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92.xml" ContentType="application/vnd.openxmlformats-officedocument.presentationml.tags+xml"/>
  <Override PartName="/ppt/notesSlides/notesSlide1.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2.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36"/>
  </p:notesMasterIdLst>
  <p:handoutMasterIdLst>
    <p:handoutMasterId r:id="rId37"/>
  </p:handoutMasterIdLst>
  <p:sldIdLst>
    <p:sldId id="256" r:id="rId2"/>
    <p:sldId id="263" r:id="rId3"/>
    <p:sldId id="281" r:id="rId4"/>
    <p:sldId id="270" r:id="rId5"/>
    <p:sldId id="282" r:id="rId6"/>
    <p:sldId id="349" r:id="rId7"/>
    <p:sldId id="283" r:id="rId8"/>
    <p:sldId id="284" r:id="rId9"/>
    <p:sldId id="378" r:id="rId10"/>
    <p:sldId id="286" r:id="rId11"/>
    <p:sldId id="379" r:id="rId12"/>
    <p:sldId id="380" r:id="rId13"/>
    <p:sldId id="382" r:id="rId14"/>
    <p:sldId id="381" r:id="rId15"/>
    <p:sldId id="334" r:id="rId16"/>
    <p:sldId id="288" r:id="rId17"/>
    <p:sldId id="294" r:id="rId18"/>
    <p:sldId id="338" r:id="rId19"/>
    <p:sldId id="340" r:id="rId20"/>
    <p:sldId id="383" r:id="rId21"/>
    <p:sldId id="300" r:id="rId22"/>
    <p:sldId id="341" r:id="rId23"/>
    <p:sldId id="384" r:id="rId24"/>
    <p:sldId id="385" r:id="rId25"/>
    <p:sldId id="386" r:id="rId26"/>
    <p:sldId id="387" r:id="rId27"/>
    <p:sldId id="296" r:id="rId28"/>
    <p:sldId id="388" r:id="rId29"/>
    <p:sldId id="389" r:id="rId30"/>
    <p:sldId id="345" r:id="rId31"/>
    <p:sldId id="390" r:id="rId32"/>
    <p:sldId id="391" r:id="rId33"/>
    <p:sldId id="311" r:id="rId34"/>
    <p:sldId id="333" r:id="rId35"/>
  </p:sldIdLst>
  <p:sldSz cx="12192000" cy="6858000"/>
  <p:notesSz cx="6858000" cy="9144000"/>
  <p:embeddedFontLst>
    <p:embeddedFont>
      <p:font typeface="楷体" panose="02010609060101010101" pitchFamily="49" charset="-122"/>
      <p:regular r:id="rId38"/>
    </p:embeddedFont>
    <p:embeddedFont>
      <p:font typeface="Calibri" panose="020F0502020204030204" pitchFamily="34" charset="0"/>
      <p:regular r:id="rId39"/>
      <p:bold r:id="rId40"/>
      <p:italic r:id="rId41"/>
      <p:boldItalic r:id="rId42"/>
    </p:embeddedFont>
    <p:embeddedFont>
      <p:font typeface="Aa楷体" panose="02010600030101010101" charset="-122"/>
      <p:regular r:id="rId43"/>
    </p:embeddedFont>
    <p:embeddedFont>
      <p:font typeface="微软雅黑" panose="020B0503020204020204" pitchFamily="34" charset="-122"/>
      <p:regular r:id="rId44"/>
      <p:bold r:id="rId45"/>
    </p:embeddedFont>
  </p:embeddedFontLst>
  <p:custDataLst>
    <p:tags r:id="rId4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88" userDrawn="1">
          <p15:clr>
            <a:srgbClr val="A4A3A4"/>
          </p15:clr>
        </p15:guide>
        <p15:guide id="2" pos="380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57" autoAdjust="0"/>
    <p:restoredTop sz="94694" autoAdjust="0"/>
  </p:normalViewPr>
  <p:slideViewPr>
    <p:cSldViewPr snapToGrid="0" showGuides="1">
      <p:cViewPr varScale="1">
        <p:scale>
          <a:sx n="110" d="100"/>
          <a:sy n="110" d="100"/>
        </p:scale>
        <p:origin x="78" y="90"/>
      </p:cViewPr>
      <p:guideLst>
        <p:guide orient="horz" pos="2088"/>
        <p:guide pos="3808"/>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6EA2B1-E236-4C99-94E3-3E6C32A47BB8}" type="datetimeFigureOut">
              <a:rPr lang="zh-CN" altLang="en-US" smtClean="0"/>
              <a:t>2023/9/6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B56FEB6-76C5-4B6E-92F3-64C2D28C1AF3}" type="slidenum">
              <a:rPr lang="zh-CN" altLang="en-US" smtClean="0"/>
              <a:t>‹#›</a:t>
            </a:fld>
            <a:endParaRPr lang="zh-CN" altLang="en-US"/>
          </a:p>
        </p:txBody>
      </p:sp>
    </p:spTree>
    <p:extLst>
      <p:ext uri="{BB962C8B-B14F-4D97-AF65-F5344CB8AC3E}">
        <p14:creationId xmlns:p14="http://schemas.microsoft.com/office/powerpoint/2010/main" val="34576169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65BB07-4EE1-4FA5-A290-B4D40A8CF590}" type="datetimeFigureOut">
              <a:rPr lang="zh-CN" altLang="en-US" smtClean="0"/>
              <a:t>2023/9/6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0CFEEA-E59F-472A-9DD6-400D56DCB1A7}" type="slidenum">
              <a:rPr lang="zh-CN" altLang="en-US" smtClean="0"/>
              <a:t>‹#›</a:t>
            </a:fld>
            <a:endParaRPr lang="zh-CN" altLang="en-US"/>
          </a:p>
        </p:txBody>
      </p:sp>
    </p:spTree>
    <p:extLst>
      <p:ext uri="{BB962C8B-B14F-4D97-AF65-F5344CB8AC3E}">
        <p14:creationId xmlns:p14="http://schemas.microsoft.com/office/powerpoint/2010/main" val="2290082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E1E532-4FA6-4EA8-BA48-2D92FFDC07AA}" type="slidenum">
              <a:rPr lang="zh-CN" altLang="en-US" smtClean="0"/>
              <a:t>2</a:t>
            </a:fld>
            <a:endParaRPr lang="zh-CN" altLang="en-US"/>
          </a:p>
        </p:txBody>
      </p:sp>
    </p:spTree>
    <p:extLst>
      <p:ext uri="{BB962C8B-B14F-4D97-AF65-F5344CB8AC3E}">
        <p14:creationId xmlns:p14="http://schemas.microsoft.com/office/powerpoint/2010/main" val="2803017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4</a:t>
            </a:fld>
            <a:endParaRPr lang="zh-CN" altLang="en-US"/>
          </a:p>
        </p:txBody>
      </p:sp>
    </p:spTree>
    <p:extLst>
      <p:ext uri="{BB962C8B-B14F-4D97-AF65-F5344CB8AC3E}">
        <p14:creationId xmlns:p14="http://schemas.microsoft.com/office/powerpoint/2010/main" val="32156424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tags" Target="../tags/tag20.xml"/><Relationship Id="rId18" Type="http://schemas.openxmlformats.org/officeDocument/2006/relationships/tags" Target="../tags/tag25.xml"/><Relationship Id="rId26" Type="http://schemas.openxmlformats.org/officeDocument/2006/relationships/tags" Target="../tags/tag33.xml"/><Relationship Id="rId3" Type="http://schemas.openxmlformats.org/officeDocument/2006/relationships/tags" Target="../tags/tag10.xml"/><Relationship Id="rId21" Type="http://schemas.openxmlformats.org/officeDocument/2006/relationships/tags" Target="../tags/tag28.xml"/><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tags" Target="../tags/tag24.xml"/><Relationship Id="rId25" Type="http://schemas.openxmlformats.org/officeDocument/2006/relationships/tags" Target="../tags/tag32.xml"/><Relationship Id="rId2" Type="http://schemas.openxmlformats.org/officeDocument/2006/relationships/tags" Target="../tags/tag9.xml"/><Relationship Id="rId16" Type="http://schemas.openxmlformats.org/officeDocument/2006/relationships/tags" Target="../tags/tag23.xml"/><Relationship Id="rId20" Type="http://schemas.openxmlformats.org/officeDocument/2006/relationships/tags" Target="../tags/tag27.xml"/><Relationship Id="rId29"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24" Type="http://schemas.openxmlformats.org/officeDocument/2006/relationships/tags" Target="../tags/tag31.xml"/><Relationship Id="rId5" Type="http://schemas.openxmlformats.org/officeDocument/2006/relationships/tags" Target="../tags/tag12.xml"/><Relationship Id="rId15" Type="http://schemas.openxmlformats.org/officeDocument/2006/relationships/tags" Target="../tags/tag22.xml"/><Relationship Id="rId23" Type="http://schemas.openxmlformats.org/officeDocument/2006/relationships/tags" Target="../tags/tag30.xml"/><Relationship Id="rId28" Type="http://schemas.openxmlformats.org/officeDocument/2006/relationships/tags" Target="../tags/tag35.xml"/><Relationship Id="rId10" Type="http://schemas.openxmlformats.org/officeDocument/2006/relationships/tags" Target="../tags/tag17.xml"/><Relationship Id="rId19" Type="http://schemas.openxmlformats.org/officeDocument/2006/relationships/tags" Target="../tags/tag26.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 Id="rId22" Type="http://schemas.openxmlformats.org/officeDocument/2006/relationships/tags" Target="../tags/tag29.xml"/><Relationship Id="rId27" Type="http://schemas.openxmlformats.org/officeDocument/2006/relationships/tags" Target="../tags/tag34.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38.xml"/><Relationship Id="rId7" Type="http://schemas.openxmlformats.org/officeDocument/2006/relationships/image" Target="../media/image3.pn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2.png"/><Relationship Id="rId5" Type="http://schemas.openxmlformats.org/officeDocument/2006/relationships/slideMaster" Target="../slideMasters/slideMaster1.xml"/><Relationship Id="rId4" Type="http://schemas.openxmlformats.org/officeDocument/2006/relationships/tags" Target="../tags/tag39.xml"/><Relationship Id="rId9" Type="http://schemas.microsoft.com/office/2007/relationships/hdphoto" Target="../media/hdphoto1.wdp"/></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tags" Target="../tags/tag52.xml"/><Relationship Id="rId18" Type="http://schemas.openxmlformats.org/officeDocument/2006/relationships/tags" Target="../tags/tag57.xml"/><Relationship Id="rId3" Type="http://schemas.openxmlformats.org/officeDocument/2006/relationships/tags" Target="../tags/tag42.xml"/><Relationship Id="rId21" Type="http://schemas.openxmlformats.org/officeDocument/2006/relationships/image" Target="../media/image5.png"/><Relationship Id="rId7" Type="http://schemas.openxmlformats.org/officeDocument/2006/relationships/tags" Target="../tags/tag46.xml"/><Relationship Id="rId12" Type="http://schemas.openxmlformats.org/officeDocument/2006/relationships/tags" Target="../tags/tag51.xml"/><Relationship Id="rId17" Type="http://schemas.openxmlformats.org/officeDocument/2006/relationships/tags" Target="../tags/tag56.xml"/><Relationship Id="rId2" Type="http://schemas.openxmlformats.org/officeDocument/2006/relationships/tags" Target="../tags/tag41.xml"/><Relationship Id="rId16" Type="http://schemas.openxmlformats.org/officeDocument/2006/relationships/tags" Target="../tags/tag55.xml"/><Relationship Id="rId20" Type="http://schemas.openxmlformats.org/officeDocument/2006/relationships/slideMaster" Target="../slideMasters/slideMaster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tags" Target="../tags/tag50.xml"/><Relationship Id="rId5" Type="http://schemas.openxmlformats.org/officeDocument/2006/relationships/tags" Target="../tags/tag44.xml"/><Relationship Id="rId15" Type="http://schemas.openxmlformats.org/officeDocument/2006/relationships/tags" Target="../tags/tag54.xml"/><Relationship Id="rId10" Type="http://schemas.openxmlformats.org/officeDocument/2006/relationships/tags" Target="../tags/tag49.xml"/><Relationship Id="rId19" Type="http://schemas.openxmlformats.org/officeDocument/2006/relationships/tags" Target="../tags/tag58.xml"/><Relationship Id="rId4" Type="http://schemas.openxmlformats.org/officeDocument/2006/relationships/tags" Target="../tags/tag43.xml"/><Relationship Id="rId9" Type="http://schemas.openxmlformats.org/officeDocument/2006/relationships/tags" Target="../tags/tag48.xml"/><Relationship Id="rId14" Type="http://schemas.openxmlformats.org/officeDocument/2006/relationships/tags" Target="../tags/tag53.xml"/><Relationship Id="rId2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61.xml"/><Relationship Id="rId7" Type="http://schemas.openxmlformats.org/officeDocument/2006/relationships/image" Target="../media/image3.png"/><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image" Target="../media/image2.png"/><Relationship Id="rId5" Type="http://schemas.openxmlformats.org/officeDocument/2006/relationships/slideMaster" Target="../slideMasters/slideMaster1.xml"/><Relationship Id="rId4" Type="http://schemas.openxmlformats.org/officeDocument/2006/relationships/tags" Target="../tags/tag62.xml"/><Relationship Id="rId9" Type="http://schemas.microsoft.com/office/2007/relationships/hdphoto" Target="../media/hdphoto1.wdp"/></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tags" Target="../tags/tag75.xml"/><Relationship Id="rId18" Type="http://schemas.openxmlformats.org/officeDocument/2006/relationships/tags" Target="../tags/tag80.xml"/><Relationship Id="rId26" Type="http://schemas.openxmlformats.org/officeDocument/2006/relationships/tags" Target="../tags/tag88.xml"/><Relationship Id="rId3" Type="http://schemas.openxmlformats.org/officeDocument/2006/relationships/tags" Target="../tags/tag65.xml"/><Relationship Id="rId21" Type="http://schemas.openxmlformats.org/officeDocument/2006/relationships/tags" Target="../tags/tag83.xml"/><Relationship Id="rId7" Type="http://schemas.openxmlformats.org/officeDocument/2006/relationships/tags" Target="../tags/tag69.xml"/><Relationship Id="rId12" Type="http://schemas.openxmlformats.org/officeDocument/2006/relationships/tags" Target="../tags/tag74.xml"/><Relationship Id="rId17" Type="http://schemas.openxmlformats.org/officeDocument/2006/relationships/tags" Target="../tags/tag79.xml"/><Relationship Id="rId25" Type="http://schemas.openxmlformats.org/officeDocument/2006/relationships/tags" Target="../tags/tag87.xml"/><Relationship Id="rId2" Type="http://schemas.openxmlformats.org/officeDocument/2006/relationships/tags" Target="../tags/tag64.xml"/><Relationship Id="rId16" Type="http://schemas.openxmlformats.org/officeDocument/2006/relationships/tags" Target="../tags/tag78.xml"/><Relationship Id="rId20" Type="http://schemas.openxmlformats.org/officeDocument/2006/relationships/tags" Target="../tags/tag82.xml"/><Relationship Id="rId29" Type="http://schemas.openxmlformats.org/officeDocument/2006/relationships/tags" Target="../tags/tag91.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tags" Target="../tags/tag73.xml"/><Relationship Id="rId24" Type="http://schemas.openxmlformats.org/officeDocument/2006/relationships/tags" Target="../tags/tag86.xml"/><Relationship Id="rId5" Type="http://schemas.openxmlformats.org/officeDocument/2006/relationships/tags" Target="../tags/tag67.xml"/><Relationship Id="rId15" Type="http://schemas.openxmlformats.org/officeDocument/2006/relationships/tags" Target="../tags/tag77.xml"/><Relationship Id="rId23" Type="http://schemas.openxmlformats.org/officeDocument/2006/relationships/tags" Target="../tags/tag85.xml"/><Relationship Id="rId28" Type="http://schemas.openxmlformats.org/officeDocument/2006/relationships/tags" Target="../tags/tag90.xml"/><Relationship Id="rId10" Type="http://schemas.openxmlformats.org/officeDocument/2006/relationships/tags" Target="../tags/tag72.xml"/><Relationship Id="rId19" Type="http://schemas.openxmlformats.org/officeDocument/2006/relationships/tags" Target="../tags/tag81.xml"/><Relationship Id="rId4" Type="http://schemas.openxmlformats.org/officeDocument/2006/relationships/tags" Target="../tags/tag66.xml"/><Relationship Id="rId9" Type="http://schemas.openxmlformats.org/officeDocument/2006/relationships/tags" Target="../tags/tag71.xml"/><Relationship Id="rId14" Type="http://schemas.openxmlformats.org/officeDocument/2006/relationships/tags" Target="../tags/tag76.xml"/><Relationship Id="rId22" Type="http://schemas.openxmlformats.org/officeDocument/2006/relationships/tags" Target="../tags/tag84.xml"/><Relationship Id="rId27" Type="http://schemas.openxmlformats.org/officeDocument/2006/relationships/tags" Target="../tags/tag89.xml"/><Relationship Id="rId30"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65" name="图片 64"/>
          <p:cNvPicPr>
            <a:picLocks noChangeAspect="1"/>
          </p:cNvPicPr>
          <p:nvPr userDrawn="1">
            <p:custDataLst>
              <p:tags r:id="rId1"/>
            </p:custDataLst>
          </p:nvPr>
        </p:nvPicPr>
        <p:blipFill>
          <a:blip r:embed="rId5" cstate="print">
            <a:extLst>
              <a:ext uri="{28A0092B-C50C-407E-A947-70E740481C1C}">
                <a14:useLocalDpi xmlns:a14="http://schemas.microsoft.com/office/drawing/2010/main" val="0"/>
              </a:ext>
            </a:extLst>
          </a:blip>
          <a:srcRect/>
          <a:stretch>
            <a:fillRect/>
          </a:stretch>
        </p:blipFill>
        <p:spPr>
          <a:xfrm>
            <a:off x="139065" y="3418225"/>
            <a:ext cx="5807410" cy="3439775"/>
          </a:xfrm>
          <a:prstGeom prst="rect">
            <a:avLst/>
          </a:prstGeom>
        </p:spPr>
      </p:pic>
      <p:pic>
        <p:nvPicPr>
          <p:cNvPr id="19" name="图片 18"/>
          <p:cNvPicPr>
            <a:picLocks noChangeAspect="1"/>
          </p:cNvPicPr>
          <p:nvPr userDrawn="1">
            <p:custDataLst>
              <p:tags r:id="rId2"/>
            </p:custDataLst>
          </p:nvPr>
        </p:nvPicPr>
        <p:blipFill>
          <a:blip r:embed="rId6" cstate="print">
            <a:duotone>
              <a:prstClr val="black"/>
              <a:schemeClr val="accent2">
                <a:tint val="45000"/>
                <a:satMod val="400000"/>
              </a:schemeClr>
            </a:duotone>
            <a:extLst>
              <a:ext uri="{28A0092B-C50C-407E-A947-70E740481C1C}">
                <a14:useLocalDpi xmlns:a14="http://schemas.microsoft.com/office/drawing/2010/main" val="0"/>
              </a:ext>
            </a:extLst>
          </a:blip>
          <a:srcRect r="70993" b="58824"/>
          <a:stretch>
            <a:fillRect/>
          </a:stretch>
        </p:blipFill>
        <p:spPr>
          <a:xfrm rot="2890482" flipH="1">
            <a:off x="9936554" y="5043765"/>
            <a:ext cx="2973048" cy="2110149"/>
          </a:xfrm>
          <a:prstGeom prst="rect">
            <a:avLst/>
          </a:prstGeom>
        </p:spPr>
      </p:pic>
      <p:pic>
        <p:nvPicPr>
          <p:cNvPr id="20" name="图片 19"/>
          <p:cNvPicPr>
            <a:picLocks noChangeAspect="1"/>
          </p:cNvPicPr>
          <p:nvPr userDrawn="1">
            <p:custDataLst>
              <p:tags r:id="rId3"/>
            </p:custDataLst>
          </p:nvPr>
        </p:nvPicPr>
        <p:blipFill>
          <a:blip r:embed="rId6" cstate="print">
            <a:extLst>
              <a:ext uri="{28A0092B-C50C-407E-A947-70E740481C1C}">
                <a14:useLocalDpi xmlns:a14="http://schemas.microsoft.com/office/drawing/2010/main" val="0"/>
              </a:ext>
            </a:extLst>
          </a:blip>
          <a:srcRect l="65514" t="35513" r="5479" b="23311"/>
          <a:stretch>
            <a:fillRect/>
          </a:stretch>
        </p:blipFill>
        <p:spPr>
          <a:xfrm rot="3221400" flipH="1" flipV="1">
            <a:off x="-146744" y="-260239"/>
            <a:ext cx="2662039" cy="188940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1000"/>
                                        <p:tgtEl>
                                          <p:spTgt spid="65"/>
                                        </p:tgtEl>
                                      </p:cBhvr>
                                    </p:animEffect>
                                    <p:anim calcmode="lin" valueType="num">
                                      <p:cBhvr>
                                        <p:cTn id="8" dur="1000" fill="hold"/>
                                        <p:tgtEl>
                                          <p:spTgt spid="65"/>
                                        </p:tgtEl>
                                        <p:attrNameLst>
                                          <p:attrName>ppt_x</p:attrName>
                                        </p:attrNameLst>
                                      </p:cBhvr>
                                      <p:tavLst>
                                        <p:tav tm="0">
                                          <p:val>
                                            <p:strVal val="#ppt_x"/>
                                          </p:val>
                                        </p:tav>
                                        <p:tav tm="100000">
                                          <p:val>
                                            <p:strVal val="#ppt_x"/>
                                          </p:val>
                                        </p:tav>
                                      </p:tavLst>
                                    </p:anim>
                                    <p:anim calcmode="lin" valueType="num">
                                      <p:cBhvr>
                                        <p:cTn id="9"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91" name="椭圆 90"/>
          <p:cNvSpPr/>
          <p:nvPr userDrawn="1">
            <p:custDataLst>
              <p:tags r:id="rId1"/>
            </p:custDataLst>
          </p:nvPr>
        </p:nvSpPr>
        <p:spPr>
          <a:xfrm>
            <a:off x="1668965" y="1969479"/>
            <a:ext cx="3236956" cy="3236954"/>
          </a:xfrm>
          <a:prstGeom prst="ellipse">
            <a:avLst/>
          </a:prstGeom>
          <a:solidFill>
            <a:srgbClr val="EEB969">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文本框 14"/>
          <p:cNvSpPr txBox="1"/>
          <p:nvPr userDrawn="1">
            <p:custDataLst>
              <p:tags r:id="rId2"/>
            </p:custDataLst>
          </p:nvPr>
        </p:nvSpPr>
        <p:spPr>
          <a:xfrm>
            <a:off x="1823706" y="2386629"/>
            <a:ext cx="2893100" cy="2123658"/>
          </a:xfrm>
          <a:prstGeom prst="rect">
            <a:avLst/>
          </a:prstGeom>
          <a:noFill/>
        </p:spPr>
        <p:txBody>
          <a:bodyPr vert="horz" wrap="square" lIns="91440" tIns="45720" rIns="91440" bIns="45720" rtlCol="0">
            <a:spAutoFit/>
          </a:bodyPr>
          <a:lstStyle/>
          <a:p>
            <a:pPr algn="ctr"/>
            <a:r>
              <a:rPr lang="zh-CN" altLang="en-US" sz="4400" b="1" smtClean="0">
                <a:solidFill>
                  <a:srgbClr val="415063"/>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rPr>
              <a:t>目</a:t>
            </a:r>
            <a:endParaRPr lang="en-US" altLang="zh-CN" sz="4400" b="1" smtClean="0">
              <a:solidFill>
                <a:srgbClr val="415063"/>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endParaRPr>
          </a:p>
          <a:p>
            <a:pPr algn="ctr"/>
            <a:r>
              <a:rPr lang="zh-CN" altLang="en-US" sz="4400" b="1" smtClean="0">
                <a:solidFill>
                  <a:srgbClr val="415063"/>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rPr>
              <a:t> </a:t>
            </a:r>
            <a:endParaRPr lang="en-US" altLang="zh-CN" sz="4400" b="1">
              <a:solidFill>
                <a:srgbClr val="415063"/>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endParaRPr>
          </a:p>
          <a:p>
            <a:pPr algn="ctr"/>
            <a:r>
              <a:rPr lang="zh-CN" altLang="en-US" sz="4400" b="1" smtClean="0">
                <a:solidFill>
                  <a:srgbClr val="415063"/>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rPr>
              <a:t>录</a:t>
            </a:r>
            <a:endParaRPr lang="zh-CN" altLang="en-US" sz="4400" b="1">
              <a:solidFill>
                <a:srgbClr val="415063"/>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endParaRPr>
          </a:p>
        </p:txBody>
      </p:sp>
      <p:grpSp>
        <p:nvGrpSpPr>
          <p:cNvPr id="56" name="组合 55"/>
          <p:cNvGrpSpPr/>
          <p:nvPr userDrawn="1"/>
        </p:nvGrpSpPr>
        <p:grpSpPr>
          <a:xfrm>
            <a:off x="5909799" y="1470925"/>
            <a:ext cx="3462408" cy="871524"/>
            <a:chOff x="6325277" y="1533998"/>
            <a:chExt cx="3462408" cy="871524"/>
          </a:xfrm>
        </p:grpSpPr>
        <p:sp>
          <p:nvSpPr>
            <p:cNvPr id="12" name="文本框 11"/>
            <p:cNvSpPr txBox="1"/>
            <p:nvPr>
              <p:custDataLst>
                <p:tags r:id="rId23"/>
              </p:custDataLst>
            </p:nvPr>
          </p:nvSpPr>
          <p:spPr>
            <a:xfrm>
              <a:off x="7271531" y="1533998"/>
              <a:ext cx="1415772" cy="461665"/>
            </a:xfrm>
            <a:prstGeom prst="rect">
              <a:avLst/>
            </a:prstGeom>
            <a:noFill/>
          </p:spPr>
          <p:txBody>
            <a:bodyPr wrap="none" rtlCol="0">
              <a:spAutoFit/>
              <a:scene3d>
                <a:camera prst="orthographicFront"/>
                <a:lightRig rig="threePt" dir="t"/>
              </a:scene3d>
              <a:sp3d contourW="6350">
                <a:contourClr>
                  <a:schemeClr val="bg1"/>
                </a:contourClr>
              </a:sp3d>
            </a:bodyPr>
            <a:lstStyle/>
            <a:p>
              <a:pPr lvl="0">
                <a:defRPr/>
              </a:pPr>
              <a:r>
                <a:rPr lang="zh-CN" altLang="en-US" sz="2400" b="1" smtClean="0">
                  <a:solidFill>
                    <a:schemeClr val="tx1">
                      <a:lumMod val="75000"/>
                      <a:lumOff val="25000"/>
                    </a:schemeClr>
                  </a:solidFill>
                  <a:latin typeface="微软雅黑" panose="020B0503020204020204" pitchFamily="34" charset="-122"/>
                  <a:ea typeface="微软雅黑" panose="020B0503020204020204" pitchFamily="34" charset="-122"/>
                </a:rPr>
                <a:t>学习目标</a:t>
              </a:r>
              <a:endParaRPr lang="zh-CN" altLang="en-US" sz="2400" b="1">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6325277" y="1539487"/>
              <a:ext cx="639752" cy="631216"/>
              <a:chOff x="2230577" y="1748470"/>
              <a:chExt cx="1237727" cy="1221211"/>
            </a:xfrm>
            <a:effectLst>
              <a:outerShdw blurRad="101600" dist="38100" dir="2700000" algn="tl" rotWithShape="0">
                <a:prstClr val="black">
                  <a:alpha val="25000"/>
                </a:prstClr>
              </a:outerShdw>
            </a:effectLst>
          </p:grpSpPr>
          <p:grpSp>
            <p:nvGrpSpPr>
              <p:cNvPr id="49" name="组合 48"/>
              <p:cNvGrpSpPr/>
              <p:nvPr/>
            </p:nvGrpSpPr>
            <p:grpSpPr>
              <a:xfrm>
                <a:off x="2230577" y="1748470"/>
                <a:ext cx="1237727" cy="1221211"/>
                <a:chOff x="2200671" y="1560900"/>
                <a:chExt cx="1237727" cy="1221211"/>
              </a:xfrm>
            </p:grpSpPr>
            <p:sp>
              <p:nvSpPr>
                <p:cNvPr id="51" name="圆角矩形 50"/>
                <p:cNvSpPr/>
                <p:nvPr>
                  <p:custDataLst>
                    <p:tags r:id="rId26"/>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52" name="圆角矩形 51"/>
                <p:cNvSpPr/>
                <p:nvPr>
                  <p:custDataLst>
                    <p:tags r:id="rId27"/>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53" name="圆角矩形 52"/>
                <p:cNvSpPr/>
                <p:nvPr>
                  <p:custDataLst>
                    <p:tags r:id="rId28"/>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50" name="文本框 49"/>
              <p:cNvSpPr txBox="1"/>
              <p:nvPr>
                <p:custDataLst>
                  <p:tags r:id="rId25"/>
                </p:custDataLst>
              </p:nvPr>
            </p:nvSpPr>
            <p:spPr>
              <a:xfrm>
                <a:off x="2264163" y="1869263"/>
                <a:ext cx="1169821" cy="1012272"/>
              </a:xfrm>
              <a:prstGeom prst="rect">
                <a:avLst/>
              </a:prstGeom>
              <a:noFill/>
            </p:spPr>
            <p:txBody>
              <a:bodyPr wrap="none" rtlCol="0">
                <a:spAutoFit/>
              </a:bodyPr>
              <a:lstStyle/>
              <a:p>
                <a:r>
                  <a:rPr lang="en-US" altLang="zh-CN" sz="2800" smtClean="0">
                    <a:solidFill>
                      <a:srgbClr val="5D9FAD"/>
                    </a:solidFill>
                    <a:latin typeface="微软雅黑" panose="020B0503020204020204" pitchFamily="34" charset="-122"/>
                    <a:ea typeface="微软雅黑" panose="020B0503020204020204" pitchFamily="34" charset="-122"/>
                    <a:cs typeface="Aa楷体" panose="02000500000000000000" pitchFamily="2" charset="-122"/>
                  </a:rPr>
                  <a:t>01</a:t>
                </a:r>
                <a:endParaRPr lang="zh-CN" altLang="en-US" sz="2800">
                  <a:solidFill>
                    <a:srgbClr val="5D9FAD"/>
                  </a:solidFill>
                  <a:latin typeface="微软雅黑" panose="020B0503020204020204" pitchFamily="34" charset="-122"/>
                  <a:ea typeface="微软雅黑" panose="020B0503020204020204" pitchFamily="34" charset="-122"/>
                  <a:cs typeface="Aa楷体" panose="02000500000000000000" pitchFamily="2" charset="-122"/>
                </a:endParaRPr>
              </a:p>
            </p:txBody>
          </p:sp>
        </p:grpSp>
        <p:cxnSp>
          <p:nvCxnSpPr>
            <p:cNvPr id="55" name="直接连接符 54"/>
            <p:cNvCxnSpPr/>
            <p:nvPr>
              <p:custDataLst>
                <p:tags r:id="rId24"/>
              </p:custDataLst>
            </p:nvPr>
          </p:nvCxnSpPr>
          <p:spPr>
            <a:xfrm>
              <a:off x="6325277" y="2405522"/>
              <a:ext cx="3462408" cy="0"/>
            </a:xfrm>
            <a:prstGeom prst="line">
              <a:avLst/>
            </a:prstGeom>
            <a:ln>
              <a:solidFill>
                <a:srgbClr val="EEB969"/>
              </a:solidFill>
              <a:prstDash val="dash"/>
            </a:ln>
          </p:spPr>
          <p:style>
            <a:lnRef idx="1">
              <a:schemeClr val="accent1"/>
            </a:lnRef>
            <a:fillRef idx="0">
              <a:schemeClr val="accent1"/>
            </a:fillRef>
            <a:effectRef idx="0">
              <a:schemeClr val="accent1"/>
            </a:effectRef>
            <a:fontRef idx="minor">
              <a:schemeClr val="tx1"/>
            </a:fontRef>
          </p:style>
        </p:cxnSp>
      </p:grpSp>
      <p:grpSp>
        <p:nvGrpSpPr>
          <p:cNvPr id="57" name="组合 56"/>
          <p:cNvGrpSpPr/>
          <p:nvPr userDrawn="1"/>
        </p:nvGrpSpPr>
        <p:grpSpPr>
          <a:xfrm>
            <a:off x="6840504" y="2593103"/>
            <a:ext cx="3462408" cy="871524"/>
            <a:chOff x="6325277" y="1533998"/>
            <a:chExt cx="3462408" cy="871524"/>
          </a:xfrm>
        </p:grpSpPr>
        <p:sp>
          <p:nvSpPr>
            <p:cNvPr id="66" name="文本框 65"/>
            <p:cNvSpPr txBox="1"/>
            <p:nvPr>
              <p:custDataLst>
                <p:tags r:id="rId17"/>
              </p:custDataLst>
            </p:nvPr>
          </p:nvSpPr>
          <p:spPr>
            <a:xfrm>
              <a:off x="7271531" y="1533998"/>
              <a:ext cx="1415772" cy="461665"/>
            </a:xfrm>
            <a:prstGeom prst="rect">
              <a:avLst/>
            </a:prstGeom>
            <a:noFill/>
          </p:spPr>
          <p:txBody>
            <a:bodyPr wrap="none" rtlCol="0">
              <a:spAutoFit/>
              <a:scene3d>
                <a:camera prst="orthographicFront"/>
                <a:lightRig rig="threePt" dir="t"/>
              </a:scene3d>
              <a:sp3d contourW="6350">
                <a:contourClr>
                  <a:schemeClr val="bg1"/>
                </a:contourClr>
              </a:sp3d>
            </a:bodyPr>
            <a:lstStyle/>
            <a:p>
              <a:pPr lvl="0">
                <a:defRPr/>
              </a:pPr>
              <a:r>
                <a:rPr lang="zh-CN" altLang="en-US" sz="2400" b="1">
                  <a:solidFill>
                    <a:schemeClr val="tx1">
                      <a:lumMod val="75000"/>
                      <a:lumOff val="25000"/>
                    </a:schemeClr>
                  </a:solidFill>
                  <a:latin typeface="微软雅黑" panose="020B0503020204020204" pitchFamily="34" charset="-122"/>
                  <a:ea typeface="微软雅黑" panose="020B0503020204020204" pitchFamily="34" charset="-122"/>
                </a:rPr>
                <a:t>新课</a:t>
              </a:r>
              <a:r>
                <a:rPr lang="zh-CN" altLang="en-US" sz="2400" b="1" smtClean="0">
                  <a:solidFill>
                    <a:schemeClr val="tx1">
                      <a:lumMod val="75000"/>
                      <a:lumOff val="25000"/>
                    </a:schemeClr>
                  </a:solidFill>
                  <a:latin typeface="微软雅黑" panose="020B0503020204020204" pitchFamily="34" charset="-122"/>
                  <a:ea typeface="微软雅黑" panose="020B0503020204020204" pitchFamily="34" charset="-122"/>
                </a:rPr>
                <a:t>导入</a:t>
              </a:r>
              <a:endParaRPr lang="zh-CN" altLang="en-US" sz="2400" b="1">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9" name="组合 58"/>
            <p:cNvGrpSpPr/>
            <p:nvPr/>
          </p:nvGrpSpPr>
          <p:grpSpPr>
            <a:xfrm>
              <a:off x="6325277" y="1539487"/>
              <a:ext cx="639752" cy="631216"/>
              <a:chOff x="2230577" y="1748470"/>
              <a:chExt cx="1237727" cy="1221211"/>
            </a:xfrm>
            <a:effectLst>
              <a:outerShdw blurRad="101600" dist="38100" dir="2700000" algn="tl" rotWithShape="0">
                <a:prstClr val="black">
                  <a:alpha val="25000"/>
                </a:prstClr>
              </a:outerShdw>
            </a:effectLst>
          </p:grpSpPr>
          <p:grpSp>
            <p:nvGrpSpPr>
              <p:cNvPr id="61" name="组合 60"/>
              <p:cNvGrpSpPr/>
              <p:nvPr/>
            </p:nvGrpSpPr>
            <p:grpSpPr>
              <a:xfrm>
                <a:off x="2230577" y="1748470"/>
                <a:ext cx="1237727" cy="1221211"/>
                <a:chOff x="2200671" y="1560900"/>
                <a:chExt cx="1237727" cy="1221211"/>
              </a:xfrm>
            </p:grpSpPr>
            <p:sp>
              <p:nvSpPr>
                <p:cNvPr id="63" name="圆角矩形 62"/>
                <p:cNvSpPr/>
                <p:nvPr>
                  <p:custDataLst>
                    <p:tags r:id="rId20"/>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64" name="圆角矩形 63"/>
                <p:cNvSpPr/>
                <p:nvPr>
                  <p:custDataLst>
                    <p:tags r:id="rId21"/>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65" name="圆角矩形 64"/>
                <p:cNvSpPr/>
                <p:nvPr>
                  <p:custDataLst>
                    <p:tags r:id="rId22"/>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62" name="文本框 61"/>
              <p:cNvSpPr txBox="1"/>
              <p:nvPr>
                <p:custDataLst>
                  <p:tags r:id="rId19"/>
                </p:custDataLst>
              </p:nvPr>
            </p:nvSpPr>
            <p:spPr>
              <a:xfrm>
                <a:off x="2264163" y="1869263"/>
                <a:ext cx="1169821" cy="1012272"/>
              </a:xfrm>
              <a:prstGeom prst="rect">
                <a:avLst/>
              </a:prstGeom>
              <a:noFill/>
            </p:spPr>
            <p:txBody>
              <a:bodyPr wrap="none" rtlCol="0">
                <a:spAutoFit/>
              </a:bodyPr>
              <a:lstStyle/>
              <a:p>
                <a:r>
                  <a:rPr lang="en-US" altLang="zh-CN" sz="2800" smtClean="0">
                    <a:solidFill>
                      <a:srgbClr val="5D9FAD"/>
                    </a:solidFill>
                    <a:latin typeface="微软雅黑" panose="020B0503020204020204" pitchFamily="34" charset="-122"/>
                    <a:ea typeface="微软雅黑" panose="020B0503020204020204" pitchFamily="34" charset="-122"/>
                    <a:cs typeface="Aa楷体" panose="02000500000000000000" pitchFamily="2" charset="-122"/>
                  </a:rPr>
                  <a:t>02</a:t>
                </a:r>
                <a:endParaRPr lang="zh-CN" altLang="en-US" sz="2800">
                  <a:solidFill>
                    <a:srgbClr val="5D9FAD"/>
                  </a:solidFill>
                  <a:latin typeface="微软雅黑" panose="020B0503020204020204" pitchFamily="34" charset="-122"/>
                  <a:ea typeface="微软雅黑" panose="020B0503020204020204" pitchFamily="34" charset="-122"/>
                  <a:cs typeface="Aa楷体" panose="02000500000000000000" pitchFamily="2" charset="-122"/>
                </a:endParaRPr>
              </a:p>
            </p:txBody>
          </p:sp>
        </p:grpSp>
        <p:cxnSp>
          <p:nvCxnSpPr>
            <p:cNvPr id="60" name="直接连接符 59"/>
            <p:cNvCxnSpPr/>
            <p:nvPr>
              <p:custDataLst>
                <p:tags r:id="rId18"/>
              </p:custDataLst>
            </p:nvPr>
          </p:nvCxnSpPr>
          <p:spPr>
            <a:xfrm>
              <a:off x="6325277" y="2405522"/>
              <a:ext cx="3462408" cy="0"/>
            </a:xfrm>
            <a:prstGeom prst="line">
              <a:avLst/>
            </a:prstGeom>
            <a:ln>
              <a:solidFill>
                <a:srgbClr val="EEB969"/>
              </a:solidFill>
              <a:prstDash val="dash"/>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userDrawn="1"/>
        </p:nvGrpSpPr>
        <p:grpSpPr>
          <a:xfrm>
            <a:off x="5909799" y="3715281"/>
            <a:ext cx="3462408" cy="871524"/>
            <a:chOff x="6325277" y="1533998"/>
            <a:chExt cx="3462408" cy="871524"/>
          </a:xfrm>
        </p:grpSpPr>
        <p:sp>
          <p:nvSpPr>
            <p:cNvPr id="77" name="文本框 76"/>
            <p:cNvSpPr txBox="1"/>
            <p:nvPr>
              <p:custDataLst>
                <p:tags r:id="rId11"/>
              </p:custDataLst>
            </p:nvPr>
          </p:nvSpPr>
          <p:spPr>
            <a:xfrm>
              <a:off x="7271531" y="1533998"/>
              <a:ext cx="1415772" cy="461665"/>
            </a:xfrm>
            <a:prstGeom prst="rect">
              <a:avLst/>
            </a:prstGeom>
            <a:noFill/>
          </p:spPr>
          <p:txBody>
            <a:bodyPr wrap="none" rtlCol="0">
              <a:spAutoFit/>
              <a:scene3d>
                <a:camera prst="orthographicFront"/>
                <a:lightRig rig="threePt" dir="t"/>
              </a:scene3d>
              <a:sp3d contourW="6350">
                <a:contourClr>
                  <a:schemeClr val="bg1"/>
                </a:contourClr>
              </a:sp3d>
            </a:bodyPr>
            <a:lstStyle/>
            <a:p>
              <a:pPr lvl="0">
                <a:defRPr/>
              </a:pPr>
              <a:r>
                <a:rPr lang="zh-CN" altLang="en-US" sz="2400" b="1">
                  <a:solidFill>
                    <a:schemeClr val="tx1">
                      <a:lumMod val="75000"/>
                      <a:lumOff val="25000"/>
                    </a:schemeClr>
                  </a:solidFill>
                  <a:latin typeface="微软雅黑" panose="020B0503020204020204" pitchFamily="34" charset="-122"/>
                  <a:ea typeface="微软雅黑" panose="020B0503020204020204" pitchFamily="34" charset="-122"/>
                </a:rPr>
                <a:t>整体感知</a:t>
              </a:r>
            </a:p>
          </p:txBody>
        </p:sp>
        <p:grpSp>
          <p:nvGrpSpPr>
            <p:cNvPr id="70" name="组合 69"/>
            <p:cNvGrpSpPr/>
            <p:nvPr/>
          </p:nvGrpSpPr>
          <p:grpSpPr>
            <a:xfrm>
              <a:off x="6325277" y="1539487"/>
              <a:ext cx="639752" cy="631216"/>
              <a:chOff x="2230577" y="1748470"/>
              <a:chExt cx="1237727" cy="1221211"/>
            </a:xfrm>
            <a:effectLst>
              <a:outerShdw blurRad="101600" dist="38100" dir="2700000" algn="tl" rotWithShape="0">
                <a:prstClr val="black">
                  <a:alpha val="25000"/>
                </a:prstClr>
              </a:outerShdw>
            </a:effectLst>
          </p:grpSpPr>
          <p:grpSp>
            <p:nvGrpSpPr>
              <p:cNvPr id="72" name="组合 71"/>
              <p:cNvGrpSpPr/>
              <p:nvPr/>
            </p:nvGrpSpPr>
            <p:grpSpPr>
              <a:xfrm>
                <a:off x="2230577" y="1748470"/>
                <a:ext cx="1237727" cy="1221211"/>
                <a:chOff x="2200671" y="1560900"/>
                <a:chExt cx="1237727" cy="1221211"/>
              </a:xfrm>
            </p:grpSpPr>
            <p:sp>
              <p:nvSpPr>
                <p:cNvPr id="74" name="圆角矩形 73"/>
                <p:cNvSpPr/>
                <p:nvPr>
                  <p:custDataLst>
                    <p:tags r:id="rId14"/>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75" name="圆角矩形 74"/>
                <p:cNvSpPr/>
                <p:nvPr>
                  <p:custDataLst>
                    <p:tags r:id="rId15"/>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76" name="圆角矩形 75"/>
                <p:cNvSpPr/>
                <p:nvPr>
                  <p:custDataLst>
                    <p:tags r:id="rId16"/>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73" name="文本框 72"/>
              <p:cNvSpPr txBox="1"/>
              <p:nvPr>
                <p:custDataLst>
                  <p:tags r:id="rId13"/>
                </p:custDataLst>
              </p:nvPr>
            </p:nvSpPr>
            <p:spPr>
              <a:xfrm>
                <a:off x="2264163" y="1869263"/>
                <a:ext cx="1169821" cy="1012272"/>
              </a:xfrm>
              <a:prstGeom prst="rect">
                <a:avLst/>
              </a:prstGeom>
              <a:noFill/>
            </p:spPr>
            <p:txBody>
              <a:bodyPr wrap="none" rtlCol="0">
                <a:spAutoFit/>
              </a:bodyPr>
              <a:lstStyle/>
              <a:p>
                <a:r>
                  <a:rPr lang="en-US" altLang="zh-CN" sz="2800" smtClean="0">
                    <a:solidFill>
                      <a:srgbClr val="5D9FAD"/>
                    </a:solidFill>
                    <a:latin typeface="微软雅黑" panose="020B0503020204020204" pitchFamily="34" charset="-122"/>
                    <a:ea typeface="微软雅黑" panose="020B0503020204020204" pitchFamily="34" charset="-122"/>
                    <a:cs typeface="Aa楷体" panose="02000500000000000000" pitchFamily="2" charset="-122"/>
                  </a:rPr>
                  <a:t>03</a:t>
                </a:r>
                <a:endParaRPr lang="zh-CN" altLang="en-US" sz="2800">
                  <a:solidFill>
                    <a:srgbClr val="5D9FAD"/>
                  </a:solidFill>
                  <a:latin typeface="微软雅黑" panose="020B0503020204020204" pitchFamily="34" charset="-122"/>
                  <a:ea typeface="微软雅黑" panose="020B0503020204020204" pitchFamily="34" charset="-122"/>
                  <a:cs typeface="Aa楷体" panose="02000500000000000000" pitchFamily="2" charset="-122"/>
                </a:endParaRPr>
              </a:p>
            </p:txBody>
          </p:sp>
        </p:grpSp>
        <p:cxnSp>
          <p:nvCxnSpPr>
            <p:cNvPr id="71" name="直接连接符 70"/>
            <p:cNvCxnSpPr/>
            <p:nvPr>
              <p:custDataLst>
                <p:tags r:id="rId12"/>
              </p:custDataLst>
            </p:nvPr>
          </p:nvCxnSpPr>
          <p:spPr>
            <a:xfrm>
              <a:off x="6325277" y="2405522"/>
              <a:ext cx="3462408" cy="0"/>
            </a:xfrm>
            <a:prstGeom prst="line">
              <a:avLst/>
            </a:prstGeom>
            <a:ln>
              <a:solidFill>
                <a:srgbClr val="EEB969"/>
              </a:solidFill>
              <a:prstDash val="dash"/>
            </a:ln>
          </p:spPr>
          <p:style>
            <a:lnRef idx="1">
              <a:schemeClr val="accent1"/>
            </a:lnRef>
            <a:fillRef idx="0">
              <a:schemeClr val="accent1"/>
            </a:fillRef>
            <a:effectRef idx="0">
              <a:schemeClr val="accent1"/>
            </a:effectRef>
            <a:fontRef idx="minor">
              <a:schemeClr val="tx1"/>
            </a:fontRef>
          </p:style>
        </p:cxnSp>
      </p:grpSp>
      <p:grpSp>
        <p:nvGrpSpPr>
          <p:cNvPr id="79" name="组合 78"/>
          <p:cNvGrpSpPr/>
          <p:nvPr userDrawn="1"/>
        </p:nvGrpSpPr>
        <p:grpSpPr>
          <a:xfrm>
            <a:off x="6840504" y="4837458"/>
            <a:ext cx="3462408" cy="871524"/>
            <a:chOff x="6325277" y="1533998"/>
            <a:chExt cx="3462408" cy="871524"/>
          </a:xfrm>
        </p:grpSpPr>
        <p:sp>
          <p:nvSpPr>
            <p:cNvPr id="88" name="文本框 87"/>
            <p:cNvSpPr txBox="1"/>
            <p:nvPr>
              <p:custDataLst>
                <p:tags r:id="rId5"/>
              </p:custDataLst>
            </p:nvPr>
          </p:nvSpPr>
          <p:spPr>
            <a:xfrm>
              <a:off x="7271531" y="1533998"/>
              <a:ext cx="1415772" cy="461665"/>
            </a:xfrm>
            <a:prstGeom prst="rect">
              <a:avLst/>
            </a:prstGeom>
            <a:noFill/>
          </p:spPr>
          <p:txBody>
            <a:bodyPr wrap="none" rtlCol="0">
              <a:spAutoFit/>
              <a:scene3d>
                <a:camera prst="orthographicFront"/>
                <a:lightRig rig="threePt" dir="t"/>
              </a:scene3d>
              <a:sp3d contourW="6350">
                <a:contourClr>
                  <a:schemeClr val="bg1"/>
                </a:contourClr>
              </a:sp3d>
            </a:bodyPr>
            <a:lstStyle/>
            <a:p>
              <a:pPr lvl="0">
                <a:defRPr/>
              </a:pPr>
              <a:r>
                <a:rPr lang="zh-CN" altLang="en-US" sz="2400" b="1" smtClean="0">
                  <a:solidFill>
                    <a:schemeClr val="tx1">
                      <a:lumMod val="75000"/>
                      <a:lumOff val="25000"/>
                    </a:schemeClr>
                  </a:solidFill>
                  <a:latin typeface="微软雅黑" panose="020B0503020204020204" pitchFamily="34" charset="-122"/>
                  <a:ea typeface="微软雅黑" panose="020B0503020204020204" pitchFamily="34" charset="-122"/>
                </a:rPr>
                <a:t>深入探究</a:t>
              </a:r>
              <a:endParaRPr lang="zh-CN" altLang="en-US" sz="2400" b="1">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1" name="组合 80"/>
            <p:cNvGrpSpPr/>
            <p:nvPr/>
          </p:nvGrpSpPr>
          <p:grpSpPr>
            <a:xfrm>
              <a:off x="6325277" y="1539487"/>
              <a:ext cx="639752" cy="631216"/>
              <a:chOff x="2230577" y="1748470"/>
              <a:chExt cx="1237727" cy="1221211"/>
            </a:xfrm>
            <a:effectLst>
              <a:outerShdw blurRad="101600" dist="38100" dir="2700000" algn="tl" rotWithShape="0">
                <a:prstClr val="black">
                  <a:alpha val="25000"/>
                </a:prstClr>
              </a:outerShdw>
            </a:effectLst>
          </p:grpSpPr>
          <p:grpSp>
            <p:nvGrpSpPr>
              <p:cNvPr id="83" name="组合 82"/>
              <p:cNvGrpSpPr/>
              <p:nvPr/>
            </p:nvGrpSpPr>
            <p:grpSpPr>
              <a:xfrm>
                <a:off x="2230577" y="1748470"/>
                <a:ext cx="1237727" cy="1221211"/>
                <a:chOff x="2200671" y="1560900"/>
                <a:chExt cx="1237727" cy="1221211"/>
              </a:xfrm>
            </p:grpSpPr>
            <p:sp>
              <p:nvSpPr>
                <p:cNvPr id="85" name="圆角矩形 84"/>
                <p:cNvSpPr/>
                <p:nvPr>
                  <p:custDataLst>
                    <p:tags r:id="rId8"/>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86" name="圆角矩形 85"/>
                <p:cNvSpPr/>
                <p:nvPr>
                  <p:custDataLst>
                    <p:tags r:id="rId9"/>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87" name="圆角矩形 86"/>
                <p:cNvSpPr/>
                <p:nvPr>
                  <p:custDataLst>
                    <p:tags r:id="rId10"/>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84" name="文本框 83"/>
              <p:cNvSpPr txBox="1"/>
              <p:nvPr>
                <p:custDataLst>
                  <p:tags r:id="rId7"/>
                </p:custDataLst>
              </p:nvPr>
            </p:nvSpPr>
            <p:spPr>
              <a:xfrm>
                <a:off x="2264163" y="1869263"/>
                <a:ext cx="1169821" cy="1012272"/>
              </a:xfrm>
              <a:prstGeom prst="rect">
                <a:avLst/>
              </a:prstGeom>
              <a:noFill/>
            </p:spPr>
            <p:txBody>
              <a:bodyPr wrap="none" rtlCol="0">
                <a:spAutoFit/>
              </a:bodyPr>
              <a:lstStyle/>
              <a:p>
                <a:r>
                  <a:rPr lang="en-US" altLang="zh-CN" sz="2800" smtClean="0">
                    <a:solidFill>
                      <a:srgbClr val="5D9FAD"/>
                    </a:solidFill>
                    <a:latin typeface="微软雅黑" panose="020B0503020204020204" pitchFamily="34" charset="-122"/>
                    <a:ea typeface="微软雅黑" panose="020B0503020204020204" pitchFamily="34" charset="-122"/>
                    <a:cs typeface="Aa楷体" panose="02000500000000000000" pitchFamily="2" charset="-122"/>
                  </a:rPr>
                  <a:t>04</a:t>
                </a:r>
                <a:endParaRPr lang="zh-CN" altLang="en-US" sz="2800">
                  <a:solidFill>
                    <a:srgbClr val="5D9FAD"/>
                  </a:solidFill>
                  <a:latin typeface="微软雅黑" panose="020B0503020204020204" pitchFamily="34" charset="-122"/>
                  <a:ea typeface="微软雅黑" panose="020B0503020204020204" pitchFamily="34" charset="-122"/>
                  <a:cs typeface="Aa楷体" panose="02000500000000000000" pitchFamily="2" charset="-122"/>
                </a:endParaRPr>
              </a:p>
            </p:txBody>
          </p:sp>
        </p:grpSp>
        <p:cxnSp>
          <p:nvCxnSpPr>
            <p:cNvPr id="82" name="直接连接符 81"/>
            <p:cNvCxnSpPr/>
            <p:nvPr>
              <p:custDataLst>
                <p:tags r:id="rId6"/>
              </p:custDataLst>
            </p:nvPr>
          </p:nvCxnSpPr>
          <p:spPr>
            <a:xfrm>
              <a:off x="6325277" y="2405522"/>
              <a:ext cx="3462408" cy="0"/>
            </a:xfrm>
            <a:prstGeom prst="line">
              <a:avLst/>
            </a:prstGeom>
            <a:ln>
              <a:solidFill>
                <a:srgbClr val="EEB969"/>
              </a:solidFill>
              <a:prstDash val="dash"/>
            </a:ln>
          </p:spPr>
          <p:style>
            <a:lnRef idx="1">
              <a:schemeClr val="accent1"/>
            </a:lnRef>
            <a:fillRef idx="0">
              <a:schemeClr val="accent1"/>
            </a:fillRef>
            <a:effectRef idx="0">
              <a:schemeClr val="accent1"/>
            </a:effectRef>
            <a:fontRef idx="minor">
              <a:schemeClr val="tx1"/>
            </a:fontRef>
          </p:style>
        </p:cxnSp>
      </p:grpSp>
      <p:sp>
        <p:nvSpPr>
          <p:cNvPr id="92" name="椭圆 91"/>
          <p:cNvSpPr/>
          <p:nvPr userDrawn="1">
            <p:custDataLst>
              <p:tags r:id="rId3"/>
            </p:custDataLst>
          </p:nvPr>
        </p:nvSpPr>
        <p:spPr>
          <a:xfrm>
            <a:off x="3940976" y="1437997"/>
            <a:ext cx="250552" cy="250552"/>
          </a:xfrm>
          <a:prstGeom prst="ellipse">
            <a:avLst/>
          </a:prstGeom>
          <a:noFill/>
          <a:ln w="57150">
            <a:solidFill>
              <a:srgbClr val="415063"/>
            </a:solid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3" name="椭圆 92"/>
          <p:cNvSpPr/>
          <p:nvPr userDrawn="1">
            <p:custDataLst>
              <p:tags r:id="rId4"/>
            </p:custDataLst>
          </p:nvPr>
        </p:nvSpPr>
        <p:spPr>
          <a:xfrm>
            <a:off x="1668965" y="1974253"/>
            <a:ext cx="154741" cy="154741"/>
          </a:xfrm>
          <a:prstGeom prst="ellipse">
            <a:avLst/>
          </a:prstGeom>
          <a:noFill/>
          <a:ln w="28575">
            <a:solidFill>
              <a:srgbClr val="415063"/>
            </a:solid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6" cstate="print">
            <a:duotone>
              <a:prstClr val="black"/>
              <a:schemeClr val="accent2">
                <a:tint val="45000"/>
                <a:satMod val="400000"/>
              </a:schemeClr>
            </a:duotone>
            <a:extLst>
              <a:ext uri="{28A0092B-C50C-407E-A947-70E740481C1C}">
                <a14:useLocalDpi xmlns:a14="http://schemas.microsoft.com/office/drawing/2010/main" val="0"/>
              </a:ext>
            </a:extLst>
          </a:blip>
          <a:srcRect r="70993" b="58824"/>
          <a:stretch>
            <a:fillRect/>
          </a:stretch>
        </p:blipFill>
        <p:spPr>
          <a:xfrm rot="2890482" flipH="1">
            <a:off x="9936554" y="5043765"/>
            <a:ext cx="2973048" cy="2110149"/>
          </a:xfrm>
          <a:prstGeom prst="rect">
            <a:avLst/>
          </a:prstGeom>
        </p:spPr>
      </p:pic>
      <p:grpSp>
        <p:nvGrpSpPr>
          <p:cNvPr id="2" name="组合 1"/>
          <p:cNvGrpSpPr/>
          <p:nvPr userDrawn="1"/>
        </p:nvGrpSpPr>
        <p:grpSpPr>
          <a:xfrm>
            <a:off x="644967" y="552787"/>
            <a:ext cx="950278" cy="777915"/>
            <a:chOff x="778317" y="721730"/>
            <a:chExt cx="950278" cy="777915"/>
          </a:xfrm>
        </p:grpSpPr>
        <p:sp>
          <p:nvSpPr>
            <p:cNvPr id="3" name="椭圆 2"/>
            <p:cNvSpPr/>
            <p:nvPr>
              <p:custDataLst>
                <p:tags r:id="rId3"/>
              </p:custDataLst>
            </p:nvPr>
          </p:nvSpPr>
          <p:spPr>
            <a:xfrm>
              <a:off x="944874" y="721730"/>
              <a:ext cx="629796" cy="629796"/>
            </a:xfrm>
            <a:prstGeom prst="ellipse">
              <a:avLst/>
            </a:prstGeom>
            <a:solidFill>
              <a:srgbClr val="FB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custDataLst>
                <p:tags r:id="rId4"/>
              </p:custDataLst>
            </p:nvPr>
          </p:nvPicPr>
          <p:blipFill>
            <a:blip r:embed="rId7" cstate="print">
              <a:extLst>
                <a:ext uri="{28A0092B-C50C-407E-A947-70E740481C1C}">
                  <a14:useLocalDpi xmlns:a14="http://schemas.microsoft.com/office/drawing/2010/main" val="0"/>
                </a:ext>
              </a:extLst>
            </a:blip>
            <a:srcRect t="22397" b="18373"/>
            <a:stretch>
              <a:fillRect/>
            </a:stretch>
          </p:blipFill>
          <p:spPr>
            <a:xfrm>
              <a:off x="778317" y="936788"/>
              <a:ext cx="950278" cy="562857"/>
            </a:xfrm>
            <a:prstGeom prst="rect">
              <a:avLst/>
            </a:prstGeom>
          </p:spPr>
        </p:pic>
      </p:grpSp>
      <p:cxnSp>
        <p:nvCxnSpPr>
          <p:cNvPr id="5" name="直接连接符 4"/>
          <p:cNvCxnSpPr/>
          <p:nvPr userDrawn="1">
            <p:custDataLst>
              <p:tags r:id="rId1"/>
            </p:custDataLst>
          </p:nvPr>
        </p:nvCxnSpPr>
        <p:spPr>
          <a:xfrm>
            <a:off x="787460" y="1330702"/>
            <a:ext cx="10584000" cy="0"/>
          </a:xfrm>
          <a:prstGeom prst="line">
            <a:avLst/>
          </a:prstGeom>
          <a:ln>
            <a:solidFill>
              <a:schemeClr val="bg1">
                <a:lumMod val="7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userDrawn="1">
            <p:custDataLst>
              <p:tags r:id="rId2"/>
            </p:custDataLst>
          </p:nvPr>
        </p:nvPicPr>
        <p:blipFill>
          <a:blip r:embed="rId8" cstate="print">
            <a:extLst>
              <a:ext uri="{BEBA8EAE-BF5A-486C-A8C5-ECC9F3942E4B}">
                <a14:imgProps xmlns:a14="http://schemas.microsoft.com/office/drawing/2010/main">
                  <a14:imgLayer r:embed="rId9">
                    <a14:imgEffect>
                      <a14:colorTemperature colorTemp="5900"/>
                    </a14:imgEffect>
                  </a14:imgLayer>
                </a14:imgProps>
              </a:ext>
              <a:ext uri="{28A0092B-C50C-407E-A947-70E740481C1C}">
                <a14:useLocalDpi xmlns:a14="http://schemas.microsoft.com/office/drawing/2010/main" val="0"/>
              </a:ext>
            </a:extLst>
          </a:blip>
          <a:stretch>
            <a:fillRect/>
          </a:stretch>
        </p:blipFill>
        <p:spPr>
          <a:xfrm>
            <a:off x="10612074" y="661518"/>
            <a:ext cx="431912" cy="580035"/>
          </a:xfrm>
          <a:prstGeom prst="rect">
            <a:avLst/>
          </a:prstGeom>
        </p:spPr>
      </p:pic>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22" name="图片 21"/>
          <p:cNvPicPr>
            <a:picLocks noChangeAspect="1"/>
          </p:cNvPicPr>
          <p:nvPr userDrawn="1">
            <p:custDataLst>
              <p:tags r:id="rId1"/>
            </p:custDataLst>
          </p:nvPr>
        </p:nvPicPr>
        <p:blipFill>
          <a:blip r:embed="rId21">
            <a:extLst>
              <a:ext uri="{28A0092B-C50C-407E-A947-70E740481C1C}">
                <a14:useLocalDpi xmlns:a14="http://schemas.microsoft.com/office/drawing/2010/main" val="0"/>
              </a:ext>
            </a:extLst>
          </a:blip>
          <a:stretch>
            <a:fillRect/>
          </a:stretch>
        </p:blipFill>
        <p:spPr>
          <a:xfrm>
            <a:off x="878205" y="3860800"/>
            <a:ext cx="3088005" cy="2468245"/>
          </a:xfrm>
          <a:prstGeom prst="rect">
            <a:avLst/>
          </a:prstGeom>
        </p:spPr>
      </p:pic>
      <p:pic>
        <p:nvPicPr>
          <p:cNvPr id="19" name="图片 18"/>
          <p:cNvPicPr>
            <a:picLocks noChangeAspect="1"/>
          </p:cNvPicPr>
          <p:nvPr userDrawn="1">
            <p:custDataLst>
              <p:tags r:id="rId2"/>
            </p:custDataLst>
          </p:nvPr>
        </p:nvPicPr>
        <p:blipFill>
          <a:blip r:embed="rId22" cstate="print">
            <a:duotone>
              <a:prstClr val="black"/>
              <a:schemeClr val="accent2">
                <a:tint val="45000"/>
                <a:satMod val="400000"/>
              </a:schemeClr>
            </a:duotone>
            <a:extLst>
              <a:ext uri="{28A0092B-C50C-407E-A947-70E740481C1C}">
                <a14:useLocalDpi xmlns:a14="http://schemas.microsoft.com/office/drawing/2010/main" val="0"/>
              </a:ext>
            </a:extLst>
          </a:blip>
          <a:srcRect r="70993" b="58824"/>
          <a:stretch>
            <a:fillRect/>
          </a:stretch>
        </p:blipFill>
        <p:spPr>
          <a:xfrm rot="2890482" flipH="1">
            <a:off x="9936554" y="5043765"/>
            <a:ext cx="2973048" cy="2110149"/>
          </a:xfrm>
          <a:prstGeom prst="rect">
            <a:avLst/>
          </a:prstGeom>
        </p:spPr>
      </p:pic>
      <p:pic>
        <p:nvPicPr>
          <p:cNvPr id="20" name="图片 19"/>
          <p:cNvPicPr>
            <a:picLocks noChangeAspect="1"/>
          </p:cNvPicPr>
          <p:nvPr userDrawn="1">
            <p:custDataLst>
              <p:tags r:id="rId3"/>
            </p:custDataLst>
          </p:nvPr>
        </p:nvPicPr>
        <p:blipFill>
          <a:blip r:embed="rId22" cstate="print">
            <a:extLst>
              <a:ext uri="{28A0092B-C50C-407E-A947-70E740481C1C}">
                <a14:useLocalDpi xmlns:a14="http://schemas.microsoft.com/office/drawing/2010/main" val="0"/>
              </a:ext>
            </a:extLst>
          </a:blip>
          <a:srcRect l="65514" t="35513" r="5479" b="23311"/>
          <a:stretch>
            <a:fillRect/>
          </a:stretch>
        </p:blipFill>
        <p:spPr>
          <a:xfrm rot="3221400" flipH="1" flipV="1">
            <a:off x="-146744" y="-260239"/>
            <a:ext cx="2662039" cy="1889407"/>
          </a:xfrm>
          <a:prstGeom prst="rect">
            <a:avLst/>
          </a:prstGeom>
        </p:spPr>
      </p:pic>
      <p:grpSp>
        <p:nvGrpSpPr>
          <p:cNvPr id="40" name="组合 39"/>
          <p:cNvGrpSpPr/>
          <p:nvPr userDrawn="1"/>
        </p:nvGrpSpPr>
        <p:grpSpPr>
          <a:xfrm>
            <a:off x="4486910" y="2119630"/>
            <a:ext cx="1101090" cy="1013567"/>
            <a:chOff x="2230577" y="1748470"/>
            <a:chExt cx="1237727" cy="1221211"/>
          </a:xfrm>
          <a:effectLst>
            <a:outerShdw blurRad="101600" dist="38100" dir="2700000" algn="tl" rotWithShape="0">
              <a:prstClr val="black">
                <a:alpha val="25000"/>
              </a:prstClr>
            </a:outerShdw>
          </a:effectLst>
        </p:grpSpPr>
        <p:grpSp>
          <p:nvGrpSpPr>
            <p:cNvPr id="41" name="组合 40"/>
            <p:cNvGrpSpPr/>
            <p:nvPr/>
          </p:nvGrpSpPr>
          <p:grpSpPr>
            <a:xfrm>
              <a:off x="2230577" y="1748470"/>
              <a:ext cx="1237727" cy="1221211"/>
              <a:chOff x="2200671" y="1560900"/>
              <a:chExt cx="1237727" cy="1221211"/>
            </a:xfrm>
          </p:grpSpPr>
          <p:sp>
            <p:nvSpPr>
              <p:cNvPr id="43" name="圆角矩形 42"/>
              <p:cNvSpPr/>
              <p:nvPr>
                <p:custDataLst>
                  <p:tags r:id="rId17"/>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44" name="圆角矩形 43"/>
              <p:cNvSpPr/>
              <p:nvPr>
                <p:custDataLst>
                  <p:tags r:id="rId18"/>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45" name="圆角矩形 44"/>
              <p:cNvSpPr/>
              <p:nvPr>
                <p:custDataLst>
                  <p:tags r:id="rId19"/>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42" name="文本框 41"/>
            <p:cNvSpPr txBox="1"/>
            <p:nvPr>
              <p:custDataLst>
                <p:tags r:id="rId16"/>
              </p:custDataLst>
            </p:nvPr>
          </p:nvSpPr>
          <p:spPr>
            <a:xfrm>
              <a:off x="2320382" y="1814828"/>
              <a:ext cx="1002886" cy="1110909"/>
            </a:xfrm>
            <a:prstGeom prst="rect">
              <a:avLst/>
            </a:prstGeom>
            <a:noFill/>
          </p:spPr>
          <p:txBody>
            <a:bodyPr wrap="square" rtlCol="0">
              <a:spAutoFit/>
            </a:bodyPr>
            <a:lstStyle/>
            <a:p>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grpSp>
        <p:nvGrpSpPr>
          <p:cNvPr id="2" name="组合 1"/>
          <p:cNvGrpSpPr/>
          <p:nvPr userDrawn="1"/>
        </p:nvGrpSpPr>
        <p:grpSpPr>
          <a:xfrm>
            <a:off x="2228850" y="2119630"/>
            <a:ext cx="1101090" cy="1013567"/>
            <a:chOff x="2230577" y="1748470"/>
            <a:chExt cx="1237727" cy="1221211"/>
          </a:xfrm>
          <a:effectLst>
            <a:outerShdw blurRad="101600" dist="38100" dir="2700000" algn="tl" rotWithShape="0">
              <a:prstClr val="black">
                <a:alpha val="25000"/>
              </a:prstClr>
            </a:outerShdw>
          </a:effectLst>
        </p:grpSpPr>
        <p:grpSp>
          <p:nvGrpSpPr>
            <p:cNvPr id="3" name="组合 2"/>
            <p:cNvGrpSpPr/>
            <p:nvPr/>
          </p:nvGrpSpPr>
          <p:grpSpPr>
            <a:xfrm>
              <a:off x="2230577" y="1748470"/>
              <a:ext cx="1237727" cy="1221211"/>
              <a:chOff x="2200671" y="1560900"/>
              <a:chExt cx="1237727" cy="1221211"/>
            </a:xfrm>
          </p:grpSpPr>
          <p:sp>
            <p:nvSpPr>
              <p:cNvPr id="4" name="圆角矩形 3"/>
              <p:cNvSpPr/>
              <p:nvPr>
                <p:custDataLst>
                  <p:tags r:id="rId13"/>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5" name="圆角矩形 4"/>
              <p:cNvSpPr/>
              <p:nvPr>
                <p:custDataLst>
                  <p:tags r:id="rId14"/>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6" name="圆角矩形 5"/>
              <p:cNvSpPr/>
              <p:nvPr>
                <p:custDataLst>
                  <p:tags r:id="rId15"/>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7" name="文本框 6"/>
            <p:cNvSpPr txBox="1"/>
            <p:nvPr>
              <p:custDataLst>
                <p:tags r:id="rId12"/>
              </p:custDataLst>
            </p:nvPr>
          </p:nvSpPr>
          <p:spPr>
            <a:xfrm>
              <a:off x="2320382" y="1814828"/>
              <a:ext cx="1002886" cy="1110909"/>
            </a:xfrm>
            <a:prstGeom prst="rect">
              <a:avLst/>
            </a:prstGeom>
            <a:noFill/>
          </p:spPr>
          <p:txBody>
            <a:bodyPr wrap="square" rtlCol="0">
              <a:spAutoFit/>
            </a:bodyPr>
            <a:lstStyle/>
            <a:p>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grpSp>
        <p:nvGrpSpPr>
          <p:cNvPr id="8" name="组合 7"/>
          <p:cNvGrpSpPr/>
          <p:nvPr userDrawn="1"/>
        </p:nvGrpSpPr>
        <p:grpSpPr>
          <a:xfrm>
            <a:off x="6744970" y="2119630"/>
            <a:ext cx="1101090" cy="1013567"/>
            <a:chOff x="2230577" y="1748470"/>
            <a:chExt cx="1237727" cy="1221211"/>
          </a:xfrm>
          <a:effectLst>
            <a:outerShdw blurRad="101600" dist="38100" dir="2700000" algn="tl" rotWithShape="0">
              <a:prstClr val="black">
                <a:alpha val="25000"/>
              </a:prstClr>
            </a:outerShdw>
          </a:effectLst>
        </p:grpSpPr>
        <p:grpSp>
          <p:nvGrpSpPr>
            <p:cNvPr id="9" name="组合 8"/>
            <p:cNvGrpSpPr/>
            <p:nvPr/>
          </p:nvGrpSpPr>
          <p:grpSpPr>
            <a:xfrm>
              <a:off x="2230577" y="1748470"/>
              <a:ext cx="1237727" cy="1221211"/>
              <a:chOff x="2200671" y="1560900"/>
              <a:chExt cx="1237727" cy="1221211"/>
            </a:xfrm>
          </p:grpSpPr>
          <p:sp>
            <p:nvSpPr>
              <p:cNvPr id="10" name="圆角矩形 9"/>
              <p:cNvSpPr/>
              <p:nvPr>
                <p:custDataLst>
                  <p:tags r:id="rId9"/>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11" name="圆角矩形 10"/>
              <p:cNvSpPr/>
              <p:nvPr>
                <p:custDataLst>
                  <p:tags r:id="rId10"/>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12" name="圆角矩形 11"/>
              <p:cNvSpPr/>
              <p:nvPr>
                <p:custDataLst>
                  <p:tags r:id="rId11"/>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13" name="文本框 12"/>
            <p:cNvSpPr txBox="1"/>
            <p:nvPr>
              <p:custDataLst>
                <p:tags r:id="rId8"/>
              </p:custDataLst>
            </p:nvPr>
          </p:nvSpPr>
          <p:spPr>
            <a:xfrm>
              <a:off x="2320382" y="1814828"/>
              <a:ext cx="1002886" cy="1110909"/>
            </a:xfrm>
            <a:prstGeom prst="rect">
              <a:avLst/>
            </a:prstGeom>
            <a:noFill/>
          </p:spPr>
          <p:txBody>
            <a:bodyPr wrap="square" rtlCol="0">
              <a:spAutoFit/>
            </a:bodyPr>
            <a:lstStyle/>
            <a:p>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grpSp>
        <p:nvGrpSpPr>
          <p:cNvPr id="14" name="组合 13"/>
          <p:cNvGrpSpPr/>
          <p:nvPr userDrawn="1"/>
        </p:nvGrpSpPr>
        <p:grpSpPr>
          <a:xfrm>
            <a:off x="9003030" y="2119630"/>
            <a:ext cx="1101090" cy="1013567"/>
            <a:chOff x="2230577" y="1748470"/>
            <a:chExt cx="1237727" cy="1221211"/>
          </a:xfrm>
          <a:effectLst>
            <a:outerShdw blurRad="101600" dist="38100" dir="2700000" algn="tl" rotWithShape="0">
              <a:prstClr val="black">
                <a:alpha val="25000"/>
              </a:prstClr>
            </a:outerShdw>
          </a:effectLst>
        </p:grpSpPr>
        <p:grpSp>
          <p:nvGrpSpPr>
            <p:cNvPr id="15" name="组合 14"/>
            <p:cNvGrpSpPr/>
            <p:nvPr/>
          </p:nvGrpSpPr>
          <p:grpSpPr>
            <a:xfrm>
              <a:off x="2230577" y="1748470"/>
              <a:ext cx="1237727" cy="1221211"/>
              <a:chOff x="2200671" y="1560900"/>
              <a:chExt cx="1237727" cy="1221211"/>
            </a:xfrm>
          </p:grpSpPr>
          <p:sp>
            <p:nvSpPr>
              <p:cNvPr id="16" name="圆角矩形 15"/>
              <p:cNvSpPr/>
              <p:nvPr>
                <p:custDataLst>
                  <p:tags r:id="rId5"/>
                </p:custDataLst>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17" name="圆角矩形 16"/>
              <p:cNvSpPr/>
              <p:nvPr>
                <p:custDataLst>
                  <p:tags r:id="rId6"/>
                </p:custDataLst>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sp>
            <p:nvSpPr>
              <p:cNvPr id="18" name="圆角矩形 17"/>
              <p:cNvSpPr/>
              <p:nvPr>
                <p:custDataLst>
                  <p:tags r:id="rId7"/>
                </p:custDataLst>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21" name="文本框 20"/>
            <p:cNvSpPr txBox="1"/>
            <p:nvPr>
              <p:custDataLst>
                <p:tags r:id="rId4"/>
              </p:custDataLst>
            </p:nvPr>
          </p:nvSpPr>
          <p:spPr>
            <a:xfrm>
              <a:off x="2320382" y="1814828"/>
              <a:ext cx="1002886" cy="1110909"/>
            </a:xfrm>
            <a:prstGeom prst="rect">
              <a:avLst/>
            </a:prstGeom>
            <a:noFill/>
          </p:spPr>
          <p:txBody>
            <a:bodyPr wrap="square" rtlCol="0">
              <a:spAutoFit/>
            </a:bodyPr>
            <a:lstStyle/>
            <a:p>
              <a:endPar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19" name="图片 18"/>
          <p:cNvPicPr>
            <a:picLocks noChangeAspect="1"/>
          </p:cNvPicPr>
          <p:nvPr userDrawn="1"/>
        </p:nvPicPr>
        <p:blipFill>
          <a:blip r:embed="rId6" cstate="print">
            <a:duotone>
              <a:prstClr val="black"/>
              <a:schemeClr val="accent2">
                <a:tint val="45000"/>
                <a:satMod val="400000"/>
              </a:schemeClr>
            </a:duotone>
            <a:extLst>
              <a:ext uri="{28A0092B-C50C-407E-A947-70E740481C1C}">
                <a14:useLocalDpi xmlns:a14="http://schemas.microsoft.com/office/drawing/2010/main" val="0"/>
              </a:ext>
            </a:extLst>
          </a:blip>
          <a:srcRect r="70993" b="58824"/>
          <a:stretch>
            <a:fillRect/>
          </a:stretch>
        </p:blipFill>
        <p:spPr>
          <a:xfrm rot="2890482" flipH="1">
            <a:off x="9936554" y="5043765"/>
            <a:ext cx="2973048" cy="2110149"/>
          </a:xfrm>
          <a:prstGeom prst="rect">
            <a:avLst/>
          </a:prstGeom>
        </p:spPr>
      </p:pic>
      <p:grpSp>
        <p:nvGrpSpPr>
          <p:cNvPr id="2" name="组合 1"/>
          <p:cNvGrpSpPr/>
          <p:nvPr userDrawn="1"/>
        </p:nvGrpSpPr>
        <p:grpSpPr>
          <a:xfrm>
            <a:off x="644967" y="552787"/>
            <a:ext cx="950278" cy="777915"/>
            <a:chOff x="778317" y="721730"/>
            <a:chExt cx="950278" cy="777915"/>
          </a:xfrm>
        </p:grpSpPr>
        <p:sp>
          <p:nvSpPr>
            <p:cNvPr id="3" name="椭圆 2"/>
            <p:cNvSpPr/>
            <p:nvPr>
              <p:custDataLst>
                <p:tags r:id="rId3"/>
              </p:custDataLst>
            </p:nvPr>
          </p:nvSpPr>
          <p:spPr>
            <a:xfrm>
              <a:off x="944874" y="721730"/>
              <a:ext cx="629796" cy="629796"/>
            </a:xfrm>
            <a:prstGeom prst="ellipse">
              <a:avLst/>
            </a:prstGeom>
            <a:solidFill>
              <a:srgbClr val="FB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custDataLst>
                <p:tags r:id="rId4"/>
              </p:custDataLst>
            </p:nvPr>
          </p:nvPicPr>
          <p:blipFill>
            <a:blip r:embed="rId7" cstate="print">
              <a:extLst>
                <a:ext uri="{28A0092B-C50C-407E-A947-70E740481C1C}">
                  <a14:useLocalDpi xmlns:a14="http://schemas.microsoft.com/office/drawing/2010/main" val="0"/>
                </a:ext>
              </a:extLst>
            </a:blip>
            <a:srcRect t="22397" b="18373"/>
            <a:stretch>
              <a:fillRect/>
            </a:stretch>
          </p:blipFill>
          <p:spPr>
            <a:xfrm>
              <a:off x="778317" y="936788"/>
              <a:ext cx="950278" cy="562857"/>
            </a:xfrm>
            <a:prstGeom prst="rect">
              <a:avLst/>
            </a:prstGeom>
          </p:spPr>
        </p:pic>
      </p:grpSp>
      <p:cxnSp>
        <p:nvCxnSpPr>
          <p:cNvPr id="5" name="直接连接符 4"/>
          <p:cNvCxnSpPr/>
          <p:nvPr userDrawn="1">
            <p:custDataLst>
              <p:tags r:id="rId1"/>
            </p:custDataLst>
          </p:nvPr>
        </p:nvCxnSpPr>
        <p:spPr>
          <a:xfrm>
            <a:off x="787460" y="1330702"/>
            <a:ext cx="10584000" cy="0"/>
          </a:xfrm>
          <a:prstGeom prst="line">
            <a:avLst/>
          </a:prstGeom>
          <a:ln>
            <a:solidFill>
              <a:schemeClr val="bg1">
                <a:lumMod val="7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userDrawn="1">
            <p:custDataLst>
              <p:tags r:id="rId2"/>
            </p:custDataLst>
          </p:nvPr>
        </p:nvPicPr>
        <p:blipFill>
          <a:blip r:embed="rId8" cstate="print">
            <a:extLst>
              <a:ext uri="{BEBA8EAE-BF5A-486C-A8C5-ECC9F3942E4B}">
                <a14:imgProps xmlns:a14="http://schemas.microsoft.com/office/drawing/2010/main">
                  <a14:imgLayer r:embed="rId9">
                    <a14:imgEffect>
                      <a14:colorTemperature colorTemp="5900"/>
                    </a14:imgEffect>
                  </a14:imgLayer>
                </a14:imgProps>
              </a:ext>
              <a:ext uri="{28A0092B-C50C-407E-A947-70E740481C1C}">
                <a14:useLocalDpi xmlns:a14="http://schemas.microsoft.com/office/drawing/2010/main" val="0"/>
              </a:ext>
            </a:extLst>
          </a:blip>
          <a:stretch>
            <a:fillRect/>
          </a:stretch>
        </p:blipFill>
        <p:spPr>
          <a:xfrm>
            <a:off x="10612074" y="661518"/>
            <a:ext cx="431912" cy="580035"/>
          </a:xfrm>
          <a:prstGeom prst="rect">
            <a:avLst/>
          </a:prstGeom>
        </p:spPr>
      </p:pic>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grpSp>
        <p:nvGrpSpPr>
          <p:cNvPr id="6" name="组合 5"/>
          <p:cNvGrpSpPr/>
          <p:nvPr userDrawn="1"/>
        </p:nvGrpSpPr>
        <p:grpSpPr>
          <a:xfrm>
            <a:off x="9056210" y="2186396"/>
            <a:ext cx="1116911" cy="3163650"/>
            <a:chOff x="8980794" y="2186396"/>
            <a:chExt cx="1116911" cy="3163650"/>
          </a:xfrm>
        </p:grpSpPr>
        <p:sp>
          <p:nvSpPr>
            <p:cNvPr id="59" name="圆角矩形 58"/>
            <p:cNvSpPr/>
            <p:nvPr>
              <p:custDataLst>
                <p:tags r:id="rId24"/>
              </p:custDataLst>
            </p:nvPr>
          </p:nvSpPr>
          <p:spPr>
            <a:xfrm>
              <a:off x="9089705" y="2214633"/>
              <a:ext cx="1008000" cy="3132000"/>
            </a:xfrm>
            <a:prstGeom prst="roundRect">
              <a:avLst/>
            </a:prstGeom>
            <a:solidFill>
              <a:srgbClr val="1D495D"/>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1" name="圆角矩形 60"/>
            <p:cNvSpPr/>
            <p:nvPr>
              <p:custDataLst>
                <p:tags r:id="rId25"/>
              </p:custDataLst>
            </p:nvPr>
          </p:nvSpPr>
          <p:spPr>
            <a:xfrm rot="29136">
              <a:off x="8980794" y="2186396"/>
              <a:ext cx="1104351" cy="3163650"/>
            </a:xfrm>
            <a:prstGeom prst="roundRect">
              <a:avLst/>
            </a:prstGeom>
            <a:gradFill flip="none" rotWithShape="1">
              <a:gsLst>
                <a:gs pos="50000">
                  <a:srgbClr val="498B9C"/>
                </a:gs>
                <a:gs pos="50000">
                  <a:srgbClr val="59ACB4"/>
                </a:gs>
              </a:gsLst>
              <a:lin ang="13500000" scaled="1"/>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2" name="圆角矩形 61"/>
            <p:cNvSpPr/>
            <p:nvPr>
              <p:custDataLst>
                <p:tags r:id="rId26"/>
              </p:custDataLst>
            </p:nvPr>
          </p:nvSpPr>
          <p:spPr>
            <a:xfrm rot="20533">
              <a:off x="9048660" y="2252561"/>
              <a:ext cx="966308" cy="3022903"/>
            </a:xfrm>
            <a:prstGeom prst="roundRect">
              <a:avLst/>
            </a:prstGeom>
            <a:noFill/>
            <a:ln w="25400" cap="flat" cmpd="sng" algn="ctr">
              <a:solidFill>
                <a:srgbClr val="1D495D"/>
              </a:solidFill>
              <a:prstDash val="sysDot"/>
            </a:ln>
            <a:effectLst>
              <a:outerShdw dist="12700" algn="l" rotWithShape="0">
                <a:srgbClr val="F5EDE8"/>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3" name="椭圆 62"/>
            <p:cNvSpPr/>
            <p:nvPr>
              <p:custDataLst>
                <p:tags r:id="rId27"/>
              </p:custDataLst>
            </p:nvPr>
          </p:nvSpPr>
          <p:spPr>
            <a:xfrm rot="184381">
              <a:off x="9408525" y="2220325"/>
              <a:ext cx="216000" cy="216000"/>
            </a:xfrm>
            <a:prstGeom prst="ellipse">
              <a:avLst/>
            </a:prstGeom>
            <a:solidFill>
              <a:srgbClr val="F0E6DE"/>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99" name="文本框 98"/>
            <p:cNvSpPr txBox="1"/>
            <p:nvPr>
              <p:custDataLst>
                <p:tags r:id="rId28"/>
              </p:custDataLst>
            </p:nvPr>
          </p:nvSpPr>
          <p:spPr>
            <a:xfrm>
              <a:off x="9085272" y="2489247"/>
              <a:ext cx="990600" cy="584775"/>
            </a:xfrm>
            <a:prstGeom prst="rect">
              <a:avLst/>
            </a:prstGeom>
            <a:noFill/>
          </p:spPr>
          <p:txBody>
            <a:bodyPr wrap="square" rtlCol="0">
              <a:spAutoFit/>
            </a:bodyPr>
            <a:lstStyle/>
            <a:p>
              <a:r>
                <a:rPr lang="en-US" altLang="zh-CN" sz="3200" smtClean="0">
                  <a:solidFill>
                    <a:srgbClr val="F5EDE8"/>
                  </a:solidFill>
                  <a:latin typeface="微软雅黑" panose="020B0503020204020204" pitchFamily="34" charset="-122"/>
                  <a:ea typeface="微软雅黑" panose="020B0503020204020204" pitchFamily="34" charset="-122"/>
                </a:rPr>
                <a:t>04</a:t>
              </a:r>
              <a:endParaRPr lang="zh-CN" altLang="en-US" sz="3200">
                <a:solidFill>
                  <a:srgbClr val="F5EDE8"/>
                </a:solidFill>
                <a:latin typeface="微软雅黑" panose="020B0503020204020204" pitchFamily="34" charset="-122"/>
                <a:ea typeface="微软雅黑" panose="020B0503020204020204" pitchFamily="34" charset="-122"/>
              </a:endParaRPr>
            </a:p>
          </p:txBody>
        </p:sp>
        <p:sp>
          <p:nvSpPr>
            <p:cNvPr id="100" name="文本框 99"/>
            <p:cNvSpPr txBox="1"/>
            <p:nvPr>
              <p:custDataLst>
                <p:tags r:id="rId29"/>
              </p:custDataLst>
            </p:nvPr>
          </p:nvSpPr>
          <p:spPr>
            <a:xfrm>
              <a:off x="9085272" y="2995143"/>
              <a:ext cx="937060" cy="1477328"/>
            </a:xfrm>
            <a:prstGeom prst="rect">
              <a:avLst/>
            </a:prstGeom>
            <a:noFill/>
          </p:spPr>
          <p:txBody>
            <a:bodyPr wrap="square" rtlCol="0">
              <a:spAutoFit/>
            </a:bodyPr>
            <a:lstStyle/>
            <a:p>
              <a:pPr algn="just">
                <a:lnSpc>
                  <a:spcPct val="150000"/>
                </a:lnSpc>
              </a:pPr>
              <a:r>
                <a:rPr lang="zh-CN" altLang="en-US" sz="1200">
                  <a:solidFill>
                    <a:srgbClr val="F5EDE8"/>
                  </a:solidFill>
                  <a:latin typeface="微软雅黑" panose="020B0503020204020204" pitchFamily="34" charset="-122"/>
                  <a:ea typeface="微软雅黑" panose="020B0503020204020204" pitchFamily="34" charset="-122"/>
                </a:rPr>
                <a:t>文字是简单的视觉图案再现 口语的声音，</a:t>
              </a:r>
            </a:p>
          </p:txBody>
        </p:sp>
      </p:grpSp>
      <p:sp>
        <p:nvSpPr>
          <p:cNvPr id="53" name="圆角矩形 52"/>
          <p:cNvSpPr/>
          <p:nvPr userDrawn="1">
            <p:custDataLst>
              <p:tags r:id="rId1"/>
            </p:custDataLst>
          </p:nvPr>
        </p:nvSpPr>
        <p:spPr>
          <a:xfrm rot="21420000">
            <a:off x="6812650" y="2788082"/>
            <a:ext cx="1044000" cy="3096000"/>
          </a:xfrm>
          <a:prstGeom prst="roundRect">
            <a:avLst/>
          </a:prstGeom>
          <a:solidFill>
            <a:srgbClr val="982B1C"/>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55" name="圆角矩形 54"/>
          <p:cNvSpPr/>
          <p:nvPr userDrawn="1">
            <p:custDataLst>
              <p:tags r:id="rId2"/>
            </p:custDataLst>
          </p:nvPr>
        </p:nvSpPr>
        <p:spPr>
          <a:xfrm rot="21444756">
            <a:off x="6740263" y="2717540"/>
            <a:ext cx="1104351" cy="3163650"/>
          </a:xfrm>
          <a:prstGeom prst="roundRect">
            <a:avLst/>
          </a:prstGeom>
          <a:gradFill flip="none" rotWithShape="1">
            <a:gsLst>
              <a:gs pos="50000">
                <a:srgbClr val="EEB969"/>
              </a:gs>
              <a:gs pos="50000">
                <a:srgbClr val="E39336"/>
              </a:gs>
            </a:gsLst>
            <a:lin ang="13500000" scaled="1"/>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56" name="圆角矩形 55"/>
          <p:cNvSpPr/>
          <p:nvPr userDrawn="1">
            <p:custDataLst>
              <p:tags r:id="rId3"/>
            </p:custDataLst>
          </p:nvPr>
        </p:nvSpPr>
        <p:spPr>
          <a:xfrm rot="21436152">
            <a:off x="6807866" y="2783764"/>
            <a:ext cx="966308" cy="3022903"/>
          </a:xfrm>
          <a:prstGeom prst="roundRect">
            <a:avLst/>
          </a:prstGeom>
          <a:noFill/>
          <a:ln w="25400" cap="flat" cmpd="sng" algn="ctr">
            <a:solidFill>
              <a:srgbClr val="A83728"/>
            </a:solidFill>
            <a:prstDash val="sysDot"/>
          </a:ln>
          <a:effectLst>
            <a:outerShdw dist="12700" algn="l" rotWithShape="0">
              <a:srgbClr val="F5EDE8"/>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57" name="椭圆 56"/>
          <p:cNvSpPr/>
          <p:nvPr userDrawn="1">
            <p:custDataLst>
              <p:tags r:id="rId4"/>
            </p:custDataLst>
          </p:nvPr>
        </p:nvSpPr>
        <p:spPr>
          <a:xfrm>
            <a:off x="7077391" y="2754325"/>
            <a:ext cx="216000" cy="216000"/>
          </a:xfrm>
          <a:prstGeom prst="ellipse">
            <a:avLst/>
          </a:prstGeom>
          <a:solidFill>
            <a:srgbClr val="F0E6DE"/>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97" name="文本框 96"/>
          <p:cNvSpPr txBox="1"/>
          <p:nvPr userDrawn="1">
            <p:custDataLst>
              <p:tags r:id="rId5"/>
            </p:custDataLst>
          </p:nvPr>
        </p:nvSpPr>
        <p:spPr>
          <a:xfrm rot="21420000">
            <a:off x="6845419" y="3036002"/>
            <a:ext cx="990600" cy="584775"/>
          </a:xfrm>
          <a:prstGeom prst="rect">
            <a:avLst/>
          </a:prstGeom>
          <a:noFill/>
        </p:spPr>
        <p:txBody>
          <a:bodyPr wrap="square" rtlCol="0">
            <a:spAutoFit/>
          </a:bodyPr>
          <a:lstStyle/>
          <a:p>
            <a:r>
              <a:rPr lang="en-US" altLang="zh-CN" sz="3200" smtClean="0">
                <a:solidFill>
                  <a:srgbClr val="F5EDE8"/>
                </a:solidFill>
                <a:latin typeface="微软雅黑" panose="020B0503020204020204" pitchFamily="34" charset="-122"/>
                <a:ea typeface="微软雅黑" panose="020B0503020204020204" pitchFamily="34" charset="-122"/>
              </a:rPr>
              <a:t>03</a:t>
            </a:r>
            <a:endParaRPr lang="zh-CN" altLang="en-US" sz="3200">
              <a:solidFill>
                <a:srgbClr val="F5EDE8"/>
              </a:solidFill>
              <a:latin typeface="微软雅黑" panose="020B0503020204020204" pitchFamily="34" charset="-122"/>
              <a:ea typeface="微软雅黑" panose="020B0503020204020204" pitchFamily="34" charset="-122"/>
            </a:endParaRPr>
          </a:p>
        </p:txBody>
      </p:sp>
      <p:sp>
        <p:nvSpPr>
          <p:cNvPr id="98" name="文本框 97"/>
          <p:cNvSpPr txBox="1"/>
          <p:nvPr userDrawn="1">
            <p:custDataLst>
              <p:tags r:id="rId6"/>
            </p:custDataLst>
          </p:nvPr>
        </p:nvSpPr>
        <p:spPr>
          <a:xfrm rot="21420000">
            <a:off x="6845419" y="3818896"/>
            <a:ext cx="937060" cy="1477328"/>
          </a:xfrm>
          <a:prstGeom prst="rect">
            <a:avLst/>
          </a:prstGeom>
          <a:noFill/>
        </p:spPr>
        <p:txBody>
          <a:bodyPr wrap="square" rtlCol="0">
            <a:spAutoFit/>
          </a:bodyPr>
          <a:lstStyle/>
          <a:p>
            <a:pPr algn="just">
              <a:lnSpc>
                <a:spcPct val="150000"/>
              </a:lnSpc>
            </a:pPr>
            <a:r>
              <a:rPr lang="zh-CN" altLang="en-US" sz="1200">
                <a:solidFill>
                  <a:srgbClr val="F5EDE8"/>
                </a:solidFill>
                <a:latin typeface="微软雅黑" panose="020B0503020204020204" pitchFamily="34" charset="-122"/>
                <a:ea typeface="微软雅黑" panose="020B0503020204020204" pitchFamily="34" charset="-122"/>
              </a:rPr>
              <a:t>文字是简单的视觉图案再现 口语的声音，</a:t>
            </a:r>
          </a:p>
        </p:txBody>
      </p:sp>
      <p:grpSp>
        <p:nvGrpSpPr>
          <p:cNvPr id="7" name="组合 6"/>
          <p:cNvGrpSpPr/>
          <p:nvPr userDrawn="1"/>
        </p:nvGrpSpPr>
        <p:grpSpPr>
          <a:xfrm>
            <a:off x="4418296" y="2166879"/>
            <a:ext cx="1122406" cy="3163650"/>
            <a:chOff x="4681669" y="2166879"/>
            <a:chExt cx="1122406" cy="3163650"/>
          </a:xfrm>
        </p:grpSpPr>
        <p:sp>
          <p:nvSpPr>
            <p:cNvPr id="47" name="圆角矩形 46"/>
            <p:cNvSpPr/>
            <p:nvPr>
              <p:custDataLst>
                <p:tags r:id="rId18"/>
              </p:custDataLst>
            </p:nvPr>
          </p:nvSpPr>
          <p:spPr>
            <a:xfrm>
              <a:off x="4796075" y="2178483"/>
              <a:ext cx="1008000" cy="3132000"/>
            </a:xfrm>
            <a:prstGeom prst="roundRect">
              <a:avLst/>
            </a:prstGeom>
            <a:solidFill>
              <a:srgbClr val="1D495D"/>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49" name="圆角矩形 48"/>
            <p:cNvSpPr/>
            <p:nvPr>
              <p:custDataLst>
                <p:tags r:id="rId19"/>
              </p:custDataLst>
            </p:nvPr>
          </p:nvSpPr>
          <p:spPr>
            <a:xfrm rot="29136">
              <a:off x="4681669" y="2166879"/>
              <a:ext cx="1104351" cy="3163650"/>
            </a:xfrm>
            <a:prstGeom prst="roundRect">
              <a:avLst/>
            </a:prstGeom>
            <a:gradFill flip="none" rotWithShape="1">
              <a:gsLst>
                <a:gs pos="50000">
                  <a:srgbClr val="498B9C"/>
                </a:gs>
                <a:gs pos="50000">
                  <a:srgbClr val="59ACB4"/>
                </a:gs>
              </a:gsLst>
              <a:lin ang="13500000" scaled="1"/>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50" name="圆角矩形 49"/>
            <p:cNvSpPr/>
            <p:nvPr>
              <p:custDataLst>
                <p:tags r:id="rId20"/>
              </p:custDataLst>
            </p:nvPr>
          </p:nvSpPr>
          <p:spPr>
            <a:xfrm rot="20533">
              <a:off x="4749536" y="2233044"/>
              <a:ext cx="966308" cy="3022903"/>
            </a:xfrm>
            <a:prstGeom prst="roundRect">
              <a:avLst/>
            </a:prstGeom>
            <a:noFill/>
            <a:ln w="25400" cap="flat" cmpd="sng" algn="ctr">
              <a:solidFill>
                <a:srgbClr val="1D495D"/>
              </a:solidFill>
              <a:prstDash val="sysDot"/>
            </a:ln>
            <a:effectLst>
              <a:outerShdw dist="12700" algn="l" rotWithShape="0">
                <a:srgbClr val="F5EDE8"/>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51" name="椭圆 50"/>
            <p:cNvSpPr/>
            <p:nvPr>
              <p:custDataLst>
                <p:tags r:id="rId21"/>
              </p:custDataLst>
            </p:nvPr>
          </p:nvSpPr>
          <p:spPr>
            <a:xfrm rot="184381">
              <a:off x="5138374" y="2200809"/>
              <a:ext cx="216000" cy="216000"/>
            </a:xfrm>
            <a:prstGeom prst="ellipse">
              <a:avLst/>
            </a:prstGeom>
            <a:solidFill>
              <a:srgbClr val="F5EDE8"/>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95" name="文本框 94"/>
            <p:cNvSpPr txBox="1"/>
            <p:nvPr>
              <p:custDataLst>
                <p:tags r:id="rId22"/>
              </p:custDataLst>
            </p:nvPr>
          </p:nvSpPr>
          <p:spPr>
            <a:xfrm>
              <a:off x="4802906" y="2489247"/>
              <a:ext cx="990600" cy="584775"/>
            </a:xfrm>
            <a:prstGeom prst="rect">
              <a:avLst/>
            </a:prstGeom>
            <a:noFill/>
          </p:spPr>
          <p:txBody>
            <a:bodyPr wrap="square" rtlCol="0">
              <a:spAutoFit/>
            </a:bodyPr>
            <a:lstStyle/>
            <a:p>
              <a:r>
                <a:rPr lang="en-US" altLang="zh-CN" sz="3200" smtClean="0">
                  <a:solidFill>
                    <a:srgbClr val="F5EDE8"/>
                  </a:solidFill>
                  <a:latin typeface="微软雅黑" panose="020B0503020204020204" pitchFamily="34" charset="-122"/>
                  <a:ea typeface="微软雅黑" panose="020B0503020204020204" pitchFamily="34" charset="-122"/>
                </a:rPr>
                <a:t>02</a:t>
              </a:r>
              <a:endParaRPr lang="zh-CN" altLang="en-US" sz="3200">
                <a:solidFill>
                  <a:srgbClr val="F5EDE8"/>
                </a:solidFill>
                <a:latin typeface="微软雅黑" panose="020B0503020204020204" pitchFamily="34" charset="-122"/>
                <a:ea typeface="微软雅黑" panose="020B0503020204020204" pitchFamily="34" charset="-122"/>
              </a:endParaRPr>
            </a:p>
          </p:txBody>
        </p:sp>
        <p:sp>
          <p:nvSpPr>
            <p:cNvPr id="96" name="文本框 95"/>
            <p:cNvSpPr txBox="1"/>
            <p:nvPr>
              <p:custDataLst>
                <p:tags r:id="rId23"/>
              </p:custDataLst>
            </p:nvPr>
          </p:nvSpPr>
          <p:spPr>
            <a:xfrm>
              <a:off x="4802906" y="2995143"/>
              <a:ext cx="937060" cy="1477328"/>
            </a:xfrm>
            <a:prstGeom prst="rect">
              <a:avLst/>
            </a:prstGeom>
            <a:noFill/>
          </p:spPr>
          <p:txBody>
            <a:bodyPr wrap="square" rtlCol="0">
              <a:spAutoFit/>
            </a:bodyPr>
            <a:lstStyle/>
            <a:p>
              <a:pPr algn="just">
                <a:lnSpc>
                  <a:spcPct val="150000"/>
                </a:lnSpc>
              </a:pPr>
              <a:r>
                <a:rPr lang="zh-CN" altLang="en-US" sz="1200">
                  <a:solidFill>
                    <a:srgbClr val="F5EDE8"/>
                  </a:solidFill>
                  <a:latin typeface="微软雅黑" panose="020B0503020204020204" pitchFamily="34" charset="-122"/>
                  <a:ea typeface="微软雅黑" panose="020B0503020204020204" pitchFamily="34" charset="-122"/>
                </a:rPr>
                <a:t>文字是简单的视觉图案再现 口语的声音，</a:t>
              </a:r>
            </a:p>
          </p:txBody>
        </p:sp>
      </p:grpSp>
      <p:sp>
        <p:nvSpPr>
          <p:cNvPr id="41" name="圆角矩形 40"/>
          <p:cNvSpPr/>
          <p:nvPr userDrawn="1">
            <p:custDataLst>
              <p:tags r:id="rId7"/>
            </p:custDataLst>
          </p:nvPr>
        </p:nvSpPr>
        <p:spPr>
          <a:xfrm rot="21420000">
            <a:off x="2138735" y="2762354"/>
            <a:ext cx="1080000" cy="3119868"/>
          </a:xfrm>
          <a:prstGeom prst="roundRect">
            <a:avLst/>
          </a:prstGeom>
          <a:solidFill>
            <a:srgbClr val="982B1C"/>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43" name="圆角矩形 42"/>
          <p:cNvSpPr/>
          <p:nvPr userDrawn="1">
            <p:custDataLst>
              <p:tags r:id="rId8"/>
            </p:custDataLst>
          </p:nvPr>
        </p:nvSpPr>
        <p:spPr>
          <a:xfrm rot="21444756">
            <a:off x="2099067" y="2737186"/>
            <a:ext cx="1104351" cy="3163650"/>
          </a:xfrm>
          <a:prstGeom prst="roundRect">
            <a:avLst/>
          </a:prstGeom>
          <a:gradFill flip="none" rotWithShape="1">
            <a:gsLst>
              <a:gs pos="50000">
                <a:srgbClr val="EEB969"/>
              </a:gs>
              <a:gs pos="50000">
                <a:srgbClr val="E39336"/>
              </a:gs>
            </a:gsLst>
            <a:lin ang="2700000" scaled="1"/>
          </a:gradFill>
          <a:ln w="381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44" name="圆角矩形 43"/>
          <p:cNvSpPr/>
          <p:nvPr userDrawn="1">
            <p:custDataLst>
              <p:tags r:id="rId9"/>
            </p:custDataLst>
          </p:nvPr>
        </p:nvSpPr>
        <p:spPr>
          <a:xfrm rot="21436152">
            <a:off x="2166670" y="2803410"/>
            <a:ext cx="966308" cy="3022903"/>
          </a:xfrm>
          <a:prstGeom prst="roundRect">
            <a:avLst/>
          </a:prstGeom>
          <a:noFill/>
          <a:ln w="25400" cap="flat" cmpd="sng" algn="ctr">
            <a:solidFill>
              <a:srgbClr val="982B1C"/>
            </a:solidFill>
            <a:prstDash val="sysDot"/>
          </a:ln>
          <a:effectLst>
            <a:outerShdw dist="12700" algn="l" rotWithShape="0">
              <a:srgbClr val="F5EDE8"/>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45" name="椭圆 44"/>
          <p:cNvSpPr/>
          <p:nvPr userDrawn="1">
            <p:custDataLst>
              <p:tags r:id="rId10"/>
            </p:custDataLst>
          </p:nvPr>
        </p:nvSpPr>
        <p:spPr>
          <a:xfrm>
            <a:off x="2436196" y="2773971"/>
            <a:ext cx="216000" cy="216000"/>
          </a:xfrm>
          <a:prstGeom prst="ellipse">
            <a:avLst/>
          </a:prstGeom>
          <a:solidFill>
            <a:srgbClr val="F5EDE8"/>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93" name="文本框 92"/>
          <p:cNvSpPr txBox="1"/>
          <p:nvPr userDrawn="1">
            <p:custDataLst>
              <p:tags r:id="rId11"/>
            </p:custDataLst>
          </p:nvPr>
        </p:nvSpPr>
        <p:spPr>
          <a:xfrm rot="21420000">
            <a:off x="2190801" y="3036002"/>
            <a:ext cx="990600" cy="584775"/>
          </a:xfrm>
          <a:prstGeom prst="rect">
            <a:avLst/>
          </a:prstGeom>
          <a:noFill/>
        </p:spPr>
        <p:txBody>
          <a:bodyPr wrap="square" rtlCol="0">
            <a:spAutoFit/>
          </a:bodyPr>
          <a:lstStyle/>
          <a:p>
            <a:r>
              <a:rPr lang="en-US" altLang="zh-CN" sz="3200" smtClean="0">
                <a:solidFill>
                  <a:srgbClr val="F5EDE8"/>
                </a:solidFill>
                <a:latin typeface="微软雅黑" panose="020B0503020204020204" pitchFamily="34" charset="-122"/>
                <a:ea typeface="微软雅黑" panose="020B0503020204020204" pitchFamily="34" charset="-122"/>
              </a:rPr>
              <a:t>01</a:t>
            </a:r>
            <a:endParaRPr lang="zh-CN" altLang="en-US" sz="3200">
              <a:solidFill>
                <a:srgbClr val="F5EDE8"/>
              </a:solidFill>
              <a:latin typeface="微软雅黑" panose="020B0503020204020204" pitchFamily="34" charset="-122"/>
              <a:ea typeface="微软雅黑" panose="020B0503020204020204" pitchFamily="34" charset="-122"/>
            </a:endParaRPr>
          </a:p>
        </p:txBody>
      </p:sp>
      <p:sp>
        <p:nvSpPr>
          <p:cNvPr id="94" name="文本框 93"/>
          <p:cNvSpPr txBox="1"/>
          <p:nvPr userDrawn="1">
            <p:custDataLst>
              <p:tags r:id="rId12"/>
            </p:custDataLst>
          </p:nvPr>
        </p:nvSpPr>
        <p:spPr>
          <a:xfrm rot="21420000">
            <a:off x="2190801" y="3818896"/>
            <a:ext cx="937060" cy="1477328"/>
          </a:xfrm>
          <a:prstGeom prst="rect">
            <a:avLst/>
          </a:prstGeom>
          <a:noFill/>
        </p:spPr>
        <p:txBody>
          <a:bodyPr wrap="square" rtlCol="0">
            <a:spAutoFit/>
          </a:bodyPr>
          <a:lstStyle/>
          <a:p>
            <a:pPr algn="just">
              <a:lnSpc>
                <a:spcPct val="150000"/>
              </a:lnSpc>
            </a:pPr>
            <a:r>
              <a:rPr lang="zh-CN" altLang="en-US" sz="1200">
                <a:solidFill>
                  <a:srgbClr val="F5EDE8"/>
                </a:solidFill>
                <a:latin typeface="微软雅黑" panose="020B0503020204020204" pitchFamily="34" charset="-122"/>
                <a:ea typeface="微软雅黑" panose="020B0503020204020204" pitchFamily="34" charset="-122"/>
              </a:rPr>
              <a:t>文字是简单的视觉图案再现 口语的声音，</a:t>
            </a:r>
          </a:p>
        </p:txBody>
      </p:sp>
      <p:grpSp>
        <p:nvGrpSpPr>
          <p:cNvPr id="8" name="组合 7"/>
          <p:cNvGrpSpPr/>
          <p:nvPr userDrawn="1"/>
        </p:nvGrpSpPr>
        <p:grpSpPr>
          <a:xfrm>
            <a:off x="-28281" y="1659120"/>
            <a:ext cx="12220280" cy="1380250"/>
            <a:chOff x="-28281" y="1659120"/>
            <a:chExt cx="12220280" cy="1380250"/>
          </a:xfrm>
        </p:grpSpPr>
        <p:sp>
          <p:nvSpPr>
            <p:cNvPr id="68" name="任意多边形 67"/>
            <p:cNvSpPr/>
            <p:nvPr>
              <p:custDataLst>
                <p:tags r:id="rId13"/>
              </p:custDataLst>
            </p:nvPr>
          </p:nvSpPr>
          <p:spPr>
            <a:xfrm>
              <a:off x="9596486" y="1802756"/>
              <a:ext cx="2595513" cy="866363"/>
            </a:xfrm>
            <a:custGeom>
              <a:avLst/>
              <a:gdLst>
                <a:gd name="connsiteX0" fmla="*/ 0 w 1633987"/>
                <a:gd name="connsiteY0" fmla="*/ 1012754 h 1012754"/>
                <a:gd name="connsiteX1" fmla="*/ 1289154 w 1633987"/>
                <a:gd name="connsiteY1" fmla="*/ 8413 h 1012754"/>
                <a:gd name="connsiteX2" fmla="*/ 1633928 w 1633987"/>
                <a:gd name="connsiteY2" fmla="*/ 518078 h 1012754"/>
                <a:gd name="connsiteX0-1" fmla="*/ 0 w 1414888"/>
                <a:gd name="connsiteY0-2" fmla="*/ 1022874 h 1862323"/>
                <a:gd name="connsiteX1-3" fmla="*/ 1289154 w 1414888"/>
                <a:gd name="connsiteY1-4" fmla="*/ 18533 h 1862323"/>
                <a:gd name="connsiteX2-5" fmla="*/ 1364105 w 1414888"/>
                <a:gd name="connsiteY2-6" fmla="*/ 1862323 h 1862323"/>
                <a:gd name="connsiteX0-7" fmla="*/ 0 w 1364148"/>
                <a:gd name="connsiteY0-8" fmla="*/ 279647 h 1119096"/>
                <a:gd name="connsiteX1-9" fmla="*/ 1034321 w 1364148"/>
                <a:gd name="connsiteY1-10" fmla="*/ 174716 h 1119096"/>
                <a:gd name="connsiteX2-11" fmla="*/ 1364105 w 1364148"/>
                <a:gd name="connsiteY2-12" fmla="*/ 1119096 h 1119096"/>
                <a:gd name="connsiteX0-13" fmla="*/ 0 w 1364123"/>
                <a:gd name="connsiteY0-14" fmla="*/ 289987 h 1129436"/>
                <a:gd name="connsiteX1-15" fmla="*/ 1034321 w 1364123"/>
                <a:gd name="connsiteY1-16" fmla="*/ 185056 h 1129436"/>
                <a:gd name="connsiteX2-17" fmla="*/ 1364105 w 1364123"/>
                <a:gd name="connsiteY2-18" fmla="*/ 1129436 h 1129436"/>
                <a:gd name="connsiteX0-19" fmla="*/ 0 w 1738870"/>
                <a:gd name="connsiteY0-20" fmla="*/ 265576 h 850193"/>
                <a:gd name="connsiteX1-21" fmla="*/ 1034321 w 1738870"/>
                <a:gd name="connsiteY1-22" fmla="*/ 160645 h 850193"/>
                <a:gd name="connsiteX2-23" fmla="*/ 1738859 w 1738870"/>
                <a:gd name="connsiteY2-24" fmla="*/ 850193 h 850193"/>
                <a:gd name="connsiteX0-25" fmla="*/ 0 w 1738902"/>
                <a:gd name="connsiteY0-26" fmla="*/ 226278 h 810895"/>
                <a:gd name="connsiteX1-27" fmla="*/ 1034321 w 1738902"/>
                <a:gd name="connsiteY1-28" fmla="*/ 121347 h 810895"/>
                <a:gd name="connsiteX2-29" fmla="*/ 1738859 w 1738902"/>
                <a:gd name="connsiteY2-30" fmla="*/ 810895 h 810895"/>
                <a:gd name="connsiteX0-31" fmla="*/ 0 w 2376365"/>
                <a:gd name="connsiteY0-32" fmla="*/ 263775 h 814840"/>
                <a:gd name="connsiteX1-33" fmla="*/ 1034321 w 2376365"/>
                <a:gd name="connsiteY1-34" fmla="*/ 158844 h 814840"/>
                <a:gd name="connsiteX2-35" fmla="*/ 2376361 w 2376365"/>
                <a:gd name="connsiteY2-36" fmla="*/ 814840 h 814840"/>
                <a:gd name="connsiteX0-37" fmla="*/ 0 w 2376366"/>
                <a:gd name="connsiteY0-38" fmla="*/ 508726 h 1059791"/>
                <a:gd name="connsiteX1-39" fmla="*/ 1034321 w 2376366"/>
                <a:gd name="connsiteY1-40" fmla="*/ 403795 h 1059791"/>
                <a:gd name="connsiteX2-41" fmla="*/ 2376361 w 2376366"/>
                <a:gd name="connsiteY2-42" fmla="*/ 1059791 h 1059791"/>
              </a:gdLst>
              <a:ahLst/>
              <a:cxnLst>
                <a:cxn ang="0">
                  <a:pos x="connsiteX0-37" y="connsiteY0-38"/>
                </a:cxn>
                <a:cxn ang="0">
                  <a:pos x="connsiteX1-39" y="connsiteY1-40"/>
                </a:cxn>
                <a:cxn ang="0">
                  <a:pos x="connsiteX2-41" y="connsiteY2-42"/>
                </a:cxn>
              </a:cxnLst>
              <a:rect l="l" t="t" r="r" b="b"/>
              <a:pathLst>
                <a:path w="2376366" h="1059791">
                  <a:moveTo>
                    <a:pt x="0" y="508726"/>
                  </a:moveTo>
                  <a:cubicBezTo>
                    <a:pt x="508416" y="47778"/>
                    <a:pt x="554378" y="-308773"/>
                    <a:pt x="1034321" y="403795"/>
                  </a:cubicBezTo>
                  <a:cubicBezTo>
                    <a:pt x="1514264" y="1116363"/>
                    <a:pt x="2378859" y="1017319"/>
                    <a:pt x="2376361" y="1059791"/>
                  </a:cubicBezTo>
                </a:path>
              </a:pathLst>
            </a:custGeom>
            <a:noFill/>
            <a:ln w="25400" cap="flat" cmpd="sng" algn="ctr">
              <a:solidFill>
                <a:srgbClr val="5D9FAD"/>
              </a:solidFill>
              <a:prstDash val="solid"/>
            </a:ln>
            <a:effectLst/>
          </p:spPr>
          <p:txBody>
            <a:bodyPr rtlCol="0"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7" name="任意多边形 66"/>
            <p:cNvSpPr/>
            <p:nvPr>
              <p:custDataLst>
                <p:tags r:id="rId14"/>
              </p:custDataLst>
            </p:nvPr>
          </p:nvSpPr>
          <p:spPr>
            <a:xfrm>
              <a:off x="7142636" y="2347274"/>
              <a:ext cx="2453851" cy="631187"/>
            </a:xfrm>
            <a:custGeom>
              <a:avLst/>
              <a:gdLst>
                <a:gd name="connsiteX0" fmla="*/ 0 w 1633987"/>
                <a:gd name="connsiteY0" fmla="*/ 1012754 h 1012754"/>
                <a:gd name="connsiteX1" fmla="*/ 1289154 w 1633987"/>
                <a:gd name="connsiteY1" fmla="*/ 8413 h 1012754"/>
                <a:gd name="connsiteX2" fmla="*/ 1633928 w 1633987"/>
                <a:gd name="connsiteY2" fmla="*/ 518078 h 1012754"/>
                <a:gd name="connsiteX0-1" fmla="*/ 0 w 1414888"/>
                <a:gd name="connsiteY0-2" fmla="*/ 1022874 h 1862323"/>
                <a:gd name="connsiteX1-3" fmla="*/ 1289154 w 1414888"/>
                <a:gd name="connsiteY1-4" fmla="*/ 18533 h 1862323"/>
                <a:gd name="connsiteX2-5" fmla="*/ 1364105 w 1414888"/>
                <a:gd name="connsiteY2-6" fmla="*/ 1862323 h 1862323"/>
                <a:gd name="connsiteX0-7" fmla="*/ 0 w 1364148"/>
                <a:gd name="connsiteY0-8" fmla="*/ 279647 h 1119096"/>
                <a:gd name="connsiteX1-9" fmla="*/ 1034321 w 1364148"/>
                <a:gd name="connsiteY1-10" fmla="*/ 174716 h 1119096"/>
                <a:gd name="connsiteX2-11" fmla="*/ 1364105 w 1364148"/>
                <a:gd name="connsiteY2-12" fmla="*/ 1119096 h 1119096"/>
                <a:gd name="connsiteX0-13" fmla="*/ 0 w 1364123"/>
                <a:gd name="connsiteY0-14" fmla="*/ 289987 h 1129436"/>
                <a:gd name="connsiteX1-15" fmla="*/ 1034321 w 1364123"/>
                <a:gd name="connsiteY1-16" fmla="*/ 185056 h 1129436"/>
                <a:gd name="connsiteX2-17" fmla="*/ 1364105 w 1364123"/>
                <a:gd name="connsiteY2-18" fmla="*/ 1129436 h 1129436"/>
                <a:gd name="connsiteX0-19" fmla="*/ 0 w 1723880"/>
                <a:gd name="connsiteY0-20" fmla="*/ 513114 h 513114"/>
                <a:gd name="connsiteX1-21" fmla="*/ 1034321 w 1723880"/>
                <a:gd name="connsiteY1-22" fmla="*/ 408183 h 513114"/>
                <a:gd name="connsiteX2-23" fmla="*/ 1723869 w 1723880"/>
                <a:gd name="connsiteY2-24" fmla="*/ 3448 h 513114"/>
                <a:gd name="connsiteX0-25" fmla="*/ 0 w 1723877"/>
                <a:gd name="connsiteY0-26" fmla="*/ 511809 h 654152"/>
                <a:gd name="connsiteX1-27" fmla="*/ 884419 w 1723877"/>
                <a:gd name="connsiteY1-28" fmla="*/ 646721 h 654152"/>
                <a:gd name="connsiteX2-29" fmla="*/ 1723869 w 1723877"/>
                <a:gd name="connsiteY2-30" fmla="*/ 2143 h 654152"/>
              </a:gdLst>
              <a:ahLst/>
              <a:cxnLst>
                <a:cxn ang="0">
                  <a:pos x="connsiteX0-25" y="connsiteY0-26"/>
                </a:cxn>
                <a:cxn ang="0">
                  <a:pos x="connsiteX1-27" y="connsiteY1-28"/>
                </a:cxn>
                <a:cxn ang="0">
                  <a:pos x="connsiteX2-29" y="connsiteY2-30"/>
                </a:cxn>
              </a:cxnLst>
              <a:rect l="l" t="t" r="r" b="b"/>
              <a:pathLst>
                <a:path w="1723877" h="654152">
                  <a:moveTo>
                    <a:pt x="0" y="511809"/>
                  </a:moveTo>
                  <a:cubicBezTo>
                    <a:pt x="508416" y="50861"/>
                    <a:pt x="597108" y="731665"/>
                    <a:pt x="884419" y="646721"/>
                  </a:cubicBezTo>
                  <a:cubicBezTo>
                    <a:pt x="1171730" y="561777"/>
                    <a:pt x="1726367" y="-40329"/>
                    <a:pt x="1723869" y="2143"/>
                  </a:cubicBezTo>
                </a:path>
              </a:pathLst>
            </a:custGeom>
            <a:noFill/>
            <a:ln w="25400" cap="flat" cmpd="sng" algn="ctr">
              <a:solidFill>
                <a:srgbClr val="5D9FAD"/>
              </a:solidFill>
              <a:prstDash val="solid"/>
            </a:ln>
            <a:effectLst/>
          </p:spPr>
          <p:txBody>
            <a:bodyPr rtlCol="0"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6" name="任意多边形 65"/>
            <p:cNvSpPr/>
            <p:nvPr>
              <p:custDataLst>
                <p:tags r:id="rId15"/>
              </p:custDataLst>
            </p:nvPr>
          </p:nvSpPr>
          <p:spPr>
            <a:xfrm>
              <a:off x="5058831" y="1932555"/>
              <a:ext cx="2143247" cy="923296"/>
            </a:xfrm>
            <a:custGeom>
              <a:avLst/>
              <a:gdLst>
                <a:gd name="connsiteX0" fmla="*/ 0 w 1633987"/>
                <a:gd name="connsiteY0" fmla="*/ 1012754 h 1012754"/>
                <a:gd name="connsiteX1" fmla="*/ 1289154 w 1633987"/>
                <a:gd name="connsiteY1" fmla="*/ 8413 h 1012754"/>
                <a:gd name="connsiteX2" fmla="*/ 1633928 w 1633987"/>
                <a:gd name="connsiteY2" fmla="*/ 518078 h 1012754"/>
                <a:gd name="connsiteX0-1" fmla="*/ 0 w 1414888"/>
                <a:gd name="connsiteY0-2" fmla="*/ 1022874 h 1862323"/>
                <a:gd name="connsiteX1-3" fmla="*/ 1289154 w 1414888"/>
                <a:gd name="connsiteY1-4" fmla="*/ 18533 h 1862323"/>
                <a:gd name="connsiteX2-5" fmla="*/ 1364105 w 1414888"/>
                <a:gd name="connsiteY2-6" fmla="*/ 1862323 h 1862323"/>
                <a:gd name="connsiteX0-7" fmla="*/ 0 w 1364148"/>
                <a:gd name="connsiteY0-8" fmla="*/ 279647 h 1119096"/>
                <a:gd name="connsiteX1-9" fmla="*/ 1034321 w 1364148"/>
                <a:gd name="connsiteY1-10" fmla="*/ 174716 h 1119096"/>
                <a:gd name="connsiteX2-11" fmla="*/ 1364105 w 1364148"/>
                <a:gd name="connsiteY2-12" fmla="*/ 1119096 h 1119096"/>
                <a:gd name="connsiteX0-13" fmla="*/ 0 w 1364123"/>
                <a:gd name="connsiteY0-14" fmla="*/ 289987 h 1129436"/>
                <a:gd name="connsiteX1-15" fmla="*/ 1034321 w 1364123"/>
                <a:gd name="connsiteY1-16" fmla="*/ 185056 h 1129436"/>
                <a:gd name="connsiteX2-17" fmla="*/ 1364105 w 1364123"/>
                <a:gd name="connsiteY2-18" fmla="*/ 1129436 h 1129436"/>
              </a:gdLst>
              <a:ahLst/>
              <a:cxnLst>
                <a:cxn ang="0">
                  <a:pos x="connsiteX0-13" y="connsiteY0-14"/>
                </a:cxn>
                <a:cxn ang="0">
                  <a:pos x="connsiteX1-15" y="connsiteY1-16"/>
                </a:cxn>
                <a:cxn ang="0">
                  <a:pos x="connsiteX2-17" y="connsiteY2-18"/>
                </a:cxn>
              </a:cxnLst>
              <a:rect l="l" t="t" r="r" b="b"/>
              <a:pathLst>
                <a:path w="1364123" h="1129436">
                  <a:moveTo>
                    <a:pt x="0" y="289987"/>
                  </a:moveTo>
                  <a:cubicBezTo>
                    <a:pt x="508416" y="-170961"/>
                    <a:pt x="956872" y="15168"/>
                    <a:pt x="1034321" y="185056"/>
                  </a:cubicBezTo>
                  <a:cubicBezTo>
                    <a:pt x="1111770" y="354944"/>
                    <a:pt x="1366603" y="1086964"/>
                    <a:pt x="1364105" y="1129436"/>
                  </a:cubicBezTo>
                </a:path>
              </a:pathLst>
            </a:custGeom>
            <a:noFill/>
            <a:ln w="25400" cap="flat" cmpd="sng" algn="ctr">
              <a:solidFill>
                <a:srgbClr val="5D9FAD"/>
              </a:solidFill>
              <a:prstDash val="solid"/>
            </a:ln>
            <a:effectLst/>
          </p:spPr>
          <p:txBody>
            <a:bodyPr rtlCol="0"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5" name="任意多边形 64"/>
            <p:cNvSpPr/>
            <p:nvPr>
              <p:custDataLst>
                <p:tags r:id="rId16"/>
              </p:custDataLst>
            </p:nvPr>
          </p:nvSpPr>
          <p:spPr>
            <a:xfrm>
              <a:off x="2498374" y="1825686"/>
              <a:ext cx="2488405" cy="983501"/>
            </a:xfrm>
            <a:custGeom>
              <a:avLst/>
              <a:gdLst>
                <a:gd name="connsiteX0" fmla="*/ 0 w 1633987"/>
                <a:gd name="connsiteY0" fmla="*/ 1012754 h 1012754"/>
                <a:gd name="connsiteX1" fmla="*/ 1289154 w 1633987"/>
                <a:gd name="connsiteY1" fmla="*/ 8413 h 1012754"/>
                <a:gd name="connsiteX2" fmla="*/ 1633928 w 1633987"/>
                <a:gd name="connsiteY2" fmla="*/ 518078 h 1012754"/>
                <a:gd name="connsiteX0-1" fmla="*/ 0 w 1708912"/>
                <a:gd name="connsiteY0-2" fmla="*/ 1013432 h 1013432"/>
                <a:gd name="connsiteX1-3" fmla="*/ 1289154 w 1708912"/>
                <a:gd name="connsiteY1-4" fmla="*/ 9091 h 1013432"/>
                <a:gd name="connsiteX2-5" fmla="*/ 1708879 w 1708912"/>
                <a:gd name="connsiteY2-6" fmla="*/ 503766 h 1013432"/>
              </a:gdLst>
              <a:ahLst/>
              <a:cxnLst>
                <a:cxn ang="0">
                  <a:pos x="connsiteX0-1" y="connsiteY0-2"/>
                </a:cxn>
                <a:cxn ang="0">
                  <a:pos x="connsiteX1-3" y="connsiteY1-4"/>
                </a:cxn>
                <a:cxn ang="0">
                  <a:pos x="connsiteX2-5" y="connsiteY2-6"/>
                </a:cxn>
              </a:cxnLst>
              <a:rect l="l" t="t" r="r" b="b"/>
              <a:pathLst>
                <a:path w="1708912" h="1013431">
                  <a:moveTo>
                    <a:pt x="0" y="1013432"/>
                  </a:moveTo>
                  <a:cubicBezTo>
                    <a:pt x="508416" y="552484"/>
                    <a:pt x="1004341" y="94035"/>
                    <a:pt x="1289154" y="9091"/>
                  </a:cubicBezTo>
                  <a:cubicBezTo>
                    <a:pt x="1573967" y="-75853"/>
                    <a:pt x="1711377" y="461294"/>
                    <a:pt x="1708879" y="503766"/>
                  </a:cubicBezTo>
                </a:path>
              </a:pathLst>
            </a:custGeom>
            <a:noFill/>
            <a:ln w="25400" cap="flat" cmpd="sng" algn="ctr">
              <a:solidFill>
                <a:srgbClr val="5D9FAD"/>
              </a:solidFill>
              <a:prstDash val="solid"/>
            </a:ln>
            <a:effectLst/>
          </p:spPr>
          <p:txBody>
            <a:bodyPr rtlCol="0"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4" name="任意多边形 63"/>
            <p:cNvSpPr/>
            <p:nvPr>
              <p:custDataLst>
                <p:tags r:id="rId17"/>
              </p:custDataLst>
            </p:nvPr>
          </p:nvSpPr>
          <p:spPr>
            <a:xfrm>
              <a:off x="-28281" y="1659120"/>
              <a:ext cx="2556437" cy="1380250"/>
            </a:xfrm>
            <a:custGeom>
              <a:avLst/>
              <a:gdLst>
                <a:gd name="connsiteX0" fmla="*/ 0 w 1993691"/>
                <a:gd name="connsiteY0" fmla="*/ 0 h 974361"/>
                <a:gd name="connsiteX1" fmla="*/ 1993691 w 1993691"/>
                <a:gd name="connsiteY1" fmla="*/ 974361 h 974361"/>
                <a:gd name="connsiteX0-1" fmla="*/ 0 w 1993691"/>
                <a:gd name="connsiteY0-2" fmla="*/ 0 h 974361"/>
                <a:gd name="connsiteX1-3" fmla="*/ 1993691 w 1993691"/>
                <a:gd name="connsiteY1-4" fmla="*/ 974361 h 974361"/>
                <a:gd name="connsiteX0-5" fmla="*/ 0 w 1993691"/>
                <a:gd name="connsiteY0-6" fmla="*/ 0 h 1100308"/>
                <a:gd name="connsiteX1-7" fmla="*/ 1993691 w 1993691"/>
                <a:gd name="connsiteY1-8" fmla="*/ 974361 h 1100308"/>
                <a:gd name="connsiteX0-9" fmla="*/ 0 w 2413100"/>
                <a:gd name="connsiteY0-10" fmla="*/ 0 h 1100308"/>
                <a:gd name="connsiteX1-11" fmla="*/ 2413100 w 2413100"/>
                <a:gd name="connsiteY1-12" fmla="*/ 974361 h 1100308"/>
              </a:gdLst>
              <a:ahLst/>
              <a:cxnLst>
                <a:cxn ang="0">
                  <a:pos x="connsiteX0-9" y="connsiteY0-10"/>
                </a:cxn>
                <a:cxn ang="0">
                  <a:pos x="connsiteX1-11" y="connsiteY1-12"/>
                </a:cxn>
              </a:cxnLst>
              <a:rect l="l" t="t" r="r" b="b"/>
              <a:pathLst>
                <a:path w="2413100" h="1100308">
                  <a:moveTo>
                    <a:pt x="0" y="0"/>
                  </a:moveTo>
                  <a:cubicBezTo>
                    <a:pt x="1079291" y="1833796"/>
                    <a:pt x="869114" y="774493"/>
                    <a:pt x="2413100" y="974361"/>
                  </a:cubicBezTo>
                </a:path>
              </a:pathLst>
            </a:custGeom>
            <a:noFill/>
            <a:ln w="25400" cap="flat" cmpd="sng" algn="ctr">
              <a:solidFill>
                <a:srgbClr val="5D9FAD"/>
              </a:solidFill>
              <a:prstDash val="solid"/>
            </a:ln>
            <a:effectLst/>
          </p:spPr>
          <p:txBody>
            <a:bodyPr rtlCol="0"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000"/>
                                        <p:tgtEl>
                                          <p:spTgt spid="8"/>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par>
                                <p:cTn id="20" presetID="10" presetClass="entr" presetSubtype="0" fill="hold" grpId="0" nodeType="withEffect">
                                  <p:stCondLst>
                                    <p:cond delay="400"/>
                                  </p:stCondLst>
                                  <p:childTnLst>
                                    <p:set>
                                      <p:cBhvr>
                                        <p:cTn id="21" dur="1" fill="hold">
                                          <p:stCondLst>
                                            <p:cond delay="0"/>
                                          </p:stCondLst>
                                        </p:cTn>
                                        <p:tgtEl>
                                          <p:spTgt spid="93"/>
                                        </p:tgtEl>
                                        <p:attrNameLst>
                                          <p:attrName>style.visibility</p:attrName>
                                        </p:attrNameLst>
                                      </p:cBhvr>
                                      <p:to>
                                        <p:strVal val="visible"/>
                                      </p:to>
                                    </p:set>
                                    <p:animEffect transition="in" filter="fade">
                                      <p:cBhvr>
                                        <p:cTn id="22" dur="500"/>
                                        <p:tgtEl>
                                          <p:spTgt spid="93"/>
                                        </p:tgtEl>
                                      </p:cBhvr>
                                    </p:animEffect>
                                  </p:childTnLst>
                                </p:cTn>
                              </p:par>
                              <p:par>
                                <p:cTn id="23" presetID="10" presetClass="entr" presetSubtype="0" fill="hold" grpId="0" nodeType="withEffect">
                                  <p:stCondLst>
                                    <p:cond delay="400"/>
                                  </p:stCondLst>
                                  <p:childTnLst>
                                    <p:set>
                                      <p:cBhvr>
                                        <p:cTn id="24" dur="1" fill="hold">
                                          <p:stCondLst>
                                            <p:cond delay="0"/>
                                          </p:stCondLst>
                                        </p:cTn>
                                        <p:tgtEl>
                                          <p:spTgt spid="94"/>
                                        </p:tgtEl>
                                        <p:attrNameLst>
                                          <p:attrName>style.visibility</p:attrName>
                                        </p:attrNameLst>
                                      </p:cBhvr>
                                      <p:to>
                                        <p:strVal val="visible"/>
                                      </p:to>
                                    </p:set>
                                    <p:animEffect transition="in" filter="fade">
                                      <p:cBhvr>
                                        <p:cTn id="25" dur="500"/>
                                        <p:tgtEl>
                                          <p:spTgt spid="94"/>
                                        </p:tgtEl>
                                      </p:cBhvr>
                                    </p:animEffect>
                                  </p:childTnLst>
                                </p:cTn>
                              </p:par>
                              <p:par>
                                <p:cTn id="26" presetID="10" presetClass="entr" presetSubtype="0" fill="hold" nodeType="withEffect">
                                  <p:stCondLst>
                                    <p:cond delay="80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grpId="0" nodeType="withEffect">
                                  <p:stCondLst>
                                    <p:cond delay="120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500"/>
                                        <p:tgtEl>
                                          <p:spTgt spid="53"/>
                                        </p:tgtEl>
                                      </p:cBhvr>
                                    </p:animEffect>
                                  </p:childTnLst>
                                </p:cTn>
                              </p:par>
                              <p:par>
                                <p:cTn id="32" presetID="10" presetClass="entr" presetSubtype="0" fill="hold" grpId="0" nodeType="withEffect">
                                  <p:stCondLst>
                                    <p:cond delay="1200"/>
                                  </p:stCondLst>
                                  <p:childTnLst>
                                    <p:set>
                                      <p:cBhvr>
                                        <p:cTn id="33" dur="1" fill="hold">
                                          <p:stCondLst>
                                            <p:cond delay="0"/>
                                          </p:stCondLst>
                                        </p:cTn>
                                        <p:tgtEl>
                                          <p:spTgt spid="55"/>
                                        </p:tgtEl>
                                        <p:attrNameLst>
                                          <p:attrName>style.visibility</p:attrName>
                                        </p:attrNameLst>
                                      </p:cBhvr>
                                      <p:to>
                                        <p:strVal val="visible"/>
                                      </p:to>
                                    </p:set>
                                    <p:animEffect transition="in" filter="fade">
                                      <p:cBhvr>
                                        <p:cTn id="34" dur="500"/>
                                        <p:tgtEl>
                                          <p:spTgt spid="55"/>
                                        </p:tgtEl>
                                      </p:cBhvr>
                                    </p:animEffect>
                                  </p:childTnLst>
                                </p:cTn>
                              </p:par>
                              <p:par>
                                <p:cTn id="35" presetID="10" presetClass="entr" presetSubtype="0" fill="hold" grpId="0" nodeType="withEffect">
                                  <p:stCondLst>
                                    <p:cond delay="120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par>
                                <p:cTn id="38" presetID="10" presetClass="entr" presetSubtype="0" fill="hold" grpId="0" nodeType="withEffect">
                                  <p:stCondLst>
                                    <p:cond delay="1200"/>
                                  </p:stCondLst>
                                  <p:childTnLst>
                                    <p:set>
                                      <p:cBhvr>
                                        <p:cTn id="39" dur="1" fill="hold">
                                          <p:stCondLst>
                                            <p:cond delay="0"/>
                                          </p:stCondLst>
                                        </p:cTn>
                                        <p:tgtEl>
                                          <p:spTgt spid="57"/>
                                        </p:tgtEl>
                                        <p:attrNameLst>
                                          <p:attrName>style.visibility</p:attrName>
                                        </p:attrNameLst>
                                      </p:cBhvr>
                                      <p:to>
                                        <p:strVal val="visible"/>
                                      </p:to>
                                    </p:set>
                                    <p:animEffect transition="in" filter="fade">
                                      <p:cBhvr>
                                        <p:cTn id="40" dur="500"/>
                                        <p:tgtEl>
                                          <p:spTgt spid="5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97"/>
                                        </p:tgtEl>
                                        <p:attrNameLst>
                                          <p:attrName>style.visibility</p:attrName>
                                        </p:attrNameLst>
                                      </p:cBhvr>
                                      <p:to>
                                        <p:strVal val="visible"/>
                                      </p:to>
                                    </p:set>
                                    <p:animEffect transition="in" filter="fade">
                                      <p:cBhvr>
                                        <p:cTn id="43" dur="500"/>
                                        <p:tgtEl>
                                          <p:spTgt spid="97"/>
                                        </p:tgtEl>
                                      </p:cBhvr>
                                    </p:animEffect>
                                  </p:childTnLst>
                                </p:cTn>
                              </p:par>
                              <p:par>
                                <p:cTn id="44" presetID="10" presetClass="entr" presetSubtype="0" fill="hold" grpId="0" nodeType="withEffect">
                                  <p:stCondLst>
                                    <p:cond delay="1200"/>
                                  </p:stCondLst>
                                  <p:childTnLst>
                                    <p:set>
                                      <p:cBhvr>
                                        <p:cTn id="45" dur="1" fill="hold">
                                          <p:stCondLst>
                                            <p:cond delay="0"/>
                                          </p:stCondLst>
                                        </p:cTn>
                                        <p:tgtEl>
                                          <p:spTgt spid="98"/>
                                        </p:tgtEl>
                                        <p:attrNameLst>
                                          <p:attrName>style.visibility</p:attrName>
                                        </p:attrNameLst>
                                      </p:cBhvr>
                                      <p:to>
                                        <p:strVal val="visible"/>
                                      </p:to>
                                    </p:set>
                                    <p:animEffect transition="in" filter="fade">
                                      <p:cBhvr>
                                        <p:cTn id="46" dur="500"/>
                                        <p:tgtEl>
                                          <p:spTgt spid="98"/>
                                        </p:tgtEl>
                                      </p:cBhvr>
                                    </p:animEffect>
                                  </p:childTnLst>
                                </p:cTn>
                              </p:par>
                              <p:par>
                                <p:cTn id="47" presetID="10" presetClass="entr" presetSubtype="0" fill="hold" nodeType="withEffect">
                                  <p:stCondLst>
                                    <p:cond delay="150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ldLvl="0" animBg="1"/>
      <p:bldP spid="55" grpId="0" bldLvl="0" animBg="1"/>
      <p:bldP spid="56" grpId="0" bldLvl="0" animBg="1"/>
      <p:bldP spid="57" grpId="0" bldLvl="0" animBg="1"/>
      <p:bldP spid="97" grpId="0"/>
      <p:bldP spid="98" grpId="0"/>
      <p:bldP spid="41" grpId="0" bldLvl="0" animBg="1"/>
      <p:bldP spid="43" grpId="0" bldLvl="0" animBg="1"/>
      <p:bldP spid="44" grpId="0" bldLvl="0" animBg="1"/>
      <p:bldP spid="45" grpId="0" bldLvl="0" animBg="1"/>
      <p:bldP spid="93" grpId="0"/>
      <p:bldP spid="94"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ags" Target="../tags/tag4.xml"/><Relationship Id="rId4" Type="http://schemas.openxmlformats.org/officeDocument/2006/relationships/slideLayout" Target="../slideLayouts/slideLayout4.xml"/><Relationship Id="rId9"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矩形 6"/>
          <p:cNvSpPr/>
          <p:nvPr userDrawn="1">
            <p:custDataLst>
              <p:tags r:id="rId8"/>
            </p:custDataLst>
          </p:nvPr>
        </p:nvSpPr>
        <p:spPr>
          <a:xfrm>
            <a:off x="0" y="0"/>
            <a:ext cx="12192000" cy="6858000"/>
          </a:xfrm>
          <a:prstGeom prst="rect">
            <a:avLst/>
          </a:prstGeom>
          <a:solidFill>
            <a:srgbClr val="415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userDrawn="1">
            <p:custDataLst>
              <p:tags r:id="rId9"/>
            </p:custDataLst>
          </p:nvPr>
        </p:nvSpPr>
        <p:spPr>
          <a:xfrm rot="2603072" flipV="1">
            <a:off x="6158923" y="-1314386"/>
            <a:ext cx="6334095" cy="7473046"/>
          </a:xfrm>
          <a:custGeom>
            <a:avLst/>
            <a:gdLst>
              <a:gd name="connsiteX0" fmla="*/ 4756885 w 5819832"/>
              <a:gd name="connsiteY0" fmla="*/ 767461 h 5971943"/>
              <a:gd name="connsiteX1" fmla="*/ 5807695 w 5819832"/>
              <a:gd name="connsiteY1" fmla="*/ 3017247 h 5971943"/>
              <a:gd name="connsiteX2" fmla="*/ 5819832 w 5819832"/>
              <a:gd name="connsiteY2" fmla="*/ 3293033 h 5971943"/>
              <a:gd name="connsiteX3" fmla="*/ 3287882 w 5819832"/>
              <a:gd name="connsiteY3" fmla="*/ 5971943 h 5971943"/>
              <a:gd name="connsiteX4" fmla="*/ 0 w 5819832"/>
              <a:gd name="connsiteY4" fmla="*/ 2864428 h 5971943"/>
              <a:gd name="connsiteX5" fmla="*/ 24060 w 5819832"/>
              <a:gd name="connsiteY5" fmla="*/ 2683543 h 5971943"/>
              <a:gd name="connsiteX6" fmla="*/ 2893684 w 5819832"/>
              <a:gd name="connsiteY6" fmla="*/ 0 h 5971943"/>
              <a:gd name="connsiteX7" fmla="*/ 4756885 w 5819832"/>
              <a:gd name="connsiteY7" fmla="*/ 767461 h 597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9832" h="5971943">
                <a:moveTo>
                  <a:pt x="4756885" y="767461"/>
                </a:moveTo>
                <a:cubicBezTo>
                  <a:pt x="5335546" y="1315403"/>
                  <a:pt x="5727695" y="2113385"/>
                  <a:pt x="5807695" y="3017247"/>
                </a:cubicBezTo>
                <a:lnTo>
                  <a:pt x="5819832" y="3293033"/>
                </a:lnTo>
                <a:lnTo>
                  <a:pt x="3287882" y="5971943"/>
                </a:lnTo>
                <a:lnTo>
                  <a:pt x="0" y="2864428"/>
                </a:lnTo>
                <a:lnTo>
                  <a:pt x="24060" y="2683543"/>
                </a:lnTo>
                <a:cubicBezTo>
                  <a:pt x="297190" y="1152049"/>
                  <a:pt x="1478183" y="0"/>
                  <a:pt x="2893684" y="0"/>
                </a:cubicBezTo>
                <a:cubicBezTo>
                  <a:pt x="3601435" y="0"/>
                  <a:pt x="4250558" y="288012"/>
                  <a:pt x="4756885" y="767461"/>
                </a:cubicBezTo>
                <a:close/>
              </a:path>
            </a:pathLst>
          </a:custGeom>
          <a:solidFill>
            <a:srgbClr val="E39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userDrawn="1">
            <p:custDataLst>
              <p:tags r:id="rId10"/>
            </p:custDataLst>
          </p:nvPr>
        </p:nvSpPr>
        <p:spPr>
          <a:xfrm>
            <a:off x="292100" y="433705"/>
            <a:ext cx="11531600" cy="6191250"/>
          </a:xfrm>
          <a:prstGeom prst="roundRect">
            <a:avLst>
              <a:gd name="adj" fmla="val 3179"/>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tags" Target="../tags/tag92.xml"/></Relationships>
</file>

<file path=ppt/slides/_rels/slide3.xml.rels><?xml version="1.0" encoding="UTF-8" standalone="yes"?>
<Relationships xmlns="http://schemas.openxmlformats.org/package/2006/relationships"><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tags" Target="../tags/tag93.xml"/><Relationship Id="rId5" Type="http://schemas.openxmlformats.org/officeDocument/2006/relationships/slideLayout" Target="../slideLayouts/slideLayout4.xml"/><Relationship Id="rId4" Type="http://schemas.openxmlformats.org/officeDocument/2006/relationships/tags" Target="../tags/tag9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9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5.xml"/><Relationship Id="rId1" Type="http://schemas.openxmlformats.org/officeDocument/2006/relationships/tags" Target="../tags/tag98.xml"/></Relationships>
</file>

<file path=ppt/slides/_rels/slide6.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tags" Target="../tags/tag111.xml"/><Relationship Id="rId18" Type="http://schemas.openxmlformats.org/officeDocument/2006/relationships/tags" Target="../tags/tag116.xml"/><Relationship Id="rId3" Type="http://schemas.openxmlformats.org/officeDocument/2006/relationships/tags" Target="../tags/tag101.xml"/><Relationship Id="rId21" Type="http://schemas.openxmlformats.org/officeDocument/2006/relationships/tags" Target="../tags/tag119.xml"/><Relationship Id="rId7" Type="http://schemas.openxmlformats.org/officeDocument/2006/relationships/tags" Target="../tags/tag105.xml"/><Relationship Id="rId12" Type="http://schemas.openxmlformats.org/officeDocument/2006/relationships/tags" Target="../tags/tag110.xml"/><Relationship Id="rId17" Type="http://schemas.openxmlformats.org/officeDocument/2006/relationships/tags" Target="../tags/tag115.xml"/><Relationship Id="rId25" Type="http://schemas.openxmlformats.org/officeDocument/2006/relationships/slideLayout" Target="../slideLayouts/slideLayout3.xml"/><Relationship Id="rId2" Type="http://schemas.openxmlformats.org/officeDocument/2006/relationships/tags" Target="../tags/tag100.xml"/><Relationship Id="rId16" Type="http://schemas.openxmlformats.org/officeDocument/2006/relationships/tags" Target="../tags/tag114.xml"/><Relationship Id="rId20" Type="http://schemas.openxmlformats.org/officeDocument/2006/relationships/tags" Target="../tags/tag118.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tags" Target="../tags/tag109.xml"/><Relationship Id="rId24" Type="http://schemas.openxmlformats.org/officeDocument/2006/relationships/tags" Target="../tags/tag122.xml"/><Relationship Id="rId5" Type="http://schemas.openxmlformats.org/officeDocument/2006/relationships/tags" Target="../tags/tag103.xml"/><Relationship Id="rId15" Type="http://schemas.openxmlformats.org/officeDocument/2006/relationships/tags" Target="../tags/tag113.xml"/><Relationship Id="rId23" Type="http://schemas.openxmlformats.org/officeDocument/2006/relationships/tags" Target="../tags/tag121.xml"/><Relationship Id="rId10" Type="http://schemas.openxmlformats.org/officeDocument/2006/relationships/tags" Target="../tags/tag108.xml"/><Relationship Id="rId19" Type="http://schemas.openxmlformats.org/officeDocument/2006/relationships/tags" Target="../tags/tag117.xml"/><Relationship Id="rId4" Type="http://schemas.openxmlformats.org/officeDocument/2006/relationships/tags" Target="../tags/tag102.xml"/><Relationship Id="rId9" Type="http://schemas.openxmlformats.org/officeDocument/2006/relationships/tags" Target="../tags/tag107.xml"/><Relationship Id="rId14" Type="http://schemas.openxmlformats.org/officeDocument/2006/relationships/tags" Target="../tags/tag112.xml"/><Relationship Id="rId22" Type="http://schemas.openxmlformats.org/officeDocument/2006/relationships/tags" Target="../tags/tag120.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24.xml"/><Relationship Id="rId1" Type="http://schemas.openxmlformats.org/officeDocument/2006/relationships/tags" Target="../tags/tag123.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26.xml"/><Relationship Id="rId1" Type="http://schemas.openxmlformats.org/officeDocument/2006/relationships/tags" Target="../tags/tag125.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28.xml"/><Relationship Id="rId1" Type="http://schemas.openxmlformats.org/officeDocument/2006/relationships/tags" Target="../tags/tag12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30.xml"/><Relationship Id="rId1" Type="http://schemas.openxmlformats.org/officeDocument/2006/relationships/tags" Target="../tags/tag129.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3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3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3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35.xml"/><Relationship Id="rId1" Type="http://schemas.openxmlformats.org/officeDocument/2006/relationships/tags" Target="../tags/tag13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36.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5.xml"/><Relationship Id="rId1" Type="http://schemas.openxmlformats.org/officeDocument/2006/relationships/tags" Target="../tags/tag137.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38.xml"/></Relationships>
</file>

<file path=ppt/slides/_rels/slide18.xml.rels><?xml version="1.0" encoding="UTF-8" standalone="yes"?>
<Relationships xmlns="http://schemas.openxmlformats.org/package/2006/relationships"><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image" Target="../media/image11.png"/><Relationship Id="rId5" Type="http://schemas.openxmlformats.org/officeDocument/2006/relationships/slideLayout" Target="../slideLayouts/slideLayout3.xml"/><Relationship Id="rId4" Type="http://schemas.openxmlformats.org/officeDocument/2006/relationships/tags" Target="../tags/tag14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43.xml"/></Relationships>
</file>

<file path=ppt/slides/_rels/slide20.xml.rels><?xml version="1.0" encoding="UTF-8" standalone="yes"?>
<Relationships xmlns="http://schemas.openxmlformats.org/package/2006/relationships"><Relationship Id="rId3" Type="http://schemas.openxmlformats.org/officeDocument/2006/relationships/tags" Target="../tags/tag146.xml"/><Relationship Id="rId2" Type="http://schemas.openxmlformats.org/officeDocument/2006/relationships/tags" Target="../tags/tag145.xml"/><Relationship Id="rId1" Type="http://schemas.openxmlformats.org/officeDocument/2006/relationships/tags" Target="../tags/tag144.xml"/><Relationship Id="rId6" Type="http://schemas.openxmlformats.org/officeDocument/2006/relationships/image" Target="../media/image12.png"/><Relationship Id="rId5" Type="http://schemas.openxmlformats.org/officeDocument/2006/relationships/slideLayout" Target="../slideLayouts/slideLayout3.xml"/><Relationship Id="rId4" Type="http://schemas.openxmlformats.org/officeDocument/2006/relationships/tags" Target="../tags/tag147.xml"/></Relationships>
</file>

<file path=ppt/slides/_rels/slide21.xml.rels><?xml version="1.0" encoding="UTF-8" standalone="yes"?>
<Relationships xmlns="http://schemas.openxmlformats.org/package/2006/relationships"><Relationship Id="rId3" Type="http://schemas.openxmlformats.org/officeDocument/2006/relationships/tags" Target="../tags/tag150.xml"/><Relationship Id="rId2" Type="http://schemas.openxmlformats.org/officeDocument/2006/relationships/tags" Target="../tags/tag149.xml"/><Relationship Id="rId1" Type="http://schemas.openxmlformats.org/officeDocument/2006/relationships/tags" Target="../tags/tag148.xml"/><Relationship Id="rId5" Type="http://schemas.openxmlformats.org/officeDocument/2006/relationships/slideLayout" Target="../slideLayouts/slideLayout4.xml"/><Relationship Id="rId4" Type="http://schemas.openxmlformats.org/officeDocument/2006/relationships/tags" Target="../tags/tag15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53.xml"/><Relationship Id="rId1" Type="http://schemas.openxmlformats.org/officeDocument/2006/relationships/tags" Target="../tags/tag152.xml"/></Relationships>
</file>

<file path=ppt/slides/_rels/slide23.xml.rels><?xml version="1.0" encoding="UTF-8" standalone="yes"?>
<Relationships xmlns="http://schemas.openxmlformats.org/package/2006/relationships"><Relationship Id="rId3" Type="http://schemas.openxmlformats.org/officeDocument/2006/relationships/tags" Target="../tags/tag156.xml"/><Relationship Id="rId2" Type="http://schemas.openxmlformats.org/officeDocument/2006/relationships/tags" Target="../tags/tag155.xml"/><Relationship Id="rId1" Type="http://schemas.openxmlformats.org/officeDocument/2006/relationships/tags" Target="../tags/tag154.xml"/><Relationship Id="rId5" Type="http://schemas.openxmlformats.org/officeDocument/2006/relationships/slideLayout" Target="../slideLayouts/slideLayout3.xml"/><Relationship Id="rId4" Type="http://schemas.openxmlformats.org/officeDocument/2006/relationships/tags" Target="../tags/tag157.xml"/></Relationships>
</file>

<file path=ppt/slides/_rels/slide24.xml.rels><?xml version="1.0" encoding="UTF-8" standalone="yes"?>
<Relationships xmlns="http://schemas.openxmlformats.org/package/2006/relationships"><Relationship Id="rId3" Type="http://schemas.openxmlformats.org/officeDocument/2006/relationships/tags" Target="../tags/tag160.xml"/><Relationship Id="rId2" Type="http://schemas.openxmlformats.org/officeDocument/2006/relationships/tags" Target="../tags/tag159.xml"/><Relationship Id="rId1" Type="http://schemas.openxmlformats.org/officeDocument/2006/relationships/tags" Target="../tags/tag158.xml"/><Relationship Id="rId5" Type="http://schemas.openxmlformats.org/officeDocument/2006/relationships/slideLayout" Target="../slideLayouts/slideLayout3.xml"/><Relationship Id="rId4" Type="http://schemas.openxmlformats.org/officeDocument/2006/relationships/tags" Target="../tags/tag161.xml"/></Relationships>
</file>

<file path=ppt/slides/_rels/slide25.xml.rels><?xml version="1.0" encoding="UTF-8" standalone="yes"?>
<Relationships xmlns="http://schemas.openxmlformats.org/package/2006/relationships"><Relationship Id="rId3" Type="http://schemas.openxmlformats.org/officeDocument/2006/relationships/tags" Target="../tags/tag164.xml"/><Relationship Id="rId2" Type="http://schemas.openxmlformats.org/officeDocument/2006/relationships/tags" Target="../tags/tag163.xml"/><Relationship Id="rId1" Type="http://schemas.openxmlformats.org/officeDocument/2006/relationships/tags" Target="../tags/tag162.xml"/><Relationship Id="rId5" Type="http://schemas.openxmlformats.org/officeDocument/2006/relationships/slideLayout" Target="../slideLayouts/slideLayout3.xml"/><Relationship Id="rId4" Type="http://schemas.openxmlformats.org/officeDocument/2006/relationships/tags" Target="../tags/tag165.xml"/></Relationships>
</file>

<file path=ppt/slides/_rels/slide26.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168.xml"/><Relationship Id="rId7" Type="http://schemas.openxmlformats.org/officeDocument/2006/relationships/tags" Target="../tags/tag172.xml"/><Relationship Id="rId2" Type="http://schemas.openxmlformats.org/officeDocument/2006/relationships/tags" Target="../tags/tag167.xml"/><Relationship Id="rId1" Type="http://schemas.openxmlformats.org/officeDocument/2006/relationships/tags" Target="../tags/tag166.xml"/><Relationship Id="rId6" Type="http://schemas.openxmlformats.org/officeDocument/2006/relationships/tags" Target="../tags/tag171.xml"/><Relationship Id="rId5" Type="http://schemas.openxmlformats.org/officeDocument/2006/relationships/tags" Target="../tags/tag170.xml"/><Relationship Id="rId4" Type="http://schemas.openxmlformats.org/officeDocument/2006/relationships/tags" Target="../tags/tag169.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73.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74.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75.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77.xml"/><Relationship Id="rId1" Type="http://schemas.openxmlformats.org/officeDocument/2006/relationships/tags" Target="../tags/tag176.xml"/></Relationships>
</file>

<file path=ppt/slides/_rels/slide31.xml.rels><?xml version="1.0" encoding="UTF-8" standalone="yes"?>
<Relationships xmlns="http://schemas.openxmlformats.org/package/2006/relationships"><Relationship Id="rId3" Type="http://schemas.openxmlformats.org/officeDocument/2006/relationships/tags" Target="../tags/tag180.xml"/><Relationship Id="rId2" Type="http://schemas.openxmlformats.org/officeDocument/2006/relationships/tags" Target="../tags/tag179.xml"/><Relationship Id="rId1" Type="http://schemas.openxmlformats.org/officeDocument/2006/relationships/tags" Target="../tags/tag178.xml"/><Relationship Id="rId4"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tags" Target="../tags/tag183.xml"/><Relationship Id="rId2" Type="http://schemas.openxmlformats.org/officeDocument/2006/relationships/tags" Target="../tags/tag182.xml"/><Relationship Id="rId1" Type="http://schemas.openxmlformats.org/officeDocument/2006/relationships/tags" Target="../tags/tag181.xml"/><Relationship Id="rId5" Type="http://schemas.openxmlformats.org/officeDocument/2006/relationships/image" Target="../media/image6.jpeg"/><Relationship Id="rId4"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85.xml"/><Relationship Id="rId1" Type="http://schemas.openxmlformats.org/officeDocument/2006/relationships/tags" Target="../tags/tag184.xml"/><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87.xml"/><Relationship Id="rId1" Type="http://schemas.openxmlformats.org/officeDocument/2006/relationships/tags" Target="../tags/tag186.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5426710" y="2104390"/>
            <a:ext cx="1519555" cy="1442720"/>
            <a:chOff x="2230577" y="1748470"/>
            <a:chExt cx="1237727" cy="1221211"/>
          </a:xfrm>
          <a:effectLst>
            <a:outerShdw blurRad="101600" dist="38100" dir="2700000" algn="tl" rotWithShape="0">
              <a:prstClr val="black">
                <a:alpha val="25000"/>
              </a:prstClr>
            </a:outerShdw>
          </a:effectLst>
        </p:grpSpPr>
        <p:grpSp>
          <p:nvGrpSpPr>
            <p:cNvPr id="41" name="组合 40"/>
            <p:cNvGrpSpPr/>
            <p:nvPr/>
          </p:nvGrpSpPr>
          <p:grpSpPr>
            <a:xfrm>
              <a:off x="2230577" y="1748470"/>
              <a:ext cx="1237727" cy="1221211"/>
              <a:chOff x="2200671" y="1560900"/>
              <a:chExt cx="1237727" cy="1221211"/>
            </a:xfrm>
          </p:grpSpPr>
          <p:sp>
            <p:nvSpPr>
              <p:cNvPr id="43" name="圆角矩形 42"/>
              <p:cNvSpPr/>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44" name="圆角矩形 43"/>
              <p:cNvSpPr/>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45" name="圆角矩形 44"/>
              <p:cNvSpPr/>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42" name="文本框 41"/>
            <p:cNvSpPr txBox="1"/>
            <p:nvPr/>
          </p:nvSpPr>
          <p:spPr>
            <a:xfrm>
              <a:off x="2364453" y="1831770"/>
              <a:ext cx="1002886" cy="936871"/>
            </a:xfrm>
            <a:prstGeom prst="rect">
              <a:avLst/>
            </a:prstGeom>
            <a:noFill/>
          </p:spPr>
          <p:txBody>
            <a:bodyPr wrap="square" rtlCol="0">
              <a:spAutoFit/>
            </a:bodyPr>
            <a:lstStyle/>
            <a:p>
              <a:r>
                <a:rPr lang="zh-CN" altLang="en-US" sz="6600">
                  <a:solidFill>
                    <a:schemeClr val="tx1"/>
                  </a:solidFill>
                  <a:latin typeface="微软雅黑" panose="020B0503020204020204" pitchFamily="34" charset="-122"/>
                  <a:ea typeface="微软雅黑" panose="020B0503020204020204" pitchFamily="34" charset="-122"/>
                  <a:cs typeface="Aa楷体" panose="02000500000000000000" pitchFamily="2" charset="-122"/>
                </a:rPr>
                <a:t>的</a:t>
              </a:r>
            </a:p>
          </p:txBody>
        </p:sp>
      </p:grpSp>
      <p:grpSp>
        <p:nvGrpSpPr>
          <p:cNvPr id="2" name="组合 1"/>
          <p:cNvGrpSpPr/>
          <p:nvPr/>
        </p:nvGrpSpPr>
        <p:grpSpPr>
          <a:xfrm>
            <a:off x="3310890" y="2104390"/>
            <a:ext cx="1519555" cy="1442720"/>
            <a:chOff x="2230577" y="1748470"/>
            <a:chExt cx="1237727" cy="1221211"/>
          </a:xfrm>
          <a:effectLst>
            <a:outerShdw blurRad="101600" dist="38100" dir="2700000" algn="tl" rotWithShape="0">
              <a:prstClr val="black">
                <a:alpha val="25000"/>
              </a:prstClr>
            </a:outerShdw>
          </a:effectLst>
        </p:grpSpPr>
        <p:grpSp>
          <p:nvGrpSpPr>
            <p:cNvPr id="3" name="组合 2"/>
            <p:cNvGrpSpPr/>
            <p:nvPr/>
          </p:nvGrpSpPr>
          <p:grpSpPr>
            <a:xfrm>
              <a:off x="2230577" y="1748470"/>
              <a:ext cx="1237727" cy="1221211"/>
              <a:chOff x="2200671" y="1560900"/>
              <a:chExt cx="1237727" cy="1221211"/>
            </a:xfrm>
          </p:grpSpPr>
          <p:sp>
            <p:nvSpPr>
              <p:cNvPr id="4" name="圆角矩形 3"/>
              <p:cNvSpPr/>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5" name="圆角矩形 4"/>
              <p:cNvSpPr/>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6" name="圆角矩形 5"/>
              <p:cNvSpPr/>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7" name="文本框 6"/>
            <p:cNvSpPr txBox="1"/>
            <p:nvPr/>
          </p:nvSpPr>
          <p:spPr>
            <a:xfrm>
              <a:off x="2364453" y="1831770"/>
              <a:ext cx="1002886" cy="936871"/>
            </a:xfrm>
            <a:prstGeom prst="rect">
              <a:avLst/>
            </a:prstGeom>
            <a:noFill/>
          </p:spPr>
          <p:txBody>
            <a:bodyPr wrap="square" rtlCol="0">
              <a:spAutoFit/>
            </a:bodyPr>
            <a:lstStyle/>
            <a:p>
              <a:r>
                <a:rPr lang="zh-CN" altLang="en-US" sz="6600">
                  <a:solidFill>
                    <a:schemeClr val="tx1"/>
                  </a:solidFill>
                  <a:latin typeface="微软雅黑" panose="020B0503020204020204" pitchFamily="34" charset="-122"/>
                  <a:ea typeface="微软雅黑" panose="020B0503020204020204" pitchFamily="34" charset="-122"/>
                  <a:cs typeface="Aa楷体" panose="02000500000000000000" pitchFamily="2" charset="-122"/>
                </a:rPr>
                <a:t>天</a:t>
              </a:r>
            </a:p>
          </p:txBody>
        </p:sp>
      </p:grpSp>
      <p:grpSp>
        <p:nvGrpSpPr>
          <p:cNvPr id="9" name="组合 8"/>
          <p:cNvGrpSpPr/>
          <p:nvPr/>
        </p:nvGrpSpPr>
        <p:grpSpPr>
          <a:xfrm>
            <a:off x="1195070" y="2104390"/>
            <a:ext cx="1519555" cy="1442720"/>
            <a:chOff x="2230577" y="1748470"/>
            <a:chExt cx="1237727" cy="1221211"/>
          </a:xfrm>
          <a:effectLst>
            <a:outerShdw blurRad="101600" dist="38100" dir="2700000" algn="tl" rotWithShape="0">
              <a:prstClr val="black">
                <a:alpha val="25000"/>
              </a:prstClr>
            </a:outerShdw>
          </a:effectLst>
        </p:grpSpPr>
        <p:grpSp>
          <p:nvGrpSpPr>
            <p:cNvPr id="10" name="组合 9"/>
            <p:cNvGrpSpPr/>
            <p:nvPr/>
          </p:nvGrpSpPr>
          <p:grpSpPr>
            <a:xfrm>
              <a:off x="2230577" y="1748470"/>
              <a:ext cx="1237727" cy="1221211"/>
              <a:chOff x="2200671" y="1560900"/>
              <a:chExt cx="1237727" cy="1221211"/>
            </a:xfrm>
          </p:grpSpPr>
          <p:sp>
            <p:nvSpPr>
              <p:cNvPr id="11" name="圆角矩形 10"/>
              <p:cNvSpPr/>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12" name="圆角矩形 11"/>
              <p:cNvSpPr/>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13" name="圆角矩形 12"/>
              <p:cNvSpPr/>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14" name="文本框 13"/>
            <p:cNvSpPr txBox="1"/>
            <p:nvPr/>
          </p:nvSpPr>
          <p:spPr>
            <a:xfrm>
              <a:off x="2364453" y="1831770"/>
              <a:ext cx="1002886" cy="936871"/>
            </a:xfrm>
            <a:prstGeom prst="rect">
              <a:avLst/>
            </a:prstGeom>
            <a:noFill/>
          </p:spPr>
          <p:txBody>
            <a:bodyPr wrap="square" rtlCol="0">
              <a:spAutoFit/>
            </a:bodyPr>
            <a:lstStyle/>
            <a:p>
              <a:r>
                <a:rPr lang="zh-CN" altLang="en-US" sz="6600">
                  <a:solidFill>
                    <a:schemeClr val="tx1"/>
                  </a:solidFill>
                  <a:latin typeface="微软雅黑" panose="020B0503020204020204" pitchFamily="34" charset="-122"/>
                  <a:ea typeface="微软雅黑" panose="020B0503020204020204" pitchFamily="34" charset="-122"/>
                  <a:cs typeface="Aa楷体" panose="02000500000000000000" pitchFamily="2" charset="-122"/>
                </a:rPr>
                <a:t>秋</a:t>
              </a:r>
            </a:p>
          </p:txBody>
        </p:sp>
      </p:grpSp>
      <p:grpSp>
        <p:nvGrpSpPr>
          <p:cNvPr id="15" name="组合 14"/>
          <p:cNvGrpSpPr/>
          <p:nvPr/>
        </p:nvGrpSpPr>
        <p:grpSpPr>
          <a:xfrm>
            <a:off x="7542530" y="2104390"/>
            <a:ext cx="1519555" cy="1442720"/>
            <a:chOff x="2230577" y="1748470"/>
            <a:chExt cx="1237727" cy="1221211"/>
          </a:xfrm>
          <a:effectLst>
            <a:outerShdw blurRad="101600" dist="38100" dir="2700000" algn="tl" rotWithShape="0">
              <a:prstClr val="black">
                <a:alpha val="25000"/>
              </a:prstClr>
            </a:outerShdw>
          </a:effectLst>
        </p:grpSpPr>
        <p:grpSp>
          <p:nvGrpSpPr>
            <p:cNvPr id="16" name="组合 15"/>
            <p:cNvGrpSpPr/>
            <p:nvPr/>
          </p:nvGrpSpPr>
          <p:grpSpPr>
            <a:xfrm>
              <a:off x="2230577" y="1748470"/>
              <a:ext cx="1237727" cy="1221211"/>
              <a:chOff x="2200671" y="1560900"/>
              <a:chExt cx="1237727" cy="1221211"/>
            </a:xfrm>
          </p:grpSpPr>
          <p:sp>
            <p:nvSpPr>
              <p:cNvPr id="17" name="圆角矩形 16"/>
              <p:cNvSpPr/>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18" name="圆角矩形 17"/>
              <p:cNvSpPr/>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19" name="圆角矩形 18"/>
              <p:cNvSpPr/>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20" name="文本框 19"/>
            <p:cNvSpPr txBox="1"/>
            <p:nvPr/>
          </p:nvSpPr>
          <p:spPr>
            <a:xfrm>
              <a:off x="2364453" y="1831770"/>
              <a:ext cx="1002886" cy="936871"/>
            </a:xfrm>
            <a:prstGeom prst="rect">
              <a:avLst/>
            </a:prstGeom>
            <a:noFill/>
          </p:spPr>
          <p:txBody>
            <a:bodyPr wrap="square" rtlCol="0">
              <a:spAutoFit/>
            </a:bodyPr>
            <a:lstStyle/>
            <a:p>
              <a:r>
                <a:rPr lang="zh-CN" altLang="en-US" sz="6600">
                  <a:solidFill>
                    <a:schemeClr val="tx1"/>
                  </a:solidFill>
                  <a:latin typeface="微软雅黑" panose="020B0503020204020204" pitchFamily="34" charset="-122"/>
                  <a:ea typeface="微软雅黑" panose="020B0503020204020204" pitchFamily="34" charset="-122"/>
                  <a:cs typeface="Aa楷体" panose="02000500000000000000" pitchFamily="2" charset="-122"/>
                </a:rPr>
                <a:t>怀</a:t>
              </a:r>
            </a:p>
          </p:txBody>
        </p:sp>
      </p:grpSp>
      <p:grpSp>
        <p:nvGrpSpPr>
          <p:cNvPr id="21" name="组合 20"/>
          <p:cNvGrpSpPr/>
          <p:nvPr/>
        </p:nvGrpSpPr>
        <p:grpSpPr>
          <a:xfrm>
            <a:off x="9658350" y="2104390"/>
            <a:ext cx="1519555" cy="1442720"/>
            <a:chOff x="2230577" y="1748470"/>
            <a:chExt cx="1237727" cy="1221211"/>
          </a:xfrm>
          <a:effectLst>
            <a:outerShdw blurRad="101600" dist="38100" dir="2700000" algn="tl" rotWithShape="0">
              <a:prstClr val="black">
                <a:alpha val="25000"/>
              </a:prstClr>
            </a:outerShdw>
          </a:effectLst>
        </p:grpSpPr>
        <p:grpSp>
          <p:nvGrpSpPr>
            <p:cNvPr id="22" name="组合 21"/>
            <p:cNvGrpSpPr/>
            <p:nvPr/>
          </p:nvGrpSpPr>
          <p:grpSpPr>
            <a:xfrm>
              <a:off x="2230577" y="1748470"/>
              <a:ext cx="1237727" cy="1221211"/>
              <a:chOff x="2200671" y="1560900"/>
              <a:chExt cx="1237727" cy="1221211"/>
            </a:xfrm>
          </p:grpSpPr>
          <p:sp>
            <p:nvSpPr>
              <p:cNvPr id="23" name="圆角矩形 22"/>
              <p:cNvSpPr/>
              <p:nvPr/>
            </p:nvSpPr>
            <p:spPr>
              <a:xfrm>
                <a:off x="2233534" y="1613287"/>
                <a:ext cx="1204864" cy="1168824"/>
              </a:xfrm>
              <a:prstGeom prst="roundRect">
                <a:avLst>
                  <a:gd name="adj" fmla="val 9202"/>
                </a:avLst>
              </a:prstGeom>
              <a:solidFill>
                <a:srgbClr val="9EDDFB"/>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24" name="圆角矩形 23"/>
              <p:cNvSpPr/>
              <p:nvPr/>
            </p:nvSpPr>
            <p:spPr>
              <a:xfrm>
                <a:off x="2200671" y="1560900"/>
                <a:ext cx="1115347" cy="1115347"/>
              </a:xfrm>
              <a:prstGeom prst="roundRect">
                <a:avLst>
                  <a:gd name="adj" fmla="val 9202"/>
                </a:avLst>
              </a:prstGeom>
              <a:solidFill>
                <a:srgbClr val="E39336"/>
              </a:solidFill>
              <a:ln w="19050">
                <a:solidFill>
                  <a:srgbClr val="415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sp>
            <p:nvSpPr>
              <p:cNvPr id="25" name="圆角矩形 24"/>
              <p:cNvSpPr/>
              <p:nvPr/>
            </p:nvSpPr>
            <p:spPr>
              <a:xfrm>
                <a:off x="2269957" y="1644315"/>
                <a:ext cx="1036529" cy="1020209"/>
              </a:xfrm>
              <a:prstGeom prst="roundRect">
                <a:avLst>
                  <a:gd name="adj" fmla="val 9202"/>
                </a:avLst>
              </a:prstGeom>
              <a:solidFill>
                <a:srgbClr val="F8FF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cs typeface="Aa楷体" panose="02000500000000000000" pitchFamily="2" charset="-122"/>
                </a:endParaRPr>
              </a:p>
            </p:txBody>
          </p:sp>
        </p:grpSp>
        <p:sp>
          <p:nvSpPr>
            <p:cNvPr id="26" name="文本框 25"/>
            <p:cNvSpPr txBox="1"/>
            <p:nvPr/>
          </p:nvSpPr>
          <p:spPr>
            <a:xfrm>
              <a:off x="2364453" y="1831770"/>
              <a:ext cx="1002886" cy="936871"/>
            </a:xfrm>
            <a:prstGeom prst="rect">
              <a:avLst/>
            </a:prstGeom>
            <a:noFill/>
          </p:spPr>
          <p:txBody>
            <a:bodyPr wrap="square" rtlCol="0">
              <a:spAutoFit/>
            </a:bodyPr>
            <a:lstStyle/>
            <a:p>
              <a:r>
                <a:rPr lang="zh-CN" altLang="en-US" sz="6600">
                  <a:solidFill>
                    <a:schemeClr val="tx1"/>
                  </a:solidFill>
                  <a:latin typeface="微软雅黑" panose="020B0503020204020204" pitchFamily="34" charset="-122"/>
                  <a:ea typeface="微软雅黑" panose="020B0503020204020204" pitchFamily="34" charset="-122"/>
                  <a:cs typeface="Aa楷体" panose="02000500000000000000" pitchFamily="2" charset="-122"/>
                </a:rPr>
                <a:t>念</a:t>
              </a:r>
            </a:p>
          </p:txBody>
        </p:sp>
      </p:gr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143000" y="1999615"/>
            <a:ext cx="10082530" cy="2306955"/>
          </a:xfrm>
          <a:prstGeom prst="rect">
            <a:avLst/>
          </a:prstGeom>
          <a:noFill/>
          <a:ln w="9525">
            <a:noFill/>
          </a:ln>
        </p:spPr>
        <p:txBody>
          <a:bodyPr wrap="square">
            <a:spAutoFit/>
          </a:bodyPr>
          <a:lstStyle/>
          <a:p>
            <a:pPr indent="0" fontAlgn="auto">
              <a:lnSpc>
                <a:spcPct val="200000"/>
              </a:lnSpc>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1.揣摩合适的朗读语气，在朗读中把握感情基调的变化。</a:t>
            </a:r>
          </a:p>
          <a:p>
            <a:pPr indent="0" fontAlgn="auto">
              <a:lnSpc>
                <a:spcPct val="200000"/>
              </a:lnSpc>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2.深入地理解作者的复杂情感，体悟字里行间蕴含的深沉与无私的母爱。</a:t>
            </a:r>
          </a:p>
          <a:p>
            <a:pPr indent="0" fontAlgn="auto">
              <a:lnSpc>
                <a:spcPct val="200000"/>
              </a:lnSpc>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3.理解本文主题，结合自己的生活体验感悟母爱和生命。</a:t>
            </a:r>
          </a:p>
        </p:txBody>
      </p:sp>
      <p:sp>
        <p:nvSpPr>
          <p:cNvPr id="42" name="文本框 41"/>
          <p:cNvSpPr txBox="1"/>
          <p:nvPr>
            <p:custDataLst>
              <p:tags r:id="rId1"/>
            </p:custDataLst>
          </p:nvPr>
        </p:nvSpPr>
        <p:spPr>
          <a:xfrm>
            <a:off x="1816604" y="628700"/>
            <a:ext cx="16052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学习目标</a:t>
            </a:r>
          </a:p>
        </p:txBody>
      </p:sp>
    </p:spTree>
  </p:cSld>
  <p:clrMapOvr>
    <a:masterClrMapping/>
  </p:clrMapOvr>
  <p:transition spd="slow"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custDataLst>
              <p:tags r:id="rId1"/>
            </p:custDataLst>
          </p:nvPr>
        </p:nvSpPr>
        <p:spPr>
          <a:xfrm>
            <a:off x="4566920" y="2174875"/>
            <a:ext cx="892175" cy="92202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一</a:t>
            </a:r>
          </a:p>
        </p:txBody>
      </p:sp>
      <p:sp>
        <p:nvSpPr>
          <p:cNvPr id="7" name="文本框 6"/>
          <p:cNvSpPr txBox="1"/>
          <p:nvPr>
            <p:custDataLst>
              <p:tags r:id="rId2"/>
            </p:custDataLst>
          </p:nvPr>
        </p:nvSpPr>
        <p:spPr>
          <a:xfrm>
            <a:off x="2308860" y="2174875"/>
            <a:ext cx="892175" cy="92202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第</a:t>
            </a:r>
          </a:p>
        </p:txBody>
      </p:sp>
      <p:sp>
        <p:nvSpPr>
          <p:cNvPr id="13" name="文本框 12"/>
          <p:cNvSpPr txBox="1"/>
          <p:nvPr>
            <p:custDataLst>
              <p:tags r:id="rId3"/>
            </p:custDataLst>
          </p:nvPr>
        </p:nvSpPr>
        <p:spPr>
          <a:xfrm>
            <a:off x="6824980" y="2174875"/>
            <a:ext cx="892175" cy="92202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课</a:t>
            </a:r>
          </a:p>
        </p:txBody>
      </p:sp>
      <p:sp>
        <p:nvSpPr>
          <p:cNvPr id="19" name="文本框 18"/>
          <p:cNvSpPr txBox="1"/>
          <p:nvPr>
            <p:custDataLst>
              <p:tags r:id="rId4"/>
            </p:custDataLst>
          </p:nvPr>
        </p:nvSpPr>
        <p:spPr>
          <a:xfrm>
            <a:off x="9083040" y="2174875"/>
            <a:ext cx="892175" cy="92202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时</a:t>
            </a:r>
          </a:p>
        </p:txBody>
      </p:sp>
    </p:spTree>
  </p:cSld>
  <p:clrMapOvr>
    <a:masterClrMapping/>
  </p:clrMapOvr>
  <p:transition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469390" y="1998345"/>
            <a:ext cx="9149080" cy="2861310"/>
          </a:xfrm>
          <a:prstGeom prst="rect">
            <a:avLst/>
          </a:prstGeom>
          <a:noFill/>
          <a:ln w="9525">
            <a:noFill/>
          </a:ln>
        </p:spPr>
        <p:txBody>
          <a:bodyPr wrap="square">
            <a:spAutoFit/>
          </a:bodyPr>
          <a:lstStyle/>
          <a:p>
            <a:pPr indent="609600" fontAlgn="auto">
              <a:lnSpc>
                <a:spcPct val="150000"/>
              </a:lnSpc>
            </a:pPr>
            <a:r>
              <a:rPr lang="zh-CN" sz="2400" b="0">
                <a:solidFill>
                  <a:srgbClr val="000000"/>
                </a:solidFill>
                <a:latin typeface="宋体" panose="02010600030101010101" pitchFamily="2" charset="-122"/>
                <a:ea typeface="宋体" panose="02010600030101010101" pitchFamily="2" charset="-122"/>
              </a:rPr>
              <a:t>母爱是一首唱不完的歌，自古以来，无数人吟诵、赞颂它。我国古代著名诗人孟郊就曾写过“谁言寸草心，报得三春晖”这样的诗句表达自己对母亲的感谢。今天，我们将学习当代文坛上一位非常特殊的作家——史铁生的文章《秋天的怀念》，来看看他对母亲有着怎样复杂的情感。</a:t>
            </a:r>
          </a:p>
        </p:txBody>
      </p:sp>
      <p:sp>
        <p:nvSpPr>
          <p:cNvPr id="42" name="文本框 41"/>
          <p:cNvSpPr txBox="1"/>
          <p:nvPr>
            <p:custDataLst>
              <p:tags r:id="rId1"/>
            </p:custDataLst>
          </p:nvPr>
        </p:nvSpPr>
        <p:spPr>
          <a:xfrm>
            <a:off x="1816604" y="628700"/>
            <a:ext cx="16052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新课导入</a:t>
            </a:r>
          </a:p>
        </p:txBody>
      </p:sp>
    </p:spTree>
  </p:cSld>
  <p:clrMapOvr>
    <a:masterClrMapping/>
  </p:clrMapOvr>
  <p:transition spd="slow"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custDataLst>
              <p:tags r:id="rId1"/>
            </p:custDataLst>
          </p:nvPr>
        </p:nvSpPr>
        <p:spPr>
          <a:xfrm>
            <a:off x="1816604" y="62870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任务一：借助资料，自主预习</a:t>
            </a:r>
          </a:p>
        </p:txBody>
      </p:sp>
      <p:sp>
        <p:nvSpPr>
          <p:cNvPr id="100" name="文本框 99"/>
          <p:cNvSpPr txBox="1"/>
          <p:nvPr/>
        </p:nvSpPr>
        <p:spPr>
          <a:xfrm>
            <a:off x="5628640" y="2054225"/>
            <a:ext cx="5282565" cy="2306955"/>
          </a:xfrm>
          <a:prstGeom prst="rect">
            <a:avLst/>
          </a:prstGeom>
          <a:noFill/>
          <a:ln w="9525">
            <a:noFill/>
          </a:ln>
        </p:spPr>
        <p:txBody>
          <a:bodyPr wrap="square">
            <a:spAutoFit/>
          </a:bodyPr>
          <a:lstStyle/>
          <a:p>
            <a:pPr marL="342900" indent="-342900" fontAlgn="auto">
              <a:lnSpc>
                <a:spcPct val="150000"/>
              </a:lnSpc>
              <a:buFont typeface="Wingdings" panose="05000000000000000000" charset="0"/>
              <a:buChar char="p"/>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字词积累</a:t>
            </a:r>
          </a:p>
          <a:p>
            <a:pPr indent="609600" fontAlgn="auto">
              <a:lnSpc>
                <a:spcPct val="150000"/>
              </a:lnSpc>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自由朗读，结合课后的“读读写写”掌握“侍弄”“憔悴”“喜出望外”等重点字词。</a:t>
            </a:r>
          </a:p>
        </p:txBody>
      </p:sp>
      <p:pic>
        <p:nvPicPr>
          <p:cNvPr id="101" name="图片 100"/>
          <p:cNvPicPr/>
          <p:nvPr/>
        </p:nvPicPr>
        <p:blipFill>
          <a:blip r:embed="rId3"/>
          <a:srcRect b="9053"/>
          <a:stretch>
            <a:fillRect/>
          </a:stretch>
        </p:blipFill>
        <p:spPr>
          <a:xfrm>
            <a:off x="1296035" y="2265680"/>
            <a:ext cx="3237230" cy="2327275"/>
          </a:xfrm>
          <a:prstGeom prst="roundRect">
            <a:avLst/>
          </a:prstGeom>
          <a:noFill/>
          <a:ln w="9525">
            <a:noFill/>
          </a:ln>
          <a:effectLst>
            <a:reflection blurRad="6350" stA="50000" endA="300" endPos="55500" dist="50800" dir="5400000" sy="-100000" algn="bl" rotWithShape="0"/>
          </a:effectLst>
        </p:spPr>
      </p:pic>
    </p:spTree>
  </p:cSld>
  <p:clrMapOvr>
    <a:masterClrMapping/>
  </p:clrMapOvr>
  <p:transition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custDataLst>
              <p:tags r:id="rId1"/>
            </p:custDataLst>
          </p:nvPr>
        </p:nvSpPr>
        <p:spPr>
          <a:xfrm>
            <a:off x="1816604" y="628700"/>
            <a:ext cx="48056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任务一：借助资料，自主预习</a:t>
            </a:r>
          </a:p>
        </p:txBody>
      </p:sp>
      <p:sp>
        <p:nvSpPr>
          <p:cNvPr id="52" name="文本框 51"/>
          <p:cNvSpPr txBox="1">
            <a:spLocks noChangeArrowheads="1"/>
          </p:cNvSpPr>
          <p:nvPr>
            <p:custDataLst>
              <p:tags r:id="rId2"/>
            </p:custDataLst>
          </p:nvPr>
        </p:nvSpPr>
        <p:spPr bwMode="auto">
          <a:xfrm>
            <a:off x="3001127" y="2410568"/>
            <a:ext cx="1884681"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457200" eaLnBrk="1" fontAlgn="base" hangingPunct="1">
              <a:spcBef>
                <a:spcPct val="50000"/>
              </a:spcBef>
              <a:spcAft>
                <a:spcPct val="0"/>
              </a:spcAft>
            </a:pPr>
            <a:r>
              <a:rPr lang="en-US" altLang="zh-CN" sz="2400" kern="0">
                <a:solidFill>
                  <a:srgbClr val="FF0000"/>
                </a:solidFill>
                <a:latin typeface="Times New Roman" panose="02020603050405020304" charset="0"/>
                <a:cs typeface="Times New Roman" panose="02020603050405020304" charset="0"/>
              </a:rPr>
              <a:t> tān  huàn </a:t>
            </a:r>
          </a:p>
        </p:txBody>
      </p:sp>
      <p:sp>
        <p:nvSpPr>
          <p:cNvPr id="53" name="文本框 52"/>
          <p:cNvSpPr txBox="1">
            <a:spLocks noChangeArrowheads="1"/>
          </p:cNvSpPr>
          <p:nvPr>
            <p:custDataLst>
              <p:tags r:id="rId3"/>
            </p:custDataLst>
          </p:nvPr>
        </p:nvSpPr>
        <p:spPr bwMode="auto">
          <a:xfrm>
            <a:off x="5553813" y="2385270"/>
            <a:ext cx="77305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457200" eaLnBrk="1" fontAlgn="base" hangingPunct="1">
              <a:spcBef>
                <a:spcPct val="50000"/>
              </a:spcBef>
              <a:spcAft>
                <a:spcPct val="0"/>
              </a:spcAft>
            </a:pPr>
            <a:r>
              <a:rPr lang="en-US" altLang="zh-CN" sz="2400" kern="0" err="1">
                <a:solidFill>
                  <a:srgbClr val="FF0000"/>
                </a:solidFill>
                <a:latin typeface="Times New Roman" panose="02020603050405020304" charset="0"/>
                <a:cs typeface="Times New Roman" panose="02020603050405020304" charset="0"/>
              </a:rPr>
              <a:t>shì</a:t>
            </a:r>
          </a:p>
        </p:txBody>
      </p:sp>
      <p:sp>
        <p:nvSpPr>
          <p:cNvPr id="54" name="文本框 53"/>
          <p:cNvSpPr txBox="1">
            <a:spLocks noChangeArrowheads="1"/>
          </p:cNvSpPr>
          <p:nvPr>
            <p:custDataLst>
              <p:tags r:id="rId4"/>
            </p:custDataLst>
          </p:nvPr>
        </p:nvSpPr>
        <p:spPr bwMode="auto">
          <a:xfrm>
            <a:off x="7944846" y="3286522"/>
            <a:ext cx="1023744"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457200" eaLnBrk="1" fontAlgn="base" latinLnBrk="0" hangingPunct="1">
              <a:lnSpc>
                <a:spcPct val="100000"/>
              </a:lnSpc>
              <a:spcBef>
                <a:spcPct val="50000"/>
              </a:spcBef>
              <a:spcAft>
                <a:spcPct val="0"/>
              </a:spcAft>
              <a:buClrTx/>
              <a:buSzTx/>
              <a:buFontTx/>
              <a:buNone/>
              <a:defRPr/>
            </a:pPr>
            <a:r>
              <a:rPr kumimoji="0" lang="en-US" altLang="vi-VN" sz="2400" b="0" i="0" kern="0" baseline="0" noProof="0">
                <a:ln>
                  <a:noFill/>
                </a:ln>
                <a:solidFill>
                  <a:srgbClr val="FF0000"/>
                </a:solidFill>
                <a:effectLst/>
                <a:uLnTx/>
                <a:uFillTx/>
                <a:latin typeface="Times New Roman" panose="02020603050405020304" charset="0"/>
                <a:cs typeface="Times New Roman" panose="02020603050405020304" charset="0"/>
              </a:rPr>
              <a:t> </a:t>
            </a:r>
            <a:r>
              <a:rPr kumimoji="0" lang="vi-VN" altLang="zh-CN" sz="2400" b="0" i="0" kern="0" baseline="0" noProof="0">
                <a:ln>
                  <a:noFill/>
                </a:ln>
                <a:solidFill>
                  <a:srgbClr val="FF0000"/>
                </a:solidFill>
                <a:effectLst/>
                <a:uLnTx/>
                <a:uFillTx/>
                <a:latin typeface="Times New Roman" panose="02020603050405020304" charset="0"/>
                <a:cs typeface="Times New Roman" panose="02020603050405020304" charset="0"/>
              </a:rPr>
              <a:t>màn</a:t>
            </a:r>
          </a:p>
        </p:txBody>
      </p:sp>
      <p:sp>
        <p:nvSpPr>
          <p:cNvPr id="55" name="文本框 54"/>
          <p:cNvSpPr txBox="1">
            <a:spLocks noChangeArrowheads="1"/>
          </p:cNvSpPr>
          <p:nvPr>
            <p:custDataLst>
              <p:tags r:id="rId5"/>
            </p:custDataLst>
          </p:nvPr>
        </p:nvSpPr>
        <p:spPr bwMode="auto">
          <a:xfrm>
            <a:off x="7944770" y="2410440"/>
            <a:ext cx="1595309"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457200" eaLnBrk="1" fontAlgn="base" hangingPunct="1">
              <a:spcBef>
                <a:spcPct val="50000"/>
              </a:spcBef>
              <a:spcAft>
                <a:spcPct val="0"/>
              </a:spcAft>
            </a:pPr>
            <a:r>
              <a:rPr lang="vi-VN" altLang="zh-CN" sz="2400" kern="0">
                <a:solidFill>
                  <a:srgbClr val="FF0000"/>
                </a:solidFill>
                <a:latin typeface="Times New Roman" panose="02020603050405020304" charset="0"/>
                <a:cs typeface="Times New Roman" panose="02020603050405020304" charset="0"/>
              </a:rPr>
              <a:t>qiáo</a:t>
            </a:r>
            <a:r>
              <a:rPr lang="en-US" altLang="zh-CN" sz="2400" kern="0">
                <a:solidFill>
                  <a:srgbClr val="FF0000"/>
                </a:solidFill>
                <a:latin typeface="Times New Roman" panose="02020603050405020304" charset="0"/>
                <a:cs typeface="Times New Roman" panose="02020603050405020304" charset="0"/>
              </a:rPr>
              <a:t> </a:t>
            </a:r>
            <a:r>
              <a:rPr lang="vi-VN" altLang="zh-CN" sz="2400" kern="0">
                <a:solidFill>
                  <a:srgbClr val="FF0000"/>
                </a:solidFill>
                <a:latin typeface="Times New Roman" panose="02020603050405020304" charset="0"/>
                <a:cs typeface="Times New Roman" panose="02020603050405020304" charset="0"/>
              </a:rPr>
              <a:t> cuì </a:t>
            </a:r>
          </a:p>
        </p:txBody>
      </p:sp>
      <p:sp>
        <p:nvSpPr>
          <p:cNvPr id="56" name="文本框 55"/>
          <p:cNvSpPr txBox="1">
            <a:spLocks noChangeArrowheads="1"/>
          </p:cNvSpPr>
          <p:nvPr>
            <p:custDataLst>
              <p:tags r:id="rId6"/>
            </p:custDataLst>
          </p:nvPr>
        </p:nvSpPr>
        <p:spPr bwMode="auto">
          <a:xfrm>
            <a:off x="3096882" y="3295827"/>
            <a:ext cx="15589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457200" eaLnBrk="1" fontAlgn="base" hangingPunct="1">
              <a:spcBef>
                <a:spcPct val="50000"/>
              </a:spcBef>
              <a:spcAft>
                <a:spcPct val="0"/>
              </a:spcAft>
            </a:pPr>
            <a:r>
              <a:rPr lang="vi-VN" altLang="zh-CN" sz="2400" kern="0">
                <a:solidFill>
                  <a:srgbClr val="FF0000"/>
                </a:solidFill>
                <a:latin typeface="Times New Roman" panose="02020603050405020304" charset="0"/>
                <a:cs typeface="Times New Roman" panose="02020603050405020304" charset="0"/>
              </a:rPr>
              <a:t>shàn</a:t>
            </a:r>
          </a:p>
        </p:txBody>
      </p:sp>
      <p:sp>
        <p:nvSpPr>
          <p:cNvPr id="57" name="文本框 56"/>
          <p:cNvSpPr txBox="1">
            <a:spLocks noChangeArrowheads="1"/>
          </p:cNvSpPr>
          <p:nvPr>
            <p:custDataLst>
              <p:tags r:id="rId7"/>
            </p:custDataLst>
          </p:nvPr>
        </p:nvSpPr>
        <p:spPr bwMode="auto">
          <a:xfrm>
            <a:off x="3097179" y="4162822"/>
            <a:ext cx="11525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457200" eaLnBrk="1" fontAlgn="base" hangingPunct="1">
              <a:spcBef>
                <a:spcPct val="50000"/>
              </a:spcBef>
              <a:spcAft>
                <a:spcPct val="0"/>
              </a:spcAft>
            </a:pPr>
            <a:r>
              <a:rPr lang="vi-VN" altLang="zh-CN" sz="2400" kern="0">
                <a:solidFill>
                  <a:srgbClr val="FF0000"/>
                </a:solidFill>
                <a:latin typeface="Times New Roman" panose="02020603050405020304" charset="0"/>
                <a:cs typeface="Times New Roman" panose="02020603050405020304" charset="0"/>
              </a:rPr>
              <a:t>wān</a:t>
            </a:r>
          </a:p>
        </p:txBody>
      </p:sp>
      <p:sp>
        <p:nvSpPr>
          <p:cNvPr id="61" name="矩形 60"/>
          <p:cNvSpPr/>
          <p:nvPr>
            <p:custDataLst>
              <p:tags r:id="rId8"/>
            </p:custDataLst>
          </p:nvPr>
        </p:nvSpPr>
        <p:spPr>
          <a:xfrm>
            <a:off x="2228332" y="2428946"/>
            <a:ext cx="868680" cy="460375"/>
          </a:xfrm>
          <a:prstGeom prst="rect">
            <a:avLst/>
          </a:prstGeom>
        </p:spPr>
        <p:txBody>
          <a:bodyPr wrap="none">
            <a:spAutoFit/>
          </a:bodyPr>
          <a:lstStyle/>
          <a:p>
            <a:pPr defTabSz="457200" eaLnBrk="0" fontAlgn="base" hangingPunct="0">
              <a:spcBef>
                <a:spcPct val="0"/>
              </a:spcBef>
              <a:spcAft>
                <a:spcPct val="0"/>
              </a:spcAft>
            </a:pPr>
            <a:r>
              <a:rPr lang="zh-CN" altLang="en-US" sz="2400" kern="0">
                <a:solidFill>
                  <a:srgbClr val="FF0000"/>
                </a:solidFill>
                <a:latin typeface="Times New Roman" panose="02020603050405020304" charset="0"/>
                <a:ea typeface="宋体" panose="02010600030101010101" pitchFamily="2" charset="-122"/>
              </a:rPr>
              <a:t>瘫 痪</a:t>
            </a:r>
          </a:p>
        </p:txBody>
      </p:sp>
      <p:sp>
        <p:nvSpPr>
          <p:cNvPr id="71" name="矩形 70"/>
          <p:cNvSpPr/>
          <p:nvPr>
            <p:custDataLst>
              <p:tags r:id="rId9"/>
            </p:custDataLst>
          </p:nvPr>
        </p:nvSpPr>
        <p:spPr>
          <a:xfrm>
            <a:off x="4578467" y="2428311"/>
            <a:ext cx="868680" cy="460375"/>
          </a:xfrm>
          <a:prstGeom prst="rect">
            <a:avLst/>
          </a:prstGeom>
        </p:spPr>
        <p:txBody>
          <a:bodyPr wrap="none">
            <a:spAutoFit/>
          </a:bodyPr>
          <a:lstStyle/>
          <a:p>
            <a:pPr defTabSz="457200" eaLnBrk="0" fontAlgn="base" hangingPunct="0">
              <a:spcBef>
                <a:spcPct val="0"/>
              </a:spcBef>
              <a:spcAft>
                <a:spcPct val="0"/>
              </a:spcAft>
            </a:pPr>
            <a:r>
              <a:rPr lang="zh-CN" altLang="en-US" sz="2400" kern="0">
                <a:solidFill>
                  <a:srgbClr val="FF0000"/>
                </a:solidFill>
                <a:latin typeface="Times New Roman" panose="02020603050405020304" charset="0"/>
                <a:ea typeface="宋体" panose="02010600030101010101" pitchFamily="2" charset="-122"/>
              </a:rPr>
              <a:t>侍</a:t>
            </a:r>
            <a:r>
              <a:rPr lang="zh-CN" altLang="en-US" sz="2400" kern="0">
                <a:solidFill>
                  <a:prstClr val="black"/>
                </a:solidFill>
                <a:latin typeface="Times New Roman" panose="02020603050405020304" charset="0"/>
                <a:ea typeface="宋体" panose="02010600030101010101" pitchFamily="2" charset="-122"/>
              </a:rPr>
              <a:t> 弄</a:t>
            </a:r>
            <a:endParaRPr lang="zh-CN" altLang="en-US" sz="2400" kern="0">
              <a:solidFill>
                <a:srgbClr val="C00000"/>
              </a:solidFill>
              <a:latin typeface="Times New Roman" panose="02020603050405020304" charset="0"/>
              <a:ea typeface="宋体" panose="02010600030101010101" pitchFamily="2" charset="-122"/>
            </a:endParaRPr>
          </a:p>
        </p:txBody>
      </p:sp>
      <p:sp>
        <p:nvSpPr>
          <p:cNvPr id="72" name="矩形 71"/>
          <p:cNvSpPr/>
          <p:nvPr>
            <p:custDataLst>
              <p:tags r:id="rId10"/>
            </p:custDataLst>
          </p:nvPr>
        </p:nvSpPr>
        <p:spPr>
          <a:xfrm>
            <a:off x="6995277" y="2429581"/>
            <a:ext cx="868680" cy="460375"/>
          </a:xfrm>
          <a:prstGeom prst="rect">
            <a:avLst/>
          </a:prstGeom>
        </p:spPr>
        <p:txBody>
          <a:bodyPr wrap="none">
            <a:spAutoFit/>
          </a:bodyPr>
          <a:lstStyle/>
          <a:p>
            <a:pPr defTabSz="457200" fontAlgn="base">
              <a:spcBef>
                <a:spcPct val="20000"/>
              </a:spcBef>
              <a:spcAft>
                <a:spcPct val="0"/>
              </a:spcAft>
              <a:buClr>
                <a:prstClr val="black"/>
              </a:buClr>
              <a:buSzPct val="75000"/>
            </a:pPr>
            <a:r>
              <a:rPr lang="zh-CN" altLang="en-US" sz="2400" kern="0">
                <a:solidFill>
                  <a:srgbClr val="FF0000"/>
                </a:solidFill>
                <a:latin typeface="Times New Roman" panose="02020603050405020304" charset="0"/>
                <a:ea typeface="宋体" panose="02010600030101010101" pitchFamily="2" charset="-122"/>
              </a:rPr>
              <a:t>憔 悴</a:t>
            </a:r>
          </a:p>
        </p:txBody>
      </p:sp>
      <p:sp>
        <p:nvSpPr>
          <p:cNvPr id="85" name="矩形 84"/>
          <p:cNvSpPr/>
          <p:nvPr>
            <p:custDataLst>
              <p:tags r:id="rId11"/>
            </p:custDataLst>
          </p:nvPr>
        </p:nvSpPr>
        <p:spPr>
          <a:xfrm>
            <a:off x="2228332" y="3286050"/>
            <a:ext cx="868680" cy="460375"/>
          </a:xfrm>
          <a:prstGeom prst="rect">
            <a:avLst/>
          </a:prstGeom>
        </p:spPr>
        <p:txBody>
          <a:bodyPr wrap="none">
            <a:spAutoFit/>
          </a:bodyPr>
          <a:lstStyle/>
          <a:p>
            <a:pPr defTabSz="457200" eaLnBrk="0" fontAlgn="base" hangingPunct="0">
              <a:spcBef>
                <a:spcPct val="0"/>
              </a:spcBef>
              <a:spcAft>
                <a:spcPct val="0"/>
              </a:spcAft>
            </a:pPr>
            <a:r>
              <a:rPr lang="zh-CN" altLang="en-US" sz="2400" kern="0">
                <a:solidFill>
                  <a:prstClr val="black"/>
                </a:solidFill>
                <a:latin typeface="Times New Roman" panose="02020603050405020304" charset="0"/>
                <a:ea typeface="宋体" panose="02010600030101010101" pitchFamily="2" charset="-122"/>
              </a:rPr>
              <a:t>仿</a:t>
            </a:r>
            <a:r>
              <a:rPr lang="zh-CN" altLang="en-US" sz="2400" kern="0">
                <a:solidFill>
                  <a:srgbClr val="FF0000"/>
                </a:solidFill>
                <a:latin typeface="Times New Roman" panose="02020603050405020304" charset="0"/>
                <a:ea typeface="宋体" panose="02010600030101010101" pitchFamily="2" charset="-122"/>
              </a:rPr>
              <a:t> 膳</a:t>
            </a:r>
            <a:endParaRPr lang="zh-CN" altLang="en-US" sz="2400" kern="0">
              <a:solidFill>
                <a:prstClr val="black"/>
              </a:solidFill>
              <a:latin typeface="Times New Roman" panose="02020603050405020304" charset="0"/>
              <a:ea typeface="宋体" panose="02010600030101010101" pitchFamily="2" charset="-122"/>
            </a:endParaRPr>
          </a:p>
        </p:txBody>
      </p:sp>
      <p:sp>
        <p:nvSpPr>
          <p:cNvPr id="86" name="矩形 85"/>
          <p:cNvSpPr/>
          <p:nvPr>
            <p:custDataLst>
              <p:tags r:id="rId12"/>
            </p:custDataLst>
          </p:nvPr>
        </p:nvSpPr>
        <p:spPr>
          <a:xfrm>
            <a:off x="2228332" y="4161625"/>
            <a:ext cx="868680" cy="460375"/>
          </a:xfrm>
          <a:prstGeom prst="rect">
            <a:avLst/>
          </a:prstGeom>
        </p:spPr>
        <p:txBody>
          <a:bodyPr wrap="none">
            <a:spAutoFit/>
          </a:bodyPr>
          <a:lstStyle/>
          <a:p>
            <a:pPr defTabSz="457200" eaLnBrk="0" fontAlgn="base" hangingPunct="0">
              <a:spcBef>
                <a:spcPct val="0"/>
              </a:spcBef>
              <a:spcAft>
                <a:spcPct val="0"/>
              </a:spcAft>
            </a:pPr>
            <a:r>
              <a:rPr lang="zh-CN" altLang="en-US" sz="2400" kern="0">
                <a:solidFill>
                  <a:srgbClr val="FF0000"/>
                </a:solidFill>
                <a:latin typeface="Times New Roman" panose="02020603050405020304" charset="0"/>
                <a:ea typeface="宋体" panose="02010600030101010101" pitchFamily="2" charset="-122"/>
              </a:rPr>
              <a:t>豌</a:t>
            </a:r>
            <a:r>
              <a:rPr lang="zh-CN" altLang="en-US" sz="2400" kern="0">
                <a:solidFill>
                  <a:prstClr val="black"/>
                </a:solidFill>
                <a:latin typeface="Times New Roman" panose="02020603050405020304" charset="0"/>
                <a:ea typeface="宋体" panose="02010600030101010101" pitchFamily="2" charset="-122"/>
              </a:rPr>
              <a:t> 豆</a:t>
            </a:r>
            <a:endParaRPr lang="zh-CN" altLang="en-US" sz="2400" kern="0">
              <a:solidFill>
                <a:srgbClr val="C00000"/>
              </a:solidFill>
              <a:latin typeface="Times New Roman" panose="02020603050405020304" charset="0"/>
              <a:ea typeface="宋体" panose="02010600030101010101" pitchFamily="2" charset="-122"/>
            </a:endParaRPr>
          </a:p>
        </p:txBody>
      </p:sp>
      <p:sp>
        <p:nvSpPr>
          <p:cNvPr id="87" name="矩形 86"/>
          <p:cNvSpPr/>
          <p:nvPr>
            <p:custDataLst>
              <p:tags r:id="rId13"/>
            </p:custDataLst>
          </p:nvPr>
        </p:nvSpPr>
        <p:spPr>
          <a:xfrm>
            <a:off x="4578467" y="4161625"/>
            <a:ext cx="868680" cy="460375"/>
          </a:xfrm>
          <a:prstGeom prst="rect">
            <a:avLst/>
          </a:prstGeom>
        </p:spPr>
        <p:txBody>
          <a:bodyPr wrap="none">
            <a:spAutoFit/>
          </a:bodyPr>
          <a:lstStyle/>
          <a:p>
            <a:pPr defTabSz="457200" fontAlgn="base">
              <a:spcBef>
                <a:spcPct val="20000"/>
              </a:spcBef>
              <a:spcAft>
                <a:spcPct val="0"/>
              </a:spcAft>
              <a:buClr>
                <a:prstClr val="black"/>
              </a:buClr>
              <a:buSzPct val="75000"/>
            </a:pPr>
            <a:r>
              <a:rPr lang="zh-CN" altLang="en-US" sz="2400" kern="0">
                <a:solidFill>
                  <a:srgbClr val="FF0000"/>
                </a:solidFill>
                <a:latin typeface="Times New Roman" panose="02020603050405020304" charset="0"/>
                <a:ea typeface="宋体" panose="02010600030101010101" pitchFamily="2" charset="-122"/>
              </a:rPr>
              <a:t>诀 </a:t>
            </a:r>
            <a:r>
              <a:rPr lang="zh-CN" altLang="en-US" sz="2400" kern="0">
                <a:solidFill>
                  <a:prstClr val="black"/>
                </a:solidFill>
                <a:latin typeface="Times New Roman" panose="02020603050405020304" charset="0"/>
                <a:ea typeface="宋体" panose="02010600030101010101" pitchFamily="2" charset="-122"/>
              </a:rPr>
              <a:t>别</a:t>
            </a:r>
          </a:p>
        </p:txBody>
      </p:sp>
      <p:sp>
        <p:nvSpPr>
          <p:cNvPr id="88" name="矩形 87"/>
          <p:cNvSpPr/>
          <p:nvPr>
            <p:custDataLst>
              <p:tags r:id="rId14"/>
            </p:custDataLst>
          </p:nvPr>
        </p:nvSpPr>
        <p:spPr>
          <a:xfrm>
            <a:off x="4578467" y="3286050"/>
            <a:ext cx="868680" cy="460375"/>
          </a:xfrm>
          <a:prstGeom prst="rect">
            <a:avLst/>
          </a:prstGeom>
        </p:spPr>
        <p:txBody>
          <a:bodyPr wrap="none">
            <a:spAutoFit/>
          </a:bodyPr>
          <a:lstStyle/>
          <a:p>
            <a:pPr defTabSz="457200" fontAlgn="base">
              <a:spcBef>
                <a:spcPct val="20000"/>
              </a:spcBef>
              <a:spcAft>
                <a:spcPct val="0"/>
              </a:spcAft>
              <a:buClr>
                <a:prstClr val="black"/>
              </a:buClr>
              <a:buSzPct val="75000"/>
            </a:pPr>
            <a:r>
              <a:rPr lang="zh-CN" altLang="en-US" sz="2400" kern="0">
                <a:solidFill>
                  <a:prstClr val="black"/>
                </a:solidFill>
                <a:latin typeface="Times New Roman" panose="02020603050405020304" charset="0"/>
                <a:ea typeface="宋体" panose="02010600030101010101" pitchFamily="2" charset="-122"/>
              </a:rPr>
              <a:t>整 </a:t>
            </a:r>
            <a:r>
              <a:rPr lang="zh-CN" altLang="en-US" sz="2400" kern="0">
                <a:solidFill>
                  <a:srgbClr val="FF0000"/>
                </a:solidFill>
                <a:latin typeface="Times New Roman" panose="02020603050405020304" charset="0"/>
                <a:ea typeface="宋体" panose="02010600030101010101" pitchFamily="2" charset="-122"/>
              </a:rPr>
              <a:t>宿</a:t>
            </a:r>
          </a:p>
        </p:txBody>
      </p:sp>
      <p:sp>
        <p:nvSpPr>
          <p:cNvPr id="89" name="TextBox 3"/>
          <p:cNvSpPr txBox="1"/>
          <p:nvPr>
            <p:custDataLst>
              <p:tags r:id="rId15"/>
            </p:custDataLst>
          </p:nvPr>
        </p:nvSpPr>
        <p:spPr>
          <a:xfrm>
            <a:off x="5553813" y="3295362"/>
            <a:ext cx="1197905" cy="460375"/>
          </a:xfrm>
          <a:prstGeom prst="rect">
            <a:avLst/>
          </a:prstGeom>
          <a:noFill/>
        </p:spPr>
        <p:txBody>
          <a:bodyPr wrap="square" rtlCol="0">
            <a:spAutoFit/>
          </a:bodyPr>
          <a:lstStyle/>
          <a:p>
            <a:pPr defTabSz="457200" eaLnBrk="0" fontAlgn="base" hangingPunct="0">
              <a:spcBef>
                <a:spcPct val="0"/>
              </a:spcBef>
              <a:spcAft>
                <a:spcPct val="0"/>
              </a:spcAft>
            </a:pPr>
            <a:r>
              <a:rPr lang="vi-VN" altLang="zh-CN" sz="2400" kern="0">
                <a:solidFill>
                  <a:srgbClr val="FF0000"/>
                </a:solidFill>
                <a:latin typeface="Times New Roman" panose="02020603050405020304" charset="0"/>
                <a:ea typeface="宋体" panose="02010600030101010101" pitchFamily="2" charset="-122"/>
                <a:cs typeface="Times New Roman" panose="02020603050405020304" charset="0"/>
              </a:rPr>
              <a:t>xiǔ </a:t>
            </a:r>
          </a:p>
        </p:txBody>
      </p:sp>
      <p:sp>
        <p:nvSpPr>
          <p:cNvPr id="90" name="TextBox 4"/>
          <p:cNvSpPr txBox="1"/>
          <p:nvPr>
            <p:custDataLst>
              <p:tags r:id="rId16"/>
            </p:custDataLst>
          </p:nvPr>
        </p:nvSpPr>
        <p:spPr>
          <a:xfrm>
            <a:off x="5553813" y="4162805"/>
            <a:ext cx="879463" cy="460375"/>
          </a:xfrm>
          <a:prstGeom prst="rect">
            <a:avLst/>
          </a:prstGeom>
          <a:noFill/>
        </p:spPr>
        <p:txBody>
          <a:bodyPr wrap="square" rtlCol="0">
            <a:spAutoFit/>
          </a:bodyPr>
          <a:lstStyle/>
          <a:p>
            <a:pPr defTabSz="457200" eaLnBrk="0" fontAlgn="base" hangingPunct="0">
              <a:spcBef>
                <a:spcPct val="0"/>
              </a:spcBef>
              <a:spcAft>
                <a:spcPct val="0"/>
              </a:spcAft>
            </a:pPr>
            <a:r>
              <a:rPr lang="vi-VN" altLang="zh-CN" sz="2400" kern="0">
                <a:solidFill>
                  <a:srgbClr val="FF0000"/>
                </a:solidFill>
                <a:latin typeface="Times New Roman" panose="02020603050405020304" charset="0"/>
                <a:ea typeface="宋体" panose="02010600030101010101" pitchFamily="2" charset="-122"/>
                <a:cs typeface="Times New Roman" panose="02020603050405020304" charset="0"/>
              </a:rPr>
              <a:t>jué</a:t>
            </a:r>
          </a:p>
        </p:txBody>
      </p:sp>
      <p:sp>
        <p:nvSpPr>
          <p:cNvPr id="91" name="矩形 90"/>
          <p:cNvSpPr/>
          <p:nvPr>
            <p:custDataLst>
              <p:tags r:id="rId17"/>
            </p:custDataLst>
          </p:nvPr>
        </p:nvSpPr>
        <p:spPr>
          <a:xfrm>
            <a:off x="6995277" y="3286050"/>
            <a:ext cx="868680" cy="460375"/>
          </a:xfrm>
          <a:prstGeom prst="rect">
            <a:avLst/>
          </a:prstGeom>
        </p:spPr>
        <p:txBody>
          <a:bodyPr wrap="none">
            <a:spAutoFit/>
          </a:bodyPr>
          <a:lstStyle/>
          <a:p>
            <a:pPr defTabSz="457200" fontAlgn="base">
              <a:spcBef>
                <a:spcPct val="20000"/>
              </a:spcBef>
              <a:spcAft>
                <a:spcPct val="0"/>
              </a:spcAft>
              <a:buClr>
                <a:prstClr val="black"/>
              </a:buClr>
              <a:buSzPct val="75000"/>
            </a:pPr>
            <a:r>
              <a:rPr lang="zh-CN" altLang="en-US" sz="2400" kern="0">
                <a:solidFill>
                  <a:prstClr val="black"/>
                </a:solidFill>
                <a:latin typeface="Times New Roman" panose="02020603050405020304" charset="0"/>
                <a:ea typeface="宋体" panose="02010600030101010101" pitchFamily="2" charset="-122"/>
              </a:rPr>
              <a:t>烂</a:t>
            </a:r>
            <a:r>
              <a:rPr lang="zh-CN" altLang="en-US" sz="2400" kern="0">
                <a:solidFill>
                  <a:srgbClr val="FF0000"/>
                </a:solidFill>
                <a:latin typeface="Times New Roman" panose="02020603050405020304" charset="0"/>
                <a:ea typeface="宋体" panose="02010600030101010101" pitchFamily="2" charset="-122"/>
              </a:rPr>
              <a:t> 漫</a:t>
            </a:r>
          </a:p>
        </p:txBody>
      </p:sp>
      <p:sp>
        <p:nvSpPr>
          <p:cNvPr id="4" name="矩形 3"/>
          <p:cNvSpPr/>
          <p:nvPr>
            <p:custDataLst>
              <p:tags r:id="rId18"/>
            </p:custDataLst>
          </p:nvPr>
        </p:nvSpPr>
        <p:spPr>
          <a:xfrm>
            <a:off x="6995277" y="4161625"/>
            <a:ext cx="792480" cy="460375"/>
          </a:xfrm>
          <a:prstGeom prst="rect">
            <a:avLst/>
          </a:prstGeom>
        </p:spPr>
        <p:txBody>
          <a:bodyPr wrap="none">
            <a:spAutoFit/>
          </a:bodyPr>
          <a:lstStyle/>
          <a:p>
            <a:pPr defTabSz="457200" fontAlgn="base">
              <a:spcBef>
                <a:spcPct val="20000"/>
              </a:spcBef>
              <a:spcAft>
                <a:spcPct val="0"/>
              </a:spcAft>
              <a:buClr>
                <a:prstClr val="black"/>
              </a:buClr>
              <a:buSzPct val="75000"/>
            </a:pPr>
            <a:r>
              <a:rPr lang="zh-CN" altLang="en-US" sz="2400" kern="0">
                <a:solidFill>
                  <a:srgbClr val="FF0000"/>
                </a:solidFill>
                <a:latin typeface="Times New Roman" panose="02020603050405020304" charset="0"/>
                <a:ea typeface="宋体" panose="02010600030101010101" pitchFamily="2" charset="-122"/>
              </a:rPr>
              <a:t>捶</a:t>
            </a:r>
            <a:r>
              <a:rPr lang="zh-CN" altLang="en-US" sz="2400" kern="0">
                <a:solidFill>
                  <a:prstClr val="black"/>
                </a:solidFill>
                <a:latin typeface="Times New Roman" panose="02020603050405020304" charset="0"/>
                <a:ea typeface="宋体" panose="02010600030101010101" pitchFamily="2" charset="-122"/>
              </a:rPr>
              <a:t>打</a:t>
            </a:r>
          </a:p>
        </p:txBody>
      </p:sp>
      <p:sp>
        <p:nvSpPr>
          <p:cNvPr id="9" name="TextBox 4"/>
          <p:cNvSpPr txBox="1"/>
          <p:nvPr>
            <p:custDataLst>
              <p:tags r:id="rId19"/>
            </p:custDataLst>
          </p:nvPr>
        </p:nvSpPr>
        <p:spPr>
          <a:xfrm>
            <a:off x="7945223" y="4162805"/>
            <a:ext cx="879463" cy="460375"/>
          </a:xfrm>
          <a:prstGeom prst="rect">
            <a:avLst/>
          </a:prstGeom>
          <a:noFill/>
        </p:spPr>
        <p:txBody>
          <a:bodyPr wrap="square" rtlCol="0">
            <a:spAutoFit/>
          </a:bodyPr>
          <a:lstStyle/>
          <a:p>
            <a:pPr defTabSz="457200" eaLnBrk="0" fontAlgn="base" hangingPunct="0">
              <a:spcBef>
                <a:spcPct val="0"/>
              </a:spcBef>
              <a:spcAft>
                <a:spcPct val="0"/>
              </a:spcAft>
            </a:pPr>
            <a:r>
              <a:rPr lang="vi-VN" altLang="zh-CN" sz="2400" kern="0">
                <a:solidFill>
                  <a:srgbClr val="FF0000"/>
                </a:solidFill>
                <a:latin typeface="Times New Roman" panose="02020603050405020304" charset="0"/>
                <a:ea typeface="宋体" panose="02010600030101010101" pitchFamily="2" charset="-122"/>
                <a:cs typeface="Times New Roman" panose="02020603050405020304" charset="0"/>
              </a:rPr>
              <a:t>c</a:t>
            </a:r>
            <a:r>
              <a:rPr lang="en-US" altLang="vi-VN" sz="2400" kern="0">
                <a:solidFill>
                  <a:srgbClr val="FF0000"/>
                </a:solidFill>
                <a:latin typeface="Times New Roman" panose="02020603050405020304" charset="0"/>
                <a:ea typeface="宋体" panose="02010600030101010101" pitchFamily="2" charset="-122"/>
                <a:cs typeface="Times New Roman" panose="02020603050405020304" charset="0"/>
              </a:rPr>
              <a:t>hu</a:t>
            </a:r>
            <a:r>
              <a:rPr lang="vi-VN" altLang="zh-CN" sz="2400" kern="0">
                <a:solidFill>
                  <a:srgbClr val="FF0000"/>
                </a:solidFill>
                <a:latin typeface="Times New Roman" panose="02020603050405020304" charset="0"/>
                <a:ea typeface="宋体" panose="02010600030101010101" pitchFamily="2" charset="-122"/>
                <a:cs typeface="Times New Roman" panose="02020603050405020304" charset="0"/>
              </a:rPr>
              <a:t>í</a:t>
            </a:r>
          </a:p>
        </p:txBody>
      </p:sp>
      <p:sp>
        <p:nvSpPr>
          <p:cNvPr id="11" name="矩形 10"/>
          <p:cNvSpPr/>
          <p:nvPr>
            <p:custDataLst>
              <p:tags r:id="rId20"/>
            </p:custDataLst>
          </p:nvPr>
        </p:nvSpPr>
        <p:spPr>
          <a:xfrm>
            <a:off x="2228332" y="4961725"/>
            <a:ext cx="1402080" cy="460375"/>
          </a:xfrm>
          <a:prstGeom prst="rect">
            <a:avLst/>
          </a:prstGeom>
        </p:spPr>
        <p:txBody>
          <a:bodyPr wrap="none">
            <a:spAutoFit/>
          </a:bodyPr>
          <a:lstStyle/>
          <a:p>
            <a:pPr defTabSz="457200" fontAlgn="base">
              <a:spcBef>
                <a:spcPct val="20000"/>
              </a:spcBef>
              <a:spcAft>
                <a:spcPct val="0"/>
              </a:spcAft>
              <a:buClr>
                <a:prstClr val="black"/>
              </a:buClr>
              <a:buSzPct val="75000"/>
            </a:pPr>
            <a:r>
              <a:rPr lang="zh-CN" altLang="en-US" sz="2400" kern="0">
                <a:solidFill>
                  <a:prstClr val="black"/>
                </a:solidFill>
                <a:latin typeface="Times New Roman" panose="02020603050405020304" charset="0"/>
                <a:ea typeface="宋体" panose="02010600030101010101" pitchFamily="2" charset="-122"/>
              </a:rPr>
              <a:t>翻来</a:t>
            </a:r>
            <a:r>
              <a:rPr lang="zh-CN" altLang="en-US" sz="2400" kern="0">
                <a:solidFill>
                  <a:srgbClr val="FF0000"/>
                </a:solidFill>
                <a:latin typeface="Times New Roman" panose="02020603050405020304" charset="0"/>
                <a:ea typeface="宋体" panose="02010600030101010101" pitchFamily="2" charset="-122"/>
              </a:rPr>
              <a:t>覆</a:t>
            </a:r>
            <a:r>
              <a:rPr lang="zh-CN" altLang="en-US" sz="2400" kern="0">
                <a:solidFill>
                  <a:prstClr val="black"/>
                </a:solidFill>
                <a:latin typeface="Times New Roman" panose="02020603050405020304" charset="0"/>
                <a:ea typeface="宋体" panose="02010600030101010101" pitchFamily="2" charset="-122"/>
              </a:rPr>
              <a:t>去</a:t>
            </a:r>
          </a:p>
        </p:txBody>
      </p:sp>
      <p:sp>
        <p:nvSpPr>
          <p:cNvPr id="12" name="TextBox 4"/>
          <p:cNvSpPr txBox="1"/>
          <p:nvPr>
            <p:custDataLst>
              <p:tags r:id="rId21"/>
            </p:custDataLst>
          </p:nvPr>
        </p:nvSpPr>
        <p:spPr>
          <a:xfrm>
            <a:off x="3698978" y="4961635"/>
            <a:ext cx="879463" cy="460375"/>
          </a:xfrm>
          <a:prstGeom prst="rect">
            <a:avLst/>
          </a:prstGeom>
          <a:noFill/>
        </p:spPr>
        <p:txBody>
          <a:bodyPr wrap="square" rtlCol="0">
            <a:spAutoFit/>
          </a:bodyPr>
          <a:lstStyle/>
          <a:p>
            <a:pPr defTabSz="457200" eaLnBrk="0" fontAlgn="base" hangingPunct="0">
              <a:spcBef>
                <a:spcPct val="0"/>
              </a:spcBef>
              <a:spcAft>
                <a:spcPct val="0"/>
              </a:spcAft>
            </a:pPr>
            <a:r>
              <a:rPr lang="en-US" sz="2400" kern="0">
                <a:solidFill>
                  <a:srgbClr val="FF0000"/>
                </a:solidFill>
                <a:latin typeface="Times New Roman" panose="02020603050405020304" charset="0"/>
                <a:ea typeface="宋体" panose="02010600030101010101" pitchFamily="2" charset="-122"/>
                <a:cs typeface="Times New Roman" panose="02020603050405020304" charset="0"/>
              </a:rPr>
              <a:t>f</a:t>
            </a:r>
            <a:r>
              <a:rPr lang="vi-VN" altLang="zh-CN" sz="2400" kern="0">
                <a:solidFill>
                  <a:srgbClr val="FF0000"/>
                </a:solidFill>
                <a:latin typeface="Times New Roman" panose="02020603050405020304" charset="0"/>
                <a:ea typeface="宋体" panose="02010600030101010101" pitchFamily="2" charset="-122"/>
                <a:cs typeface="Times New Roman" panose="02020603050405020304" charset="0"/>
              </a:rPr>
              <a:t>ù</a:t>
            </a:r>
          </a:p>
        </p:txBody>
      </p:sp>
      <p:sp>
        <p:nvSpPr>
          <p:cNvPr id="16" name="矩形 15"/>
          <p:cNvSpPr/>
          <p:nvPr>
            <p:custDataLst>
              <p:tags r:id="rId22"/>
            </p:custDataLst>
          </p:nvPr>
        </p:nvSpPr>
        <p:spPr>
          <a:xfrm>
            <a:off x="4578467" y="4960455"/>
            <a:ext cx="792480" cy="460375"/>
          </a:xfrm>
          <a:prstGeom prst="rect">
            <a:avLst/>
          </a:prstGeom>
        </p:spPr>
        <p:txBody>
          <a:bodyPr wrap="none">
            <a:spAutoFit/>
          </a:bodyPr>
          <a:lstStyle/>
          <a:p>
            <a:pPr defTabSz="457200" fontAlgn="base">
              <a:spcBef>
                <a:spcPct val="20000"/>
              </a:spcBef>
              <a:spcAft>
                <a:spcPct val="0"/>
              </a:spcAft>
              <a:buClr>
                <a:prstClr val="black"/>
              </a:buClr>
              <a:buSzPct val="75000"/>
            </a:pPr>
            <a:r>
              <a:rPr lang="zh-CN" altLang="en-US" sz="2400" kern="0">
                <a:solidFill>
                  <a:srgbClr val="FF0000"/>
                </a:solidFill>
                <a:latin typeface="Times New Roman" panose="02020603050405020304" charset="0"/>
                <a:ea typeface="宋体" panose="02010600030101010101" pitchFamily="2" charset="-122"/>
              </a:rPr>
              <a:t>絮</a:t>
            </a:r>
            <a:r>
              <a:rPr lang="zh-CN" altLang="en-US" sz="2400" kern="0">
                <a:solidFill>
                  <a:prstClr val="black"/>
                </a:solidFill>
                <a:latin typeface="Times New Roman" panose="02020603050405020304" charset="0"/>
                <a:ea typeface="宋体" panose="02010600030101010101" pitchFamily="2" charset="-122"/>
              </a:rPr>
              <a:t>叨</a:t>
            </a:r>
          </a:p>
        </p:txBody>
      </p:sp>
      <p:sp>
        <p:nvSpPr>
          <p:cNvPr id="19" name="TextBox 4"/>
          <p:cNvSpPr txBox="1"/>
          <p:nvPr>
            <p:custDataLst>
              <p:tags r:id="rId23"/>
            </p:custDataLst>
          </p:nvPr>
        </p:nvSpPr>
        <p:spPr>
          <a:xfrm>
            <a:off x="5553813" y="4961635"/>
            <a:ext cx="879463" cy="460375"/>
          </a:xfrm>
          <a:prstGeom prst="rect">
            <a:avLst/>
          </a:prstGeom>
          <a:noFill/>
        </p:spPr>
        <p:txBody>
          <a:bodyPr wrap="square" rtlCol="0">
            <a:spAutoFit/>
          </a:bodyPr>
          <a:lstStyle/>
          <a:p>
            <a:pPr defTabSz="457200" eaLnBrk="0" fontAlgn="base" hangingPunct="0">
              <a:spcBef>
                <a:spcPct val="0"/>
              </a:spcBef>
              <a:spcAft>
                <a:spcPct val="0"/>
              </a:spcAft>
            </a:pPr>
            <a:r>
              <a:rPr lang="en-US" altLang="vi-VN" sz="2400" kern="0">
                <a:solidFill>
                  <a:srgbClr val="FF0000"/>
                </a:solidFill>
                <a:latin typeface="Times New Roman" panose="02020603050405020304" charset="0"/>
                <a:ea typeface="宋体" panose="02010600030101010101" pitchFamily="2" charset="-122"/>
                <a:cs typeface="Times New Roman" panose="02020603050405020304" charset="0"/>
              </a:rPr>
              <a:t>x</a:t>
            </a:r>
            <a:r>
              <a:rPr lang="vi-VN" altLang="zh-CN" sz="2400" kern="0">
                <a:solidFill>
                  <a:srgbClr val="FF0000"/>
                </a:solidFill>
                <a:latin typeface="Times New Roman" panose="02020603050405020304" charset="0"/>
                <a:ea typeface="宋体" panose="02010600030101010101" pitchFamily="2" charset="-122"/>
                <a:cs typeface="Times New Roman" panose="02020603050405020304" charset="0"/>
              </a:rPr>
              <a:t>ù</a:t>
            </a:r>
          </a:p>
        </p:txBody>
      </p:sp>
      <p:sp>
        <p:nvSpPr>
          <p:cNvPr id="21" name="矩形 20"/>
          <p:cNvSpPr/>
          <p:nvPr>
            <p:custDataLst>
              <p:tags r:id="rId24"/>
            </p:custDataLst>
          </p:nvPr>
        </p:nvSpPr>
        <p:spPr>
          <a:xfrm>
            <a:off x="6970512" y="4959185"/>
            <a:ext cx="1402080" cy="460375"/>
          </a:xfrm>
          <a:prstGeom prst="rect">
            <a:avLst/>
          </a:prstGeom>
        </p:spPr>
        <p:txBody>
          <a:bodyPr wrap="none">
            <a:spAutoFit/>
          </a:bodyPr>
          <a:lstStyle/>
          <a:p>
            <a:pPr defTabSz="457200" fontAlgn="base">
              <a:spcBef>
                <a:spcPct val="20000"/>
              </a:spcBef>
              <a:spcAft>
                <a:spcPct val="0"/>
              </a:spcAft>
              <a:buClr>
                <a:prstClr val="black"/>
              </a:buClr>
              <a:buSzPct val="75000"/>
            </a:pPr>
            <a:r>
              <a:rPr lang="zh-CN" altLang="en-US" sz="2400" kern="0">
                <a:solidFill>
                  <a:srgbClr val="FF0000"/>
                </a:solidFill>
                <a:latin typeface="Times New Roman" panose="02020603050405020304" charset="0"/>
                <a:ea typeface="宋体" panose="02010600030101010101" pitchFamily="2" charset="-122"/>
              </a:rPr>
              <a:t>喜出望外</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dissolve">
                                      <p:cBhvr>
                                        <p:cTn id="7" dur="500"/>
                                        <p:tgtEl>
                                          <p:spTgt spid="5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dissolve">
                                      <p:cBhvr>
                                        <p:cTn id="10" dur="500"/>
                                        <p:tgtEl>
                                          <p:spTgt spid="5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89"/>
                                        </p:tgtEl>
                                        <p:attrNameLst>
                                          <p:attrName>style.visibility</p:attrName>
                                        </p:attrNameLst>
                                      </p:cBhvr>
                                      <p:to>
                                        <p:strVal val="visible"/>
                                      </p:to>
                                    </p:set>
                                    <p:animEffect transition="in" filter="dissolve">
                                      <p:cBhvr>
                                        <p:cTn id="13" dur="500"/>
                                        <p:tgtEl>
                                          <p:spTgt spid="89"/>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dissolve">
                                      <p:cBhvr>
                                        <p:cTn id="16" dur="500"/>
                                        <p:tgtEl>
                                          <p:spTgt spid="5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dissolve">
                                      <p:cBhvr>
                                        <p:cTn id="19" dur="500"/>
                                        <p:tgtEl>
                                          <p:spTgt spid="56"/>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dissolve">
                                      <p:cBhvr>
                                        <p:cTn id="22" dur="500"/>
                                        <p:tgtEl>
                                          <p:spTgt spid="57"/>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90"/>
                                        </p:tgtEl>
                                        <p:attrNameLst>
                                          <p:attrName>style.visibility</p:attrName>
                                        </p:attrNameLst>
                                      </p:cBhvr>
                                      <p:to>
                                        <p:strVal val="visible"/>
                                      </p:to>
                                    </p:set>
                                    <p:animEffect transition="in" filter="dissolve">
                                      <p:cBhvr>
                                        <p:cTn id="25" dur="500"/>
                                        <p:tgtEl>
                                          <p:spTgt spid="90"/>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dissolve">
                                      <p:cBhvr>
                                        <p:cTn id="28" dur="500"/>
                                        <p:tgtEl>
                                          <p:spTgt spid="54"/>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dissolve">
                                      <p:cBhvr>
                                        <p:cTn id="31" dur="500"/>
                                        <p:tgtEl>
                                          <p:spTgt spid="9"/>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ssolve">
                                      <p:cBhvr>
                                        <p:cTn id="34" dur="500"/>
                                        <p:tgtEl>
                                          <p:spTgt spid="12"/>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dissolv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P spid="57" grpId="0"/>
      <p:bldP spid="89" grpId="0"/>
      <p:bldP spid="90" grpId="0"/>
      <p:bldP spid="9" grpId="0"/>
      <p:bldP spid="12"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184275" y="1721485"/>
            <a:ext cx="6971030" cy="3415030"/>
          </a:xfrm>
          <a:prstGeom prst="rect">
            <a:avLst/>
          </a:prstGeom>
          <a:noFill/>
          <a:ln w="9525">
            <a:noFill/>
          </a:ln>
        </p:spPr>
        <p:txBody>
          <a:bodyPr wrap="square">
            <a:spAutoFit/>
          </a:bodyPr>
          <a:lstStyle/>
          <a:p>
            <a:pPr marL="342900" lvl="0" indent="-342900" algn="l" fontAlgn="auto">
              <a:lnSpc>
                <a:spcPct val="150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作者简介</a:t>
            </a:r>
          </a:p>
          <a:p>
            <a:pPr lvl="0" indent="609600" algn="l">
              <a:lnSpc>
                <a:spcPct val="150000"/>
              </a:lnSpc>
              <a:buClrTx/>
              <a:buSzTx/>
              <a:buFontTx/>
            </a:pPr>
            <a:r>
              <a:rPr lang="zh-CN" sz="2400">
                <a:latin typeface="宋体" panose="02010600030101010101" pitchFamily="2" charset="-122"/>
                <a:ea typeface="宋体" panose="02010600030101010101" pitchFamily="2" charset="-122"/>
                <a:cs typeface="宋体" panose="02010600030101010101" pitchFamily="2" charset="-122"/>
                <a:sym typeface="+mn-ea"/>
              </a:rPr>
              <a:t>史铁生（1951—2010），生于北京，</a:t>
            </a:r>
            <a:r>
              <a:rPr lang="zh-CN"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作家</a:t>
            </a:r>
            <a:r>
              <a:rPr lang="zh-CN" sz="2400">
                <a:latin typeface="宋体" panose="02010600030101010101" pitchFamily="2" charset="-122"/>
                <a:ea typeface="宋体" panose="02010600030101010101" pitchFamily="2" charset="-122"/>
                <a:cs typeface="宋体" panose="02010600030101010101" pitchFamily="2" charset="-122"/>
                <a:sym typeface="+mn-ea"/>
              </a:rPr>
              <a:t>。他的早期创作富有想象力、精致绵密，中后期创作偏重于精神探索。代表作有小说</a:t>
            </a:r>
            <a:r>
              <a:rPr lang="zh-CN"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《我的遥远的清平湾》《命若琴弦》《务虚笔记》</a:t>
            </a:r>
            <a:r>
              <a:rPr lang="zh-CN" sz="2400">
                <a:latin typeface="宋体" panose="02010600030101010101" pitchFamily="2" charset="-122"/>
                <a:ea typeface="宋体" panose="02010600030101010101" pitchFamily="2" charset="-122"/>
                <a:cs typeface="宋体" panose="02010600030101010101" pitchFamily="2" charset="-122"/>
                <a:sym typeface="+mn-ea"/>
              </a:rPr>
              <a:t>，散文</a:t>
            </a:r>
            <a:r>
              <a:rPr lang="zh-CN"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《我与地坛》《合欢树》《病隙碎笔》</a:t>
            </a:r>
            <a:r>
              <a:rPr lang="zh-CN" sz="2400">
                <a:latin typeface="宋体" panose="02010600030101010101" pitchFamily="2" charset="-122"/>
                <a:ea typeface="宋体" panose="02010600030101010101" pitchFamily="2" charset="-122"/>
                <a:cs typeface="宋体" panose="02010600030101010101" pitchFamily="2" charset="-122"/>
                <a:sym typeface="+mn-ea"/>
              </a:rPr>
              <a:t>等。</a:t>
            </a:r>
          </a:p>
        </p:txBody>
      </p:sp>
      <p:sp>
        <p:nvSpPr>
          <p:cNvPr id="3" name="文本框 2"/>
          <p:cNvSpPr txBox="1"/>
          <p:nvPr>
            <p:custDataLst>
              <p:tags r:id="rId1"/>
            </p:custDataLst>
          </p:nvPr>
        </p:nvSpPr>
        <p:spPr>
          <a:xfrm>
            <a:off x="1816604" y="628700"/>
            <a:ext cx="48056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任务一：借助资料，自主预习</a:t>
            </a:r>
          </a:p>
        </p:txBody>
      </p:sp>
      <p:pic>
        <p:nvPicPr>
          <p:cNvPr id="6" name="图片 5"/>
          <p:cNvPicPr>
            <a:picLocks noChangeAspect="1"/>
          </p:cNvPicPr>
          <p:nvPr>
            <p:custDataLst>
              <p:tags r:id="rId2"/>
            </p:custDataLst>
          </p:nvPr>
        </p:nvPicPr>
        <p:blipFill>
          <a:blip r:embed="rId4"/>
          <a:srcRect l="2875" t="1771" r="2438" b="4792"/>
          <a:stretch>
            <a:fillRect/>
          </a:stretch>
        </p:blipFill>
        <p:spPr>
          <a:xfrm>
            <a:off x="8434070" y="2074545"/>
            <a:ext cx="2567305" cy="2533650"/>
          </a:xfrm>
          <a:prstGeom prst="roundRect">
            <a:avLst/>
          </a:prstGeom>
        </p:spPr>
      </p:pic>
    </p:spTree>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117600" y="1584960"/>
            <a:ext cx="7110730" cy="3969385"/>
          </a:xfrm>
          <a:prstGeom prst="rect">
            <a:avLst/>
          </a:prstGeom>
          <a:noFill/>
          <a:ln w="9525">
            <a:noFill/>
          </a:ln>
        </p:spPr>
        <p:txBody>
          <a:bodyPr wrap="square">
            <a:spAutoFit/>
          </a:bodyPr>
          <a:lstStyle/>
          <a:p>
            <a:pPr marL="342900" lvl="0" indent="-342900" algn="l" fontAlgn="auto">
              <a:lnSpc>
                <a:spcPct val="150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背景链接</a:t>
            </a:r>
          </a:p>
          <a:p>
            <a:pPr lvl="0" indent="609600" algn="l" fontAlgn="auto">
              <a:lnSpc>
                <a:spcPct val="150000"/>
              </a:lnSpc>
              <a:buClrTx/>
              <a:buSzTx/>
              <a:buFontTx/>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史铁生二十一岁时，突然得了一场重病，导致双腿瘫痪。他的母亲在精心照顾他的第六个年头因肝病去世，当时年仅四十九岁。他在许多作品里都写到了他的母亲，可以说，他的成长之路，是母亲以生命为代价铺就的。《秋天的怀念》便是一篇怀念母亲的文章。</a:t>
            </a:r>
          </a:p>
        </p:txBody>
      </p:sp>
      <p:sp>
        <p:nvSpPr>
          <p:cNvPr id="3" name="文本框 2"/>
          <p:cNvSpPr txBox="1"/>
          <p:nvPr>
            <p:custDataLst>
              <p:tags r:id="rId1"/>
            </p:custDataLst>
          </p:nvPr>
        </p:nvSpPr>
        <p:spPr>
          <a:xfrm>
            <a:off x="1816604" y="628700"/>
            <a:ext cx="48056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任务一：借助资料，自主预习</a:t>
            </a:r>
          </a:p>
        </p:txBody>
      </p:sp>
      <p:pic>
        <p:nvPicPr>
          <p:cNvPr id="2" name="图片 1" descr="男人的黑白照&#10;&#10;描述已自动生成"/>
          <p:cNvPicPr>
            <a:picLocks noChangeAspect="1"/>
          </p:cNvPicPr>
          <p:nvPr>
            <p:custDataLst>
              <p:tags r:id="rId2"/>
            </p:custDataLst>
          </p:nvPr>
        </p:nvPicPr>
        <p:blipFill>
          <a:blip r:embed="rId4">
            <a:extLst>
              <a:ext uri="{28A0092B-C50C-407E-A947-70E740481C1C}">
                <a14:useLocalDpi xmlns:a14="http://schemas.microsoft.com/office/drawing/2010/main" val="0"/>
              </a:ext>
            </a:extLst>
          </a:blip>
          <a:stretch>
            <a:fillRect/>
          </a:stretch>
        </p:blipFill>
        <p:spPr>
          <a:xfrm>
            <a:off x="8291830" y="1494155"/>
            <a:ext cx="3070225" cy="3869055"/>
          </a:xfrm>
          <a:prstGeom prst="rect">
            <a:avLst/>
          </a:prstGeom>
        </p:spPr>
      </p:pic>
    </p:spTree>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117600" y="1584960"/>
            <a:ext cx="9669145" cy="645160"/>
          </a:xfrm>
          <a:prstGeom prst="rect">
            <a:avLst/>
          </a:prstGeom>
          <a:noFill/>
          <a:ln w="9525">
            <a:noFill/>
          </a:ln>
        </p:spPr>
        <p:txBody>
          <a:bodyPr wrap="square">
            <a:spAutoFit/>
          </a:bodyPr>
          <a:lstStyle/>
          <a:p>
            <a:pPr marL="342900" indent="-342900" fontAlgn="auto">
              <a:lnSpc>
                <a:spcPct val="150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文体知识</a:t>
            </a:r>
          </a:p>
        </p:txBody>
      </p:sp>
      <p:sp>
        <p:nvSpPr>
          <p:cNvPr id="3" name="文本框 2"/>
          <p:cNvSpPr txBox="1"/>
          <p:nvPr>
            <p:custDataLst>
              <p:tags r:id="rId1"/>
            </p:custDataLst>
          </p:nvPr>
        </p:nvSpPr>
        <p:spPr>
          <a:xfrm>
            <a:off x="1816604" y="62870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任务一：借助资料，自主预习</a:t>
            </a:r>
          </a:p>
        </p:txBody>
      </p:sp>
      <p:sp>
        <p:nvSpPr>
          <p:cNvPr id="2" name="文本框 1"/>
          <p:cNvSpPr txBox="1"/>
          <p:nvPr/>
        </p:nvSpPr>
        <p:spPr>
          <a:xfrm>
            <a:off x="1117600" y="2230120"/>
            <a:ext cx="9669145" cy="460375"/>
          </a:xfrm>
          <a:prstGeom prst="rect">
            <a:avLst/>
          </a:prstGeom>
          <a:noFill/>
          <a:ln w="9525">
            <a:noFill/>
          </a:ln>
        </p:spPr>
        <p:txBody>
          <a:bodyPr wrap="square">
            <a:spAutoFit/>
          </a:bodyPr>
          <a:lstStyle/>
          <a:p>
            <a:pPr indent="0" algn="ctr"/>
            <a:r>
              <a:rPr lang="zh-CN" sz="2400">
                <a:solidFill>
                  <a:srgbClr val="000000"/>
                </a:solidFill>
                <a:ea typeface="宋体" panose="02010600030101010101" pitchFamily="2" charset="-122"/>
              </a:rPr>
              <a:t>记叙性散文</a:t>
            </a:r>
            <a:endParaRPr lang="zh-CN" altLang="en-US" sz="2400">
              <a:solidFill>
                <a:srgbClr val="000000"/>
              </a:solidFill>
              <a:ea typeface="宋体" panose="02010600030101010101" pitchFamily="2" charset="-122"/>
            </a:endParaRPr>
          </a:p>
        </p:txBody>
      </p:sp>
      <p:graphicFrame>
        <p:nvGraphicFramePr>
          <p:cNvPr id="4" name="表格 3"/>
          <p:cNvGraphicFramePr>
            <a:graphicFrameLocks noGrp="1"/>
          </p:cNvGraphicFramePr>
          <p:nvPr>
            <p:custDataLst>
              <p:tags r:id="rId2"/>
            </p:custDataLst>
          </p:nvPr>
        </p:nvGraphicFramePr>
        <p:xfrm>
          <a:off x="1117600" y="2831465"/>
          <a:ext cx="9669145" cy="2890520"/>
        </p:xfrm>
        <a:graphic>
          <a:graphicData uri="http://schemas.openxmlformats.org/drawingml/2006/table">
            <a:tbl>
              <a:tblPr/>
              <a:tblGrid>
                <a:gridCol w="784860"/>
                <a:gridCol w="1613535"/>
                <a:gridCol w="7270750"/>
              </a:tblGrid>
              <a:tr h="774700">
                <a:tc>
                  <a:txBody>
                    <a:bodyPr/>
                    <a:lstStyle/>
                    <a:p>
                      <a:pPr indent="0">
                        <a:lnSpc>
                          <a:spcPct val="150000"/>
                        </a:lnSpc>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概念</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nSpc>
                          <a:spcPct val="150000"/>
                        </a:lnSpc>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是以记人、叙事为主的散文，一般对人和事的描写较为具体、突出，同时表现作者的认知和感受，带有浓厚的抒情色彩。</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695960">
                <a:tc rowSpan="2">
                  <a:txBody>
                    <a:bodyPr/>
                    <a:lstStyle/>
                    <a:p>
                      <a:pPr indent="0">
                        <a:lnSpc>
                          <a:spcPct val="150000"/>
                        </a:lnSpc>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分类</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lnSpc>
                          <a:spcPct val="150000"/>
                        </a:lnSpc>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记事散文</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以事件发展为线索，偏重叙述事件。</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9728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lnSpc>
                          <a:spcPct val="150000"/>
                        </a:lnSpc>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写人散文</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nSpc>
                          <a:spcPct val="150000"/>
                        </a:lnSpc>
                        <a:buNone/>
                      </a:pPr>
                      <a:r>
                        <a:rPr lang="en-US" sz="2400" b="0" dirty="0" err="1">
                          <a:solidFill>
                            <a:srgbClr val="000000"/>
                          </a:solidFill>
                          <a:latin typeface="宋体" panose="02010600030101010101" pitchFamily="2" charset="-122"/>
                          <a:ea typeface="宋体" panose="02010600030101010101" pitchFamily="2" charset="-122"/>
                          <a:cs typeface="宋体" panose="02010600030101010101" pitchFamily="2" charset="-122"/>
                        </a:rPr>
                        <a:t>以人物为中心，抓住人物的性格特征做粗线条勾勒，偏重表现人物的基本气质、性格和精神面貌</a:t>
                      </a:r>
                      <a:r>
                        <a:rPr lang="en-US" sz="2400" b="0" dirty="0">
                          <a:solidFill>
                            <a:srgbClr val="000000"/>
                          </a:solidFill>
                          <a:latin typeface="宋体" panose="02010600030101010101" pitchFamily="2" charset="-122"/>
                          <a:ea typeface="宋体" panose="02010600030101010101" pitchFamily="2" charset="-122"/>
                          <a:cs typeface="宋体" panose="02010600030101010101" pitchFamily="2" charset="-122"/>
                        </a:rPr>
                        <a:t>。</a:t>
                      </a:r>
                      <a:endParaRPr lang="en-US" altLang="en-US" sz="2400" b="0" dirty="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146175" y="1409065"/>
            <a:ext cx="9604375" cy="1198880"/>
          </a:xfrm>
          <a:prstGeom prst="rect">
            <a:avLst/>
          </a:prstGeom>
          <a:noFill/>
          <a:ln w="9525">
            <a:noFill/>
          </a:ln>
        </p:spPr>
        <p:txBody>
          <a:bodyPr wrap="square">
            <a:spAutoFit/>
          </a:bodyPr>
          <a:lstStyle/>
          <a:p>
            <a:pPr marL="342900" lvl="0" indent="-342900" algn="l">
              <a:lnSpc>
                <a:spcPct val="150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本文围绕“北海的菊花”讲了一个怎样的故事？请从“我”的角度概括。</a:t>
            </a:r>
          </a:p>
        </p:txBody>
      </p:sp>
      <p:sp>
        <p:nvSpPr>
          <p:cNvPr id="2" name="文本框 1"/>
          <p:cNvSpPr txBox="1"/>
          <p:nvPr/>
        </p:nvSpPr>
        <p:spPr>
          <a:xfrm>
            <a:off x="1146175" y="2856865"/>
            <a:ext cx="6789420" cy="2550533"/>
          </a:xfrm>
          <a:prstGeom prst="round2DiagRect">
            <a:avLst/>
          </a:prstGeom>
          <a:solidFill>
            <a:schemeClr val="accent1">
              <a:lumMod val="20000"/>
              <a:lumOff val="80000"/>
              <a:alpha val="23000"/>
            </a:schemeClr>
          </a:solidFill>
          <a:ln w="9525">
            <a:noFill/>
          </a:ln>
        </p:spPr>
        <p:txBody>
          <a:bodyPr wrap="square">
            <a:spAutoFit/>
          </a:bodyPr>
          <a:lstStyle/>
          <a:p>
            <a:pPr lvl="0" indent="609600" algn="l" fontAlgn="auto">
              <a:lnSpc>
                <a:spcPct val="150000"/>
              </a:lnSpc>
              <a:buClrTx/>
              <a:buSzTx/>
              <a:buFont typeface="Wingdings" panose="05000000000000000000" charset="0"/>
              <a:buNone/>
            </a:pPr>
            <a:r>
              <a:rPr lang="zh-CN" sz="2400">
                <a:latin typeface="楷体" panose="02010609060101010101" charset="-122"/>
                <a:ea typeface="楷体" panose="02010609060101010101" charset="-122"/>
                <a:cs typeface="楷体" panose="02010609060101010101" charset="-122"/>
                <a:sym typeface="+mn-ea"/>
              </a:rPr>
              <a:t>母亲为了让“我”散心，想带“我”去北海看菊花。“我”因双腿瘫痪不愿去，后来想去了，母亲却已离世。最后妹妹推“我”去看了北海的菊花。</a:t>
            </a:r>
          </a:p>
        </p:txBody>
      </p:sp>
      <p:sp>
        <p:nvSpPr>
          <p:cNvPr id="3" name="文本框 2"/>
          <p:cNvSpPr txBox="1"/>
          <p:nvPr>
            <p:custDataLst>
              <p:tags r:id="rId1"/>
            </p:custDataLst>
          </p:nvPr>
        </p:nvSpPr>
        <p:spPr>
          <a:xfrm>
            <a:off x="1816604" y="638225"/>
            <a:ext cx="55168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任务二：整体感知，梳理文章思路</a:t>
            </a:r>
          </a:p>
        </p:txBody>
      </p:sp>
      <p:pic>
        <p:nvPicPr>
          <p:cNvPr id="18" name="图片 17"/>
          <p:cNvPicPr>
            <a:picLocks noChangeAspect="1"/>
          </p:cNvPicPr>
          <p:nvPr>
            <p:custDataLst>
              <p:tags r:id="rId2"/>
            </p:custDataLst>
          </p:nvPr>
        </p:nvPicPr>
        <p:blipFill>
          <a:blip r:embed="rId4">
            <a:extLst>
              <a:ext uri="{28A0092B-C50C-407E-A947-70E740481C1C}">
                <a14:useLocalDpi xmlns:a14="http://schemas.microsoft.com/office/drawing/2010/main" val="0"/>
              </a:ext>
            </a:extLst>
          </a:blip>
          <a:srcRect/>
          <a:stretch>
            <a:fillRect/>
          </a:stretch>
        </p:blipFill>
        <p:spPr>
          <a:xfrm>
            <a:off x="8147050" y="1632527"/>
            <a:ext cx="3390900" cy="3452553"/>
          </a:xfrm>
          <a:custGeom>
            <a:avLst/>
            <a:gdLst>
              <a:gd name="connsiteX0" fmla="*/ 4184257 w 6285714"/>
              <a:gd name="connsiteY0" fmla="*/ 774300 h 6400000"/>
              <a:gd name="connsiteX1" fmla="*/ 4006457 w 6285714"/>
              <a:gd name="connsiteY1" fmla="*/ 1714100 h 6400000"/>
              <a:gd name="connsiteX2" fmla="*/ 4158857 w 6285714"/>
              <a:gd name="connsiteY2" fmla="*/ 2107800 h 6400000"/>
              <a:gd name="connsiteX3" fmla="*/ 5352657 w 6285714"/>
              <a:gd name="connsiteY3" fmla="*/ 2171300 h 6400000"/>
              <a:gd name="connsiteX4" fmla="*/ 5314557 w 6285714"/>
              <a:gd name="connsiteY4" fmla="*/ 1066400 h 6400000"/>
              <a:gd name="connsiteX5" fmla="*/ 4222357 w 6285714"/>
              <a:gd name="connsiteY5" fmla="*/ 812400 h 6400000"/>
              <a:gd name="connsiteX6" fmla="*/ 0 w 6285714"/>
              <a:gd name="connsiteY6" fmla="*/ 0 h 6400000"/>
              <a:gd name="connsiteX7" fmla="*/ 6285714 w 6285714"/>
              <a:gd name="connsiteY7" fmla="*/ 0 h 6400000"/>
              <a:gd name="connsiteX8" fmla="*/ 6285714 w 6285714"/>
              <a:gd name="connsiteY8" fmla="*/ 6400000 h 6400000"/>
              <a:gd name="connsiteX9" fmla="*/ 0 w 6285714"/>
              <a:gd name="connsiteY9" fmla="*/ 6400000 h 64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85714" h="6400000">
                <a:moveTo>
                  <a:pt x="4184257" y="774300"/>
                </a:moveTo>
                <a:lnTo>
                  <a:pt x="4006457" y="1714100"/>
                </a:lnTo>
                <a:lnTo>
                  <a:pt x="4158857" y="2107800"/>
                </a:lnTo>
                <a:lnTo>
                  <a:pt x="5352657" y="2171300"/>
                </a:lnTo>
                <a:lnTo>
                  <a:pt x="5314557" y="1066400"/>
                </a:lnTo>
                <a:lnTo>
                  <a:pt x="4222357" y="812400"/>
                </a:lnTo>
                <a:close/>
                <a:moveTo>
                  <a:pt x="0" y="0"/>
                </a:moveTo>
                <a:lnTo>
                  <a:pt x="6285714" y="0"/>
                </a:lnTo>
                <a:lnTo>
                  <a:pt x="6285714" y="6400000"/>
                </a:lnTo>
                <a:lnTo>
                  <a:pt x="0" y="6400000"/>
                </a:lnTo>
                <a:close/>
              </a:path>
            </a:pathLst>
          </a:custGeom>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2" presetClass="entr" presetSubtype="4"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down)">
                                      <p:cBhvr>
                                        <p:cTn id="1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816604" y="638225"/>
            <a:ext cx="55168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任务二：整体感知，梳理文章思路</a:t>
            </a:r>
          </a:p>
        </p:txBody>
      </p:sp>
      <p:sp>
        <p:nvSpPr>
          <p:cNvPr id="6" name="文本框 5"/>
          <p:cNvSpPr txBox="1"/>
          <p:nvPr/>
        </p:nvSpPr>
        <p:spPr>
          <a:xfrm>
            <a:off x="1146175" y="1549400"/>
            <a:ext cx="9604375" cy="645160"/>
          </a:xfrm>
          <a:prstGeom prst="rect">
            <a:avLst/>
          </a:prstGeom>
          <a:noFill/>
          <a:ln w="9525">
            <a:noFill/>
          </a:ln>
        </p:spPr>
        <p:txBody>
          <a:bodyPr wrap="square">
            <a:spAutoFit/>
          </a:bodyPr>
          <a:lstStyle/>
          <a:p>
            <a:pPr marL="342900" lvl="0" indent="-342900" algn="l">
              <a:lnSpc>
                <a:spcPct val="150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为本文划分结构层次并概括每部分的内容。</a:t>
            </a:r>
          </a:p>
        </p:txBody>
      </p:sp>
      <p:sp>
        <p:nvSpPr>
          <p:cNvPr id="7" name="文本框 6"/>
          <p:cNvSpPr txBox="1"/>
          <p:nvPr/>
        </p:nvSpPr>
        <p:spPr>
          <a:xfrm>
            <a:off x="1146175" y="2339975"/>
            <a:ext cx="9604375" cy="3415030"/>
          </a:xfrm>
          <a:prstGeom prst="rect">
            <a:avLst/>
          </a:prstGeom>
          <a:noFill/>
          <a:ln w="9525">
            <a:noFill/>
          </a:ln>
        </p:spPr>
        <p:txBody>
          <a:bodyPr wrap="square">
            <a:spAutoFit/>
          </a:bodyPr>
          <a:lstStyle/>
          <a:p>
            <a:pPr marL="342900" lvl="0" indent="-342900" algn="l">
              <a:lnSpc>
                <a:spcPct val="150000"/>
              </a:lnSpc>
              <a:buClrTx/>
              <a:buSzTx/>
              <a:buFont typeface="Wingdings" panose="05000000000000000000" charset="0"/>
              <a:buChar char="Ø"/>
            </a:pPr>
            <a:r>
              <a:rPr lang="zh-CN" sz="2400">
                <a:latin typeface="楷体" panose="02010609060101010101" charset="-122"/>
                <a:ea typeface="楷体" panose="02010609060101010101" charset="-122"/>
                <a:cs typeface="楷体" panose="02010609060101010101" charset="-122"/>
                <a:sym typeface="+mn-ea"/>
              </a:rPr>
              <a:t>第一部分（1、2）：双腿瘫痪后的“我”暴怒无常，母亲忍着病痛关怀“我”。</a:t>
            </a:r>
          </a:p>
          <a:p>
            <a:pPr marL="342900" lvl="0" indent="-342900" algn="l">
              <a:lnSpc>
                <a:spcPct val="150000"/>
              </a:lnSpc>
              <a:buClrTx/>
              <a:buSzTx/>
              <a:buFont typeface="Wingdings" panose="05000000000000000000" charset="0"/>
              <a:buChar char="Ø"/>
            </a:pPr>
            <a:r>
              <a:rPr lang="zh-CN" sz="2400">
                <a:latin typeface="楷体" panose="02010609060101010101" charset="-122"/>
                <a:ea typeface="楷体" panose="02010609060101010101" charset="-122"/>
                <a:cs typeface="楷体" panose="02010609060101010101" charset="-122"/>
                <a:sym typeface="+mn-ea"/>
              </a:rPr>
              <a:t>第二部分（3</a:t>
            </a:r>
            <a:r>
              <a:rPr lang="en-US" altLang="zh-CN" sz="2400">
                <a:latin typeface="楷体" panose="02010609060101010101" charset="-122"/>
                <a:ea typeface="楷体" panose="02010609060101010101" charset="-122"/>
                <a:cs typeface="楷体" panose="02010609060101010101" charset="-122"/>
                <a:sym typeface="+mn-ea"/>
              </a:rPr>
              <a:t>~</a:t>
            </a:r>
            <a:r>
              <a:rPr lang="zh-CN" sz="2400">
                <a:latin typeface="楷体" panose="02010609060101010101" charset="-122"/>
                <a:ea typeface="楷体" panose="02010609060101010101" charset="-122"/>
                <a:cs typeface="楷体" panose="02010609060101010101" charset="-122"/>
                <a:sym typeface="+mn-ea"/>
              </a:rPr>
              <a:t>6）：“我”同意母亲的央求，准备去看菊花时，母亲却突然因病离世了。</a:t>
            </a:r>
          </a:p>
          <a:p>
            <a:pPr marL="342900" lvl="0" indent="-342900" algn="l">
              <a:lnSpc>
                <a:spcPct val="150000"/>
              </a:lnSpc>
              <a:buClrTx/>
              <a:buSzTx/>
              <a:buFont typeface="Wingdings" panose="05000000000000000000" charset="0"/>
              <a:buChar char="Ø"/>
            </a:pPr>
            <a:r>
              <a:rPr lang="zh-CN" sz="2400">
                <a:latin typeface="楷体" panose="02010609060101010101" charset="-122"/>
                <a:ea typeface="楷体" panose="02010609060101010101" charset="-122"/>
                <a:cs typeface="楷体" panose="02010609060101010101" charset="-122"/>
                <a:sym typeface="+mn-ea"/>
              </a:rPr>
              <a:t>第三部分（7）：妹妹推“我”去北海看菊花，“我们”明白了母亲的心意，决心“好好儿活”。</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816604" y="638225"/>
            <a:ext cx="55168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任务二：整体感知，梳理文章思路</a:t>
            </a:r>
          </a:p>
        </p:txBody>
      </p:sp>
      <p:sp>
        <p:nvSpPr>
          <p:cNvPr id="6" name="文本框 5"/>
          <p:cNvSpPr txBox="1"/>
          <p:nvPr/>
        </p:nvSpPr>
        <p:spPr>
          <a:xfrm>
            <a:off x="1146175" y="1549400"/>
            <a:ext cx="9604375" cy="1198880"/>
          </a:xfrm>
          <a:prstGeom prst="rect">
            <a:avLst/>
          </a:prstGeom>
          <a:noFill/>
          <a:ln w="9525">
            <a:noFill/>
          </a:ln>
        </p:spPr>
        <p:txBody>
          <a:bodyPr wrap="square">
            <a:spAutoFit/>
          </a:bodyPr>
          <a:lstStyle/>
          <a:p>
            <a:pPr marL="342900" lvl="0" indent="-342900" algn="l">
              <a:lnSpc>
                <a:spcPct val="150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本文用三次“看花”串起叙事脉络。在文中找出相关语句，并从不同角度梳理“我”的变化。</a:t>
            </a:r>
          </a:p>
        </p:txBody>
      </p:sp>
      <p:sp>
        <p:nvSpPr>
          <p:cNvPr id="7" name="文本框 6"/>
          <p:cNvSpPr txBox="1"/>
          <p:nvPr/>
        </p:nvSpPr>
        <p:spPr>
          <a:xfrm>
            <a:off x="1146175" y="2891155"/>
            <a:ext cx="9604375" cy="2532187"/>
          </a:xfrm>
          <a:prstGeom prst="roundRect">
            <a:avLst/>
          </a:prstGeom>
          <a:solidFill>
            <a:schemeClr val="accent5">
              <a:lumMod val="20000"/>
              <a:lumOff val="80000"/>
              <a:alpha val="24000"/>
            </a:schemeClr>
          </a:solidFill>
          <a:ln w="9525">
            <a:noFill/>
          </a:ln>
        </p:spPr>
        <p:txBody>
          <a:bodyPr wrap="square">
            <a:spAutoFit/>
          </a:bodyPr>
          <a:lstStyle/>
          <a:p>
            <a:pPr lvl="0" indent="0" algn="l">
              <a:lnSpc>
                <a:spcPct val="150000"/>
              </a:lnSpc>
              <a:buClrTx/>
              <a:buSzTx/>
              <a:buFont typeface="Wingdings" panose="05000000000000000000" charset="0"/>
              <a:buNone/>
            </a:pPr>
            <a:r>
              <a:rPr lang="zh-CN" sz="2400">
                <a:solidFill>
                  <a:srgbClr val="FF0000"/>
                </a:solidFill>
                <a:latin typeface="楷体" panose="02010609060101010101" charset="-122"/>
                <a:ea typeface="楷体" panose="02010609060101010101" charset="-122"/>
                <a:cs typeface="楷体" panose="02010609060101010101" charset="-122"/>
                <a:sym typeface="+mn-ea"/>
              </a:rPr>
              <a:t>第一次：</a:t>
            </a:r>
          </a:p>
          <a:p>
            <a:pPr lvl="0" indent="0" algn="l">
              <a:lnSpc>
                <a:spcPct val="150000"/>
              </a:lnSpc>
              <a:buClrTx/>
              <a:buSzTx/>
              <a:buFont typeface="Wingdings" panose="05000000000000000000" charset="0"/>
              <a:buNone/>
            </a:pPr>
            <a:r>
              <a:rPr lang="zh-CN" sz="2400">
                <a:latin typeface="楷体" panose="02010609060101010101" charset="-122"/>
                <a:ea typeface="楷体" panose="02010609060101010101" charset="-122"/>
                <a:cs typeface="楷体" panose="02010609060101010101" charset="-122"/>
                <a:sym typeface="+mn-ea"/>
              </a:rPr>
              <a:t>“听说北海的花都开了，我推着你去走走。”</a:t>
            </a:r>
          </a:p>
          <a:p>
            <a:pPr lvl="0" indent="0" algn="l">
              <a:lnSpc>
                <a:spcPct val="150000"/>
              </a:lnSpc>
              <a:buClrTx/>
              <a:buSzTx/>
              <a:buFont typeface="Wingdings" panose="05000000000000000000" charset="0"/>
              <a:buNone/>
            </a:pPr>
            <a:r>
              <a:rPr lang="zh-CN" sz="2400">
                <a:latin typeface="楷体" panose="02010609060101010101" charset="-122"/>
                <a:ea typeface="楷体" panose="02010609060101010101" charset="-122"/>
                <a:cs typeface="楷体" panose="02010609060101010101" charset="-122"/>
                <a:sym typeface="+mn-ea"/>
              </a:rPr>
              <a:t>“不，我不去！”我狠命地捶打这两条可恨的腿，喊着，“我可活什么劲儿！”</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816604" y="638225"/>
            <a:ext cx="55168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任务二：整体感知，梳理文章思路</a:t>
            </a:r>
          </a:p>
        </p:txBody>
      </p:sp>
      <p:sp>
        <p:nvSpPr>
          <p:cNvPr id="7" name="文本框 6"/>
          <p:cNvSpPr txBox="1"/>
          <p:nvPr/>
        </p:nvSpPr>
        <p:spPr>
          <a:xfrm>
            <a:off x="1146175" y="1468755"/>
            <a:ext cx="9604375" cy="5226446"/>
          </a:xfrm>
          <a:prstGeom prst="roundRect">
            <a:avLst/>
          </a:prstGeom>
          <a:solidFill>
            <a:schemeClr val="accent5">
              <a:lumMod val="20000"/>
              <a:lumOff val="80000"/>
              <a:alpha val="24000"/>
            </a:schemeClr>
          </a:solidFill>
          <a:ln w="9525">
            <a:noFill/>
          </a:ln>
        </p:spPr>
        <p:txBody>
          <a:bodyPr wrap="square">
            <a:spAutoFit/>
          </a:bodyPr>
          <a:lstStyle/>
          <a:p>
            <a:pPr lvl="0" indent="0" algn="l" fontAlgn="auto">
              <a:lnSpc>
                <a:spcPct val="125000"/>
              </a:lnSpc>
              <a:buClrTx/>
              <a:buSzTx/>
              <a:buFont typeface="Wingdings" panose="05000000000000000000" charset="0"/>
            </a:pPr>
            <a:r>
              <a:rPr lang="zh-CN" sz="2400">
                <a:solidFill>
                  <a:srgbClr val="FF0000"/>
                </a:solidFill>
                <a:latin typeface="楷体" panose="02010609060101010101" charset="-122"/>
                <a:ea typeface="楷体" panose="02010609060101010101" charset="-122"/>
                <a:cs typeface="楷体" panose="02010609060101010101" charset="-122"/>
                <a:sym typeface="+mn-ea"/>
              </a:rPr>
              <a:t>第二次：</a:t>
            </a:r>
          </a:p>
          <a:p>
            <a:pPr lvl="0" indent="0" algn="l" fontAlgn="auto">
              <a:lnSpc>
                <a:spcPct val="125000"/>
              </a:lnSpc>
              <a:buClrTx/>
              <a:buSzTx/>
              <a:buFont typeface="Wingdings" panose="05000000000000000000" charset="0"/>
            </a:pPr>
            <a:r>
              <a:rPr lang="zh-CN" sz="2400">
                <a:latin typeface="楷体" panose="02010609060101010101" charset="-122"/>
                <a:ea typeface="楷体" panose="02010609060101010101" charset="-122"/>
                <a:cs typeface="楷体" panose="02010609060101010101" charset="-122"/>
                <a:sym typeface="+mn-ea"/>
              </a:rPr>
              <a:t>“北海的菊花开了，我推着你去看看吧。”</a:t>
            </a:r>
          </a:p>
          <a:p>
            <a:pPr lvl="0" indent="0" algn="l" fontAlgn="auto">
              <a:lnSpc>
                <a:spcPct val="125000"/>
              </a:lnSpc>
              <a:buClrTx/>
              <a:buSzTx/>
              <a:buFont typeface="Wingdings" panose="05000000000000000000" charset="0"/>
            </a:pPr>
            <a:r>
              <a:rPr lang="zh-CN" sz="2400">
                <a:latin typeface="楷体" panose="02010609060101010101" charset="-122"/>
                <a:ea typeface="楷体" panose="02010609060101010101" charset="-122"/>
                <a:cs typeface="楷体" panose="02010609060101010101" charset="-122"/>
                <a:sym typeface="+mn-ea"/>
              </a:rPr>
              <a:t>“什么时候？”</a:t>
            </a:r>
          </a:p>
          <a:p>
            <a:pPr lvl="0" indent="0" algn="l" fontAlgn="auto">
              <a:lnSpc>
                <a:spcPct val="125000"/>
              </a:lnSpc>
              <a:buClrTx/>
              <a:buSzTx/>
              <a:buFont typeface="Wingdings" panose="05000000000000000000" charset="0"/>
            </a:pPr>
            <a:r>
              <a:rPr lang="zh-CN" sz="2400">
                <a:latin typeface="楷体" panose="02010609060101010101" charset="-122"/>
                <a:ea typeface="楷体" panose="02010609060101010101" charset="-122"/>
                <a:cs typeface="楷体" panose="02010609060101010101" charset="-122"/>
                <a:sym typeface="+mn-ea"/>
              </a:rPr>
              <a:t>“你要是愿意，就明天？”</a:t>
            </a:r>
          </a:p>
          <a:p>
            <a:pPr lvl="0" indent="0" algn="l" fontAlgn="auto">
              <a:lnSpc>
                <a:spcPct val="125000"/>
              </a:lnSpc>
              <a:buClrTx/>
              <a:buSzTx/>
              <a:buFont typeface="Wingdings" panose="05000000000000000000" charset="0"/>
            </a:pPr>
            <a:r>
              <a:rPr lang="zh-CN" sz="2400">
                <a:latin typeface="楷体" panose="02010609060101010101" charset="-122"/>
                <a:ea typeface="楷体" panose="02010609060101010101" charset="-122"/>
                <a:cs typeface="楷体" panose="02010609060101010101" charset="-122"/>
                <a:sym typeface="+mn-ea"/>
              </a:rPr>
              <a:t>“好吧，就明天。”</a:t>
            </a:r>
          </a:p>
          <a:p>
            <a:pPr lvl="0" indent="0" algn="l" fontAlgn="auto">
              <a:lnSpc>
                <a:spcPct val="125000"/>
              </a:lnSpc>
              <a:buClrTx/>
              <a:buSzTx/>
              <a:buFont typeface="Wingdings" panose="05000000000000000000" charset="0"/>
            </a:pPr>
            <a:r>
              <a:rPr lang="zh-CN" sz="2400">
                <a:latin typeface="楷体" panose="02010609060101010101" charset="-122"/>
                <a:ea typeface="楷体" panose="02010609060101010101" charset="-122"/>
                <a:cs typeface="楷体" panose="02010609060101010101" charset="-122"/>
                <a:sym typeface="+mn-ea"/>
              </a:rPr>
              <a:t>“那就赶紧准备准备。”</a:t>
            </a:r>
          </a:p>
          <a:p>
            <a:pPr lvl="0" indent="0" algn="l" fontAlgn="auto">
              <a:lnSpc>
                <a:spcPct val="125000"/>
              </a:lnSpc>
              <a:buClrTx/>
              <a:buSzTx/>
              <a:buFont typeface="Wingdings" panose="05000000000000000000" charset="0"/>
            </a:pPr>
            <a:r>
              <a:rPr lang="zh-CN" sz="2400">
                <a:latin typeface="楷体" panose="02010609060101010101" charset="-122"/>
                <a:ea typeface="楷体" panose="02010609060101010101" charset="-122"/>
                <a:cs typeface="楷体" panose="02010609060101010101" charset="-122"/>
                <a:sym typeface="+mn-ea"/>
              </a:rPr>
              <a:t>“哎呀，烦不烦？几步路，有什么好准备的!”</a:t>
            </a:r>
          </a:p>
          <a:p>
            <a:pPr lvl="0" indent="0" algn="l" fontAlgn="auto">
              <a:lnSpc>
                <a:spcPct val="125000"/>
              </a:lnSpc>
              <a:buClrTx/>
              <a:buSzTx/>
              <a:buFont typeface="Wingdings" panose="05000000000000000000" charset="0"/>
            </a:pPr>
            <a:r>
              <a:rPr lang="zh-CN" sz="2400">
                <a:solidFill>
                  <a:srgbClr val="FF0000"/>
                </a:solidFill>
                <a:latin typeface="楷体" panose="02010609060101010101" charset="-122"/>
                <a:ea typeface="楷体" panose="02010609060101010101" charset="-122"/>
                <a:cs typeface="楷体" panose="02010609060101010101" charset="-122"/>
                <a:sym typeface="+mn-ea"/>
              </a:rPr>
              <a:t>第三次：</a:t>
            </a:r>
          </a:p>
          <a:p>
            <a:pPr lvl="0" indent="0" algn="l" fontAlgn="auto">
              <a:lnSpc>
                <a:spcPct val="125000"/>
              </a:lnSpc>
              <a:buClrTx/>
              <a:buSzTx/>
              <a:buFont typeface="Wingdings" panose="05000000000000000000" charset="0"/>
            </a:pPr>
            <a:r>
              <a:rPr lang="zh-CN" sz="2400">
                <a:latin typeface="楷体" panose="02010609060101010101" charset="-122"/>
                <a:ea typeface="楷体" panose="02010609060101010101" charset="-122"/>
                <a:cs typeface="楷体" panose="02010609060101010101" charset="-122"/>
                <a:sym typeface="+mn-ea"/>
              </a:rPr>
              <a:t>又是秋天，妹妹推我去北海看了菊花。</a:t>
            </a:r>
          </a:p>
          <a:p>
            <a:pPr lvl="0" indent="0" algn="l" fontAlgn="auto">
              <a:lnSpc>
                <a:spcPct val="125000"/>
              </a:lnSpc>
              <a:buClrTx/>
              <a:buSzTx/>
              <a:buFont typeface="Wingdings" panose="05000000000000000000" charset="0"/>
            </a:pPr>
            <a:r>
              <a:rPr lang="zh-CN" sz="2400">
                <a:latin typeface="楷体" panose="02010609060101010101" charset="-122"/>
                <a:ea typeface="楷体" panose="02010609060101010101" charset="-122"/>
                <a:cs typeface="楷体" panose="02010609060101010101" charset="-122"/>
                <a:sym typeface="+mn-ea"/>
              </a:rPr>
              <a:t>我懂得母亲没有说完的话。妹妹也懂。</a:t>
            </a:r>
          </a:p>
        </p:txBody>
      </p:sp>
    </p:spTree>
  </p:cSld>
  <p:clrMapOvr>
    <a:masterClrMapping/>
  </p:clrMapOvr>
  <p:transition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816604" y="638225"/>
            <a:ext cx="55168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任务二：整体感知，梳理文章思路</a:t>
            </a:r>
          </a:p>
        </p:txBody>
      </p:sp>
      <p:sp>
        <p:nvSpPr>
          <p:cNvPr id="100" name="文本框 99"/>
          <p:cNvSpPr txBox="1"/>
          <p:nvPr/>
        </p:nvSpPr>
        <p:spPr>
          <a:xfrm>
            <a:off x="1123315" y="1486535"/>
            <a:ext cx="9650095" cy="460375"/>
          </a:xfrm>
          <a:prstGeom prst="rect">
            <a:avLst/>
          </a:prstGeom>
          <a:noFill/>
          <a:ln w="9525">
            <a:noFill/>
          </a:ln>
        </p:spPr>
        <p:txBody>
          <a:bodyPr wrap="square">
            <a:spAutoFit/>
          </a:bodyPr>
          <a:lstStyle/>
          <a:p>
            <a:pPr indent="0" algn="ctr"/>
            <a:r>
              <a:rPr lang="zh-CN" sz="2400" b="1">
                <a:solidFill>
                  <a:srgbClr val="000000"/>
                </a:solidFill>
                <a:latin typeface="宋体" panose="02010600030101010101" pitchFamily="2" charset="-122"/>
                <a:ea typeface="宋体" panose="02010600030101010101" pitchFamily="2" charset="-122"/>
              </a:rPr>
              <a:t>学习任务单</a:t>
            </a:r>
            <a:endParaRPr lang="zh-CN" altLang="en-US" sz="2400" b="1">
              <a:solidFill>
                <a:srgbClr val="000000"/>
              </a:solidFill>
              <a:latin typeface="宋体" panose="02010600030101010101" pitchFamily="2" charset="-122"/>
              <a:ea typeface="宋体" panose="02010600030101010101" pitchFamily="2" charset="-122"/>
            </a:endParaRPr>
          </a:p>
        </p:txBody>
      </p:sp>
      <p:graphicFrame>
        <p:nvGraphicFramePr>
          <p:cNvPr id="2" name="表格 1"/>
          <p:cNvGraphicFramePr>
            <a:graphicFrameLocks noGrp="1"/>
          </p:cNvGraphicFramePr>
          <p:nvPr>
            <p:custDataLst>
              <p:tags r:id="rId2"/>
            </p:custDataLst>
          </p:nvPr>
        </p:nvGraphicFramePr>
        <p:xfrm>
          <a:off x="1123315" y="2178050"/>
          <a:ext cx="9621520" cy="2973070"/>
        </p:xfrm>
        <a:graphic>
          <a:graphicData uri="http://schemas.openxmlformats.org/drawingml/2006/table">
            <a:tbl>
              <a:tblPr/>
              <a:tblGrid>
                <a:gridCol w="1255395"/>
                <a:gridCol w="1539875"/>
                <a:gridCol w="2240280"/>
                <a:gridCol w="2385060"/>
                <a:gridCol w="273685"/>
                <a:gridCol w="1927225"/>
              </a:tblGrid>
              <a:tr h="542925">
                <a:tc gridSpan="2">
                  <a:txBody>
                    <a:bodyPr/>
                    <a:lstStyle/>
                    <a:p>
                      <a:pPr indent="0" algn="l">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看花（明线）</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lgn="l">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第一次（第1段）</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第二次（第3段）</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l">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第三次（第7段）</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650875">
                <a:tc rowSpan="3">
                  <a:txBody>
                    <a:bodyPr/>
                    <a:lstStyle/>
                    <a:p>
                      <a:pPr indent="0">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“我”的变化（暗线）</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endParaRPr 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algn="ctr">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对看花</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endParaRPr 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algn="ctr">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____________</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endParaRPr 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algn="ctr">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勉强接受</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lgn="ctr">
                        <a:buNone/>
                      </a:pPr>
                      <a:endParaRPr 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algn="ctr">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主动前往</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7851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lgn="ctr">
                        <a:buNone/>
                      </a:pPr>
                      <a:endParaRPr 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algn="ctr">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对母亲</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endParaRPr 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algn="ctr">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拒绝、忽略</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endParaRPr 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algn="ctr">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接受关怀</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lgn="ctr">
                        <a:buNone/>
                      </a:pPr>
                      <a:endParaRPr 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algn="ctr">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__________</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52450">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lgn="ctr">
                        <a:buNone/>
                      </a:pPr>
                      <a:endParaRPr 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algn="ctr">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对生命</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endParaRPr 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algn="ctr">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自暴自弃</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endParaRPr 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algn="ctr">
                        <a:buNone/>
                      </a:pPr>
                      <a:r>
                        <a:rPr lang="en-US" sz="2400" b="0">
                          <a:solidFill>
                            <a:srgbClr val="000000"/>
                          </a:solidFill>
                          <a:latin typeface="宋体" panose="02010600030101010101" pitchFamily="2" charset="-122"/>
                          <a:ea typeface="宋体" panose="02010600030101010101" pitchFamily="2" charset="-122"/>
                          <a:cs typeface="宋体" panose="02010600030101010101" pitchFamily="2" charset="-122"/>
                        </a:rPr>
                        <a:t>接受现实</a:t>
                      </a:r>
                      <a:endParaRPr lang="en-US" altLang="en-US" sz="2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lgn="ctr">
                        <a:buNone/>
                      </a:pPr>
                      <a:endParaRPr lang="en-US" sz="2400" b="0" dirty="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algn="ctr">
                        <a:buNone/>
                      </a:pPr>
                      <a:r>
                        <a:rPr lang="en-US" sz="2400" b="0" dirty="0">
                          <a:solidFill>
                            <a:srgbClr val="000000"/>
                          </a:solidFill>
                          <a:latin typeface="宋体" panose="02010600030101010101" pitchFamily="2" charset="-122"/>
                          <a:ea typeface="宋体" panose="02010600030101010101" pitchFamily="2" charset="-122"/>
                          <a:cs typeface="宋体" panose="02010600030101010101" pitchFamily="2" charset="-122"/>
                        </a:rPr>
                        <a:t>__________</a:t>
                      </a:r>
                      <a:endParaRPr lang="en-US" altLang="en-US" sz="2400" b="0" dirty="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4" name="文本框 3"/>
          <p:cNvSpPr txBox="1"/>
          <p:nvPr/>
        </p:nvSpPr>
        <p:spPr>
          <a:xfrm>
            <a:off x="4085590" y="2968625"/>
            <a:ext cx="1912620" cy="460375"/>
          </a:xfrm>
          <a:prstGeom prst="rect">
            <a:avLst/>
          </a:prstGeom>
          <a:noFill/>
          <a:ln w="9525">
            <a:noFill/>
          </a:ln>
        </p:spPr>
        <p:txBody>
          <a:bodyPr wrap="square">
            <a:spAutoFit/>
          </a:bodyPr>
          <a:lstStyle/>
          <a:p>
            <a:pPr indent="0"/>
            <a:r>
              <a:rPr lang="zh-CN" sz="2400" b="0">
                <a:solidFill>
                  <a:srgbClr val="FF0000"/>
                </a:solidFill>
                <a:latin typeface="楷体" panose="02010609060101010101" charset="-122"/>
                <a:ea typeface="楷体" panose="02010609060101010101" charset="-122"/>
                <a:cs typeface="楷体" panose="02010609060101010101" charset="-122"/>
              </a:rPr>
              <a:t>①无比抗拒 </a:t>
            </a:r>
            <a:r>
              <a:rPr lang="en-US" sz="2400" b="0">
                <a:solidFill>
                  <a:srgbClr val="FF0000"/>
                </a:solidFill>
                <a:latin typeface="楷体" panose="02010609060101010101" charset="-122"/>
                <a:ea typeface="楷体" panose="02010609060101010101" charset="-122"/>
                <a:cs typeface="楷体" panose="02010609060101010101" charset="-122"/>
              </a:rPr>
              <a:t>  </a:t>
            </a:r>
            <a:endParaRPr lang="zh-CN" altLang="en-US" sz="2400" b="0">
              <a:solidFill>
                <a:srgbClr val="FF0000"/>
              </a:solidFill>
              <a:latin typeface="楷体" panose="02010609060101010101" charset="-122"/>
              <a:ea typeface="楷体" panose="02010609060101010101" charset="-122"/>
              <a:cs typeface="楷体" panose="02010609060101010101" charset="-122"/>
            </a:endParaRPr>
          </a:p>
        </p:txBody>
      </p:sp>
      <p:sp>
        <p:nvSpPr>
          <p:cNvPr id="5" name="文本框 4"/>
          <p:cNvSpPr txBox="1"/>
          <p:nvPr/>
        </p:nvSpPr>
        <p:spPr>
          <a:xfrm>
            <a:off x="8665210" y="3709670"/>
            <a:ext cx="2246630" cy="460375"/>
          </a:xfrm>
          <a:prstGeom prst="rect">
            <a:avLst/>
          </a:prstGeom>
          <a:noFill/>
          <a:ln w="9525">
            <a:noFill/>
          </a:ln>
        </p:spPr>
        <p:txBody>
          <a:bodyPr wrap="square">
            <a:spAutoFit/>
          </a:bodyPr>
          <a:lstStyle/>
          <a:p>
            <a:pPr indent="0"/>
            <a:r>
              <a:rPr lang="en-US" sz="2400" b="0">
                <a:solidFill>
                  <a:srgbClr val="FF0000"/>
                </a:solidFill>
                <a:latin typeface="楷体" panose="02010609060101010101" charset="-122"/>
                <a:ea typeface="楷体" panose="02010609060101010101" charset="-122"/>
                <a:cs typeface="楷体" panose="02010609060101010101" charset="-122"/>
              </a:rPr>
              <a:t> </a:t>
            </a:r>
            <a:r>
              <a:rPr lang="zh-CN" sz="2400" b="0">
                <a:solidFill>
                  <a:srgbClr val="FF0000"/>
                </a:solidFill>
                <a:latin typeface="楷体" panose="02010609060101010101" charset="-122"/>
                <a:ea typeface="楷体" panose="02010609060101010101" charset="-122"/>
                <a:cs typeface="楷体" panose="02010609060101010101" charset="-122"/>
              </a:rPr>
              <a:t>②悔恨、怀念 </a:t>
            </a:r>
            <a:r>
              <a:rPr lang="en-US" sz="2400" b="0">
                <a:solidFill>
                  <a:srgbClr val="FF0000"/>
                </a:solidFill>
                <a:latin typeface="楷体" panose="02010609060101010101" charset="-122"/>
                <a:ea typeface="楷体" panose="02010609060101010101" charset="-122"/>
                <a:cs typeface="楷体" panose="02010609060101010101" charset="-122"/>
              </a:rPr>
              <a:t> </a:t>
            </a:r>
            <a:endParaRPr lang="zh-CN" altLang="en-US" sz="2400" b="0">
              <a:solidFill>
                <a:srgbClr val="FF0000"/>
              </a:solidFill>
              <a:latin typeface="楷体" panose="02010609060101010101" charset="-122"/>
              <a:ea typeface="楷体" panose="02010609060101010101" charset="-122"/>
              <a:cs typeface="楷体" panose="02010609060101010101" charset="-122"/>
            </a:endParaRPr>
          </a:p>
        </p:txBody>
      </p:sp>
      <p:sp>
        <p:nvSpPr>
          <p:cNvPr id="8" name="文本框 7"/>
          <p:cNvSpPr txBox="1"/>
          <p:nvPr/>
        </p:nvSpPr>
        <p:spPr>
          <a:xfrm>
            <a:off x="8832215" y="4450715"/>
            <a:ext cx="1912620" cy="460375"/>
          </a:xfrm>
          <a:prstGeom prst="rect">
            <a:avLst/>
          </a:prstGeom>
          <a:noFill/>
          <a:ln w="9525">
            <a:noFill/>
          </a:ln>
        </p:spPr>
        <p:txBody>
          <a:bodyPr wrap="square">
            <a:spAutoFit/>
          </a:bodyPr>
          <a:lstStyle/>
          <a:p>
            <a:pPr indent="0"/>
            <a:r>
              <a:rPr lang="en-US" sz="2400" b="0">
                <a:solidFill>
                  <a:srgbClr val="FF0000"/>
                </a:solidFill>
                <a:latin typeface="楷体" panose="02010609060101010101" charset="-122"/>
                <a:ea typeface="楷体" panose="02010609060101010101" charset="-122"/>
                <a:cs typeface="楷体" panose="02010609060101010101" charset="-122"/>
              </a:rPr>
              <a:t> </a:t>
            </a:r>
            <a:r>
              <a:rPr lang="zh-CN" sz="2400" b="0">
                <a:solidFill>
                  <a:srgbClr val="FF0000"/>
                </a:solidFill>
                <a:latin typeface="楷体" panose="02010609060101010101" charset="-122"/>
                <a:ea typeface="楷体" panose="02010609060101010101" charset="-122"/>
                <a:cs typeface="楷体" panose="02010609060101010101" charset="-122"/>
              </a:rPr>
              <a:t>③积极面对</a:t>
            </a:r>
            <a:endParaRPr lang="zh-CN" altLang="en-US" sz="2400" b="0">
              <a:solidFill>
                <a:srgbClr val="FF0000"/>
              </a:solidFill>
              <a:latin typeface="楷体" panose="02010609060101010101" charset="-122"/>
              <a:ea typeface="楷体" panose="02010609060101010101" charset="-122"/>
              <a:cs typeface="楷体" panose="02010609060101010101" charset="-122"/>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17600" y="2033270"/>
            <a:ext cx="9556750" cy="2975946"/>
          </a:xfrm>
          <a:prstGeom prst="snipRoundRect">
            <a:avLst/>
          </a:prstGeom>
          <a:solidFill>
            <a:schemeClr val="accent1">
              <a:lumMod val="20000"/>
              <a:lumOff val="80000"/>
              <a:alpha val="37000"/>
            </a:schemeClr>
          </a:solidFill>
          <a:ln w="9525">
            <a:noFill/>
          </a:ln>
        </p:spPr>
        <p:txBody>
          <a:bodyPr wrap="square">
            <a:spAutoFit/>
          </a:bodyPr>
          <a:lstStyle/>
          <a:p>
            <a:pPr lvl="0" indent="609600" algn="l" fontAlgn="auto">
              <a:lnSpc>
                <a:spcPct val="150000"/>
              </a:lnSpc>
              <a:buClrTx/>
              <a:buSzTx/>
              <a:buNone/>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正确、流利是朗读的基本要求，更高的要求是要有感情。要做到这一点，需要不断打磨朗读技巧。注意将上一个单元学习的外部技巧（主要是对重音、停连、语气、节奏的把握）在这个单元的学习中巩固。本单元重在练习内部技巧，学会把握“情景再现”与“感情基调”。</a:t>
            </a:r>
          </a:p>
        </p:txBody>
      </p:sp>
      <p:sp>
        <p:nvSpPr>
          <p:cNvPr id="3" name="文本框 2"/>
          <p:cNvSpPr txBox="1"/>
          <p:nvPr>
            <p:custDataLst>
              <p:tags r:id="rId1"/>
            </p:custDataLst>
          </p:nvPr>
        </p:nvSpPr>
        <p:spPr>
          <a:xfrm>
            <a:off x="1816604" y="638225"/>
            <a:ext cx="55168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任务三：练习朗读，理解情感变化</a:t>
            </a:r>
          </a:p>
        </p:txBody>
      </p:sp>
    </p:spTree>
  </p:cSld>
  <p:clrMapOvr>
    <a:masterClrMapping/>
  </p:clrMapOvr>
  <p:transition advClick="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17600" y="1386205"/>
            <a:ext cx="9556750" cy="1198880"/>
          </a:xfrm>
          <a:prstGeom prst="rect">
            <a:avLst/>
          </a:prstGeom>
          <a:noFill/>
          <a:ln w="9525">
            <a:noFill/>
          </a:ln>
        </p:spPr>
        <p:txBody>
          <a:bodyPr wrap="square">
            <a:spAutoFit/>
          </a:bodyPr>
          <a:lstStyle/>
          <a:p>
            <a:pPr marL="342900" lvl="0" indent="-342900" algn="l">
              <a:lnSpc>
                <a:spcPct val="150000"/>
              </a:lnSpc>
              <a:buClrTx/>
              <a:buSzTx/>
              <a:buFont typeface="Wingdings" panose="05000000000000000000" charset="0"/>
              <a:buChar char="p"/>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把握基调。朗读全文，把握文章的整体感情基调，并用一条曲线标出文章的情感起伏与节奏变化。</a:t>
            </a:r>
          </a:p>
        </p:txBody>
      </p:sp>
      <p:sp>
        <p:nvSpPr>
          <p:cNvPr id="6" name="文本框 5"/>
          <p:cNvSpPr txBox="1"/>
          <p:nvPr>
            <p:custDataLst>
              <p:tags r:id="rId1"/>
            </p:custDataLst>
          </p:nvPr>
        </p:nvSpPr>
        <p:spPr>
          <a:xfrm>
            <a:off x="1816604" y="638225"/>
            <a:ext cx="55168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任务三：练习朗读，理解情感变化</a:t>
            </a:r>
          </a:p>
        </p:txBody>
      </p:sp>
      <p:pic>
        <p:nvPicPr>
          <p:cNvPr id="18" name="图片 17"/>
          <p:cNvPicPr>
            <a:picLocks noChangeAspect="1"/>
          </p:cNvPicPr>
          <p:nvPr/>
        </p:nvPicPr>
        <p:blipFill>
          <a:blip r:embed="rId3"/>
          <a:stretch>
            <a:fillRect/>
          </a:stretch>
        </p:blipFill>
        <p:spPr>
          <a:xfrm>
            <a:off x="590550" y="3599180"/>
            <a:ext cx="8420100" cy="1962150"/>
          </a:xfrm>
          <a:prstGeom prst="rect">
            <a:avLst/>
          </a:prstGeom>
        </p:spPr>
      </p:pic>
      <p:sp>
        <p:nvSpPr>
          <p:cNvPr id="19" name="文本框 18"/>
          <p:cNvSpPr txBox="1"/>
          <p:nvPr/>
        </p:nvSpPr>
        <p:spPr>
          <a:xfrm>
            <a:off x="1717675" y="4257675"/>
            <a:ext cx="1118870" cy="645160"/>
          </a:xfrm>
          <a:prstGeom prst="rect">
            <a:avLst/>
          </a:prstGeom>
          <a:noFill/>
          <a:ln w="9525">
            <a:noFill/>
          </a:ln>
        </p:spPr>
        <p:txBody>
          <a:bodyPr wrap="square">
            <a:spAutoFit/>
          </a:bodyPr>
          <a:lstStyle/>
          <a:p>
            <a:pPr lvl="0" indent="0" algn="l">
              <a:lnSpc>
                <a:spcPct val="150000"/>
              </a:lnSpc>
              <a:buClrTx/>
              <a:buSzTx/>
              <a:buNone/>
            </a:pPr>
            <a:r>
              <a:rPr lang="zh-CN" sz="2400">
                <a:solidFill>
                  <a:srgbClr val="000000"/>
                </a:solidFill>
                <a:latin typeface="楷体" panose="02010609060101010101" charset="-122"/>
                <a:ea typeface="楷体" panose="02010609060101010101" charset="-122"/>
                <a:cs typeface="宋体" panose="02010600030101010101" pitchFamily="2" charset="-122"/>
                <a:sym typeface="+mn-ea"/>
              </a:rPr>
              <a:t>第一段</a:t>
            </a:r>
          </a:p>
        </p:txBody>
      </p:sp>
      <p:sp>
        <p:nvSpPr>
          <p:cNvPr id="20" name="文本框 19"/>
          <p:cNvSpPr txBox="1"/>
          <p:nvPr/>
        </p:nvSpPr>
        <p:spPr>
          <a:xfrm>
            <a:off x="1479550" y="2705100"/>
            <a:ext cx="1746885" cy="1198880"/>
          </a:xfrm>
          <a:prstGeom prst="rect">
            <a:avLst/>
          </a:prstGeom>
          <a:noFill/>
          <a:ln w="9525">
            <a:noFill/>
          </a:ln>
        </p:spPr>
        <p:txBody>
          <a:bodyPr wrap="square">
            <a:spAutoFit/>
          </a:bodyPr>
          <a:lstStyle/>
          <a:p>
            <a:pPr lvl="0" indent="0" algn="ctr">
              <a:lnSpc>
                <a:spcPct val="150000"/>
              </a:lnSpc>
              <a:buClrTx/>
              <a:buSzTx/>
              <a:buNone/>
            </a:pPr>
            <a:r>
              <a:rPr lang="zh-CN" sz="2400">
                <a:solidFill>
                  <a:srgbClr val="000000"/>
                </a:solidFill>
                <a:latin typeface="楷体" panose="02010609060101010101" charset="-122"/>
                <a:ea typeface="楷体" panose="02010609060101010101" charset="-122"/>
                <a:cs typeface="宋体" panose="02010600030101010101" pitchFamily="2" charset="-122"/>
                <a:sym typeface="+mn-ea"/>
              </a:rPr>
              <a:t>暴怒</a:t>
            </a:r>
          </a:p>
          <a:p>
            <a:pPr lvl="0" indent="0" algn="ctr">
              <a:lnSpc>
                <a:spcPct val="150000"/>
              </a:lnSpc>
              <a:buClrTx/>
              <a:buSzTx/>
              <a:buNone/>
            </a:pPr>
            <a:r>
              <a:rPr lang="zh-CN" sz="2400">
                <a:solidFill>
                  <a:srgbClr val="000000"/>
                </a:solidFill>
                <a:latin typeface="楷体" panose="02010609060101010101" charset="-122"/>
                <a:ea typeface="楷体" panose="02010609060101010101" charset="-122"/>
                <a:cs typeface="宋体" panose="02010600030101010101" pitchFamily="2" charset="-122"/>
                <a:sym typeface="+mn-ea"/>
              </a:rPr>
              <a:t>（扬、急）</a:t>
            </a:r>
          </a:p>
        </p:txBody>
      </p:sp>
      <p:sp>
        <p:nvSpPr>
          <p:cNvPr id="21" name="文本框 20"/>
          <p:cNvSpPr txBox="1"/>
          <p:nvPr/>
        </p:nvSpPr>
        <p:spPr>
          <a:xfrm>
            <a:off x="2836545" y="3703955"/>
            <a:ext cx="1680845" cy="1198880"/>
          </a:xfrm>
          <a:prstGeom prst="rect">
            <a:avLst/>
          </a:prstGeom>
          <a:noFill/>
          <a:ln w="9525">
            <a:noFill/>
          </a:ln>
        </p:spPr>
        <p:txBody>
          <a:bodyPr wrap="square">
            <a:spAutoFit/>
          </a:bodyPr>
          <a:lstStyle/>
          <a:p>
            <a:pPr lvl="0" indent="0" algn="ctr">
              <a:lnSpc>
                <a:spcPct val="150000"/>
              </a:lnSpc>
              <a:buClrTx/>
              <a:buSzTx/>
              <a:buNone/>
            </a:pPr>
            <a:r>
              <a:rPr lang="zh-CN" sz="2400">
                <a:solidFill>
                  <a:srgbClr val="000000"/>
                </a:solidFill>
                <a:latin typeface="楷体" panose="02010609060101010101" charset="-122"/>
                <a:ea typeface="楷体" panose="02010609060101010101" charset="-122"/>
                <a:cs typeface="宋体" panose="02010600030101010101" pitchFamily="2" charset="-122"/>
                <a:sym typeface="+mn-ea"/>
              </a:rPr>
              <a:t>愧疚</a:t>
            </a:r>
          </a:p>
          <a:p>
            <a:pPr lvl="0" indent="0" algn="ctr">
              <a:lnSpc>
                <a:spcPct val="150000"/>
              </a:lnSpc>
              <a:buClrTx/>
              <a:buSzTx/>
              <a:buNone/>
            </a:pPr>
            <a:r>
              <a:rPr lang="zh-CN" sz="2400">
                <a:solidFill>
                  <a:srgbClr val="000000"/>
                </a:solidFill>
                <a:latin typeface="楷体" panose="02010609060101010101" charset="-122"/>
                <a:ea typeface="楷体" panose="02010609060101010101" charset="-122"/>
                <a:cs typeface="宋体" panose="02010600030101010101" pitchFamily="2" charset="-122"/>
                <a:sym typeface="+mn-ea"/>
              </a:rPr>
              <a:t>（抑，稍）</a:t>
            </a:r>
          </a:p>
        </p:txBody>
      </p:sp>
      <p:sp>
        <p:nvSpPr>
          <p:cNvPr id="22" name="文本框 21"/>
          <p:cNvSpPr txBox="1"/>
          <p:nvPr/>
        </p:nvSpPr>
        <p:spPr>
          <a:xfrm>
            <a:off x="4346575" y="2505075"/>
            <a:ext cx="1746885" cy="1198880"/>
          </a:xfrm>
          <a:prstGeom prst="rect">
            <a:avLst/>
          </a:prstGeom>
          <a:noFill/>
          <a:ln w="9525">
            <a:noFill/>
          </a:ln>
        </p:spPr>
        <p:txBody>
          <a:bodyPr wrap="square">
            <a:spAutoFit/>
          </a:bodyPr>
          <a:lstStyle/>
          <a:p>
            <a:pPr lvl="0" indent="0" algn="ctr">
              <a:lnSpc>
                <a:spcPct val="150000"/>
              </a:lnSpc>
              <a:buClrTx/>
              <a:buSzTx/>
              <a:buNone/>
            </a:pPr>
            <a:r>
              <a:rPr lang="zh-CN" sz="2400">
                <a:solidFill>
                  <a:srgbClr val="000000"/>
                </a:solidFill>
                <a:latin typeface="楷体" panose="02010609060101010101" charset="-122"/>
                <a:ea typeface="楷体" panose="02010609060101010101" charset="-122"/>
                <a:cs typeface="宋体" panose="02010600030101010101" pitchFamily="2" charset="-122"/>
                <a:sym typeface="+mn-ea"/>
              </a:rPr>
              <a:t>略轻松</a:t>
            </a:r>
          </a:p>
          <a:p>
            <a:pPr lvl="0" indent="0" algn="ctr">
              <a:lnSpc>
                <a:spcPct val="150000"/>
              </a:lnSpc>
              <a:buClrTx/>
              <a:buSzTx/>
              <a:buNone/>
            </a:pPr>
            <a:r>
              <a:rPr lang="zh-CN" sz="2400">
                <a:solidFill>
                  <a:srgbClr val="000000"/>
                </a:solidFill>
                <a:latin typeface="楷体" panose="02010609060101010101" charset="-122"/>
                <a:ea typeface="楷体" panose="02010609060101010101" charset="-122"/>
                <a:cs typeface="宋体" panose="02010600030101010101" pitchFamily="2" charset="-122"/>
                <a:sym typeface="+mn-ea"/>
              </a:rPr>
              <a:t>（扬、稍急）</a:t>
            </a:r>
          </a:p>
        </p:txBody>
      </p:sp>
      <p:sp>
        <p:nvSpPr>
          <p:cNvPr id="23" name="文本框 22"/>
          <p:cNvSpPr txBox="1"/>
          <p:nvPr/>
        </p:nvSpPr>
        <p:spPr>
          <a:xfrm>
            <a:off x="2974975" y="5314950"/>
            <a:ext cx="1118870" cy="645160"/>
          </a:xfrm>
          <a:prstGeom prst="rect">
            <a:avLst/>
          </a:prstGeom>
          <a:noFill/>
          <a:ln w="9525">
            <a:noFill/>
          </a:ln>
        </p:spPr>
        <p:txBody>
          <a:bodyPr wrap="square">
            <a:spAutoFit/>
          </a:bodyPr>
          <a:lstStyle/>
          <a:p>
            <a:pPr lvl="0" indent="0" algn="l">
              <a:lnSpc>
                <a:spcPct val="150000"/>
              </a:lnSpc>
              <a:buClrTx/>
              <a:buSzTx/>
              <a:buNone/>
            </a:pPr>
            <a:r>
              <a:rPr lang="zh-CN" sz="2400">
                <a:solidFill>
                  <a:srgbClr val="000000"/>
                </a:solidFill>
                <a:latin typeface="楷体" panose="02010609060101010101" charset="-122"/>
                <a:ea typeface="楷体" panose="02010609060101010101" charset="-122"/>
                <a:cs typeface="宋体" panose="02010600030101010101" pitchFamily="2" charset="-122"/>
                <a:sym typeface="+mn-ea"/>
              </a:rPr>
              <a:t>第二段</a:t>
            </a:r>
          </a:p>
        </p:txBody>
      </p:sp>
      <p:sp>
        <p:nvSpPr>
          <p:cNvPr id="24" name="文本框 23"/>
          <p:cNvSpPr txBox="1"/>
          <p:nvPr/>
        </p:nvSpPr>
        <p:spPr>
          <a:xfrm>
            <a:off x="4660265" y="4057650"/>
            <a:ext cx="1118870" cy="645160"/>
          </a:xfrm>
          <a:prstGeom prst="rect">
            <a:avLst/>
          </a:prstGeom>
          <a:noFill/>
          <a:ln w="9525">
            <a:noFill/>
          </a:ln>
        </p:spPr>
        <p:txBody>
          <a:bodyPr wrap="square">
            <a:spAutoFit/>
          </a:bodyPr>
          <a:lstStyle/>
          <a:p>
            <a:pPr lvl="0" indent="0" algn="l">
              <a:lnSpc>
                <a:spcPct val="150000"/>
              </a:lnSpc>
              <a:buClrTx/>
              <a:buSzTx/>
              <a:buNone/>
            </a:pPr>
            <a:r>
              <a:rPr lang="zh-CN" sz="2400">
                <a:solidFill>
                  <a:srgbClr val="000000"/>
                </a:solidFill>
                <a:latin typeface="楷体" panose="02010609060101010101" charset="-122"/>
                <a:ea typeface="楷体" panose="02010609060101010101" charset="-122"/>
                <a:cs typeface="宋体" panose="02010600030101010101" pitchFamily="2" charset="-122"/>
                <a:sym typeface="+mn-ea"/>
              </a:rPr>
              <a:t>第三段</a:t>
            </a:r>
          </a:p>
        </p:txBody>
      </p:sp>
      <p:sp>
        <p:nvSpPr>
          <p:cNvPr id="25" name="文本框 24"/>
          <p:cNvSpPr txBox="1"/>
          <p:nvPr/>
        </p:nvSpPr>
        <p:spPr>
          <a:xfrm>
            <a:off x="6093460" y="5314950"/>
            <a:ext cx="1904365" cy="645160"/>
          </a:xfrm>
          <a:prstGeom prst="rect">
            <a:avLst/>
          </a:prstGeom>
          <a:noFill/>
          <a:ln w="9525">
            <a:noFill/>
          </a:ln>
        </p:spPr>
        <p:txBody>
          <a:bodyPr wrap="square">
            <a:spAutoFit/>
          </a:bodyPr>
          <a:lstStyle/>
          <a:p>
            <a:pPr lvl="0" indent="0" algn="l">
              <a:lnSpc>
                <a:spcPct val="150000"/>
              </a:lnSpc>
              <a:buClrTx/>
              <a:buSzTx/>
              <a:buNone/>
            </a:pPr>
            <a:r>
              <a:rPr lang="zh-CN" sz="2400">
                <a:solidFill>
                  <a:srgbClr val="000000"/>
                </a:solidFill>
                <a:latin typeface="楷体" panose="02010609060101010101" charset="-122"/>
                <a:ea typeface="楷体" panose="02010609060101010101" charset="-122"/>
                <a:cs typeface="宋体" panose="02010600030101010101" pitchFamily="2" charset="-122"/>
                <a:sym typeface="+mn-ea"/>
              </a:rPr>
              <a:t>第四</a:t>
            </a:r>
            <a:r>
              <a:rPr lang="en-US" altLang="zh-CN" sz="2400">
                <a:solidFill>
                  <a:srgbClr val="000000"/>
                </a:solidFill>
                <a:latin typeface="楷体" panose="02010609060101010101" charset="-122"/>
                <a:ea typeface="楷体" panose="02010609060101010101" charset="-122"/>
                <a:cs typeface="宋体" panose="02010600030101010101" pitchFamily="2" charset="-122"/>
                <a:sym typeface="+mn-ea"/>
              </a:rPr>
              <a:t>~</a:t>
            </a:r>
            <a:r>
              <a:rPr lang="zh-CN" altLang="en-US" sz="2400">
                <a:solidFill>
                  <a:srgbClr val="000000"/>
                </a:solidFill>
                <a:latin typeface="楷体" panose="02010609060101010101" charset="-122"/>
                <a:ea typeface="楷体" panose="02010609060101010101" charset="-122"/>
                <a:cs typeface="宋体" panose="02010600030101010101" pitchFamily="2" charset="-122"/>
                <a:sym typeface="+mn-ea"/>
              </a:rPr>
              <a:t>六</a:t>
            </a:r>
            <a:r>
              <a:rPr lang="zh-CN" sz="2400">
                <a:solidFill>
                  <a:srgbClr val="000000"/>
                </a:solidFill>
                <a:latin typeface="楷体" panose="02010609060101010101" charset="-122"/>
                <a:ea typeface="楷体" panose="02010609060101010101" charset="-122"/>
                <a:cs typeface="宋体" panose="02010600030101010101" pitchFamily="2" charset="-122"/>
                <a:sym typeface="+mn-ea"/>
              </a:rPr>
              <a:t>段</a:t>
            </a:r>
          </a:p>
        </p:txBody>
      </p:sp>
      <p:sp>
        <p:nvSpPr>
          <p:cNvPr id="26" name="文本框 25"/>
          <p:cNvSpPr txBox="1"/>
          <p:nvPr/>
        </p:nvSpPr>
        <p:spPr>
          <a:xfrm>
            <a:off x="8284210" y="4669790"/>
            <a:ext cx="1904365" cy="645160"/>
          </a:xfrm>
          <a:prstGeom prst="rect">
            <a:avLst/>
          </a:prstGeom>
          <a:noFill/>
          <a:ln w="9525">
            <a:noFill/>
          </a:ln>
        </p:spPr>
        <p:txBody>
          <a:bodyPr wrap="square">
            <a:spAutoFit/>
          </a:bodyPr>
          <a:lstStyle/>
          <a:p>
            <a:pPr lvl="0" indent="0" algn="l">
              <a:lnSpc>
                <a:spcPct val="150000"/>
              </a:lnSpc>
              <a:buClrTx/>
              <a:buSzTx/>
              <a:buNone/>
            </a:pPr>
            <a:r>
              <a:rPr lang="zh-CN" sz="2400">
                <a:solidFill>
                  <a:srgbClr val="000000"/>
                </a:solidFill>
                <a:latin typeface="楷体" panose="02010609060101010101" charset="-122"/>
                <a:ea typeface="楷体" panose="02010609060101010101" charset="-122"/>
                <a:cs typeface="宋体" panose="02010600030101010101" pitchFamily="2" charset="-122"/>
                <a:sym typeface="+mn-ea"/>
              </a:rPr>
              <a:t>第七段</a:t>
            </a:r>
          </a:p>
        </p:txBody>
      </p:sp>
      <p:sp>
        <p:nvSpPr>
          <p:cNvPr id="27" name="文本框 26"/>
          <p:cNvSpPr txBox="1"/>
          <p:nvPr/>
        </p:nvSpPr>
        <p:spPr>
          <a:xfrm>
            <a:off x="6442075" y="3703955"/>
            <a:ext cx="1746885" cy="1198880"/>
          </a:xfrm>
          <a:prstGeom prst="rect">
            <a:avLst/>
          </a:prstGeom>
          <a:noFill/>
          <a:ln w="9525">
            <a:noFill/>
          </a:ln>
        </p:spPr>
        <p:txBody>
          <a:bodyPr wrap="square">
            <a:spAutoFit/>
          </a:bodyPr>
          <a:lstStyle/>
          <a:p>
            <a:pPr lvl="0" indent="0" algn="ctr">
              <a:lnSpc>
                <a:spcPct val="150000"/>
              </a:lnSpc>
              <a:buClrTx/>
              <a:buSzTx/>
              <a:buNone/>
            </a:pPr>
            <a:r>
              <a:rPr lang="zh-CN" sz="2400">
                <a:solidFill>
                  <a:srgbClr val="000000"/>
                </a:solidFill>
                <a:latin typeface="楷体" panose="02010609060101010101" charset="-122"/>
                <a:ea typeface="楷体" panose="02010609060101010101" charset="-122"/>
                <a:cs typeface="宋体" panose="02010600030101010101" pitchFamily="2" charset="-122"/>
                <a:sym typeface="+mn-ea"/>
              </a:rPr>
              <a:t>遗憾、悔恨（抑、缓）</a:t>
            </a:r>
          </a:p>
        </p:txBody>
      </p:sp>
      <p:sp>
        <p:nvSpPr>
          <p:cNvPr id="28" name="文本框 27"/>
          <p:cNvSpPr txBox="1"/>
          <p:nvPr/>
        </p:nvSpPr>
        <p:spPr>
          <a:xfrm>
            <a:off x="8085455" y="2811145"/>
            <a:ext cx="1746885" cy="1198880"/>
          </a:xfrm>
          <a:prstGeom prst="rect">
            <a:avLst/>
          </a:prstGeom>
          <a:noFill/>
          <a:ln w="9525">
            <a:noFill/>
          </a:ln>
        </p:spPr>
        <p:txBody>
          <a:bodyPr wrap="square">
            <a:spAutoFit/>
          </a:bodyPr>
          <a:lstStyle/>
          <a:p>
            <a:pPr lvl="0" indent="0" algn="ctr">
              <a:lnSpc>
                <a:spcPct val="150000"/>
              </a:lnSpc>
              <a:buClrTx/>
              <a:buSzTx/>
              <a:buNone/>
            </a:pPr>
            <a:r>
              <a:rPr lang="zh-CN" sz="2400">
                <a:solidFill>
                  <a:srgbClr val="000000"/>
                </a:solidFill>
                <a:latin typeface="楷体" panose="02010609060101010101" charset="-122"/>
                <a:ea typeface="楷体" panose="02010609060101010101" charset="-122"/>
                <a:cs typeface="宋体" panose="02010600030101010101" pitchFamily="2" charset="-122"/>
                <a:sym typeface="+mn-ea"/>
              </a:rPr>
              <a:t>积极</a:t>
            </a:r>
          </a:p>
          <a:p>
            <a:pPr lvl="0" indent="0" algn="ctr">
              <a:lnSpc>
                <a:spcPct val="150000"/>
              </a:lnSpc>
              <a:buClrTx/>
              <a:buSzTx/>
              <a:buNone/>
            </a:pPr>
            <a:r>
              <a:rPr lang="zh-CN" sz="2400">
                <a:solidFill>
                  <a:srgbClr val="000000"/>
                </a:solidFill>
                <a:latin typeface="楷体" panose="02010609060101010101" charset="-122"/>
                <a:ea typeface="楷体" panose="02010609060101010101" charset="-122"/>
                <a:cs typeface="宋体" panose="02010600030101010101" pitchFamily="2" charset="-122"/>
                <a:sym typeface="+mn-ea"/>
              </a:rPr>
              <a:t>（扬、缓）</a:t>
            </a:r>
          </a:p>
        </p:txBody>
      </p:sp>
      <p:sp>
        <p:nvSpPr>
          <p:cNvPr id="29" name="文本框 28"/>
          <p:cNvSpPr txBox="1"/>
          <p:nvPr/>
        </p:nvSpPr>
        <p:spPr>
          <a:xfrm>
            <a:off x="9775190" y="3703955"/>
            <a:ext cx="1746885" cy="1198880"/>
          </a:xfrm>
          <a:prstGeom prst="rect">
            <a:avLst/>
          </a:prstGeom>
          <a:noFill/>
          <a:ln w="19050">
            <a:solidFill>
              <a:srgbClr val="0070C0"/>
            </a:solidFill>
          </a:ln>
        </p:spPr>
        <p:txBody>
          <a:bodyPr wrap="square">
            <a:spAutoFit/>
          </a:bodyPr>
          <a:lstStyle/>
          <a:p>
            <a:pPr lvl="0" indent="0" algn="l">
              <a:lnSpc>
                <a:spcPct val="150000"/>
              </a:lnSpc>
              <a:buClrTx/>
              <a:buSzTx/>
              <a:buNone/>
            </a:pPr>
            <a:r>
              <a:rPr lang="zh-CN" sz="2400">
                <a:solidFill>
                  <a:srgbClr val="000000"/>
                </a:solidFill>
                <a:latin typeface="楷体" panose="02010609060101010101" charset="-122"/>
                <a:ea typeface="楷体" panose="02010609060101010101" charset="-122"/>
                <a:cs typeface="宋体" panose="02010600030101010101" pitchFamily="2" charset="-122"/>
                <a:sym typeface="+mn-ea"/>
              </a:rPr>
              <a:t>整体基调：深沉。忧伤</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trips(down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down)">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down)">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down)">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down)">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down)">
                                      <p:cBhvr>
                                        <p:cTn id="47" dur="500"/>
                                        <p:tgtEl>
                                          <p:spTgt spid="2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down)">
                                      <p:cBhvr>
                                        <p:cTn id="52" dur="500"/>
                                        <p:tgtEl>
                                          <p:spTgt spid="26"/>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down)">
                                      <p:cBhvr>
                                        <p:cTn id="57" dur="500"/>
                                        <p:tgtEl>
                                          <p:spTgt spid="28"/>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grpId="0" nodeType="click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box(in)">
                                      <p:cBhvr>
                                        <p:cTn id="62"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P spid="27" grpId="0"/>
      <p:bldP spid="28" grpId="0"/>
      <p:bldP spid="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127125" y="1372870"/>
            <a:ext cx="10079990" cy="645160"/>
          </a:xfrm>
          <a:prstGeom prst="rect">
            <a:avLst/>
          </a:prstGeom>
          <a:noFill/>
          <a:ln w="9525">
            <a:noFill/>
          </a:ln>
        </p:spPr>
        <p:txBody>
          <a:bodyPr wrap="square">
            <a:spAutoFit/>
          </a:bodyPr>
          <a:lstStyle/>
          <a:p>
            <a:pPr marL="285750" indent="-285750">
              <a:lnSpc>
                <a:spcPct val="150000"/>
              </a:lnSpc>
              <a:buClrTx/>
              <a:buSzTx/>
              <a:buFont typeface="Wingdings" panose="05000000000000000000" charset="0"/>
              <a:buChar char="p"/>
            </a:pPr>
            <a:r>
              <a:rPr lang="zh-CN" sz="2400">
                <a:solidFill>
                  <a:srgbClr val="000000"/>
                </a:solidFill>
                <a:ea typeface="宋体" panose="02010600030101010101" pitchFamily="2" charset="-122"/>
                <a:sym typeface="+mn-ea"/>
              </a:rPr>
              <a:t>有感情地朗读第1段，感受人物当时的心情与状态，并总结朗读方法。</a:t>
            </a:r>
          </a:p>
        </p:txBody>
      </p:sp>
      <p:sp>
        <p:nvSpPr>
          <p:cNvPr id="6" name="文本框 5"/>
          <p:cNvSpPr txBox="1"/>
          <p:nvPr>
            <p:custDataLst>
              <p:tags r:id="rId1"/>
            </p:custDataLst>
          </p:nvPr>
        </p:nvSpPr>
        <p:spPr>
          <a:xfrm>
            <a:off x="1816604" y="638225"/>
            <a:ext cx="55168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任务三：练习朗读，理解情感变化</a:t>
            </a:r>
          </a:p>
        </p:txBody>
      </p:sp>
      <p:sp>
        <p:nvSpPr>
          <p:cNvPr id="7" name="文本框 6"/>
          <p:cNvSpPr txBox="1"/>
          <p:nvPr/>
        </p:nvSpPr>
        <p:spPr>
          <a:xfrm>
            <a:off x="1127125" y="2105025"/>
            <a:ext cx="9885680" cy="4246245"/>
          </a:xfrm>
          <a:prstGeom prst="rect">
            <a:avLst/>
          </a:prstGeom>
          <a:noFill/>
          <a:ln w="9525">
            <a:noFill/>
          </a:ln>
        </p:spPr>
        <p:txBody>
          <a:bodyPr wrap="square">
            <a:spAutoFit/>
          </a:bodyPr>
          <a:lstStyle/>
          <a:p>
            <a:pPr lvl="0" indent="609600" algn="l" fontAlgn="auto">
              <a:lnSpc>
                <a:spcPct val="125000"/>
              </a:lnSpc>
              <a:buClrTx/>
              <a:buSzTx/>
              <a:buFont typeface="Wingdings" panose="05000000000000000000" charset="0"/>
            </a:pPr>
            <a:r>
              <a:rPr lang="zh-CN" sz="2400">
                <a:solidFill>
                  <a:srgbClr val="000000"/>
                </a:solidFill>
                <a:latin typeface="楷体" panose="02010609060101010101" charset="-122"/>
                <a:ea typeface="楷体" panose="02010609060101010101" charset="-122"/>
                <a:cs typeface="楷体" panose="02010609060101010101" charset="-122"/>
                <a:sym typeface="+mn-ea"/>
              </a:rPr>
              <a:t>（1）重读的词语：</a:t>
            </a:r>
            <a:r>
              <a:rPr lang="zh-CN" sz="2400" u="sng">
                <a:solidFill>
                  <a:srgbClr val="000000"/>
                </a:solidFill>
                <a:latin typeface="楷体" panose="02010609060101010101" charset="-122"/>
                <a:ea typeface="楷体" panose="02010609060101010101" charset="-122"/>
                <a:cs typeface="楷体" panose="02010609060101010101" charset="-122"/>
                <a:sym typeface="+mn-ea"/>
              </a:rPr>
              <a:t>突然、砸碎、猛地、摔</a:t>
            </a:r>
            <a:r>
              <a:rPr lang="zh-CN" sz="2400">
                <a:solidFill>
                  <a:srgbClr val="000000"/>
                </a:solidFill>
                <a:latin typeface="楷体" panose="02010609060101010101" charset="-122"/>
                <a:ea typeface="楷体" panose="02010609060101010101" charset="-122"/>
                <a:cs typeface="楷体" panose="02010609060101010101" charset="-122"/>
                <a:sym typeface="+mn-ea"/>
              </a:rPr>
              <a:t>。（再现“我”暴怒无常的情景）</a:t>
            </a:r>
          </a:p>
          <a:p>
            <a:pPr lvl="0" indent="609600" algn="l" fontAlgn="auto">
              <a:lnSpc>
                <a:spcPct val="125000"/>
              </a:lnSpc>
              <a:buClrTx/>
              <a:buSzTx/>
              <a:buFont typeface="Wingdings" panose="05000000000000000000" charset="0"/>
            </a:pPr>
            <a:r>
              <a:rPr lang="zh-CN" sz="2400">
                <a:solidFill>
                  <a:srgbClr val="000000"/>
                </a:solidFill>
                <a:latin typeface="楷体" panose="02010609060101010101" charset="-122"/>
                <a:ea typeface="楷体" panose="02010609060101010101" charset="-122"/>
                <a:cs typeface="楷体" panose="02010609060101010101" charset="-122"/>
                <a:sym typeface="+mn-ea"/>
              </a:rPr>
              <a:t>（2）轻读：</a:t>
            </a:r>
            <a:r>
              <a:rPr lang="zh-CN" sz="2400" u="sng">
                <a:solidFill>
                  <a:srgbClr val="000000"/>
                </a:solidFill>
                <a:latin typeface="楷体" panose="02010609060101010101" charset="-122"/>
                <a:ea typeface="楷体" panose="02010609060101010101" charset="-122"/>
                <a:cs typeface="楷体" panose="02010609060101010101" charset="-122"/>
                <a:sym typeface="+mn-ea"/>
              </a:rPr>
              <a:t>悄悄地躲、偷偷地听、又悄悄地进来、眼边儿红红的</a:t>
            </a:r>
            <a:r>
              <a:rPr lang="zh-CN" sz="2400">
                <a:solidFill>
                  <a:srgbClr val="000000"/>
                </a:solidFill>
                <a:latin typeface="楷体" panose="02010609060101010101" charset="-122"/>
                <a:ea typeface="楷体" panose="02010609060101010101" charset="-122"/>
                <a:cs typeface="楷体" panose="02010609060101010101" charset="-122"/>
                <a:sym typeface="+mn-ea"/>
              </a:rPr>
              <a:t>。（再现母亲揪心与小心翼翼的情景）</a:t>
            </a:r>
          </a:p>
          <a:p>
            <a:pPr lvl="0" indent="609600" algn="l" fontAlgn="auto">
              <a:lnSpc>
                <a:spcPct val="125000"/>
              </a:lnSpc>
              <a:buClrTx/>
              <a:buSzTx/>
              <a:buFont typeface="Wingdings" panose="05000000000000000000" charset="0"/>
            </a:pPr>
            <a:r>
              <a:rPr lang="zh-CN" sz="2400">
                <a:solidFill>
                  <a:srgbClr val="000000"/>
                </a:solidFill>
                <a:latin typeface="楷体" panose="02010609060101010101" charset="-122"/>
                <a:ea typeface="楷体" panose="02010609060101010101" charset="-122"/>
                <a:cs typeface="楷体" panose="02010609060101010101" charset="-122"/>
                <a:sym typeface="+mn-ea"/>
              </a:rPr>
              <a:t>（3）通过节奏感的变化表现人物的思想感情：语句“</a:t>
            </a:r>
            <a:r>
              <a:rPr lang="zh-CN" sz="2400" u="sng">
                <a:solidFill>
                  <a:srgbClr val="000000"/>
                </a:solidFill>
                <a:latin typeface="楷体" panose="02010609060101010101" charset="-122"/>
                <a:ea typeface="楷体" panose="02010609060101010101" charset="-122"/>
                <a:cs typeface="楷体" panose="02010609060101010101" charset="-122"/>
                <a:sym typeface="+mn-ea"/>
              </a:rPr>
              <a:t>望着望着……（缓）我会……（急）”与“听着听着……（缓）我会……（急）”</a:t>
            </a:r>
            <a:r>
              <a:rPr lang="zh-CN" sz="2400">
                <a:solidFill>
                  <a:srgbClr val="000000"/>
                </a:solidFill>
                <a:latin typeface="楷体" panose="02010609060101010101" charset="-122"/>
                <a:ea typeface="楷体" panose="02010609060101010101" charset="-122"/>
                <a:cs typeface="楷体" panose="02010609060101010101" charset="-122"/>
                <a:sym typeface="+mn-ea"/>
              </a:rPr>
              <a:t>；对话时母亲劝说的话（缓），朗读“我”痛苦时的语言、动作的词语时一气呵成（急），面对“我”的暴躁绝望的言行时，母亲的行动、话语（急）。</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089025" y="1430655"/>
            <a:ext cx="9785350" cy="3415030"/>
          </a:xfrm>
          <a:prstGeom prst="rect">
            <a:avLst/>
          </a:prstGeom>
          <a:noFill/>
          <a:ln w="9525">
            <a:noFill/>
          </a:ln>
        </p:spPr>
        <p:txBody>
          <a:bodyPr wrap="square">
            <a:spAutoFit/>
          </a:bodyPr>
          <a:lstStyle/>
          <a:p>
            <a:pPr indent="609600" fontAlgn="auto">
              <a:lnSpc>
                <a:spcPct val="150000"/>
              </a:lnSpc>
              <a:buClrTx/>
              <a:buSzTx/>
              <a:buFont typeface="Wingdings" panose="05000000000000000000" charset="0"/>
              <a:buNone/>
            </a:pPr>
            <a:r>
              <a:rPr lang="zh-CN" sz="2400">
                <a:latin typeface="楷体" panose="02010609060101010101" charset="-122"/>
                <a:ea typeface="楷体" panose="02010609060101010101" charset="-122"/>
                <a:cs typeface="楷体" panose="02010609060101010101" charset="-122"/>
                <a:sym typeface="+mn-ea"/>
              </a:rPr>
              <a:t>（4）用“我”和母亲的对话语气、语调的强烈反差表现人物：母亲的语言轻柔，重读“总”（表现母亲的苦心）；“我”的语言急促，重读“狠命”“捶打”“可恨”“喊”（突出“我”的绝望痛苦）；面对绝望痛苦的儿子，母亲的三个连续动作“扑”“抓”“忍”要快读（突出母亲的苦痛），而“咱娘儿俩在一块儿，好好儿活，好好儿活……”应停连，读出伤痛和乞求（表现母亲的坚忍、心痛）。</a:t>
            </a:r>
          </a:p>
        </p:txBody>
      </p:sp>
      <p:sp>
        <p:nvSpPr>
          <p:cNvPr id="6" name="文本框 5"/>
          <p:cNvSpPr txBox="1"/>
          <p:nvPr>
            <p:custDataLst>
              <p:tags r:id="rId1"/>
            </p:custDataLst>
          </p:nvPr>
        </p:nvSpPr>
        <p:spPr>
          <a:xfrm>
            <a:off x="1816604" y="638225"/>
            <a:ext cx="55168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任务三：练习朗读，理解情感变化</a:t>
            </a:r>
          </a:p>
        </p:txBody>
      </p:sp>
      <p:grpSp>
        <p:nvGrpSpPr>
          <p:cNvPr id="7" name="组合 6"/>
          <p:cNvGrpSpPr/>
          <p:nvPr/>
        </p:nvGrpSpPr>
        <p:grpSpPr>
          <a:xfrm>
            <a:off x="618490" y="5116195"/>
            <a:ext cx="9256395" cy="1281430"/>
            <a:chOff x="974" y="8057"/>
            <a:chExt cx="14577" cy="2018"/>
          </a:xfrm>
        </p:grpSpPr>
        <p:pic>
          <p:nvPicPr>
            <p:cNvPr id="49167" name="图片 2"/>
            <p:cNvPicPr>
              <a:picLocks noChangeAspect="1" noChangeArrowheads="1"/>
            </p:cNvPicPr>
            <p:nvPr>
              <p:custDataLst>
                <p:tags r:id="rId2"/>
              </p:custDataLst>
            </p:nvPr>
          </p:nvPicPr>
          <p:blipFill>
            <a:blip r:embed="rId6"/>
            <a:stretch>
              <a:fillRect/>
            </a:stretch>
          </p:blipFill>
          <p:spPr bwMode="auto">
            <a:xfrm>
              <a:off x="974" y="8057"/>
              <a:ext cx="1273" cy="1948"/>
            </a:xfrm>
            <a:prstGeom prst="rect">
              <a:avLst/>
            </a:prstGeom>
            <a:noFill/>
            <a:ln w="9525">
              <a:noFill/>
              <a:miter lim="800000"/>
              <a:headEnd/>
              <a:tailEnd/>
            </a:ln>
          </p:spPr>
        </p:pic>
        <p:sp>
          <p:nvSpPr>
            <p:cNvPr id="5" name="对话气泡: 圆角矩形 3"/>
            <p:cNvSpPr/>
            <p:nvPr>
              <p:custDataLst>
                <p:tags r:id="rId3"/>
              </p:custDataLst>
            </p:nvPr>
          </p:nvSpPr>
          <p:spPr>
            <a:xfrm>
              <a:off x="2625" y="8057"/>
              <a:ext cx="12926" cy="2018"/>
            </a:xfrm>
            <a:prstGeom prst="wedgeRoundRectCallout">
              <a:avLst>
                <a:gd name="adj1" fmla="val -54086"/>
                <a:gd name="adj2" fmla="val 158"/>
                <a:gd name="adj3" fmla="val 16667"/>
              </a:avLst>
            </a:prstGeom>
            <a:noFill/>
            <a:extLst>
              <a:ext uri="{909E8E84-426E-40DD-AFC4-6F175D3DCCD1}">
                <a14:hiddenFill xmlns:a14="http://schemas.microsoft.com/office/drawing/2010/main">
                  <a:solidFill>
                    <a:schemeClr val="lt1"/>
                  </a:solidFill>
                </a14:hiddenFill>
              </a:ext>
            </a:extLst>
          </p:spPr>
          <p:style>
            <a:lnRef idx="2">
              <a:schemeClr val="accent4"/>
            </a:lnRef>
            <a:fillRef idx="1">
              <a:schemeClr val="lt1"/>
            </a:fillRef>
            <a:effectRef idx="0">
              <a:schemeClr val="accent4"/>
            </a:effectRef>
            <a:fontRef idx="minor">
              <a:schemeClr val="dk1"/>
            </a:fontRef>
          </p:style>
          <p:txBody>
            <a:bodyPr anchor="ctr"/>
            <a:lstStyle/>
            <a:p>
              <a:pPr algn="ctr">
                <a:defRPr/>
              </a:pPr>
              <a:endParaRPr lang="zh-CN" altLang="en-US" sz="1600">
                <a:solidFill>
                  <a:schemeClr val="tx1"/>
                </a:solidFill>
              </a:endParaRPr>
            </a:p>
          </p:txBody>
        </p:sp>
        <p:sp>
          <p:nvSpPr>
            <p:cNvPr id="49169" name="Text Box 5"/>
            <p:cNvSpPr txBox="1">
              <a:spLocks noChangeArrowheads="1"/>
            </p:cNvSpPr>
            <p:nvPr>
              <p:custDataLst>
                <p:tags r:id="rId4"/>
              </p:custDataLst>
            </p:nvPr>
          </p:nvSpPr>
          <p:spPr bwMode="auto">
            <a:xfrm>
              <a:off x="2986" y="8131"/>
              <a:ext cx="12366" cy="1888"/>
            </a:xfrm>
            <a:prstGeom prst="rect">
              <a:avLst/>
            </a:prstGeom>
            <a:noFill/>
            <a:ln w="9525">
              <a:noFill/>
              <a:miter lim="800000"/>
            </a:ln>
            <a:effectLst/>
          </p:spPr>
          <p:txBody>
            <a:bodyPr wrap="square">
              <a:spAutoFit/>
            </a:bodyPr>
            <a:lstStyle/>
            <a:p>
              <a:pPr eaLnBrk="1" hangingPunct="1">
                <a:buClr>
                  <a:srgbClr val="1F497D"/>
                </a:buClr>
                <a:buSzPct val="70000"/>
                <a:buFont typeface="Wingdings" panose="05000000000000000000" pitchFamily="2" charset="2"/>
                <a:buNone/>
              </a:pPr>
              <a:r>
                <a:rPr lang="zh-CN" altLang="en-US" sz="2000">
                  <a:solidFill>
                    <a:schemeClr val="tx1"/>
                  </a:solidFill>
                  <a:latin typeface="楷体" panose="02010609060101010101" charset="-122"/>
                  <a:ea typeface="楷体" panose="02010609060101010101" charset="-122"/>
                </a:rPr>
                <a:t>   </a:t>
              </a:r>
              <a:r>
                <a:rPr lang="zh-CN" altLang="en-US" sz="2400">
                  <a:solidFill>
                    <a:schemeClr val="tx1"/>
                  </a:solidFill>
                  <a:latin typeface="楷体" panose="02010609060101010101" charset="-122"/>
                  <a:ea typeface="楷体" panose="02010609060101010101" charset="-122"/>
                </a:rPr>
                <a:t> </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第1段应抓住重点词句，注意重音、停连、语气、节奏的把握，再现情景，读出感情，读出“我”与母亲对话时的暴躁绝望和母亲的慈爱、包容和坚忍。</a:t>
              </a:r>
            </a:p>
          </p:txBody>
        </p:sp>
      </p:gr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089025" y="1377950"/>
            <a:ext cx="9785350" cy="1198880"/>
          </a:xfrm>
          <a:prstGeom prst="rect">
            <a:avLst/>
          </a:prstGeom>
          <a:noFill/>
          <a:ln w="9525">
            <a:noFill/>
          </a:ln>
        </p:spPr>
        <p:txBody>
          <a:bodyPr wrap="square">
            <a:spAutoFit/>
          </a:bodyPr>
          <a:lstStyle/>
          <a:p>
            <a:pPr marL="285750" indent="-285750">
              <a:lnSpc>
                <a:spcPct val="150000"/>
              </a:lnSpc>
              <a:buClrTx/>
              <a:buSzTx/>
              <a:buFont typeface="Wingdings" panose="05000000000000000000" charset="0"/>
              <a:buChar char="p"/>
            </a:pPr>
            <a:r>
              <a:rPr lang="zh-CN" sz="2400">
                <a:solidFill>
                  <a:srgbClr val="000000"/>
                </a:solidFill>
                <a:ea typeface="宋体" panose="02010600030101010101" pitchFamily="2" charset="-122"/>
                <a:sym typeface="+mn-ea"/>
              </a:rPr>
              <a:t>选择自己喜欢的段落朗读，根据前面学到的方法边读边揣摩其他段落，明确全文感情的变化。</a:t>
            </a:r>
          </a:p>
        </p:txBody>
      </p:sp>
      <p:sp>
        <p:nvSpPr>
          <p:cNvPr id="6" name="文本框 5"/>
          <p:cNvSpPr txBox="1"/>
          <p:nvPr>
            <p:custDataLst>
              <p:tags r:id="rId1"/>
            </p:custDataLst>
          </p:nvPr>
        </p:nvSpPr>
        <p:spPr>
          <a:xfrm>
            <a:off x="1816604" y="638225"/>
            <a:ext cx="55168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任务三：练习朗读，理解情感变化</a:t>
            </a:r>
          </a:p>
        </p:txBody>
      </p:sp>
      <p:sp>
        <p:nvSpPr>
          <p:cNvPr id="100" name="文本框 99"/>
          <p:cNvSpPr txBox="1"/>
          <p:nvPr/>
        </p:nvSpPr>
        <p:spPr>
          <a:xfrm>
            <a:off x="1089025" y="2658745"/>
            <a:ext cx="9784715" cy="3415030"/>
          </a:xfrm>
          <a:prstGeom prst="rect">
            <a:avLst/>
          </a:prstGeom>
          <a:noFill/>
          <a:ln w="9525">
            <a:noFill/>
          </a:ln>
        </p:spPr>
        <p:txBody>
          <a:bodyPr wrap="square">
            <a:spAutoFit/>
          </a:bodyPr>
          <a:lstStyle/>
          <a:p>
            <a:pPr lvl="0" indent="609600" algn="l">
              <a:lnSpc>
                <a:spcPct val="150000"/>
              </a:lnSpc>
              <a:buClrTx/>
              <a:buSzTx/>
              <a:buFont typeface="Wingdings" panose="05000000000000000000" charset="0"/>
            </a:pPr>
            <a:r>
              <a:rPr lang="zh-CN" sz="2400">
                <a:latin typeface="楷体" panose="02010609060101010101" charset="-122"/>
                <a:ea typeface="楷体" panose="02010609060101010101" charset="-122"/>
                <a:cs typeface="楷体" panose="02010609060101010101" charset="-122"/>
                <a:sym typeface="+mn-ea"/>
              </a:rPr>
              <a:t>第2段：写母亲为了“我”隐瞒病情，语气陡然低沉，应读出“我”内心的沉重与愧疚。</a:t>
            </a:r>
          </a:p>
          <a:p>
            <a:pPr lvl="0" indent="609600" algn="l">
              <a:lnSpc>
                <a:spcPct val="150000"/>
              </a:lnSpc>
              <a:buClrTx/>
              <a:buSzTx/>
              <a:buFont typeface="Wingdings" panose="05000000000000000000" charset="0"/>
            </a:pPr>
            <a:r>
              <a:rPr lang="zh-CN" sz="2400">
                <a:latin typeface="楷体" panose="02010609060101010101" charset="-122"/>
                <a:ea typeface="楷体" panose="02010609060101010101" charset="-122"/>
                <a:cs typeface="楷体" panose="02010609060101010101" charset="-122"/>
                <a:sym typeface="+mn-ea"/>
              </a:rPr>
              <a:t>第3段：写母亲央求“我”去看菊花，母亲因“我”的答应而喜出望外，语气略有点轻松愉快。</a:t>
            </a:r>
          </a:p>
          <a:p>
            <a:pPr lvl="0" indent="609600" algn="l">
              <a:lnSpc>
                <a:spcPct val="150000"/>
              </a:lnSpc>
              <a:buClrTx/>
              <a:buSzTx/>
              <a:buFont typeface="Wingdings" panose="05000000000000000000" charset="0"/>
            </a:pPr>
            <a:r>
              <a:rPr lang="zh-CN" sz="2400">
                <a:latin typeface="楷体" panose="02010609060101010101" charset="-122"/>
                <a:ea typeface="楷体" panose="02010609060101010101" charset="-122"/>
                <a:cs typeface="楷体" panose="02010609060101010101" charset="-122"/>
                <a:sym typeface="+mn-ea"/>
              </a:rPr>
              <a:t>第4段：独句成段，母亲骤然离去，语气又陡然低沉，要读得缓慢、沉重，表现“我”的愧疚、悲痛之情。</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0">
                                            <p:txEl>
                                              <p:pRg st="0" end="0"/>
                                            </p:txEl>
                                          </p:spTgt>
                                        </p:tgtEl>
                                        <p:attrNameLst>
                                          <p:attrName>style.visibility</p:attrName>
                                        </p:attrNameLst>
                                      </p:cBhvr>
                                      <p:to>
                                        <p:strVal val="visible"/>
                                      </p:to>
                                    </p:set>
                                    <p:anim calcmode="lin" valueType="num">
                                      <p:cBhvr additive="base">
                                        <p:cTn id="7" dur="500" fill="hold"/>
                                        <p:tgtEl>
                                          <p:spTgt spid="10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0">
                                            <p:txEl>
                                              <p:pRg st="1" end="1"/>
                                            </p:txEl>
                                          </p:spTgt>
                                        </p:tgtEl>
                                        <p:attrNameLst>
                                          <p:attrName>style.visibility</p:attrName>
                                        </p:attrNameLst>
                                      </p:cBhvr>
                                      <p:to>
                                        <p:strVal val="visible"/>
                                      </p:to>
                                    </p:set>
                                    <p:anim calcmode="lin" valueType="num">
                                      <p:cBhvr additive="base">
                                        <p:cTn id="13" dur="500" fill="hold"/>
                                        <p:tgtEl>
                                          <p:spTgt spid="10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0">
                                            <p:txEl>
                                              <p:pRg st="2" end="2"/>
                                            </p:txEl>
                                          </p:spTgt>
                                        </p:tgtEl>
                                        <p:attrNameLst>
                                          <p:attrName>style.visibility</p:attrName>
                                        </p:attrNameLst>
                                      </p:cBhvr>
                                      <p:to>
                                        <p:strVal val="visible"/>
                                      </p:to>
                                    </p:set>
                                    <p:anim calcmode="lin" valueType="num">
                                      <p:cBhvr additive="base">
                                        <p:cTn id="19" dur="500" fill="hold"/>
                                        <p:tgtEl>
                                          <p:spTgt spid="10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custDataLst>
              <p:tags r:id="rId1"/>
            </p:custDataLst>
          </p:nvPr>
        </p:nvSpPr>
        <p:spPr>
          <a:xfrm>
            <a:off x="1816604" y="638225"/>
            <a:ext cx="55168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任务三：练习朗读，理解情感变化</a:t>
            </a:r>
          </a:p>
        </p:txBody>
      </p:sp>
      <p:sp>
        <p:nvSpPr>
          <p:cNvPr id="100" name="文本框 99"/>
          <p:cNvSpPr txBox="1"/>
          <p:nvPr/>
        </p:nvSpPr>
        <p:spPr>
          <a:xfrm>
            <a:off x="1089025" y="1375410"/>
            <a:ext cx="9784715" cy="2861310"/>
          </a:xfrm>
          <a:prstGeom prst="rect">
            <a:avLst/>
          </a:prstGeom>
          <a:noFill/>
          <a:ln w="9525">
            <a:noFill/>
          </a:ln>
        </p:spPr>
        <p:txBody>
          <a:bodyPr wrap="square">
            <a:spAutoFit/>
          </a:bodyPr>
          <a:lstStyle/>
          <a:p>
            <a:pPr indent="609600">
              <a:lnSpc>
                <a:spcPct val="150000"/>
              </a:lnSpc>
              <a:buClrTx/>
              <a:buSzTx/>
              <a:buFont typeface="Wingdings" panose="05000000000000000000" charset="0"/>
            </a:pPr>
            <a:r>
              <a:rPr lang="zh-CN" sz="2400">
                <a:latin typeface="楷体" panose="02010609060101010101" charset="-122"/>
                <a:ea typeface="楷体" panose="02010609060101010101" charset="-122"/>
                <a:cs typeface="楷体" panose="02010609060101010101" charset="-122"/>
                <a:sym typeface="+mn-ea"/>
              </a:rPr>
              <a:t>第5、6段：写母亲临终前对“我”和妹妹的牵挂，要读得沉重、痛心，强调“我”与母亲天人永隔的巨大悲痛和深深的自责。</a:t>
            </a:r>
          </a:p>
          <a:p>
            <a:pPr indent="609600">
              <a:lnSpc>
                <a:spcPct val="150000"/>
              </a:lnSpc>
              <a:buClrTx/>
              <a:buSzTx/>
              <a:buFont typeface="Wingdings" panose="05000000000000000000" charset="0"/>
            </a:pPr>
            <a:r>
              <a:rPr lang="zh-CN" sz="2400">
                <a:latin typeface="楷体" panose="02010609060101010101" charset="-122"/>
                <a:ea typeface="楷体" panose="02010609060101010101" charset="-122"/>
                <a:cs typeface="楷体" panose="02010609060101010101" charset="-122"/>
                <a:sym typeface="+mn-ea"/>
              </a:rPr>
              <a:t>第7段：写又一年秋天，妹妹推“我”去北海看菊花，要读得沉着、淡定，而且在读之前要停顿较长时间，拉开回忆的时空，突出“我们”明白了母亲的良苦用心，决心要好好地活下去。</a:t>
            </a:r>
          </a:p>
        </p:txBody>
      </p:sp>
      <p:grpSp>
        <p:nvGrpSpPr>
          <p:cNvPr id="7" name="组合 6"/>
          <p:cNvGrpSpPr/>
          <p:nvPr/>
        </p:nvGrpSpPr>
        <p:grpSpPr>
          <a:xfrm>
            <a:off x="470535" y="4452620"/>
            <a:ext cx="9965690" cy="2059940"/>
            <a:chOff x="741" y="7012"/>
            <a:chExt cx="15694" cy="3244"/>
          </a:xfrm>
        </p:grpSpPr>
        <p:sp>
          <p:nvSpPr>
            <p:cNvPr id="5" name="对话气泡: 圆角矩形 3"/>
            <p:cNvSpPr/>
            <p:nvPr>
              <p:custDataLst>
                <p:tags r:id="rId2"/>
              </p:custDataLst>
            </p:nvPr>
          </p:nvSpPr>
          <p:spPr>
            <a:xfrm>
              <a:off x="2625" y="7012"/>
              <a:ext cx="13810" cy="3245"/>
            </a:xfrm>
            <a:prstGeom prst="wedgeRoundRectCallout">
              <a:avLst>
                <a:gd name="adj1" fmla="val -54086"/>
                <a:gd name="adj2" fmla="val 158"/>
                <a:gd name="adj3" fmla="val 16667"/>
              </a:avLst>
            </a:prstGeom>
            <a:noFill/>
            <a:extLst>
              <a:ext uri="{909E8E84-426E-40DD-AFC4-6F175D3DCCD1}">
                <a14:hiddenFill xmlns:a14="http://schemas.microsoft.com/office/drawing/2010/main">
                  <a:solidFill>
                    <a:schemeClr val="lt1"/>
                  </a:solidFill>
                </a14:hiddenFill>
              </a:ext>
            </a:extLst>
          </p:spPr>
          <p:style>
            <a:lnRef idx="2">
              <a:schemeClr val="accent4"/>
            </a:lnRef>
            <a:fillRef idx="1">
              <a:schemeClr val="lt1"/>
            </a:fillRef>
            <a:effectRef idx="0">
              <a:schemeClr val="accent4"/>
            </a:effectRef>
            <a:fontRef idx="minor">
              <a:schemeClr val="dk1"/>
            </a:fontRef>
          </p:style>
          <p:txBody>
            <a:bodyPr anchor="ctr"/>
            <a:lstStyle/>
            <a:p>
              <a:pPr algn="ctr">
                <a:defRPr/>
              </a:pPr>
              <a:endParaRPr lang="zh-CN" altLang="en-US" sz="1600">
                <a:solidFill>
                  <a:schemeClr val="tx1"/>
                </a:solidFill>
              </a:endParaRPr>
            </a:p>
          </p:txBody>
        </p:sp>
        <p:sp>
          <p:nvSpPr>
            <p:cNvPr id="49169" name="Text Box 5"/>
            <p:cNvSpPr txBox="1">
              <a:spLocks noChangeArrowheads="1"/>
            </p:cNvSpPr>
            <p:nvPr>
              <p:custDataLst>
                <p:tags r:id="rId3"/>
              </p:custDataLst>
            </p:nvPr>
          </p:nvSpPr>
          <p:spPr bwMode="auto">
            <a:xfrm>
              <a:off x="3033" y="7116"/>
              <a:ext cx="13010" cy="3052"/>
            </a:xfrm>
            <a:prstGeom prst="rect">
              <a:avLst/>
            </a:prstGeom>
            <a:noFill/>
            <a:ln w="9525">
              <a:noFill/>
              <a:miter lim="800000"/>
            </a:ln>
            <a:effectLst/>
          </p:spPr>
          <p:txBody>
            <a:bodyPr wrap="square">
              <a:spAutoFit/>
            </a:bodyPr>
            <a:lstStyle/>
            <a:p>
              <a:pPr eaLnBrk="1" hangingPunct="1">
                <a:buClr>
                  <a:srgbClr val="1F497D"/>
                </a:buClr>
                <a:buSzPct val="70000"/>
                <a:buFont typeface="Wingdings" panose="05000000000000000000" pitchFamily="2" charset="2"/>
                <a:buNone/>
              </a:pPr>
              <a:r>
                <a:rPr lang="zh-CN" altLang="en-US" sz="2000">
                  <a:solidFill>
                    <a:schemeClr val="tx1"/>
                  </a:solidFill>
                  <a:latin typeface="楷体" panose="02010609060101010101" charset="-122"/>
                  <a:ea typeface="楷体" panose="02010609060101010101" charset="-122"/>
                </a:rPr>
                <a:t>   </a:t>
              </a:r>
              <a:r>
                <a:rPr lang="zh-CN" altLang="en-US" sz="2400">
                  <a:solidFill>
                    <a:schemeClr val="tx1"/>
                  </a:solidFill>
                  <a:latin typeface="楷体" panose="02010609060101010101" charset="-122"/>
                  <a:ea typeface="楷体" panose="02010609060101010101" charset="-122"/>
                </a:rPr>
                <a:t> </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文章记叙了身患重病的母亲精心照顾下肢瘫痪的儿子直至生命最后一刻的故事，表达了作者对母亲的深深怀念之情。全文的感情基调是深沉忧伤的，叙述的语气平静内敛，但情感在行文中是起伏变化的。朗读时要揣摩语气、语调，读出人物感情的变化。</a:t>
              </a:r>
            </a:p>
          </p:txBody>
        </p:sp>
        <p:pic>
          <p:nvPicPr>
            <p:cNvPr id="49163" name="图片 8"/>
            <p:cNvPicPr>
              <a:picLocks noChangeAspect="1" noChangeArrowheads="1"/>
            </p:cNvPicPr>
            <p:nvPr>
              <p:custDataLst>
                <p:tags r:id="rId4"/>
              </p:custDataLst>
            </p:nvPr>
          </p:nvPicPr>
          <p:blipFill>
            <a:blip r:embed="rId6"/>
            <a:stretch>
              <a:fillRect/>
            </a:stretch>
          </p:blipFill>
          <p:spPr bwMode="auto">
            <a:xfrm flipH="1">
              <a:off x="741" y="7516"/>
              <a:ext cx="1884" cy="1719"/>
            </a:xfrm>
            <a:prstGeom prst="rect">
              <a:avLst/>
            </a:prstGeom>
            <a:noFill/>
            <a:ln w="9525">
              <a:noFill/>
              <a:miter lim="800000"/>
              <a:headEnd/>
              <a:tailEnd/>
            </a:ln>
          </p:spPr>
        </p:pic>
      </p:gr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0">
                                            <p:txEl>
                                              <p:pRg st="1" end="1"/>
                                            </p:txEl>
                                          </p:spTgt>
                                        </p:tgtEl>
                                        <p:attrNameLst>
                                          <p:attrName>style.visibility</p:attrName>
                                        </p:attrNameLst>
                                      </p:cBhvr>
                                      <p:to>
                                        <p:strVal val="visible"/>
                                      </p:to>
                                    </p:set>
                                    <p:anim calcmode="lin" valueType="num">
                                      <p:cBhvr additive="base">
                                        <p:cTn id="7" dur="500" fill="hold"/>
                                        <p:tgtEl>
                                          <p:spTgt spid="10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custDataLst>
              <p:tags r:id="rId1"/>
            </p:custDataLst>
          </p:nvPr>
        </p:nvSpPr>
        <p:spPr>
          <a:xfrm>
            <a:off x="4566920" y="2174875"/>
            <a:ext cx="892175" cy="92202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二</a:t>
            </a:r>
          </a:p>
        </p:txBody>
      </p:sp>
      <p:sp>
        <p:nvSpPr>
          <p:cNvPr id="7" name="文本框 6"/>
          <p:cNvSpPr txBox="1"/>
          <p:nvPr>
            <p:custDataLst>
              <p:tags r:id="rId2"/>
            </p:custDataLst>
          </p:nvPr>
        </p:nvSpPr>
        <p:spPr>
          <a:xfrm>
            <a:off x="2308860" y="2174875"/>
            <a:ext cx="892175" cy="92202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第</a:t>
            </a:r>
          </a:p>
        </p:txBody>
      </p:sp>
      <p:sp>
        <p:nvSpPr>
          <p:cNvPr id="13" name="文本框 12"/>
          <p:cNvSpPr txBox="1"/>
          <p:nvPr>
            <p:custDataLst>
              <p:tags r:id="rId3"/>
            </p:custDataLst>
          </p:nvPr>
        </p:nvSpPr>
        <p:spPr>
          <a:xfrm>
            <a:off x="6824980" y="2174875"/>
            <a:ext cx="892175" cy="92202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课</a:t>
            </a:r>
          </a:p>
        </p:txBody>
      </p:sp>
      <p:sp>
        <p:nvSpPr>
          <p:cNvPr id="19" name="文本框 18"/>
          <p:cNvSpPr txBox="1"/>
          <p:nvPr>
            <p:custDataLst>
              <p:tags r:id="rId4"/>
            </p:custDataLst>
          </p:nvPr>
        </p:nvSpPr>
        <p:spPr>
          <a:xfrm>
            <a:off x="9083040" y="2174875"/>
            <a:ext cx="892175" cy="922020"/>
          </a:xfrm>
          <a:prstGeom prst="rect">
            <a:avLst/>
          </a:prstGeom>
          <a:noFill/>
        </p:spPr>
        <p:txBody>
          <a:bodyPr wrap="square" rtlCol="0">
            <a:spAutoFit/>
          </a:bodyPr>
          <a:lstStyle/>
          <a:p>
            <a:r>
              <a:rPr lang="zh-CN" altLang="en-US" sz="5400">
                <a:solidFill>
                  <a:schemeClr val="tx1"/>
                </a:solidFill>
                <a:latin typeface="微软雅黑" panose="020B0503020204020204" pitchFamily="34" charset="-122"/>
                <a:ea typeface="微软雅黑" panose="020B0503020204020204" pitchFamily="34" charset="-122"/>
                <a:cs typeface="Aa楷体" panose="02000500000000000000" pitchFamily="2" charset="-122"/>
              </a:rPr>
              <a:t>时</a:t>
            </a:r>
          </a:p>
        </p:txBody>
      </p:sp>
    </p:spTree>
  </p:cSld>
  <p:clrMapOvr>
    <a:masterClrMapping/>
  </p:clrMapOvr>
  <p:transition advClick="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任务一：品读细节，感受母爱</a:t>
            </a:r>
          </a:p>
        </p:txBody>
      </p:sp>
      <p:sp>
        <p:nvSpPr>
          <p:cNvPr id="100" name="文本框 99"/>
          <p:cNvSpPr txBox="1"/>
          <p:nvPr>
            <p:custDataLst>
              <p:tags r:id="rId2"/>
            </p:custDataLst>
          </p:nvPr>
        </p:nvSpPr>
        <p:spPr>
          <a:xfrm>
            <a:off x="1156970" y="3360420"/>
            <a:ext cx="9623425" cy="1753235"/>
          </a:xfrm>
          <a:prstGeom prst="rect">
            <a:avLst/>
          </a:prstGeom>
          <a:noFill/>
          <a:ln w="9525">
            <a:noFill/>
          </a:ln>
        </p:spPr>
        <p:txBody>
          <a:bodyPr wrap="square">
            <a:spAutoFit/>
          </a:bodyPr>
          <a:lstStyle/>
          <a:p>
            <a:pPr marL="285750" indent="-285750">
              <a:lnSpc>
                <a:spcPct val="150000"/>
              </a:lnSpc>
              <a:buClrTx/>
              <a:buSzTx/>
              <a:buFont typeface="Wingdings" panose="05000000000000000000" charset="0"/>
              <a:buChar char="p"/>
            </a:pPr>
            <a:r>
              <a:rPr lang="zh-CN" sz="2400">
                <a:solidFill>
                  <a:srgbClr val="000000"/>
                </a:solidFill>
                <a:ea typeface="宋体" panose="02010600030101010101" pitchFamily="2" charset="-122"/>
                <a:sym typeface="+mn-ea"/>
              </a:rPr>
              <a:t>找出文中打动你的细节，并用“文中的母亲是个__________的人，这体现在________”的句式说说自己的理解，感受细节中深沉细腻、毫不张扬的母爱。</a:t>
            </a:r>
          </a:p>
        </p:txBody>
      </p:sp>
      <p:sp>
        <p:nvSpPr>
          <p:cNvPr id="3" name="文本框 2"/>
          <p:cNvSpPr txBox="1"/>
          <p:nvPr/>
        </p:nvSpPr>
        <p:spPr>
          <a:xfrm>
            <a:off x="1156970" y="1409700"/>
            <a:ext cx="9791065" cy="1428115"/>
          </a:xfrm>
          <a:prstGeom prst="rect">
            <a:avLst/>
          </a:prstGeom>
          <a:noFill/>
          <a:ln w="9525">
            <a:noFill/>
          </a:ln>
        </p:spPr>
        <p:txBody>
          <a:bodyPr wrap="square">
            <a:noAutofit/>
          </a:bodyPr>
          <a:lstStyle/>
          <a:p>
            <a:pPr lvl="0" indent="609600" algn="l" fontAlgn="auto">
              <a:lnSpc>
                <a:spcPct val="150000"/>
              </a:lnSpc>
              <a:buClrTx/>
              <a:buSzTx/>
              <a:buFont typeface="Wingdings" panose="05000000000000000000" charset="0"/>
              <a:buNone/>
            </a:pPr>
            <a:r>
              <a:rPr lang="zh-CN" sz="2400">
                <a:solidFill>
                  <a:srgbClr val="000000"/>
                </a:solidFill>
                <a:ea typeface="宋体" panose="02010600030101010101" pitchFamily="2" charset="-122"/>
                <a:sym typeface="+mn-ea"/>
              </a:rPr>
              <a:t>读过课文后，我们知道文中的母亲是一个直到临终前还牵挂自己的孩子的人，这种伟大的母爱令人动容。文中有哪些细节体现了母爱呢？文中的母亲具体是个怎样的人呢？让我们一起来找一找，思考一下。</a:t>
            </a:r>
          </a:p>
        </p:txBody>
      </p:sp>
    </p:spTree>
  </p:cSld>
  <p:clrMapOvr>
    <a:masterClrMapping/>
  </p:clrMapOvr>
  <p:transition advClick="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162685" y="2045970"/>
            <a:ext cx="9620885" cy="3415030"/>
          </a:xfrm>
          <a:prstGeom prst="rect">
            <a:avLst/>
          </a:prstGeom>
          <a:noFill/>
          <a:ln w="19050">
            <a:noFill/>
            <a:prstDash val="dashDot"/>
          </a:ln>
        </p:spPr>
        <p:txBody>
          <a:bodyPr wrap="square">
            <a:spAutoFit/>
          </a:bodyPr>
          <a:lstStyle/>
          <a:p>
            <a:pPr lvl="0" indent="609600" algn="l" fontAlgn="auto">
              <a:lnSpc>
                <a:spcPct val="150000"/>
              </a:lnSpc>
              <a:buClrTx/>
              <a:buSzTx/>
              <a:buFontTx/>
            </a:pPr>
            <a:r>
              <a:rPr lang="zh-CN" sz="2400" u="sng">
                <a:latin typeface="宋体" panose="02010600030101010101" pitchFamily="2" charset="-122"/>
                <a:ea typeface="宋体" panose="02010600030101010101" pitchFamily="2" charset="-122"/>
                <a:cs typeface="宋体" panose="02010600030101010101" pitchFamily="2" charset="-122"/>
                <a:sym typeface="+mn-ea"/>
              </a:rPr>
              <a:t>母亲就悄悄地躲出去，在我看不见的地方偷偷地听着我的动静。当一切恢复沉寂，她又悄悄地进来，眼边儿红红的，看着我。……她比我还敏感。她又悄悄地出去了。</a:t>
            </a:r>
          </a:p>
          <a:p>
            <a:pPr lvl="0" indent="609600" algn="l" fontAlgn="auto">
              <a:lnSpc>
                <a:spcPct val="150000"/>
              </a:lnSpc>
              <a:buClrTx/>
              <a:buSzTx/>
              <a:buFontTx/>
            </a:pPr>
            <a:r>
              <a:rPr lang="zh-CN" sz="2400">
                <a:latin typeface="楷体" panose="02010609060101010101" charset="-122"/>
                <a:ea typeface="楷体" panose="02010609060101010101" charset="-122"/>
                <a:cs typeface="楷体" panose="02010609060101010101" charset="-122"/>
                <a:sym typeface="+mn-ea"/>
              </a:rPr>
              <a:t>理解：文中的母亲是个细心的人，这体现在三个“悄悄地”的细节上，表现了母亲对儿子的细心、耐心和小心，更是让人体会到母亲的良苦用心和苦口婆心。</a:t>
            </a:r>
          </a:p>
        </p:txBody>
      </p:sp>
      <p:sp>
        <p:nvSpPr>
          <p:cNvPr id="2" name="文本框 1"/>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任务一：品读细节，感受母爱</a:t>
            </a:r>
          </a:p>
        </p:txBody>
      </p:sp>
      <p:grpSp>
        <p:nvGrpSpPr>
          <p:cNvPr id="8" name="组合 7"/>
          <p:cNvGrpSpPr/>
          <p:nvPr/>
        </p:nvGrpSpPr>
        <p:grpSpPr>
          <a:xfrm>
            <a:off x="1125855" y="1624965"/>
            <a:ext cx="1132840" cy="420370"/>
            <a:chOff x="1416" y="4340"/>
            <a:chExt cx="1784" cy="662"/>
          </a:xfrm>
        </p:grpSpPr>
        <p:sp>
          <p:nvSpPr>
            <p:cNvPr id="4" name="椭圆 3"/>
            <p:cNvSpPr/>
            <p:nvPr>
              <p:custDataLst>
                <p:tags r:id="rId2"/>
              </p:custDataLst>
            </p:nvPr>
          </p:nvSpPr>
          <p:spPr>
            <a:xfrm>
              <a:off x="1416" y="4340"/>
              <a:ext cx="675" cy="663"/>
            </a:xfrm>
            <a:prstGeom prst="ellipse">
              <a:avLst/>
            </a:prstGeom>
            <a:solidFill>
              <a:srgbClr val="415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t>第</a:t>
              </a:r>
            </a:p>
          </p:txBody>
        </p:sp>
        <p:sp>
          <p:nvSpPr>
            <p:cNvPr id="5" name="椭圆 4"/>
            <p:cNvSpPr/>
            <p:nvPr>
              <p:custDataLst>
                <p:tags r:id="rId3"/>
              </p:custDataLst>
            </p:nvPr>
          </p:nvSpPr>
          <p:spPr>
            <a:xfrm>
              <a:off x="1986" y="4340"/>
              <a:ext cx="675" cy="663"/>
            </a:xfrm>
            <a:prstGeom prst="ellipse">
              <a:avLst/>
            </a:prstGeom>
            <a:solidFill>
              <a:srgbClr val="E39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t>一</a:t>
              </a:r>
            </a:p>
          </p:txBody>
        </p:sp>
        <p:sp>
          <p:nvSpPr>
            <p:cNvPr id="7" name="椭圆 6"/>
            <p:cNvSpPr/>
            <p:nvPr>
              <p:custDataLst>
                <p:tags r:id="rId4"/>
              </p:custDataLst>
            </p:nvPr>
          </p:nvSpPr>
          <p:spPr>
            <a:xfrm>
              <a:off x="2526" y="4340"/>
              <a:ext cx="675" cy="663"/>
            </a:xfrm>
            <a:prstGeom prst="ellipse">
              <a:avLst/>
            </a:prstGeom>
            <a:solidFill>
              <a:srgbClr val="885B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t>处</a:t>
              </a:r>
            </a:p>
          </p:txBody>
        </p:sp>
      </p:gr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0">
                                            <p:txEl>
                                              <p:pRg st="1" end="1"/>
                                            </p:txEl>
                                          </p:spTgt>
                                        </p:tgtEl>
                                        <p:attrNameLst>
                                          <p:attrName>style.visibility</p:attrName>
                                        </p:attrNameLst>
                                      </p:cBhvr>
                                      <p:to>
                                        <p:strVal val="visible"/>
                                      </p:to>
                                    </p:set>
                                    <p:anim calcmode="lin" valueType="num">
                                      <p:cBhvr additive="base">
                                        <p:cTn id="7" dur="500" fill="hold"/>
                                        <p:tgtEl>
                                          <p:spTgt spid="10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0">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162685" y="2045970"/>
            <a:ext cx="9620885" cy="2861310"/>
          </a:xfrm>
          <a:prstGeom prst="rect">
            <a:avLst/>
          </a:prstGeom>
          <a:noFill/>
          <a:ln w="19050">
            <a:noFill/>
            <a:prstDash val="dashDot"/>
          </a:ln>
        </p:spPr>
        <p:txBody>
          <a:bodyPr wrap="square">
            <a:spAutoFit/>
          </a:bodyPr>
          <a:lstStyle/>
          <a:p>
            <a:pPr lvl="0" indent="609600" algn="l" fontAlgn="auto">
              <a:lnSpc>
                <a:spcPct val="150000"/>
              </a:lnSpc>
              <a:buClrTx/>
              <a:buSzTx/>
              <a:buFontTx/>
            </a:pPr>
            <a:r>
              <a:rPr lang="zh-CN" sz="2400" u="sng">
                <a:latin typeface="宋体" panose="02010600030101010101" pitchFamily="2" charset="-122"/>
                <a:ea typeface="宋体" panose="02010600030101010101" pitchFamily="2" charset="-122"/>
                <a:cs typeface="宋体" panose="02010600030101010101" pitchFamily="2" charset="-122"/>
                <a:sym typeface="+mn-ea"/>
              </a:rPr>
              <a:t>母亲扑过来抓住我的手，忍住哭声说：“咱娘儿俩在一块儿，好好儿活，好好儿活……”</a:t>
            </a:r>
          </a:p>
          <a:p>
            <a:pPr lvl="0" indent="609600" algn="l" fontAlgn="auto">
              <a:lnSpc>
                <a:spcPct val="150000"/>
              </a:lnSpc>
              <a:buClrTx/>
              <a:buSzTx/>
              <a:buFontTx/>
            </a:pPr>
            <a:r>
              <a:rPr lang="zh-CN" sz="2400">
                <a:latin typeface="楷体" panose="02010609060101010101" charset="-122"/>
                <a:ea typeface="楷体" panose="02010609060101010101" charset="-122"/>
                <a:cs typeface="楷体" panose="02010609060101010101" charset="-122"/>
                <a:sym typeface="+mn-ea"/>
              </a:rPr>
              <a:t>理解：文中的母亲是个坚强的人，这体现在她面对“我”痛苦地捶打自己的腿绝望地喊时，忍住哭声劝“我”。“扑”“抓”两个动词形象地再现了母亲的痛心焦急。</a:t>
            </a:r>
          </a:p>
        </p:txBody>
      </p:sp>
      <p:sp>
        <p:nvSpPr>
          <p:cNvPr id="2" name="文本框 1"/>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任务一：品读细节，感受母爱</a:t>
            </a:r>
          </a:p>
        </p:txBody>
      </p:sp>
      <p:grpSp>
        <p:nvGrpSpPr>
          <p:cNvPr id="8" name="组合 7"/>
          <p:cNvGrpSpPr/>
          <p:nvPr/>
        </p:nvGrpSpPr>
        <p:grpSpPr>
          <a:xfrm>
            <a:off x="1125855" y="1624965"/>
            <a:ext cx="1132840" cy="420370"/>
            <a:chOff x="1416" y="4340"/>
            <a:chExt cx="1784" cy="662"/>
          </a:xfrm>
        </p:grpSpPr>
        <p:sp>
          <p:nvSpPr>
            <p:cNvPr id="4" name="椭圆 3"/>
            <p:cNvSpPr/>
            <p:nvPr>
              <p:custDataLst>
                <p:tags r:id="rId2"/>
              </p:custDataLst>
            </p:nvPr>
          </p:nvSpPr>
          <p:spPr>
            <a:xfrm>
              <a:off x="1416" y="4340"/>
              <a:ext cx="675" cy="663"/>
            </a:xfrm>
            <a:prstGeom prst="ellipse">
              <a:avLst/>
            </a:prstGeom>
            <a:solidFill>
              <a:srgbClr val="415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t>第</a:t>
              </a:r>
            </a:p>
          </p:txBody>
        </p:sp>
        <p:sp>
          <p:nvSpPr>
            <p:cNvPr id="5" name="椭圆 4"/>
            <p:cNvSpPr/>
            <p:nvPr>
              <p:custDataLst>
                <p:tags r:id="rId3"/>
              </p:custDataLst>
            </p:nvPr>
          </p:nvSpPr>
          <p:spPr>
            <a:xfrm>
              <a:off x="1986" y="4340"/>
              <a:ext cx="675" cy="663"/>
            </a:xfrm>
            <a:prstGeom prst="ellipse">
              <a:avLst/>
            </a:prstGeom>
            <a:solidFill>
              <a:srgbClr val="E39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t>二</a:t>
              </a:r>
            </a:p>
          </p:txBody>
        </p:sp>
        <p:sp>
          <p:nvSpPr>
            <p:cNvPr id="7" name="椭圆 6"/>
            <p:cNvSpPr/>
            <p:nvPr>
              <p:custDataLst>
                <p:tags r:id="rId4"/>
              </p:custDataLst>
            </p:nvPr>
          </p:nvSpPr>
          <p:spPr>
            <a:xfrm>
              <a:off x="2526" y="4340"/>
              <a:ext cx="675" cy="663"/>
            </a:xfrm>
            <a:prstGeom prst="ellipse">
              <a:avLst/>
            </a:prstGeom>
            <a:solidFill>
              <a:srgbClr val="885B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t>处</a:t>
              </a:r>
            </a:p>
          </p:txBody>
        </p:sp>
      </p:gr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0">
                                            <p:txEl>
                                              <p:pRg st="1" end="1"/>
                                            </p:txEl>
                                          </p:spTgt>
                                        </p:tgtEl>
                                        <p:attrNameLst>
                                          <p:attrName>style.visibility</p:attrName>
                                        </p:attrNameLst>
                                      </p:cBhvr>
                                      <p:to>
                                        <p:strVal val="visible"/>
                                      </p:to>
                                    </p:set>
                                    <p:anim calcmode="lin" valueType="num">
                                      <p:cBhvr additive="base">
                                        <p:cTn id="7" dur="500" fill="hold"/>
                                        <p:tgtEl>
                                          <p:spTgt spid="10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0">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162685" y="2138045"/>
            <a:ext cx="9620885" cy="2861310"/>
          </a:xfrm>
          <a:prstGeom prst="rect">
            <a:avLst/>
          </a:prstGeom>
          <a:noFill/>
          <a:ln w="19050">
            <a:noFill/>
            <a:prstDash val="dashDot"/>
          </a:ln>
        </p:spPr>
        <p:txBody>
          <a:bodyPr wrap="square">
            <a:spAutoFit/>
          </a:bodyPr>
          <a:lstStyle/>
          <a:p>
            <a:pPr lvl="0" indent="609600" algn="l" fontAlgn="auto">
              <a:lnSpc>
                <a:spcPct val="150000"/>
              </a:lnSpc>
              <a:buClrTx/>
              <a:buSzTx/>
              <a:buFontTx/>
            </a:pPr>
            <a:r>
              <a:rPr lang="zh-CN" sz="2400" u="sng">
                <a:latin typeface="宋体" panose="02010600030101010101" pitchFamily="2" charset="-122"/>
                <a:ea typeface="宋体" panose="02010600030101010101" pitchFamily="2" charset="-122"/>
                <a:cs typeface="宋体" panose="02010600030101010101" pitchFamily="2" charset="-122"/>
                <a:sym typeface="+mn-ea"/>
              </a:rPr>
              <a:t>母亲进来了，挡在窗前：“北海的菊花开了，我推着你去看看吧。”她憔悴的脸上现出央求般的神色。</a:t>
            </a:r>
          </a:p>
          <a:p>
            <a:pPr lvl="0" indent="609600" algn="l" fontAlgn="auto">
              <a:lnSpc>
                <a:spcPct val="150000"/>
              </a:lnSpc>
              <a:buClrTx/>
              <a:buSzTx/>
              <a:buFontTx/>
            </a:pPr>
            <a:r>
              <a:rPr lang="zh-CN" sz="2400">
                <a:latin typeface="楷体" panose="02010609060101010101" charset="-122"/>
                <a:ea typeface="楷体" panose="02010609060101010101" charset="-122"/>
                <a:cs typeface="宋体" panose="02010600030101010101" pitchFamily="2" charset="-122"/>
                <a:sym typeface="+mn-ea"/>
              </a:rPr>
              <a:t>理解：文中的母亲是个慈爱的人，这体现在她深深理解儿子的痛苦，能够包容儿子的暴怒，她想方设法宽慰儿子，多次央求儿子出去散散心，到北海看菊花，盼望儿子早日走出内心的绝望。</a:t>
            </a:r>
          </a:p>
        </p:txBody>
      </p:sp>
      <p:sp>
        <p:nvSpPr>
          <p:cNvPr id="2" name="文本框 1"/>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任务一：品读细节，感受母爱</a:t>
            </a:r>
          </a:p>
        </p:txBody>
      </p:sp>
      <p:grpSp>
        <p:nvGrpSpPr>
          <p:cNvPr id="8" name="组合 7"/>
          <p:cNvGrpSpPr/>
          <p:nvPr/>
        </p:nvGrpSpPr>
        <p:grpSpPr>
          <a:xfrm>
            <a:off x="1125855" y="1624965"/>
            <a:ext cx="1132840" cy="420370"/>
            <a:chOff x="1416" y="4340"/>
            <a:chExt cx="1784" cy="662"/>
          </a:xfrm>
        </p:grpSpPr>
        <p:sp>
          <p:nvSpPr>
            <p:cNvPr id="4" name="椭圆 3"/>
            <p:cNvSpPr/>
            <p:nvPr>
              <p:custDataLst>
                <p:tags r:id="rId2"/>
              </p:custDataLst>
            </p:nvPr>
          </p:nvSpPr>
          <p:spPr>
            <a:xfrm>
              <a:off x="1416" y="4340"/>
              <a:ext cx="675" cy="663"/>
            </a:xfrm>
            <a:prstGeom prst="ellipse">
              <a:avLst/>
            </a:prstGeom>
            <a:solidFill>
              <a:srgbClr val="415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t>第</a:t>
              </a:r>
            </a:p>
          </p:txBody>
        </p:sp>
        <p:sp>
          <p:nvSpPr>
            <p:cNvPr id="5" name="椭圆 4"/>
            <p:cNvSpPr/>
            <p:nvPr>
              <p:custDataLst>
                <p:tags r:id="rId3"/>
              </p:custDataLst>
            </p:nvPr>
          </p:nvSpPr>
          <p:spPr>
            <a:xfrm>
              <a:off x="1986" y="4340"/>
              <a:ext cx="675" cy="663"/>
            </a:xfrm>
            <a:prstGeom prst="ellipse">
              <a:avLst/>
            </a:prstGeom>
            <a:solidFill>
              <a:srgbClr val="E39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t>三</a:t>
              </a:r>
            </a:p>
          </p:txBody>
        </p:sp>
        <p:sp>
          <p:nvSpPr>
            <p:cNvPr id="7" name="椭圆 6"/>
            <p:cNvSpPr/>
            <p:nvPr>
              <p:custDataLst>
                <p:tags r:id="rId4"/>
              </p:custDataLst>
            </p:nvPr>
          </p:nvSpPr>
          <p:spPr>
            <a:xfrm>
              <a:off x="2526" y="4340"/>
              <a:ext cx="675" cy="663"/>
            </a:xfrm>
            <a:prstGeom prst="ellipse">
              <a:avLst/>
            </a:prstGeom>
            <a:solidFill>
              <a:srgbClr val="885B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t>处</a:t>
              </a:r>
            </a:p>
          </p:txBody>
        </p:sp>
      </p:gr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0">
                                            <p:txEl>
                                              <p:pRg st="1" end="1"/>
                                            </p:txEl>
                                          </p:spTgt>
                                        </p:tgtEl>
                                        <p:attrNameLst>
                                          <p:attrName>style.visibility</p:attrName>
                                        </p:attrNameLst>
                                      </p:cBhvr>
                                      <p:to>
                                        <p:strVal val="visible"/>
                                      </p:to>
                                    </p:set>
                                    <p:anim calcmode="lin" valueType="num">
                                      <p:cBhvr additive="base">
                                        <p:cTn id="7" dur="500" fill="hold"/>
                                        <p:tgtEl>
                                          <p:spTgt spid="10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0">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125855" y="1870075"/>
            <a:ext cx="9620885" cy="4523105"/>
          </a:xfrm>
          <a:prstGeom prst="rect">
            <a:avLst/>
          </a:prstGeom>
          <a:noFill/>
          <a:ln w="19050">
            <a:noFill/>
            <a:prstDash val="dashDot"/>
          </a:ln>
        </p:spPr>
        <p:txBody>
          <a:bodyPr wrap="square">
            <a:spAutoFit/>
          </a:bodyPr>
          <a:lstStyle/>
          <a:p>
            <a:pPr lvl="0" indent="609600" algn="l" fontAlgn="auto">
              <a:lnSpc>
                <a:spcPct val="150000"/>
              </a:lnSpc>
              <a:buClrTx/>
              <a:buSzTx/>
              <a:buFontTx/>
            </a:pPr>
            <a:r>
              <a:rPr lang="zh-CN" sz="2400" u="sng">
                <a:latin typeface="宋体" panose="02010600030101010101" pitchFamily="2" charset="-122"/>
                <a:ea typeface="宋体" panose="02010600030101010101" pitchFamily="2" charset="-122"/>
                <a:cs typeface="宋体" panose="02010600030101010101" pitchFamily="2" charset="-122"/>
                <a:sym typeface="+mn-ea"/>
              </a:rPr>
              <a:t>她高兴得一会儿坐下，一会儿站起：“那就赶紧准备准备。”</a:t>
            </a:r>
          </a:p>
          <a:p>
            <a:pPr lvl="0" indent="609600" algn="l" fontAlgn="auto">
              <a:lnSpc>
                <a:spcPct val="150000"/>
              </a:lnSpc>
              <a:buClrTx/>
              <a:buSzTx/>
              <a:buFontTx/>
            </a:pPr>
            <a:r>
              <a:rPr lang="zh-CN" sz="2400">
                <a:latin typeface="楷体" panose="02010609060101010101" charset="-122"/>
                <a:ea typeface="楷体" panose="02010609060101010101" charset="-122"/>
                <a:cs typeface="宋体" panose="02010600030101010101" pitchFamily="2" charset="-122"/>
                <a:sym typeface="+mn-ea"/>
              </a:rPr>
              <a:t>理解：文中的母亲是个乐观慈爱的人，这体现在她兴奋的动作语言中表现出的喜出望外。</a:t>
            </a:r>
          </a:p>
          <a:p>
            <a:pPr lvl="0" indent="609600" algn="l" fontAlgn="auto">
              <a:lnSpc>
                <a:spcPct val="150000"/>
              </a:lnSpc>
              <a:buClrTx/>
              <a:buSzTx/>
              <a:buFontTx/>
            </a:pPr>
            <a:endParaRPr lang="zh-CN" sz="2400">
              <a:latin typeface="宋体" panose="02010600030101010101" pitchFamily="2" charset="-122"/>
              <a:ea typeface="宋体" panose="02010600030101010101" pitchFamily="2" charset="-122"/>
              <a:cs typeface="宋体" panose="02010600030101010101" pitchFamily="2" charset="-122"/>
              <a:sym typeface="+mn-ea"/>
            </a:endParaRPr>
          </a:p>
          <a:p>
            <a:pPr lvl="0" indent="609600" algn="l" fontAlgn="auto">
              <a:lnSpc>
                <a:spcPct val="150000"/>
              </a:lnSpc>
              <a:buClrTx/>
              <a:buSzTx/>
              <a:buFontTx/>
            </a:pPr>
            <a:r>
              <a:rPr lang="zh-CN" sz="2400" u="sng">
                <a:latin typeface="宋体" panose="02010600030101010101" pitchFamily="2" charset="-122"/>
                <a:ea typeface="宋体" panose="02010600030101010101" pitchFamily="2" charset="-122"/>
                <a:cs typeface="宋体" panose="02010600030101010101" pitchFamily="2" charset="-122"/>
                <a:sym typeface="+mn-ea"/>
              </a:rPr>
              <a:t>她忽然不说了。对于“跑”和“踩”一类的字眼儿，她比我还敏感。她又悄悄地出去了。</a:t>
            </a:r>
          </a:p>
          <a:p>
            <a:pPr lvl="0" indent="609600" algn="l" fontAlgn="auto">
              <a:lnSpc>
                <a:spcPct val="150000"/>
              </a:lnSpc>
              <a:buClrTx/>
              <a:buSzTx/>
              <a:buFontTx/>
            </a:pPr>
            <a:r>
              <a:rPr lang="zh-CN" sz="2400">
                <a:latin typeface="楷体" panose="02010609060101010101" charset="-122"/>
                <a:ea typeface="楷体" panose="02010609060101010101" charset="-122"/>
                <a:cs typeface="楷体" panose="02010609060101010101" charset="-122"/>
                <a:sym typeface="+mn-ea"/>
              </a:rPr>
              <a:t>理解：文中的母亲是个敏感细心的人，这体现在“对于‘跑’和‘踩’一类的字眼儿，她比我还敏感”的细节描写中。</a:t>
            </a:r>
          </a:p>
        </p:txBody>
      </p:sp>
      <p:sp>
        <p:nvSpPr>
          <p:cNvPr id="2" name="文本框 1"/>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任务一：品读细节，感受母爱</a:t>
            </a:r>
          </a:p>
        </p:txBody>
      </p:sp>
      <p:grpSp>
        <p:nvGrpSpPr>
          <p:cNvPr id="8" name="组合 7"/>
          <p:cNvGrpSpPr/>
          <p:nvPr/>
        </p:nvGrpSpPr>
        <p:grpSpPr>
          <a:xfrm>
            <a:off x="1125855" y="1501140"/>
            <a:ext cx="1132840" cy="420370"/>
            <a:chOff x="1416" y="4340"/>
            <a:chExt cx="1784" cy="662"/>
          </a:xfrm>
        </p:grpSpPr>
        <p:sp>
          <p:nvSpPr>
            <p:cNvPr id="4" name="椭圆 3"/>
            <p:cNvSpPr/>
            <p:nvPr>
              <p:custDataLst>
                <p:tags r:id="rId5"/>
              </p:custDataLst>
            </p:nvPr>
          </p:nvSpPr>
          <p:spPr>
            <a:xfrm>
              <a:off x="1416" y="4340"/>
              <a:ext cx="675" cy="663"/>
            </a:xfrm>
            <a:prstGeom prst="ellipse">
              <a:avLst/>
            </a:prstGeom>
            <a:solidFill>
              <a:srgbClr val="415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t>第</a:t>
              </a:r>
            </a:p>
          </p:txBody>
        </p:sp>
        <p:sp>
          <p:nvSpPr>
            <p:cNvPr id="5" name="椭圆 4"/>
            <p:cNvSpPr/>
            <p:nvPr>
              <p:custDataLst>
                <p:tags r:id="rId6"/>
              </p:custDataLst>
            </p:nvPr>
          </p:nvSpPr>
          <p:spPr>
            <a:xfrm>
              <a:off x="1986" y="4340"/>
              <a:ext cx="675" cy="663"/>
            </a:xfrm>
            <a:prstGeom prst="ellipse">
              <a:avLst/>
            </a:prstGeom>
            <a:solidFill>
              <a:srgbClr val="E39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t>四</a:t>
              </a:r>
            </a:p>
          </p:txBody>
        </p:sp>
        <p:sp>
          <p:nvSpPr>
            <p:cNvPr id="7" name="椭圆 6"/>
            <p:cNvSpPr/>
            <p:nvPr>
              <p:custDataLst>
                <p:tags r:id="rId7"/>
              </p:custDataLst>
            </p:nvPr>
          </p:nvSpPr>
          <p:spPr>
            <a:xfrm>
              <a:off x="2526" y="4340"/>
              <a:ext cx="675" cy="663"/>
            </a:xfrm>
            <a:prstGeom prst="ellipse">
              <a:avLst/>
            </a:prstGeom>
            <a:solidFill>
              <a:srgbClr val="885B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t>处</a:t>
              </a:r>
            </a:p>
          </p:txBody>
        </p:sp>
      </p:grpSp>
      <p:grpSp>
        <p:nvGrpSpPr>
          <p:cNvPr id="3" name="组合 2"/>
          <p:cNvGrpSpPr/>
          <p:nvPr/>
        </p:nvGrpSpPr>
        <p:grpSpPr>
          <a:xfrm>
            <a:off x="1125855" y="3696335"/>
            <a:ext cx="1132840" cy="420370"/>
            <a:chOff x="1416" y="4340"/>
            <a:chExt cx="1784" cy="662"/>
          </a:xfrm>
        </p:grpSpPr>
        <p:sp>
          <p:nvSpPr>
            <p:cNvPr id="6" name="椭圆 5"/>
            <p:cNvSpPr/>
            <p:nvPr>
              <p:custDataLst>
                <p:tags r:id="rId2"/>
              </p:custDataLst>
            </p:nvPr>
          </p:nvSpPr>
          <p:spPr>
            <a:xfrm>
              <a:off x="1416" y="4340"/>
              <a:ext cx="675" cy="663"/>
            </a:xfrm>
            <a:prstGeom prst="ellipse">
              <a:avLst/>
            </a:prstGeom>
            <a:solidFill>
              <a:srgbClr val="415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t>第</a:t>
              </a:r>
            </a:p>
          </p:txBody>
        </p:sp>
        <p:sp>
          <p:nvSpPr>
            <p:cNvPr id="9" name="椭圆 8"/>
            <p:cNvSpPr/>
            <p:nvPr>
              <p:custDataLst>
                <p:tags r:id="rId3"/>
              </p:custDataLst>
            </p:nvPr>
          </p:nvSpPr>
          <p:spPr>
            <a:xfrm>
              <a:off x="1986" y="4340"/>
              <a:ext cx="675" cy="663"/>
            </a:xfrm>
            <a:prstGeom prst="ellipse">
              <a:avLst/>
            </a:prstGeom>
            <a:solidFill>
              <a:srgbClr val="E39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t>五</a:t>
              </a:r>
            </a:p>
          </p:txBody>
        </p:sp>
        <p:sp>
          <p:nvSpPr>
            <p:cNvPr id="10" name="椭圆 9"/>
            <p:cNvSpPr/>
            <p:nvPr>
              <p:custDataLst>
                <p:tags r:id="rId4"/>
              </p:custDataLst>
            </p:nvPr>
          </p:nvSpPr>
          <p:spPr>
            <a:xfrm>
              <a:off x="2526" y="4340"/>
              <a:ext cx="675" cy="663"/>
            </a:xfrm>
            <a:prstGeom prst="ellipse">
              <a:avLst/>
            </a:prstGeom>
            <a:solidFill>
              <a:srgbClr val="885B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t>处</a:t>
              </a:r>
            </a:p>
          </p:txBody>
        </p:sp>
      </p:gr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0">
                                            <p:txEl>
                                              <p:pRg st="3" end="3"/>
                                            </p:txEl>
                                          </p:spTgt>
                                        </p:tgtEl>
                                        <p:attrNameLst>
                                          <p:attrName>style.visibility</p:attrName>
                                        </p:attrNameLst>
                                      </p:cBhvr>
                                      <p:to>
                                        <p:strVal val="visible"/>
                                      </p:to>
                                    </p:set>
                                    <p:anim calcmode="lin" valueType="num">
                                      <p:cBhvr additive="base">
                                        <p:cTn id="13" dur="500" fill="hold"/>
                                        <p:tgtEl>
                                          <p:spTgt spid="100">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0">
                                            <p:txEl>
                                              <p:pRg st="4" end="4"/>
                                            </p:txEl>
                                          </p:spTgt>
                                        </p:tgtEl>
                                        <p:attrNameLst>
                                          <p:attrName>style.visibility</p:attrName>
                                        </p:attrNameLst>
                                      </p:cBhvr>
                                      <p:to>
                                        <p:strVal val="visible"/>
                                      </p:to>
                                    </p:set>
                                    <p:anim calcmode="lin" valueType="num">
                                      <p:cBhvr additive="base">
                                        <p:cTn id="19" dur="500" fill="hold"/>
                                        <p:tgtEl>
                                          <p:spTgt spid="100">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816604" y="685850"/>
            <a:ext cx="48056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任务二：品味词语，理解标题</a:t>
            </a:r>
          </a:p>
        </p:txBody>
      </p:sp>
      <p:sp>
        <p:nvSpPr>
          <p:cNvPr id="100" name="文本框 99"/>
          <p:cNvSpPr txBox="1"/>
          <p:nvPr/>
        </p:nvSpPr>
        <p:spPr>
          <a:xfrm>
            <a:off x="1124585" y="1207770"/>
            <a:ext cx="9721215" cy="1198880"/>
          </a:xfrm>
          <a:prstGeom prst="rect">
            <a:avLst/>
          </a:prstGeom>
          <a:noFill/>
          <a:ln w="9525">
            <a:noFill/>
          </a:ln>
        </p:spPr>
        <p:txBody>
          <a:bodyPr wrap="square">
            <a:spAutoFit/>
          </a:bodyPr>
          <a:lstStyle/>
          <a:p>
            <a:pPr marL="342900" indent="-342900" fontAlgn="auto">
              <a:lnSpc>
                <a:spcPct val="150000"/>
              </a:lnSpc>
              <a:buFont typeface="Wingdings" panose="05000000000000000000" charset="0"/>
              <a:buChar char="p"/>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“好好儿活”在文中出现了三次，分别在两个不同段落，这两个不同段落的“好好儿活”的含义与作用是什么？</a:t>
            </a:r>
          </a:p>
        </p:txBody>
      </p:sp>
      <p:sp>
        <p:nvSpPr>
          <p:cNvPr id="3" name="文本框 2"/>
          <p:cNvSpPr txBox="1"/>
          <p:nvPr/>
        </p:nvSpPr>
        <p:spPr>
          <a:xfrm>
            <a:off x="1187450" y="2467610"/>
            <a:ext cx="9658350" cy="3784600"/>
          </a:xfrm>
          <a:prstGeom prst="rect">
            <a:avLst/>
          </a:prstGeom>
          <a:noFill/>
          <a:ln w="19050">
            <a:noFill/>
            <a:prstDash val="dashDot"/>
          </a:ln>
        </p:spPr>
        <p:txBody>
          <a:bodyPr wrap="square">
            <a:spAutoFit/>
          </a:bodyPr>
          <a:lstStyle/>
          <a:p>
            <a:pPr indent="609600" fontAlgn="auto">
              <a:lnSpc>
                <a:spcPct val="125000"/>
              </a:lnSpc>
            </a:pPr>
            <a:r>
              <a:rPr lang="zh-CN" sz="2400" b="0">
                <a:solidFill>
                  <a:srgbClr val="FF0000"/>
                </a:solidFill>
                <a:latin typeface="楷体" panose="02010609060101010101" charset="-122"/>
                <a:ea typeface="楷体" panose="02010609060101010101" charset="-122"/>
                <a:cs typeface="楷体" panose="02010609060101010101" charset="-122"/>
              </a:rPr>
              <a:t>含义</a:t>
            </a:r>
            <a:r>
              <a:rPr lang="zh-CN" sz="2400" b="0">
                <a:solidFill>
                  <a:schemeClr val="tx1"/>
                </a:solidFill>
                <a:latin typeface="楷体" panose="02010609060101010101" charset="-122"/>
                <a:ea typeface="楷体" panose="02010609060101010101" charset="-122"/>
                <a:cs typeface="楷体" panose="02010609060101010101" charset="-122"/>
              </a:rPr>
              <a:t>：第1段中母亲说的两次“好好儿活”表现出母亲对子女的鼓励与爱，告诫儿子对生活中的艰苦要有坚强积极的态度。第7段中“我”说“好好儿活”表现出儿女对母亲的无限思念，告诉读者儿女已经读懂了母亲的一言一行。</a:t>
            </a:r>
          </a:p>
          <a:p>
            <a:pPr indent="609600" fontAlgn="auto">
              <a:lnSpc>
                <a:spcPct val="125000"/>
              </a:lnSpc>
            </a:pPr>
            <a:r>
              <a:rPr lang="zh-CN" sz="2400" b="0">
                <a:solidFill>
                  <a:srgbClr val="FF0000"/>
                </a:solidFill>
                <a:latin typeface="楷体" panose="02010609060101010101" charset="-122"/>
                <a:ea typeface="楷体" panose="02010609060101010101" charset="-122"/>
                <a:cs typeface="楷体" panose="02010609060101010101" charset="-122"/>
              </a:rPr>
              <a:t>作用</a:t>
            </a:r>
            <a:r>
              <a:rPr lang="zh-CN" sz="2400" b="0">
                <a:solidFill>
                  <a:schemeClr val="tx1"/>
                </a:solidFill>
                <a:latin typeface="楷体" panose="02010609060101010101" charset="-122"/>
                <a:ea typeface="楷体" panose="02010609060101010101" charset="-122"/>
                <a:cs typeface="楷体" panose="02010609060101010101" charset="-122"/>
              </a:rPr>
              <a:t>：从结构上看，首尾呼应，结构严谨。从内容上看，前者是母亲劝慰“我”要面对生活中的挫折，不放弃生活，坚强地活着；后者是“我”读懂母亲此话的含义，勇敢地面对苦难生活，表达对母亲的怀念与感激。</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816604" y="685850"/>
            <a:ext cx="48056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任务二：品味词语，理解标题</a:t>
            </a:r>
          </a:p>
        </p:txBody>
      </p:sp>
      <p:sp>
        <p:nvSpPr>
          <p:cNvPr id="100" name="文本框 99"/>
          <p:cNvSpPr txBox="1"/>
          <p:nvPr/>
        </p:nvSpPr>
        <p:spPr>
          <a:xfrm>
            <a:off x="1124585" y="1207770"/>
            <a:ext cx="9721215" cy="1198880"/>
          </a:xfrm>
          <a:prstGeom prst="rect">
            <a:avLst/>
          </a:prstGeom>
          <a:noFill/>
          <a:ln w="9525">
            <a:noFill/>
          </a:ln>
        </p:spPr>
        <p:txBody>
          <a:bodyPr wrap="square">
            <a:spAutoFit/>
          </a:bodyPr>
          <a:lstStyle/>
          <a:p>
            <a:pPr marL="342900" indent="-342900" fontAlgn="auto">
              <a:lnSpc>
                <a:spcPct val="150000"/>
              </a:lnSpc>
              <a:buFont typeface="Wingdings" panose="05000000000000000000" charset="0"/>
              <a:buChar char="p"/>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再次朗读课文的最后一段，对于史铁生的“好好儿活”，你的感受是什么？你获得了什么启发？</a:t>
            </a:r>
          </a:p>
        </p:txBody>
      </p:sp>
      <p:sp>
        <p:nvSpPr>
          <p:cNvPr id="3" name="文本框 2"/>
          <p:cNvSpPr txBox="1"/>
          <p:nvPr/>
        </p:nvSpPr>
        <p:spPr>
          <a:xfrm>
            <a:off x="1187450" y="2467610"/>
            <a:ext cx="9658350" cy="3322955"/>
          </a:xfrm>
          <a:prstGeom prst="rect">
            <a:avLst/>
          </a:prstGeom>
          <a:noFill/>
          <a:ln w="19050">
            <a:noFill/>
            <a:prstDash val="dashDot"/>
          </a:ln>
        </p:spPr>
        <p:txBody>
          <a:bodyPr wrap="square">
            <a:spAutoFit/>
          </a:bodyPr>
          <a:lstStyle/>
          <a:p>
            <a:pPr indent="609600" fontAlgn="auto">
              <a:lnSpc>
                <a:spcPct val="125000"/>
              </a:lnSpc>
            </a:pPr>
            <a:r>
              <a:rPr lang="zh-CN" sz="2400" b="0">
                <a:solidFill>
                  <a:srgbClr val="FF0000"/>
                </a:solidFill>
                <a:latin typeface="楷体" panose="02010609060101010101" charset="-122"/>
                <a:ea typeface="楷体" panose="02010609060101010101" charset="-122"/>
                <a:cs typeface="楷体" panose="02010609060101010101" charset="-122"/>
              </a:rPr>
              <a:t>感受</a:t>
            </a:r>
            <a:r>
              <a:rPr lang="zh-CN" sz="2400" b="0">
                <a:solidFill>
                  <a:schemeClr val="tx1"/>
                </a:solidFill>
                <a:latin typeface="楷体" panose="02010609060101010101" charset="-122"/>
                <a:ea typeface="楷体" panose="02010609060101010101" charset="-122"/>
                <a:cs typeface="楷体" panose="02010609060101010101" charset="-122"/>
              </a:rPr>
              <a:t>：是佩服，是敬重，也是敬仰——他活出了境界，活出了生命的高贵。我在报纸上看到史铁生和世界长跑冠军刘易斯的合影，身体衰弱的史铁生虽然连站也站不起来，但他的灵魂却在无羁地奔跑着，跑得跟刘易斯一样快，甚至比刘易斯还快。</a:t>
            </a:r>
          </a:p>
          <a:p>
            <a:pPr indent="609600" fontAlgn="auto">
              <a:lnSpc>
                <a:spcPct val="125000"/>
              </a:lnSpc>
            </a:pPr>
            <a:r>
              <a:rPr lang="zh-CN" sz="2400" b="0">
                <a:solidFill>
                  <a:srgbClr val="FF0000"/>
                </a:solidFill>
                <a:latin typeface="楷体" panose="02010609060101010101" charset="-122"/>
                <a:ea typeface="楷体" panose="02010609060101010101" charset="-122"/>
                <a:cs typeface="楷体" panose="02010609060101010101" charset="-122"/>
              </a:rPr>
              <a:t>启发</a:t>
            </a:r>
            <a:r>
              <a:rPr lang="zh-CN" sz="2400" b="0">
                <a:solidFill>
                  <a:schemeClr val="tx1"/>
                </a:solidFill>
                <a:latin typeface="楷体" panose="02010609060101010101" charset="-122"/>
                <a:ea typeface="楷体" panose="02010609060101010101" charset="-122"/>
                <a:cs typeface="楷体" panose="02010609060101010101" charset="-122"/>
              </a:rPr>
              <a:t>：世界本来就是不完美的，有缺憾有痛苦。史铁生在无法弥补的身体缺憾中依然能找到生命的价值，我们也应该对生活、对克服困难抱有信心，珍惜生命，珍惜身边的人。</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816604" y="685850"/>
            <a:ext cx="48056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任务二：品味词语，理解标题</a:t>
            </a:r>
          </a:p>
        </p:txBody>
      </p:sp>
      <p:sp>
        <p:nvSpPr>
          <p:cNvPr id="100" name="文本框 99"/>
          <p:cNvSpPr txBox="1"/>
          <p:nvPr/>
        </p:nvSpPr>
        <p:spPr>
          <a:xfrm>
            <a:off x="1124585" y="1410970"/>
            <a:ext cx="9721215" cy="645160"/>
          </a:xfrm>
          <a:prstGeom prst="rect">
            <a:avLst/>
          </a:prstGeom>
          <a:noFill/>
          <a:ln w="9525">
            <a:noFill/>
          </a:ln>
        </p:spPr>
        <p:txBody>
          <a:bodyPr wrap="square">
            <a:spAutoFit/>
          </a:bodyPr>
          <a:lstStyle/>
          <a:p>
            <a:pPr marL="342900" indent="-342900" fontAlgn="auto">
              <a:lnSpc>
                <a:spcPct val="150000"/>
              </a:lnSpc>
              <a:buFont typeface="Wingdings" panose="05000000000000000000" charset="0"/>
              <a:buChar char="p"/>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说说文章为什么取题为《秋天的怀念》。</a:t>
            </a:r>
          </a:p>
        </p:txBody>
      </p:sp>
      <p:sp>
        <p:nvSpPr>
          <p:cNvPr id="3" name="文本框 2"/>
          <p:cNvSpPr txBox="1"/>
          <p:nvPr/>
        </p:nvSpPr>
        <p:spPr>
          <a:xfrm>
            <a:off x="1187450" y="2056130"/>
            <a:ext cx="9658350" cy="3322955"/>
          </a:xfrm>
          <a:prstGeom prst="rect">
            <a:avLst/>
          </a:prstGeom>
          <a:noFill/>
          <a:ln w="19050">
            <a:noFill/>
            <a:prstDash val="dashDot"/>
          </a:ln>
        </p:spPr>
        <p:txBody>
          <a:bodyPr wrap="square">
            <a:spAutoFit/>
          </a:bodyPr>
          <a:lstStyle/>
          <a:p>
            <a:pPr indent="609600" fontAlgn="auto">
              <a:lnSpc>
                <a:spcPct val="125000"/>
              </a:lnSpc>
            </a:pPr>
            <a:r>
              <a:rPr lang="zh-CN" sz="2400" b="0">
                <a:solidFill>
                  <a:schemeClr val="tx1"/>
                </a:solidFill>
                <a:latin typeface="楷体" panose="02010609060101010101" charset="-122"/>
                <a:ea typeface="楷体" panose="02010609060101010101" charset="-122"/>
                <a:cs typeface="楷体" panose="02010609060101010101" charset="-122"/>
              </a:rPr>
              <a:t>题目的</a:t>
            </a:r>
            <a:r>
              <a:rPr lang="zh-CN" sz="2400" b="0">
                <a:solidFill>
                  <a:srgbClr val="FF0000"/>
                </a:solidFill>
                <a:latin typeface="楷体" panose="02010609060101010101" charset="-122"/>
                <a:ea typeface="楷体" panose="02010609060101010101" charset="-122"/>
                <a:cs typeface="楷体" panose="02010609060101010101" charset="-122"/>
              </a:rPr>
              <a:t>表层意义</a:t>
            </a:r>
            <a:r>
              <a:rPr lang="zh-CN" sz="2400" b="0">
                <a:solidFill>
                  <a:schemeClr val="tx1"/>
                </a:solidFill>
                <a:latin typeface="楷体" panose="02010609060101010101" charset="-122"/>
                <a:ea typeface="楷体" panose="02010609060101010101" charset="-122"/>
                <a:cs typeface="楷体" panose="02010609060101010101" charset="-122"/>
              </a:rPr>
              <a:t>：文章回忆的往事发生在秋天，文章表达的是对母亲的怀念。</a:t>
            </a:r>
          </a:p>
          <a:p>
            <a:pPr indent="609600" fontAlgn="auto">
              <a:lnSpc>
                <a:spcPct val="125000"/>
              </a:lnSpc>
            </a:pPr>
            <a:r>
              <a:rPr lang="zh-CN" sz="2400">
                <a:latin typeface="楷体" panose="02010609060101010101" charset="-122"/>
                <a:ea typeface="楷体" panose="02010609060101010101" charset="-122"/>
                <a:cs typeface="楷体" panose="02010609060101010101" charset="-122"/>
                <a:sym typeface="+mn-ea"/>
              </a:rPr>
              <a:t>题目的</a:t>
            </a:r>
            <a:r>
              <a:rPr lang="zh-CN" sz="2400" b="0">
                <a:solidFill>
                  <a:srgbClr val="FF0000"/>
                </a:solidFill>
                <a:latin typeface="楷体" panose="02010609060101010101" charset="-122"/>
                <a:ea typeface="楷体" panose="02010609060101010101" charset="-122"/>
                <a:cs typeface="楷体" panose="02010609060101010101" charset="-122"/>
              </a:rPr>
              <a:t>深层意义</a:t>
            </a:r>
            <a:r>
              <a:rPr lang="zh-CN" sz="2400" b="0">
                <a:solidFill>
                  <a:schemeClr val="tx1"/>
                </a:solidFill>
                <a:latin typeface="楷体" panose="02010609060101010101" charset="-122"/>
                <a:ea typeface="楷体" panose="02010609060101010101" charset="-122"/>
                <a:cs typeface="楷体" panose="02010609060101010101" charset="-122"/>
              </a:rPr>
              <a:t>：“秋天”常常隐喻着生命的成熟、思想感情的沉淀；“秋天的怀念”，暗示着作者经受过命运残酷的打击，经历过暴躁绝望的心理过程，在母亲去世后，在风轻云淡的秋天，在菊花绽放的时节，才真正体会了母爱的坚忍和伟大，懂得了母亲的期望，悟出了生命存在的意义。</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1816604" y="685850"/>
            <a:ext cx="48056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任务三：拓展思考，感悟生命</a:t>
            </a:r>
          </a:p>
        </p:txBody>
      </p:sp>
      <p:sp>
        <p:nvSpPr>
          <p:cNvPr id="100" name="文本框 99"/>
          <p:cNvSpPr txBox="1"/>
          <p:nvPr>
            <p:custDataLst>
              <p:tags r:id="rId2"/>
            </p:custDataLst>
          </p:nvPr>
        </p:nvSpPr>
        <p:spPr>
          <a:xfrm>
            <a:off x="1127125" y="1927225"/>
            <a:ext cx="9671050" cy="2861310"/>
          </a:xfrm>
          <a:prstGeom prst="rect">
            <a:avLst/>
          </a:prstGeom>
          <a:noFill/>
          <a:ln w="9525">
            <a:noFill/>
          </a:ln>
        </p:spPr>
        <p:txBody>
          <a:bodyPr wrap="square">
            <a:spAutoFit/>
          </a:bodyPr>
          <a:lstStyle/>
          <a:p>
            <a:pPr lvl="0" indent="609600" algn="l" fontAlgn="auto">
              <a:lnSpc>
                <a:spcPct val="150000"/>
              </a:lnSpc>
              <a:buClrTx/>
              <a:buSzTx/>
              <a:buNone/>
            </a:pPr>
            <a:r>
              <a:rPr lang="zh-CN" sz="2400">
                <a:solidFill>
                  <a:srgbClr val="000000"/>
                </a:solidFill>
                <a:ea typeface="宋体" panose="02010600030101010101" pitchFamily="2" charset="-122"/>
                <a:sym typeface="+mn-ea"/>
              </a:rPr>
              <a:t>曾经，儿子理解不了母亲。又是秋天，儿子终于懂得了母亲没有说完的话，女儿也懂了。大家回顾一下母亲临终前未说完的话，根据自己的理解，试着补充母亲未说完的话。</a:t>
            </a:r>
          </a:p>
          <a:p>
            <a:pPr lvl="0" indent="609600" algn="l" fontAlgn="auto">
              <a:lnSpc>
                <a:spcPct val="150000"/>
              </a:lnSpc>
              <a:buClrTx/>
              <a:buSzTx/>
              <a:buNone/>
            </a:pPr>
            <a:r>
              <a:rPr lang="zh-CN" sz="2400" u="sng">
                <a:solidFill>
                  <a:srgbClr val="000000"/>
                </a:solidFill>
                <a:ea typeface="宋体" panose="02010600030101010101" pitchFamily="2" charset="-122"/>
                <a:sym typeface="+mn-ea"/>
              </a:rPr>
              <a:t>“我那个有病的儿子和我那个还未成年的女儿……”</a:t>
            </a:r>
          </a:p>
          <a:p>
            <a:pPr lvl="0" indent="609600" algn="l" fontAlgn="auto">
              <a:lnSpc>
                <a:spcPct val="150000"/>
              </a:lnSpc>
              <a:buClrTx/>
              <a:buSzTx/>
              <a:buNone/>
            </a:pPr>
            <a:r>
              <a:rPr lang="zh-CN" sz="2400">
                <a:solidFill>
                  <a:srgbClr val="000000"/>
                </a:solidFill>
                <a:ea typeface="宋体" panose="02010600030101010101" pitchFamily="2" charset="-122"/>
                <a:sym typeface="+mn-ea"/>
              </a:rPr>
              <a:t>补充：</a:t>
            </a:r>
            <a:r>
              <a:rPr lang="zh-CN" sz="2400">
                <a:solidFill>
                  <a:srgbClr val="FF0000"/>
                </a:solidFill>
                <a:ea typeface="宋体" panose="02010600030101010101" pitchFamily="2" charset="-122"/>
                <a:sym typeface="+mn-ea"/>
              </a:rPr>
              <a:t>要在一块儿，要好好儿活，活得坚强，活出尊严。</a:t>
            </a:r>
          </a:p>
        </p:txBody>
      </p:sp>
    </p:spTree>
  </p:cSld>
  <p:clrMapOvr>
    <a:masterClrMapping/>
  </p:clrMapOvr>
  <p:transition advClick="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1816604" y="685850"/>
            <a:ext cx="4805680" cy="521970"/>
          </a:xfrm>
          <a:prstGeom prst="rect">
            <a:avLst/>
          </a:prstGeom>
          <a:noFill/>
        </p:spPr>
        <p:txBody>
          <a:bodyPr wrap="none" rtlCol="0">
            <a:spAutoFit/>
          </a:bodyPr>
          <a:lstStyle/>
          <a:p>
            <a:pPr marR="0" indent="0" algn="l"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任务三：拓展思考，感悟生命</a:t>
            </a:r>
          </a:p>
        </p:txBody>
      </p:sp>
      <p:sp>
        <p:nvSpPr>
          <p:cNvPr id="100" name="文本框 99"/>
          <p:cNvSpPr txBox="1"/>
          <p:nvPr>
            <p:custDataLst>
              <p:tags r:id="rId2"/>
            </p:custDataLst>
          </p:nvPr>
        </p:nvSpPr>
        <p:spPr>
          <a:xfrm>
            <a:off x="1127125" y="1323975"/>
            <a:ext cx="9671050" cy="1198880"/>
          </a:xfrm>
          <a:prstGeom prst="rect">
            <a:avLst/>
          </a:prstGeom>
          <a:noFill/>
          <a:ln w="9525">
            <a:noFill/>
          </a:ln>
        </p:spPr>
        <p:txBody>
          <a:bodyPr wrap="square">
            <a:spAutoFit/>
          </a:bodyPr>
          <a:lstStyle/>
          <a:p>
            <a:pPr marL="285750" lvl="0" indent="-285750" algn="l">
              <a:lnSpc>
                <a:spcPct val="150000"/>
              </a:lnSpc>
              <a:buClrTx/>
              <a:buSzTx/>
              <a:buFont typeface="Wingdings" panose="05000000000000000000" charset="0"/>
              <a:buChar char="p"/>
            </a:pPr>
            <a:r>
              <a:rPr lang="zh-CN" sz="2400">
                <a:solidFill>
                  <a:srgbClr val="000000"/>
                </a:solidFill>
                <a:ea typeface="宋体" panose="02010600030101010101" pitchFamily="2" charset="-122"/>
                <a:sym typeface="+mn-ea"/>
              </a:rPr>
              <a:t>拓展阅读。阅读下面选段，自由谈谈后来的史铁生是如何理解“好好儿活”的。</a:t>
            </a:r>
          </a:p>
        </p:txBody>
      </p:sp>
      <p:sp>
        <p:nvSpPr>
          <p:cNvPr id="2" name="文本框 1"/>
          <p:cNvSpPr txBox="1"/>
          <p:nvPr>
            <p:custDataLst>
              <p:tags r:id="rId3"/>
            </p:custDataLst>
          </p:nvPr>
        </p:nvSpPr>
        <p:spPr>
          <a:xfrm>
            <a:off x="1127125" y="2459355"/>
            <a:ext cx="9671050" cy="3969385"/>
          </a:xfrm>
          <a:prstGeom prst="rect">
            <a:avLst/>
          </a:prstGeom>
          <a:noFill/>
          <a:ln w="9525">
            <a:noFill/>
          </a:ln>
        </p:spPr>
        <p:txBody>
          <a:bodyPr wrap="square">
            <a:spAutoFit/>
          </a:bodyPr>
          <a:lstStyle/>
          <a:p>
            <a:pPr lvl="0" indent="609600" algn="l" fontAlgn="auto">
              <a:lnSpc>
                <a:spcPct val="150000"/>
              </a:lnSpc>
              <a:buClrTx/>
              <a:buSzTx/>
              <a:buFont typeface="Arial" panose="020B0604020202020204" pitchFamily="34" charset="0"/>
            </a:pPr>
            <a:r>
              <a:rPr lang="zh-CN" sz="2400">
                <a:latin typeface="楷体" panose="02010609060101010101" charset="-122"/>
                <a:ea typeface="楷体" panose="02010609060101010101" charset="-122"/>
                <a:cs typeface="楷体" panose="02010609060101010101" charset="-122"/>
                <a:sym typeface="+mn-ea"/>
              </a:rPr>
              <a:t>随着小说获奖的激动逐日暗淡，我开始相信，至少有一点我是想错了：我用纸笔在报刊上碰撞开的一条路，并不就是母亲盼望我找到的那条路。……母亲生前没给我留下过什么隽永的哲言，或要我恪守的教诲，只是在她去世之后，她艰难的命运、坚忍的意志和毫不张扬的爱，随光阴流转，在我的印象中愈加鲜明深刻。（史铁生《我与地坛》）</a:t>
            </a:r>
          </a:p>
          <a:p>
            <a:pPr lvl="0" indent="609600" algn="l" fontAlgn="auto">
              <a:lnSpc>
                <a:spcPct val="150000"/>
              </a:lnSpc>
              <a:buClrTx/>
              <a:buSzTx/>
              <a:buFont typeface="Arial" panose="020B0604020202020204" pitchFamily="34" charset="0"/>
            </a:pPr>
            <a:r>
              <a:rPr lang="zh-CN" sz="2400">
                <a:solidFill>
                  <a:srgbClr val="FF0000"/>
                </a:solidFill>
                <a:latin typeface="楷体" panose="02010609060101010101" charset="-122"/>
                <a:ea typeface="楷体" panose="02010609060101010101" charset="-122"/>
                <a:cs typeface="楷体" panose="02010609060101010101" charset="-122"/>
                <a:sym typeface="+mn-ea"/>
              </a:rPr>
              <a:t>理解</a:t>
            </a:r>
            <a:r>
              <a:rPr lang="zh-CN" sz="2400">
                <a:latin typeface="楷体" panose="02010609060101010101" charset="-122"/>
                <a:ea typeface="楷体" panose="02010609060101010101" charset="-122"/>
                <a:cs typeface="楷体" panose="02010609060101010101" charset="-122"/>
                <a:sym typeface="+mn-ea"/>
              </a:rPr>
              <a:t>：后来的史铁生认为，母亲的“好好儿活”，就是教给自己坚强地面对有缺憾的生命，不向命运低头的道理。</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1816604" y="685850"/>
            <a:ext cx="48056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任务三：拓展思考，感悟生命</a:t>
            </a:r>
          </a:p>
        </p:txBody>
      </p:sp>
      <p:sp>
        <p:nvSpPr>
          <p:cNvPr id="100" name="文本框 99"/>
          <p:cNvSpPr txBox="1"/>
          <p:nvPr>
            <p:custDataLst>
              <p:tags r:id="rId2"/>
            </p:custDataLst>
          </p:nvPr>
        </p:nvSpPr>
        <p:spPr>
          <a:xfrm>
            <a:off x="1127125" y="1323975"/>
            <a:ext cx="9671050" cy="1198880"/>
          </a:xfrm>
          <a:prstGeom prst="rect">
            <a:avLst/>
          </a:prstGeom>
          <a:noFill/>
          <a:ln w="9525">
            <a:noFill/>
          </a:ln>
        </p:spPr>
        <p:txBody>
          <a:bodyPr wrap="square">
            <a:spAutoFit/>
          </a:bodyPr>
          <a:lstStyle/>
          <a:p>
            <a:pPr marL="285750" indent="-285750">
              <a:lnSpc>
                <a:spcPct val="150000"/>
              </a:lnSpc>
              <a:buClrTx/>
              <a:buSzTx/>
              <a:buFont typeface="Wingdings" panose="05000000000000000000" charset="0"/>
              <a:buChar char="p"/>
            </a:pPr>
            <a:r>
              <a:rPr lang="zh-CN" sz="2400">
                <a:solidFill>
                  <a:srgbClr val="000000"/>
                </a:solidFill>
                <a:ea typeface="宋体" panose="02010600030101010101" pitchFamily="2" charset="-122"/>
                <a:sym typeface="+mn-ea"/>
              </a:rPr>
              <a:t>联系生活。“好好儿活”这句朴素的话语，会引发人深刻的思考。请联系实际谈谈，今天的我们应该怎样“好好儿活”呢？</a:t>
            </a:r>
          </a:p>
        </p:txBody>
      </p:sp>
      <p:sp>
        <p:nvSpPr>
          <p:cNvPr id="2" name="文本框 1"/>
          <p:cNvSpPr txBox="1"/>
          <p:nvPr>
            <p:custDataLst>
              <p:tags r:id="rId3"/>
            </p:custDataLst>
          </p:nvPr>
        </p:nvSpPr>
        <p:spPr>
          <a:xfrm>
            <a:off x="1127125" y="2757170"/>
            <a:ext cx="9671050" cy="1753235"/>
          </a:xfrm>
          <a:prstGeom prst="rect">
            <a:avLst/>
          </a:prstGeom>
          <a:noFill/>
          <a:ln w="9525">
            <a:noFill/>
          </a:ln>
        </p:spPr>
        <p:txBody>
          <a:bodyPr wrap="square">
            <a:spAutoFit/>
          </a:bodyPr>
          <a:lstStyle/>
          <a:p>
            <a:pPr indent="609600" fontAlgn="auto">
              <a:lnSpc>
                <a:spcPct val="150000"/>
              </a:lnSpc>
              <a:buClrTx/>
              <a:buSzTx/>
              <a:buFont typeface="Arial" panose="020B0604020202020204" pitchFamily="34" charset="0"/>
            </a:pPr>
            <a:r>
              <a:rPr lang="zh-CN" sz="2400">
                <a:latin typeface="楷体" panose="02010609060101010101" charset="-122"/>
                <a:ea typeface="楷体" panose="02010609060101010101" charset="-122"/>
                <a:cs typeface="楷体" panose="02010609060101010101" charset="-122"/>
                <a:sym typeface="+mn-ea"/>
              </a:rPr>
              <a:t>①要乐观对待自己的生活；</a:t>
            </a:r>
          </a:p>
          <a:p>
            <a:pPr indent="609600" fontAlgn="auto">
              <a:lnSpc>
                <a:spcPct val="150000"/>
              </a:lnSpc>
              <a:buClrTx/>
              <a:buSzTx/>
              <a:buFont typeface="Arial" panose="020B0604020202020204" pitchFamily="34" charset="0"/>
            </a:pPr>
            <a:r>
              <a:rPr lang="zh-CN" sz="2400">
                <a:latin typeface="楷体" panose="02010609060101010101" charset="-122"/>
                <a:ea typeface="楷体" panose="02010609060101010101" charset="-122"/>
                <a:cs typeface="楷体" panose="02010609060101010101" charset="-122"/>
                <a:sym typeface="+mn-ea"/>
              </a:rPr>
              <a:t>②遇到挫折，不害怕，不畏惧，勇敢面对；</a:t>
            </a:r>
          </a:p>
          <a:p>
            <a:pPr indent="609600" fontAlgn="auto">
              <a:lnSpc>
                <a:spcPct val="150000"/>
              </a:lnSpc>
              <a:buClrTx/>
              <a:buSzTx/>
              <a:buFont typeface="Arial" panose="020B0604020202020204" pitchFamily="34" charset="0"/>
            </a:pPr>
            <a:r>
              <a:rPr lang="zh-CN" sz="2400">
                <a:latin typeface="楷体" panose="02010609060101010101" charset="-122"/>
                <a:ea typeface="楷体" panose="02010609060101010101" charset="-122"/>
                <a:cs typeface="楷体" panose="02010609060101010101" charset="-122"/>
                <a:sym typeface="+mn-ea"/>
              </a:rPr>
              <a:t>③要爱惜自己的身体，精彩地生活。</a:t>
            </a:r>
          </a:p>
        </p:txBody>
      </p:sp>
      <p:pic>
        <p:nvPicPr>
          <p:cNvPr id="3" name="图片 2"/>
          <p:cNvPicPr/>
          <p:nvPr/>
        </p:nvPicPr>
        <p:blipFill>
          <a:blip r:embed="rId5"/>
          <a:srcRect b="10906"/>
          <a:stretch>
            <a:fillRect/>
          </a:stretch>
        </p:blipFill>
        <p:spPr>
          <a:xfrm>
            <a:off x="8105140" y="2639060"/>
            <a:ext cx="2286635" cy="2178685"/>
          </a:xfrm>
          <a:prstGeom prst="roundRect">
            <a:avLst/>
          </a:prstGeom>
          <a:noFill/>
          <a:ln w="9525">
            <a:noFill/>
          </a:ln>
          <a:effectLst>
            <a:reflection blurRad="6350" stA="50000" endA="300" endPos="55500" dist="50800" dir="5400000" sy="-100000" algn="bl" rotWithShape="0"/>
          </a:effectLst>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816604" y="685850"/>
            <a:ext cx="16052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课堂小结</a:t>
            </a:r>
          </a:p>
        </p:txBody>
      </p:sp>
      <p:sp>
        <p:nvSpPr>
          <p:cNvPr id="2" name="文本框 1"/>
          <p:cNvSpPr txBox="1"/>
          <p:nvPr/>
        </p:nvSpPr>
        <p:spPr>
          <a:xfrm>
            <a:off x="1117600" y="1990725"/>
            <a:ext cx="6995160" cy="3415030"/>
          </a:xfrm>
          <a:prstGeom prst="rect">
            <a:avLst/>
          </a:prstGeom>
          <a:noFill/>
          <a:ln w="9525">
            <a:noFill/>
          </a:ln>
        </p:spPr>
        <p:txBody>
          <a:bodyPr wrap="square">
            <a:spAutoFit/>
          </a:bodyPr>
          <a:lstStyle/>
          <a:p>
            <a:pPr indent="609600" fontAlgn="auto">
              <a:lnSpc>
                <a:spcPct val="150000"/>
              </a:lnSpc>
            </a:pPr>
            <a:r>
              <a:rPr lang="zh-CN" sz="2400" b="0">
                <a:solidFill>
                  <a:srgbClr val="000000"/>
                </a:solidFill>
                <a:latin typeface="宋体" panose="02010600030101010101" pitchFamily="2" charset="-122"/>
                <a:ea typeface="宋体" panose="02010600030101010101" pitchFamily="2" charset="-122"/>
                <a:cs typeface="宋体" panose="02010600030101010101" pitchFamily="2" charset="-122"/>
              </a:rPr>
              <a:t>人生的长度我们无法控制，人生路上的挫折我们无法预料，但是怎样面对人生的选择权掌握在我们自己手中。当面对困境时，希望你能想起史铁生，想起他的这篇《秋天的怀念》给你带来的启示，学会用乐观积极的态度去面对，进而扩充人生的宽度和广度。</a:t>
            </a:r>
          </a:p>
        </p:txBody>
      </p:sp>
      <p:pic>
        <p:nvPicPr>
          <p:cNvPr id="22" name="图片 21"/>
          <p:cNvPicPr>
            <a:picLocks noChangeAspect="1"/>
          </p:cNvPicPr>
          <p:nvPr>
            <p:custDataLst>
              <p:tags r:id="rId2"/>
            </p:custDataLst>
          </p:nvPr>
        </p:nvPicPr>
        <p:blipFill>
          <a:blip r:embed="rId4"/>
          <a:stretch>
            <a:fillRect/>
          </a:stretch>
        </p:blipFill>
        <p:spPr>
          <a:xfrm flipH="1">
            <a:off x="7839710" y="1655445"/>
            <a:ext cx="3490595" cy="3750310"/>
          </a:xfrm>
          <a:prstGeom prst="rect">
            <a:avLst/>
          </a:prstGeom>
          <a:effectLst>
            <a:outerShdw blurRad="50800" dist="38100" dir="18900000" algn="bl" rotWithShape="0">
              <a:schemeClr val="accent2">
                <a:lumMod val="50000"/>
                <a:alpha val="40000"/>
              </a:schemeClr>
            </a:outerShdw>
          </a:effectLst>
        </p:spPr>
      </p:pic>
    </p:spTree>
  </p:cSld>
  <p:clrMapOvr>
    <a:masterClrMapping/>
  </p:clrMapOvr>
  <p:transition advClick="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816604" y="685850"/>
            <a:ext cx="1605280" cy="521970"/>
          </a:xfrm>
          <a:prstGeom prst="rect">
            <a:avLst/>
          </a:prstGeom>
          <a:noFill/>
        </p:spPr>
        <p:txBody>
          <a:bodyPr wrap="none" rtlCol="0">
            <a:spAutoFit/>
          </a:bodyPr>
          <a:lstStyle/>
          <a:p>
            <a:pPr marR="0" indent="0" defTabSz="914400" fontAlgn="auto">
              <a:lnSpc>
                <a:spcPct val="100000"/>
              </a:lnSpc>
              <a:spcBef>
                <a:spcPct val="0"/>
              </a:spcBef>
              <a:spcAft>
                <a:spcPct val="0"/>
              </a:spcAft>
              <a:buClrTx/>
              <a:buSzTx/>
              <a:buFontTx/>
              <a:buNone/>
              <a:defRPr/>
            </a:pPr>
            <a:r>
              <a:rPr lang="zh-CN" altLang="en-US" sz="2800">
                <a:solidFill>
                  <a:schemeClr val="tx1">
                    <a:lumMod val="85000"/>
                    <a:lumOff val="15000"/>
                  </a:schemeClr>
                </a:solidFill>
                <a:effectLst>
                  <a:outerShdw blurRad="25400" dist="25400" dir="2700000" algn="tl">
                    <a:srgbClr val="000000">
                      <a:alpha val="20000"/>
                    </a:srgbClr>
                  </a:outerShdw>
                </a:effectLst>
                <a:latin typeface="微软雅黑" panose="020B0503020204020204" pitchFamily="34" charset="-122"/>
                <a:ea typeface="微软雅黑" panose="020B0503020204020204" pitchFamily="34" charset="-122"/>
              </a:rPr>
              <a:t>作业布置</a:t>
            </a:r>
          </a:p>
        </p:txBody>
      </p:sp>
      <p:sp>
        <p:nvSpPr>
          <p:cNvPr id="100" name="文本框 99"/>
          <p:cNvSpPr txBox="1"/>
          <p:nvPr/>
        </p:nvSpPr>
        <p:spPr>
          <a:xfrm>
            <a:off x="3562985" y="2280285"/>
            <a:ext cx="6525260" cy="2861310"/>
          </a:xfrm>
          <a:prstGeom prst="rect">
            <a:avLst/>
          </a:prstGeom>
          <a:noFill/>
          <a:ln w="9525">
            <a:noFill/>
          </a:ln>
        </p:spPr>
        <p:txBody>
          <a:bodyPr wrap="square">
            <a:spAutoFit/>
          </a:bodyPr>
          <a:lstStyle/>
          <a:p>
            <a:pPr lvl="0" indent="609600" algn="l">
              <a:lnSpc>
                <a:spcPct val="150000"/>
              </a:lnSpc>
              <a:buClrTx/>
              <a:buSzTx/>
              <a:buFontTx/>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1.阅读《我与地坛》《合欢树》《庙的回忆》，进一步体会史铁生对母亲深切的怀念。</a:t>
            </a:r>
          </a:p>
          <a:p>
            <a:pPr lvl="0" indent="609600" algn="l">
              <a:lnSpc>
                <a:spcPct val="150000"/>
              </a:lnSpc>
              <a:buClrTx/>
              <a:buSzTx/>
              <a:buFontTx/>
            </a:pPr>
            <a:r>
              <a:rPr lang="zh-CN" sz="2400">
                <a:solidFill>
                  <a:srgbClr val="000000"/>
                </a:solidFill>
                <a:latin typeface="宋体" panose="02010600030101010101" pitchFamily="2" charset="-122"/>
                <a:ea typeface="宋体" panose="02010600030101010101" pitchFamily="2" charset="-122"/>
                <a:cs typeface="宋体" panose="02010600030101010101" pitchFamily="2" charset="-122"/>
                <a:sym typeface="+mn-ea"/>
              </a:rPr>
              <a:t>2.阅读《病隙碎笔》《命若琴弦》《我的遥远的清平湾》，进一步体会史铁生对人生的思考。</a:t>
            </a:r>
          </a:p>
        </p:txBody>
      </p:sp>
      <p:pic>
        <p:nvPicPr>
          <p:cNvPr id="2" name="图片 1"/>
          <p:cNvPicPr/>
          <p:nvPr>
            <p:custDataLst>
              <p:tags r:id="rId2"/>
            </p:custDataLst>
          </p:nvPr>
        </p:nvPicPr>
        <p:blipFill>
          <a:blip r:embed="rId4">
            <a:clrChange>
              <a:clrFrom>
                <a:srgbClr val="FFFFFF">
                  <a:alpha val="100000"/>
                </a:srgbClr>
              </a:clrFrom>
              <a:clrTo>
                <a:srgbClr val="FFFFFF">
                  <a:alpha val="100000"/>
                  <a:alpha val="0"/>
                </a:srgbClr>
              </a:clrTo>
            </a:clrChange>
          </a:blip>
          <a:stretch>
            <a:fillRect/>
          </a:stretch>
        </p:blipFill>
        <p:spPr>
          <a:xfrm>
            <a:off x="382905" y="1816100"/>
            <a:ext cx="3255010" cy="3656965"/>
          </a:xfrm>
          <a:prstGeom prst="rect">
            <a:avLst/>
          </a:prstGeom>
          <a:noFill/>
          <a:ln w="9525">
            <a:noFill/>
          </a:ln>
        </p:spPr>
      </p:pic>
    </p:spTree>
  </p:cSld>
  <p:clrMapOvr>
    <a:masterClrMapping/>
  </p:clrMapOvr>
  <p:transition advClick="0"/>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3.05.14"/>
  <p:tag name="AS_TITLE" val="Aspose.Slides for .NET 4.0 Client Profile"/>
  <p:tag name="AS_VERSION" val="23.5"/>
  <p:tag name="COMMONDATA" val="eyJoZGlkIjoiNzY2OTg0OTRlZDZhYzQzMDIyOWE5M2M1MDk0ZjFlYjYifQ=="/>
  <p:tag name="KSO_WPP_MARK_KEY" val="119681c1-cfde-447f-afb1-1b29f1049be7"/>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8.xml><?xml version="1.0" encoding="utf-8"?>
<p:tagLst xmlns:a="http://schemas.openxmlformats.org/drawingml/2006/main" xmlns:r="http://schemas.openxmlformats.org/officeDocument/2006/relationships" xmlns:p="http://schemas.openxmlformats.org/presentationml/2006/main">
  <p:tag name="KSO_WM_UNIT_TABLE_BEAUTIFY" val="smartTable{ed341a34-0289-422a-845f-11a10bb69e18}"/>
  <p:tag name="TABLE_ENDDRAG_ORIGIN_RECT" val="761*197"/>
  <p:tag name="TABLE_ENDDRAG_RECT" val="88*222*761*197"/>
</p:tagLst>
</file>

<file path=ppt/tags/tag1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5.xml><?xml version="1.0" encoding="utf-8"?>
<p:tagLst xmlns:a="http://schemas.openxmlformats.org/drawingml/2006/main" xmlns:r="http://schemas.openxmlformats.org/officeDocument/2006/relationships" xmlns:p="http://schemas.openxmlformats.org/presentationml/2006/main">
  <p:tag name="KSO_WM_UNIT_TABLE_BEAUTIFY" val="smartTable{fa4ed194-b067-4246-aebd-2c9916dc5aa8}"/>
  <p:tag name="TABLE_ENDDRAG_ORIGIN_RECT" val="757*245"/>
  <p:tag name="TABLE_ENDDRAG_RECT" val="90*142*757*245"/>
</p:tagLst>
</file>

<file path=ppt/tags/tag1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0.xml><?xml version="1.0" encoding="utf-8"?>
<p:tagLst xmlns:a="http://schemas.openxmlformats.org/drawingml/2006/main" xmlns:r="http://schemas.openxmlformats.org/officeDocument/2006/relationships" xmlns:p="http://schemas.openxmlformats.org/presentationml/2006/main">
  <p:tag name="KSO_WM_BEAUTIFY_FLAG" val=""/>
  <p:tag name="KSO_WM_UNIT_PLACING_PICTURE_USER_VIEWPORT" val="{&quot;height&quot;:1947.5000237118709,&quot;width&quot;:1272.5539740398399}"/>
</p:tagLst>
</file>

<file path=ppt/tags/tag1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7.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宋体"/>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宋体"/>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2990</Words>
  <Application>Microsoft Office PowerPoint</Application>
  <PresentationFormat>宽屏</PresentationFormat>
  <Paragraphs>221</Paragraphs>
  <Slides>34</Slides>
  <Notes>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34</vt:i4>
      </vt:variant>
    </vt:vector>
  </HeadingPairs>
  <TitlesOfParts>
    <vt:vector size="43" baseType="lpstr">
      <vt:lpstr>Wingdings</vt:lpstr>
      <vt:lpstr>楷体</vt:lpstr>
      <vt:lpstr>Calibri</vt:lpstr>
      <vt:lpstr>宋体</vt:lpstr>
      <vt:lpstr>Times New Roman</vt:lpstr>
      <vt:lpstr>Aa楷体</vt:lpstr>
      <vt:lpstr>微软雅黑</vt:lpstr>
      <vt:lpstr>Arial</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2023-09-06T08:02:40Z</dcterms:created>
  <dcterms:modified xsi:type="dcterms:W3CDTF">2023-09-06T08:03:03Z</dcterms:modified>
</cp:coreProperties>
</file>