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707" r:id="rId1"/>
    <p:sldMasterId id="2147510744" r:id="rId2"/>
  </p:sldMasterIdLst>
  <p:notesMasterIdLst>
    <p:notesMasterId r:id="rId3"/>
  </p:notesMasterIdLst>
  <p:sldIdLst>
    <p:sldId id="12760" r:id="rId4"/>
    <p:sldId id="12764" r:id="rId5"/>
    <p:sldId id="12768" r:id="rId6"/>
    <p:sldId id="12771" r:id="rId7"/>
    <p:sldId id="12774" r:id="rId8"/>
    <p:sldId id="12777" r:id="rId9"/>
    <p:sldId id="12780" r:id="rId10"/>
    <p:sldId id="12783" r:id="rId11"/>
    <p:sldId id="12786" r:id="rId12"/>
    <p:sldId id="12789" r:id="rId13"/>
    <p:sldId id="12792" r:id="rId14"/>
    <p:sldId id="12795" r:id="rId15"/>
    <p:sldId id="12798" r:id="rId16"/>
    <p:sldId id="12801" r:id="rId17"/>
    <p:sldId id="12804" r:id="rId18"/>
    <p:sldId id="12807" r:id="rId19"/>
    <p:sldId id="12810" r:id="rId20"/>
    <p:sldId id="12813" r:id="rId21"/>
    <p:sldId id="12816" r:id="rId22"/>
    <p:sldId id="12819" r:id="rId23"/>
    <p:sldId id="12822" r:id="rId24"/>
    <p:sldId id="12825" r:id="rId25"/>
    <p:sldId id="12828" r:id="rId26"/>
    <p:sldId id="12831" r:id="rId27"/>
    <p:sldId id="12834" r:id="rId28"/>
    <p:sldId id="12837" r:id="rId29"/>
    <p:sldId id="12840" r:id="rId30"/>
    <p:sldId id="12843" r:id="rId31"/>
    <p:sldId id="12846" r:id="rId32"/>
    <p:sldId id="1284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708" r:id="rId1"/>
    <p:sldLayoutId id="2147510709" r:id="rId2"/>
    <p:sldLayoutId id="2147510710" r:id="rId3"/>
    <p:sldLayoutId id="2147510711" r:id="rId4"/>
    <p:sldLayoutId id="2147510712" r:id="rId5"/>
    <p:sldLayoutId id="2147510713" r:id="rId6"/>
    <p:sldLayoutId id="2147510714" r:id="rId7"/>
    <p:sldLayoutId id="2147510715" r:id="rId8"/>
    <p:sldLayoutId id="2147510716" r:id="rId9"/>
    <p:sldLayoutId id="2147510717" r:id="rId10"/>
    <p:sldLayoutId id="214751071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745" r:id="rId1"/>
    <p:sldLayoutId id="2147510746" r:id="rId2"/>
    <p:sldLayoutId id="2147510747" r:id="rId3"/>
    <p:sldLayoutId id="2147510748" r:id="rId4"/>
    <p:sldLayoutId id="2147510749" r:id="rId5"/>
    <p:sldLayoutId id="2147510750" r:id="rId6"/>
    <p:sldLayoutId id="2147510751" r:id="rId7"/>
    <p:sldLayoutId id="2147510752" r:id="rId8"/>
    <p:sldLayoutId id="2147510753" r:id="rId9"/>
    <p:sldLayoutId id="2147510754" r:id="rId10"/>
    <p:sldLayoutId id="214751075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tags" Target="../tags/tag416.xml"/><Relationship Id="rId14" Type="http://schemas.openxmlformats.org/officeDocument/2006/relationships/tags" Target="../tags/tag417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2024年农业行业绿色农业技术研发计划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绿色农业技术研发背景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绿色农业技术研发重点领域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绿色农业技术研发目标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绿色农业技术研发实施方案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绿色农业技术研发预期成果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绿色农业技术研发背景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农业行业现状及问题</a:t>
            </a:r>
            <a:endParaRPr altLang="en-US" lang="zh-CN"/>
          </a:p>
        </p:txBody>
      </p:sp>
      <p:sp>
        <p:nvSpPr>
          <p:cNvPr id="10490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农业生产效率低下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农业资源过度开发与利用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农业环境污染严重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农产品质量安全问题频发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绿色农业技术研发的必要性</a:t>
            </a:r>
            <a:endParaRPr altLang="en-US" lang="zh-CN"/>
          </a:p>
        </p:txBody>
      </p:sp>
      <p:sp>
        <p:nvSpPr>
          <p:cNvPr id="1049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保障食品安全：绿色农业技术有助于提高农产品质量，确保食品安全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促进可持续发展：绿色农业技术有助于减少农业对环境的负面影响，促进可持续发展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提高农业生产效率：绿色农业技术有助于提高农业生产效率，降低生产成本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满足消费者需求：随着消费者对健康和环保的关注度提高，绿色农产品市场需求不断增长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国内外绿色农业技术发展现状</a:t>
            </a:r>
            <a:endParaRPr altLang="en-US" lang="zh-CN"/>
          </a:p>
        </p:txBody>
      </p:sp>
      <p:sp>
        <p:nvSpPr>
          <p:cNvPr id="1049130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32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4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国内绿色农业技术发展现状：近年来，我国在绿色农业技术研发方面取得了显著进展，如节水灌溉、生态修复、生物防治等技术的推广应用，为农业可持续发展提供了有力支持。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38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40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42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国外绿色农业技术发展现状：发达国家在绿色农业技术研发方面处于领先地位，如精准农业、智能农业等技术的应用，提高了农业生产效率和资源利用效率。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4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46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48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50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国内外绿色农业技术发展比较：我国在绿色农业技术研发方面与发达国家还存在一定差距，但随着国家对农业科技创新的重视和支持力度的加大，我国绿色农业技术发展迅速。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5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54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56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58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76667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农业技术研发的必要性和紧迫性：随着全球环境问题日益严重，绿色农业技术的研发和应用已成为各国农业发展的必然趋势。我国作为农业大国，加强绿色农业技术研发，对于保障国家粮食安全、促进农业可持续发展具有重要意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6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绿色农业技术研发目标</a:t>
            </a:r>
            <a:endParaRPr altLang="en-US" dirty="0" lang="zh-CN"/>
          </a:p>
        </p:txBody>
      </p:sp>
      <p:sp>
        <p:nvSpPr>
          <p:cNvPr id="10491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提高农业生产效率</a:t>
            </a:r>
            <a:endParaRPr altLang="en-US" lang="zh-CN"/>
          </a:p>
        </p:txBody>
      </p:sp>
      <p:sp>
        <p:nvSpPr>
          <p:cNvPr id="10492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研发节水灌溉技术，提高水资源利用效率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推广智能农业装备，实现精准施肥和施药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优化作物品种，提高抗逆性和产量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建立绿色农业技术标准体系，促进农业可持续发展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保障农产品质量安全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加强农产品质量安全监管，建立完善的质量追溯体系。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提高农产品质量安全水平，减少农药残留和重金属污染。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研发绿色农业生产技术和模式，推广生态循环农业。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提高绿色农业技术的研发和应用水平，推动农业可持续发展。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促进农业可持续发展</a:t>
            </a:r>
            <a:endParaRPr altLang="en-US" lang="zh-CN"/>
          </a:p>
        </p:txBody>
      </p:sp>
      <p:sp>
        <p:nvSpPr>
          <p:cNvPr id="10493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提高农业生产效率：通过绿色农业技术，提高农业生产效率，降低生产成本，增加农民收入。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保护生态环境：绿色农业技术注重环境保护，减少农业对环境的污染，促进农业与生态环境的和谐发展。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保障食品安全：绿色农业技术能够保障农产品质量安全，减少农药残留，让消费者更加放心地食用农产品。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增加农民收入：通过绿色农业技术，提高农产品品质和附加值，增加农民收入，提高农民生活水平。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提升农业经济效益</a:t>
            </a:r>
            <a:endParaRPr altLang="en-US" lang="zh-CN"/>
          </a:p>
        </p:txBody>
      </p:sp>
      <p:sp>
        <p:nvSpPr>
          <p:cNvPr id="10494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促进农业可持续发展，保护生态环境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提高农产品质量和安全水平，满足消费者需求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降低生产成本，提高农业生产效率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增加农民收入，助力脱贫攻坚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绿色农业技术研发重点领域</a:t>
            </a:r>
            <a:endParaRPr altLang="en-US" dirty="0" lang="zh-CN"/>
          </a:p>
        </p:txBody>
      </p:sp>
      <p:sp>
        <p:nvSpPr>
          <p:cNvPr id="10495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高效节水灌溉技术</a:t>
            </a:r>
            <a:endParaRPr altLang="en-US" lang="zh-CN"/>
          </a:p>
        </p:txBody>
      </p:sp>
      <p:sp>
        <p:nvSpPr>
          <p:cNvPr id="10495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技术优势：高效节水灌溉技术可以有效提高农业灌溉效率，减少水资源浪费，增加农作物产量，同时还可以改善土壤环境，降低农业成本。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定义：高效节水灌溉技术是指利用现代化的农业灌溉设备，通过精准控制水量和灌溉时间，提高水的利用效率，减少浪费的农业灌溉技术。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研发重点：研究新型节水灌溉设备、优化灌溉系统设计、提高灌溉精准度等。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应用前景：随着全球水资源日益紧张，高效节水灌溉技术在农业领域的应用前景十分广阔，对于保障全球粮食安全、促进农业可持续发展具有重要意义。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生态循环农业技术</a:t>
            </a:r>
            <a:endParaRPr altLang="en-US" lang="zh-CN"/>
          </a:p>
        </p:txBody>
      </p:sp>
      <p:sp>
        <p:nvSpPr>
          <p:cNvPr id="10496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简介：生态循环农业技术是绿色农业技术研发的重点领域之一，主要包括废弃物资源化利用、生态养殖、生物天敌防治等方面的技术。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研发重点：研究如何将废弃物转化为有价值的产品，如有机肥料、生物燃气等，同时减少环境污染。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技术应用：推广生态养殖模式，如“猪-沼-果”、“鱼-菜”等模式，实现农业废弃物的循环利用。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预期成果：提高农业生产效率，降低环境污染，促进农业可持续发展。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农业生物技术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转基因技术：培育抗逆、抗虫、抗病等性状的作物新品种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基因编辑技术：精确修改作物基因，提高产量和品质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生物农药：利用微生物及其代谢产物防治农业病虫害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生物肥料：利用有益微生物改善土壤肥力，提高作物产量和品质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农业信息化技术</a:t>
            </a:r>
            <a:endParaRPr altLang="en-US" lang="zh-CN"/>
          </a:p>
        </p:txBody>
      </p:sp>
      <p:sp>
        <p:nvSpPr>
          <p:cNvPr id="10497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农业物联网：通过物联网技术实现农业生产过程的实时监测、远程控制和智能化管理，提高农业生产效率和降低人力成本。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农业大数据：利用大数据技术对农业资源、环境、生产等数据进行采集、分析和利用，提高农业生产效率和决策水平。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精准农业：通过信息技术和智能装备的应用，实现农业生产的精准化、智能化和高效化，提高资源利用效率和降低环境影响。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农业云计算和大数据分析：利用云计算和大数据分析技术对农业数据进行分析处理，挖掘数据价值，为农业生产提供科学决策和优化方案。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农业资源保护与利用技术</a:t>
            </a:r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农业资源保护：重点研究农业生态系统的保护与修复技术，提高农业资源利用效率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农业资源利用：开发新型农业资源利用技术，促进农业可持续发展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农业资源循环利用：研究农业废弃物的资源化利用技术，实现农业废弃物的减量化、无害化和资源化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农业水资源保护与利用：重点研究节水灌溉技术，提高农业水资源利用效率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绿色农业技术研发实施方案</a:t>
            </a:r>
            <a:endParaRPr altLang="en-US" dirty="0" lang="zh-CN"/>
          </a:p>
        </p:txBody>
      </p:sp>
      <p:sp>
        <p:nvSpPr>
          <p:cNvPr id="1049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加强科技创新，提升研发能力</a:t>
            </a:r>
            <a:endParaRPr altLang="en-US" lang="zh-CN"/>
          </a:p>
        </p:txBody>
      </p:sp>
      <p:sp>
        <p:nvSpPr>
          <p:cNvPr id="10499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培养高素质研发人才，提升团队整体实力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建立绿色农业技术研发中心，提高自主创新能力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加强与高校、科研机构的合作，引进先进技术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加大科技研发投入，提高研发水平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加强产学研合作，推动科技成果转化</a:t>
            </a:r>
            <a:endParaRPr altLang="en-US" lang="zh-CN"/>
          </a:p>
        </p:txBody>
      </p:sp>
      <p:sp>
        <p:nvSpPr>
          <p:cNvPr id="10500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建立产学研合作机制，加强企业、高校和科研机构的联系与合作。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鼓励企业与高校、科研机构共建实验室和研发中心，共同开展绿色农业技术研发。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推动科技成果的转化应用，将具有市场前景的绿色农业技术成果转化为实际生产力。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加强技术推广和服务，提高绿色农业技术的普及率和应用效果。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加大投入力度，完善政策支持体系</a:t>
            </a:r>
            <a:endParaRPr altLang="en-US" lang="zh-CN"/>
          </a:p>
        </p:txBody>
      </p:sp>
      <p:sp>
        <p:nvSpPr>
          <p:cNvPr id="10500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政府将加大对绿色农业技术研发的资金投入，提供专项资金支持。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建立绿色农业技术研发成果转化机制，促进技术落地应用。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加强与科研机构、高校的合作，共同推进绿色农业技术研发。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制定税收优惠政策，鼓励企业参与绿色农业技术研发。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强化人才培养，建设高素质研发团队</a:t>
            </a:r>
            <a:endParaRPr altLang="en-US" lang="zh-CN"/>
          </a:p>
        </p:txBody>
      </p:sp>
      <p:sp>
        <p:nvSpPr>
          <p:cNvPr id="10501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培养绿色农业技术研发人才，提高研发团队整体素质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加强与高校、研究机构的合作，引进优秀人才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定期组织培训和交流活动，提升团队专业技能和创新能力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建立激励机制，鼓励团队成员积极投入研发工作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加强国际合作与交流，引进先进技术</a:t>
            </a:r>
            <a:endParaRPr altLang="en-US" lang="zh-CN"/>
          </a:p>
        </p:txBody>
      </p:sp>
      <p:sp>
        <p:nvSpPr>
          <p:cNvPr id="10502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合作对象：与国际农业组织、研究机构和高校等建立合作关系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合作内容：共同开展绿色农业技术研发、交流与推广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引进技术：引进国际先进的绿色农业技术、设备和管理经验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实施方式：派遣专家团队、参加国际会议和培训等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绿色农业技术研发预期成果</a:t>
            </a:r>
            <a:endParaRPr altLang="en-US" dirty="0" lang="zh-CN"/>
          </a:p>
        </p:txBody>
      </p:sp>
      <p:sp>
        <p:nvSpPr>
          <p:cNvPr id="10502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形成一批具有自主知识产权的绿色农业技术成果</a:t>
            </a:r>
            <a:endParaRPr altLang="en-US" lang="zh-CN"/>
          </a:p>
        </p:txBody>
      </p:sp>
      <p:sp>
        <p:nvSpPr>
          <p:cNvPr id="10503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推广应用：与农业生产实际相结合，形成可复制、可推广的模式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经济效益：提高农业生产效率，降低资源消耗，为农民带来实实在在的经济收益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研发重点：节水灌溉、土壤修复、生态循环农业等关键技术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创新性：突破传统农业技术瓶颈，实现绿色农业技术的创新与升级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推动农业产业转型升级，提高农业综合生产能力</a:t>
            </a:r>
            <a:endParaRPr altLang="en-US" lang="zh-CN"/>
          </a:p>
        </p:txBody>
      </p:sp>
      <p:sp>
        <p:nvSpPr>
          <p:cNvPr id="10503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降低农业环境污染，保护生态环境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增加农民收入，助力脱贫攻坚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研发绿色农业技术，促进农业可持续发展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提高农产品质量安全水平，保障人民健康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提升农产品质量安全水平，保障人民群众健康消费</a:t>
            </a:r>
            <a:endParaRPr altLang="en-US" lang="zh-CN"/>
          </a:p>
        </p:txBody>
      </p:sp>
      <p:sp>
        <p:nvSpPr>
          <p:cNvPr id="10504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加强农产品质量检测，确保农产品安全可靠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研发绿色农业技术，减少农药残留，提高农产品质量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推广绿色农业技术，提高农业生产效率，降低生产成本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加强农业环境保护，促进农业可持续发展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促进农业可持续发展，保护生态环境</a:t>
            </a:r>
            <a:endParaRPr altLang="en-US" lang="zh-CN"/>
          </a:p>
        </p:txBody>
      </p:sp>
      <p:sp>
        <p:nvSpPr>
          <p:cNvPr id="10504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增强农业生态系统稳定性，提高农业抗灾能力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促进农业资源的可持续利用，提高农业生产效率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降低农业对环境的污染，减少化肥农药使用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提高农产品质量与安全，满足消费者需求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提高我国农业国际竞争力，推动农业“走出去”战略实施</a:t>
            </a:r>
            <a:endParaRPr altLang="en-US" lang="zh-CN"/>
          </a:p>
        </p:txBody>
      </p:sp>
      <p:sp>
        <p:nvSpPr>
          <p:cNvPr id="10505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提高我国农业国际竞争力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推动农业“走出去”战略实施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促进农业可持续发展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保障国家粮食安全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1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9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3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2024-01-05T11:19:15Z</dcterms:created>
  <dcterms:modified xsi:type="dcterms:W3CDTF">2024-01-05T11:19:15Z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35eb2cd7024c483fb393dfe4569a79ef_21</vt:lpwstr>
  </property>
</Properties>
</file>