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668" r:id="rId1"/>
    <p:sldMasterId id="2147489705" r:id="rId2"/>
  </p:sldMasterIdLst>
  <p:notesMasterIdLst>
    <p:notesMasterId r:id="rId3"/>
  </p:notesMasterIdLst>
  <p:sldIdLst>
    <p:sldId id="3056" r:id="rId4"/>
    <p:sldId id="3060" r:id="rId5"/>
    <p:sldId id="3065" r:id="rId6"/>
    <p:sldId id="3070" r:id="rId7"/>
    <p:sldId id="3077" r:id="rId9"/>
    <p:sldId id="3080" r:id="rId10"/>
    <p:sldId id="3083" r:id="rId11"/>
    <p:sldId id="3086" r:id="rId12"/>
    <p:sldId id="3090" r:id="rId13"/>
    <p:sldId id="3097" r:id="rId15"/>
    <p:sldId id="3100" r:id="rId16"/>
    <p:sldId id="3103" r:id="rId17"/>
    <p:sldId id="3106" r:id="rId18"/>
    <p:sldId id="3110" r:id="rId19"/>
    <p:sldId id="3117" r:id="rId21"/>
    <p:sldId id="3120" r:id="rId22"/>
    <p:sldId id="3123" r:id="rId23"/>
    <p:sldId id="3126" r:id="rId24"/>
    <p:sldId id="312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69" r:id="rId1"/>
    <p:sldLayoutId id="2147489670" r:id="rId2"/>
    <p:sldLayoutId id="2147489671" r:id="rId3"/>
    <p:sldLayoutId id="2147489672" r:id="rId4"/>
    <p:sldLayoutId id="2147489673" r:id="rId5"/>
    <p:sldLayoutId id="2147489674" r:id="rId6"/>
    <p:sldLayoutId id="2147489675" r:id="rId7"/>
    <p:sldLayoutId id="2147489676" r:id="rId8"/>
    <p:sldLayoutId id="2147489677" r:id="rId9"/>
    <p:sldLayoutId id="2147489678" r:id="rId10"/>
    <p:sldLayoutId id="21474896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06" r:id="rId1"/>
    <p:sldLayoutId id="2147489707" r:id="rId2"/>
    <p:sldLayoutId id="2147489708" r:id="rId3"/>
    <p:sldLayoutId id="2147489709" r:id="rId4"/>
    <p:sldLayoutId id="2147489710" r:id="rId5"/>
    <p:sldLayoutId id="2147489711" r:id="rId6"/>
    <p:sldLayoutId id="2147489712" r:id="rId7"/>
    <p:sldLayoutId id="2147489713" r:id="rId8"/>
    <p:sldLayoutId id="2147489714" r:id="rId9"/>
    <p:sldLayoutId id="2147489715" r:id="rId10"/>
    <p:sldLayoutId id="21474897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金融与投资工作总结与2024年展望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714606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09878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020542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020542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658942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97359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689536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689536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9464242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984841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977017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977017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未来发展规划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投资策略与成果</a:t>
            </a:r>
            <a:endParaRPr altLang="en-US" lang="zh-CN"/>
          </a:p>
        </p:txBody>
      </p:sp>
      <p:sp>
        <p:nvSpPr>
          <p:cNvPr id="1048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投资案例：介绍一些成功的投资案例，包括投资标的、投资时机、投资收益等方面的内容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经验教训：总结2023年的投资经验教训，包括投资策略的不足、市场变化的影响、风险控制的挑战等方面的内容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投资策略：介绍2023年的投资策略，包括资产配置、风险控制、市场分析等方面的内容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投资成果：展示2023年的投资成果，包括投资收益、资产增长、风险控制等方面的数据和图表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金融市场分析</a:t>
            </a:r>
            <a:endParaRPr altLang="en-US" lang="zh-CN"/>
          </a:p>
        </p:txBody>
      </p:sp>
      <p:sp>
        <p:nvSpPr>
          <p:cNvPr id="104904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2023年金融市场概况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金融市场主要趋势和特点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金融市场面临的风险和挑战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金融市场未来发展趋势预测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风险管理措施</a:t>
            </a:r>
            <a:endParaRPr altLang="en-US" lang="zh-CN"/>
          </a:p>
        </p:txBody>
      </p:sp>
      <p:sp>
        <p:nvSpPr>
          <p:cNvPr id="1049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风险识别：明确识别潜在的风险因素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风险应对策略：制定相应的应对措施和预案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风险监控与报告：持续监控风险并定期报告进展情况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风险评估：对每个风险因素进行评估和量化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1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团队协作：高效协作，共同完成任务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团队建设活动：通过团队建设活动增强团队凝聚力和合作精神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团队成员发展：关注团队成员的个人成长和发展，提升团队整体能力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沟通技巧：有效沟通，促进团队成员之间的理解和合作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2024年展望</a:t>
            </a:r>
            <a:endParaRPr altLang="en-US" dirty="0" lang="zh-CN"/>
          </a:p>
        </p:txBody>
      </p:sp>
      <p:sp>
        <p:nvSpPr>
          <p:cNvPr id="10492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宏观经济环境预测</a:t>
            </a:r>
            <a:endParaRPr altLang="en-US" lang="zh-CN"/>
          </a:p>
        </p:txBody>
      </p:sp>
      <p:sp>
        <p:nvSpPr>
          <p:cNvPr id="10493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经济增长：预计2024年全球经济将保持稳定增长，主要经济体之间的贸易关系将得到改善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通货膨胀：随着全球经济的复苏，通货膨胀压力可能会增加，央行可能会采取紧缩政策来控制物价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利率走势：预计未来几年内，全球利率将保持相对稳定，央行可能会采取措施来支持经济增长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汇率走势：预计未来几年内，主要货币汇率将保持相对稳定，但可能会受到一些突发事件的影响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金融市场发展趋势</a:t>
            </a:r>
            <a:endParaRPr altLang="en-US" lang="zh-CN"/>
          </a:p>
        </p:txBody>
      </p:sp>
      <p:sp>
        <p:nvSpPr>
          <p:cNvPr id="10493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金融科技：金融科技的发展将推动金融市场的数字化转型，提高交易效率和透明度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区块链技术：区块链技术将在金融领域得到更广泛的应用，实现去中心化、安全可靠的交易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人工智能：人工智能技术将帮助金融机构更精准地评估风险、提高投资决策效率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绿色金融：随着全球对环境保护的重视，绿色金融将成为未来金融市场的重要发展方向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投资策略调整方向</a:t>
            </a:r>
            <a:endParaRPr altLang="en-US" lang="zh-CN"/>
          </a:p>
        </p:txBody>
      </p:sp>
      <p:sp>
        <p:nvSpPr>
          <p:cNvPr id="10494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增加对新兴市场的投资：随着新兴市场的发展，增加对新兴市场的投资将是一个重要的调整方向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降低对传统行业的投资：随着传统行业的饱和，降低对传统行业的投资将是一个必要的调整方向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增加对创新领域的投资：随着科技的发展，增加对创新领域的投资将是一个有前景的调整方向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多元化投资组合：通过多元化投资组合来降低风险，提高收益的稳定性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风险管理挑战与应对</a:t>
            </a:r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风险管理挑战：识别并评估潜在风险，制定应对策略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应对措施：采用多元化投资策略，降低风险敞口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风险监控与报告：建立完善的风险监控体系，定期报告风险状况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团队建设与培训：加强团队建设，提高员工风险管理能力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未来发展规划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提升投资能力与专业素养</a:t>
            </a:r>
            <a:endParaRPr altLang="en-US" lang="zh-CN"/>
          </a:p>
        </p:txBody>
      </p:sp>
      <p:sp>
        <p:nvSpPr>
          <p:cNvPr id="10496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持续学习：关注市场动态，学习新知识，提高投资分析能力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实践经验积累：参与实际投资项目，总结经验教训，不断完善投资策略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团队协作：与团队成员紧密合作，共同提升投资能力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职业道德：遵守职业道德规范，保持诚信，树立良好形象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加强团队协作与沟通效率</a:t>
            </a:r>
            <a:endParaRPr altLang="en-US" lang="zh-CN"/>
          </a:p>
        </p:txBody>
      </p:sp>
      <p:sp>
        <p:nvSpPr>
          <p:cNvPr id="10496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团队协作：加强团队成员之间的协作，提高工作效率和成果质量。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沟通效率：采用有效的沟通方式，减少信息传递过程中的误解和延误。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培训与学习：加强团队成员的培训和学习，提高团队整体素质和能力。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激励机制：建立合理的激励机制，激发团队成员的积极性和创造力。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拓展业务领域与合作伙伴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拓展业务领域：探索新的投资领域和市场，如科技、医疗、教育等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建立合作关系：与合作伙伴建立长期稳定的合作关系，实现互利共赢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拓展海外市场：积极开拓海外市场，提升公司的国际影响力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寻找合作伙伴：与优秀的企业、机构合作，共同推动业务发展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实现可持续发展目标</a:t>
            </a:r>
            <a:endParaRPr altLang="en-US" lang="zh-CN"/>
          </a:p>
        </p:txBody>
      </p:sp>
      <p:sp>
        <p:nvSpPr>
          <p:cNvPr id="10498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绿色金融：推动绿色金融发展，支持环保、新能源等产业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社会责任投资：倡导企业履行社会责任，推动可持续发展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数字化转型：利用科技手段提高金融效率，降低对环境的影响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人才培养：加强金融人才队伍建设，培养具备可持续发展意识的金融人才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8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8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4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4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4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4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4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4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4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4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4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4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4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4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4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4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4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4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4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SLIDE_ID" val="custom2023098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87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2023-12-17T12:23:32Z</dcterms:created>
  <dcterms:modified xsi:type="dcterms:W3CDTF">2023-12-17T12:23:32Z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fd465a243cc04ddab6552d2ba0874281_21</vt:lpwstr>
  </property>
</Properties>
</file>