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612" r:id="rId1"/>
    <p:sldMasterId id="2147484649" r:id="rId2"/>
  </p:sldMasterIdLst>
  <p:notesMasterIdLst>
    <p:notesMasterId r:id="rId3"/>
  </p:notesMasterIdLst>
  <p:sldIdLst>
    <p:sldId id="683" r:id="rId4"/>
    <p:sldId id="688" r:id="rId5"/>
    <p:sldId id="692" r:id="rId6"/>
    <p:sldId id="695" r:id="rId7"/>
    <p:sldId id="698" r:id="rId8"/>
    <p:sldId id="701" r:id="rId9"/>
    <p:sldId id="704" r:id="rId10"/>
    <p:sldId id="707" r:id="rId11"/>
    <p:sldId id="710" r:id="rId12"/>
    <p:sldId id="713" r:id="rId13"/>
    <p:sldId id="716" r:id="rId14"/>
    <p:sldId id="719" r:id="rId15"/>
    <p:sldId id="722" r:id="rId16"/>
    <p:sldId id="725" r:id="rId17"/>
    <p:sldId id="728" r:id="rId18"/>
    <p:sldId id="731" r:id="rId19"/>
    <p:sldId id="734" r:id="rId20"/>
    <p:sldId id="737" r:id="rId21"/>
    <p:sldId id="740" r:id="rId22"/>
    <p:sldId id="743" r:id="rId23"/>
    <p:sldId id="746" r:id="rId24"/>
    <p:sldId id="749" r:id="rId25"/>
    <p:sldId id="752" r:id="rId26"/>
    <p:sldId id="755" r:id="rId27"/>
    <p:sldId id="758" r:id="rId28"/>
    <p:sldId id="761" r:id="rId29"/>
    <p:sldId id="765" r:id="rId30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tableStyles" Target="tableStyles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image" Target="../media/image2.png"/><Relationship Id="rId8" Type="http://schemas.openxmlformats.org/officeDocument/2006/relationships/tags" Target="../tags/tag6.xml"/><Relationship Id="rId9" Type="http://schemas.openxmlformats.org/officeDocument/2006/relationships/tags" Target="../tags/tag7.xml"/><Relationship Id="rId10" Type="http://schemas.openxmlformats.org/officeDocument/2006/relationships/image" Target="../media/image3.png"/><Relationship Id="rId11" Type="http://schemas.openxmlformats.org/officeDocument/2006/relationships/tags" Target="../tags/tag8.xml"/><Relationship Id="rId12" Type="http://schemas.openxmlformats.org/officeDocument/2006/relationships/image" Target="../media/image4.png"/><Relationship Id="rId13" Type="http://schemas.openxmlformats.org/officeDocument/2006/relationships/tags" Target="../tags/tag9.xml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1.pn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1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1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image" Target="../media/image5.png"/><Relationship Id="rId9" Type="http://schemas.openxmlformats.org/officeDocument/2006/relationships/tags" Target="../tags/tag34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image" Target="../media/image1.png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image" Target="../media/image1.png"/><Relationship Id="rId3" Type="http://schemas.openxmlformats.org/officeDocument/2006/relationships/tags" Target="../tags/tag46.xml"/><Relationship Id="rId4" Type="http://schemas.openxmlformats.org/officeDocument/2006/relationships/tags" Target="../tags/tag47.xml"/><Relationship Id="rId5" Type="http://schemas.openxmlformats.org/officeDocument/2006/relationships/tags" Target="../tags/tag48.xml"/><Relationship Id="rId6" Type="http://schemas.openxmlformats.org/officeDocument/2006/relationships/tags" Target="../tags/tag49.xml"/><Relationship Id="rId7" Type="http://schemas.openxmlformats.org/officeDocument/2006/relationships/tags" Target="../tags/tag50.xml"/><Relationship Id="rId8" Type="http://schemas.openxmlformats.org/officeDocument/2006/relationships/tags" Target="../tags/tag51.xml"/><Relationship Id="rId9" Type="http://schemas.openxmlformats.org/officeDocument/2006/relationships/tags" Target="../tags/tag52.xml"/><Relationship Id="rId10" Type="http://schemas.openxmlformats.org/officeDocument/2006/relationships/tags" Target="../tags/tag53.xml"/><Relationship Id="rId11" Type="http://schemas.openxmlformats.org/officeDocument/2006/relationships/tags" Target="../tags/tag54.xml"/><Relationship Id="rId12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image" Target="../media/image1.png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image" Target="../media/image1.png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image" Target="../media/image1.png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tags" Target="../tags/tag70.xml"/><Relationship Id="rId7" Type="http://schemas.openxmlformats.org/officeDocument/2006/relationships/tags" Target="../tags/tag71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image" Target="../media/image1.png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image" Target="../media/image1.png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image" Target="../media/image6.png"/><Relationship Id="rId8" Type="http://schemas.openxmlformats.org/officeDocument/2006/relationships/tags" Target="../tags/tag84.xml"/><Relationship Id="rId9" Type="http://schemas.openxmlformats.org/officeDocument/2006/relationships/image" Target="../media/image3.pn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0" name="椭圆 15"/>
          <p:cNvSpPr/>
          <p:nvPr>
            <p:custDataLst>
              <p:tags r:id="rId4"/>
            </p:custDataLst>
          </p:nvPr>
        </p:nvSpPr>
        <p:spPr>
          <a:xfrm>
            <a:off x="9721215" y="1270"/>
            <a:ext cx="2416810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672" name="椭圆 10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57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sp>
        <p:nvSpPr>
          <p:cNvPr id="1048674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8"/>
            </p:custDataLst>
          </p:nvPr>
        </p:nvSpPr>
        <p:spPr>
          <a:xfrm>
            <a:off x="1551940" y="1732280"/>
            <a:ext cx="9091295" cy="2182495"/>
          </a:xfrm>
          <a:prstGeom prst="rect"/>
          <a:noFill/>
        </p:spPr>
        <p:txBody>
          <a:bodyPr anchor="b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pic>
        <p:nvPicPr>
          <p:cNvPr id="2097159" name="图形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pic>
        <p:nvPicPr>
          <p:cNvPr id="2097161" name="图形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663241" y="594019"/>
            <a:ext cx="228600" cy="228600"/>
          </a:xfrm>
          <a:prstGeom prst="rect"/>
        </p:spPr>
      </p:pic>
      <p:sp>
        <p:nvSpPr>
          <p:cNvPr id="1048676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518160" y="5792470"/>
            <a:ext cx="2536825" cy="69977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8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551940" y="3914775"/>
            <a:ext cx="8883015" cy="7747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10000"/>
              </a:lnSpc>
              <a:buClrTx/>
              <a:buSzTx/>
              <a:buFontTx/>
              <a:buNone/>
              <a:defRPr altLang="zh-CN" baseline="0" b="0" cap="none" dirty="0" sz="1600" i="0" kern="1200" kumimoji="0" lang="en-US" noProof="1" normalizeH="0" spc="500" strike="noStrike" u="none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6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8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90" name="任意多边形: 形状 37"/>
          <p:cNvSpPr/>
          <p:nvPr>
            <p:custDataLst>
              <p:tags r:id="rId5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692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9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7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98" name="椭圆 22"/>
          <p:cNvSpPr/>
          <p:nvPr>
            <p:custDataLst>
              <p:tags r:id="rId3"/>
            </p:custDataLst>
          </p:nvPr>
        </p:nvSpPr>
        <p:spPr>
          <a:xfrm>
            <a:off x="10795" y="3653790"/>
            <a:ext cx="3129915" cy="3204210"/>
          </a:xfrm>
          <a:prstGeom prst="ellipse"/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048700" name="内容占位符 6"/>
          <p:cNvSpPr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820490" y="1561381"/>
            <a:ext cx="10248193" cy="4246963"/>
          </a:xfrm>
          <a:prstGeom prst="rect"/>
        </p:spPr>
        <p:txBody>
          <a:bodyPr/>
          <a:p>
            <a:pPr algn="ctr"/>
            <a:endParaRPr altLang="en-US" dirty="0" lang="zh-CN"/>
          </a:p>
        </p:txBody>
      </p:sp>
      <p:sp>
        <p:nvSpPr>
          <p:cNvPr id="104870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820489" y="734130"/>
            <a:ext cx="10248193" cy="646331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4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08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10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10" name="椭圆 9"/>
          <p:cNvSpPr/>
          <p:nvPr>
            <p:custDataLst>
              <p:tags r:id="rId3"/>
            </p:custDataLst>
          </p:nvPr>
        </p:nvSpPr>
        <p:spPr>
          <a:xfrm>
            <a:off x="635" y="2720975"/>
            <a:ext cx="4062095" cy="4137025"/>
          </a:xfrm>
          <a:prstGeom prst="ellipse"/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1048712" name="椭圆 8"/>
          <p:cNvSpPr/>
          <p:nvPr>
            <p:custDataLst>
              <p:tags r:id="rId4"/>
            </p:custDataLst>
          </p:nvPr>
        </p:nvSpPr>
        <p:spPr>
          <a:xfrm>
            <a:off x="9669780" y="635"/>
            <a:ext cx="2522855" cy="234886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sp>
        <p:nvSpPr>
          <p:cNvPr id="1048714" name="节编号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2014220" y="2289811"/>
            <a:ext cx="2496820" cy="2117724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3600" i="0" kern="1200" kumimoji="0" lang="en-US" noProof="1" normalizeH="0" spc="0" strike="noStrike" u="none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6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511040" y="2289810"/>
            <a:ext cx="3531235" cy="2117090"/>
          </a:xfrm>
          <a:prstGeom prst="rect"/>
          <a:noFill/>
        </p:spPr>
        <p:txBody>
          <a:bodyPr anchor="ctr" anchorCtr="0" bIns="0" lIns="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2097169" name="图形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 cstate="print"/>
          <a:stretch>
            <a:fillRect/>
          </a:stretch>
        </p:blipFill>
        <p:spPr>
          <a:xfrm>
            <a:off x="8205136" y="3207049"/>
            <a:ext cx="2155313" cy="352463"/>
          </a:xfrm>
          <a:prstGeom prst="rect"/>
        </p:spPr>
      </p:pic>
      <p:sp>
        <p:nvSpPr>
          <p:cNvPr id="104871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0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22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11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2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26" name="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2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30" name="标题"/>
          <p:cNvSpPr txBox="1">
            <a:spLocks noGrp="1"/>
          </p:cNvSpPr>
          <p:nvPr>
            <p:ph type="title" idx="1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32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3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5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38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40" name="正文"/>
          <p:cNvSpPr txBox="1">
            <a:spLocks noGrp="1"/>
          </p:cNvSpPr>
          <p:nvPr>
            <p:ph idx="5"/>
            <p:custDataLst>
              <p:tags r:id="rId4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4"/>
            <p:custDataLst>
              <p:tags r:id="rId5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正文"/>
          <p:cNvSpPr txBox="1">
            <a:spLocks noGrp="1"/>
          </p:cNvSpPr>
          <p:nvPr>
            <p:ph idx="3"/>
            <p:custDataLst>
              <p:tags r:id="rId6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4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48" name="标题"/>
          <p:cNvSpPr txBox="1">
            <a:spLocks noGrp="1"/>
          </p:cNvSpPr>
          <p:nvPr>
            <p:ph type="title" idx="1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0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54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6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58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60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2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64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pic>
        <p:nvPicPr>
          <p:cNvPr id="2097177" name="图片 9" descr="雪地上  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68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2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7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76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单击此处编辑母版文本样式</a:t>
            </a:r>
            <a:endParaRPr altLang="en-US" dirty="0" lang="zh-CN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第二级</a:t>
            </a:r>
            <a:endParaRPr altLang="en-US" dirty="0" lang="zh-CN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第三级</a:t>
            </a:r>
            <a:endParaRPr altLang="en-US" dirty="0" lang="zh-CN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第四级</a:t>
            </a:r>
            <a:endParaRPr altLang="en-US" dirty="0" lang="zh-CN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altLang="en-US" dirty="0" lang="zh-CN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78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0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9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84" name="任意多边形: 形状 37"/>
          <p:cNvSpPr/>
          <p:nvPr>
            <p:custDataLst>
              <p:tags r:id="rId3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786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608400" y="1324800"/>
            <a:ext cx="109692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8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90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79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3" descr="雪地上  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96" name="椭圆 11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70785" cy="2159635"/>
          </a:xfrm>
          <a:prstGeom prst="ellipse"/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98" name="任意多边形: 形状 37"/>
          <p:cNvSpPr/>
          <p:nvPr>
            <p:custDataLst>
              <p:tags r:id="rId4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800" name="椭圆 9"/>
          <p:cNvSpPr/>
          <p:nvPr>
            <p:custDataLst>
              <p:tags r:id="rId5"/>
            </p:custDataLst>
          </p:nvPr>
        </p:nvSpPr>
        <p:spPr>
          <a:xfrm rot="20622537">
            <a:off x="2338705" y="2000885"/>
            <a:ext cx="7515225" cy="2039620"/>
          </a:xfrm>
          <a:prstGeom prst="ellipse"/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MiSans Normal" panose="00000500000000000000" charset="-122"/>
            </a:endParaRPr>
          </a:p>
        </p:txBody>
      </p:sp>
      <p:pic>
        <p:nvPicPr>
          <p:cNvPr id="2097185" name="图形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/>
        </p:spPr>
      </p:pic>
      <p:pic>
        <p:nvPicPr>
          <p:cNvPr id="2097187" name="图形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/>
        </p:spPr>
      </p:pic>
      <p:sp>
        <p:nvSpPr>
          <p:cNvPr id="1048802" name="标题"/>
          <p:cNvSpPr txBox="1">
            <a:spLocks noGrp="1"/>
          </p:cNvSpPr>
          <p:nvPr>
            <p:ph type="title" idx="2" hasCustomPrompt="1"/>
            <p:custDataLst>
              <p:tags r:id="rId10"/>
            </p:custDataLst>
          </p:nvPr>
        </p:nvSpPr>
        <p:spPr>
          <a:xfrm>
            <a:off x="1525270" y="1951355"/>
            <a:ext cx="9239250" cy="21463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8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804" name="副标题"/>
          <p:cNvSpPr txBox="1">
            <a:spLocks noGrp="1"/>
          </p:cNvSpPr>
          <p:nvPr>
            <p:ph type="body" idx="1" hasCustomPrompt="1"/>
            <p:custDataLst>
              <p:tags r:id="rId11"/>
            </p:custDataLst>
          </p:nvPr>
        </p:nvSpPr>
        <p:spPr>
          <a:xfrm>
            <a:off x="518160" y="5717540"/>
            <a:ext cx="2536825" cy="812800"/>
          </a:xfrm>
          <a:prstGeom prst="rect"/>
          <a:noFill/>
        </p:spPr>
        <p:txBody>
          <a:bodyPr anchor="ctr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06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810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90.xml"/><Relationship Id="rId13" Type="http://schemas.openxmlformats.org/officeDocument/2006/relationships/image" Target="../media/image1.png"/><Relationship Id="rId14" Type="http://schemas.openxmlformats.org/officeDocument/2006/relationships/tags" Target="../tags/tag91.xml"/><Relationship Id="rId15" Type="http://schemas.openxmlformats.org/officeDocument/2006/relationships/tags" Target="../tags/tag92.xml"/><Relationship Id="rId16" Type="http://schemas.openxmlformats.org/officeDocument/2006/relationships/tags" Target="../tags/tag93.xml"/><Relationship Id="rId17" Type="http://schemas.openxmlformats.org/officeDocument/2006/relationships/tags" Target="../tags/tag94.xml"/><Relationship Id="rId18" Type="http://schemas.openxmlformats.org/officeDocument/2006/relationships/tags" Target="../tags/tag95.xml"/><Relationship Id="rId19" Type="http://schemas.openxmlformats.org/officeDocument/2006/relationships/tags" Target="../tags/tag96.xml"/><Relationship Id="rId20" Type="http://schemas.openxmlformats.org/officeDocument/2006/relationships/tags" Target="../tags/tag97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13" r:id="rId1"/>
    <p:sldLayoutId id="2147484614" r:id="rId2"/>
    <p:sldLayoutId id="2147484615" r:id="rId3"/>
    <p:sldLayoutId id="2147484616" r:id="rId4"/>
    <p:sldLayoutId id="2147484617" r:id="rId5"/>
    <p:sldLayoutId id="2147484618" r:id="rId6"/>
    <p:sldLayoutId id="2147484619" r:id="rId7"/>
    <p:sldLayoutId id="2147484620" r:id="rId8"/>
    <p:sldLayoutId id="2147484621" r:id="rId9"/>
    <p:sldLayoutId id="2147484622" r:id="rId10"/>
    <p:sldLayoutId id="214748462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9" descr="雪地上  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54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lastClr="FFFFFF" val="window"/>
          </a:fontRef>
        </p:style>
        <p:txBody>
          <a:bodyPr anchor="ctr" rtlCol="0" wrap="square">
            <a:noAutofit/>
          </a:bodyPr>
          <a:p>
            <a:pPr algn="ctr"/>
            <a:endParaRPr altLang="en-US" lang="zh-CN"/>
          </a:p>
        </p:txBody>
      </p:sp>
      <p:sp>
        <p:nvSpPr>
          <p:cNvPr id="1048656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AFF1154F-E427-4513-B34B-94E36374A1A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8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altLang="en-US" lang="zh-CN"/>
          </a:p>
        </p:txBody>
      </p:sp>
      <p:sp>
        <p:nvSpPr>
          <p:cNvPr id="1048660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CFDA0808-8B01-405B-8ED6-12013DCE0AF6}" type="slidenum">
              <a:rPr altLang="en-US" lang="zh-CN" smtClean="0"/>
            </a:fld>
            <a:endParaRPr altLang="en-US" lang="zh-CN"/>
          </a:p>
        </p:txBody>
      </p:sp>
      <p:sp>
        <p:nvSpPr>
          <p:cNvPr id="1048662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fontAlgn="auto" lvl="0" marR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altLang="en-US" lang="zh-CN"/>
              <a:t>单击此处编辑母版文本样式</a:t>
            </a:r>
            <a:endParaRPr altLang="en-US" lang="zh-CN"/>
          </a:p>
          <a:p>
            <a:pPr lvl="1">
              <a:buChar char="●"/>
              <a:tabLst>
                <a:tab algn="l" pos="1609725"/>
              </a:tabLst>
            </a:pPr>
            <a:r>
              <a:rPr altLang="en-US" lang="zh-CN"/>
              <a:t>二级</a:t>
            </a:r>
            <a:endParaRPr altLang="en-US" lang="zh-CN"/>
          </a:p>
          <a:p>
            <a:pPr lvl="2">
              <a:buChar char="●"/>
            </a:pPr>
            <a:r>
              <a:rPr altLang="en-US" lang="zh-CN"/>
              <a:t>三级</a:t>
            </a:r>
            <a:endParaRPr altLang="en-US" lang="zh-CN"/>
          </a:p>
          <a:p>
            <a:pPr lvl="3">
              <a:buFont typeface="Wingdings" panose="05000000000000000000" charset="0"/>
              <a:buChar char=""/>
            </a:pP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6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fontAlgn="auto" lvl="0" marL="0" marR="0">
              <a:lnSpc>
                <a:spcPct val="100000"/>
              </a:lnSpc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650" r:id="rId1"/>
    <p:sldLayoutId id="2147484651" r:id="rId2"/>
    <p:sldLayoutId id="2147484652" r:id="rId3"/>
    <p:sldLayoutId id="2147484653" r:id="rId4"/>
    <p:sldLayoutId id="2147484654" r:id="rId5"/>
    <p:sldLayoutId id="2147484655" r:id="rId6"/>
    <p:sldLayoutId id="2147484656" r:id="rId7"/>
    <p:sldLayoutId id="2147484657" r:id="rId8"/>
    <p:sldLayoutId id="2147484658" r:id="rId9"/>
    <p:sldLayoutId id="2147484659" r:id="rId10"/>
    <p:sldLayoutId id="21474846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altLang="en-US" baseline="0" b="0" cap="none" sz="1800" i="0" kern="1200" kumimoji="0" lang="zh-CN" normalizeH="0" spc="150" strike="noStrike" u="none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Sans Normal" panose="00000500000000000000" charset="-122"/>
        </a:defRPr>
      </a:lvl1pPr>
      <a:lvl2pPr algn="l" defTabSz="914400" eaLnBrk="1" fontAlgn="auto" hangingPunct="1" indent="-228600" latinLnBrk="0" marL="6858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2pPr>
      <a:lvl3pPr algn="l" defTabSz="914400" eaLnBrk="1" fontAlgn="auto" hangingPunct="1" indent="-228600" latinLnBrk="0" marL="11430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6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3pPr>
      <a:lvl4pPr algn="l" defTabSz="914400" eaLnBrk="1" fontAlgn="auto" hangingPunct="1" indent="-228600" latinLnBrk="0" marL="16002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4pPr>
      <a:lvl5pPr algn="l" defTabSz="914400" eaLnBrk="1" fontAlgn="auto" hangingPunct="1" indent="-228600" latinLnBrk="0" marL="2057400" marR="0" rtl="0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MiSans Normal" panose="00000500000000000000" charset="-122"/>
          <a:sym typeface="+mn-ea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tags" Target="../tags/tag105.xml"/><Relationship Id="rId5" Type="http://schemas.openxmlformats.org/officeDocument/2006/relationships/tags" Target="../tags/tag106.xml"/><Relationship Id="rId6" Type="http://schemas.openxmlformats.org/officeDocument/2006/relationships/tags" Target="../tags/tag107.xml"/><Relationship Id="rId7" Type="http://schemas.openxmlformats.org/officeDocument/2006/relationships/tags" Target="../tags/tag108.xml"/><Relationship Id="rId8" Type="http://schemas.openxmlformats.org/officeDocument/2006/relationships/tags" Target="../tags/tag109.xml"/><Relationship Id="rId9" Type="http://schemas.openxmlformats.org/officeDocument/2006/relationships/tags" Target="../tags/tag110.xml"/><Relationship Id="rId10" Type="http://schemas.openxmlformats.org/officeDocument/2006/relationships/tags" Target="../tags/tag111.xml"/><Relationship Id="rId11" Type="http://schemas.openxmlformats.org/officeDocument/2006/relationships/tags" Target="../tags/tag112.xml"/><Relationship Id="rId12" Type="http://schemas.openxmlformats.org/officeDocument/2006/relationships/tags" Target="../tags/tag113.xml"/><Relationship Id="rId13" Type="http://schemas.openxmlformats.org/officeDocument/2006/relationships/tags" Target="../tags/tag114.xml"/><Relationship Id="rId14" Type="http://schemas.openxmlformats.org/officeDocument/2006/relationships/tags" Target="../tags/tag115.xml"/><Relationship Id="rId15" Type="http://schemas.openxmlformats.org/officeDocument/2006/relationships/tags" Target="../tags/tag116.xml"/><Relationship Id="rId16" Type="http://schemas.openxmlformats.org/officeDocument/2006/relationships/tags" Target="../tags/tag117.xml"/><Relationship Id="rId17" Type="http://schemas.openxmlformats.org/officeDocument/2006/relationships/tags" Target="../tags/tag118.xml"/><Relationship Id="rId18" Type="http://schemas.openxmlformats.org/officeDocument/2006/relationships/slideLayout" Target="../slideLayouts/slideLayout14.xml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2.xml"/><Relationship Id="rId2" Type="http://schemas.openxmlformats.org/officeDocument/2006/relationships/tags" Target="../tags/tag123.xml"/><Relationship Id="rId3" Type="http://schemas.openxmlformats.org/officeDocument/2006/relationships/tags" Target="../tags/tag124.xml"/><Relationship Id="rId4" Type="http://schemas.openxmlformats.org/officeDocument/2006/relationships/tags" Target="../tags/tag125.xml"/><Relationship Id="rId5" Type="http://schemas.openxmlformats.org/officeDocument/2006/relationships/tags" Target="../tags/tag126.xml"/><Relationship Id="rId6" Type="http://schemas.openxmlformats.org/officeDocument/2006/relationships/tags" Target="../tags/tag127.xml"/><Relationship Id="rId7" Type="http://schemas.openxmlformats.org/officeDocument/2006/relationships/tags" Target="../tags/tag128.xml"/><Relationship Id="rId8" Type="http://schemas.openxmlformats.org/officeDocument/2006/relationships/tags" Target="../tags/tag129.xml"/><Relationship Id="rId9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tags" Target="../tags/tag154.xml"/><Relationship Id="rId14" Type="http://schemas.openxmlformats.org/officeDocument/2006/relationships/tags" Target="../tags/tag155.xml"/><Relationship Id="rId15" Type="http://schemas.openxmlformats.org/officeDocument/2006/relationships/tags" Target="../tags/tag156.xml"/><Relationship Id="rId16" Type="http://schemas.openxmlformats.org/officeDocument/2006/relationships/tags" Target="../tags/tag157.xml"/><Relationship Id="rId17" Type="http://schemas.openxmlformats.org/officeDocument/2006/relationships/tags" Target="../tags/tag158.xml"/><Relationship Id="rId18" Type="http://schemas.openxmlformats.org/officeDocument/2006/relationships/tags" Target="../tags/tag159.xml"/><Relationship Id="rId19" Type="http://schemas.openxmlformats.org/officeDocument/2006/relationships/tags" Target="../tags/tag160.xml"/><Relationship Id="rId20" Type="http://schemas.openxmlformats.org/officeDocument/2006/relationships/tags" Target="../tags/tag161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2.xml"/><Relationship Id="rId2" Type="http://schemas.openxmlformats.org/officeDocument/2006/relationships/tags" Target="../tags/tag163.xml"/><Relationship Id="rId3" Type="http://schemas.openxmlformats.org/officeDocument/2006/relationships/tags" Target="../tags/tag164.xml"/><Relationship Id="rId4" Type="http://schemas.openxmlformats.org/officeDocument/2006/relationships/tags" Target="../tags/tag165.xml"/><Relationship Id="rId5" Type="http://schemas.openxmlformats.org/officeDocument/2006/relationships/tags" Target="../tags/tag166.xml"/><Relationship Id="rId6" Type="http://schemas.openxmlformats.org/officeDocument/2006/relationships/tags" Target="../tags/tag167.xml"/><Relationship Id="rId7" Type="http://schemas.openxmlformats.org/officeDocument/2006/relationships/tags" Target="../tags/tag168.xml"/><Relationship Id="rId8" Type="http://schemas.openxmlformats.org/officeDocument/2006/relationships/tags" Target="../tags/tag169.xml"/><Relationship Id="rId9" Type="http://schemas.openxmlformats.org/officeDocument/2006/relationships/tags" Target="../tags/tag170.xml"/><Relationship Id="rId10" Type="http://schemas.openxmlformats.org/officeDocument/2006/relationships/tags" Target="../tags/tag171.xml"/><Relationship Id="rId11" Type="http://schemas.openxmlformats.org/officeDocument/2006/relationships/tags" Target="../tags/tag172.xml"/><Relationship Id="rId12" Type="http://schemas.openxmlformats.org/officeDocument/2006/relationships/tags" Target="../tags/tag173.xml"/><Relationship Id="rId13" Type="http://schemas.openxmlformats.org/officeDocument/2006/relationships/tags" Target="../tags/tag174.xml"/><Relationship Id="rId14" Type="http://schemas.openxmlformats.org/officeDocument/2006/relationships/tags" Target="../tags/tag175.xml"/><Relationship Id="rId15" Type="http://schemas.openxmlformats.org/officeDocument/2006/relationships/tags" Target="../tags/tag176.xml"/><Relationship Id="rId16" Type="http://schemas.openxmlformats.org/officeDocument/2006/relationships/tags" Target="../tags/tag177.xml"/><Relationship Id="rId17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1.xml"/><Relationship Id="rId2" Type="http://schemas.openxmlformats.org/officeDocument/2006/relationships/tags" Target="../tags/tag182.xml"/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tags" Target="../tags/tag186.xml"/><Relationship Id="rId7" Type="http://schemas.openxmlformats.org/officeDocument/2006/relationships/tags" Target="../tags/tag187.xml"/><Relationship Id="rId8" Type="http://schemas.openxmlformats.org/officeDocument/2006/relationships/tags" Target="../tags/tag188.xml"/><Relationship Id="rId9" Type="http://schemas.openxmlformats.org/officeDocument/2006/relationships/tags" Target="../tags/tag189.xml"/><Relationship Id="rId10" Type="http://schemas.openxmlformats.org/officeDocument/2006/relationships/tags" Target="../tags/tag190.xml"/><Relationship Id="rId11" Type="http://schemas.openxmlformats.org/officeDocument/2006/relationships/tags" Target="../tags/tag191.xml"/><Relationship Id="rId12" Type="http://schemas.openxmlformats.org/officeDocument/2006/relationships/tags" Target="../tags/tag192.xml"/><Relationship Id="rId13" Type="http://schemas.openxmlformats.org/officeDocument/2006/relationships/tags" Target="../tags/tag193.xml"/><Relationship Id="rId14" Type="http://schemas.openxmlformats.org/officeDocument/2006/relationships/tags" Target="../tags/tag194.xml"/><Relationship Id="rId15" Type="http://schemas.openxmlformats.org/officeDocument/2006/relationships/tags" Target="../tags/tag195.xml"/><Relationship Id="rId16" Type="http://schemas.openxmlformats.org/officeDocument/2006/relationships/tags" Target="../tags/tag196.xml"/><Relationship Id="rId17" Type="http://schemas.openxmlformats.org/officeDocument/2006/relationships/tags" Target="../tags/tag197.xml"/><Relationship Id="rId18" Type="http://schemas.openxmlformats.org/officeDocument/2006/relationships/tags" Target="../tags/tag198.xml"/><Relationship Id="rId19" Type="http://schemas.openxmlformats.org/officeDocument/2006/relationships/tags" Target="../tags/tag199.xml"/><Relationship Id="rId20" Type="http://schemas.openxmlformats.org/officeDocument/2006/relationships/tags" Target="../tags/tag200.xml"/><Relationship Id="rId2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05.xml"/><Relationship Id="rId2" Type="http://schemas.openxmlformats.org/officeDocument/2006/relationships/tags" Target="../tags/tag206.xml"/><Relationship Id="rId3" Type="http://schemas.openxmlformats.org/officeDocument/2006/relationships/tags" Target="../tags/tag207.xml"/><Relationship Id="rId4" Type="http://schemas.openxmlformats.org/officeDocument/2006/relationships/tags" Target="../tags/tag208.xml"/><Relationship Id="rId5" Type="http://schemas.openxmlformats.org/officeDocument/2006/relationships/tags" Target="../tags/tag209.xml"/><Relationship Id="rId6" Type="http://schemas.openxmlformats.org/officeDocument/2006/relationships/tags" Target="../tags/tag210.xml"/><Relationship Id="rId7" Type="http://schemas.openxmlformats.org/officeDocument/2006/relationships/tags" Target="../tags/tag211.xml"/><Relationship Id="rId8" Type="http://schemas.openxmlformats.org/officeDocument/2006/relationships/tags" Target="../tags/tag212.xml"/><Relationship Id="rId9" Type="http://schemas.openxmlformats.org/officeDocument/2006/relationships/tags" Target="../tags/tag213.xml"/><Relationship Id="rId10" Type="http://schemas.openxmlformats.org/officeDocument/2006/relationships/tags" Target="../tags/tag214.xml"/><Relationship Id="rId11" Type="http://schemas.openxmlformats.org/officeDocument/2006/relationships/tags" Target="../tags/tag215.xml"/><Relationship Id="rId12" Type="http://schemas.openxmlformats.org/officeDocument/2006/relationships/tags" Target="../tags/tag216.xml"/><Relationship Id="rId13" Type="http://schemas.openxmlformats.org/officeDocument/2006/relationships/tags" Target="../tags/tag217.xml"/><Relationship Id="rId14" Type="http://schemas.openxmlformats.org/officeDocument/2006/relationships/tags" Target="../tags/tag218.xml"/><Relationship Id="rId15" Type="http://schemas.openxmlformats.org/officeDocument/2006/relationships/tags" Target="../tags/tag219.xml"/><Relationship Id="rId16" Type="http://schemas.openxmlformats.org/officeDocument/2006/relationships/tags" Target="../tags/tag220.xml"/><Relationship Id="rId17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21.xml"/><Relationship Id="rId2" Type="http://schemas.openxmlformats.org/officeDocument/2006/relationships/tags" Target="../tags/tag222.xml"/><Relationship Id="rId3" Type="http://schemas.openxmlformats.org/officeDocument/2006/relationships/tags" Target="../tags/tag223.xml"/><Relationship Id="rId4" Type="http://schemas.openxmlformats.org/officeDocument/2006/relationships/tags" Target="../tags/tag224.xml"/><Relationship Id="rId5" Type="http://schemas.openxmlformats.org/officeDocument/2006/relationships/tags" Target="../tags/tag225.xml"/><Relationship Id="rId6" Type="http://schemas.openxmlformats.org/officeDocument/2006/relationships/tags" Target="../tags/tag226.xml"/><Relationship Id="rId7" Type="http://schemas.openxmlformats.org/officeDocument/2006/relationships/tags" Target="../tags/tag227.xml"/><Relationship Id="rId8" Type="http://schemas.openxmlformats.org/officeDocument/2006/relationships/tags" Target="../tags/tag228.xml"/><Relationship Id="rId9" Type="http://schemas.openxmlformats.org/officeDocument/2006/relationships/tags" Target="../tags/tag229.xml"/><Relationship Id="rId10" Type="http://schemas.openxmlformats.org/officeDocument/2006/relationships/tags" Target="../tags/tag230.xml"/><Relationship Id="rId11" Type="http://schemas.openxmlformats.org/officeDocument/2006/relationships/tags" Target="../tags/tag231.xml"/><Relationship Id="rId12" Type="http://schemas.openxmlformats.org/officeDocument/2006/relationships/tags" Target="../tags/tag232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33.xml"/><Relationship Id="rId2" Type="http://schemas.openxmlformats.org/officeDocument/2006/relationships/tags" Target="../tags/tag234.xml"/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36.xml"/><Relationship Id="rId2" Type="http://schemas.openxmlformats.org/officeDocument/2006/relationships/tags" Target="../tags/tag237.xml"/><Relationship Id="rId3" Type="http://schemas.openxmlformats.org/officeDocument/2006/relationships/tags" Target="../tags/tag238.xml"/><Relationship Id="rId4" Type="http://schemas.openxmlformats.org/officeDocument/2006/relationships/tags" Target="../tags/tag239.xml"/><Relationship Id="rId5" Type="http://schemas.openxmlformats.org/officeDocument/2006/relationships/tags" Target="../tags/tag240.xml"/><Relationship Id="rId6" Type="http://schemas.openxmlformats.org/officeDocument/2006/relationships/tags" Target="../tags/tag241.xml"/><Relationship Id="rId7" Type="http://schemas.openxmlformats.org/officeDocument/2006/relationships/tags" Target="../tags/tag242.xml"/><Relationship Id="rId8" Type="http://schemas.openxmlformats.org/officeDocument/2006/relationships/tags" Target="../tags/tag243.xml"/><Relationship Id="rId9" Type="http://schemas.openxmlformats.org/officeDocument/2006/relationships/tags" Target="../tags/tag244.xml"/><Relationship Id="rId10" Type="http://schemas.openxmlformats.org/officeDocument/2006/relationships/tags" Target="../tags/tag245.xml"/><Relationship Id="rId11" Type="http://schemas.openxmlformats.org/officeDocument/2006/relationships/tags" Target="../tags/tag246.xml"/><Relationship Id="rId12" Type="http://schemas.openxmlformats.org/officeDocument/2006/relationships/tags" Target="../tags/tag247.xml"/><Relationship Id="rId13" Type="http://schemas.openxmlformats.org/officeDocument/2006/relationships/tags" Target="../tags/tag248.xml"/><Relationship Id="rId14" Type="http://schemas.openxmlformats.org/officeDocument/2006/relationships/tags" Target="../tags/tag249.xml"/><Relationship Id="rId15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50.xml"/><Relationship Id="rId2" Type="http://schemas.openxmlformats.org/officeDocument/2006/relationships/tags" Target="../tags/tag251.xml"/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tags" Target="../tags/tag255.xml"/><Relationship Id="rId7" Type="http://schemas.openxmlformats.org/officeDocument/2006/relationships/tags" Target="../tags/tag256.xml"/><Relationship Id="rId8" Type="http://schemas.openxmlformats.org/officeDocument/2006/relationships/tags" Target="../tags/tag257.xml"/><Relationship Id="rId9" Type="http://schemas.openxmlformats.org/officeDocument/2006/relationships/tags" Target="../tags/tag258.xml"/><Relationship Id="rId10" Type="http://schemas.openxmlformats.org/officeDocument/2006/relationships/tags" Target="../tags/tag259.xml"/><Relationship Id="rId11" Type="http://schemas.openxmlformats.org/officeDocument/2006/relationships/tags" Target="../tags/tag260.xml"/><Relationship Id="rId12" Type="http://schemas.openxmlformats.org/officeDocument/2006/relationships/tags" Target="../tags/tag261.xml"/><Relationship Id="rId13" Type="http://schemas.openxmlformats.org/officeDocument/2006/relationships/tags" Target="../tags/tag262.xml"/><Relationship Id="rId14" Type="http://schemas.openxmlformats.org/officeDocument/2006/relationships/tags" Target="../tags/tag263.xml"/><Relationship Id="rId15" Type="http://schemas.openxmlformats.org/officeDocument/2006/relationships/tags" Target="../tags/tag264.xml"/><Relationship Id="rId16" Type="http://schemas.openxmlformats.org/officeDocument/2006/relationships/tags" Target="../tags/tag265.xml"/><Relationship Id="rId17" Type="http://schemas.openxmlformats.org/officeDocument/2006/relationships/tags" Target="../tags/tag266.xml"/><Relationship Id="rId18" Type="http://schemas.openxmlformats.org/officeDocument/2006/relationships/tags" Target="../tags/tag267.xml"/><Relationship Id="rId19" Type="http://schemas.openxmlformats.org/officeDocument/2006/relationships/tags" Target="../tags/tag268.xml"/><Relationship Id="rId20" Type="http://schemas.openxmlformats.org/officeDocument/2006/relationships/tags" Target="../tags/tag269.xml"/><Relationship Id="rId21" Type="http://schemas.openxmlformats.org/officeDocument/2006/relationships/tags" Target="../tags/tag270.xml"/><Relationship Id="rId22" Type="http://schemas.openxmlformats.org/officeDocument/2006/relationships/tags" Target="../tags/tag271.xml"/><Relationship Id="rId23" Type="http://schemas.openxmlformats.org/officeDocument/2006/relationships/tags" Target="../tags/tag272.xml"/><Relationship Id="rId24" Type="http://schemas.openxmlformats.org/officeDocument/2006/relationships/tags" Target="../tags/tag273.xml"/><Relationship Id="rId25" Type="http://schemas.openxmlformats.org/officeDocument/2006/relationships/tags" Target="../tags/tag274.xml"/><Relationship Id="rId26" Type="http://schemas.openxmlformats.org/officeDocument/2006/relationships/tags" Target="../tags/tag275.xml"/><Relationship Id="rId27" Type="http://schemas.openxmlformats.org/officeDocument/2006/relationships/tags" Target="../tags/tag276.xml"/><Relationship Id="rId28" Type="http://schemas.openxmlformats.org/officeDocument/2006/relationships/tags" Target="../tags/tag277.xml"/><Relationship Id="rId29" Type="http://schemas.openxmlformats.org/officeDocument/2006/relationships/tags" Target="../tags/tag278.xml"/><Relationship Id="rId30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20" Type="http://schemas.openxmlformats.org/officeDocument/2006/relationships/tags" Target="../tags/tag318.xml"/><Relationship Id="rId2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19.xml"/><Relationship Id="rId2" Type="http://schemas.openxmlformats.org/officeDocument/2006/relationships/tags" Target="../tags/tag320.xml"/><Relationship Id="rId3" Type="http://schemas.openxmlformats.org/officeDocument/2006/relationships/tags" Target="../tags/tag32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2.xml"/><Relationship Id="rId2" Type="http://schemas.openxmlformats.org/officeDocument/2006/relationships/tags" Target="../tags/tag323.xml"/><Relationship Id="rId3" Type="http://schemas.openxmlformats.org/officeDocument/2006/relationships/tags" Target="../tags/tag324.xml"/><Relationship Id="rId4" Type="http://schemas.openxmlformats.org/officeDocument/2006/relationships/tags" Target="../tags/tag325.xml"/><Relationship Id="rId5" Type="http://schemas.openxmlformats.org/officeDocument/2006/relationships/tags" Target="../tags/tag326.xml"/><Relationship Id="rId6" Type="http://schemas.openxmlformats.org/officeDocument/2006/relationships/tags" Target="../tags/tag327.xml"/><Relationship Id="rId7" Type="http://schemas.openxmlformats.org/officeDocument/2006/relationships/tags" Target="../tags/tag328.xml"/><Relationship Id="rId8" Type="http://schemas.openxmlformats.org/officeDocument/2006/relationships/tags" Target="../tags/tag329.xml"/><Relationship Id="rId9" Type="http://schemas.openxmlformats.org/officeDocument/2006/relationships/tags" Target="../tags/tag330.xml"/><Relationship Id="rId10" Type="http://schemas.openxmlformats.org/officeDocument/2006/relationships/tags" Target="../tags/tag331.xml"/><Relationship Id="rId11" Type="http://schemas.openxmlformats.org/officeDocument/2006/relationships/tags" Target="../tags/tag332.xml"/><Relationship Id="rId12" Type="http://schemas.openxmlformats.org/officeDocument/2006/relationships/tags" Target="../tags/tag33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58.xml"/><Relationship Id="rId2" Type="http://schemas.openxmlformats.org/officeDocument/2006/relationships/tags" Target="../tags/tag359.xml"/><Relationship Id="rId3" Type="http://schemas.openxmlformats.org/officeDocument/2006/relationships/tags" Target="../tags/tag360.xml"/><Relationship Id="rId4" Type="http://schemas.openxmlformats.org/officeDocument/2006/relationships/tags" Target="../tags/tag361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62.xml"/><Relationship Id="rId2" Type="http://schemas.openxmlformats.org/officeDocument/2006/relationships/tags" Target="../tags/tag363.xml"/><Relationship Id="rId3" Type="http://schemas.openxmlformats.org/officeDocument/2006/relationships/tags" Target="../tags/tag364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65.x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69.xml"/><Relationship Id="rId2" Type="http://schemas.openxmlformats.org/officeDocument/2006/relationships/tags" Target="../tags/tag370.xml"/><Relationship Id="rId3" Type="http://schemas.openxmlformats.org/officeDocument/2006/relationships/tags" Target="../tags/tag371.xml"/><Relationship Id="rId4" Type="http://schemas.openxmlformats.org/officeDocument/2006/relationships/tags" Target="../tags/tag372.xml"/><Relationship Id="rId5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73.xml"/><Relationship Id="rId2" Type="http://schemas.openxmlformats.org/officeDocument/2006/relationships/tags" Target="../tags/tag374.xml"/><Relationship Id="rId3" Type="http://schemas.openxmlformats.org/officeDocument/2006/relationships/tags" Target="../tags/tag375.xml"/><Relationship Id="rId4" Type="http://schemas.openxmlformats.org/officeDocument/2006/relationships/tags" Target="../tags/tag376.xml"/><Relationship Id="rId5" Type="http://schemas.openxmlformats.org/officeDocument/2006/relationships/tags" Target="../tags/tag377.xml"/><Relationship Id="rId6" Type="http://schemas.openxmlformats.org/officeDocument/2006/relationships/tags" Target="../tags/tag378.xml"/><Relationship Id="rId7" Type="http://schemas.openxmlformats.org/officeDocument/2006/relationships/tags" Target="../tags/tag379.xml"/><Relationship Id="rId8" Type="http://schemas.openxmlformats.org/officeDocument/2006/relationships/tags" Target="../tags/tag380.xml"/><Relationship Id="rId9" Type="http://schemas.openxmlformats.org/officeDocument/2006/relationships/tags" Target="../tags/tag381.xml"/><Relationship Id="rId10" Type="http://schemas.openxmlformats.org/officeDocument/2006/relationships/tags" Target="../tags/tag382.xml"/><Relationship Id="rId11" Type="http://schemas.openxmlformats.org/officeDocument/2006/relationships/tags" Target="../tags/tag383.xml"/><Relationship Id="rId12" Type="http://schemas.openxmlformats.org/officeDocument/2006/relationships/tags" Target="../tags/tag384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85.xml"/><Relationship Id="rId2" Type="http://schemas.openxmlformats.org/officeDocument/2006/relationships/tags" Target="../tags/tag386.xml"/><Relationship Id="rId3" Type="http://schemas.openxmlformats.org/officeDocument/2006/relationships/tags" Target="../tags/tag38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学校双减对校本课程建设的促进</a:t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2" name="文本占位符 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XX,a click to unlimited possibilities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标题 4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>
            <a:normAutofit fontScale="91667"/>
          </a:bodyPr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32" name="序号"/>
          <p:cNvSpPr txBox="1"/>
          <p:nvPr>
            <p:custDataLst>
              <p:tags r:id="rId2"/>
            </p:custDataLst>
          </p:nvPr>
        </p:nvSpPr>
        <p:spPr>
          <a:xfrm>
            <a:off x="9956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4" name="标题"/>
          <p:cNvSpPr txBox="1"/>
          <p:nvPr>
            <p:custDataLst>
              <p:tags r:id="rId3"/>
            </p:custDataLst>
          </p:nvPr>
        </p:nvSpPr>
        <p:spPr>
          <a:xfrm>
            <a:off x="105727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双减政策背景下的校本课程建设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36" name="矩形: 圆角 6"/>
          <p:cNvSpPr/>
          <p:nvPr>
            <p:custDataLst>
              <p:tags r:id="rId4"/>
            </p:custDataLst>
          </p:nvPr>
        </p:nvSpPr>
        <p:spPr>
          <a:xfrm>
            <a:off x="88265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38" name="序号"/>
          <p:cNvSpPr txBox="1"/>
          <p:nvPr>
            <p:custDataLst>
              <p:tags r:id="rId5"/>
            </p:custDataLst>
          </p:nvPr>
        </p:nvSpPr>
        <p:spPr>
          <a:xfrm>
            <a:off x="318008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0" name="标题"/>
          <p:cNvSpPr txBox="1"/>
          <p:nvPr>
            <p:custDataLst>
              <p:tags r:id="rId6"/>
            </p:custDataLst>
          </p:nvPr>
        </p:nvSpPr>
        <p:spPr>
          <a:xfrm>
            <a:off x="320103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双减政策对校本课程建设的促进作用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2" name="矩形: 圆角 6"/>
          <p:cNvSpPr/>
          <p:nvPr>
            <p:custDataLst>
              <p:tags r:id="rId7"/>
            </p:custDataLst>
          </p:nvPr>
        </p:nvSpPr>
        <p:spPr>
          <a:xfrm>
            <a:off x="302641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44" name="序号"/>
          <p:cNvSpPr txBox="1"/>
          <p:nvPr>
            <p:custDataLst>
              <p:tags r:id="rId8"/>
            </p:custDataLst>
          </p:nvPr>
        </p:nvSpPr>
        <p:spPr>
          <a:xfrm>
            <a:off x="533400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6" name="标题"/>
          <p:cNvSpPr txBox="1"/>
          <p:nvPr>
            <p:custDataLst>
              <p:tags r:id="rId9"/>
            </p:custDataLst>
          </p:nvPr>
        </p:nvSpPr>
        <p:spPr>
          <a:xfrm>
            <a:off x="534479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双减政策下校本课程建设的策略和措施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48" name="矩形: 圆角 6"/>
          <p:cNvSpPr/>
          <p:nvPr>
            <p:custDataLst>
              <p:tags r:id="rId10"/>
            </p:custDataLst>
          </p:nvPr>
        </p:nvSpPr>
        <p:spPr>
          <a:xfrm>
            <a:off x="517017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0" name="序号"/>
          <p:cNvSpPr txBox="1"/>
          <p:nvPr>
            <p:custDataLst>
              <p:tags r:id="rId11"/>
            </p:custDataLst>
          </p:nvPr>
        </p:nvSpPr>
        <p:spPr>
          <a:xfrm>
            <a:off x="7477760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2" name="标题"/>
          <p:cNvSpPr txBox="1"/>
          <p:nvPr>
            <p:custDataLst>
              <p:tags r:id="rId12"/>
            </p:custDataLst>
          </p:nvPr>
        </p:nvSpPr>
        <p:spPr>
          <a:xfrm>
            <a:off x="7488555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 fontScale="95000"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双减政策下校本课程建设的实践与探索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4" name="矩形: 圆角 6"/>
          <p:cNvSpPr/>
          <p:nvPr>
            <p:custDataLst>
              <p:tags r:id="rId13"/>
            </p:custDataLst>
          </p:nvPr>
        </p:nvSpPr>
        <p:spPr>
          <a:xfrm>
            <a:off x="731393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  <p:sp>
        <p:nvSpPr>
          <p:cNvPr id="1048856" name="序号"/>
          <p:cNvSpPr txBox="1"/>
          <p:nvPr>
            <p:custDataLst>
              <p:tags r:id="rId14"/>
            </p:custDataLst>
          </p:nvPr>
        </p:nvSpPr>
        <p:spPr>
          <a:xfrm>
            <a:off x="9594215" y="2712720"/>
            <a:ext cx="1596390" cy="680720"/>
          </a:xfrm>
          <a:prstGeom prst="rect"/>
          <a:noFill/>
        </p:spPr>
        <p:txBody>
          <a:bodyPr anchor="ctr" bIns="0" lIns="0" rIns="0" rtlCol="0" tIns="0" wrap="square">
            <a:normAutofit fontScale="97222" lnSpcReduction="10000"/>
          </a:bodyPr>
          <a:p>
            <a:pPr algn="l" lvl="0">
              <a:buClrTx/>
              <a:buSzTx/>
              <a:buFontTx/>
            </a:pPr>
            <a:r>
              <a:rPr dirty="0" sz="3600" lang="en-US"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dirty="0" sz="3600" lang="en-US"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58" name="标题"/>
          <p:cNvSpPr txBox="1"/>
          <p:nvPr>
            <p:custDataLst>
              <p:tags r:id="rId15"/>
            </p:custDataLst>
          </p:nvPr>
        </p:nvSpPr>
        <p:spPr>
          <a:xfrm>
            <a:off x="9635490" y="3623945"/>
            <a:ext cx="1430655" cy="179895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lvl="0">
              <a:buClrTx/>
              <a:buSzTx/>
              <a:buFontTx/>
            </a:pPr>
            <a:r>
              <a:rPr altLang="en-US" dirty="0" sz="2000" lang="zh-CN" spc="3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结论与建议</a:t>
            </a:r>
            <a:endParaRPr altLang="en-US" dirty="0" sz="2000" lang="zh-CN" spc="30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048860" name="矩形: 圆角 6"/>
          <p:cNvSpPr/>
          <p:nvPr>
            <p:custDataLst>
              <p:tags r:id="rId16"/>
            </p:custDataLst>
          </p:nvPr>
        </p:nvSpPr>
        <p:spPr>
          <a:xfrm>
            <a:off x="9457690" y="2255520"/>
            <a:ext cx="1867535" cy="3552825"/>
          </a:xfrm>
          <a:prstGeom prst="roundRect">
            <a:avLst>
              <a:gd name="adj" fmla="val 730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MiSans Normal" panose="00000500000000000000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PART-01</a:t>
            </a:r>
            <a:endParaRPr altLang="en-US" lang="zh-CN"/>
          </a:p>
        </p:txBody>
      </p:sp>
      <p:sp>
        <p:nvSpPr>
          <p:cNvPr id="1048902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双减政策背景下的校本课程建设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双减政策的出台和实施</a:t>
            </a:r>
            <a:endParaRPr altLang="en-US" lang="zh-CN"/>
          </a:p>
        </p:txBody>
      </p:sp>
      <p:sp>
        <p:nvSpPr>
          <p:cNvPr id="1048948" name="五边形 30"/>
          <p:cNvSpPr/>
          <p:nvPr>
            <p:custDataLst>
              <p:tags r:id="rId1"/>
            </p:custDataLst>
          </p:nvPr>
        </p:nvSpPr>
        <p:spPr>
          <a:xfrm>
            <a:off x="608400" y="3293207"/>
            <a:ext cx="2907318" cy="118178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0" name="燕尾形 36"/>
          <p:cNvSpPr/>
          <p:nvPr>
            <p:custDataLst>
              <p:tags r:id="rId2"/>
            </p:custDataLst>
          </p:nvPr>
        </p:nvSpPr>
        <p:spPr>
          <a:xfrm>
            <a:off x="3220492" y="3293207"/>
            <a:ext cx="2907318" cy="118178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2" name="燕尾形 37"/>
          <p:cNvSpPr/>
          <p:nvPr>
            <p:custDataLst>
              <p:tags r:id="rId3"/>
            </p:custDataLst>
          </p:nvPr>
        </p:nvSpPr>
        <p:spPr>
          <a:xfrm>
            <a:off x="8444676" y="3293207"/>
            <a:ext cx="2907318" cy="118178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4" name="燕尾形 38"/>
          <p:cNvSpPr/>
          <p:nvPr>
            <p:custDataLst>
              <p:tags r:id="rId4"/>
            </p:custDataLst>
          </p:nvPr>
        </p:nvSpPr>
        <p:spPr>
          <a:xfrm>
            <a:off x="5832584" y="3293207"/>
            <a:ext cx="2907318" cy="118178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8956" name="文本框 3"/>
          <p:cNvSpPr txBox="1"/>
          <p:nvPr>
            <p:custDataLst>
              <p:tags r:id="rId5"/>
            </p:custDataLst>
          </p:nvPr>
        </p:nvSpPr>
        <p:spPr>
          <a:xfrm>
            <a:off x="3159684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实施目的：提高教育质量，促进学生全面发展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58" name="文本框 6"/>
          <p:cNvSpPr txBox="1"/>
          <p:nvPr>
            <p:custDataLst>
              <p:tags r:id="rId6"/>
            </p:custDataLst>
          </p:nvPr>
        </p:nvSpPr>
        <p:spPr>
          <a:xfrm>
            <a:off x="608400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出台背景：减轻学生课业负担，促进教育公平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0" name="文本框 7"/>
          <p:cNvSpPr txBox="1"/>
          <p:nvPr>
            <p:custDataLst>
              <p:tags r:id="rId7"/>
            </p:custDataLst>
          </p:nvPr>
        </p:nvSpPr>
        <p:spPr>
          <a:xfrm>
            <a:off x="5830821" y="1639940"/>
            <a:ext cx="3135568" cy="1414443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主要措施：限制课外辅导，规范考试和评价制度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8962" name="文本框 8"/>
          <p:cNvSpPr txBox="1"/>
          <p:nvPr>
            <p:custDataLst>
              <p:tags r:id="rId8"/>
            </p:custDataLst>
          </p:nvPr>
        </p:nvSpPr>
        <p:spPr>
          <a:xfrm>
            <a:off x="8442032" y="4727038"/>
            <a:ext cx="3135568" cy="1373904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影响：促进校本课程建设，推动学校特色发展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双减政策对学校教育的影响</a:t>
            </a:r>
            <a:endParaRPr altLang="en-US" lang="zh-CN"/>
          </a:p>
        </p:txBody>
      </p:sp>
      <p:sp>
        <p:nvSpPr>
          <p:cNvPr id="1049004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8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促进学校特色发展，提升校本课程建设水平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4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推动教师专业成长，提升教育教学能力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0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强化学校教育管理，优化教育资源配置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6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1667"/>
          </a:bodyPr>
          <a:p>
            <a:r>
              <a:rPr altLang="en-US" lang="zh-CN"/>
              <a:t>校本课程建设的重要性</a:t>
            </a:r>
            <a:endParaRPr altLang="en-US" lang="zh-CN"/>
          </a:p>
        </p:txBody>
      </p:sp>
      <p:sp>
        <p:nvSpPr>
          <p:cNvPr id="104906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7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满足学生个性化需求，促进学生全面发展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促进教师专业发展，提升教育教学质量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08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09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推动学校教育改革，优化教育资源配置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1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提升学校课程品质，彰显学校办学特色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校本课程建设的目标</a:t>
            </a:r>
            <a:endParaRPr altLang="en-US" lang="zh-CN"/>
          </a:p>
        </p:txBody>
      </p:sp>
      <p:sp>
        <p:nvSpPr>
          <p:cNvPr id="1049148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促进学生的个性发展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56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8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0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2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提升学生的综合素质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64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6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68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0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培养学生的创新精神和实践能力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72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4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6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78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强化学校课程特色和品牌建设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PART-02</a:t>
            </a:r>
            <a:endParaRPr altLang="en-US" lang="zh-CN"/>
          </a:p>
        </p:txBody>
      </p:sp>
      <p:sp>
        <p:nvSpPr>
          <p:cNvPr id="104922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双减政策对校本课程建设的促进作用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减轻学生课业负担，提高学习效率</a:t>
            </a:r>
            <a:endParaRPr altLang="en-US" lang="zh-CN"/>
          </a:p>
        </p:txBody>
      </p:sp>
      <p:sp>
        <p:nvSpPr>
          <p:cNvPr id="1049266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68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0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2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4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6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78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0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减少作业量：双减政策下，学校减少了学生的作业量，减轻了学生的课业负担。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提高学习效率：学校通过优化教学方式和作业布置，提高了学生的学习效率。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86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88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0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2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4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6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98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0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30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促进个性发展：学生有更多时间发掘自己的兴趣和特长，有利于个性发展。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30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增加自主时间：学生有了更多的自主时间，可以自由分配时间，发展兴趣爱好。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促进学校特色发展，提升教育品质</a:t>
            </a:r>
            <a:endParaRPr altLang="en-US" lang="zh-CN"/>
          </a:p>
        </p:txBody>
      </p:sp>
      <p:sp>
        <p:nvSpPr>
          <p:cNvPr id="1049346" name="正文"/>
          <p:cNvSpPr txBox="1"/>
          <p:nvPr>
            <p:custDataLst>
              <p:tags r:id="rId1"/>
            </p:custDataLst>
          </p:nvPr>
        </p:nvSpPr>
        <p:spPr>
          <a:xfrm>
            <a:off x="2421831" y="1490400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双减政策减轻了学生的课业负担，让学校有更多时间关注学生的个性化需求，从而促进学校特色发展。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8" name="正文"/>
          <p:cNvSpPr txBox="1"/>
          <p:nvPr>
            <p:custDataLst>
              <p:tags r:id="rId2"/>
            </p:custDataLst>
          </p:nvPr>
        </p:nvSpPr>
        <p:spPr>
          <a:xfrm>
            <a:off x="2421831" y="2753249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双减政策鼓励学校开展丰富多彩的课外活动，有助于培养学生的综合素质和创新能力，提升教育品质。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0" name="正文"/>
          <p:cNvSpPr txBox="1"/>
          <p:nvPr>
            <p:custDataLst>
              <p:tags r:id="rId3"/>
            </p:custDataLst>
          </p:nvPr>
        </p:nvSpPr>
        <p:spPr>
          <a:xfrm>
            <a:off x="2421831" y="4016097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双减政策推动了学校与社会的联系，让学校教育更加贴近实际，有助于培养学生的实践能力和社会责任感，提升教育品质。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正文"/>
          <p:cNvSpPr txBox="1"/>
          <p:nvPr>
            <p:custDataLst>
              <p:tags r:id="rId4"/>
            </p:custDataLst>
          </p:nvPr>
        </p:nvSpPr>
        <p:spPr>
          <a:xfrm>
            <a:off x="2421831" y="5278946"/>
            <a:ext cx="7342337" cy="970654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双减政策促进了学校与家长的沟通与合作，有助于形成教育合力，共同促进学生的全面发展，提升教育品质。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推动教师专业成长，提升教学质量</a:t>
            </a:r>
            <a:endParaRPr altLang="en-US" lang="zh-CN"/>
          </a:p>
        </p:txBody>
      </p:sp>
      <p:sp>
        <p:nvSpPr>
          <p:cNvPr id="1049394" name="对角圆角矩形 15"/>
          <p:cNvSpPr/>
          <p:nvPr>
            <p:custDataLst>
              <p:tags r:id="rId1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6" name="对角圆角矩形 16"/>
          <p:cNvSpPr/>
          <p:nvPr>
            <p:custDataLst>
              <p:tags r:id="rId2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398" name="直角三角形 17"/>
          <p:cNvSpPr/>
          <p:nvPr>
            <p:custDataLst>
              <p:tags r:id="rId3"/>
            </p:custDataLst>
          </p:nvPr>
        </p:nvSpPr>
        <p:spPr>
          <a:xfrm>
            <a:off x="2058840" y="405384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0" name="文本框 27"/>
          <p:cNvSpPr txBox="1"/>
          <p:nvPr>
            <p:custDataLst>
              <p:tags r:id="rId4"/>
            </p:custDataLst>
          </p:nvPr>
        </p:nvSpPr>
        <p:spPr>
          <a:xfrm>
            <a:off x="2094963" y="42047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课程资源优化：在双减政策的推动下，学校可以更加合理地分配教学资源，优化课程结构，提高校本课程的质量。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02" name="对角圆角矩形 52"/>
          <p:cNvSpPr/>
          <p:nvPr>
            <p:custDataLst>
              <p:tags r:id="rId5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4" name="对角圆角矩形 53"/>
          <p:cNvSpPr/>
          <p:nvPr>
            <p:custDataLst>
              <p:tags r:id="rId6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6" name="直角三角形 54"/>
          <p:cNvSpPr/>
          <p:nvPr>
            <p:custDataLst>
              <p:tags r:id="rId7"/>
            </p:custDataLst>
          </p:nvPr>
        </p:nvSpPr>
        <p:spPr>
          <a:xfrm>
            <a:off x="2058840" y="149104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08" name="文本框 56"/>
          <p:cNvSpPr txBox="1"/>
          <p:nvPr>
            <p:custDataLst>
              <p:tags r:id="rId8"/>
            </p:custDataLst>
          </p:nvPr>
        </p:nvSpPr>
        <p:spPr>
          <a:xfrm>
            <a:off x="2094963" y="163489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教师专业成长：双减政策减轻了教师负担，使他们有更多时间进行教学反思和教育研究，从而提升专业素养。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0" name="对角圆角矩形 5"/>
          <p:cNvSpPr/>
          <p:nvPr>
            <p:custDataLst>
              <p:tags r:id="rId9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2" name="对角圆角矩形 6"/>
          <p:cNvSpPr/>
          <p:nvPr>
            <p:custDataLst>
              <p:tags r:id="rId10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4" name="直角三角形 7"/>
          <p:cNvSpPr/>
          <p:nvPr>
            <p:custDataLst>
              <p:tags r:id="rId11"/>
            </p:custDataLst>
          </p:nvPr>
        </p:nvSpPr>
        <p:spPr>
          <a:xfrm>
            <a:off x="2058840" y="277276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16" name="文本框 8"/>
          <p:cNvSpPr txBox="1"/>
          <p:nvPr>
            <p:custDataLst>
              <p:tags r:id="rId12"/>
            </p:custDataLst>
          </p:nvPr>
        </p:nvSpPr>
        <p:spPr>
          <a:xfrm>
            <a:off x="2094963" y="292370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教学质量提升：双减政策促使教师更加注重校本课程的建设，通过创新教学方式和丰富教学内容来提高教学质量。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18" name="对角圆角矩形 9"/>
          <p:cNvSpPr/>
          <p:nvPr>
            <p:custDataLst>
              <p:tags r:id="rId13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0" name="对角圆角矩形 10"/>
          <p:cNvSpPr/>
          <p:nvPr>
            <p:custDataLst>
              <p:tags r:id="rId14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2" name="直角三角形 11"/>
          <p:cNvSpPr/>
          <p:nvPr>
            <p:custDataLst>
              <p:tags r:id="rId15"/>
            </p:custDataLst>
          </p:nvPr>
        </p:nvSpPr>
        <p:spPr>
          <a:xfrm>
            <a:off x="2058840" y="533491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424" name="文本框 12"/>
          <p:cNvSpPr txBox="1"/>
          <p:nvPr>
            <p:custDataLst>
              <p:tags r:id="rId16"/>
            </p:custDataLst>
          </p:nvPr>
        </p:nvSpPr>
        <p:spPr>
          <a:xfrm>
            <a:off x="2094963" y="548585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73333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学生全面发展：双减政策有助于减轻学生的课业负担，让他们有更多时间参与课外活动和体育锻炼，从而促进全面发展。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激发学生兴趣，培养创新精神和实践能力</a:t>
            </a:r>
            <a:endParaRPr altLang="en-US" lang="zh-CN"/>
          </a:p>
        </p:txBody>
      </p:sp>
      <p:sp>
        <p:nvSpPr>
          <p:cNvPr id="1049466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0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减轻学生课业负担，增加校本课程多样性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2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4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76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激发学生兴趣，提高学习积极性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78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0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2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培养创新精神和实践能力，促进学生全面发展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84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6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提升教师专业素养，促进学校特色发展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PART-03</a:t>
            </a:r>
            <a:endParaRPr altLang="en-US" lang="zh-CN"/>
          </a:p>
        </p:txBody>
      </p:sp>
      <p:sp>
        <p:nvSpPr>
          <p:cNvPr id="1049530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双减政策下校本课程建设的策略和措施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优化课程结构，完善课程体系</a:t>
            </a:r>
            <a:endParaRPr altLang="en-US" lang="zh-CN"/>
          </a:p>
        </p:txBody>
      </p:sp>
      <p:sp>
        <p:nvSpPr>
          <p:cNvPr id="1049576" name="弧形 58"/>
          <p:cNvSpPr/>
          <p:nvPr>
            <p:custDataLst>
              <p:tags r:id="rId1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78" name="弧形 57"/>
          <p:cNvSpPr/>
          <p:nvPr>
            <p:custDataLst>
              <p:tags r:id="rId2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0" name="椭圆 22"/>
          <p:cNvSpPr/>
          <p:nvPr>
            <p:custDataLst>
              <p:tags r:id="rId3"/>
            </p:custDataLst>
          </p:nvPr>
        </p:nvSpPr>
        <p:spPr>
          <a:xfrm>
            <a:off x="8448899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2" name="椭圆 23"/>
          <p:cNvSpPr/>
          <p:nvPr>
            <p:custDataLst>
              <p:tags r:id="rId4"/>
            </p:custDataLst>
          </p:nvPr>
        </p:nvSpPr>
        <p:spPr>
          <a:xfrm>
            <a:off x="8835066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4" name="正文"/>
          <p:cNvSpPr txBox="1"/>
          <p:nvPr>
            <p:custDataLst>
              <p:tags r:id="rId5"/>
            </p:custDataLst>
          </p:nvPr>
        </p:nvSpPr>
        <p:spPr>
          <a:xfrm>
            <a:off x="8901614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定期评估课程质量，调整课程设置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86" name="椭圆 24"/>
          <p:cNvSpPr/>
          <p:nvPr>
            <p:custDataLst>
              <p:tags r:id="rId6"/>
            </p:custDataLst>
          </p:nvPr>
        </p:nvSpPr>
        <p:spPr>
          <a:xfrm>
            <a:off x="601661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88" name="椭圆 25"/>
          <p:cNvSpPr/>
          <p:nvPr>
            <p:custDataLst>
              <p:tags r:id="rId7"/>
            </p:custDataLst>
          </p:nvPr>
        </p:nvSpPr>
        <p:spPr>
          <a:xfrm>
            <a:off x="6401840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0" name="正文"/>
          <p:cNvSpPr txBox="1"/>
          <p:nvPr>
            <p:custDataLst>
              <p:tags r:id="rId8"/>
            </p:custDataLst>
          </p:nvPr>
        </p:nvSpPr>
        <p:spPr>
          <a:xfrm>
            <a:off x="646932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引入校外资源，丰富课程内容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92" name="椭圆 7"/>
          <p:cNvSpPr/>
          <p:nvPr>
            <p:custDataLst>
              <p:tags r:id="rId9"/>
            </p:custDataLst>
          </p:nvPr>
        </p:nvSpPr>
        <p:spPr>
          <a:xfrm>
            <a:off x="3584322" y="241062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4" name="椭圆 9"/>
          <p:cNvSpPr/>
          <p:nvPr>
            <p:custDataLst>
              <p:tags r:id="rId10"/>
            </p:custDataLst>
          </p:nvPr>
        </p:nvSpPr>
        <p:spPr>
          <a:xfrm>
            <a:off x="3969551" y="246873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96" name="正文"/>
          <p:cNvSpPr txBox="1"/>
          <p:nvPr>
            <p:custDataLst>
              <p:tags r:id="rId11"/>
            </p:custDataLst>
          </p:nvPr>
        </p:nvSpPr>
        <p:spPr>
          <a:xfrm>
            <a:off x="4037037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增加实践课程，提高学生动手能力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98" name="椭圆 5"/>
          <p:cNvSpPr/>
          <p:nvPr>
            <p:custDataLst>
              <p:tags r:id="rId12"/>
            </p:custDataLst>
          </p:nvPr>
        </p:nvSpPr>
        <p:spPr>
          <a:xfrm>
            <a:off x="875530" y="241062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0" name="椭圆 4"/>
          <p:cNvSpPr/>
          <p:nvPr>
            <p:custDataLst>
              <p:tags r:id="rId13"/>
            </p:custDataLst>
          </p:nvPr>
        </p:nvSpPr>
        <p:spPr>
          <a:xfrm>
            <a:off x="1260759" y="246873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02" name="正文"/>
          <p:cNvSpPr txBox="1"/>
          <p:nvPr>
            <p:custDataLst>
              <p:tags r:id="rId14"/>
            </p:custDataLst>
          </p:nvPr>
        </p:nvSpPr>
        <p:spPr>
          <a:xfrm>
            <a:off x="1328245" y="325325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整合学科资源，加强学科融合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强化课程实施，提高教学质量</a:t>
            </a:r>
            <a:endParaRPr altLang="en-US" lang="zh-CN"/>
          </a:p>
        </p:txBody>
      </p:sp>
      <p:sp>
        <p:nvSpPr>
          <p:cNvPr id="1049644" name="椭圆 262"/>
          <p:cNvSpPr/>
          <p:nvPr>
            <p:custDataLst>
              <p:tags r:id="rId1"/>
            </p:custDataLst>
          </p:nvPr>
        </p:nvSpPr>
        <p:spPr>
          <a:xfrm>
            <a:off x="2414161" y="4122271"/>
            <a:ext cx="7357168" cy="1924802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6" name="椭圆 263"/>
          <p:cNvSpPr/>
          <p:nvPr>
            <p:custDataLst>
              <p:tags r:id="rId2"/>
            </p:custDataLst>
          </p:nvPr>
        </p:nvSpPr>
        <p:spPr>
          <a:xfrm>
            <a:off x="3266392" y="4202657"/>
            <a:ext cx="5578093" cy="1652953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8" name="椭圆 264"/>
          <p:cNvSpPr/>
          <p:nvPr>
            <p:custDataLst>
              <p:tags r:id="rId3"/>
            </p:custDataLst>
          </p:nvPr>
        </p:nvSpPr>
        <p:spPr>
          <a:xfrm>
            <a:off x="4064378" y="4439243"/>
            <a:ext cx="3981222" cy="1179753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0" name="椭圆 265"/>
          <p:cNvSpPr/>
          <p:nvPr>
            <p:custDataLst>
              <p:tags r:id="rId4"/>
            </p:custDataLst>
          </p:nvPr>
        </p:nvSpPr>
        <p:spPr>
          <a:xfrm>
            <a:off x="4738842" y="4639229"/>
            <a:ext cx="2632042" cy="77995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2" name="椭圆 266"/>
          <p:cNvSpPr/>
          <p:nvPr>
            <p:custDataLst>
              <p:tags r:id="rId5"/>
            </p:custDataLst>
          </p:nvPr>
        </p:nvSpPr>
        <p:spPr>
          <a:xfrm>
            <a:off x="5430299" y="4843791"/>
            <a:ext cx="1513964" cy="448632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686" y="4769286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54" name="椭圆 268"/>
          <p:cNvSpPr/>
          <p:nvPr>
            <p:custDataLst>
              <p:tags r:id="rId7"/>
            </p:custDataLst>
          </p:nvPr>
        </p:nvSpPr>
        <p:spPr>
          <a:xfrm flipV="1">
            <a:off x="2778189" y="4583024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6" name="椭圆 269"/>
          <p:cNvSpPr/>
          <p:nvPr>
            <p:custDataLst>
              <p:tags r:id="rId8"/>
            </p:custDataLst>
          </p:nvPr>
        </p:nvSpPr>
        <p:spPr>
          <a:xfrm flipV="1">
            <a:off x="2820017" y="4625505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8" name="椭圆 270"/>
          <p:cNvSpPr/>
          <p:nvPr>
            <p:custDataLst>
              <p:tags r:id="rId9"/>
            </p:custDataLst>
          </p:nvPr>
        </p:nvSpPr>
        <p:spPr>
          <a:xfrm flipV="1">
            <a:off x="7787004" y="3768700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39942" y="3883724"/>
            <a:ext cx="0" cy="19248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0" name="椭圆 272"/>
          <p:cNvSpPr/>
          <p:nvPr>
            <p:custDataLst>
              <p:tags r:id="rId11"/>
            </p:custDataLst>
          </p:nvPr>
        </p:nvSpPr>
        <p:spPr>
          <a:xfrm flipV="1">
            <a:off x="4010133" y="3643218"/>
            <a:ext cx="387628" cy="38761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2931" y="4062797"/>
            <a:ext cx="0" cy="101706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0839" y="3750400"/>
            <a:ext cx="0" cy="84746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2" name="椭圆 275"/>
          <p:cNvSpPr/>
          <p:nvPr>
            <p:custDataLst>
              <p:tags r:id="rId14"/>
            </p:custDataLst>
          </p:nvPr>
        </p:nvSpPr>
        <p:spPr>
          <a:xfrm flipV="1">
            <a:off x="7039342" y="3564138"/>
            <a:ext cx="174876" cy="174869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4" name="椭圆 276"/>
          <p:cNvSpPr/>
          <p:nvPr>
            <p:custDataLst>
              <p:tags r:id="rId15"/>
            </p:custDataLst>
          </p:nvPr>
        </p:nvSpPr>
        <p:spPr>
          <a:xfrm flipV="1">
            <a:off x="7081169" y="3606619"/>
            <a:ext cx="90609" cy="90605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6" name="椭圆 277"/>
          <p:cNvSpPr/>
          <p:nvPr>
            <p:custDataLst>
              <p:tags r:id="rId16"/>
            </p:custDataLst>
          </p:nvPr>
        </p:nvSpPr>
        <p:spPr>
          <a:xfrm flipV="1">
            <a:off x="3758516" y="4424865"/>
            <a:ext cx="105273" cy="105270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453" y="4539890"/>
            <a:ext cx="0" cy="1112963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68" name="椭圆 279"/>
          <p:cNvSpPr/>
          <p:nvPr>
            <p:custDataLst>
              <p:tags r:id="rId18"/>
            </p:custDataLst>
          </p:nvPr>
        </p:nvSpPr>
        <p:spPr>
          <a:xfrm flipV="1">
            <a:off x="8529438" y="4660797"/>
            <a:ext cx="264040" cy="26403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148" y="4953588"/>
            <a:ext cx="0" cy="4129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0" name="椭圆 281"/>
          <p:cNvSpPr/>
          <p:nvPr>
            <p:custDataLst>
              <p:tags r:id="rId20"/>
            </p:custDataLst>
          </p:nvPr>
        </p:nvSpPr>
        <p:spPr>
          <a:xfrm flipV="1">
            <a:off x="4949286" y="4972540"/>
            <a:ext cx="327062" cy="327050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059" y="5351600"/>
            <a:ext cx="0" cy="722502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672" name="图形 15"/>
          <p:cNvSpPr/>
          <p:nvPr>
            <p:custDataLst>
              <p:tags r:id="rId22"/>
            </p:custDataLst>
          </p:nvPr>
        </p:nvSpPr>
        <p:spPr>
          <a:xfrm>
            <a:off x="5016602" y="5042470"/>
            <a:ext cx="187014" cy="182226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4" name="图形 19"/>
          <p:cNvSpPr/>
          <p:nvPr>
            <p:custDataLst>
              <p:tags r:id="rId23"/>
            </p:custDataLst>
          </p:nvPr>
        </p:nvSpPr>
        <p:spPr>
          <a:xfrm>
            <a:off x="8597408" y="4734648"/>
            <a:ext cx="128077" cy="11533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6" name="图形 27"/>
          <p:cNvSpPr/>
          <p:nvPr>
            <p:custDataLst>
              <p:tags r:id="rId24"/>
            </p:custDataLst>
          </p:nvPr>
        </p:nvSpPr>
        <p:spPr>
          <a:xfrm>
            <a:off x="4113394" y="3767392"/>
            <a:ext cx="181121" cy="13930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78" name="任意多边形: 形状 286"/>
          <p:cNvSpPr/>
          <p:nvPr>
            <p:custDataLst>
              <p:tags r:id="rId25"/>
            </p:custDataLst>
          </p:nvPr>
        </p:nvSpPr>
        <p:spPr>
          <a:xfrm>
            <a:off x="5421150" y="3716415"/>
            <a:ext cx="1343154" cy="1343161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680" name="正文"/>
          <p:cNvSpPr txBox="1"/>
          <p:nvPr>
            <p:custDataLst>
              <p:tags r:id="rId26"/>
            </p:custDataLst>
          </p:nvPr>
        </p:nvSpPr>
        <p:spPr>
          <a:xfrm>
            <a:off x="608400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优化课程结构，丰富课程内容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2" name="正文"/>
          <p:cNvSpPr txBox="1"/>
          <p:nvPr>
            <p:custDataLst>
              <p:tags r:id="rId27"/>
            </p:custDataLst>
          </p:nvPr>
        </p:nvSpPr>
        <p:spPr>
          <a:xfrm>
            <a:off x="9419575" y="3788960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完善课程评价体系，提升教学质量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4" name="正文"/>
          <p:cNvSpPr txBox="1"/>
          <p:nvPr>
            <p:custDataLst>
              <p:tags r:id="rId28"/>
            </p:custDataLst>
          </p:nvPr>
        </p:nvSpPr>
        <p:spPr>
          <a:xfrm>
            <a:off x="7063523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创新教学方式，激发学生学习兴趣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86" name="正文"/>
          <p:cNvSpPr txBox="1"/>
          <p:nvPr>
            <p:custDataLst>
              <p:tags r:id="rId29"/>
            </p:custDataLst>
          </p:nvPr>
        </p:nvSpPr>
        <p:spPr>
          <a:xfrm>
            <a:off x="2964451" y="1665572"/>
            <a:ext cx="2158097" cy="80887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强化教师培训，提高教学水平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丰富课程资源，拓展教育空间</a:t>
            </a:r>
            <a:endParaRPr altLang="en-US" lang="zh-CN"/>
          </a:p>
        </p:txBody>
      </p:sp>
      <p:sp>
        <p:nvSpPr>
          <p:cNvPr id="104972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3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开发多元化课程资源，满足学生个性化需求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开展校际合作，共享优质教育资源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4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5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76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引入社会力量，丰富课程内容和形式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7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利用信息技术手段，拓展线上教育空间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加强课程评价，提升教育效果</a:t>
            </a:r>
            <a:endParaRPr altLang="en-US" lang="zh-CN"/>
          </a:p>
        </p:txBody>
      </p:sp>
      <p:sp>
        <p:nvSpPr>
          <p:cNvPr id="104980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任意多边形 18"/>
          <p:cNvSpPr/>
          <p:nvPr>
            <p:custDataLst>
              <p:tags r:id="rId3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任意多边形 19"/>
          <p:cNvSpPr/>
          <p:nvPr>
            <p:custDataLst>
              <p:tags r:id="rId4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任意多边形 4"/>
          <p:cNvSpPr/>
          <p:nvPr>
            <p:custDataLst>
              <p:tags r:id="rId7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2" name="任意多边形 5"/>
          <p:cNvSpPr/>
          <p:nvPr>
            <p:custDataLst>
              <p:tags r:id="rId8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67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建立科学的评价体系，注重过程评价和结果评价的有机结合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372" y="3139126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强化课程评价的激励作用，促进教师专业发展和学生全面发展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任意多边形 11"/>
          <p:cNvSpPr/>
          <p:nvPr>
            <p:custDataLst>
              <p:tags r:id="rId13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任意多边形 25"/>
          <p:cNvSpPr/>
          <p:nvPr>
            <p:custDataLst>
              <p:tags r:id="rId17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2" name="任意多边形 26"/>
          <p:cNvSpPr/>
          <p:nvPr>
            <p:custDataLst>
              <p:tags r:id="rId18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399" y="3176294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 fontScale="950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注重课程评价的多元性和开放性，鼓励学生、家长和社会力量参与评价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46" y="3151302"/>
            <a:ext cx="2234071" cy="2012865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定期开展课程评价，及时调整和优化课程内容和教学方式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6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PART-04</a:t>
            </a:r>
            <a:endParaRPr altLang="en-US" lang="zh-CN"/>
          </a:p>
        </p:txBody>
      </p:sp>
      <p:sp>
        <p:nvSpPr>
          <p:cNvPr id="1049888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 fontScale="97222"/>
          </a:bodyPr>
          <a:p>
            <a:r>
              <a:rPr altLang="en-US" lang="zh-CN"/>
              <a:t>双减政策下校本课程建设的实践与探索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2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典型案例介绍</a:t>
            </a:r>
            <a:endParaRPr altLang="en-US" lang="zh-CN"/>
          </a:p>
        </p:txBody>
      </p:sp>
      <p:sp>
        <p:nvSpPr>
          <p:cNvPr id="1049934" name="矩形 3"/>
          <p:cNvSpPr/>
          <p:nvPr>
            <p:custDataLst>
              <p:tags r:id="rId1"/>
            </p:custDataLst>
          </p:nvPr>
        </p:nvSpPr>
        <p:spPr>
          <a:xfrm>
            <a:off x="1611886" y="149040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矩形 13"/>
          <p:cNvSpPr/>
          <p:nvPr>
            <p:custDataLst>
              <p:tags r:id="rId2"/>
            </p:custDataLst>
          </p:nvPr>
        </p:nvSpPr>
        <p:spPr>
          <a:xfrm>
            <a:off x="1083650" y="149040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38" name="文本框 4"/>
          <p:cNvSpPr txBox="1"/>
          <p:nvPr>
            <p:custDataLst>
              <p:tags r:id="rId3"/>
            </p:custDataLst>
          </p:nvPr>
        </p:nvSpPr>
        <p:spPr>
          <a:xfrm>
            <a:off x="1883622" y="158055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某小学实施“快乐作业”项目，通过减轻学生作业负担，提高作业质量，促进校本课程建设。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0" name="矩形 39"/>
          <p:cNvSpPr/>
          <p:nvPr>
            <p:custDataLst>
              <p:tags r:id="rId4"/>
            </p:custDataLst>
          </p:nvPr>
        </p:nvSpPr>
        <p:spPr>
          <a:xfrm>
            <a:off x="1611886" y="272908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矩形 5"/>
          <p:cNvSpPr/>
          <p:nvPr>
            <p:custDataLst>
              <p:tags r:id="rId5"/>
            </p:custDataLst>
          </p:nvPr>
        </p:nvSpPr>
        <p:spPr>
          <a:xfrm>
            <a:off x="1083650" y="272908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4" name="文本框 41"/>
          <p:cNvSpPr txBox="1"/>
          <p:nvPr>
            <p:custDataLst>
              <p:tags r:id="rId6"/>
            </p:custDataLst>
          </p:nvPr>
        </p:nvSpPr>
        <p:spPr>
          <a:xfrm>
            <a:off x="1883622" y="281924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某中学开展“学科拓展课程”，结合学校特色和学生需求，通过双减政策下的教学创新，提升学生综合素质。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46" name="矩形 12"/>
          <p:cNvSpPr/>
          <p:nvPr>
            <p:custDataLst>
              <p:tags r:id="rId7"/>
            </p:custDataLst>
          </p:nvPr>
        </p:nvSpPr>
        <p:spPr>
          <a:xfrm>
            <a:off x="1611886" y="396777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8" name="矩形 17"/>
          <p:cNvSpPr/>
          <p:nvPr>
            <p:custDataLst>
              <p:tags r:id="rId8"/>
            </p:custDataLst>
          </p:nvPr>
        </p:nvSpPr>
        <p:spPr>
          <a:xfrm>
            <a:off x="1083650" y="396777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0" name="文本框 19"/>
          <p:cNvSpPr txBox="1"/>
          <p:nvPr>
            <p:custDataLst>
              <p:tags r:id="rId9"/>
            </p:custDataLst>
          </p:nvPr>
        </p:nvSpPr>
        <p:spPr>
          <a:xfrm>
            <a:off x="1883622" y="405793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某幼儿园利用“游戏化教学”，让学生在轻松愉快的氛围中学习，同时丰富校本课程内容，提高教学质量。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52" name="矩形 49"/>
          <p:cNvSpPr/>
          <p:nvPr>
            <p:custDataLst>
              <p:tags r:id="rId10"/>
            </p:custDataLst>
          </p:nvPr>
        </p:nvSpPr>
        <p:spPr>
          <a:xfrm>
            <a:off x="1611886" y="520582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4" name="矩形 26"/>
          <p:cNvSpPr/>
          <p:nvPr>
            <p:custDataLst>
              <p:tags r:id="rId11"/>
            </p:custDataLst>
          </p:nvPr>
        </p:nvSpPr>
        <p:spPr>
          <a:xfrm>
            <a:off x="1083650" y="520582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27"/>
          <p:cNvSpPr txBox="1"/>
          <p:nvPr>
            <p:custDataLst>
              <p:tags r:id="rId12"/>
            </p:custDataLst>
          </p:nvPr>
        </p:nvSpPr>
        <p:spPr>
          <a:xfrm>
            <a:off x="1883622" y="529598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fontScale="85000"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某高中推出“学生自主选择作业”制度，让学生根据自己的兴趣和能力选择适合自己的作业，促进个性化发展。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成功经验分享</a:t>
            </a:r>
            <a:endParaRPr altLang="en-US" lang="zh-CN"/>
          </a:p>
        </p:txBody>
      </p:sp>
      <p:sp>
        <p:nvSpPr>
          <p:cNvPr id="104999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42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课程设计：注重学生个性化发展，结合学校特色和资源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2" name="矩形 42"/>
          <p:cNvSpPr/>
          <p:nvPr>
            <p:custDataLst>
              <p:tags r:id="rId3"/>
            </p:custDataLst>
          </p:nvPr>
        </p:nvSpPr>
        <p:spPr>
          <a:xfrm>
            <a:off x="1499676" y="284397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625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实施方式：采用多元化教学方式，如项目式、探究式等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8" name="矩形 43"/>
          <p:cNvSpPr/>
          <p:nvPr>
            <p:custDataLst>
              <p:tags r:id="rId6"/>
            </p:custDataLst>
          </p:nvPr>
        </p:nvSpPr>
        <p:spPr>
          <a:xfrm>
            <a:off x="3987807" y="284397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757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评价机制：建立科学合理的评价体系，注重过程评价和学生自评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4" name="矩形 44"/>
          <p:cNvSpPr/>
          <p:nvPr>
            <p:custDataLst>
              <p:tags r:id="rId9"/>
            </p:custDataLst>
          </p:nvPr>
        </p:nvSpPr>
        <p:spPr>
          <a:xfrm>
            <a:off x="6474643" y="284397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241" y="321978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教师培训：加强教师培训和交流，提高教师专业素养和教学能力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0" name="矩形 45"/>
          <p:cNvSpPr/>
          <p:nvPr>
            <p:custDataLst>
              <p:tags r:id="rId12"/>
            </p:custDataLst>
          </p:nvPr>
        </p:nvSpPr>
        <p:spPr>
          <a:xfrm>
            <a:off x="8962775" y="284397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遇到的问题和解决方案</a:t>
            </a:r>
            <a:endParaRPr altLang="en-US" lang="zh-CN"/>
          </a:p>
        </p:txBody>
      </p:sp>
      <p:sp>
        <p:nvSpPr>
          <p:cNvPr id="1050062" name="矩形 5"/>
          <p:cNvSpPr/>
          <p:nvPr>
            <p:custDataLst>
              <p:tags r:id="rId1"/>
            </p:custDataLst>
          </p:nvPr>
        </p:nvSpPr>
        <p:spPr>
          <a:xfrm>
            <a:off x="608400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4" name="矩形 10"/>
          <p:cNvSpPr/>
          <p:nvPr>
            <p:custDataLst>
              <p:tags r:id="rId2"/>
            </p:custDataLst>
          </p:nvPr>
        </p:nvSpPr>
        <p:spPr>
          <a:xfrm>
            <a:off x="963006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66" name="TextBox 2"/>
          <p:cNvSpPr txBox="1"/>
          <p:nvPr>
            <p:custDataLst>
              <p:tags r:id="rId3"/>
            </p:custDataLst>
          </p:nvPr>
        </p:nvSpPr>
        <p:spPr>
          <a:xfrm>
            <a:off x="763381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问题：课程设置与实施中存在过度应试化倾向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68" name="矩形 6"/>
          <p:cNvSpPr/>
          <p:nvPr>
            <p:custDataLst>
              <p:tags r:id="rId4"/>
            </p:custDataLst>
          </p:nvPr>
        </p:nvSpPr>
        <p:spPr>
          <a:xfrm>
            <a:off x="34069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0" name="矩形 11"/>
          <p:cNvSpPr/>
          <p:nvPr>
            <p:custDataLst>
              <p:tags r:id="rId5"/>
            </p:custDataLst>
          </p:nvPr>
        </p:nvSpPr>
        <p:spPr>
          <a:xfrm>
            <a:off x="37807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TextBox 2"/>
          <p:cNvSpPr txBox="1"/>
          <p:nvPr>
            <p:custDataLst>
              <p:tags r:id="rId6"/>
            </p:custDataLst>
          </p:nvPr>
        </p:nvSpPr>
        <p:spPr>
          <a:xfrm>
            <a:off x="3561327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问题：教师对校本课程建设的参与度和积极性不高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74" name="矩形 33"/>
          <p:cNvSpPr/>
          <p:nvPr>
            <p:custDataLst>
              <p:tags r:id="rId7"/>
            </p:custDataLst>
          </p:nvPr>
        </p:nvSpPr>
        <p:spPr>
          <a:xfrm>
            <a:off x="620110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矩形 37"/>
          <p:cNvSpPr/>
          <p:nvPr>
            <p:custDataLst>
              <p:tags r:id="rId8"/>
            </p:custDataLst>
          </p:nvPr>
        </p:nvSpPr>
        <p:spPr>
          <a:xfrm>
            <a:off x="6555710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TextBox 2"/>
          <p:cNvSpPr txBox="1"/>
          <p:nvPr>
            <p:custDataLst>
              <p:tags r:id="rId9"/>
            </p:custDataLst>
          </p:nvPr>
        </p:nvSpPr>
        <p:spPr>
          <a:xfrm>
            <a:off x="6356085" y="313750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问题：学生课业负担过重，影响身心健康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50080" name="矩形 34"/>
          <p:cNvSpPr/>
          <p:nvPr>
            <p:custDataLst>
              <p:tags r:id="rId10"/>
            </p:custDataLst>
          </p:nvPr>
        </p:nvSpPr>
        <p:spPr>
          <a:xfrm>
            <a:off x="8989484" y="256414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矩形 38"/>
          <p:cNvSpPr/>
          <p:nvPr>
            <p:custDataLst>
              <p:tags r:id="rId11"/>
            </p:custDataLst>
          </p:nvPr>
        </p:nvSpPr>
        <p:spPr>
          <a:xfrm>
            <a:off x="9363224" y="255840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TextBox 2"/>
          <p:cNvSpPr txBox="1"/>
          <p:nvPr>
            <p:custDataLst>
              <p:tags r:id="rId12"/>
            </p:custDataLst>
          </p:nvPr>
        </p:nvSpPr>
        <p:spPr>
          <a:xfrm>
            <a:off x="9144465" y="3137508"/>
            <a:ext cx="2278952" cy="1840235"/>
          </a:xfrm>
          <a:prstGeom prst="rect"/>
          <a:noFill/>
        </p:spPr>
        <p:txBody>
          <a:bodyPr rtlCol="0" wrap="square">
            <a:normAutofit fontScale="9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问题：家长对校本课程建设的认知度和支持度有限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未来发展方向和展望</a:t>
            </a:r>
            <a:endParaRPr altLang="en-US" lang="zh-CN"/>
          </a:p>
        </p:txBody>
      </p:sp>
      <p:sp>
        <p:nvSpPr>
          <p:cNvPr id="1050126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深化课程整合，提高课程质量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28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强化教师培训，提升教师专业素养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0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创新评价机制，促进学生全面发展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2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推进家校合作，形成教育合力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文本占位符 1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PART-05</a:t>
            </a:r>
            <a:endParaRPr altLang="en-US" lang="zh-CN"/>
          </a:p>
        </p:txBody>
      </p:sp>
      <p:sp>
        <p:nvSpPr>
          <p:cNvPr id="1050174" name="标题 3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双减政策对校本课程建设的积极影响</a:t>
            </a:r>
            <a:endParaRPr altLang="en-US" lang="zh-CN"/>
          </a:p>
        </p:txBody>
      </p:sp>
      <p:sp>
        <p:nvSpPr>
          <p:cNvPr id="1050220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减轻学生课业负担，提高教育质量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促进教师专业发展，提升教学质量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4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丰富课程资源，拓展学生视野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6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培养学生综合素质，促进学生全面发展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需要进一步解决的问题和改进方向</a:t>
            </a:r>
            <a:endParaRPr altLang="en-US" lang="zh-CN"/>
          </a:p>
        </p:txBody>
      </p:sp>
      <p:sp>
        <p:nvSpPr>
          <p:cNvPr id="1050268" name="矩形 31"/>
          <p:cNvSpPr/>
          <p:nvPr>
            <p:custDataLst>
              <p:tags r:id="rId1"/>
            </p:custDataLst>
          </p:nvPr>
        </p:nvSpPr>
        <p:spPr>
          <a:xfrm>
            <a:off x="2677374" y="1490400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课程设置：如何更好地结合学校特色和学生需求，提高校本课程的质量和吸引力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0" name="矩形 4"/>
          <p:cNvSpPr/>
          <p:nvPr>
            <p:custDataLst>
              <p:tags r:id="rId2"/>
            </p:custDataLst>
          </p:nvPr>
        </p:nvSpPr>
        <p:spPr>
          <a:xfrm>
            <a:off x="2677374" y="2725605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教师培训：如何提高教师对校本课程建设的认识和能力，促进教师专业发展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2" name="矩形 5"/>
          <p:cNvSpPr/>
          <p:nvPr>
            <p:custDataLst>
              <p:tags r:id="rId3"/>
            </p:custDataLst>
          </p:nvPr>
        </p:nvSpPr>
        <p:spPr>
          <a:xfrm>
            <a:off x="2677374" y="3960809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资源整合：如何充分利用学校内外资源，为校本课程建设提供有力支持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74" name="矩形 7"/>
          <p:cNvSpPr/>
          <p:nvPr>
            <p:custDataLst>
              <p:tags r:id="rId4"/>
            </p:custDataLst>
          </p:nvPr>
        </p:nvSpPr>
        <p:spPr>
          <a:xfrm>
            <a:off x="2677374" y="5196014"/>
            <a:ext cx="6832256" cy="1053586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评价机制：如何建立科学合理的校本课程评价机制，促进课程的持续改进与完善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标题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4444"/>
          </a:bodyPr>
          <a:p>
            <a:r>
              <a:rPr altLang="en-US" lang="zh-CN"/>
              <a:t>对未来教育发展的展望和建议</a:t>
            </a:r>
            <a:endParaRPr altLang="en-US" lang="zh-CN"/>
          </a:p>
        </p:txBody>
      </p:sp>
      <p:sp>
        <p:nvSpPr>
          <p:cNvPr id="1050316" name="圆角矩形 26"/>
          <p:cNvSpPr/>
          <p:nvPr>
            <p:custDataLst>
              <p:tags r:id="rId1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18" name="圆角矩形 28"/>
          <p:cNvSpPr/>
          <p:nvPr>
            <p:custDataLst>
              <p:tags r:id="rId2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50320" name="文本框 31"/>
          <p:cNvSpPr txBox="1"/>
          <p:nvPr>
            <p:custDataLst>
              <p:tags r:id="rId3"/>
            </p:custDataLst>
          </p:nvPr>
        </p:nvSpPr>
        <p:spPr>
          <a:xfrm>
            <a:off x="763379" y="2290359"/>
            <a:ext cx="2282900" cy="3405176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继续推进学校双减政策，减轻学生和教师的负担，提高教育质量。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2" name="圆角矩形 29"/>
          <p:cNvSpPr/>
          <p:nvPr>
            <p:custDataLst>
              <p:tags r:id="rId4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24" name="圆角矩形 32"/>
          <p:cNvSpPr/>
          <p:nvPr>
            <p:custDataLst>
              <p:tags r:id="rId5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26" name="文本框 34"/>
          <p:cNvSpPr txBox="1"/>
          <p:nvPr>
            <p:custDataLst>
              <p:tags r:id="rId6"/>
            </p:custDataLst>
          </p:nvPr>
        </p:nvSpPr>
        <p:spPr>
          <a:xfrm>
            <a:off x="3558080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加强校本课程建设，发挥学校特色和优势，促进学生全面发展。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28" name="圆角矩形 3"/>
          <p:cNvSpPr/>
          <p:nvPr>
            <p:custDataLst>
              <p:tags r:id="rId7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0" name="圆角矩形 4"/>
          <p:cNvSpPr/>
          <p:nvPr>
            <p:custDataLst>
              <p:tags r:id="rId8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2" name="文本框 5"/>
          <p:cNvSpPr txBox="1"/>
          <p:nvPr>
            <p:custDataLst>
              <p:tags r:id="rId9"/>
            </p:custDataLst>
          </p:nvPr>
        </p:nvSpPr>
        <p:spPr>
          <a:xfrm>
            <a:off x="634960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探索新的教育模式和教学方法，注重培养学生的创新能力和实践能力。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4" name="圆角矩形 8"/>
          <p:cNvSpPr/>
          <p:nvPr>
            <p:custDataLst>
              <p:tags r:id="rId10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50336" name="圆角矩形 9"/>
          <p:cNvSpPr/>
          <p:nvPr>
            <p:custDataLst>
              <p:tags r:id="rId11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50338" name="文本框 10"/>
          <p:cNvSpPr txBox="1"/>
          <p:nvPr>
            <p:custDataLst>
              <p:tags r:id="rId12"/>
            </p:custDataLst>
          </p:nvPr>
        </p:nvSpPr>
        <p:spPr>
          <a:xfrm>
            <a:off x="9141764" y="2290359"/>
            <a:ext cx="2280103" cy="3406519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加强教师培训和教育科研，提高教师的专业素养和教育创新能力。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标题 6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感谢您的观看</a:t>
            </a:r>
            <a:endParaRPr altLang="en-US" lang="zh-CN"/>
          </a:p>
        </p:txBody>
      </p:sp>
      <p:sp>
        <p:nvSpPr>
          <p:cNvPr id="1050380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1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59_1*b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  <p:tag name="KSO_WM_UNIT_PRESET_TEXT" val="WPS,a click to unlimited possibilities"/>
</p:tagLst>
</file>

<file path=ppt/tags/tag101.xml><?xml version="1.0" encoding="utf-8"?>
<p:tagLst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</p:tagLst>
</file>

<file path=ppt/tags/tag102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5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5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59_5*l_h_i*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2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59_5*l_h_i*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3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3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3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5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59_5*l_h_i*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5*l_h_a*1_5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5*l_h_i*1_5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5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DIAGRAM_COLOR_MATCH_VALUE" val="{&quot;shape&quot;:{&quot;fill&quot;:{&quot;type&quot;:0},&quot;glow&quot;:{&quot;colorType&quot;:0},&quot;line&quot;:{&quot;solidLine&quot;:{&quot;brightness&quot;:-0.25,&quot;colorType&quot;:1,&quot;foreColorIndex&quot;:14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SLIDE_ID" val="custom20230259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80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3"/>
</p:tagLst>
</file>

<file path=ppt/tags/tag2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5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2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752441406,&quot;width&quot;:862.92565917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21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5"/>
</p:tagLst>
</file>

<file path=ppt/tags/tag3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64.xml><?xml version="1.0" encoding="utf-8"?>
<p:tagLst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</p:tagLst>
</file>

<file path=ppt/tags/tag387.xml><?xml version="1.0" encoding="utf-8"?>
<p:tagLst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77">
      <a:dk1>
        <a:sysClr lastClr="000000" val="windowText"/>
      </a:dk1>
      <a:lt1>
        <a:sysClr lastClr="FFFFFF" val="window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SM-N9760</dc:creator>
  <dcterms:created xsi:type="dcterms:W3CDTF">2024-01-05T11:02:37Z</dcterms:created>
  <dcterms:modified xsi:type="dcterms:W3CDTF">2024-01-05T11:02:37Z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0a0f084a6b074fa3b06ef10105bb97ee_21</vt:lpwstr>
  </property>
</Properties>
</file>