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46" r:id="rId1"/>
    <p:sldMasterId id="2147487383" r:id="rId2"/>
  </p:sldMasterIdLst>
  <p:notesMasterIdLst>
    <p:notesMasterId r:id="rId3"/>
  </p:notesMasterIdLst>
  <p:sldIdLst>
    <p:sldId id="2025" r:id="rId4"/>
    <p:sldId id="2028" r:id="rId5"/>
    <p:sldId id="2031" r:id="rId6"/>
    <p:sldId id="2034" r:id="rId7"/>
    <p:sldId id="2040" r:id="rId9"/>
    <p:sldId id="2043" r:id="rId10"/>
    <p:sldId id="2046" r:id="rId11"/>
    <p:sldId id="2049" r:id="rId12"/>
    <p:sldId id="2055" r:id="rId14"/>
    <p:sldId id="2058" r:id="rId15"/>
    <p:sldId id="2061" r:id="rId16"/>
    <p:sldId id="2064" r:id="rId17"/>
    <p:sldId id="2067" r:id="rId18"/>
    <p:sldId id="2073" r:id="rId20"/>
    <p:sldId id="2076" r:id="rId21"/>
    <p:sldId id="2079" r:id="rId22"/>
    <p:sldId id="2082" r:id="rId23"/>
    <p:sldId id="2085" r:id="rId24"/>
    <p:sldId id="2091" r:id="rId26"/>
    <p:sldId id="2094" r:id="rId27"/>
    <p:sldId id="2097" r:id="rId28"/>
    <p:sldId id="2100" r:id="rId29"/>
    <p:sldId id="2103" r:id="rId30"/>
    <p:sldId id="2109" r:id="rId32"/>
    <p:sldId id="2112" r:id="rId33"/>
    <p:sldId id="2115" r:id="rId34"/>
    <p:sldId id="211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47" r:id="rId1"/>
    <p:sldLayoutId id="2147487348" r:id="rId2"/>
    <p:sldLayoutId id="2147487349" r:id="rId3"/>
    <p:sldLayoutId id="2147487350" r:id="rId4"/>
    <p:sldLayoutId id="2147487351" r:id="rId5"/>
    <p:sldLayoutId id="2147487352" r:id="rId6"/>
    <p:sldLayoutId id="2147487353" r:id="rId7"/>
    <p:sldLayoutId id="2147487354" r:id="rId8"/>
    <p:sldLayoutId id="2147487355" r:id="rId9"/>
    <p:sldLayoutId id="2147487356" r:id="rId10"/>
    <p:sldLayoutId id="21474873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84" r:id="rId1"/>
    <p:sldLayoutId id="2147487385" r:id="rId2"/>
    <p:sldLayoutId id="2147487386" r:id="rId3"/>
    <p:sldLayoutId id="2147487387" r:id="rId4"/>
    <p:sldLayoutId id="2147487388" r:id="rId5"/>
    <p:sldLayoutId id="2147487389" r:id="rId6"/>
    <p:sldLayoutId id="2147487390" r:id="rId7"/>
    <p:sldLayoutId id="2147487391" r:id="rId8"/>
    <p:sldLayoutId id="2147487392" r:id="rId9"/>
    <p:sldLayoutId id="2147487393" r:id="rId10"/>
    <p:sldLayoutId id="21474873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构建高效员工绩效评估体系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绩效评估体系的重要性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绩效评估体系的构成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绩效评估体系的实施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绩效评估体系的优化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绩效评估体系的应用前景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绩效评估体系的重要性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提升员工工作效率</a:t>
            </a:r>
            <a:endParaRPr altLang="en-US" lang="zh-CN"/>
          </a:p>
        </p:txBody>
      </p:sp>
      <p:sp>
        <p:nvSpPr>
          <p:cNvPr id="10490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建立有效的激励机制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明确工作目标和期望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提供持续的反馈和改进机会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促进员工个人和组织共同发展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促进组织目标实现</a:t>
            </a:r>
            <a:endParaRPr altLang="en-US" lang="zh-CN"/>
          </a:p>
        </p:txBody>
      </p:sp>
      <p:sp>
        <p:nvSpPr>
          <p:cNvPr id="10490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确保组织战略目标的实现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提升员工工作效率和质量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激励员工发挥潜力，提高工作积极性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帮助组织发现问题并改进运营管理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1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提升员工满意度：通过公正、透明的绩效评估，增强员工对公司的认同感和归属感。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促进团队合作：绩效评估体系可以促进员工之间的合作与交流，增强团队凝聚力。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激励员工成长：通过绩效评估，员工可以了解自己的工作表现，找到改进的方向，从而不断成长。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增强公司竞争力：一个高效、公正的绩效评估体系可以吸引和留住优秀人才，提高公司的整体竞争力。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绩效评估体系的构成</a:t>
            </a:r>
            <a:endParaRPr altLang="en-US" dirty="0" lang="zh-CN"/>
          </a:p>
        </p:txBody>
      </p:sp>
      <p:sp>
        <p:nvSpPr>
          <p:cNvPr id="1049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评估指标设定</a:t>
            </a:r>
            <a:endParaRPr altLang="en-US" lang="zh-CN"/>
          </a:p>
        </p:txBody>
      </p:sp>
      <p:sp>
        <p:nvSpPr>
          <p:cNvPr id="10492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制定评估标准和流程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培训评估人员并确保其公正性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明确评估目的和范围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确定评估指标和权重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评估周期确定</a:t>
            </a:r>
            <a:endParaRPr altLang="en-US" lang="zh-CN"/>
          </a:p>
        </p:txBody>
      </p:sp>
      <p:sp>
        <p:nvSpPr>
          <p:cNvPr id="10493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评估周期的确定需要考虑员工的反馈和意见，以确保评估过程的公正性和客观性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评估周期的确定需要考虑多个因素，如员工的工作性质、工作表现、公司政策等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评估周期的确定需要与公司的战略目标相匹配，以确保评估结果能够为公司的发展提供有效的支持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评估周期的确定需要定期进行审查和调整，以确保评估体系能够适应公司的发展变化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评估方法选择</a:t>
            </a:r>
            <a:endParaRPr altLang="en-US" lang="zh-CN"/>
          </a:p>
        </p:txBody>
      </p:sp>
      <p:sp>
        <p:nvSpPr>
          <p:cNvPr id="104938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关键绩效指标法（KPI）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39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平衡计分卡法（BSC）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0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360度反馈法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0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目标管理法（MBO）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评估结果反馈</a:t>
            </a:r>
            <a:endParaRPr altLang="en-US" lang="zh-CN"/>
          </a:p>
        </p:txBody>
      </p:sp>
      <p:sp>
        <p:nvSpPr>
          <p:cNvPr id="10494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评估结果及时反馈给员工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激励优秀员工继续努力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帮助员工实现个人和组织目标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针对问题进行改进和提升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绩效评估体系的实施</a:t>
            </a:r>
            <a:endParaRPr altLang="en-US" dirty="0" lang="zh-CN"/>
          </a:p>
        </p:txBody>
      </p:sp>
      <p:sp>
        <p:nvSpPr>
          <p:cNvPr id="10495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制定实施计划</a:t>
            </a:r>
            <a:endParaRPr altLang="en-US" lang="zh-CN"/>
          </a:p>
        </p:txBody>
      </p:sp>
      <p:sp>
        <p:nvSpPr>
          <p:cNvPr id="10495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制定实施计划：根据绩效评估目标，制定详细的实施计划，包括时间表、责任人、资源需求等。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明确实施目标：制定具体的绩效评估目标，确保与公司战略和目标相一致。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培训与宣传：对员工进行绩效评估体系的培训，提高员工对绩效评估的认识和重视程度。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监督与反馈：建立监督机制，确保绩效评估体系的实施效果，并及时收集员工的反馈意见，不断改进和完善。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明确责任分工</a:t>
            </a:r>
            <a:endParaRPr altLang="en-US" lang="zh-CN"/>
          </a:p>
        </p:txBody>
      </p:sp>
      <p:sp>
        <p:nvSpPr>
          <p:cNvPr id="10496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制定详细的工作计划和时间表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明确各级管理人员职责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确保各项任务得到及时完成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培训相关人员</a:t>
            </a:r>
            <a:endParaRPr altLang="en-US" lang="zh-CN"/>
          </a:p>
        </p:txBody>
      </p:sp>
      <p:sp>
        <p:nvSpPr>
          <p:cNvPr id="10496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培训目的：确保绩效评估体系的顺利实施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培训内容：绩效评估的流程、方法和标准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培训对象：全体员工，特别是直接参与绩效评估的人员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培训方式：线上或线下培训，根据实际情况选择合适的方式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定期检查与调整</a:t>
            </a:r>
            <a:endParaRPr altLang="en-US" lang="zh-CN"/>
          </a:p>
        </p:txBody>
      </p:sp>
      <p:sp>
        <p:nvSpPr>
          <p:cNvPr id="10497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定期检查：对员工绩效进行定期评估，了解员工的工作表现和进步情况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及时调整：根据检查结果，及时调整绩效评估体系，确保其适应公司发展和员工需求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反馈机制：建立有效的反馈机制，让员工了解自己的工作表现和需要改进的地方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持续改进：通过定期检查与调整，不断优化绩效评估体系，提高员工的工作效率和满意度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绩效评估体系的优化</a:t>
            </a:r>
            <a:endParaRPr altLang="en-US" dirty="0" lang="zh-CN"/>
          </a:p>
        </p:txBody>
      </p:sp>
      <p:sp>
        <p:nvSpPr>
          <p:cNvPr id="1049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收集员工意见和建议</a:t>
            </a:r>
            <a:endParaRPr altLang="en-US" lang="zh-CN"/>
          </a:p>
        </p:txBody>
      </p:sp>
      <p:sp>
        <p:nvSpPr>
          <p:cNvPr id="10498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对收集到的意见和建议进行整理和分析，找出问题所在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将分析结果应用于绩效评估体系的优化，提高员工满意度和绩效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定期收集员工意见和建议，了解员工需求和期望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建立有效的沟通渠道，鼓励员工提出建设性意见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分析评估结果，找出问题所在</a:t>
            </a:r>
            <a:endParaRPr altLang="en-US" lang="zh-CN"/>
          </a:p>
        </p:txBody>
      </p:sp>
      <p:sp>
        <p:nvSpPr>
          <p:cNvPr id="10499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原因分析：深入剖析问题产生的原因，为后续改进提供依据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评估结果呈现：对员工绩效进行全面、客观、准确的评估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问题分析：针对评估结果，分析员工在工作中存在的问题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改进措施：根据问题分析，制定相应的改进措施，提高员工绩效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调整评估指标和方法</a:t>
            </a:r>
            <a:endParaRPr altLang="en-US" lang="zh-CN"/>
          </a:p>
        </p:txBody>
      </p:sp>
      <p:sp>
        <p:nvSpPr>
          <p:cNvPr id="10500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评估结果的反馈和改进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评估周期的合理安排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评估方法的多样性和科学性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评估指标的明确和量化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持续改进，提高评估体系的有效性</a:t>
            </a:r>
            <a:endParaRPr altLang="en-US" lang="zh-CN"/>
          </a:p>
        </p:txBody>
      </p:sp>
      <p:sp>
        <p:nvSpPr>
          <p:cNvPr id="10500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培训和发展：为员工提供绩效评估方面的培训和发展机会，提高其自我认知和评估能力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定期评估和调整：对评估体系进行定期检查和调整，确保其与公司战略和业务目标保持一致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反馈与沟通：建立有效的反馈和沟通机制，鼓励员工提出改进意见和建议，不断完善评估体系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激励与约束：通过合理的激励机制和约束措施，激发员工的积极性和创造力，提高整体绩效水平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绩效评估体系的应用前景</a:t>
            </a:r>
            <a:endParaRPr altLang="en-US" dirty="0" lang="zh-CN"/>
          </a:p>
        </p:txBody>
      </p:sp>
      <p:sp>
        <p:nvSpPr>
          <p:cNvPr id="1050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在人力资源管理中的广泛应用</a:t>
            </a:r>
            <a:endParaRPr altLang="en-US" lang="zh-CN"/>
          </a:p>
        </p:txBody>
      </p:sp>
      <p:sp>
        <p:nvSpPr>
          <p:cNvPr id="105020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0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提升员工绩效：通过绩效评估体系，可以及时发现员工在工作中存在的问题，并采取相应的措施加以改进，从而提高员工的工作效率和绩效。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促进员工发展：绩效评估体系可以为员工提供反馈和指导，帮助员工了解自己的优势和不足，制定个人发展计划，提升个人能力和素质。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优化组织结构：通过绩效评估体系，可以发现组织结构中存在的问题和瓶颈，从而有针对性地进行优化和调整，提高组织的整体效率和竞争力。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推动企业战略发展：绩效评估体系可以与企业战略目标相结合，为企业战略发展提供数据支持和参考，帮助企业实现可持续发展。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在组织文化建设中的积极作用</a:t>
            </a:r>
            <a:endParaRPr altLang="en-US" lang="zh-CN"/>
          </a:p>
        </p:txBody>
      </p:sp>
      <p:sp>
        <p:nvSpPr>
          <p:cNvPr id="10502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增强员工对组织的认同感和归属感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推动组织文化的创新和发展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促进员工个人成长和职业发展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提升组织整体绩效和竞争力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在未来发展中不断完善和创新</a:t>
            </a:r>
            <a:endParaRPr altLang="en-US" lang="zh-CN"/>
          </a:p>
        </p:txBody>
      </p:sp>
      <p:sp>
        <p:nvSpPr>
          <p:cNvPr id="10503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适应市场变化：随着市场竞争的加剧，企业需要不断调整和优化绩效评估体系，以适应市场变化和客户需求。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引入先进技术：利用大数据、人工智能等先进技术，提高绩效评估的准确性和效率，减少人为因素干扰。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关注员工发展：将绩效评估与员工发展紧密结合，通过评估结果为员工提供有针对性的培训和发展机会。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推动企业文化建设：通过绩效评估体系的不断完善和创新，推动企业文化的建设和变革，提高员工的工作积极性和归属感。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7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37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7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2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6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59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2023-12-19T11:13:13Z</dcterms:created>
  <dcterms:modified xsi:type="dcterms:W3CDTF">2023-12-19T11:13:13Z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045fc41021154af88859df98d196408d_21</vt:lpwstr>
  </property>
</Properties>
</file>