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877" r:id="rId1"/>
    <p:sldMasterId id="2147495914" r:id="rId2"/>
  </p:sldMasterIdLst>
  <p:notesMasterIdLst>
    <p:notesMasterId r:id="rId3"/>
  </p:notesMasterIdLst>
  <p:sldIdLst>
    <p:sldId id="6111" r:id="rId4"/>
    <p:sldId id="6114" r:id="rId5"/>
    <p:sldId id="6117" r:id="rId6"/>
    <p:sldId id="6120" r:id="rId7"/>
    <p:sldId id="6126" r:id="rId9"/>
    <p:sldId id="6129" r:id="rId10"/>
    <p:sldId id="6132" r:id="rId11"/>
    <p:sldId id="6135" r:id="rId12"/>
    <p:sldId id="6141" r:id="rId14"/>
    <p:sldId id="6144" r:id="rId15"/>
    <p:sldId id="6147" r:id="rId16"/>
    <p:sldId id="6150" r:id="rId17"/>
    <p:sldId id="6153" r:id="rId18"/>
    <p:sldId id="6159" r:id="rId20"/>
    <p:sldId id="6162" r:id="rId21"/>
    <p:sldId id="6165" r:id="rId22"/>
    <p:sldId id="6168" r:id="rId23"/>
    <p:sldId id="6171" r:id="rId24"/>
    <p:sldId id="6177" r:id="rId26"/>
    <p:sldId id="6180" r:id="rId27"/>
    <p:sldId id="6183" r:id="rId28"/>
    <p:sldId id="6186" r:id="rId29"/>
    <p:sldId id="6189" r:id="rId30"/>
    <p:sldId id="6195" r:id="rId32"/>
    <p:sldId id="6198" r:id="rId33"/>
    <p:sldId id="6201" r:id="rId34"/>
    <p:sldId id="6204" r:id="rId35"/>
    <p:sldId id="6207" r:id="rId36"/>
    <p:sldId id="6213" r:id="rId38"/>
    <p:sldId id="6216" r:id="rId39"/>
    <p:sldId id="6220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878" r:id="rId1"/>
    <p:sldLayoutId id="2147495879" r:id="rId2"/>
    <p:sldLayoutId id="2147495880" r:id="rId3"/>
    <p:sldLayoutId id="2147495881" r:id="rId4"/>
    <p:sldLayoutId id="2147495882" r:id="rId5"/>
    <p:sldLayoutId id="2147495883" r:id="rId6"/>
    <p:sldLayoutId id="2147495884" r:id="rId7"/>
    <p:sldLayoutId id="2147495885" r:id="rId8"/>
    <p:sldLayoutId id="2147495886" r:id="rId9"/>
    <p:sldLayoutId id="2147495887" r:id="rId10"/>
    <p:sldLayoutId id="21474958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915" r:id="rId1"/>
    <p:sldLayoutId id="2147495916" r:id="rId2"/>
    <p:sldLayoutId id="2147495917" r:id="rId3"/>
    <p:sldLayoutId id="2147495918" r:id="rId4"/>
    <p:sldLayoutId id="2147495919" r:id="rId5"/>
    <p:sldLayoutId id="2147495920" r:id="rId6"/>
    <p:sldLayoutId id="2147495921" r:id="rId7"/>
    <p:sldLayoutId id="2147495922" r:id="rId8"/>
    <p:sldLayoutId id="2147495923" r:id="rId9"/>
    <p:sldLayoutId id="2147495924" r:id="rId10"/>
    <p:sldLayoutId id="21474959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/>
          <a:p>
            <a:r>
              <a:rPr altLang="en-US" dirty="0" lang="zh-CN"/>
              <a:t>供应链可持续发展与绿色管理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供应链可持续发展的重要性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绿色供应链管理的实践</a:t>
            </a:r>
            <a:endParaRPr altLang="en-US" b="1" dirty="0" sz="19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供应链可持续发展的评价指标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供应链可持续发展的未来趋势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实现供应链可持续发展的途径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供应链可持续发展的重要性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供应链可持续发展的定义</a:t>
            </a:r>
            <a:endParaRPr altLang="en-US" lang="zh-CN"/>
          </a:p>
        </p:txBody>
      </p:sp>
      <p:sp>
        <p:nvSpPr>
          <p:cNvPr id="10490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供应链可持续发展的目标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供应链可持续发展的概念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供应链可持续发展的原则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供应链可持续发展的实践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供应链可持续发展的意义</a:t>
            </a:r>
            <a:endParaRPr altLang="en-US" lang="zh-CN"/>
          </a:p>
        </p:txBody>
      </p:sp>
      <p:sp>
        <p:nvSpPr>
          <p:cNvPr id="10490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促进企业可持续发展：供应链可持续性能够提高企业的竞争力，实现长期稳定的发展。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降低环境风险：供应链可持续性能够降低企业的环境风险，减少对环境的负面影响。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提升企业形象：供应链可持续性能够提升企业的形象和声誉，增强消费者对企业的信任。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促进经济转型：供应链可持续性是经济转型的重要方向，能够推动经济向更加绿色、低碳的方向发展。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供应链可持续发展的挑战</a:t>
            </a:r>
            <a:endParaRPr altLang="en-US" lang="zh-CN"/>
          </a:p>
        </p:txBody>
      </p:sp>
      <p:sp>
        <p:nvSpPr>
          <p:cNvPr id="10491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资源短缺和环境问题：供应链中的资源有限，需要合理利用和保护环境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社会责任和道德问题：供应链中的企业需要承担社会责任，遵守道德规范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竞争和合作问题：供应链中的企业需要竞争和合作，以实现可持续发展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技术和人才问题：供应链中的企业需要掌握先进的技术和人才，以推动可持续发展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绿色供应链管理的实践</a:t>
            </a:r>
            <a:endParaRPr altLang="en-US" dirty="0" lang="zh-CN"/>
          </a:p>
        </p:txBody>
      </p:sp>
      <p:sp>
        <p:nvSpPr>
          <p:cNvPr id="10491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绿色采购</a:t>
            </a:r>
            <a:endParaRPr altLang="en-US" lang="zh-CN"/>
          </a:p>
        </p:txBody>
      </p:sp>
      <p:sp>
        <p:nvSpPr>
          <p:cNvPr id="104926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实践方法：建立绿色采购标准，对供应商进行评估和筛选，鼓励供应商采用绿色生产方式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意义：促进供应链的可持续发展，推动绿色供应链管理的实现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定义：在采购过程中，选择符合环保标准、低污染、低能耗的供应商和产品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目标：降低采购成本，提高采购效率，同时减少对环境的负面影响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绿色生产</a:t>
            </a:r>
            <a:endParaRPr altLang="en-US" lang="zh-CN"/>
          </a:p>
        </p:txBody>
      </p:sp>
      <p:sp>
        <p:nvSpPr>
          <p:cNvPr id="10493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降低环境污染：采用环保技术和清洁生产方式，减少废弃物和污染物的排放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减少资源消耗：通过优化生产流程和采用高效设备，降低原材料和能源的消耗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提高产品质量：通过绿色生产方式，提高产品质量和安全性，满足消费者对环保产品的需求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促进可持续发展：通过绿色生产方式，推动企业可持续发展，实现经济效益和社会效益的统一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绿色物流</a:t>
            </a:r>
            <a:endParaRPr altLang="en-US" lang="zh-CN"/>
          </a:p>
        </p:txBody>
      </p:sp>
      <p:sp>
        <p:nvSpPr>
          <p:cNvPr id="104937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定义：绿色物流是指通过减少物流活动对环境的影响，提高物流效率，实现可持续发展的一种物流方式。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实践措施：采用环保包装材料，减少包装废弃物的产生；优化运输方式，降低运输过程中的能源消耗和排放；推广绿色仓储技术，提高仓储效率并减少仓储对环境的影响。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绿色供应链管理的作用：绿色物流是绿色供应链管理的重要组成部分，通过绿色物流的实践，可以降低供应链中的环境成本，提高供应链的效率和可持续性。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未来发展趋势：随着环保意识的不断提高和政策的推动，未来绿色物流将得到更广泛的应用和发展，推动供应链的可持续发展。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绿色销售</a:t>
            </a:r>
            <a:endParaRPr altLang="en-US" lang="zh-CN"/>
          </a:p>
        </p:txBody>
      </p:sp>
      <p:sp>
        <p:nvSpPr>
          <p:cNvPr id="104941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绿色销售的挑战与机遇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绿色销售的未来发展趋势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绿色销售的定义和意义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绿色销售的实践案例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供应链可持续发展的评价指标</a:t>
            </a:r>
            <a:endParaRPr altLang="en-US" dirty="0" lang="zh-CN"/>
          </a:p>
        </p:txBody>
      </p:sp>
      <p:sp>
        <p:nvSpPr>
          <p:cNvPr id="10494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环境指标</a:t>
            </a:r>
            <a:endParaRPr altLang="en-US" lang="zh-CN"/>
          </a:p>
        </p:txBody>
      </p:sp>
      <p:sp>
        <p:nvSpPr>
          <p:cNvPr id="10495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碳排放量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能源消耗量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废弃物产生量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经济指标</a:t>
            </a:r>
            <a:endParaRPr altLang="en-US" lang="zh-CN"/>
          </a:p>
        </p:txBody>
      </p:sp>
      <p:sp>
        <p:nvSpPr>
          <p:cNvPr id="10495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成本：评估供应链可持续发展的一个重要指标是成本，包括采购、生产、运输、销售等各个环节的成本。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利润率：供应链可持续发展的经济指标还包括利润率，即供应链的盈利能力。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投资回报率：投资回报率是评估供应链可持续发展的重要指标之一，它反映了供应链的投资效益。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市场份额：市场份额是评估供应链可持续发展的重要指标之一，它反映了供应链在市场中的竞争力和影响力。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社会指标</a:t>
            </a:r>
            <a:endParaRPr altLang="en-US" lang="zh-CN"/>
          </a:p>
        </p:txBody>
      </p:sp>
      <p:sp>
        <p:nvSpPr>
          <p:cNvPr id="104964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员工福利和工作环境：评估供应链中的员工是否获得合理薪酬、安全工作环境和社会保险等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供应商的社会责任：要求供应商遵守法律法规，尊重人权、劳动法和环保规定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多元化和包容性：促进供应链中的多元化和包容性，包括供应商的种族、性别、年龄、宗教信仰等方面的多样性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社区参与和公益事业：鼓励供应链参与社区活动，支持公益事业，如捐赠、志愿者活动等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综合评价指标</a:t>
            </a:r>
            <a:endParaRPr altLang="en-US" lang="zh-CN"/>
          </a:p>
        </p:txBody>
      </p:sp>
      <p:sp>
        <p:nvSpPr>
          <p:cNvPr id="10496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资源利用效率：评估供应链中资源利用的效率和可持续性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环境影响：评估供应链对环境的影响，包括碳排放、能源消耗等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社会影响：评估供应链对社会的影响，包括员工权益、社区发展等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经济绩效：评估供应链的经济绩效，包括成本、质量、交货时间等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供应链可持续发展的未来趋势</a:t>
            </a:r>
            <a:endParaRPr altLang="en-US" dirty="0" lang="zh-CN"/>
          </a:p>
        </p:txBody>
      </p:sp>
      <p:sp>
        <p:nvSpPr>
          <p:cNvPr id="10497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绿色供应链管理的普及</a:t>
            </a:r>
            <a:endParaRPr altLang="en-US" lang="zh-CN"/>
          </a:p>
        </p:txBody>
      </p:sp>
      <p:sp>
        <p:nvSpPr>
          <p:cNvPr id="10498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政策推动：政府出台相关政策，鼓励企业实施绿色供应链管理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企业转型：企业逐渐认识到绿色供应链管理的重要性，积极转型并推广实施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消费者需求：消费者对环保、可持续产品的需求增加，推动绿色供应链管理的普及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技术创新：随着科技的发展，绿色供应链管理的技术和手段不断创新，提高实施效率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供应链可持续发展的技术创新</a:t>
            </a:r>
            <a:endParaRPr altLang="en-US" lang="zh-CN"/>
          </a:p>
        </p:txBody>
      </p:sp>
      <p:sp>
        <p:nvSpPr>
          <p:cNvPr id="104987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数字化转型：利用大数据、人工智能等技术提高供应链透明度和可追溯性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绿色包装：采用环保材料和设计，减少包装废弃物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循环经济：推动废旧物品回收和再利用，降低资源浪费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绿色运输：采用低碳排放的运输方式，减少交通拥堵和空气污染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供应链可持续发展的政策支持</a:t>
            </a:r>
            <a:endParaRPr altLang="en-US" lang="zh-CN"/>
          </a:p>
        </p:txBody>
      </p:sp>
      <p:sp>
        <p:nvSpPr>
          <p:cNvPr id="10499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建立完善的供应链监管机制，确保可持续发展目标的实现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政府出台相关政策，鼓励企业实施供应链可持续发展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加大对供应链绿色管理的投入，提高企业环保意识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加强国际合作，共同推动全球供应链可持续发展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供应链可持续发展的国际合作</a:t>
            </a:r>
            <a:endParaRPr altLang="en-US" lang="zh-CN"/>
          </a:p>
        </p:txBody>
      </p:sp>
      <p:sp>
        <p:nvSpPr>
          <p:cNvPr id="10499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跨国企业在供应链可持续发展中的角色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全球供应链网络的形成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国际合作在供应链可持续发展中的重要性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未来供应链可持续发展的国际合作方向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实现供应链可持续发展的途径</a:t>
            </a:r>
            <a:endParaRPr altLang="en-US" dirty="0" lang="zh-CN"/>
          </a:p>
        </p:txBody>
      </p:sp>
      <p:sp>
        <p:nvSpPr>
          <p:cNvPr id="10500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提高企业环保意识</a:t>
            </a:r>
            <a:endParaRPr altLang="en-US" lang="zh-CN"/>
          </a:p>
        </p:txBody>
      </p:sp>
      <p:sp>
        <p:nvSpPr>
          <p:cNvPr id="105014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培养企业员工环保意识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4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建立绿色供应链管理体系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推广绿色生产技术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5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加强环保监管和评估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加强供应链绿色管理</a:t>
            </a:r>
            <a:endParaRPr altLang="en-US" lang="zh-CN"/>
          </a:p>
        </p:txBody>
      </p:sp>
      <p:sp>
        <p:nvSpPr>
          <p:cNvPr id="10501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加强供应链绿色管理：通过制定绿色供应链管理策略，推动供应链的绿色化改造，减少资源消耗和环境污染。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优化供应商选择：选择具有环保意识的供应商，确保供应商在生产过程中遵循绿色生产标准，降低对环境的影响。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推广循环经济：在供应链中推广循环经济模式，实现资源的有效利用和废弃物的减量化、资源化。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强化信息共享：加强供应链各环节之间的信息共享，提高供应链的透明度和可追溯性，降低资源浪费和环境风险。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推广绿色生产技术</a:t>
            </a:r>
            <a:endParaRPr altLang="en-US" lang="zh-CN"/>
          </a:p>
        </p:txBody>
      </p:sp>
      <p:sp>
        <p:nvSpPr>
          <p:cNvPr id="105025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推广绿色生产技术：采用环保、节能、低碳的生产技术和设备，减少对环境的污染和资源的消耗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优化供应链结构：通过优化供应链结构，减少中间环节和物流成本，提高供应链的效率和可持续性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建立绿色供应链评价体系：制定绿色供应链评价体系，对供应商进行环保、社会责任等方面的评估和监督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加强绿色供应链管理：加强绿色供应链管理，包括采购、生产、物流、销售等环节的环保管理和控制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建立绿色供应链评价体系</a:t>
            </a:r>
            <a:endParaRPr altLang="en-US" lang="zh-CN"/>
          </a:p>
        </p:txBody>
      </p:sp>
      <p:sp>
        <p:nvSpPr>
          <p:cNvPr id="1050298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0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定义绿色供应链评价体系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04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6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明确评价标准与指标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10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实施评价过程及方法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50316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持续改进与优化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供应链可持续发展与绿色管理的挑战与对策</a:t>
            </a:r>
            <a:endParaRPr altLang="en-US" dirty="0" lang="zh-CN"/>
          </a:p>
        </p:txBody>
      </p:sp>
      <p:sp>
        <p:nvSpPr>
          <p:cNvPr id="10503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供应链可持续发展与绿色管理的挑战</a:t>
            </a:r>
            <a:endParaRPr altLang="en-US" lang="zh-CN"/>
          </a:p>
        </p:txBody>
      </p:sp>
      <p:sp>
        <p:nvSpPr>
          <p:cNvPr id="105043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4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资源短缺和能源消耗：随着供应链规模的扩大，对资源和能源的需求也在不断增加，导致资源短缺和能源消耗问题日益突出。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供应链中的环境问题：供应链中的各个环节都可能对环境造成负面影响，如运输、包装、库存等。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供应链中的社会问题：供应链中的劳动条件、工资待遇、工作安全等问题也可能对供应链的可持续发展造成影响。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4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供应链中的信息不对称：由于供应链中的各个环节之间存在信息不对称，导致供应链中的风险和不确定性增加。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供应链可持续发展与绿色管理的对策</a:t>
            </a:r>
            <a:endParaRPr altLang="en-US" lang="zh-CN"/>
          </a:p>
        </p:txBody>
      </p:sp>
      <p:sp>
        <p:nvSpPr>
          <p:cNvPr id="105048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84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86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加强信息共享：建立供应链信息共享平台，促进供应链各环节的信息交流和协作，提高供应链的透明度和可持续性。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8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0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2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培养绿色供应链管理人才：加强绿色供应链管理人才的培养和引进，提高供应链管理人员的环保意识和能力，推动供应链的可持续发展。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49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6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8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建立绿色供应链管理体系：制定绿色供应链管理策略，明确各环节的环保要求和责任，确保供应链的可持续发展。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0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02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4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推广绿色采购：优先选择环保、可持续的供应商，鼓励供应商采用绿色生产方式，降低采购过程中的环境影响。</a:t>
            </a:r>
            <a:endParaRPr altLang="en-US" dirty="0" sz="11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0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08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1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优化物流运输：采用低碳、环保的运输方式，减少运输过程中的能源消耗和排放，降低对环境的影响。</a:t>
            </a:r>
            <a:endParaRPr altLang="en-US" dirty="0" sz="11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10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54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54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55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59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19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23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28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7"/>
</p:tagLst>
</file>

<file path=ppt/tags/tag33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59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2023-12-19T10:33:43Z</dcterms:created>
  <dcterms:modified xsi:type="dcterms:W3CDTF">2023-12-19T10:33:43Z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6cb1a3c422c840ccb6016fdaedff4d06_21</vt:lpwstr>
  </property>
</Properties>
</file>