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70" r:id="rId1"/>
    <p:sldMasterId id="2147484307" r:id="rId2"/>
  </p:sldMasterIdLst>
  <p:notesMasterIdLst>
    <p:notesMasterId r:id="rId3"/>
  </p:notesMasterIdLst>
  <p:sldIdLst>
    <p:sldId id="531" r:id="rId4"/>
    <p:sldId id="534" r:id="rId5"/>
    <p:sldId id="537" r:id="rId6"/>
    <p:sldId id="540" r:id="rId7"/>
    <p:sldId id="546" r:id="rId9"/>
    <p:sldId id="549" r:id="rId10"/>
    <p:sldId id="552" r:id="rId11"/>
    <p:sldId id="555" r:id="rId12"/>
    <p:sldId id="558" r:id="rId13"/>
    <p:sldId id="564" r:id="rId15"/>
    <p:sldId id="567" r:id="rId16"/>
    <p:sldId id="570" r:id="rId17"/>
    <p:sldId id="573" r:id="rId18"/>
    <p:sldId id="576" r:id="rId19"/>
    <p:sldId id="582" r:id="rId21"/>
    <p:sldId id="585" r:id="rId22"/>
    <p:sldId id="588" r:id="rId23"/>
    <p:sldId id="591" r:id="rId24"/>
    <p:sldId id="594" r:id="rId25"/>
    <p:sldId id="600" r:id="rId27"/>
    <p:sldId id="603" r:id="rId28"/>
    <p:sldId id="606" r:id="rId29"/>
    <p:sldId id="609" r:id="rId30"/>
    <p:sldId id="61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71" r:id="rId1"/>
    <p:sldLayoutId id="2147484272" r:id="rId2"/>
    <p:sldLayoutId id="2147484273" r:id="rId3"/>
    <p:sldLayoutId id="2147484274" r:id="rId4"/>
    <p:sldLayoutId id="2147484275" r:id="rId5"/>
    <p:sldLayoutId id="2147484276" r:id="rId6"/>
    <p:sldLayoutId id="2147484277" r:id="rId7"/>
    <p:sldLayoutId id="2147484278" r:id="rId8"/>
    <p:sldLayoutId id="2147484279" r:id="rId9"/>
    <p:sldLayoutId id="2147484280" r:id="rId10"/>
    <p:sldLayoutId id="21474842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08" r:id="rId1"/>
    <p:sldLayoutId id="2147484309" r:id="rId2"/>
    <p:sldLayoutId id="2147484310" r:id="rId3"/>
    <p:sldLayoutId id="2147484311" r:id="rId4"/>
    <p:sldLayoutId id="2147484312" r:id="rId5"/>
    <p:sldLayoutId id="2147484313" r:id="rId6"/>
    <p:sldLayoutId id="2147484314" r:id="rId7"/>
    <p:sldLayoutId id="2147484315" r:id="rId8"/>
    <p:sldLayoutId id="2147484316" r:id="rId9"/>
    <p:sldLayoutId id="2147484317" r:id="rId10"/>
    <p:sldLayoutId id="21474843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人工智能在体育领域的应用与数据分析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7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66541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2766540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2923425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552"/>
          </a:bodyPr>
          <a:p>
            <a:r>
              <a:rPr altLang="en-US" dirty="0" sz="29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人工智能在体育领域的应用</a:t>
            </a:r>
            <a:endParaRPr altLang="en-US" dirty="0" sz="29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40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98549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5098548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5255433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552"/>
          </a:bodyPr>
          <a:p>
            <a:r>
              <a:rPr altLang="en-US" dirty="0" sz="29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人工智能在体育数据分析中的应用</a:t>
            </a:r>
            <a:endParaRPr altLang="en-US" dirty="0" sz="29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47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30557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7430556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7587441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96552"/>
          </a:bodyPr>
          <a:p>
            <a:r>
              <a:rPr altLang="en-US" dirty="0" sz="29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人工智能在体育领域的应用案例</a:t>
            </a:r>
            <a:endParaRPr altLang="en-US" dirty="0" sz="29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5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9762564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9762564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9919449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 fontScale="77500" lnSpcReduction="10000"/>
          </a:bodyPr>
          <a:p>
            <a:r>
              <a:rPr altLang="en-US" dirty="0" sz="32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人工智能在体育领域的挑战与未来发展</a:t>
            </a:r>
            <a:endParaRPr altLang="en-US" dirty="0" sz="32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434533" y="0"/>
            <a:ext cx="0" cy="5311588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434532" y="2268706"/>
            <a:ext cx="1642782" cy="1101049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591417" y="3510914"/>
            <a:ext cx="2173603" cy="1724473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9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9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9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9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5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2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人工智能在体育领域的应用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人工智能在体育训练中的应用</a:t>
            </a:r>
            <a:endParaRPr altLang="en-US" lang="zh-CN"/>
          </a:p>
        </p:txBody>
      </p:sp>
      <p:sp>
        <p:nvSpPr>
          <p:cNvPr id="104914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4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4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运动员动作分析：通过机器学习算法对运动员的动作进行实时分析，帮助教练员了解运动员的技术水平和潜在问题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5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训练计划制定：基于大数据和人工智能技术，为运动员制定个性化的训练计划，提高训练效果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5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运动损伤预防：通过人工智能技术对运动员的运动数据进行实时监测和分析，及时发现潜在的运动损伤风险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6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6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比赛策略制定：基于人工智能技术对对手的运动数据进行分析，为运动员制定针对性的比赛策略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人工智能在体育比赛中的应用</a:t>
            </a:r>
            <a:endParaRPr altLang="en-US" lang="zh-CN"/>
          </a:p>
        </p:txBody>
      </p:sp>
      <p:sp>
        <p:nvSpPr>
          <p:cNvPr id="104922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比赛预测：利用机器学习和大数据分析技术，对比赛结果进行预测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比赛分析：通过人工智能技术对比赛数据进行深度挖掘和分析，为教练和球员提供更加精准的比赛策略和指导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运动员训练：利用人工智能技术对运动员的训练数据进行实时监测和分析，提高训练效率和运动员表现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比赛裁判：通过人工智能技术对比赛视频进行自动识别和分析，提高比赛裁判的准确性和公正性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人工智能在体育管理中的应用</a:t>
            </a:r>
            <a:endParaRPr altLang="en-US" lang="zh-CN"/>
          </a:p>
        </p:txBody>
      </p:sp>
      <p:sp>
        <p:nvSpPr>
          <p:cNvPr id="104928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运动员训练与评估：利用AI技术对运动员进行个性化训练和评估，提高训练效率和效果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赛事安排与调度：通过AI算法优化赛事安排和调度，确保比赛顺利进行并提高观众体验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场馆管理与运营：利用AI技术实现场馆智能化管理，提高场馆运营效率和安全性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体育营销与推广：通过AI技术分析观众数据，为体育营销和推广提供精准的决策支持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人工智能在体育数据分析中的应用</a:t>
            </a:r>
            <a:endParaRPr altLang="en-US" lang="zh-CN"/>
          </a:p>
        </p:txBody>
      </p:sp>
      <p:sp>
        <p:nvSpPr>
          <p:cNvPr id="10493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数据收集与整理：利用人工智能技术自动化收集、整理和分析体育比赛、训练和运动员数据，提高数据质量和效率。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运动表现评估：通过人工智能算法对运动员的运动表现进行评估，包括速度、力量、耐力、技巧等方面，为教练团队提供更准确、客观的评估依据。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训练计划优化：基于人工智能算法分析运动员的训练数据，为教练团队提供个性化的训练计划建议，提高训练效果和运动员表现。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比赛策略制定：通过人工智能技术分析对手的比赛数据，为教练团队提供针对性的比赛策略建议，提高比赛胜率。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人工智能在体育数据分析中的应用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数据采集与处理</a:t>
            </a:r>
            <a:endParaRPr altLang="en-US" lang="zh-CN"/>
          </a:p>
        </p:txBody>
      </p:sp>
      <p:sp>
        <p:nvSpPr>
          <p:cNvPr id="104954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数据采集：通过传感器、摄像头等设备获取体育比赛或训练中的数据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数据预处理：对采集到的原始数据进行清洗、整理、筛选等操作，以便后续分析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数据特征提取：从预处理后的数据中提取出与体育比赛或训练相关的特征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数据可视化：将提取出的特征以图表、图像等形式进行展示，以便更好地理解和分析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数据分析与挖掘</a:t>
            </a:r>
            <a:endParaRPr altLang="en-US" lang="zh-CN"/>
          </a:p>
        </p:txBody>
      </p:sp>
      <p:sp>
        <p:nvSpPr>
          <p:cNvPr id="104960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数据收集与整理：利用人工智能技术对体育比赛和训练数据进行收集、整理和分类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数据挖掘与分析：通过机器学习和数据挖掘算法，发现数据中的模式和规律，为教练和运动员提供有价值的洞察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预测与决策支持：基于历史数据和实时数据，利用人工智能技术进行预测和决策支持，帮助教练制定比赛策略和训练计划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个性化训练与推荐系统：通过分析运动员的个人数据和表现，为运动员提供个性化的训练建议和推荐系统，提高训练效果和比赛表现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数据可视化与呈现</a:t>
            </a:r>
            <a:endParaRPr altLang="en-US" lang="zh-CN"/>
          </a:p>
        </p:txBody>
      </p:sp>
      <p:sp>
        <p:nvSpPr>
          <p:cNvPr id="10496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数据可视化：将复杂数据以图表、图像等形式直观展示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数据呈现：通过数据可视化技术，帮助教练和运动员更好地理解比赛数据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实时监测：对运动员的身体状态、比赛表现等进行实时监测和数据分析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预测与决策：基于历史数据和实时数据，对运动员表现、比赛结果等进行预测和决策支持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数据应用与决策支持</a:t>
            </a:r>
            <a:endParaRPr altLang="en-US" lang="zh-CN"/>
          </a:p>
        </p:txBody>
      </p:sp>
      <p:sp>
        <p:nvSpPr>
          <p:cNvPr id="104974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数据收集与整理：利用人工智能技术对体育比赛和训练数据进行高效、准确的收集和整理，为后续分析提供基础。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数据分析与挖掘：通过机器学习和数据挖掘技术，对收集到的数据进行深入分析，提取有用的信息和知识，为教练和运动员提供决策支持。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预测与优化：基于历史数据和实时数据，利用人工智能技术进行预测和优化，为教练和运动员提供更加准确、科学的训练和比赛策略。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个性化训练与推荐：通过分析运动员的个人特点和历史数据，为运动员提供个性化的训练计划和推荐，提高训练效果和比赛表现。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82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人工智能在体育领域的应用案例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人工智能在足球领域的应用案例</a:t>
            </a:r>
            <a:endParaRPr altLang="en-US" lang="zh-CN"/>
          </a:p>
        </p:txBody>
      </p:sp>
      <p:sp>
        <p:nvSpPr>
          <p:cNvPr id="10499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比赛预测：利用机器学习和大数据分析技术，对足球比赛结果进行预测，提高预测准确率。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球员评估：通过分析球员在比赛中的表现数据，评估球员的能力和潜力，为球队的选人和战术制定提供参考。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比赛分析：利用人工智能技术对比赛数据进行深度挖掘和分析，帮助教练团队更好地理解比赛过程和球员表现，优化战术安排。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训练辅助：通过智能设备监测球员的训练状态和体能数据，为教练团队提供更加科学和准确的训练计划，提高训练效果。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人工智能在篮球领域的应用案例</a:t>
            </a:r>
            <a:endParaRPr altLang="en-US" lang="zh-CN"/>
          </a:p>
        </p:txBody>
      </p:sp>
      <p:sp>
        <p:nvSpPr>
          <p:cNvPr id="10500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比赛数据分析：通过人工智能技术对比赛数据进行分析，为教练和球员提供更加准确和全面的比赛信息。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智能训练：利用人工智能技术对球员进行智能训练，提高训练效率和球员技能水平。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比赛预测：通过人工智能技术对比赛结果进行预测，为球迷和投资者提供更加准确和及时的比赛信息。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智能裁判：利用人工智能技术对比赛进行智能裁判，减少人为因素对比赛结果的影响，提高比赛公正性和准确性。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人工智能在网球领域的应用案例</a:t>
            </a:r>
            <a:endParaRPr altLang="en-US" lang="zh-CN"/>
          </a:p>
        </p:txBody>
      </p:sp>
      <p:sp>
        <p:nvSpPr>
          <p:cNvPr id="105008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网球训练辅助：通过人工智能技术，对球员的动作、击球方式等进行智能识别和评估，帮助球员发现自己的不足之处，提高训练效率。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网球比赛分析：利用人工智能技术对网球比赛进行数据挖掘和分析，为教练和球员提供更加精准的比赛策略和训练建议。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网球比赛预测：利用人工智能技术对网球比赛结果进行预测，为观众和投资者提供更加准确的比赛结果预测服务。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网球赛事推广：通过人工智能技术，对网球赛事进行数据挖掘和分析，为赛事组织者和赞助商提供更加精准的赛事推广和营销策略。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人工智能在其他体育领域的应用案例</a:t>
            </a:r>
            <a:endParaRPr altLang="en-US" lang="zh-CN"/>
          </a:p>
        </p:txBody>
      </p:sp>
      <p:sp>
        <p:nvSpPr>
          <p:cNvPr id="105015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5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足球领域：通过人工智能技术分析球员表现、战术和比赛数据，提高比赛水平和决策效率。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篮球领域：利用人工智能技术对球员数据、比赛数据和战术进行分析，为教练团队提供更准确、全面的决策支持。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网球领域：通过人工智能技术对比赛数据进行分析，帮助球员和教练团队了解对手的弱点和制定针对性的比赛策略。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7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赛车领域：利用人工智能技术对赛车性能、赛道数据和天气数据进行实时分析，提高赛车手的比赛表现和安全性。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人工智能在体育领域的挑战与未来发展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人工智能在体育领域的挑战</a:t>
            </a:r>
            <a:endParaRPr altLang="en-US" lang="zh-CN"/>
          </a:p>
        </p:txBody>
      </p:sp>
      <p:sp>
        <p:nvSpPr>
          <p:cNvPr id="105034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数据收集与处理：如何获取准确、全面的数据，并对其进行有效处理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算法与模型：如何建立高效、准确的算法和模型，以支持体育领域的决策和预测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隐私与安全：如何保护运动员和相关人员的隐私和数据安全，避免泄露和滥用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伦理与法律：如何遵守伦理和法律规定，确保人工智能在体育领域的应用符合社会价值观和法律法规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人工智能在体育领域的未来发展</a:t>
            </a:r>
            <a:endParaRPr altLang="en-US" lang="zh-CN"/>
          </a:p>
        </p:txBody>
      </p:sp>
      <p:sp>
        <p:nvSpPr>
          <p:cNvPr id="105042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人工智能在体育领域的应用将更加广泛，包括运动员训练、比赛分析、赛事预测等方面。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人工智能技术不断进步，将为体育领域带来更多创新和突破。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未来，人工智能将与体育领域深度融合，推动体育产业的数字化转型和智能化升级。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人工智能在体育领域的应用将促进体育产业的可持续发展，提高体育竞技水平和观赏体验。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人工智能在体育领域的创新方向</a:t>
            </a:r>
            <a:endParaRPr altLang="en-US" lang="zh-CN"/>
          </a:p>
        </p:txBody>
      </p:sp>
      <p:sp>
        <p:nvSpPr>
          <p:cNvPr id="10504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智能化训练：利用AI技术对运动员进行个性化、精准化的训练，提高训练效果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智能化比赛：通过AI技术对比赛数据进行实时分析，为运动员和教练提供更加准确、及时的比赛信息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智能化场馆：利用AI技术对场馆进行智能化管理，提高场馆运营效率和服务质量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智能化健康管理：利用AI技术对运动员进行健康监测和管理，预防运动损伤和提高运动员健康水平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人工智能在体育领域的政策与法规</a:t>
            </a:r>
            <a:endParaRPr altLang="en-US" lang="zh-CN"/>
          </a:p>
        </p:txBody>
      </p:sp>
      <p:sp>
        <p:nvSpPr>
          <p:cNvPr id="105055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5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6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法规限制：对人工智能在体育领域的应用进行规范和监管，确保公平公正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政策支持：政府出台相关政策，鼓励和支持人工智能在体育领域的应用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政策与法规对人工智能在体育领域的影响：推动人工智能技术的进步，促进体育产业的发展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未来政策与法规的发展趋势：不断完善政策与法规，为人工智能在体育领域的广泛应用提供保障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62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5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5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5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2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5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5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5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5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5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5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SLIDE_ID" val="custom20230303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2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04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2023-12-17T04:34:17Z</dcterms:created>
  <dcterms:modified xsi:type="dcterms:W3CDTF">2023-12-17T04:34:17Z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9945189402ea48c598cbf9d791516d2b_21</vt:lpwstr>
  </property>
</Properties>
</file>