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3053" r:id="rId1"/>
    <p:sldMasterId id="2147493090" r:id="rId2"/>
  </p:sldMasterIdLst>
  <p:notesMasterIdLst>
    <p:notesMasterId r:id="rId3"/>
  </p:notesMasterIdLst>
  <p:sldIdLst>
    <p:sldId id="4403" r:id="rId4"/>
    <p:sldId id="4407" r:id="rId5"/>
    <p:sldId id="4410" r:id="rId6"/>
    <p:sldId id="4413" r:id="rId7"/>
    <p:sldId id="4416" r:id="rId8"/>
    <p:sldId id="4419" r:id="rId9"/>
    <p:sldId id="4422" r:id="rId10"/>
    <p:sldId id="4425" r:id="rId11"/>
    <p:sldId id="4428" r:id="rId12"/>
    <p:sldId id="4431" r:id="rId13"/>
    <p:sldId id="4434" r:id="rId14"/>
    <p:sldId id="4437" r:id="rId15"/>
    <p:sldId id="4440" r:id="rId16"/>
    <p:sldId id="4443" r:id="rId17"/>
    <p:sldId id="4446" r:id="rId18"/>
    <p:sldId id="4449" r:id="rId19"/>
    <p:sldId id="4452" r:id="rId20"/>
    <p:sldId id="4455" r:id="rId21"/>
    <p:sldId id="4458" r:id="rId22"/>
    <p:sldId id="4461" r:id="rId23"/>
    <p:sldId id="4464" r:id="rId24"/>
    <p:sldId id="4467" r:id="rId25"/>
    <p:sldId id="4470" r:id="rId26"/>
    <p:sldId id="4473" r:id="rId27"/>
    <p:sldId id="4476" r:id="rId28"/>
    <p:sldId id="4479" r:id="rId29"/>
    <p:sldId id="4482"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8" name="幻灯片图像占位符 1"/>
          <p:cNvSpPr>
            <a:spLocks noChangeAspect="1" noRot="1" noGrp="1"/>
          </p:cNvSpPr>
          <p:nvPr>
            <p:ph type="sldImg" idx="2"/>
          </p:nvPr>
        </p:nvSpPr>
        <p:spPr/>
      </p:sp>
      <p:sp>
        <p:nvSpPr>
          <p:cNvPr id="104867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image" Target="../media/image2.png"/><Relationship Id="rId8" Type="http://schemas.openxmlformats.org/officeDocument/2006/relationships/tags" Target="../tags/tag6.xml"/><Relationship Id="rId9" Type="http://schemas.openxmlformats.org/officeDocument/2006/relationships/image" Target="../media/image3.png"/><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image" Target="../media/image4.png"/><Relationship Id="rId14" Type="http://schemas.openxmlformats.org/officeDocument/2006/relationships/tags" Target="../tags/tag10.xml"/><Relationship Id="rId15" Type="http://schemas.openxmlformats.org/officeDocument/2006/relationships/image" Target="../media/image5.png"/><Relationship Id="rId16" Type="http://schemas.openxmlformats.org/officeDocument/2006/relationships/tags" Target="../tags/tag11.xml"/><Relationship Id="rId17" Type="http://schemas.openxmlformats.org/officeDocument/2006/relationships/tags" Target="../tags/tag12.xml"/><Relationship Id="rId18" Type="http://schemas.openxmlformats.org/officeDocument/2006/relationships/tags" Target="../tags/tag13.xml"/><Relationship Id="rId19" Type="http://schemas.openxmlformats.org/officeDocument/2006/relationships/tags" Target="../tags/tag14.xml"/><Relationship Id="rId2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image" Target="../media/image6.png"/><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tags" Target="../tags/tag19.xml"/><Relationship Id="rId7" Type="http://schemas.openxmlformats.org/officeDocument/2006/relationships/tags" Target="../tags/tag20.xml"/><Relationship Id="rId8" Type="http://schemas.openxmlformats.org/officeDocument/2006/relationships/tags" Target="../tags/tag21.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image" Target="../media/image6.png"/><Relationship Id="rId5" Type="http://schemas.openxmlformats.org/officeDocument/2006/relationships/tags" Target="../tags/tag25.xml"/><Relationship Id="rId6" Type="http://schemas.openxmlformats.org/officeDocument/2006/relationships/tags" Target="../tags/tag26.xml"/><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1.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2.png"/><Relationship Id="rId8" Type="http://schemas.openxmlformats.org/officeDocument/2006/relationships/tags" Target="../tags/tag34.xml"/><Relationship Id="rId9" Type="http://schemas.openxmlformats.org/officeDocument/2006/relationships/image" Target="../media/image3.png"/><Relationship Id="rId10" Type="http://schemas.openxmlformats.org/officeDocument/2006/relationships/tags" Target="../tags/tag35.xml"/><Relationship Id="rId11" Type="http://schemas.openxmlformats.org/officeDocument/2006/relationships/tags" Target="../tags/tag36.xml"/><Relationship Id="rId12" Type="http://schemas.openxmlformats.org/officeDocument/2006/relationships/tags" Target="../tags/tag37.xml"/><Relationship Id="rId13" Type="http://schemas.openxmlformats.org/officeDocument/2006/relationships/image" Target="../media/image4.png"/><Relationship Id="rId14" Type="http://schemas.openxmlformats.org/officeDocument/2006/relationships/tags" Target="../tags/tag38.xml"/><Relationship Id="rId15" Type="http://schemas.openxmlformats.org/officeDocument/2006/relationships/image" Target="../media/image5.png"/><Relationship Id="rId16" Type="http://schemas.openxmlformats.org/officeDocument/2006/relationships/tags" Target="../tags/tag39.xml"/><Relationship Id="rId17" Type="http://schemas.openxmlformats.org/officeDocument/2006/relationships/tags" Target="../tags/tag40.xml"/><Relationship Id="rId18" Type="http://schemas.openxmlformats.org/officeDocument/2006/relationships/tags" Target="../tags/tag41.xml"/><Relationship Id="rId19"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image" Target="../media/image6.png"/><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image" Target="../media/image6.png"/><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tags" Target="../tags/tag57.xml"/><Relationship Id="rId10" Type="http://schemas.openxmlformats.org/officeDocument/2006/relationships/tags" Target="../tags/tag58.xml"/><Relationship Id="rId11" Type="http://schemas.openxmlformats.org/officeDocument/2006/relationships/tags" Target="../tags/tag59.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image" Target="../media/image6.png"/><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tags" Target="../tags/tag64.xml"/><Relationship Id="rId7" Type="http://schemas.openxmlformats.org/officeDocument/2006/relationships/tags" Target="../tags/tag65.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6.png"/><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tags" Target="../tags/tag70.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image" Target="../media/image6.png"/><Relationship Id="rId4" Type="http://schemas.openxmlformats.org/officeDocument/2006/relationships/tags" Target="../tags/tag73.xml"/><Relationship Id="rId5" Type="http://schemas.openxmlformats.org/officeDocument/2006/relationships/tags" Target="../tags/tag74.xml"/><Relationship Id="rId6" Type="http://schemas.openxmlformats.org/officeDocument/2006/relationships/tags" Target="../tags/tag75.xml"/><Relationship Id="rId7" Type="http://schemas.openxmlformats.org/officeDocument/2006/relationships/tags" Target="../tags/tag76.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image" Target="../media/image6.png"/><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tags" Target="../tags/tag81.xml"/><Relationship Id="rId7" Type="http://schemas.openxmlformats.org/officeDocument/2006/relationships/tags" Target="../tags/tag82.xml"/><Relationship Id="rId8" Type="http://schemas.openxmlformats.org/officeDocument/2006/relationships/tags" Target="../tags/tag83.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image" Target="../media/image1.png"/><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image" Target="../media/image2.png"/><Relationship Id="rId8" Type="http://schemas.openxmlformats.org/officeDocument/2006/relationships/tags" Target="../tags/tag89.xml"/><Relationship Id="rId9" Type="http://schemas.openxmlformats.org/officeDocument/2006/relationships/image" Target="../media/image3.png"/><Relationship Id="rId10" Type="http://schemas.openxmlformats.org/officeDocument/2006/relationships/tags" Target="../tags/tag90.xml"/><Relationship Id="rId11" Type="http://schemas.openxmlformats.org/officeDocument/2006/relationships/tags" Target="../tags/tag91.xml"/><Relationship Id="rId12" Type="http://schemas.openxmlformats.org/officeDocument/2006/relationships/image" Target="../media/image4.png"/><Relationship Id="rId13" Type="http://schemas.openxmlformats.org/officeDocument/2006/relationships/tags" Target="../tags/tag92.xml"/><Relationship Id="rId14" Type="http://schemas.openxmlformats.org/officeDocument/2006/relationships/image" Target="../media/image5.png"/><Relationship Id="rId15" Type="http://schemas.openxmlformats.org/officeDocument/2006/relationships/tags" Target="../tags/tag93.xml"/><Relationship Id="rId16" Type="http://schemas.openxmlformats.org/officeDocument/2006/relationships/tags" Target="../tags/tag94.xml"/><Relationship Id="rId17" Type="http://schemas.openxmlformats.org/officeDocument/2006/relationships/tags" Target="../tags/tag95.xml"/><Relationship Id="rId18" Type="http://schemas.openxmlformats.org/officeDocument/2006/relationships/tags" Target="../tags/tag96.xml"/><Relationship Id="rId1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8" name="矩形 15"/>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70" name="矩形 14"/>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5" name="图片 12"/>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57"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59" name="图片 11"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61"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672" name="标题 9"/>
          <p:cNvSpPr txBox="1">
            <a:spLocks noGrp="1"/>
          </p:cNvSpPr>
          <p:nvPr>
            <p:ph type="title" idx="5" hasCustomPrompt="1"/>
            <p:custDataLst>
              <p:tags r:id="rId10"/>
            </p:custDataLst>
          </p:nvPr>
        </p:nvSpPr>
        <p:spPr>
          <a:xfrm>
            <a:off x="2757805" y="1013460"/>
            <a:ext cx="6718935" cy="281876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sp>
        <p:nvSpPr>
          <p:cNvPr id="1048674" name="文本占位符 8"/>
          <p:cNvSpPr txBox="1">
            <a:spLocks noGrp="1"/>
          </p:cNvSpPr>
          <p:nvPr>
            <p:ph type="body" idx="4" hasCustomPrompt="1"/>
            <p:custDataLst>
              <p:tags r:id="rId11"/>
            </p:custDataLst>
          </p:nvPr>
        </p:nvSpPr>
        <p:spPr>
          <a:xfrm>
            <a:off x="2757170" y="4084955"/>
            <a:ext cx="6719570" cy="352425"/>
          </a:xfrm>
          <a:prstGeom prst="rect"/>
          <a:noFill/>
        </p:spPr>
        <p:txBody>
          <a:bodyPr anchor="t" rtlCol="0" wrap="square">
            <a:spAutoFit/>
          </a:bodyPr>
          <a:lstStyle>
            <a:lvl1pPr algn="ctr" defTabSz="914400" eaLnBrk="1" fontAlgn="auto" hangingPunct="1" latinLnBrk="0" marL="0" marR="0" rtl="0">
              <a:lnSpc>
                <a:spcPct val="100000"/>
              </a:lnSpc>
              <a:buClrTx/>
              <a:buSzTx/>
              <a:buFontTx/>
              <a:buNone/>
              <a:defRPr baseline="0" b="1" cap="none" sz="1600" i="0" kern="1200" kumimoji="0" noProof="1" normalizeH="0" spc="0" strike="noStrike" u="none">
                <a:solidFill>
                  <a:schemeClr val="accent2">
                    <a:alpha val="45000"/>
                  </a:schemeClr>
                </a:solidFill>
                <a:latin typeface="+mj-ea"/>
                <a:ea typeface="+mj-ea"/>
                <a:cs typeface="微软雅黑" panose="020B0503020204020204" charset="-122"/>
              </a:defRPr>
            </a:lvl1pPr>
          </a:lstStyle>
          <a:p>
            <a:pPr algn="ctr" lvl="0"/>
            <a:r>
              <a:rPr>
                <a:sym typeface="+mn-ea"/>
              </a:rPr>
              <a:t>单击此处编辑母版副标题样式</a:t>
            </a:r>
            <a:endParaRPr>
              <a:sym typeface="+mn-ea"/>
            </a:endParaRPr>
          </a:p>
        </p:txBody>
      </p:sp>
      <p:pic>
        <p:nvPicPr>
          <p:cNvPr id="2097163"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65" name="图片 7"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676" name="文本占位符 6"/>
          <p:cNvSpPr>
            <a:spLocks noGrp="1"/>
          </p:cNvSpPr>
          <p:nvPr>
            <p:ph type="body" idx="1" hasCustomPrompt="1"/>
            <p:custDataLst>
              <p:tags r:id="rId16"/>
            </p:custDataLst>
          </p:nvPr>
        </p:nvSpPr>
        <p:spPr>
          <a:xfrm>
            <a:off x="4746625" y="528447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j-ea"/>
                <a:ea typeface="+mj-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678" name="日期占位符 3"/>
          <p:cNvSpPr>
            <a:spLocks noGrp="1"/>
          </p:cNvSpPr>
          <p:nvPr>
            <p:ph type="dt" sz="half" idx="10"/>
            <p:custDataLst>
              <p:tags r:id="rId1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0" name="页脚占位符 4"/>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682" name="灯片编号占位符 5"/>
          <p:cNvSpPr>
            <a:spLocks noGrp="1"/>
          </p:cNvSpPr>
          <p:nvPr>
            <p:ph type="sldNum" sz="quarter" idx="12"/>
            <p:custDataLst>
              <p:tags r:id="rId1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4" name="矩形 8"/>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6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86" name="标题"/>
          <p:cNvSpPr txBox="1">
            <a:spLocks noGrp="1"/>
          </p:cNvSpPr>
          <p:nvPr>
            <p:ph type="title" idx="2"/>
            <p:custDataLst>
              <p:tags r:id="rId4"/>
            </p:custDataLst>
          </p:nvPr>
        </p:nvSpPr>
        <p:spPr>
          <a:xfrm>
            <a:off x="608330" y="608330"/>
            <a:ext cx="10968990" cy="705485"/>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defRPr>
            </a:lvl1pPr>
          </a:lstStyle>
          <a:p>
            <a:pPr algn="ctr" lvl="0"/>
            <a:r>
              <a:rPr>
                <a:sym typeface="+mn-ea"/>
              </a:rPr>
              <a:t>单击此处编辑母版标题样式</a:t>
            </a:r>
            <a:endParaRPr>
              <a:sym typeface="+mn-ea"/>
            </a:endParaRPr>
          </a:p>
        </p:txBody>
      </p:sp>
      <p:sp>
        <p:nvSpPr>
          <p:cNvPr id="1048688" name="正文"/>
          <p:cNvSpPr txBox="1">
            <a:spLocks noGrp="1"/>
          </p:cNvSpPr>
          <p:nvPr>
            <p:ph idx="1" hasCustomPrompt="1"/>
            <p:custDataLst>
              <p:tags r:id="rId5"/>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j-ea"/>
                <a:ea typeface="+mj-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单击此处添加文本</a:t>
            </a:r>
            <a:endParaRPr dirty="0">
              <a:sym typeface="+mn-ea"/>
            </a:endParaRPr>
          </a:p>
        </p:txBody>
      </p:sp>
      <p:sp>
        <p:nvSpPr>
          <p:cNvPr id="1048690"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2"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6" name="矩形 6"/>
          <p:cNvSpPr/>
          <p:nvPr>
            <p:custDataLst>
              <p:tags r:id="rId1"/>
            </p:custDataLst>
          </p:nvPr>
        </p:nvSpPr>
        <p:spPr>
          <a:xfrm>
            <a:off x="0" y="6370955"/>
            <a:ext cx="12192000" cy="48641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98" name="标题 5" descr="7b0a20202020227461726765744d6f64756c65223a20226b6f6e6c696e65666f6e7473220a7d0a"/>
          <p:cNvSpPr txBox="1">
            <a:spLocks noGrp="1"/>
          </p:cNvSpPr>
          <p:nvPr>
            <p:ph type="title" idx="3" hasCustomPrompt="1"/>
            <p:custDataLst>
              <p:tags r:id="rId2"/>
            </p:custDataLst>
          </p:nvPr>
        </p:nvSpPr>
        <p:spPr>
          <a:xfrm>
            <a:off x="685800" y="271780"/>
            <a:ext cx="5461000" cy="1396365"/>
          </a:xfrm>
          <a:prstGeom prst="rect"/>
          <a:noFill/>
        </p:spPr>
        <p:txBody>
          <a:bodyPr anchor="b" anchorCtr="0" rtlCol="0" wrap="square">
            <a:noAutofit/>
          </a:bodyPr>
          <a:lstStyle>
            <a:lvl1pPr algn="l" defTabSz="914400" eaLnBrk="1" fontAlgn="auto" hangingPunct="1" latinLnBrk="0" marL="0" marR="0" rtl="0">
              <a:lnSpc>
                <a:spcPct val="100000"/>
              </a:lnSpc>
              <a:buClrTx/>
              <a:buSzTx/>
              <a:buFontTx/>
              <a:buNone/>
              <a:defRPr altLang="en-US" baseline="0" b="1" cap="none" sz="6000" i="0" kern="1200" kumimoji="0" lang="zh-CN" noProof="1" normalizeH="0" spc="0" strike="noStrike" u="none">
                <a:solidFill>
                  <a:schemeClr val="accent1">
                    <a:lumMod val="75000"/>
                  </a:schemeClr>
                </a:solidFill>
                <a:effectLst/>
                <a:latin typeface="+mj-ea"/>
                <a:ea typeface="+mj-ea"/>
                <a:cs typeface="微软雅黑" panose="020B0503020204020204" charset="-122"/>
              </a:defRPr>
            </a:lvl1pPr>
          </a:lstStyle>
          <a:p>
            <a:pPr algn="l" lvl="0">
              <a:buClrTx/>
              <a:buSzTx/>
              <a:buFontTx/>
            </a:pPr>
            <a:r>
              <a:rPr>
                <a:sym typeface="+mn-ea"/>
              </a:rPr>
              <a:t>单击编辑标题</a:t>
            </a:r>
            <a:endParaRPr>
              <a:sym typeface="+mn-ea"/>
            </a:endParaRPr>
          </a:p>
        </p:txBody>
      </p:sp>
      <p:pic>
        <p:nvPicPr>
          <p:cNvPr id="2097169" name="图片 60" descr="不同颜色的花  描述已自动生成"/>
          <p:cNvPicPr>
            <a:picLocks noChangeAspect="1"/>
          </p:cNvPicPr>
          <p:nvPr>
            <p:custDataLst>
              <p:tags r:id="rId3"/>
            </p:custDataLst>
          </p:nvPr>
        </p:nvPicPr>
        <p:blipFill>
          <a:blip xmlns:r="http://schemas.openxmlformats.org/officeDocument/2006/relationships" r:embed="rId4" cstate="print"/>
          <a:srcRect t="48205" r="36442"/>
          <a:stretch>
            <a:fillRect/>
          </a:stretch>
        </p:blipFill>
        <p:spPr>
          <a:xfrm rot="1631206">
            <a:off x="8910320" y="-527685"/>
            <a:ext cx="3985260" cy="2016125"/>
          </a:xfrm>
          <a:custGeom>
            <a:avLst/>
            <a:gdLst>
              <a:gd name="connsiteX0" fmla="*/ 1 w 4133035"/>
              <a:gd name="connsiteY0" fmla="*/ 1571167 h 2091230"/>
              <a:gd name="connsiteX1" fmla="*/ 3058899 w 4133035"/>
              <a:gd name="connsiteY1" fmla="*/ 0 h 2091230"/>
              <a:gd name="connsiteX2" fmla="*/ 4133035 w 4133035"/>
              <a:gd name="connsiteY2" fmla="*/ 2091230 h 2091230"/>
              <a:gd name="connsiteX3" fmla="*/ 0 w 4133035"/>
              <a:gd name="connsiteY3" fmla="*/ 2091230 h 2091230"/>
            </a:gdLst>
            <a:ahLst/>
            <a:cxnLst>
              <a:cxn ang="0">
                <a:pos x="connsiteX0" y="connsiteY0"/>
              </a:cxn>
              <a:cxn ang="0">
                <a:pos x="connsiteX1" y="connsiteY1"/>
              </a:cxn>
              <a:cxn ang="0">
                <a:pos x="connsiteX2" y="connsiteY2"/>
              </a:cxn>
              <a:cxn ang="0">
                <a:pos x="connsiteX3" y="connsiteY3"/>
              </a:cxn>
            </a:cxnLst>
            <a:rect l="l" t="t" r="r" b="b"/>
            <a:pathLst>
              <a:path w="4133035" h="2091230">
                <a:moveTo>
                  <a:pt x="1" y="1571167"/>
                </a:moveTo>
                <a:lnTo>
                  <a:pt x="3058899" y="0"/>
                </a:lnTo>
                <a:lnTo>
                  <a:pt x="4133035" y="2091230"/>
                </a:lnTo>
                <a:lnTo>
                  <a:pt x="0" y="2091230"/>
                </a:lnTo>
                <a:close/>
              </a:path>
            </a:pathLst>
          </a:custGeom>
        </p:spPr>
      </p:pic>
      <p:pic>
        <p:nvPicPr>
          <p:cNvPr id="2097171" name="图片 33" descr="不同颜色的花  描述已自动生成"/>
          <p:cNvPicPr>
            <a:picLocks noChangeAspect="1"/>
          </p:cNvPicPr>
          <p:nvPr>
            <p:custDataLst>
              <p:tags r:id="rId5"/>
            </p:custDataLst>
          </p:nvPr>
        </p:nvPicPr>
        <p:blipFill>
          <a:blip xmlns:r="http://schemas.openxmlformats.org/officeDocument/2006/relationships" r:embed="rId4" cstate="print"/>
          <a:srcRect l="45169" r="1742" b="65250"/>
          <a:stretch>
            <a:fillRect/>
          </a:stretch>
        </p:blipFill>
        <p:spPr>
          <a:xfrm rot="1631206">
            <a:off x="-715010" y="5714365"/>
            <a:ext cx="4537710" cy="1844675"/>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00" name="日期占位符 2"/>
          <p:cNvSpPr>
            <a:spLocks noGrp="1"/>
          </p:cNvSpPr>
          <p:nvPr>
            <p:ph type="dt" sz="half" idx="10"/>
            <p:custDataLst>
              <p:tags r:id="rId6"/>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02"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04" name="灯片编号占位符 4"/>
          <p:cNvSpPr>
            <a:spLocks noGrp="1"/>
          </p:cNvSpPr>
          <p:nvPr>
            <p:ph type="sldNum" sz="quarter" idx="12"/>
            <p:custDataLst>
              <p:tags r:id="rId8"/>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06"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08"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73"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75"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77" name="图片 10"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79"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10" name="标题 9"/>
          <p:cNvSpPr txBox="1">
            <a:spLocks noGrp="1"/>
          </p:cNvSpPr>
          <p:nvPr>
            <p:ph type="title" idx="4" hasCustomPrompt="1"/>
            <p:custDataLst>
              <p:tags r:id="rId10"/>
            </p:custDataLst>
          </p:nvPr>
        </p:nvSpPr>
        <p:spPr>
          <a:xfrm>
            <a:off x="3739515" y="3666490"/>
            <a:ext cx="4823460" cy="2073910"/>
          </a:xfrm>
          <a:prstGeom prst="rect"/>
          <a:noFill/>
        </p:spPr>
        <p:txBody>
          <a:bodyPr wrap="square">
            <a:normAutofit/>
          </a:bodyPr>
          <a:lstStyle>
            <a:lvl1pPr algn="ctr" defTabSz="914400" eaLnBrk="1" fontAlgn="ctr" hangingPunct="1" latinLnBrk="0" marL="0" marR="0" rtl="0">
              <a:lnSpc>
                <a:spcPct val="100000"/>
              </a:lnSpc>
              <a:buClrTx/>
              <a:buSzTx/>
              <a:buFontTx/>
              <a:buNone/>
              <a:defRPr altLang="en-US" baseline="0" b="1" cap="none" sz="5400" i="0" kern="1200" kumimoji="0" lang="zh-CN" noProof="1" normalizeH="0" spc="0" strike="noStrike" u="none">
                <a:solidFill>
                  <a:schemeClr val="accent1">
                    <a:lumMod val="75000"/>
                  </a:schemeClr>
                </a:solidFill>
                <a:latin typeface="+mj-ea"/>
                <a:ea typeface="+mj-ea"/>
                <a:cs typeface="微软雅黑" panose="020B0503020204020204" charset="-122"/>
                <a:sym typeface="+mn-ea"/>
              </a:defRPr>
            </a:lvl1pPr>
          </a:lstStyle>
          <a:p>
            <a:pPr algn="ctr" fontAlgn="ctr" lvl="0">
              <a:lnSpc>
                <a:spcPct val="100000"/>
              </a:lnSpc>
            </a:pPr>
            <a:r>
              <a:rPr>
                <a:sym typeface="+mn-ea"/>
              </a:rPr>
              <a:t>单击编辑标题</a:t>
            </a:r>
            <a:endParaRPr>
              <a:sym typeface="+mn-ea"/>
            </a:endParaRPr>
          </a:p>
        </p:txBody>
      </p:sp>
      <p:sp>
        <p:nvSpPr>
          <p:cNvPr id="1048712" name="文本占位符 8"/>
          <p:cNvSpPr txBox="1">
            <a:spLocks noGrp="1"/>
          </p:cNvSpPr>
          <p:nvPr>
            <p:ph type="body" idx="3" hasCustomPrompt="1"/>
            <p:custDataLst>
              <p:tags r:id="rId11"/>
            </p:custDataLst>
          </p:nvPr>
        </p:nvSpPr>
        <p:spPr>
          <a:xfrm>
            <a:off x="3740785" y="1182370"/>
            <a:ext cx="4820920" cy="2487930"/>
          </a:xfrm>
          <a:prstGeom prst="rect"/>
          <a:noFill/>
        </p:spPr>
        <p:txBody>
          <a:bodyPr anchor="b" anchorCtr="0" rtlCol="0" wrap="square">
            <a:normAutofit/>
          </a:bodyPr>
          <a:lstStyle>
            <a:lvl1pPr algn="ctr" defTabSz="914400" eaLnBrk="1" fontAlgn="auto" hangingPunct="1" latinLnBrk="0" lvl="0" marL="0" marR="0" rtl="0">
              <a:lnSpc>
                <a:spcPct val="100000"/>
              </a:lnSpc>
              <a:buClrTx/>
              <a:buSzTx/>
              <a:buFontTx/>
              <a:buNone/>
              <a:defRPr altLang="zh-CN" baseline="0" b="1" cap="none" sz="10000" i="0" kern="1200" kumimoji="0" lang="en-US" noProof="1" normalizeH="0" spc="0" strike="noStrike" u="none">
                <a:solidFill>
                  <a:schemeClr val="accent1">
                    <a:alpha val="70000"/>
                  </a:schemeClr>
                </a:solidFill>
                <a:latin typeface="+mj-ea"/>
                <a:ea typeface="+mj-ea"/>
                <a:cs typeface="仿宋" panose="02010609060101010101" charset="-122"/>
                <a:sym typeface="+mn-ea"/>
              </a:defRPr>
            </a:lvl1pPr>
          </a:lstStyle>
          <a:p>
            <a:pPr algn="ctr" lvl="0">
              <a:buClrTx/>
              <a:buSzTx/>
              <a:buFontTx/>
            </a:pPr>
            <a:r>
              <a:rPr>
                <a:sym typeface="+mn-ea"/>
              </a:rPr>
              <a:t>节编号</a:t>
            </a:r>
            <a:endParaRPr>
              <a:sym typeface="+mn-ea"/>
            </a:endParaRPr>
          </a:p>
        </p:txBody>
      </p:sp>
      <p:pic>
        <p:nvPicPr>
          <p:cNvPr id="2097181"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83" name="图片 6"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714"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718"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20" name="矩形 10"/>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22" name="正文"/>
          <p:cNvSpPr txBox="1">
            <a:spLocks noGrp="1"/>
          </p:cNvSpPr>
          <p:nvPr>
            <p:ph idx="3" hasCustomPrompt="1"/>
            <p:custDataLst>
              <p:tags r:id="rId4"/>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正文"/>
          <p:cNvSpPr txBox="1">
            <a:spLocks noGrp="1"/>
          </p:cNvSpPr>
          <p:nvPr>
            <p:ph idx="2" hasCustomPrompt="1"/>
            <p:custDataLst>
              <p:tags r:id="rId5"/>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defRPr>
            </a:lvl1pPr>
          </a:lstStyle>
          <a:p>
            <a:pPr algn="ctr" lvl="0"/>
            <a:r>
              <a:rPr>
                <a:sym typeface="+mn-ea"/>
              </a:rPr>
              <a:t>单击此处编辑母版标题样式</a:t>
            </a:r>
            <a:endParaRPr>
              <a:sym typeface="+mn-ea"/>
            </a:endParaRPr>
          </a:p>
        </p:txBody>
      </p:sp>
      <p:sp>
        <p:nvSpPr>
          <p:cNvPr id="1048728" name="日期占位符 4"/>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30"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32" name="灯片编号占位符 6"/>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34" name="矩形 14"/>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36" name="标题"/>
          <p:cNvSpPr txBox="1">
            <a:spLocks noGrp="1"/>
          </p:cNvSpPr>
          <p:nvPr>
            <p:ph type="title" idx="5"/>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38" name="正文"/>
          <p:cNvSpPr txBox="1">
            <a:spLocks noGrp="1"/>
          </p:cNvSpPr>
          <p:nvPr>
            <p:ph idx="4"/>
            <p:custDataLst>
              <p:tags r:id="rId5"/>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0" name="标题"/>
          <p:cNvSpPr txBox="1">
            <a:spLocks noGrp="1"/>
          </p:cNvSpPr>
          <p:nvPr>
            <p:ph type="title" idx="3"/>
            <p:custDataLst>
              <p:tags r:id="rId6"/>
            </p:custDataLst>
          </p:nvPr>
        </p:nvSpPr>
        <p:spPr>
          <a:xfrm>
            <a:off x="62352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2" name="正文"/>
          <p:cNvSpPr txBox="1">
            <a:spLocks noGrp="1"/>
          </p:cNvSpPr>
          <p:nvPr>
            <p:ph idx="2"/>
            <p:custDataLst>
              <p:tags r:id="rId7"/>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4" name="标题"/>
          <p:cNvSpPr txBox="1">
            <a:spLocks noGrp="1"/>
          </p:cNvSpPr>
          <p:nvPr>
            <p:ph type="title" idx="1"/>
            <p:custDataLst>
              <p:tags r:id="rId8"/>
            </p:custDataLst>
          </p:nvPr>
        </p:nvSpPr>
        <p:spPr>
          <a:xfrm>
            <a:off x="6084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6" name="日期占位符 6"/>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8"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50" name="灯片编号占位符 8"/>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52" name="矩形 6"/>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9"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54"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56" name="日期占位符 2"/>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60" name="灯片编号占位符 4"/>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91" name="图片 72" descr="不同颜色的花  描述已自动生成"/>
          <p:cNvPicPr>
            <a:picLocks noChangeAspect="1"/>
          </p:cNvPicPr>
          <p:nvPr>
            <p:custDataLst>
              <p:tags r:id="rId1"/>
            </p:custDataLst>
          </p:nvPr>
        </p:nvPicPr>
        <p:blipFill>
          <a:blip xmlns:r="http://schemas.openxmlformats.org/officeDocument/2006/relationships" r:embed="rId2"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62" name="矩形 7"/>
          <p:cNvSpPr/>
          <p:nvPr>
            <p:custDataLst>
              <p:tags r:id="rId3"/>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64" name="日期占位符 1"/>
          <p:cNvSpPr>
            <a:spLocks noGrp="1"/>
          </p:cNvSpPr>
          <p:nvPr>
            <p:ph type="dt" sz="half" idx="10"/>
            <p:custDataLst>
              <p:tags r:id="rId4"/>
            </p:custDataLst>
          </p:nvPr>
        </p:nvSpPr>
        <p:spPr/>
        <p:txBody>
          <a:bodyPr/>
          <a:p>
            <a:fld id="{AC1B7B3F-A56B-4310-A966-BD55D80449F1}" type="datetimeFigureOut">
              <a:rPr altLang="en-US" lang="zh-CN" smtClean="0"/>
            </a:fld>
            <a:endParaRPr altLang="en-US" lang="zh-CN"/>
          </a:p>
        </p:txBody>
      </p:sp>
      <p:sp>
        <p:nvSpPr>
          <p:cNvPr id="1048766" name="页脚占位符 2"/>
          <p:cNvSpPr>
            <a:spLocks noGrp="1"/>
          </p:cNvSpPr>
          <p:nvPr>
            <p:ph type="ftr" sz="quarter" idx="11"/>
            <p:custDataLst>
              <p:tags r:id="rId5"/>
            </p:custDataLst>
          </p:nvPr>
        </p:nvSpPr>
        <p:spPr/>
        <p:txBody>
          <a:bodyPr/>
          <a:p>
            <a:endParaRPr altLang="en-US" lang="zh-CN"/>
          </a:p>
        </p:txBody>
      </p:sp>
      <p:sp>
        <p:nvSpPr>
          <p:cNvPr id="1048768" name="灯片编号占位符 3"/>
          <p:cNvSpPr>
            <a:spLocks noGrp="1"/>
          </p:cNvSpPr>
          <p:nvPr>
            <p:ph type="sldNum" sz="quarter" idx="12"/>
            <p:custDataLst>
              <p:tags r:id="rId6"/>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7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3"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7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4" name="日期占位符 3"/>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8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82"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84" name="副标题"/>
          <p:cNvSpPr txBox="1">
            <a:spLocks noGrp="1"/>
          </p:cNvSpPr>
          <p:nvPr>
            <p:ph type="body" idx="1" hasCustomPrompt="1"/>
            <p:custDataLst>
              <p:tags r:id="rId5"/>
            </p:custDataLst>
          </p:nvPr>
        </p:nvSpPr>
        <p:spPr>
          <a:xfrm>
            <a:off x="608400" y="1324800"/>
            <a:ext cx="109692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dk1">
                    <a:lumMod val="75000"/>
                    <a:lumOff val="25000"/>
                  </a:schemeClr>
                </a:solidFill>
                <a:latin typeface="+mj-ea"/>
                <a:ea typeface="+mj-ea"/>
                <a:cs typeface="仿宋" panose="02010609060101010101" charset="-122"/>
              </a:defRPr>
            </a:lvl1pPr>
          </a:lstStyle>
          <a:p>
            <a:pPr algn="l" lvl="0"/>
            <a:r>
              <a:rPr>
                <a:sym typeface="+mn-ea"/>
              </a:rPr>
              <a:t>单击此处编辑母版副标题样式</a:t>
            </a:r>
            <a:endParaRPr>
              <a:sym typeface="+mn-ea"/>
            </a:endParaRPr>
          </a:p>
        </p:txBody>
      </p:sp>
      <p:sp>
        <p:nvSpPr>
          <p:cNvPr id="1048786"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792"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94"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7"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99"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201" name="图片 9"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203"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96" name="标题 8"/>
          <p:cNvSpPr txBox="1">
            <a:spLocks noGrp="1"/>
          </p:cNvSpPr>
          <p:nvPr>
            <p:ph type="title" idx="4" hasCustomPrompt="1"/>
            <p:custDataLst>
              <p:tags r:id="rId10"/>
            </p:custDataLst>
          </p:nvPr>
        </p:nvSpPr>
        <p:spPr>
          <a:xfrm>
            <a:off x="2757805" y="1012190"/>
            <a:ext cx="6718935" cy="250507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pic>
        <p:nvPicPr>
          <p:cNvPr id="2097205" name="VCG41N473513072" descr="图片包含 游戏机, 动物, 花, 珊瑚  描述已自动生成"/>
          <p:cNvPicPr>
            <a:picLocks noChangeAspect="1"/>
          </p:cNvPicPr>
          <p:nvPr>
            <p:custDataLst>
              <p:tags r:id="rId11"/>
            </p:custDataLst>
          </p:nvPr>
        </p:nvPicPr>
        <p:blipFill>
          <a:blip xmlns:r="http://schemas.openxmlformats.org/officeDocument/2006/relationships" r:embed="rId12" cstate="print"/>
          <a:stretch>
            <a:fillRect/>
          </a:stretch>
        </p:blipFill>
        <p:spPr>
          <a:xfrm rot="5400000">
            <a:off x="598805" y="5396865"/>
            <a:ext cx="1442085" cy="1479550"/>
          </a:xfrm>
          <a:prstGeom prst="rect"/>
        </p:spPr>
      </p:pic>
      <p:pic>
        <p:nvPicPr>
          <p:cNvPr id="2097207" name="图片 7" descr="图片包含 昆虫, 动物, 游戏机  描述已自动生成"/>
          <p:cNvPicPr>
            <a:picLocks noChangeAspect="1"/>
          </p:cNvPicPr>
          <p:nvPr>
            <p:custDataLst>
              <p:tags r:id="rId13"/>
            </p:custDataLst>
          </p:nvPr>
        </p:nvPicPr>
        <p:blipFill>
          <a:blip xmlns:r="http://schemas.openxmlformats.org/officeDocument/2006/relationships" r:embed="rId14" cstate="print"/>
          <a:stretch>
            <a:fillRect/>
          </a:stretch>
        </p:blipFill>
        <p:spPr>
          <a:xfrm>
            <a:off x="9945370" y="3087370"/>
            <a:ext cx="1533525" cy="1501775"/>
          </a:xfrm>
          <a:prstGeom prst="rect"/>
        </p:spPr>
      </p:pic>
      <p:sp>
        <p:nvSpPr>
          <p:cNvPr id="1048798" name="文本占位符 6"/>
          <p:cNvSpPr>
            <a:spLocks noGrp="1"/>
          </p:cNvSpPr>
          <p:nvPr>
            <p:ph type="body" idx="1" hasCustomPrompt="1"/>
            <p:custDataLst>
              <p:tags r:id="rId15"/>
            </p:custDataLst>
          </p:nvPr>
        </p:nvSpPr>
        <p:spPr>
          <a:xfrm>
            <a:off x="4746625" y="435991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n-lt"/>
                <a:ea typeface="+mn-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800"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02"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804"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image" Target="../media/image6.png"/><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3054" r:id="rId1"/>
    <p:sldLayoutId id="2147493055" r:id="rId2"/>
    <p:sldLayoutId id="2147493056" r:id="rId3"/>
    <p:sldLayoutId id="2147493057" r:id="rId4"/>
    <p:sldLayoutId id="2147493058" r:id="rId5"/>
    <p:sldLayoutId id="2147493059" r:id="rId6"/>
    <p:sldLayoutId id="2147493060" r:id="rId7"/>
    <p:sldLayoutId id="2147493061" r:id="rId8"/>
    <p:sldLayoutId id="2147493062" r:id="rId9"/>
    <p:sldLayoutId id="2147493063" r:id="rId10"/>
    <p:sldLayoutId id="214749306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6"/>
          <p:cNvSpPr/>
          <p:nvPr>
            <p:custDataLst>
              <p:tags r:id="rId12"/>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3" name="图片 72" descr="不同颜色的花  描述已自动生成"/>
          <p:cNvPicPr>
            <a:picLocks noChangeAspect="1"/>
          </p:cNvPicPr>
          <p:nvPr>
            <p:custDataLst>
              <p:tags r:id="rId13"/>
            </p:custDataLst>
          </p:nvPr>
        </p:nvPicPr>
        <p:blipFill>
          <a:blip xmlns:r="http://schemas.openxmlformats.org/officeDocument/2006/relationships" r:embed="rId14"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56" name="日期占位符 2"/>
          <p:cNvSpPr>
            <a:spLocks noGrp="1"/>
          </p:cNvSpPr>
          <p:nvPr>
            <p:ph type="dt" sz="half" idx="10"/>
            <p:custDataLst>
              <p:tags r:id="rId15"/>
            </p:custDataLst>
          </p:nvPr>
        </p:nvSpPr>
        <p:spPr>
          <a:xfrm>
            <a:off x="838200" y="6356350"/>
            <a:ext cx="2743200" cy="365125"/>
          </a:xfrm>
        </p:spPr>
        <p:txBody>
          <a:bodyPr/>
          <a:lstStyle>
            <a:lvl1pPr>
              <a:defRPr>
                <a:cs typeface="微软雅黑" panose="020B0503020204020204" charset="-122"/>
              </a:defRPr>
            </a:lvl1pPr>
          </a:lstStyle>
          <a:p>
            <a:fld id="{AC1B7B3F-A56B-4310-A966-BD55D80449F1}" type="datetimeFigureOut">
              <a:rPr altLang="en-US" lang="zh-CN" smtClean="0"/>
            </a:fld>
            <a:endParaRPr altLang="en-US" lang="zh-CN"/>
          </a:p>
        </p:txBody>
      </p:sp>
      <p:sp>
        <p:nvSpPr>
          <p:cNvPr id="1048658" name="页脚占位符 3"/>
          <p:cNvSpPr>
            <a:spLocks noGrp="1"/>
          </p:cNvSpPr>
          <p:nvPr>
            <p:ph type="ftr" sz="quarter" idx="11"/>
            <p:custDataLst>
              <p:tags r:id="rId16"/>
            </p:custDataLst>
          </p:nvPr>
        </p:nvSpPr>
        <p:spPr>
          <a:xfrm>
            <a:off x="4038600" y="6356350"/>
            <a:ext cx="4114800" cy="365125"/>
          </a:xfrm>
        </p:spPr>
        <p:txBody>
          <a:bodyPr/>
          <a:lstStyle>
            <a:lvl1pPr>
              <a:defRPr>
                <a:cs typeface="微软雅黑" panose="020B0503020204020204" charset="-122"/>
              </a:defRPr>
            </a:lvl1pPr>
          </a:lstStyle>
          <a:p>
            <a:endParaRPr altLang="en-US" lang="zh-CN"/>
          </a:p>
        </p:txBody>
      </p:sp>
      <p:sp>
        <p:nvSpPr>
          <p:cNvPr id="1048660" name="灯片编号占位符 4"/>
          <p:cNvSpPr>
            <a:spLocks noGrp="1"/>
          </p:cNvSpPr>
          <p:nvPr>
            <p:ph type="sldNum" sz="quarter" idx="12"/>
            <p:custDataLst>
              <p:tags r:id="rId17"/>
            </p:custDataLst>
          </p:nvPr>
        </p:nvSpPr>
        <p:spPr>
          <a:xfrm>
            <a:off x="8610600" y="6356350"/>
            <a:ext cx="2743200" cy="365125"/>
          </a:xfrm>
        </p:spPr>
        <p:txBody>
          <a:bodyPr/>
          <a:lstStyle>
            <a:lvl1pPr>
              <a:defRPr>
                <a:cs typeface="微软雅黑" panose="020B0503020204020204" charset="-122"/>
              </a:defRPr>
            </a:lvl1pPr>
          </a:lstStyle>
          <a:p>
            <a:fld id="{73127340-2293-49D2-96F1-6E7BF0C8FD9C}" type="slidenum">
              <a:rPr altLang="en-US" lang="zh-CN" smtClean="0"/>
            </a:fld>
            <a:endParaRPr altLang="en-US" lang="zh-CN"/>
          </a:p>
        </p:txBody>
      </p:sp>
      <p:sp>
        <p:nvSpPr>
          <p:cNvPr id="1048662" name="标题占位符 1"/>
          <p:cNvSpPr>
            <a:spLocks noGrp="1"/>
          </p:cNvSpPr>
          <p:nvPr>
            <p:ph type="title"/>
            <p:custDataLst>
              <p:tags r:id="rId18"/>
            </p:custDataLst>
          </p:nvPr>
        </p:nvSpPr>
        <p:spPr>
          <a:xfrm>
            <a:off x="838200" y="365125"/>
            <a:ext cx="10515600" cy="773393"/>
          </a:xfrm>
          <a:prstGeom prst="rect"/>
          <a:noFill/>
          <a:ln>
            <a:noFill/>
            <a:prstDash val="sysDash"/>
          </a:ln>
        </p:spPr>
        <p:txBody>
          <a:bodyPr anchor="ctr" bIns="45720" lIns="91440" rIns="91440" rtlCol="0" tIns="45720" vert="horz" wrap="square">
            <a:normAutofit/>
          </a:bodyPr>
          <a:p>
            <a:pPr algn="ctr" fontAlgn="auto" lvl="0" marL="0" marR="0">
              <a:lnSpc>
                <a:spcPct val="100000"/>
              </a:lnSpc>
              <a:buClrTx/>
              <a:buSzTx/>
              <a:buFontTx/>
            </a:pPr>
            <a:r>
              <a:rPr altLang="en-US" lang="zh-CN"/>
              <a:t>单击此处编辑母版标题样式</a:t>
            </a:r>
            <a:endParaRPr altLang="en-US" lang="zh-CN"/>
          </a:p>
        </p:txBody>
      </p:sp>
      <p:sp>
        <p:nvSpPr>
          <p:cNvPr id="1048664" name="文本占位符 7"/>
          <p:cNvSpPr>
            <a:spLocks noGrp="1"/>
          </p:cNvSpPr>
          <p:nvPr>
            <p:ph type="body" idx="1"/>
            <p:custDataLst>
              <p:tags r:id="rId19"/>
            </p:custDataLst>
          </p:nvPr>
        </p:nvSpPr>
        <p:spPr>
          <a:xfrm>
            <a:off x="838200" y="1297268"/>
            <a:ext cx="10515600" cy="4879695"/>
          </a:xfrm>
          <a:prstGeom prst="rect"/>
          <a:ln>
            <a:noFill/>
            <a:prstDash val="sysDash"/>
          </a:ln>
        </p:spPr>
        <p:txBody>
          <a:bodyPr bIns="46800" lIns="90000" rIns="90000" rtlCol="0" tIns="46800" vert="horz">
            <a:normAutofit/>
          </a:bodyPr>
          <a:p>
            <a:pPr fontAlgn="auto" lvl="0" marR="0">
              <a:lnSpc>
                <a:spcPct val="130000"/>
              </a:lnSpc>
              <a:spcBef>
                <a:spcPts val="0"/>
              </a:spcBef>
              <a:spcAft>
                <a:spcPts val="1000"/>
              </a:spcAft>
              <a:buClrTx/>
              <a:buSzTx/>
              <a:buChar char="●"/>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6" name="KSO_TEMPLATE" hidden="1"/>
          <p:cNvSpPr/>
          <p:nvPr userDrawn="1">
            <p:custDataLst>
              <p:tags r:id="rId20"/>
            </p:custDataLst>
          </p:nvPr>
        </p:nvSpPr>
        <p:spPr>
          <a:xfrm>
            <a:off x="0" y="0"/>
            <a:ext cx="0" cy="0"/>
          </a:xfrm>
          <a:prstGeom prst="rect"/>
          <a:solidFill>
            <a:schemeClr val="accent2"/>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493091" r:id="rId1"/>
    <p:sldLayoutId id="2147493092" r:id="rId2"/>
    <p:sldLayoutId id="2147493093" r:id="rId3"/>
    <p:sldLayoutId id="2147493094" r:id="rId4"/>
    <p:sldLayoutId id="2147493095" r:id="rId5"/>
    <p:sldLayoutId id="2147493096" r:id="rId6"/>
    <p:sldLayoutId id="2147493097" r:id="rId7"/>
    <p:sldLayoutId id="2147493098" r:id="rId8"/>
    <p:sldLayoutId id="2147493099" r:id="rId9"/>
    <p:sldLayoutId id="2147493100" r:id="rId10"/>
    <p:sldLayoutId id="2147493101"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lumMod val="75000"/>
            </a:schemeClr>
          </a:solidFill>
          <a:latin typeface="+mj-ea"/>
          <a:ea typeface="+mj-ea"/>
          <a:cs typeface="微软雅黑" panose="020B0503020204020204"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dk1">
              <a:lumMod val="75000"/>
              <a:lumOff val="25000"/>
            </a:schemeClr>
          </a:solidFill>
          <a:latin typeface="+mj-ea"/>
          <a:ea typeface="+mj-ea"/>
          <a:cs typeface="微软雅黑" panose="020B0503020204020204"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tags" Target="../tags/tag127.xml"/><Relationship Id="rId20" Type="http://schemas.openxmlformats.org/officeDocument/2006/relationships/tags" Target="../tags/tag128.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tags" Target="../tags/tag143.xml"/><Relationship Id="rId13" Type="http://schemas.openxmlformats.org/officeDocument/2006/relationships/tags" Target="../tags/tag144.xml"/><Relationship Id="rId14" Type="http://schemas.openxmlformats.org/officeDocument/2006/relationships/tags" Target="../tags/tag145.xml"/><Relationship Id="rId15" Type="http://schemas.openxmlformats.org/officeDocument/2006/relationships/tags" Target="../tags/tag146.xml"/><Relationship Id="rId16" Type="http://schemas.openxmlformats.org/officeDocument/2006/relationships/tags" Target="../tags/tag147.xml"/><Relationship Id="rId17"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tags" Target="../tags/tag187.xml"/><Relationship Id="rId14" Type="http://schemas.openxmlformats.org/officeDocument/2006/relationships/tags" Target="../tags/tag188.xml"/><Relationship Id="rId15" Type="http://schemas.openxmlformats.org/officeDocument/2006/relationships/tags" Target="../tags/tag189.xml"/><Relationship Id="rId16"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tags" Target="../tags/tag202.xml"/><Relationship Id="rId14" Type="http://schemas.openxmlformats.org/officeDocument/2006/relationships/tags" Target="../tags/tag203.xml"/><Relationship Id="rId15" Type="http://schemas.openxmlformats.org/officeDocument/2006/relationships/tags" Target="../tags/tag204.xml"/><Relationship Id="rId16" Type="http://schemas.openxmlformats.org/officeDocument/2006/relationships/tags" Target="../tags/tag205.xml"/><Relationship Id="rId17"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7.xml"/><Relationship Id="rId2" Type="http://schemas.openxmlformats.org/officeDocument/2006/relationships/tags" Target="../tags/tag258.xml"/><Relationship Id="rId3" Type="http://schemas.openxmlformats.org/officeDocument/2006/relationships/tags" Target="../tags/tag259.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tags" Target="../tags/tag272.xml"/><Relationship Id="rId10" Type="http://schemas.openxmlformats.org/officeDocument/2006/relationships/tags" Target="../tags/tag273.xml"/><Relationship Id="rId11" Type="http://schemas.openxmlformats.org/officeDocument/2006/relationships/tags" Target="../tags/tag274.xml"/><Relationship Id="rId12" Type="http://schemas.openxmlformats.org/officeDocument/2006/relationships/tags" Target="../tags/tag275.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tags" Target="../tags/tag307.xml"/><Relationship Id="rId10" Type="http://schemas.openxmlformats.org/officeDocument/2006/relationships/tags" Target="../tags/tag308.xml"/><Relationship Id="rId11" Type="http://schemas.openxmlformats.org/officeDocument/2006/relationships/tags" Target="../tags/tag309.xml"/><Relationship Id="rId12" Type="http://schemas.openxmlformats.org/officeDocument/2006/relationships/tags" Target="../tags/tag310.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1.xml"/><Relationship Id="rId2" Type="http://schemas.openxmlformats.org/officeDocument/2006/relationships/tags" Target="../tags/tag312.xml"/><Relationship Id="rId3" Type="http://schemas.openxmlformats.org/officeDocument/2006/relationships/tags" Target="../tags/tag313.xml"/><Relationship Id="rId4" Type="http://schemas.openxmlformats.org/officeDocument/2006/relationships/tags" Target="../tags/tag314.xml"/><Relationship Id="rId5" Type="http://schemas.openxmlformats.org/officeDocument/2006/relationships/tags" Target="../tags/tag315.xml"/><Relationship Id="rId6" Type="http://schemas.openxmlformats.org/officeDocument/2006/relationships/tags" Target="../tags/tag316.xml"/><Relationship Id="rId7" Type="http://schemas.openxmlformats.org/officeDocument/2006/relationships/tags" Target="../tags/tag317.xml"/><Relationship Id="rId8" Type="http://schemas.openxmlformats.org/officeDocument/2006/relationships/tags" Target="../tags/tag318.xml"/><Relationship Id="rId9" Type="http://schemas.openxmlformats.org/officeDocument/2006/relationships/tags" Target="../tags/tag319.xml"/><Relationship Id="rId10" Type="http://schemas.openxmlformats.org/officeDocument/2006/relationships/tags" Target="../tags/tag320.xml"/><Relationship Id="rId11" Type="http://schemas.openxmlformats.org/officeDocument/2006/relationships/tags" Target="../tags/tag321.xml"/><Relationship Id="rId12" Type="http://schemas.openxmlformats.org/officeDocument/2006/relationships/tags" Target="../tags/tag322.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3.xml"/><Relationship Id="rId2" Type="http://schemas.openxmlformats.org/officeDocument/2006/relationships/tags" Target="../tags/tag324.xml"/><Relationship Id="rId3" Type="http://schemas.openxmlformats.org/officeDocument/2006/relationships/tags" Target="../tags/tag325.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26.xml"/><Relationship Id="rId2" Type="http://schemas.openxmlformats.org/officeDocument/2006/relationships/tags" Target="../tags/tag327.xml"/><Relationship Id="rId3" Type="http://schemas.openxmlformats.org/officeDocument/2006/relationships/tags" Target="../tags/tag328.xml"/><Relationship Id="rId4" Type="http://schemas.openxmlformats.org/officeDocument/2006/relationships/tags" Target="../tags/tag329.xml"/><Relationship Id="rId5"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0.xml"/><Relationship Id="rId2" Type="http://schemas.openxmlformats.org/officeDocument/2006/relationships/tags" Target="../tags/tag331.xml"/><Relationship Id="rId3" Type="http://schemas.openxmlformats.org/officeDocument/2006/relationships/tags" Target="../tags/tag332.xml"/><Relationship Id="rId4" Type="http://schemas.openxmlformats.org/officeDocument/2006/relationships/tags" Target="../tags/tag333.xml"/><Relationship Id="rId5" Type="http://schemas.openxmlformats.org/officeDocument/2006/relationships/tags" Target="../tags/tag334.xml"/><Relationship Id="rId6" Type="http://schemas.openxmlformats.org/officeDocument/2006/relationships/tags" Target="../tags/tag335.xml"/><Relationship Id="rId7" Type="http://schemas.openxmlformats.org/officeDocument/2006/relationships/tags" Target="../tags/tag336.xml"/><Relationship Id="rId8" Type="http://schemas.openxmlformats.org/officeDocument/2006/relationships/tags" Target="../tags/tag337.xml"/><Relationship Id="rId9" Type="http://schemas.openxmlformats.org/officeDocument/2006/relationships/tags" Target="../tags/tag338.xml"/><Relationship Id="rId10" Type="http://schemas.openxmlformats.org/officeDocument/2006/relationships/tags" Target="../tags/tag339.xml"/><Relationship Id="rId11" Type="http://schemas.openxmlformats.org/officeDocument/2006/relationships/tags" Target="../tags/tag340.xml"/><Relationship Id="rId12" Type="http://schemas.openxmlformats.org/officeDocument/2006/relationships/tags" Target="../tags/tag341.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42.xml"/><Relationship Id="rId2" Type="http://schemas.openxmlformats.org/officeDocument/2006/relationships/tags" Target="../tags/tag343.xml"/><Relationship Id="rId3" Type="http://schemas.openxmlformats.org/officeDocument/2006/relationships/tags" Target="../tags/tag344.xml"/><Relationship Id="rId4" Type="http://schemas.openxmlformats.org/officeDocument/2006/relationships/tags" Target="../tags/tag345.xml"/><Relationship Id="rId5" Type="http://schemas.openxmlformats.org/officeDocument/2006/relationships/tags" Target="../tags/tag346.xml"/><Relationship Id="rId6" Type="http://schemas.openxmlformats.org/officeDocument/2006/relationships/tags" Target="../tags/tag347.xml"/><Relationship Id="rId7" Type="http://schemas.openxmlformats.org/officeDocument/2006/relationships/tags" Target="../tags/tag348.xml"/><Relationship Id="rId8" Type="http://schemas.openxmlformats.org/officeDocument/2006/relationships/tags" Target="../tags/tag349.xml"/><Relationship Id="rId9" Type="http://schemas.openxmlformats.org/officeDocument/2006/relationships/tags" Target="../tags/tag350.xml"/><Relationship Id="rId10" Type="http://schemas.openxmlformats.org/officeDocument/2006/relationships/tags" Target="../tags/tag351.xml"/><Relationship Id="rId11" Type="http://schemas.openxmlformats.org/officeDocument/2006/relationships/tags" Target="../tags/tag352.xml"/><Relationship Id="rId12" Type="http://schemas.openxmlformats.org/officeDocument/2006/relationships/tags" Target="../tags/tag353.xml"/><Relationship Id="rId13" Type="http://schemas.openxmlformats.org/officeDocument/2006/relationships/tags" Target="../tags/tag354.xml"/><Relationship Id="rId14" Type="http://schemas.openxmlformats.org/officeDocument/2006/relationships/tags" Target="../tags/tag355.xml"/><Relationship Id="rId15" Type="http://schemas.openxmlformats.org/officeDocument/2006/relationships/tags" Target="../tags/tag356.xml"/><Relationship Id="rId16" Type="http://schemas.openxmlformats.org/officeDocument/2006/relationships/tags" Target="../tags/tag357.xml"/><Relationship Id="rId17"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5"/>
            <p:custDataLst>
              <p:tags r:id="rId1"/>
            </p:custDataLst>
          </p:nvPr>
        </p:nvSpPr>
        <p:spPr/>
        <p:txBody>
          <a:bodyPr/>
          <a:p>
            <a:r>
              <a:rPr altLang="en-US" lang="zh-CN"/>
              <a:t>培养全面发展的初中教育理念</a:t>
            </a:r>
            <a:endParaRPr altLang="en-US" lang="zh-CN"/>
          </a:p>
        </p:txBody>
      </p:sp>
      <p:sp>
        <p:nvSpPr>
          <p:cNvPr id="1048650" name="文本占位符 6"/>
          <p:cNvSpPr>
            <a:spLocks noGrp="1"/>
          </p:cNvSpPr>
          <p:nvPr>
            <p:ph type="body" idx="4"/>
            <p:custDataLst>
              <p:tags r:id="rId2"/>
            </p:custDataLst>
          </p:nvPr>
        </p:nvSpPr>
        <p:spPr>
          <a:xfrm>
            <a:off x="2757170" y="4084955"/>
            <a:ext cx="6719570" cy="352425"/>
          </a:xfrm>
        </p:spPr>
        <p:txBody>
          <a:bodyPr/>
          <a:p>
            <a:r>
              <a:rPr altLang="en-US" lang="zh-CN"/>
              <a:t>xxx,a click to unlimited possibilities</a:t>
            </a:r>
            <a:endParaRPr altLang="en-US" lang="zh-CN"/>
          </a:p>
        </p:txBody>
      </p:sp>
      <p:sp>
        <p:nvSpPr>
          <p:cNvPr id="1048652" name="文本占位符 8"/>
          <p:cNvSpPr>
            <a:spLocks noGrp="1"/>
          </p:cNvSpPr>
          <p:nvPr>
            <p:ph type="body" idx="1"/>
            <p:custDataLst>
              <p:tags r:id="rId3"/>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2"/>
          <p:cNvSpPr>
            <a:spLocks noGrp="1"/>
          </p:cNvSpPr>
          <p:nvPr>
            <p:ph type="title" idx="3"/>
            <p:custDataLst>
              <p:tags r:id="rId1"/>
            </p:custDataLst>
          </p:nvPr>
        </p:nvSpPr>
        <p:spPr/>
        <p:txBody>
          <a:bodyPr/>
          <a:p>
            <a:r>
              <a:rPr altLang="en-US" lang="zh-CN"/>
              <a:t>目录</a:t>
            </a:r>
            <a:endParaRPr altLang="en-US" lang="zh-CN"/>
          </a:p>
        </p:txBody>
      </p:sp>
      <p:sp>
        <p:nvSpPr>
          <p:cNvPr id="1048824" name="圆角矩形 11"/>
          <p:cNvSpPr/>
          <p:nvPr>
            <p:custDataLst>
              <p:tags r:id="rId2"/>
            </p:custDataLst>
          </p:nvPr>
        </p:nvSpPr>
        <p:spPr>
          <a:xfrm>
            <a:off x="1069975" y="20650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26" name="对角圆角矩形 14"/>
          <p:cNvSpPr/>
          <p:nvPr>
            <p:custDataLst>
              <p:tags r:id="rId3"/>
            </p:custDataLst>
          </p:nvPr>
        </p:nvSpPr>
        <p:spPr>
          <a:xfrm flipH="1">
            <a:off x="842645" y="20548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01</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28" name="TextBox 8"/>
          <p:cNvSpPr txBox="1"/>
          <p:nvPr>
            <p:custDataLst>
              <p:tags r:id="rId4"/>
            </p:custDataLst>
          </p:nvPr>
        </p:nvSpPr>
        <p:spPr>
          <a:xfrm>
            <a:off x="1967230" y="2252980"/>
            <a:ext cx="406781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初中教育的重要性</a:t>
            </a:r>
            <a:endParaRPr altLang="en-US" b="1" sz="2000" lang="zh-CN">
              <a:solidFill>
                <a:schemeClr val="accent1"/>
              </a:solidFill>
              <a:latin typeface="+mj-ea"/>
              <a:ea typeface="+mj-ea"/>
              <a:cs typeface="微软雅黑" panose="020B0503020204020204" charset="-122"/>
              <a:sym typeface="+mn-ea"/>
            </a:endParaRPr>
          </a:p>
        </p:txBody>
      </p:sp>
      <p:sp>
        <p:nvSpPr>
          <p:cNvPr id="1048830" name="圆角矩形 16"/>
          <p:cNvSpPr/>
          <p:nvPr>
            <p:custDataLst>
              <p:tags r:id="rId5"/>
            </p:custDataLst>
          </p:nvPr>
        </p:nvSpPr>
        <p:spPr>
          <a:xfrm>
            <a:off x="6868160" y="20650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2" name="对角圆角矩形 18"/>
          <p:cNvSpPr/>
          <p:nvPr>
            <p:custDataLst>
              <p:tags r:id="rId6"/>
            </p:custDataLst>
          </p:nvPr>
        </p:nvSpPr>
        <p:spPr>
          <a:xfrm flipH="1">
            <a:off x="6640830" y="20548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02</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34" name="TextBox 8"/>
          <p:cNvSpPr txBox="1"/>
          <p:nvPr>
            <p:custDataLst>
              <p:tags r:id="rId7"/>
            </p:custDataLst>
          </p:nvPr>
        </p:nvSpPr>
        <p:spPr>
          <a:xfrm>
            <a:off x="7765415" y="2252980"/>
            <a:ext cx="4068445"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全面发展的教育理念</a:t>
            </a:r>
            <a:endParaRPr altLang="en-US" b="1" sz="2000" lang="zh-CN">
              <a:solidFill>
                <a:schemeClr val="accent1"/>
              </a:solidFill>
              <a:latin typeface="+mj-ea"/>
              <a:ea typeface="+mj-ea"/>
              <a:cs typeface="微软雅黑" panose="020B0503020204020204" charset="-122"/>
              <a:sym typeface="+mn-ea"/>
            </a:endParaRPr>
          </a:p>
        </p:txBody>
      </p:sp>
      <p:sp>
        <p:nvSpPr>
          <p:cNvPr id="1048836" name="圆角矩形 22"/>
          <p:cNvSpPr/>
          <p:nvPr>
            <p:custDataLst>
              <p:tags r:id="rId8"/>
            </p:custDataLst>
          </p:nvPr>
        </p:nvSpPr>
        <p:spPr>
          <a:xfrm>
            <a:off x="1069975" y="331216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8" name="对角圆角矩形 24"/>
          <p:cNvSpPr/>
          <p:nvPr>
            <p:custDataLst>
              <p:tags r:id="rId9"/>
            </p:custDataLst>
          </p:nvPr>
        </p:nvSpPr>
        <p:spPr>
          <a:xfrm flipH="1">
            <a:off x="842645" y="330327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03</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0" name="TextBox 8"/>
          <p:cNvSpPr txBox="1"/>
          <p:nvPr>
            <p:custDataLst>
              <p:tags r:id="rId10"/>
            </p:custDataLst>
          </p:nvPr>
        </p:nvSpPr>
        <p:spPr>
          <a:xfrm>
            <a:off x="1967230" y="3500120"/>
            <a:ext cx="408813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初中教育中的德育</a:t>
            </a:r>
            <a:endParaRPr altLang="en-US" b="1" sz="2000" lang="zh-CN">
              <a:solidFill>
                <a:schemeClr val="accent1"/>
              </a:solidFill>
              <a:latin typeface="+mj-ea"/>
              <a:ea typeface="+mj-ea"/>
              <a:cs typeface="微软雅黑" panose="020B0503020204020204" charset="-122"/>
              <a:sym typeface="+mn-ea"/>
            </a:endParaRPr>
          </a:p>
        </p:txBody>
      </p:sp>
      <p:sp>
        <p:nvSpPr>
          <p:cNvPr id="1048842" name="圆角矩形 26"/>
          <p:cNvSpPr/>
          <p:nvPr>
            <p:custDataLst>
              <p:tags r:id="rId11"/>
            </p:custDataLst>
          </p:nvPr>
        </p:nvSpPr>
        <p:spPr>
          <a:xfrm>
            <a:off x="6868160" y="331216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44" name="对角圆角矩形 27"/>
          <p:cNvSpPr/>
          <p:nvPr>
            <p:custDataLst>
              <p:tags r:id="rId12"/>
            </p:custDataLst>
          </p:nvPr>
        </p:nvSpPr>
        <p:spPr>
          <a:xfrm flipH="1">
            <a:off x="6640830" y="330327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04</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6" name="TextBox 8"/>
          <p:cNvSpPr txBox="1"/>
          <p:nvPr>
            <p:custDataLst>
              <p:tags r:id="rId13"/>
            </p:custDataLst>
          </p:nvPr>
        </p:nvSpPr>
        <p:spPr>
          <a:xfrm>
            <a:off x="7765415" y="3500120"/>
            <a:ext cx="4068445"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初中教育中的智育</a:t>
            </a:r>
            <a:endParaRPr altLang="en-US" b="1" sz="2000" lang="zh-CN">
              <a:solidFill>
                <a:schemeClr val="accent1"/>
              </a:solidFill>
              <a:latin typeface="+mj-ea"/>
              <a:ea typeface="+mj-ea"/>
              <a:cs typeface="微软雅黑" panose="020B0503020204020204" charset="-122"/>
              <a:sym typeface="+mn-ea"/>
            </a:endParaRPr>
          </a:p>
        </p:txBody>
      </p:sp>
      <p:sp>
        <p:nvSpPr>
          <p:cNvPr id="1048848" name="圆角矩形 79"/>
          <p:cNvSpPr/>
          <p:nvPr>
            <p:custDataLst>
              <p:tags r:id="rId14"/>
            </p:custDataLst>
          </p:nvPr>
        </p:nvSpPr>
        <p:spPr>
          <a:xfrm>
            <a:off x="1070610" y="456057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50" name="对角圆角矩形 80"/>
          <p:cNvSpPr/>
          <p:nvPr>
            <p:custDataLst>
              <p:tags r:id="rId15"/>
            </p:custDataLst>
          </p:nvPr>
        </p:nvSpPr>
        <p:spPr>
          <a:xfrm flipH="1">
            <a:off x="843280" y="455168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zh-CN" b="1" lang="en-US">
                <a:solidFill>
                  <a:schemeClr val="lt1">
                    <a:lumMod val="100000"/>
                  </a:schemeClr>
                </a:solidFill>
                <a:latin typeface="+mj-ea"/>
                <a:ea typeface="+mj-ea"/>
                <a:cs typeface="微软雅黑" panose="020B0503020204020204" charset="-122"/>
                <a:sym typeface="+mn-ea"/>
              </a:rPr>
              <a:t>05</a:t>
            </a:r>
            <a:endParaRPr altLang="zh-CN" b="1" lang="en-US">
              <a:solidFill>
                <a:schemeClr val="lt1">
                  <a:lumMod val="100000"/>
                </a:schemeClr>
              </a:solidFill>
              <a:latin typeface="+mj-ea"/>
              <a:ea typeface="+mj-ea"/>
              <a:cs typeface="微软雅黑" panose="020B0503020204020204" charset="-122"/>
              <a:sym typeface="+mn-ea"/>
            </a:endParaRPr>
          </a:p>
        </p:txBody>
      </p:sp>
      <p:sp>
        <p:nvSpPr>
          <p:cNvPr id="1048852" name="TextBox 8"/>
          <p:cNvSpPr txBox="1"/>
          <p:nvPr>
            <p:custDataLst>
              <p:tags r:id="rId16"/>
            </p:custDataLst>
          </p:nvPr>
        </p:nvSpPr>
        <p:spPr>
          <a:xfrm>
            <a:off x="1967865" y="4748530"/>
            <a:ext cx="408813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初中教育中的体育和美育</a:t>
            </a:r>
            <a:endParaRPr altLang="en-US" b="1" sz="2000" lang="zh-CN">
              <a:solidFill>
                <a:schemeClr val="accent1"/>
              </a:solidFill>
              <a:latin typeface="+mj-ea"/>
              <a:ea typeface="+mj-ea"/>
              <a:cs typeface="微软雅黑" panose="020B0503020204020204" charset="-122"/>
              <a:sym typeface="+mn-ea"/>
            </a:endParaRPr>
          </a:p>
        </p:txBody>
      </p:sp>
      <p:sp>
        <p:nvSpPr>
          <p:cNvPr id="1048854" name="圆角矩形 83"/>
          <p:cNvSpPr/>
          <p:nvPr>
            <p:custDataLst>
              <p:tags r:id="rId17"/>
            </p:custDataLst>
          </p:nvPr>
        </p:nvSpPr>
        <p:spPr>
          <a:xfrm>
            <a:off x="6868795" y="456057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56" name="对角圆角矩形 84"/>
          <p:cNvSpPr/>
          <p:nvPr>
            <p:custDataLst>
              <p:tags r:id="rId18"/>
            </p:custDataLst>
          </p:nvPr>
        </p:nvSpPr>
        <p:spPr>
          <a:xfrm flipH="1">
            <a:off x="6641465" y="455168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zh-CN" b="1" lang="en-US">
                <a:solidFill>
                  <a:schemeClr val="lt1">
                    <a:lumMod val="100000"/>
                  </a:schemeClr>
                </a:solidFill>
                <a:latin typeface="+mj-ea"/>
                <a:ea typeface="+mj-ea"/>
                <a:cs typeface="微软雅黑" panose="020B0503020204020204" charset="-122"/>
                <a:sym typeface="+mn-ea"/>
              </a:rPr>
              <a:t>06</a:t>
            </a:r>
            <a:endParaRPr altLang="zh-CN" b="1" lang="en-US">
              <a:solidFill>
                <a:schemeClr val="lt1">
                  <a:lumMod val="100000"/>
                </a:schemeClr>
              </a:solidFill>
              <a:latin typeface="+mj-ea"/>
              <a:ea typeface="+mj-ea"/>
              <a:cs typeface="微软雅黑" panose="020B0503020204020204" charset="-122"/>
              <a:sym typeface="+mn-ea"/>
            </a:endParaRPr>
          </a:p>
        </p:txBody>
      </p:sp>
      <p:sp>
        <p:nvSpPr>
          <p:cNvPr id="1048858" name="TextBox 8"/>
          <p:cNvSpPr txBox="1"/>
          <p:nvPr>
            <p:custDataLst>
              <p:tags r:id="rId19"/>
            </p:custDataLst>
          </p:nvPr>
        </p:nvSpPr>
        <p:spPr>
          <a:xfrm>
            <a:off x="7766050" y="4748530"/>
            <a:ext cx="4068445"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初中教育中的劳动教育</a:t>
            </a:r>
            <a:endParaRPr altLang="en-US" b="1" sz="2000" lang="zh-CN">
              <a:solidFill>
                <a:schemeClr val="accent1"/>
              </a:solidFill>
              <a:latin typeface="+mj-ea"/>
              <a:ea typeface="+mj-ea"/>
              <a:cs typeface="微软雅黑" panose="020B0503020204020204" charset="-122"/>
              <a:sym typeface="+mn-ea"/>
            </a:endParaRPr>
          </a:p>
        </p:txBody>
      </p: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4" name="标题 3"/>
          <p:cNvSpPr>
            <a:spLocks noGrp="1"/>
          </p:cNvSpPr>
          <p:nvPr>
            <p:ph type="title" idx="4"/>
            <p:custDataLst>
              <p:tags r:id="rId1"/>
            </p:custDataLst>
          </p:nvPr>
        </p:nvSpPr>
        <p:spPr/>
        <p:txBody>
          <a:bodyPr/>
          <a:p>
            <a:r>
              <a:rPr altLang="en-US" lang="zh-CN"/>
              <a:t>初中教育的重要性</a:t>
            </a:r>
            <a:endParaRPr altLang="en-US" lang="zh-CN"/>
          </a:p>
        </p:txBody>
      </p:sp>
      <p:sp>
        <p:nvSpPr>
          <p:cNvPr id="1048896" name="文本占位符 8"/>
          <p:cNvSpPr>
            <a:spLocks noGrp="1"/>
          </p:cNvSpPr>
          <p:nvPr>
            <p:ph type="body" idx="3"/>
            <p:custDataLst>
              <p:tags r:id="rId2"/>
            </p:custDataLst>
          </p:nvPr>
        </p:nvSpPr>
        <p:spPr/>
        <p:txBody>
          <a:bodyPr/>
          <a:p>
            <a:r>
              <a:rPr altLang="en-US" lang="zh-CN"/>
              <a:t>01</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0" name="标题 1"/>
          <p:cNvSpPr>
            <a:spLocks noGrp="1"/>
          </p:cNvSpPr>
          <p:nvPr>
            <p:ph type="title" idx="2"/>
          </p:nvPr>
        </p:nvSpPr>
        <p:spPr/>
        <p:txBody>
          <a:bodyPr/>
          <a:p>
            <a:r>
              <a:rPr altLang="en-US" lang="zh-CN"/>
              <a:t>初中阶段是人生观形成的关键时期</a:t>
            </a:r>
            <a:endParaRPr altLang="en-US" lang="zh-CN"/>
          </a:p>
        </p:txBody>
      </p:sp>
      <p:sp>
        <p:nvSpPr>
          <p:cNvPr id="104894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4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良好的初中教育可以帮助学生树立正确的人生观、价值观和世界观</a:t>
            </a:r>
            <a:endParaRPr altLang="zh-CN" dirty="0" lang="en-US">
              <a:solidFill>
                <a:schemeClr val="dk1">
                  <a:lumMod val="80000"/>
                  <a:lumOff val="20000"/>
                </a:schemeClr>
              </a:solidFill>
              <a:latin typeface="+mn-ea"/>
              <a:sym typeface="+mn-ea"/>
            </a:endParaRPr>
          </a:p>
        </p:txBody>
      </p:sp>
      <p:sp>
        <p:nvSpPr>
          <p:cNvPr id="104895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初中阶段是个人成长的重要阶段，学生的个性、兴趣和价值观逐渐形成</a:t>
            </a:r>
            <a:endParaRPr altLang="en-US" dirty="0" lang="zh-CN">
              <a:solidFill>
                <a:schemeClr val="dk1">
                  <a:lumMod val="80000"/>
                  <a:lumOff val="20000"/>
                </a:schemeClr>
              </a:solidFill>
              <a:latin typeface="+mn-ea"/>
              <a:sym typeface="+mn-ea"/>
            </a:endParaRPr>
          </a:p>
        </p:txBody>
      </p:sp>
      <p:sp>
        <p:nvSpPr>
          <p:cNvPr id="104895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初中教育应该注重学生的全面发展，培养学生的综合素质和创造力</a:t>
            </a:r>
            <a:endParaRPr altLang="en-US" dirty="0" lang="zh-CN">
              <a:solidFill>
                <a:schemeClr val="dk1">
                  <a:lumMod val="80000"/>
                  <a:lumOff val="20000"/>
                </a:schemeClr>
              </a:solidFill>
              <a:latin typeface="+mn-ea"/>
              <a:sym typeface="+mn-ea"/>
            </a:endParaRPr>
          </a:p>
        </p:txBody>
      </p:sp>
      <p:sp>
        <p:nvSpPr>
          <p:cNvPr id="104896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在初中阶段，学生需要得到充分的关注、引导和帮助，以便更好地成长和发展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12" name="标题 1"/>
          <p:cNvSpPr>
            <a:spLocks noGrp="1"/>
          </p:cNvSpPr>
          <p:nvPr>
            <p:ph type="title" idx="2"/>
          </p:nvPr>
        </p:nvSpPr>
        <p:spPr/>
        <p:txBody>
          <a:bodyPr/>
          <a:p>
            <a:r>
              <a:rPr altLang="en-US" lang="zh-CN"/>
              <a:t>初中教育在教育体系中的地位和作用</a:t>
            </a:r>
            <a:endParaRPr altLang="en-US" lang="zh-CN"/>
          </a:p>
        </p:txBody>
      </p:sp>
      <p:sp>
        <p:nvSpPr>
          <p:cNvPr id="104901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1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承上启下的关键阶段：承接小学教育，为高中教育打下基础</a:t>
            </a:r>
            <a:endParaRPr altLang="en-US" dirty="0" sz="2000" lang="zh-CN" spc="150">
              <a:solidFill>
                <a:schemeClr val="tx1">
                  <a:lumMod val="85000"/>
                  <a:lumOff val="15000"/>
                </a:schemeClr>
              </a:solidFill>
              <a:latin typeface="+mn-ea"/>
              <a:sym typeface="+mn-ea"/>
            </a:endParaRPr>
          </a:p>
        </p:txBody>
      </p:sp>
      <p:sp>
        <p:nvSpPr>
          <p:cNvPr id="104902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培养学习习惯和兴趣：引导学生养成良好学习习惯，激发学习兴趣</a:t>
            </a:r>
            <a:endParaRPr altLang="en-US" dirty="0" sz="2000" lang="zh-CN" spc="150">
              <a:solidFill>
                <a:schemeClr val="tx1">
                  <a:lumMod val="85000"/>
                  <a:lumOff val="15000"/>
                </a:schemeClr>
              </a:solidFill>
              <a:latin typeface="+mn-ea"/>
              <a:sym typeface="+mn-ea"/>
            </a:endParaRPr>
          </a:p>
        </p:txBody>
      </p:sp>
      <p:sp>
        <p:nvSpPr>
          <p:cNvPr id="104902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塑造性格和价值观：通过多样化的课程和活动，培养学生的性格和价值观</a:t>
            </a:r>
            <a:endParaRPr altLang="en-US" dirty="0" sz="2000" lang="zh-CN" spc="150">
              <a:solidFill>
                <a:schemeClr val="tx1">
                  <a:lumMod val="85000"/>
                  <a:lumOff val="15000"/>
                </a:schemeClr>
              </a:solidFill>
              <a:latin typeface="+mn-ea"/>
              <a:sym typeface="+mn-ea"/>
            </a:endParaRPr>
          </a:p>
        </p:txBody>
      </p:sp>
      <p:sp>
        <p:nvSpPr>
          <p:cNvPr id="104903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促进个体发展：关注学生的个性化需求，培养学生的特长和兴趣</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76" name="标题 1"/>
          <p:cNvSpPr>
            <a:spLocks noGrp="1"/>
          </p:cNvSpPr>
          <p:nvPr>
            <p:ph type="title" idx="2"/>
          </p:nvPr>
        </p:nvSpPr>
        <p:spPr/>
        <p:txBody>
          <a:bodyPr/>
          <a:p>
            <a:r>
              <a:rPr altLang="en-US" lang="zh-CN"/>
              <a:t>培养全面发展的初中教育理念的必要性</a:t>
            </a:r>
            <a:endParaRPr altLang="en-US" lang="zh-CN"/>
          </a:p>
        </p:txBody>
      </p:sp>
      <p:sp>
        <p:nvSpPr>
          <p:cNvPr id="104907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8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初中阶段是人生观、价值观形成的关键时期，需要全面发展的教育理念来引导。</a:t>
            </a:r>
            <a:endParaRPr altLang="en-US" dirty="0" sz="2000" lang="zh-CN" spc="150">
              <a:solidFill>
                <a:schemeClr val="tx1">
                  <a:lumMod val="75000"/>
                  <a:lumOff val="25000"/>
                </a:schemeClr>
              </a:solidFill>
              <a:latin typeface="+mn-ea"/>
              <a:sym typeface="+mn-ea"/>
            </a:endParaRPr>
          </a:p>
        </p:txBody>
      </p:sp>
      <p:sp>
        <p:nvSpPr>
          <p:cNvPr id="104908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8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8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初中教育是连接小学和高中的重要阶段，对于学生的知识储备和学习能力有着至关重要的影响。</a:t>
            </a:r>
            <a:endParaRPr altLang="en-US" dirty="0" sz="2000" lang="zh-CN" spc="150">
              <a:solidFill>
                <a:schemeClr val="tx1">
                  <a:lumMod val="75000"/>
                  <a:lumOff val="25000"/>
                </a:schemeClr>
              </a:solidFill>
              <a:latin typeface="+mn-ea"/>
              <a:sym typeface="+mn-ea"/>
            </a:endParaRPr>
          </a:p>
        </p:txBody>
      </p:sp>
      <p:sp>
        <p:nvSpPr>
          <p:cNvPr id="104908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9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9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全面发展的初中教育理念有利于培养学生的综合素质，提高其社会适应能力和竞争力。</a:t>
            </a:r>
            <a:endParaRPr altLang="en-US" dirty="0" sz="2000" lang="zh-CN" spc="150">
              <a:solidFill>
                <a:schemeClr val="tx1">
                  <a:lumMod val="75000"/>
                  <a:lumOff val="25000"/>
                </a:schemeClr>
              </a:solidFill>
              <a:latin typeface="+mn-ea"/>
              <a:sym typeface="+mn-ea"/>
            </a:endParaRPr>
          </a:p>
        </p:txBody>
      </p:sp>
      <p:sp>
        <p:nvSpPr>
          <p:cNvPr id="104909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9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9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全面发展的初中教育理念能够促进学生的身心健康和全面发展，为其未来的成长奠定坚实的基础。</a:t>
            </a:r>
            <a:endParaRPr altLang="en-US" dirty="0" sz="2000" lang="zh-CN" spc="150">
              <a:solidFill>
                <a:schemeClr val="tx1">
                  <a:lumMod val="75000"/>
                  <a:lumOff val="25000"/>
                </a:schemeClr>
              </a:solidFill>
              <a:latin typeface="+mn-ea"/>
              <a:sym typeface="+mn-ea"/>
            </a:endParaRPr>
          </a:p>
        </p:txBody>
      </p:sp>
      <p:sp>
        <p:nvSpPr>
          <p:cNvPr id="104910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40" name="标题 3"/>
          <p:cNvSpPr>
            <a:spLocks noGrp="1"/>
          </p:cNvSpPr>
          <p:nvPr>
            <p:ph type="title" idx="4"/>
            <p:custDataLst>
              <p:tags r:id="rId1"/>
            </p:custDataLst>
          </p:nvPr>
        </p:nvSpPr>
        <p:spPr/>
        <p:txBody>
          <a:bodyPr/>
          <a:p>
            <a:r>
              <a:rPr altLang="en-US" lang="zh-CN"/>
              <a:t>全面发展的教育理念</a:t>
            </a:r>
            <a:endParaRPr altLang="en-US" lang="zh-CN"/>
          </a:p>
        </p:txBody>
      </p:sp>
      <p:sp>
        <p:nvSpPr>
          <p:cNvPr id="1049142" name="文本占位符 8"/>
          <p:cNvSpPr>
            <a:spLocks noGrp="1"/>
          </p:cNvSpPr>
          <p:nvPr>
            <p:ph type="body" idx="3"/>
            <p:custDataLst>
              <p:tags r:id="rId2"/>
            </p:custDataLst>
          </p:nvPr>
        </p:nvSpPr>
        <p:spPr/>
        <p:txBody>
          <a:bodyPr/>
          <a:p>
            <a:r>
              <a:rPr altLang="en-US" lang="zh-CN"/>
              <a:t>02</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86" name="标题 1"/>
          <p:cNvSpPr>
            <a:spLocks noGrp="1"/>
          </p:cNvSpPr>
          <p:nvPr>
            <p:ph type="title" idx="2"/>
          </p:nvPr>
        </p:nvSpPr>
        <p:spPr/>
        <p:txBody>
          <a:bodyPr/>
          <a:p>
            <a:r>
              <a:rPr altLang="en-US" lang="zh-CN"/>
              <a:t>德智体美劳全面发展的内涵</a:t>
            </a:r>
            <a:endParaRPr altLang="en-US" lang="zh-CN"/>
          </a:p>
        </p:txBody>
      </p:sp>
      <p:sp>
        <p:nvSpPr>
          <p:cNvPr id="1049188" name="任意多边形: 形状 2"/>
          <p:cNvSpPr/>
          <p:nvPr>
            <p:custDataLst>
              <p:tags r:id="rId1"/>
            </p:custDataLst>
          </p:nvPr>
        </p:nvSpPr>
        <p:spPr>
          <a:xfrm rot="10800000">
            <a:off x="2552807" y="4005893"/>
            <a:ext cx="3458339" cy="223161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90" name="矩形 4"/>
          <p:cNvSpPr/>
          <p:nvPr>
            <p:custDataLst>
              <p:tags r:id="rId2"/>
            </p:custDataLst>
          </p:nvPr>
        </p:nvSpPr>
        <p:spPr>
          <a:xfrm>
            <a:off x="2463271" y="4365944"/>
            <a:ext cx="178865" cy="180241"/>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2" name="文本框 5"/>
          <p:cNvSpPr txBox="1"/>
          <p:nvPr>
            <p:custDataLst>
              <p:tags r:id="rId3"/>
            </p:custDataLst>
          </p:nvPr>
        </p:nvSpPr>
        <p:spPr>
          <a:xfrm>
            <a:off x="2761726" y="4322129"/>
            <a:ext cx="3040142" cy="1262015"/>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rPr>
              <a:t>美育：培养学生审美情趣和艺术修养，提高学生的创造力和表现力。</a:t>
            </a:r>
            <a:endPar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94" name="任意多边形: 形状 56"/>
          <p:cNvSpPr/>
          <p:nvPr>
            <p:custDataLst>
              <p:tags r:id="rId4"/>
            </p:custDataLst>
          </p:nvPr>
        </p:nvSpPr>
        <p:spPr>
          <a:xfrm rot="10800000">
            <a:off x="6263818" y="4005893"/>
            <a:ext cx="3458339" cy="223161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96" name="矩形 57"/>
          <p:cNvSpPr/>
          <p:nvPr>
            <p:custDataLst>
              <p:tags r:id="rId5"/>
            </p:custDataLst>
          </p:nvPr>
        </p:nvSpPr>
        <p:spPr>
          <a:xfrm>
            <a:off x="6174282" y="4365944"/>
            <a:ext cx="178865" cy="180241"/>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8" name="文本框 58"/>
          <p:cNvSpPr txBox="1"/>
          <p:nvPr>
            <p:custDataLst>
              <p:tags r:id="rId6"/>
            </p:custDataLst>
          </p:nvPr>
        </p:nvSpPr>
        <p:spPr>
          <a:xfrm>
            <a:off x="6472737" y="4322129"/>
            <a:ext cx="3040142" cy="1262015"/>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lt1">
                    <a:lumMod val="100000"/>
                  </a:schemeClr>
                </a:solidFill>
                <a:latin typeface="Arial" panose="02080604020202020204" pitchFamily="34" charset="0"/>
                <a:ea typeface="微软雅黑" panose="020B0503020204020204" charset="-122"/>
                <a:sym typeface="+mn-ea"/>
              </a:rPr>
              <a:t>劳动教育：培养学生的劳动观念和实践能力，强调劳动的价值和意义。</a:t>
            </a:r>
            <a:endParaRPr altLang="en-US" dirty="0" sz="16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00" name="任意多边形: 形状 64"/>
          <p:cNvSpPr/>
          <p:nvPr>
            <p:custDataLst>
              <p:tags r:id="rId7"/>
            </p:custDataLst>
          </p:nvPr>
        </p:nvSpPr>
        <p:spPr>
          <a:xfrm rot="10800000">
            <a:off x="697302" y="1502675"/>
            <a:ext cx="3458339" cy="223161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02" name="矩形 65"/>
          <p:cNvSpPr/>
          <p:nvPr>
            <p:custDataLst>
              <p:tags r:id="rId8"/>
            </p:custDataLst>
          </p:nvPr>
        </p:nvSpPr>
        <p:spPr>
          <a:xfrm>
            <a:off x="608400" y="1862091"/>
            <a:ext cx="178865" cy="180241"/>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4" name="文本框 66"/>
          <p:cNvSpPr txBox="1"/>
          <p:nvPr>
            <p:custDataLst>
              <p:tags r:id="rId9"/>
            </p:custDataLst>
          </p:nvPr>
        </p:nvSpPr>
        <p:spPr>
          <a:xfrm>
            <a:off x="906856" y="1818276"/>
            <a:ext cx="3040142" cy="1262015"/>
          </a:xfrm>
          <a:prstGeom prst="rect"/>
          <a:noFill/>
        </p:spPr>
        <p:txBody>
          <a:bodyPr anchor="t" anchorCtr="0" bIns="46800" lIns="90000" rIns="90000" rtlCol="0" tIns="46800" vert="horz" wrap="square">
            <a:normAutofit fontScale="95556"/>
          </a:bodyPr>
          <a:p>
            <a:pPr algn="l" lvl="0">
              <a:lnSpc>
                <a:spcPct val="130000"/>
              </a:lnSpc>
              <a:buClrTx/>
              <a:buSzTx/>
              <a:buFontTx/>
            </a:pPr>
            <a:r>
              <a:rPr altLang="en-US" dirty="0" lang="zh-CN" spc="150">
                <a:solidFill>
                  <a:schemeClr val="lt1">
                    <a:lumMod val="100000"/>
                  </a:schemeClr>
                </a:solidFill>
                <a:latin typeface="Arial" panose="02080604020202020204" pitchFamily="34" charset="0"/>
                <a:ea typeface="微软雅黑" panose="020B0503020204020204" charset="-122"/>
                <a:sym typeface="+mn-ea"/>
              </a:rPr>
              <a:t>德育：培养学生良好的道德品质和行为习惯，强调个人品德和社会公德的重要性。</a:t>
            </a:r>
            <a:endParaRPr altLang="en-US" dirty="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06" name="任意多边形: 形状 68"/>
          <p:cNvSpPr/>
          <p:nvPr>
            <p:custDataLst>
              <p:tags r:id="rId10"/>
            </p:custDataLst>
          </p:nvPr>
        </p:nvSpPr>
        <p:spPr>
          <a:xfrm rot="10800000">
            <a:off x="4408313" y="1502675"/>
            <a:ext cx="3458339" cy="223161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08" name="矩形 69"/>
          <p:cNvSpPr/>
          <p:nvPr>
            <p:custDataLst>
              <p:tags r:id="rId11"/>
            </p:custDataLst>
          </p:nvPr>
        </p:nvSpPr>
        <p:spPr>
          <a:xfrm>
            <a:off x="4318776" y="1862091"/>
            <a:ext cx="178865" cy="180241"/>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0" name="文本框 70"/>
          <p:cNvSpPr txBox="1"/>
          <p:nvPr>
            <p:custDataLst>
              <p:tags r:id="rId12"/>
            </p:custDataLst>
          </p:nvPr>
        </p:nvSpPr>
        <p:spPr>
          <a:xfrm>
            <a:off x="4617232" y="1818276"/>
            <a:ext cx="3040142" cy="1262015"/>
          </a:xfrm>
          <a:prstGeom prst="rect"/>
          <a:noFill/>
        </p:spPr>
        <p:txBody>
          <a:bodyPr anchor="t" anchorCtr="0" bIns="46800" lIns="90000" rIns="90000" rtlCol="0" tIns="46800" vert="horz" wrap="square">
            <a:normAutofit/>
          </a:bodyPr>
          <a:p>
            <a:pPr algn="l" lvl="0">
              <a:lnSpc>
                <a:spcPct val="130000"/>
              </a:lnSpc>
              <a:buClrTx/>
              <a:buSzTx/>
              <a:buFontTx/>
            </a:pPr>
            <a:r>
              <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rPr>
              <a:t>智育：传授知识和发展智力，注重学生的创新思维和解决问题的能力。</a:t>
            </a:r>
            <a:endParaRPr altLang="en-US" dirty="0" sz="16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12" name="任意多边形: 形状 72"/>
          <p:cNvSpPr/>
          <p:nvPr>
            <p:custDataLst>
              <p:tags r:id="rId13"/>
            </p:custDataLst>
          </p:nvPr>
        </p:nvSpPr>
        <p:spPr>
          <a:xfrm rot="10800000">
            <a:off x="8119324" y="1502675"/>
            <a:ext cx="3458339" cy="2231615"/>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14" name="文本框 74"/>
          <p:cNvSpPr txBox="1"/>
          <p:nvPr>
            <p:custDataLst>
              <p:tags r:id="rId14"/>
            </p:custDataLst>
          </p:nvPr>
        </p:nvSpPr>
        <p:spPr>
          <a:xfrm>
            <a:off x="8328243" y="1818276"/>
            <a:ext cx="3040142" cy="1262015"/>
          </a:xfrm>
          <a:prstGeom prst="rect"/>
          <a:noFill/>
        </p:spPr>
        <p:txBody>
          <a:bodyPr anchor="t" anchorCtr="0" bIns="46800" lIns="90000" rIns="90000" rtlCol="0" tIns="46800" vert="horz" wrap="square">
            <a:normAutofit/>
          </a:bodyPr>
          <a:p>
            <a:pPr>
              <a:lnSpc>
                <a:spcPct val="140000"/>
              </a:lnSpc>
            </a:pPr>
            <a:r>
              <a:rPr altLang="en-US" dirty="0" sz="1600" lang="zh-CN" spc="150">
                <a:solidFill>
                  <a:schemeClr val="lt1">
                    <a:lumMod val="100000"/>
                  </a:schemeClr>
                </a:solidFill>
                <a:latin typeface="Arial" panose="02080604020202020204" pitchFamily="34" charset="0"/>
                <a:ea typeface="微软雅黑" panose="020B0503020204020204" charset="-122"/>
                <a:sym typeface="+mn-ea"/>
              </a:rPr>
              <a:t>体育：增强学生体质和健康水平，提高学生的体育素养和运动能力。</a:t>
            </a:r>
            <a:endParaRPr altLang="en-US" dirty="0" sz="16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16" name="矩形 73"/>
          <p:cNvSpPr/>
          <p:nvPr>
            <p:custDataLst>
              <p:tags r:id="rId15"/>
            </p:custDataLst>
          </p:nvPr>
        </p:nvSpPr>
        <p:spPr>
          <a:xfrm>
            <a:off x="8029787" y="1862091"/>
            <a:ext cx="178865" cy="180241"/>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56" name="标题 1"/>
          <p:cNvSpPr>
            <a:spLocks noGrp="1"/>
          </p:cNvSpPr>
          <p:nvPr>
            <p:ph type="title" idx="2"/>
          </p:nvPr>
        </p:nvSpPr>
        <p:spPr/>
        <p:txBody>
          <a:bodyPr/>
          <a:p>
            <a:r>
              <a:rPr altLang="en-US" lang="zh-CN"/>
              <a:t>全面发展的教育理念与初中教育的结合</a:t>
            </a:r>
            <a:endParaRPr altLang="en-US" lang="zh-CN"/>
          </a:p>
        </p:txBody>
      </p:sp>
      <p:sp>
        <p:nvSpPr>
          <p:cNvPr id="1049258"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0"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2"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4"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初中教育应该注重学生的身心健康、道德品质和社会适应能力的培养，为学生未来的成长和发展奠定坚实的基础。</a:t>
            </a:r>
            <a:endParaRPr altLang="zh-CN" dirty="0" lang="en-US">
              <a:solidFill>
                <a:schemeClr val="dk1">
                  <a:lumMod val="80000"/>
                  <a:lumOff val="20000"/>
                </a:schemeClr>
              </a:solidFill>
              <a:latin typeface="+mn-ea"/>
              <a:sym typeface="+mn-ea"/>
            </a:endParaRPr>
          </a:p>
        </p:txBody>
      </p:sp>
      <p:sp>
        <p:nvSpPr>
          <p:cNvPr id="1049266"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68"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0"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2"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初中教育是培养学生全面发展的关键阶段，需要注重学生的知识、技能和品格的全面发展。</a:t>
            </a:r>
            <a:endParaRPr altLang="en-US" dirty="0" lang="zh-CN">
              <a:solidFill>
                <a:schemeClr val="dk1">
                  <a:lumMod val="80000"/>
                  <a:lumOff val="20000"/>
                </a:schemeClr>
              </a:solidFill>
              <a:latin typeface="+mn-ea"/>
              <a:sym typeface="+mn-ea"/>
            </a:endParaRPr>
          </a:p>
        </p:txBody>
      </p:sp>
      <p:sp>
        <p:nvSpPr>
          <p:cNvPr id="1049274"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6"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78"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0"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全面发展的教育理念要求初中教育不仅要关注学生的学科成绩，还要注重学生的兴趣、特长和潜力的发掘与培养。</a:t>
            </a:r>
            <a:endParaRPr altLang="en-US" dirty="0" lang="zh-CN">
              <a:solidFill>
                <a:schemeClr val="dk1">
                  <a:lumMod val="80000"/>
                  <a:lumOff val="20000"/>
                </a:schemeClr>
              </a:solidFill>
              <a:latin typeface="+mn-ea"/>
              <a:sym typeface="+mn-ea"/>
            </a:endParaRPr>
          </a:p>
        </p:txBody>
      </p:sp>
      <p:sp>
        <p:nvSpPr>
          <p:cNvPr id="1049282"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4"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6"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288"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全面发展的教育理念需要初中教师具备跨学科的知识和多元化的教育方法，以适应不同学生的个性化需求。</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28" name="标题 1"/>
          <p:cNvSpPr>
            <a:spLocks noGrp="1"/>
          </p:cNvSpPr>
          <p:nvPr>
            <p:ph type="title" idx="2"/>
          </p:nvPr>
        </p:nvSpPr>
        <p:spPr/>
        <p:txBody>
          <a:bodyPr/>
          <a:p>
            <a:r>
              <a:rPr altLang="en-US" lang="zh-CN"/>
              <a:t>全面发展的教育理念在初中教育中的实施路径</a:t>
            </a:r>
            <a:endParaRPr altLang="en-US" lang="zh-CN"/>
          </a:p>
        </p:txBody>
      </p:sp>
      <p:sp>
        <p:nvSpPr>
          <p:cNvPr id="104933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实施个性化教育：关注学生的兴趣、特长和需求，因材施教，激发学生的潜能。</a:t>
            </a:r>
            <a:endParaRPr altLang="en-US" dirty="0" sz="2000" lang="zh-CN" spc="150">
              <a:solidFill>
                <a:schemeClr val="tx1">
                  <a:lumMod val="85000"/>
                  <a:lumOff val="15000"/>
                </a:schemeClr>
              </a:solidFill>
              <a:latin typeface="+mn-ea"/>
              <a:sym typeface="+mn-ea"/>
            </a:endParaRPr>
          </a:p>
        </p:txBody>
      </p:sp>
      <p:sp>
        <p:nvSpPr>
          <p:cNvPr id="104933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注重综合素质培养：除了学科知识，还要注重培养学生的品德、审美、劳动、体育等方面的素质，促进学生全面发展。</a:t>
            </a:r>
            <a:endParaRPr altLang="en-US" dirty="0" sz="2000" lang="zh-CN" spc="150">
              <a:solidFill>
                <a:schemeClr val="tx1">
                  <a:lumMod val="85000"/>
                  <a:lumOff val="15000"/>
                </a:schemeClr>
              </a:solidFill>
              <a:latin typeface="+mn-ea"/>
              <a:sym typeface="+mn-ea"/>
            </a:endParaRPr>
          </a:p>
        </p:txBody>
      </p:sp>
      <p:sp>
        <p:nvSpPr>
          <p:cNvPr id="104934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4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强化实践教育：通过社会实践、志愿服务等活动，培养学生的社会责任感和实践能力。</a:t>
            </a:r>
            <a:endParaRPr altLang="en-US" dirty="0" sz="2000" lang="zh-CN" spc="150">
              <a:solidFill>
                <a:schemeClr val="tx1">
                  <a:lumMod val="85000"/>
                  <a:lumOff val="15000"/>
                </a:schemeClr>
              </a:solidFill>
              <a:latin typeface="+mn-ea"/>
              <a:sym typeface="+mn-ea"/>
            </a:endParaRPr>
          </a:p>
        </p:txBody>
      </p:sp>
      <p:sp>
        <p:nvSpPr>
          <p:cNvPr id="104934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5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推进课程改革：优化课程结构，增加选修课程和活动课程，培养学生的创新能力和自主学习能力。</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92" name="标题 3"/>
          <p:cNvSpPr>
            <a:spLocks noGrp="1"/>
          </p:cNvSpPr>
          <p:nvPr>
            <p:ph type="title" idx="4"/>
            <p:custDataLst>
              <p:tags r:id="rId1"/>
            </p:custDataLst>
          </p:nvPr>
        </p:nvSpPr>
        <p:spPr/>
        <p:txBody>
          <a:bodyPr/>
          <a:p>
            <a:r>
              <a:rPr altLang="en-US" lang="zh-CN"/>
              <a:t>初中教育中的德育</a:t>
            </a:r>
            <a:endParaRPr altLang="en-US" lang="zh-CN"/>
          </a:p>
        </p:txBody>
      </p:sp>
      <p:sp>
        <p:nvSpPr>
          <p:cNvPr id="1049394" name="文本占位符 8"/>
          <p:cNvSpPr>
            <a:spLocks noGrp="1"/>
          </p:cNvSpPr>
          <p:nvPr>
            <p:ph type="body" idx="3"/>
            <p:custDataLst>
              <p:tags r:id="rId2"/>
            </p:custDataLst>
          </p:nvPr>
        </p:nvSpPr>
        <p:spPr/>
        <p:txBody>
          <a:bodyPr/>
          <a:p>
            <a:r>
              <a:rPr altLang="en-US" lang="zh-CN"/>
              <a:t>03</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38" name="标题 1"/>
          <p:cNvSpPr>
            <a:spLocks noGrp="1"/>
          </p:cNvSpPr>
          <p:nvPr>
            <p:ph type="title" idx="2"/>
          </p:nvPr>
        </p:nvSpPr>
        <p:spPr/>
        <p:txBody>
          <a:bodyPr/>
          <a:p>
            <a:r>
              <a:rPr altLang="en-US" lang="zh-CN"/>
              <a:t>德育在初中教育中的地位和作用</a:t>
            </a:r>
            <a:endParaRPr altLang="en-US" lang="zh-CN"/>
          </a:p>
        </p:txBody>
      </p:sp>
      <p:sp>
        <p:nvSpPr>
          <p:cNvPr id="104944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4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德育是初中教育的重要组成部分，旨在培养学生的道德品质和社会责任感。</a:t>
            </a:r>
            <a:endParaRPr altLang="en-US" dirty="0" sz="2000" lang="zh-CN" spc="150">
              <a:solidFill>
                <a:schemeClr val="tx1">
                  <a:lumMod val="75000"/>
                  <a:lumOff val="25000"/>
                </a:schemeClr>
              </a:solidFill>
              <a:latin typeface="+mn-ea"/>
              <a:sym typeface="+mn-ea"/>
            </a:endParaRPr>
          </a:p>
        </p:txBody>
      </p:sp>
      <p:sp>
        <p:nvSpPr>
          <p:cNvPr id="104944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4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4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德育有助于学生树立正确的价值观和人生观，为未来的成长和发展奠定基础。</a:t>
            </a:r>
            <a:endParaRPr altLang="en-US" dirty="0" sz="2000" lang="zh-CN" spc="150">
              <a:solidFill>
                <a:schemeClr val="tx1">
                  <a:lumMod val="75000"/>
                  <a:lumOff val="25000"/>
                </a:schemeClr>
              </a:solidFill>
              <a:latin typeface="+mn-ea"/>
              <a:sym typeface="+mn-ea"/>
            </a:endParaRPr>
          </a:p>
        </p:txBody>
      </p:sp>
      <p:sp>
        <p:nvSpPr>
          <p:cNvPr id="104945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5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5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德育能够提高学生的道德认知和行为习惯，促进学生的全面发展和人格完善。</a:t>
            </a:r>
            <a:endParaRPr altLang="en-US" dirty="0" sz="2000" lang="zh-CN" spc="150">
              <a:solidFill>
                <a:schemeClr val="tx1">
                  <a:lumMod val="75000"/>
                  <a:lumOff val="25000"/>
                </a:schemeClr>
              </a:solidFill>
              <a:latin typeface="+mn-ea"/>
              <a:sym typeface="+mn-ea"/>
            </a:endParaRPr>
          </a:p>
        </p:txBody>
      </p:sp>
      <p:sp>
        <p:nvSpPr>
          <p:cNvPr id="104945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5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6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德育在初中教育中发挥着至关重要的作用，对于培养合格的公民和社会人才具有重要意义。</a:t>
            </a:r>
            <a:endParaRPr altLang="en-US" dirty="0" sz="2000" lang="zh-CN" spc="150">
              <a:solidFill>
                <a:schemeClr val="tx1">
                  <a:lumMod val="75000"/>
                  <a:lumOff val="25000"/>
                </a:schemeClr>
              </a:solidFill>
              <a:latin typeface="+mn-ea"/>
              <a:sym typeface="+mn-ea"/>
            </a:endParaRPr>
          </a:p>
        </p:txBody>
      </p:sp>
      <p:sp>
        <p:nvSpPr>
          <p:cNvPr id="104946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02" name="标题 1"/>
          <p:cNvSpPr>
            <a:spLocks noGrp="1"/>
          </p:cNvSpPr>
          <p:nvPr>
            <p:ph type="title" idx="2"/>
          </p:nvPr>
        </p:nvSpPr>
        <p:spPr/>
        <p:txBody>
          <a:bodyPr/>
          <a:p>
            <a:r>
              <a:rPr altLang="en-US" lang="zh-CN"/>
              <a:t>德育的内容和方法</a:t>
            </a:r>
            <a:endParaRPr altLang="en-US" lang="zh-CN"/>
          </a:p>
        </p:txBody>
      </p:sp>
      <p:sp>
        <p:nvSpPr>
          <p:cNvPr id="104950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0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50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德育目标：培养学生良好的道德品质和行为习惯</a:t>
            </a:r>
            <a:endParaRPr altLang="en-US" dirty="0" sz="2000" lang="zh-CN" spc="200">
              <a:solidFill>
                <a:schemeClr val="tx1">
                  <a:lumMod val="85000"/>
                  <a:lumOff val="15000"/>
                </a:schemeClr>
              </a:solidFill>
              <a:latin typeface="+mn-ea"/>
              <a:sym typeface="+mn-ea"/>
            </a:endParaRPr>
          </a:p>
        </p:txBody>
      </p:sp>
      <p:sp>
        <p:nvSpPr>
          <p:cNvPr id="104951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1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1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德育内容：爱国主义、集体主义、社会公德、家庭美德等方面的教育</a:t>
            </a:r>
            <a:endParaRPr altLang="en-US" dirty="0" sz="2000" lang="zh-CN" spc="200">
              <a:solidFill>
                <a:schemeClr val="tx1">
                  <a:lumMod val="85000"/>
                  <a:lumOff val="15000"/>
                </a:schemeClr>
              </a:solidFill>
              <a:latin typeface="+mn-ea"/>
              <a:sym typeface="+mn-ea"/>
            </a:endParaRPr>
          </a:p>
        </p:txBody>
      </p:sp>
      <p:sp>
        <p:nvSpPr>
          <p:cNvPr id="104951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1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2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德育方法：通过课堂教育、实践活动、榜样示范等方式进行德育教育</a:t>
            </a:r>
            <a:endParaRPr altLang="en-US" dirty="0" sz="2000" lang="zh-CN" spc="200">
              <a:solidFill>
                <a:schemeClr val="tx1">
                  <a:lumMod val="85000"/>
                  <a:lumOff val="15000"/>
                </a:schemeClr>
              </a:solidFill>
              <a:latin typeface="+mn-ea"/>
              <a:sym typeface="+mn-ea"/>
            </a:endParaRPr>
          </a:p>
        </p:txBody>
      </p:sp>
      <p:sp>
        <p:nvSpPr>
          <p:cNvPr id="104952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52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526"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德育评价：通过学生自评、互评、教师评价等方式对德育效果进行评价</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66" name="标题 1"/>
          <p:cNvSpPr>
            <a:spLocks noGrp="1"/>
          </p:cNvSpPr>
          <p:nvPr>
            <p:ph type="title" idx="2"/>
          </p:nvPr>
        </p:nvSpPr>
        <p:spPr/>
        <p:txBody>
          <a:bodyPr/>
          <a:p>
            <a:r>
              <a:rPr altLang="en-US" lang="zh-CN"/>
              <a:t>德育在初中教育中的实践与探索</a:t>
            </a:r>
            <a:endParaRPr altLang="en-US" lang="zh-CN"/>
          </a:p>
        </p:txBody>
      </p:sp>
      <p:sp>
        <p:nvSpPr>
          <p:cNvPr id="104956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7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德育在初中教育中的重要性</a:t>
            </a:r>
            <a:endParaRPr altLang="en-US" dirty="0" sz="2000" lang="zh-CN" spc="150">
              <a:solidFill>
                <a:schemeClr val="tx1">
                  <a:lumMod val="75000"/>
                  <a:lumOff val="25000"/>
                </a:schemeClr>
              </a:solidFill>
              <a:latin typeface="+mn-ea"/>
              <a:sym typeface="+mn-ea"/>
            </a:endParaRPr>
          </a:p>
        </p:txBody>
      </p:sp>
      <p:sp>
        <p:nvSpPr>
          <p:cNvPr id="104957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7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7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德育的具体实践方法：如开展主题班会、组织社会实践活动等</a:t>
            </a:r>
            <a:endParaRPr altLang="en-US" dirty="0" sz="2000" lang="zh-CN" spc="150">
              <a:solidFill>
                <a:schemeClr val="tx1">
                  <a:lumMod val="75000"/>
                  <a:lumOff val="25000"/>
                </a:schemeClr>
              </a:solidFill>
              <a:latin typeface="+mn-ea"/>
              <a:sym typeface="+mn-ea"/>
            </a:endParaRPr>
          </a:p>
        </p:txBody>
      </p:sp>
      <p:sp>
        <p:nvSpPr>
          <p:cNvPr id="104957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8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德育的探索与创新：如利用信息技术手段、创新德育课程等</a:t>
            </a:r>
            <a:endParaRPr altLang="en-US" dirty="0" sz="2000" lang="zh-CN" spc="150">
              <a:solidFill>
                <a:schemeClr val="tx1">
                  <a:lumMod val="75000"/>
                  <a:lumOff val="25000"/>
                </a:schemeClr>
              </a:solidFill>
              <a:latin typeface="+mn-ea"/>
              <a:sym typeface="+mn-ea"/>
            </a:endParaRPr>
          </a:p>
        </p:txBody>
      </p:sp>
      <p:sp>
        <p:nvSpPr>
          <p:cNvPr id="104958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8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德育的成果与影响：如学生思想道德素质的提高、校园文化的建设等</a:t>
            </a:r>
            <a:endParaRPr altLang="en-US" dirty="0" sz="2000" lang="zh-CN" spc="150">
              <a:solidFill>
                <a:schemeClr val="tx1">
                  <a:lumMod val="75000"/>
                  <a:lumOff val="25000"/>
                </a:schemeClr>
              </a:solidFill>
              <a:latin typeface="+mn-ea"/>
              <a:sym typeface="+mn-ea"/>
            </a:endParaRPr>
          </a:p>
        </p:txBody>
      </p:sp>
      <p:sp>
        <p:nvSpPr>
          <p:cNvPr id="104959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30" name="标题 3"/>
          <p:cNvSpPr>
            <a:spLocks noGrp="1"/>
          </p:cNvSpPr>
          <p:nvPr>
            <p:ph type="title" idx="4"/>
            <p:custDataLst>
              <p:tags r:id="rId1"/>
            </p:custDataLst>
          </p:nvPr>
        </p:nvSpPr>
        <p:spPr/>
        <p:txBody>
          <a:bodyPr/>
          <a:p>
            <a:r>
              <a:rPr altLang="en-US" lang="zh-CN"/>
              <a:t>初中教育中的智育</a:t>
            </a:r>
            <a:endParaRPr altLang="en-US" lang="zh-CN"/>
          </a:p>
        </p:txBody>
      </p:sp>
      <p:sp>
        <p:nvSpPr>
          <p:cNvPr id="1049632" name="文本占位符 8"/>
          <p:cNvSpPr>
            <a:spLocks noGrp="1"/>
          </p:cNvSpPr>
          <p:nvPr>
            <p:ph type="body" idx="3"/>
            <p:custDataLst>
              <p:tags r:id="rId2"/>
            </p:custDataLst>
          </p:nvPr>
        </p:nvSpPr>
        <p:spPr/>
        <p:txBody>
          <a:bodyPr/>
          <a:p>
            <a:r>
              <a:rPr altLang="en-US" lang="zh-CN"/>
              <a:t>04</a:t>
            </a:r>
            <a:endParaRPr altLang="en-US"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76" name="标题 1"/>
          <p:cNvSpPr>
            <a:spLocks noGrp="1"/>
          </p:cNvSpPr>
          <p:nvPr>
            <p:ph type="title" idx="2"/>
          </p:nvPr>
        </p:nvSpPr>
        <p:spPr/>
        <p:txBody>
          <a:bodyPr/>
          <a:p>
            <a:r>
              <a:rPr altLang="en-US" lang="zh-CN"/>
              <a:t>智育在初中教育中的地位和作用</a:t>
            </a:r>
            <a:endParaRPr altLang="en-US" lang="zh-CN"/>
          </a:p>
        </p:txBody>
      </p:sp>
      <p:sp>
        <p:nvSpPr>
          <p:cNvPr id="104967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智育是初中教育的重要组成部分，旨在培养学生的知识、技能和能力。</a:t>
            </a:r>
            <a:endParaRPr altLang="en-US" dirty="0" sz="1200" lang="zh-CN" spc="150">
              <a:solidFill>
                <a:schemeClr val="tx1">
                  <a:lumMod val="65000"/>
                  <a:lumOff val="35000"/>
                </a:schemeClr>
              </a:solidFill>
              <a:latin typeface="+mn-ea"/>
              <a:sym typeface="+mn-ea"/>
            </a:endParaRPr>
          </a:p>
        </p:txBody>
      </p:sp>
      <p:sp>
        <p:nvSpPr>
          <p:cNvPr id="104968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智育在初中阶段发挥着至关重要的作用，对学生的全面发展具有重要影响。</a:t>
            </a:r>
            <a:endParaRPr altLang="en-US" dirty="0" sz="1200" lang="zh-CN" spc="150">
              <a:solidFill>
                <a:schemeClr val="tx1">
                  <a:lumMod val="65000"/>
                  <a:lumOff val="35000"/>
                </a:schemeClr>
              </a:solidFill>
              <a:latin typeface="+mn-ea"/>
              <a:sym typeface="+mn-ea"/>
            </a:endParaRPr>
          </a:p>
        </p:txBody>
      </p:sp>
      <p:sp>
        <p:nvSpPr>
          <p:cNvPr id="104968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通过智育，学生可以获得适应未来社会所需的知识和技能，为未来的职业发展奠定基础。</a:t>
            </a:r>
            <a:endParaRPr altLang="en-US" dirty="0" sz="1200" lang="zh-CN" spc="150">
              <a:solidFill>
                <a:schemeClr val="tx1">
                  <a:lumMod val="65000"/>
                  <a:lumOff val="35000"/>
                </a:schemeClr>
              </a:solidFill>
              <a:latin typeface="+mn-ea"/>
              <a:sym typeface="+mn-ea"/>
            </a:endParaRPr>
          </a:p>
        </p:txBody>
      </p:sp>
      <p:sp>
        <p:nvSpPr>
          <p:cNvPr id="104968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智育在初中阶段的发展需要注重学生的个性化需求，培养学生的创新能力和批判性思维。</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24" name="标题 1"/>
          <p:cNvSpPr>
            <a:spLocks noGrp="1"/>
          </p:cNvSpPr>
          <p:nvPr>
            <p:ph type="title" idx="2"/>
          </p:nvPr>
        </p:nvSpPr>
        <p:spPr/>
        <p:txBody>
          <a:bodyPr/>
          <a:p>
            <a:r>
              <a:rPr altLang="en-US" lang="zh-CN"/>
              <a:t>智育的内容和方法</a:t>
            </a:r>
            <a:endParaRPr altLang="en-US" lang="zh-CN"/>
          </a:p>
        </p:txBody>
      </p:sp>
      <p:sp>
        <p:nvSpPr>
          <p:cNvPr id="1049726" name="矩形 38"/>
          <p:cNvSpPr/>
          <p:nvPr>
            <p:custDataLst>
              <p:tags r:id="rId1"/>
            </p:custDataLst>
          </p:nvPr>
        </p:nvSpPr>
        <p:spPr>
          <a:xfrm rot="204112">
            <a:off x="1527310" y="1490400"/>
            <a:ext cx="4049330" cy="2113566"/>
          </a:xfrm>
          <a:prstGeom prst="rect"/>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8" name="矩形 39"/>
          <p:cNvSpPr/>
          <p:nvPr>
            <p:custDataLst>
              <p:tags r:id="rId2"/>
            </p:custDataLst>
          </p:nvPr>
        </p:nvSpPr>
        <p:spPr>
          <a:xfrm>
            <a:off x="1531989" y="1491068"/>
            <a:ext cx="4049330" cy="2113566"/>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0" name="TextBox 2"/>
          <p:cNvSpPr txBox="1"/>
          <p:nvPr>
            <p:custDataLst>
              <p:tags r:id="rId3"/>
            </p:custDataLst>
          </p:nvPr>
        </p:nvSpPr>
        <p:spPr>
          <a:xfrm>
            <a:off x="1766607"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基础知识的学习和掌握</a:t>
            </a:r>
            <a:endParaRPr altLang="en-US" b="1" dirty="0" sz="4400" lang="zh-CN" spc="150">
              <a:solidFill>
                <a:srgbClr val="FFFFFF"/>
              </a:solidFill>
              <a:latin typeface="+mj-ea"/>
              <a:ea typeface="+mj-ea"/>
              <a:cs typeface="微软雅黑" panose="020B0503020204020204" charset="-122"/>
              <a:sym typeface="+mn-lt"/>
            </a:endParaRPr>
          </a:p>
        </p:txBody>
      </p:sp>
      <p:sp>
        <p:nvSpPr>
          <p:cNvPr id="1049732" name="矩形 100"/>
          <p:cNvSpPr/>
          <p:nvPr>
            <p:custDataLst>
              <p:tags r:id="rId4"/>
            </p:custDataLst>
          </p:nvPr>
        </p:nvSpPr>
        <p:spPr>
          <a:xfrm rot="204112">
            <a:off x="6604012" y="1490400"/>
            <a:ext cx="4049330" cy="2113566"/>
          </a:xfrm>
          <a:prstGeom prst="rect"/>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4" name="矩形 101"/>
          <p:cNvSpPr/>
          <p:nvPr>
            <p:custDataLst>
              <p:tags r:id="rId5"/>
            </p:custDataLst>
          </p:nvPr>
        </p:nvSpPr>
        <p:spPr>
          <a:xfrm>
            <a:off x="6609360" y="1491068"/>
            <a:ext cx="4049330" cy="2113566"/>
          </a:xfrm>
          <a:prstGeom prst="rect"/>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6" name="TextBox 2"/>
          <p:cNvSpPr txBox="1"/>
          <p:nvPr>
            <p:custDataLst>
              <p:tags r:id="rId6"/>
            </p:custDataLst>
          </p:nvPr>
        </p:nvSpPr>
        <p:spPr>
          <a:xfrm>
            <a:off x="6844646" y="1656170"/>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思维能力的发展和提升</a:t>
            </a:r>
            <a:endParaRPr altLang="en-US" b="1" dirty="0" sz="4400" lang="zh-CN" spc="150">
              <a:solidFill>
                <a:srgbClr val="FFFFFF"/>
              </a:solidFill>
              <a:latin typeface="+mj-ea"/>
              <a:ea typeface="+mj-ea"/>
              <a:cs typeface="微软雅黑" panose="020B0503020204020204" charset="-122"/>
              <a:sym typeface="+mn-lt"/>
            </a:endParaRPr>
          </a:p>
        </p:txBody>
      </p:sp>
      <p:sp>
        <p:nvSpPr>
          <p:cNvPr id="1049738" name="矩形 122"/>
          <p:cNvSpPr/>
          <p:nvPr>
            <p:custDataLst>
              <p:tags r:id="rId7"/>
            </p:custDataLst>
          </p:nvPr>
        </p:nvSpPr>
        <p:spPr>
          <a:xfrm rot="204112">
            <a:off x="1527310" y="4135365"/>
            <a:ext cx="4049330" cy="2113566"/>
          </a:xfrm>
          <a:prstGeom prst="rect"/>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0" name="矩形 123"/>
          <p:cNvSpPr/>
          <p:nvPr>
            <p:custDataLst>
              <p:tags r:id="rId8"/>
            </p:custDataLst>
          </p:nvPr>
        </p:nvSpPr>
        <p:spPr>
          <a:xfrm>
            <a:off x="1531989" y="4136034"/>
            <a:ext cx="4049330" cy="2113566"/>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2" name="TextBox 2"/>
          <p:cNvSpPr txBox="1"/>
          <p:nvPr>
            <p:custDataLst>
              <p:tags r:id="rId9"/>
            </p:custDataLst>
          </p:nvPr>
        </p:nvSpPr>
        <p:spPr>
          <a:xfrm>
            <a:off x="1765938" y="4301135"/>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学习方法的指导和培养</a:t>
            </a:r>
            <a:endParaRPr altLang="en-US" b="1" dirty="0" sz="4400" lang="zh-CN" spc="150">
              <a:solidFill>
                <a:srgbClr val="FFFFFF"/>
              </a:solidFill>
              <a:latin typeface="+mj-ea"/>
              <a:ea typeface="+mj-ea"/>
              <a:cs typeface="微软雅黑" panose="020B0503020204020204" charset="-122"/>
              <a:sym typeface="+mn-lt"/>
            </a:endParaRPr>
          </a:p>
        </p:txBody>
      </p:sp>
      <p:sp>
        <p:nvSpPr>
          <p:cNvPr id="1049744" name="矩形 89"/>
          <p:cNvSpPr/>
          <p:nvPr>
            <p:custDataLst>
              <p:tags r:id="rId10"/>
            </p:custDataLst>
          </p:nvPr>
        </p:nvSpPr>
        <p:spPr>
          <a:xfrm rot="204112">
            <a:off x="6604012" y="4135365"/>
            <a:ext cx="4049330" cy="2113566"/>
          </a:xfrm>
          <a:prstGeom prst="rect"/>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6" name="矩形 90"/>
          <p:cNvSpPr/>
          <p:nvPr>
            <p:custDataLst>
              <p:tags r:id="rId11"/>
            </p:custDataLst>
          </p:nvPr>
        </p:nvSpPr>
        <p:spPr>
          <a:xfrm>
            <a:off x="6609360" y="4136034"/>
            <a:ext cx="4049330" cy="2113566"/>
          </a:xfrm>
          <a:prstGeom prst="rect"/>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8" name="TextBox 2"/>
          <p:cNvSpPr txBox="1"/>
          <p:nvPr>
            <p:custDataLst>
              <p:tags r:id="rId12"/>
            </p:custDataLst>
          </p:nvPr>
        </p:nvSpPr>
        <p:spPr>
          <a:xfrm>
            <a:off x="6843309" y="4301135"/>
            <a:ext cx="3597474" cy="1745263"/>
          </a:xfrm>
          <a:prstGeom prst="rect"/>
          <a:noFill/>
        </p:spPr>
        <p:txBody>
          <a:bodyPr anchor="ctr" anchorCtr="0" bIns="46990"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gn="ctr" lvl="0">
              <a:spcBef>
                <a:spcPts val="0"/>
              </a:spcBef>
              <a:spcAft>
                <a:spcPts val="0"/>
              </a:spcAft>
              <a:buClrTx/>
              <a:buSzTx/>
              <a:buFontTx/>
            </a:pPr>
            <a:r>
              <a:rPr altLang="en-US" b="1" dirty="0" sz="4400" lang="zh-CN" spc="150">
                <a:solidFill>
                  <a:srgbClr val="FFFFFF"/>
                </a:solidFill>
                <a:latin typeface="+mj-ea"/>
                <a:ea typeface="+mj-ea"/>
                <a:cs typeface="微软雅黑" panose="020B0503020204020204" charset="-122"/>
                <a:sym typeface="+mn-lt"/>
              </a:rPr>
              <a:t>学科知识的拓展和深化</a:t>
            </a:r>
            <a:endParaRPr altLang="en-US" b="1" dirty="0" sz="4400" lang="zh-CN" spc="150">
              <a:solidFill>
                <a:srgbClr val="FFFFFF"/>
              </a:solidFill>
              <a:latin typeface="+mj-ea"/>
              <a:ea typeface="+mj-ea"/>
              <a:cs typeface="微软雅黑" panose="020B0503020204020204" charset="-122"/>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88" name="标题 1"/>
          <p:cNvSpPr>
            <a:spLocks noGrp="1"/>
          </p:cNvSpPr>
          <p:nvPr>
            <p:ph type="title" idx="2"/>
          </p:nvPr>
        </p:nvSpPr>
        <p:spPr/>
        <p:txBody>
          <a:bodyPr/>
          <a:p>
            <a:r>
              <a:rPr altLang="en-US" lang="zh-CN"/>
              <a:t>智育在初中教育中的实践与探索</a:t>
            </a:r>
            <a:endParaRPr altLang="en-US" lang="zh-CN"/>
          </a:p>
        </p:txBody>
      </p:sp>
      <p:sp>
        <p:nvSpPr>
          <p:cNvPr id="1049790"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92"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4"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注重基础知识的学习和掌握</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96"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98"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0"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提倡探究式学习，培养学生的创新思维和实践能力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02"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04"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结合学科特点，开展多样化的教学活动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06"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8"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10"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2"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关注学生的个体差异，因材施教</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52" name="标题 3"/>
          <p:cNvSpPr>
            <a:spLocks noGrp="1"/>
          </p:cNvSpPr>
          <p:nvPr>
            <p:ph type="title" idx="4"/>
            <p:custDataLst>
              <p:tags r:id="rId1"/>
            </p:custDataLst>
          </p:nvPr>
        </p:nvSpPr>
        <p:spPr/>
        <p:txBody>
          <a:bodyPr/>
          <a:p>
            <a:r>
              <a:rPr altLang="en-US" lang="zh-CN"/>
              <a:t>初中教育中的体育和美育</a:t>
            </a:r>
            <a:endParaRPr altLang="en-US" lang="zh-CN"/>
          </a:p>
        </p:txBody>
      </p:sp>
      <p:sp>
        <p:nvSpPr>
          <p:cNvPr id="1049854" name="文本占位符 8"/>
          <p:cNvSpPr>
            <a:spLocks noGrp="1"/>
          </p:cNvSpPr>
          <p:nvPr>
            <p:ph type="body" idx="3"/>
            <p:custDataLst>
              <p:tags r:id="rId2"/>
            </p:custDataLst>
          </p:nvPr>
        </p:nvSpPr>
        <p:spPr/>
        <p:txBody>
          <a:bodyPr/>
          <a:p>
            <a:r>
              <a:rPr altLang="en-US" lang="zh-CN"/>
              <a:t>05</a:t>
            </a:r>
            <a:endParaRPr altLang="en-US" lang="zh-CN"/>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98" name="标题 1"/>
          <p:cNvSpPr>
            <a:spLocks noGrp="1"/>
          </p:cNvSpPr>
          <p:nvPr>
            <p:ph type="title" idx="2"/>
          </p:nvPr>
        </p:nvSpPr>
        <p:spPr/>
        <p:txBody>
          <a:bodyPr/>
          <a:p>
            <a:r>
              <a:rPr altLang="en-US" lang="zh-CN"/>
              <a:t>体育在初中教育中的地位和作用</a:t>
            </a:r>
            <a:endParaRPr altLang="en-US" lang="zh-CN"/>
          </a:p>
        </p:txBody>
      </p:sp>
      <p:sp>
        <p:nvSpPr>
          <p:cNvPr id="104990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0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培养学生团队协作能力</a:t>
            </a:r>
            <a:endParaRPr altLang="en-US" sz="1400" lang="zh-CN" spc="150">
              <a:solidFill>
                <a:schemeClr val="tx1"/>
              </a:solidFill>
              <a:effectLst/>
              <a:latin typeface="+mn-ea"/>
              <a:sym typeface="+mn-ea"/>
            </a:endParaRPr>
          </a:p>
        </p:txBody>
      </p:sp>
      <p:sp>
        <p:nvSpPr>
          <p:cNvPr id="104991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促进学生身体健康发展</a:t>
            </a:r>
            <a:endParaRPr altLang="en-US" dirty="0" sz="1400" lang="zh-CN" spc="150">
              <a:solidFill>
                <a:schemeClr val="tx1"/>
              </a:solidFill>
              <a:effectLst/>
              <a:latin typeface="+mn-ea"/>
              <a:sym typeface="+mn-ea"/>
            </a:endParaRPr>
          </a:p>
        </p:txBody>
      </p:sp>
      <p:sp>
        <p:nvSpPr>
          <p:cNvPr id="104991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增强学生自信心和意志力</a:t>
            </a:r>
            <a:endParaRPr altLang="en-US" sz="1400" lang="zh-CN" spc="150">
              <a:solidFill>
                <a:schemeClr val="tx1"/>
              </a:solidFill>
              <a:effectLst/>
              <a:latin typeface="+mn-ea"/>
              <a:sym typeface="+mn-ea"/>
            </a:endParaRPr>
          </a:p>
        </p:txBody>
      </p:sp>
      <p:sp>
        <p:nvSpPr>
          <p:cNvPr id="104991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提高学生运动技能和竞技水平</a:t>
            </a:r>
            <a:endParaRPr altLang="en-US" sz="1400" lang="zh-CN" spc="150">
              <a:solidFill>
                <a:schemeClr val="tx1"/>
              </a:solidFill>
              <a:effectLst/>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54" name="标题 1"/>
          <p:cNvSpPr>
            <a:spLocks noGrp="1"/>
          </p:cNvSpPr>
          <p:nvPr>
            <p:ph type="title" idx="2"/>
          </p:nvPr>
        </p:nvSpPr>
        <p:spPr/>
        <p:txBody>
          <a:bodyPr/>
          <a:p>
            <a:r>
              <a:rPr altLang="en-US" lang="zh-CN"/>
              <a:t>美育在初中教育中的地位和作用</a:t>
            </a:r>
            <a:endParaRPr altLang="en-US" lang="zh-CN"/>
          </a:p>
        </p:txBody>
      </p:sp>
      <p:sp>
        <p:nvSpPr>
          <p:cNvPr id="104995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5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6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6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6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6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6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7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7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美育能够培养学生的审美情趣和审美能力，增强学生的艺术修养和人文精神。</a:t>
            </a:r>
            <a:endParaRPr altLang="en-US" dirty="0" sz="2400" lang="zh-CN">
              <a:latin typeface="+mn-ea"/>
              <a:ea typeface="+mn-ea"/>
            </a:endParaRPr>
          </a:p>
        </p:txBody>
      </p:sp>
      <p:sp>
        <p:nvSpPr>
          <p:cNvPr id="104997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美育在初中教育中具有独特的地位和作用，对于学生的成长和发展具有重要意义。</a:t>
            </a:r>
            <a:endParaRPr altLang="en-US" dirty="0" sz="2400" lang="zh-CN">
              <a:latin typeface="+mn-ea"/>
              <a:ea typeface="+mn-ea"/>
            </a:endParaRPr>
          </a:p>
        </p:txBody>
      </p:sp>
      <p:sp>
        <p:nvSpPr>
          <p:cNvPr id="104997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美育是初中教育的重要组成部分，旨在培养学生的审美素养和创造力。</a:t>
            </a:r>
            <a:endParaRPr altLang="en-US" dirty="0" sz="2400" lang="zh-CN">
              <a:latin typeface="+mn-ea"/>
              <a:ea typeface="+mn-ea"/>
            </a:endParaRPr>
          </a:p>
        </p:txBody>
      </p:sp>
      <p:sp>
        <p:nvSpPr>
          <p:cNvPr id="104997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美育有助于提高学生的文化素养和综合素质，促进学生的全面发展。</a:t>
            </a:r>
            <a:endParaRPr altLang="en-US" dirty="0" sz="2400" lang="zh-CN">
              <a:latin typeface="+mn-ea"/>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18" name="标题 1"/>
          <p:cNvSpPr>
            <a:spLocks noGrp="1"/>
          </p:cNvSpPr>
          <p:nvPr>
            <p:ph type="title" idx="2"/>
          </p:nvPr>
        </p:nvSpPr>
        <p:spPr/>
        <p:txBody>
          <a:bodyPr/>
          <a:p>
            <a:r>
              <a:rPr altLang="en-US" lang="zh-CN"/>
              <a:t>体育和美育在初中教育中的实践与探索</a:t>
            </a:r>
            <a:endParaRPr altLang="en-US" lang="zh-CN"/>
          </a:p>
        </p:txBody>
      </p:sp>
      <p:sp>
        <p:nvSpPr>
          <p:cNvPr id="105002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2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2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2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2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3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3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3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3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68333"/>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体育和美育在初中教育中的相互关系：体育和美育相互促进，共同塑造学生的全面素质。通过体育活动可以培养学生的团队协作和意志品质，为美育发展提供基础；通过美育可以提高学生的审美情趣和文化素养，促进体育运动的普及和提高。</a:t>
            </a:r>
            <a:endParaRPr altLang="en-US" dirty="0" sz="2400" lang="zh-CN">
              <a:latin typeface="+mn-ea"/>
              <a:ea typeface="+mn-ea"/>
            </a:endParaRPr>
          </a:p>
        </p:txBody>
      </p:sp>
      <p:sp>
        <p:nvSpPr>
          <p:cNvPr id="105003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1400" lang="zh-CN">
                <a:latin typeface="+mn-ea"/>
                <a:ea typeface="+mn-ea"/>
              </a:rPr>
              <a:t>实践与探索：学校应积极开展体育和美育的课程与活动，鼓励学生参与其中，培养学生的兴趣和特长。同时，应加强教师培训和教育理念的更新，提高体育和美育的教学质量。</a:t>
            </a:r>
            <a:endParaRPr altLang="en-US" dirty="0" sz="1400" lang="zh-CN">
              <a:latin typeface="+mn-ea"/>
              <a:ea typeface="+mn-ea"/>
            </a:endParaRPr>
          </a:p>
        </p:txBody>
      </p:sp>
      <p:sp>
        <p:nvSpPr>
          <p:cNvPr id="105004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1400" lang="zh-CN">
                <a:latin typeface="+mn-ea"/>
                <a:ea typeface="+mn-ea"/>
              </a:rPr>
              <a:t>体育在初中教育中的实践：注重学生身体素质和运动技能的培养，通过体育课和课外活动等多种形式，引导学生养成健康的生活方式。</a:t>
            </a:r>
            <a:endParaRPr altLang="en-US" dirty="0" sz="1400" lang="zh-CN">
              <a:latin typeface="+mn-ea"/>
              <a:ea typeface="+mn-ea"/>
            </a:endParaRPr>
          </a:p>
        </p:txBody>
      </p:sp>
      <p:sp>
        <p:nvSpPr>
          <p:cNvPr id="105004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1400" lang="zh-CN">
                <a:latin typeface="+mn-ea"/>
                <a:ea typeface="+mn-ea"/>
              </a:rPr>
              <a:t>美育在初中教育中的实践：注重学生审美能力和艺术素养的培养，通过音乐、美术、舞蹈等课程和艺术活动，引导学生发现美、欣赏美、创造美。</a:t>
            </a:r>
            <a:endParaRPr altLang="en-US" dirty="0" sz="1400" lang="zh-CN">
              <a:latin typeface="+mn-ea"/>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82" name="标题 3"/>
          <p:cNvSpPr>
            <a:spLocks noGrp="1"/>
          </p:cNvSpPr>
          <p:nvPr>
            <p:ph type="title" idx="4"/>
            <p:custDataLst>
              <p:tags r:id="rId1"/>
            </p:custDataLst>
          </p:nvPr>
        </p:nvSpPr>
        <p:spPr/>
        <p:txBody>
          <a:bodyPr/>
          <a:p>
            <a:r>
              <a:rPr altLang="en-US" lang="zh-CN"/>
              <a:t>初中教育中的劳动教育</a:t>
            </a:r>
            <a:endParaRPr altLang="en-US" lang="zh-CN"/>
          </a:p>
        </p:txBody>
      </p:sp>
      <p:sp>
        <p:nvSpPr>
          <p:cNvPr id="1050084" name="文本占位符 8"/>
          <p:cNvSpPr>
            <a:spLocks noGrp="1"/>
          </p:cNvSpPr>
          <p:nvPr>
            <p:ph type="body" idx="3"/>
            <p:custDataLst>
              <p:tags r:id="rId2"/>
            </p:custDataLst>
          </p:nvPr>
        </p:nvSpPr>
        <p:spPr/>
        <p:txBody>
          <a:bodyPr/>
          <a:p>
            <a:r>
              <a:rPr altLang="en-US" lang="zh-CN"/>
              <a:t>06</a:t>
            </a:r>
            <a:endParaRPr altLang="en-US"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28" name="标题 1"/>
          <p:cNvSpPr>
            <a:spLocks noGrp="1"/>
          </p:cNvSpPr>
          <p:nvPr>
            <p:ph type="title" idx="2"/>
          </p:nvPr>
        </p:nvSpPr>
        <p:spPr/>
        <p:txBody>
          <a:bodyPr/>
          <a:p>
            <a:r>
              <a:rPr altLang="en-US" lang="zh-CN"/>
              <a:t>劳动教育的内涵和意义</a:t>
            </a:r>
            <a:endParaRPr altLang="en-US" lang="zh-CN"/>
          </a:p>
        </p:txBody>
      </p:sp>
      <p:sp>
        <p:nvSpPr>
          <p:cNvPr id="105013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劳动教育是初中教育的重要组成部分，旨在培养学生的劳动观念、劳动技能和劳动精神。</a:t>
            </a:r>
            <a:endParaRPr altLang="en-US" dirty="0" sz="1200" lang="zh-CN" spc="150">
              <a:solidFill>
                <a:schemeClr val="tx1">
                  <a:lumMod val="65000"/>
                  <a:lumOff val="35000"/>
                </a:schemeClr>
              </a:solidFill>
              <a:latin typeface="+mn-ea"/>
              <a:sym typeface="+mn-ea"/>
            </a:endParaRPr>
          </a:p>
        </p:txBody>
      </p:sp>
      <p:sp>
        <p:nvSpPr>
          <p:cNvPr id="105013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劳动教育具有多重意义，包括促进学生身体健康、增强团队协作能力、培养责任感和创新精神等。</a:t>
            </a:r>
            <a:endParaRPr altLang="en-US" dirty="0" sz="1200" lang="zh-CN" spc="150">
              <a:solidFill>
                <a:schemeClr val="tx1">
                  <a:lumMod val="65000"/>
                  <a:lumOff val="35000"/>
                </a:schemeClr>
              </a:solidFill>
              <a:latin typeface="+mn-ea"/>
              <a:sym typeface="+mn-ea"/>
            </a:endParaRPr>
          </a:p>
        </p:txBody>
      </p:sp>
      <p:sp>
        <p:nvSpPr>
          <p:cNvPr id="105013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劳动教育有助于学生树立正确的价值观，认识到劳动的价值和意义，培养勤劳、节俭的良好品质。</a:t>
            </a:r>
            <a:endParaRPr altLang="en-US" dirty="0" sz="1200" lang="zh-CN" spc="150">
              <a:solidFill>
                <a:schemeClr val="tx1">
                  <a:lumMod val="65000"/>
                  <a:lumOff val="35000"/>
                </a:schemeClr>
              </a:solidFill>
              <a:latin typeface="+mn-ea"/>
              <a:sym typeface="+mn-ea"/>
            </a:endParaRPr>
          </a:p>
        </p:txBody>
      </p:sp>
      <p:sp>
        <p:nvSpPr>
          <p:cNvPr id="105013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劳动教育还可以提高学生的实际操作能力和解决问题的能力，增强学生的综合素质和社会适应能力。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76" name="标题 1"/>
          <p:cNvSpPr>
            <a:spLocks noGrp="1"/>
          </p:cNvSpPr>
          <p:nvPr>
            <p:ph type="title" idx="2"/>
          </p:nvPr>
        </p:nvSpPr>
        <p:spPr/>
        <p:txBody>
          <a:bodyPr/>
          <a:p>
            <a:r>
              <a:rPr altLang="en-US" lang="zh-CN"/>
              <a:t>劳动教育在初中教育中的实施路径和方法</a:t>
            </a:r>
            <a:endParaRPr altLang="en-US" lang="zh-CN"/>
          </a:p>
        </p:txBody>
      </p:sp>
      <p:sp>
        <p:nvSpPr>
          <p:cNvPr id="1050178"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80"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开设劳动课程，引导学生树立正确的劳动观念</a:t>
            </a:r>
            <a:endParaRPr altLang="en-US" dirty="0" sz="2000" lang="zh-CN" spc="150">
              <a:solidFill>
                <a:schemeClr val="tx1">
                  <a:lumMod val="75000"/>
                  <a:lumOff val="25000"/>
                </a:schemeClr>
              </a:solidFill>
              <a:latin typeface="+mn-ea"/>
              <a:sym typeface="+mn-ea"/>
            </a:endParaRPr>
          </a:p>
        </p:txBody>
      </p:sp>
      <p:sp>
        <p:nvSpPr>
          <p:cNvPr id="1050182"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84"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86"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组织劳动活动，让学生亲身体验劳动的乐趣和意义</a:t>
            </a:r>
            <a:endParaRPr altLang="en-US" dirty="0" sz="2000" lang="zh-CN" spc="150">
              <a:solidFill>
                <a:schemeClr val="tx1">
                  <a:lumMod val="75000"/>
                  <a:lumOff val="25000"/>
                </a:schemeClr>
              </a:solidFill>
              <a:latin typeface="+mn-ea"/>
              <a:sym typeface="+mn-ea"/>
            </a:endParaRPr>
          </a:p>
        </p:txBody>
      </p:sp>
      <p:sp>
        <p:nvSpPr>
          <p:cNvPr id="1050188"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90"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92"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结合学科教学，渗透劳动教育，培养学生的劳动技能和创造力</a:t>
            </a:r>
            <a:endParaRPr altLang="en-US" dirty="0" sz="2000" lang="zh-CN" spc="150">
              <a:solidFill>
                <a:schemeClr val="tx1">
                  <a:lumMod val="75000"/>
                  <a:lumOff val="25000"/>
                </a:schemeClr>
              </a:solidFill>
              <a:latin typeface="+mn-ea"/>
              <a:sym typeface="+mn-ea"/>
            </a:endParaRPr>
          </a:p>
        </p:txBody>
      </p:sp>
      <p:sp>
        <p:nvSpPr>
          <p:cNvPr id="1050194"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96"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98"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家校合作，共同推进劳动教育，形成良好的教育氛围</a:t>
            </a:r>
            <a:endParaRPr altLang="en-US" dirty="0" sz="2000" lang="zh-CN" spc="150">
              <a:solidFill>
                <a:schemeClr val="tx1">
                  <a:lumMod val="75000"/>
                  <a:lumOff val="25000"/>
                </a:schemeClr>
              </a:solidFill>
              <a:latin typeface="+mn-ea"/>
              <a:sym typeface="+mn-ea"/>
            </a:endParaRPr>
          </a:p>
        </p:txBody>
      </p:sp>
      <p:sp>
        <p:nvSpPr>
          <p:cNvPr id="1050200"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40" name="标题 1"/>
          <p:cNvSpPr>
            <a:spLocks noGrp="1"/>
          </p:cNvSpPr>
          <p:nvPr>
            <p:ph type="title" idx="2"/>
          </p:nvPr>
        </p:nvSpPr>
        <p:spPr/>
        <p:txBody>
          <a:bodyPr/>
          <a:p>
            <a:r>
              <a:rPr altLang="en-US" lang="zh-CN"/>
              <a:t>劳动教育在初中教育中的实践与探索</a:t>
            </a:r>
            <a:endParaRPr altLang="en-US" lang="zh-CN"/>
          </a:p>
        </p:txBody>
      </p:sp>
      <p:sp>
        <p:nvSpPr>
          <p:cNvPr id="105024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48"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劳动教育在初中课程中的实施方式</a:t>
            </a:r>
            <a:endParaRPr altLang="zh-CN" dirty="0" lang="en-US">
              <a:solidFill>
                <a:schemeClr val="dk1">
                  <a:lumMod val="80000"/>
                  <a:lumOff val="20000"/>
                </a:schemeClr>
              </a:solidFill>
              <a:latin typeface="+mn-ea"/>
              <a:sym typeface="+mn-ea"/>
            </a:endParaRPr>
          </a:p>
        </p:txBody>
      </p:sp>
      <p:sp>
        <p:nvSpPr>
          <p:cNvPr id="105025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5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劳动教育的定义和意义</a:t>
            </a:r>
            <a:endParaRPr altLang="en-US" dirty="0" lang="zh-CN">
              <a:solidFill>
                <a:schemeClr val="dk1">
                  <a:lumMod val="80000"/>
                  <a:lumOff val="20000"/>
                </a:schemeClr>
              </a:solidFill>
              <a:latin typeface="+mn-ea"/>
              <a:sym typeface="+mn-ea"/>
            </a:endParaRPr>
          </a:p>
        </p:txBody>
      </p:sp>
      <p:sp>
        <p:nvSpPr>
          <p:cNvPr id="105025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初中阶段劳动教育的目标</a:t>
            </a:r>
            <a:endParaRPr altLang="en-US" dirty="0" lang="zh-CN">
              <a:solidFill>
                <a:schemeClr val="dk1">
                  <a:lumMod val="80000"/>
                  <a:lumOff val="20000"/>
                </a:schemeClr>
              </a:solidFill>
              <a:latin typeface="+mn-ea"/>
              <a:sym typeface="+mn-ea"/>
            </a:endParaRPr>
          </a:p>
        </p:txBody>
      </p:sp>
      <p:sp>
        <p:nvSpPr>
          <p:cNvPr id="105026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6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7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劳动教育在初中教育中的实践案例与效果评估</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312" name="标题 1"/>
          <p:cNvSpPr>
            <a:spLocks noGrp="1"/>
          </p:cNvSpPr>
          <p:nvPr>
            <p:ph type="title" idx="4"/>
            <p:custDataLst>
              <p:tags r:id="rId1"/>
            </p:custDataLst>
          </p:nvPr>
        </p:nvSpPr>
        <p:spPr/>
        <p:txBody>
          <a:bodyPr/>
          <a:p>
            <a:r>
              <a:rPr altLang="en-US" lang="zh-CN"/>
              <a:t>感谢您的观看</a:t>
            </a:r>
            <a:endParaRPr altLang="en-US" lang="zh-CN"/>
          </a:p>
        </p:txBody>
      </p:sp>
      <p:sp>
        <p:nvSpPr>
          <p:cNvPr id="1050314" name="文本占位符 6"/>
          <p:cNvSpPr>
            <a:spLocks noGrp="1"/>
          </p:cNvSpPr>
          <p:nvPr>
            <p:ph type="body" idx="1"/>
            <p:custDataLst>
              <p:tags r:id="rId2"/>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3"/>
    </p:custDataLst>
  </p:cSld>
  <p:clrMapOvr>
    <a:masterClrMapping/>
  </p:clrMapOvr>
</p:sld>
</file>

<file path=ppt/tags/tag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ISCONTENTSTITLE" val="0"/>
  <p:tag name="KSO_WM_UNIT_ISNUMDGMTITLE" val="0"/>
  <p:tag name="KSO_WM_UNIT_PRESET_TEXT" val="单击此处添加 文档标题内容"/>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 name="KSO_WM_BEAUTIFY_FLAG" val="#wm#"/>
</p:tagLst>
</file>

<file path=ppt/tags/tag8.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PRESET_TEXT" val="WPS,a click to unlimited possibilities"/>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_1*b*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1.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PRESET_TEXT" val="汇报人：稻小壳"/>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f"/>
  <p:tag name="KSO_WM_UNIT_INDEX" val="1"/>
  <p:tag name="KSO_WM_UNIT_ID" val="_1*f*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UNIT_ISCONTENTSTITLE" val="1"/>
  <p:tag name="KSO_WM_UNIT_ISNUMDGMTITLE" val="0"/>
  <p:tag name="KSO_WM_UNIT_PRESET_TEXT" val="目录"/>
  <p:tag name="KSO_WM_UNIT_NOCLEAR" val="0"/>
  <p:tag name="KSO_WM_UNIT_VALUE" val="7"/>
  <p:tag name="KSO_WM_UNIT_TYPE" val="a"/>
  <p:tag name="KSO_WM_UNIT_INDEX" val="1"/>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UNIT_ISCONTENTSTITLE" val="0"/>
  <p:tag name="KSO_WM_UNIT_ISNUMDGMTITLE" val="0"/>
  <p:tag name="KSO_WM_UNIT_PRESET_TEXT" val="添加章节标题"/>
  <p:tag name="KSO_WM_UNIT_NOCLEAR" val="0"/>
  <p:tag name="KSO_WM_UNIT_VALUE" val="14"/>
  <p:tag name="KSO_WM_UNIT_CONTENT_GROUP_TYPE" val="contentchip"/>
  <p:tag name="KSO_WM_UNIT_TYPE" val="a"/>
  <p:tag name="KSO_WM_UNIT_INDEX" val="1"/>
</p:tagLst>
</file>

<file path=ppt/tags/tag3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UNIT_PRESET_TEXT" val="01"/>
  <p:tag name="KSO_WM_UNIT_NOCLEAR" val="0"/>
  <p:tag name="KSO_WM_UNIT_VALUE" val="4"/>
  <p:tag name="KSO_WM_UNIT_CONTENT_GROUP_TYPE" val="contentchip"/>
  <p:tag name="KSO_WM_UNIT_TYPE" val="e"/>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感谢您的观看"/>
  <p:tag name="KSO_WM_UNIT_NOCLEAR" val="1"/>
  <p:tag name="KSO_WM_UNIT_CONTENT_GROUP_TYPE" val="contentchip"/>
  <p:tag name="KSO_WM_UNIT_TYPE" val="a"/>
  <p:tag name="KSO_WM_UNIT_INDEX" val="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93.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b"/>
  <p:tag name="KSO_WM_UNIT_PRESET_TEXT" val="汇报人：稻小壳"/>
  <p:tag name="KSO_WM_UNIT_NOCLEAR" val="0"/>
  <p:tag name="KSO_WM_UNIT_VALUE" val="22"/>
  <p:tag name="KSO_WM_UNIT_CONTENT_GROUP_TYPE" val="contentchip"/>
  <p:tag name="KSO_WM_UNIT_TYPE" val="f"/>
  <p:tag name="KSO_WM_UNIT_INDEX" val="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30915"/>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5"/>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5"/>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custom20230915_1*a*1"/>
  <p:tag name="KSO_WM_TEMPLATE_CATEGORY" val="custom"/>
  <p:tag name="KSO_WM_TEMPLATE_INDEX" val="20230915"/>
  <p:tag name="KSO_WM_UNIT_LAYERLEVEL" val="1"/>
  <p:tag name="KSO_WM_TAG_VERSION" val="1.0"/>
  <p:tag name="KSO_WM_BEAUTIFY_FLAG" val="#wm#"/>
  <p:tag name="KSO_WM_UNIT_PRESET_TEXT" val="单击此处添加 文档标题内容"/>
</p:tagLst>
</file>

<file path=ppt/tags/tag106.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custom20230915_1*b*1"/>
  <p:tag name="KSO_WM_TEMPLATE_CATEGORY" val="custom"/>
  <p:tag name="KSO_WM_TEMPLATE_INDEX" val="20230915"/>
  <p:tag name="KSO_WM_UNIT_LAYERLEVEL" val="1"/>
  <p:tag name="KSO_WM_TAG_VERSION" val="1.0"/>
  <p:tag name="KSO_WM_BEAUTIFY_FLAG" val="#wm#"/>
  <p:tag name="KSO_WM_UNIT_PRESET_TEXT" val="WPS,a click to unlimited possibilities"/>
</p:tagLst>
</file>

<file path=ppt/tags/tag107.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NOCLEAR" val="0"/>
  <p:tag name="KSO_WM_UNIT_VALUE" val="22"/>
  <p:tag name="KSO_WM_UNIT_HIGHLIGHT" val="0"/>
  <p:tag name="KSO_WM_UNIT_COMPATIBLE" val="0"/>
  <p:tag name="KSO_WM_UNIT_DIAGRAM_ISNUMVISUAL" val="0"/>
  <p:tag name="KSO_WM_UNIT_DIAGRAM_ISREFERUNIT" val="0"/>
  <p:tag name="KSO_WM_UNIT_TYPE" val="f"/>
  <p:tag name="KSO_WM_UNIT_INDEX" val="1"/>
  <p:tag name="KSO_WM_UNIT_ID" val="custom20230915_1*f*1"/>
  <p:tag name="KSO_WM_TEMPLATE_CATEGORY" val="custom"/>
  <p:tag name="KSO_WM_TEMPLATE_INDEX" val="20230915"/>
  <p:tag name="KSO_WM_UNIT_LAYERLEVEL" val="1"/>
  <p:tag name="KSO_WM_TAG_VERSION" val="1.0"/>
  <p:tag name="KSO_WM_BEAUTIFY_FLAG" val="#wm#"/>
  <p:tag name="KSO_WM_UNIT_PRESET_TEXT" val="汇报人：WPS"/>
</p:tagLst>
</file>

<file path=ppt/tags/tag108.xml><?xml version="1.0" encoding="utf-8"?>
<p:tagLst xmlns:p="http://schemas.openxmlformats.org/presentationml/2006/main">
  <p:tag name="KSO_WM_SLIDE_ID" val="custom20230915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915"/>
  <p:tag name="KSO_WM_SLIDE_LAYOUT" val="a_b_f"/>
  <p:tag name="KSO_WM_SLIDE_LAYOUT_CNT" val="1_1_1"/>
  <p:tag name="KSO_WM_TEMPLATE_THUMBS_INDEX" val="1、9"/>
  <p:tag name="KSO_WM_SLIDE_CONTENT_AREA" val="{&quot;left&quot;:&quot;209.75&quot;,&quot;top&quot;:&quot;79.75&quot;,&quot;width&quot;:&quot;540.6&quot;,&quot;height&quot;:&quot;409.9&quot;}"/>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a*1"/>
  <p:tag name="KSO_WM_TEMPLATE_CATEGORY" val="custom"/>
  <p:tag name="KSO_WM_TEMPLATE_INDEX" val="20230915"/>
  <p:tag name="KSO_WM_UNIT_LAYERLEVEL" val="1"/>
  <p:tag name="KSO_WM_TAG_VERSION" val="1.0"/>
  <p:tag name="KSO_WM_UNIT_ISCONTENTSTITLE" val="1"/>
  <p:tag name="KSO_WM_UNIT_ISNUMDGMTITLE" val="0"/>
  <p:tag name="KSO_WM_UNIT_NOCLEAR" val="0"/>
  <p:tag name="KSO_WM_UNIT_VALUE" val="7"/>
  <p:tag name="KSO_WM_DIAGRAM_GROUP_CODE" val="l1-1"/>
  <p:tag name="KSO_WM_UNIT_TYPE" val="a"/>
  <p:tag name="KSO_WM_UNIT_INDEX" val="1"/>
  <p:tag name="KSO_WM_UNIT_PRESET_TEXT" val="目录"/>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1_1"/>
  <p:tag name="KSO_WM_TEMPLATE_CATEGORY" val="custom"/>
  <p:tag name="KSO_WM_TEMPLATE_INDEX" val="20230915"/>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1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1_2"/>
  <p:tag name="KSO_WM_DIAGRAM_VERSION" val="3"/>
  <p:tag name="KSO_WM_UNIT_PRESET_TEXT" val="01"/>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1_1"/>
  <p:tag name="KSO_WM_UNIT_TYPE" val="l_h_a"/>
  <p:tag name="KSO_WM_UNIT_ID" val="custom20230915_6*l_h_a*1_1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2_1"/>
  <p:tag name="KSO_WM_TEMPLATE_CATEGORY" val="custom"/>
  <p:tag name="KSO_WM_TEMPLATE_INDEX" val="20230915"/>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2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2_2"/>
  <p:tag name="KSO_WM_DIAGRAM_VERSION" val="3"/>
  <p:tag name="KSO_WM_UNIT_PRESET_TEXT" val="02"/>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2_1"/>
  <p:tag name="KSO_WM_UNIT_TYPE" val="l_h_a"/>
  <p:tag name="KSO_WM_UNIT_ID" val="custom20230915_6*l_h_a*1_2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3_1"/>
  <p:tag name="KSO_WM_TEMPLATE_CATEGORY" val="custom"/>
  <p:tag name="KSO_WM_TEMPLATE_INDEX" val="20230915"/>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3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3_2"/>
  <p:tag name="KSO_WM_DIAGRAM_VERSION" val="3"/>
  <p:tag name="KSO_WM_UNIT_PRESET_TEXT" val="03"/>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3_1"/>
  <p:tag name="KSO_WM_UNIT_TYPE" val="l_h_a"/>
  <p:tag name="KSO_WM_UNIT_ID" val="custom20230915_6*l_h_a*1_3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4_1"/>
  <p:tag name="KSO_WM_TEMPLATE_CATEGORY" val="custom"/>
  <p:tag name="KSO_WM_TEMPLATE_INDEX" val="20230915"/>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4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4_2"/>
  <p:tag name="KSO_WM_DIAGRAM_VERSION" val="3"/>
  <p:tag name="KSO_WM_UNIT_PRESET_TEXT" val="04"/>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4_1"/>
  <p:tag name="KSO_WM_UNIT_TYPE" val="l_h_a"/>
  <p:tag name="KSO_WM_UNIT_ID" val="custom20230915_6*l_h_a*1_4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5_1"/>
  <p:tag name="KSO_WM_TEMPLATE_CATEGORY" val="custom"/>
  <p:tag name="KSO_WM_TEMPLATE_INDEX" val="20230915"/>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5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5_2"/>
  <p:tag name="KSO_WM_DIAGRAM_VERSION" val="3"/>
  <p:tag name="KSO_WM_UNIT_PRESET_TEXT" val="05"/>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5_1"/>
  <p:tag name="KSO_WM_UNIT_TYPE" val="l_h_a"/>
  <p:tag name="KSO_WM_UNIT_ID" val="custom20230915_6*l_h_a*1_5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6_1"/>
  <p:tag name="KSO_WM_TEMPLATE_CATEGORY" val="custom"/>
  <p:tag name="KSO_WM_TEMPLATE_INDEX" val="20230915"/>
  <p:tag name="KSO_WM_UNIT_LAYERLEVEL" val="1_1_1"/>
  <p:tag name="KSO_WM_TAG_VERSION" val="1.0"/>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6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6_2"/>
  <p:tag name="KSO_WM_DIAGRAM_VERSION" val="3"/>
  <p:tag name="KSO_WM_UNIT_PRESET_TEXT" val="06"/>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6_1"/>
  <p:tag name="KSO_WM_UNIT_TYPE" val="l_h_a"/>
  <p:tag name="KSO_WM_UNIT_ID" val="custom20230915_6*l_h_a*1_6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SLIDE_ID" val="custom20230915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5"/>
  <p:tag name="KSO_WM_SLIDE_LAYOUT_CNT" val="1_1"/>
  <p:tag name="KSO_WM_SLIDE_TYPE" val="contents"/>
  <p:tag name="KSO_WM_SLIDE_SUBTYPE" val="diag"/>
  <p:tag name="KSO_WM_DIAGRAM_GROUP_CODE" val="l1-1"/>
  <p:tag name="KSO_WM_SLIDE_DIAGTYPE" val="l"/>
  <p:tag name="KSO_WM_SLIDE_LAYOUT" val="a_l"/>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3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1"/>
</p:tagLst>
</file>

<file path=ppt/tags/tag131.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7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2"/>
</p:tagLst>
</file>

<file path=ppt/tags/tag174.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4*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4*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4*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70_4*l_h_i*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70_4*l_h_i*1_5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70_4*l_h_f*1_5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4*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4*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4*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4*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4*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4*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4*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4*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4*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21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3"/>
</p:tagLst>
</file>

<file path=ppt/tags/tag220.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25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4"/>
</p:tagLst>
</file>

<file path=ppt/tags/tag259.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2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66_3*l_h_i*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66_3*l_h_i*1_1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366_3*l_h_a*1_1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66_3*l_h_i*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6,&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66_3*l_h_i*1_2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6"/>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366_3*l_h_a*1_2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66_3*l_h_i*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7,&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66_3*l_h_i*1_3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7"/>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366_3*l_h_a*1_3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66_3*l_h_i*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8,&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66_3*l_h_i*1_4_2"/>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FILL_FORE_SCHEMECOLOR_INDEX" val="8"/>
  <p:tag name="KSO_WM_DIAGRAM_MAX_ITEMCNT" val="6"/>
  <p:tag name="KSO_WM_DIAGRAM_MIN_ITEMCNT" val="2"/>
  <p:tag name="KSO_WM_DIAGRAM_VIRTUALLY_FRAME" val="{&quot;height&quot;:373.6451721191406,&quot;width&quot;:864.34423828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366_3*l_h_a*1_4_1"/>
  <p:tag name="KSO_WM_TEMPLATE_CATEGORY" val="diagram"/>
  <p:tag name="KSO_WM_TEMPLATE_INDEX" val="20231366"/>
  <p:tag name="KSO_WM_UNIT_LAYERLEVEL" val="1_1_1"/>
  <p:tag name="KSO_WM_TAG_VERSION" val="3.0"/>
  <p:tag name="KSO_WM_DIAGRAM_VERSION" val="3"/>
  <p:tag name="KSO_WM_DIAGRAM_COLOR_TEXT_CAN_REMOVE" val="n"/>
  <p:tag name="KSO_WM_BEAUTIFY_FLAG" val="#wm#"/>
  <p:tag name="KSO_WM_UNIT_PRESET_TEXT" val="添加标题"/>
  <p:tag name="KSO_WM_DIAGRAM_MAX_ITEMCNT" val="6"/>
  <p:tag name="KSO_WM_DIAGRAM_MIN_ITEMCNT" val="2"/>
  <p:tag name="KSO_WM_DIAGRAM_VIRTUALLY_FRAME" val="{&quot;height&quot;:373.6451721191406,&quot;width&quot;:864.34423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28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5"/>
</p:tagLst>
</file>

<file path=ppt/tags/tag290.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32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6"/>
</p:tagLst>
</file>

<file path=ppt/tags/tag325.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3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5_9*a*1"/>
  <p:tag name="KSO_WM_TEMPLATE_CATEGORY" val="custom"/>
  <p:tag name="KSO_WM_TEMPLATE_INDEX" val="20230915"/>
  <p:tag name="KSO_WM_UNIT_LAYERLEVEL" val="1"/>
  <p:tag name="KSO_WM_TAG_VERSION" val="1.0"/>
  <p:tag name="KSO_WM_BEAUTIFY_FLAG" val="#wm#"/>
  <p:tag name="KSO_WM_UNIT_ISCONTENTSTITLE" val="0"/>
  <p:tag name="KSO_WM_UNIT_ISNUMDGMTITLE" val="0"/>
  <p:tag name="KSO_WM_UNIT_NOCLEAR" val="1"/>
  <p:tag name="KSO_WM_UNIT_CONTENT_GROUP_TYPE" val="contentchip"/>
  <p:tag name="KSO_WM_UNIT_TYPE" val="a"/>
  <p:tag name="KSO_WM_UNIT_INDEX" val="1"/>
  <p:tag name="KSO_WM_UNIT_PRESET_TEXT" val="感谢您的观看"/>
</p:tagLst>
</file>

<file path=ppt/tags/tag359.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915_9*f*1"/>
  <p:tag name="KSO_WM_TEMPLATE_CATEGORY" val="custom"/>
  <p:tag name="KSO_WM_TEMPLATE_INDEX" val="20230915"/>
  <p:tag name="KSO_WM_UNIT_LAYERLEVEL" val="1"/>
  <p:tag name="KSO_WM_TAG_VERSION" val="1.0"/>
  <p:tag name="KSO_WM_BEAUTIFY_FLAG" val="#wm#"/>
  <p:tag name="KSO_WM_UNIT_SUBTYPE" val="b"/>
  <p:tag name="KSO_WM_UNIT_NOCLEAR" val="0"/>
  <p:tag name="KSO_WM_UNIT_VALUE" val="22"/>
  <p:tag name="KSO_WM_UNIT_TYPE" val="f"/>
  <p:tag name="KSO_WM_UNIT_INDEX" val="1"/>
  <p:tag name="KSO_WM_UNIT_PRESET_TEXT" val="汇报人：WPS"/>
</p:tagLst>
</file>

<file path=ppt/tags/tag360.xml><?xml version="1.0" encoding="utf-8"?>
<p:tagLst xmlns:p="http://schemas.openxmlformats.org/presentationml/2006/main">
  <p:tag name="KSO_WM_SLIDE_ID" val="custom2023091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5"/>
  <p:tag name="KSO_WM_SLIDE_LAYOUT_CNT" val="1_1"/>
  <p:tag name="KSO_WM_SLIDE_TYPE" val="endPage"/>
  <p:tag name="KSO_WM_SLIDE_SUBTYPE" val="pureTxt"/>
  <p:tag name="KSO_WM_SLIDE_LAYOUT" val="a_f"/>
  <p:tag name="KSO_WM_SLIDE_CONTENT_AREA" val="{&quot;left&quot;:&quot;209.75&quot;,&quot;top&quot;:&quot;79.75&quot;,&quot;width&quot;:&quot;540.6&quot;,&quot;height&quot;:&quot;409.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90">
      <a:dk1>
        <a:srgbClr val="000000"/>
      </a:dk1>
      <a:lt1>
        <a:srgbClr val="FFFFFF"/>
      </a:lt1>
      <a:dk2>
        <a:srgbClr val="233D31"/>
      </a:dk2>
      <a:lt2>
        <a:srgbClr val="FFFCF2"/>
      </a:lt2>
      <a:accent1>
        <a:srgbClr val="305242"/>
      </a:accent1>
      <a:accent2>
        <a:srgbClr val="526435"/>
      </a:accent2>
      <a:accent3>
        <a:srgbClr val="747628"/>
      </a:accent3>
      <a:accent4>
        <a:srgbClr val="97881A"/>
      </a:accent4>
      <a:accent5>
        <a:srgbClr val="B99A0D"/>
      </a:accent5>
      <a:accent6>
        <a:srgbClr val="DBAC00"/>
      </a:accent6>
      <a:hlink>
        <a:srgbClr val="0563C1"/>
      </a:hlink>
      <a:folHlink>
        <a:srgbClr val="954F72"/>
      </a:folHlink>
    </a:clrScheme>
    <a:fontScheme name="稻壳儿-常规宋体05">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2023-12-31T14:05:45Z</dcterms:created>
  <dcterms:modified xsi:type="dcterms:W3CDTF">2023-12-31T14:05:45Z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86f150b76c0d457db632e0805390f055_21</vt:lpwstr>
  </property>
</Properties>
</file>