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733" r:id="rId1"/>
    <p:sldMasterId id="2147484770" r:id="rId2"/>
  </p:sldMasterIdLst>
  <p:notesMasterIdLst>
    <p:notesMasterId r:id="rId3"/>
  </p:notesMasterIdLst>
  <p:sldIdLst>
    <p:sldId id="773" r:id="rId4"/>
    <p:sldId id="778" r:id="rId5"/>
    <p:sldId id="783" r:id="rId6"/>
    <p:sldId id="788" r:id="rId7"/>
    <p:sldId id="792" r:id="rId8"/>
    <p:sldId id="795" r:id="rId9"/>
    <p:sldId id="798" r:id="rId10"/>
    <p:sldId id="801" r:id="rId11"/>
    <p:sldId id="805" r:id="rId12"/>
    <p:sldId id="809" r:id="rId13"/>
    <p:sldId id="812" r:id="rId14"/>
    <p:sldId id="815" r:id="rId15"/>
    <p:sldId id="818" r:id="rId16"/>
    <p:sldId id="822" r:id="rId17"/>
    <p:sldId id="826" r:id="rId18"/>
    <p:sldId id="829" r:id="rId19"/>
    <p:sldId id="832" r:id="rId20"/>
    <p:sldId id="835" r:id="rId21"/>
    <p:sldId id="839" r:id="rId22"/>
    <p:sldId id="843" r:id="rId23"/>
    <p:sldId id="846" r:id="rId24"/>
    <p:sldId id="849" r:id="rId25"/>
    <p:sldId id="852" r:id="rId26"/>
    <p:sldId id="856" r:id="rId27"/>
    <p:sldId id="860" r:id="rId28"/>
    <p:sldId id="863" r:id="rId29"/>
    <p:sldId id="866" r:id="rId30"/>
    <p:sldId id="869" r:id="rId31"/>
    <p:sldId id="873" r:id="rId32"/>
    <p:sldId id="877" r:id="rId33"/>
    <p:sldId id="880" r:id="rId34"/>
    <p:sldId id="883" r:id="rId35"/>
    <p:sldId id="886" r:id="rId36"/>
    <p:sldId id="890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slide" Target="slides/slide34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slide" Target="../slides/slide29.xml"/><Relationship Id="rId2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slide" Target="../slides/slide34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.xml"/><Relationship Id="rId2" Type="http://schemas.openxmlformats.org/officeDocument/2006/relationships/image" Target="../media/image2.jpeg"/><Relationship Id="rId3" Type="http://schemas.openxmlformats.org/officeDocument/2006/relationships/tags" Target="../tags/tag10.xml"/><Relationship Id="rId4" Type="http://schemas.openxmlformats.org/officeDocument/2006/relationships/tags" Target="../tags/tag11.xml"/><Relationship Id="rId5" Type="http://schemas.openxmlformats.org/officeDocument/2006/relationships/tags" Target="../tags/tag12.xml"/><Relationship Id="rId6" Type="http://schemas.openxmlformats.org/officeDocument/2006/relationships/tags" Target="../tags/tag13.xml"/><Relationship Id="rId7" Type="http://schemas.openxmlformats.org/officeDocument/2006/relationships/tags" Target="../tags/tag14.xml"/><Relationship Id="rId8" Type="http://schemas.openxmlformats.org/officeDocument/2006/relationships/tags" Target="../tags/tag15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3.pn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1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image" Target="../media/image2.jpeg"/><Relationship Id="rId3" Type="http://schemas.openxmlformats.org/officeDocument/2006/relationships/tags" Target="../tags/tag30.xml"/><Relationship Id="rId4" Type="http://schemas.openxmlformats.org/officeDocument/2006/relationships/tags" Target="../tags/tag31.xml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tags" Target="../tags/tag34.xml"/><Relationship Id="rId8" Type="http://schemas.openxmlformats.org/officeDocument/2006/relationships/tags" Target="../tags/tag35.xml"/><Relationship Id="rId9" Type="http://schemas.openxmlformats.org/officeDocument/2006/relationships/tags" Target="../tags/tag36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image" Target="../media/image2.jpeg"/><Relationship Id="rId3" Type="http://schemas.openxmlformats.org/officeDocument/2006/relationships/tags" Target="../tags/tag38.xml"/><Relationship Id="rId4" Type="http://schemas.openxmlformats.org/officeDocument/2006/relationships/tags" Target="../tags/tag39.xml"/><Relationship Id="rId5" Type="http://schemas.openxmlformats.org/officeDocument/2006/relationships/tags" Target="../tags/tag40.xml"/><Relationship Id="rId6" Type="http://schemas.openxmlformats.org/officeDocument/2006/relationships/tags" Target="../tags/tag41.xml"/><Relationship Id="rId7" Type="http://schemas.openxmlformats.org/officeDocument/2006/relationships/tags" Target="../tags/tag42.xml"/><Relationship Id="rId8" Type="http://schemas.openxmlformats.org/officeDocument/2006/relationships/tags" Target="../tags/tag43.xml"/><Relationship Id="rId9" Type="http://schemas.openxmlformats.org/officeDocument/2006/relationships/tags" Target="../tags/tag44.xml"/><Relationship Id="rId10" Type="http://schemas.openxmlformats.org/officeDocument/2006/relationships/tags" Target="../tags/tag45.xml"/><Relationship Id="rId11" Type="http://schemas.openxmlformats.org/officeDocument/2006/relationships/tags" Target="../tags/tag46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2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2.jpe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image" Target="../media/image2.jpeg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tags" Target="../tags/tag61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2.jpeg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image" Target="../media/image3.png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tags" Target="../tags/tag75.xml"/><Relationship Id="rId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51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10077" t="7437" r="25004"/>
          <a:stretch>
            <a:fillRect/>
          </a:stretch>
        </p:blipFill>
        <p:spPr>
          <a:xfrm>
            <a:off x="-5" y="0"/>
            <a:ext cx="12192011" cy="6858000"/>
          </a:xfrm>
          <a:prstGeom prst="rect"/>
        </p:spPr>
      </p:pic>
      <p:sp>
        <p:nvSpPr>
          <p:cNvPr id="1048666" name="标题"/>
          <p:cNvSpPr txBox="1">
            <a:spLocks noGrp="1"/>
          </p:cNvSpPr>
          <p:nvPr>
            <p:ph type="title" idx="4" hasCustomPrompt="1"/>
            <p:custDataLst>
              <p:tags r:id="rId3"/>
            </p:custDataLst>
          </p:nvPr>
        </p:nvSpPr>
        <p:spPr>
          <a:xfrm>
            <a:off x="1163955" y="2496185"/>
            <a:ext cx="7683500" cy="11322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163955" y="1983740"/>
            <a:ext cx="7683500" cy="5124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28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2"/>
            <p:custDataLst>
              <p:tags r:id="rId5"/>
            </p:custDataLst>
          </p:nvPr>
        </p:nvSpPr>
        <p:spPr>
          <a:xfrm>
            <a:off x="1163955" y="4164965"/>
            <a:ext cx="768350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cxnSp>
        <p:nvCxnSpPr>
          <p:cNvPr id="3145731" name="直接连接符 6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9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330" y="1452880"/>
            <a:ext cx="10968990" cy="477647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8368" t="11353" r="20742" b="1827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8" name="矩形 7"/>
          <p:cNvSpPr/>
          <p:nvPr>
            <p:custDataLst>
              <p:tags r:id="rId3"/>
            </p:custDataLst>
          </p:nvPr>
        </p:nvSpPr>
        <p:spPr>
          <a:xfrm>
            <a:off x="1562735" y="935990"/>
            <a:ext cx="10629265" cy="4907915"/>
          </a:xfrm>
          <a:prstGeom prst="rect"/>
          <a:gradFill>
            <a:gsLst>
              <a:gs pos="0">
                <a:schemeClr val="accent1">
                  <a:lumMod val="25000"/>
                  <a:alpha val="0"/>
                </a:schemeClr>
              </a:gs>
              <a:gs pos="50000">
                <a:schemeClr val="accent1">
                  <a:lumMod val="25000"/>
                </a:schemeClr>
              </a:gs>
              <a:gs pos="100000">
                <a:schemeClr val="accent2">
                  <a:lumMod val="25000"/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lt1"/>
              </a:solidFill>
              <a:cs typeface="MiSans" panose="00000500000000000000" charset="-122"/>
              <a:sym typeface="+mn-ea"/>
            </a:endParaRPr>
          </a:p>
        </p:txBody>
      </p:sp>
      <p:sp>
        <p:nvSpPr>
          <p:cNvPr id="1048690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89610" y="4238625"/>
            <a:ext cx="4030345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zh-CN" baseline="0" b="0" cap="none" dirty="0" sz="4400" i="0" kern="1200" kumimoji="0" lang="en-US" noProof="1" normalizeH="0" spc="0" strike="noStrike" u="none">
                <a:ln>
                  <a:gradFill>
                    <a:gsLst>
                      <a:gs pos="0">
                        <a:schemeClr val="accent1"/>
                      </a:gs>
                      <a:gs pos="80000">
                        <a:schemeClr val="accent1">
                          <a:alpha val="0"/>
                        </a:schemeClr>
                      </a:gs>
                    </a:gsLst>
                    <a:lin ang="5400000" scaled="0"/>
                  </a:gradFill>
                </a:ln>
                <a:noFill/>
                <a:effectLst>
                  <a:outerShdw algn="ctr" dir="5400000" rotWithShape="0">
                    <a:schemeClr val="tx1">
                      <a:alpha val="100000"/>
                    </a:schemeClr>
                  </a:outerShdw>
                </a:effectLst>
                <a:latin typeface="MiSans Heavy" panose="00000A00000000000000" charset="-122"/>
                <a:ea typeface="+mn-ea"/>
                <a:cs typeface="MiSans" panose="00000500000000000000" charset="-122"/>
                <a:sym typeface="+mn-ea"/>
              </a:defRPr>
            </a:lvl1pPr>
          </a:lstStyle>
          <a:p>
            <a:pPr lvl="0">
              <a:lnSpc>
                <a:spcPct val="130000"/>
              </a:lnSpc>
            </a:pPr>
            <a:r>
              <a:rPr dirty="0" err="1">
                <a:sym typeface="+mn-ea"/>
              </a:rPr>
              <a:t>单击编辑副标题</a:t>
            </a:r>
            <a:endParaRPr dirty="0"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5"/>
            </p:custDataLst>
          </p:nvPr>
        </p:nvSpPr>
        <p:spPr>
          <a:xfrm>
            <a:off x="681355" y="5132705"/>
            <a:ext cx="4038600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20363" t="53897" r="47073" b="-328"/>
          <a:stretch>
            <a:fillRect/>
          </a:stretch>
        </p:blipFill>
        <p:spPr>
          <a:xfrm>
            <a:off x="0" y="0"/>
            <a:ext cx="12192000" cy="691769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00" name="标题"/>
          <p:cNvSpPr txBox="1">
            <a:spLocks noGrp="1"/>
          </p:cNvSpPr>
          <p:nvPr>
            <p:ph type="title" idx="2" hasCustomPrompt="1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4800" i="0" kern="1200" kumimoji="0" lang="zh-CN" noProof="1" normalizeH="0" spc="0" strike="noStrike" u="none">
                <a:ln>
                  <a:noFill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02" name="节编号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  <a:prstGeom prst="rect"/>
          <a:noFill/>
          <a:ln>
            <a:noFill/>
          </a:ln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1500" i="0" kern="1200" kumimoji="0" lang="en-US" noProof="1" normalizeH="0" spc="0" strike="noStrike" u="none">
                <a:ln w="22225">
                  <a:solidFill>
                    <a:schemeClr val="tx1">
                      <a:alpha val="70000"/>
                    </a:schemeClr>
                  </a:solidFill>
                </a:ln>
                <a:noFill/>
                <a:effectLst>
                  <a:innerShdw dir="16200000" dist="12700">
                    <a:schemeClr val="tx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1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11595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330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5" name="直接连接符 7"/>
          <p:cNvCxnSpPr>
            <a:cxnSpLocks/>
          </p:cNvCxnSpPr>
          <p:nvPr>
            <p:custDataLst>
              <p:tags r:id="rId6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5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2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065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51683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12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8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330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51683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3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774000"/>
            <a:ext cx="10969200" cy="54828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8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41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294765"/>
            <a:ext cx="10969200" cy="4616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0213" t="8062" r="23686" b="11948"/>
          <a:stretch>
            <a:fillRect/>
          </a:stretch>
        </p:blipFill>
        <p:spPr>
          <a:xfrm flipH="1">
            <a:off x="0" y="635"/>
            <a:ext cx="12192000" cy="6857365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70" name="标题"/>
          <p:cNvSpPr txBox="1">
            <a:spLocks noGrp="1"/>
          </p:cNvSpPr>
          <p:nvPr>
            <p:ph type="title" idx="3" hasCustomPrompt="1"/>
            <p:custDataLst>
              <p:tags r:id="rId3"/>
            </p:custDataLst>
          </p:nvPr>
        </p:nvSpPr>
        <p:spPr>
          <a:xfrm>
            <a:off x="1163955" y="1778000"/>
            <a:ext cx="7683500" cy="18503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72" name="署名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1182370" y="4164965"/>
            <a:ext cx="177038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cxnSp>
        <p:nvCxnSpPr>
          <p:cNvPr id="314574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6.xml"/><Relationship Id="rId13" Type="http://schemas.openxmlformats.org/officeDocument/2006/relationships/image" Target="../media/image2.jpeg"/><Relationship Id="rId14" Type="http://schemas.openxmlformats.org/officeDocument/2006/relationships/tags" Target="../tags/tag77.xml"/><Relationship Id="rId15" Type="http://schemas.openxmlformats.org/officeDocument/2006/relationships/tags" Target="../tags/tag78.xml"/><Relationship Id="rId16" Type="http://schemas.openxmlformats.org/officeDocument/2006/relationships/tags" Target="../tags/tag79.xml"/><Relationship Id="rId17" Type="http://schemas.openxmlformats.org/officeDocument/2006/relationships/tags" Target="../tags/tag80.xml"/><Relationship Id="rId18" Type="http://schemas.openxmlformats.org/officeDocument/2006/relationships/tags" Target="../tags/tag81.xml"/><Relationship Id="rId19" Type="http://schemas.openxmlformats.org/officeDocument/2006/relationships/tags" Target="../tags/tag82.xml"/><Relationship Id="rId20" Type="http://schemas.openxmlformats.org/officeDocument/2006/relationships/tags" Target="../tags/tag83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734" r:id="rId1"/>
    <p:sldLayoutId id="2147484735" r:id="rId2"/>
    <p:sldLayoutId id="2147484736" r:id="rId3"/>
    <p:sldLayoutId id="2147484737" r:id="rId4"/>
    <p:sldLayoutId id="2147484738" r:id="rId5"/>
    <p:sldLayoutId id="2147484739" r:id="rId6"/>
    <p:sldLayoutId id="2147484740" r:id="rId7"/>
    <p:sldLayoutId id="2147484741" r:id="rId8"/>
    <p:sldLayoutId id="2147484742" r:id="rId9"/>
    <p:sldLayoutId id="2147484743" r:id="rId10"/>
    <p:sldLayoutId id="214748474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图片1_upscayl_4x_realesrgan-x4plus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-6221"/>
            <a:ext cx="12192000" cy="6858000"/>
          </a:xfrm>
          <a:prstGeom prst="rect"/>
        </p:spPr>
      </p:pic>
      <p:cxnSp>
        <p:nvCxnSpPr>
          <p:cNvPr id="3145729" name="直接连接符 8"/>
          <p:cNvCxnSpPr>
            <a:cxnSpLocks/>
          </p:cNvCxnSpPr>
          <p:nvPr>
            <p:custDataLst>
              <p:tags r:id="rId14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58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8"/>
            </p:custDataLst>
          </p:nvPr>
        </p:nvSpPr>
        <p:spPr>
          <a:xfrm>
            <a:off x="608399" y="1400961"/>
            <a:ext cx="10969199" cy="4776002"/>
          </a:xfrm>
          <a:prstGeom prst="rect"/>
        </p:spPr>
        <p:txBody>
          <a:bodyPr bIns="45720" lIns="91440" rIns="91440" rtlCol="0" tIns="45720" vert="horz">
            <a:normAutofit/>
          </a:bodyPr>
          <a:lstStyle>
            <a:lvl2pPr algn="l" eaLnBrk="1" fontAlgn="auto" hangingPunct="1" indent="-228600" latinLnBrk="0" lvl="1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2pPr>
            <a:lvl3pPr algn="l" eaLnBrk="1" fontAlgn="auto" hangingPunct="1" indent="-228600" latinLnBrk="0" lvl="2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3pPr>
            <a:lvl4pPr algn="l" eaLnBrk="1" fontAlgn="auto" hangingPunct="1" indent="-228600" latinLnBrk="0" lvl="3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4pPr>
            <a:lvl5pPr algn="l" eaLnBrk="1" fontAlgn="auto" hangingPunct="1" indent="-228600" latinLnBrk="0" lvl="4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5pPr>
          </a:lstStyle>
          <a:p>
            <a: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</a:pPr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399" y="365126"/>
            <a:ext cx="10969199" cy="884004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4771" r:id="rId1"/>
    <p:sldLayoutId id="2147484772" r:id="rId2"/>
    <p:sldLayoutId id="2147484773" r:id="rId3"/>
    <p:sldLayoutId id="2147484774" r:id="rId4"/>
    <p:sldLayoutId id="2147484775" r:id="rId5"/>
    <p:sldLayoutId id="2147484776" r:id="rId6"/>
    <p:sldLayoutId id="2147484777" r:id="rId7"/>
    <p:sldLayoutId id="2147484778" r:id="rId8"/>
    <p:sldLayoutId id="2147484779" r:id="rId9"/>
    <p:sldLayoutId id="2147484780" r:id="rId10"/>
    <p:sldLayoutId id="214748478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dirty="0" sz="3200" i="0" kern="1200" kumimoji="0" lang="zh-CN" normalizeH="0" spc="0" strike="noStrike" u="none" smtClean="0">
          <a:solidFill>
            <a:schemeClr val="tx1"/>
          </a:solidFill>
          <a:effectLst>
            <a:innerShdw dir="16200000" dist="12700">
              <a:schemeClr val="bg1">
                <a:alpha val="70000"/>
              </a:schemeClr>
            </a:innerShdw>
          </a:effectLst>
          <a:latin typeface="+mj-ea"/>
          <a:ea typeface="+mj-ea"/>
          <a:cs typeface="MiSans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8.xml"/><Relationship Id="rId2" Type="http://schemas.openxmlformats.org/officeDocument/2006/relationships/tags" Target="../tags/tag89.xml"/><Relationship Id="rId3" Type="http://schemas.openxmlformats.org/officeDocument/2006/relationships/tags" Target="../tags/tag90.xml"/><Relationship Id="rId4" Type="http://schemas.openxmlformats.org/officeDocument/2006/relationships/tags" Target="../tags/tag91.xml"/><Relationship Id="rId5" Type="http://schemas.openxmlformats.org/officeDocument/2006/relationships/tags" Target="../tags/tag92.xml"/><Relationship Id="rId6" Type="http://schemas.openxmlformats.org/officeDocument/2006/relationships/tags" Target="../tags/tag93.xml"/><Relationship Id="rId7" Type="http://schemas.openxmlformats.org/officeDocument/2006/relationships/tags" Target="../tags/tag94.xml"/><Relationship Id="rId8" Type="http://schemas.openxmlformats.org/officeDocument/2006/relationships/tags" Target="../tags/tag95.xml"/><Relationship Id="rId9" Type="http://schemas.openxmlformats.org/officeDocument/2006/relationships/tags" Target="../tags/tag96.xml"/><Relationship Id="rId10" Type="http://schemas.openxmlformats.org/officeDocument/2006/relationships/tags" Target="../tags/tag97.xml"/><Relationship Id="rId11" Type="http://schemas.openxmlformats.org/officeDocument/2006/relationships/tags" Target="../tags/tag98.xml"/><Relationship Id="rId12" Type="http://schemas.openxmlformats.org/officeDocument/2006/relationships/tags" Target="../tags/tag99.xml"/><Relationship Id="rId13" Type="http://schemas.openxmlformats.org/officeDocument/2006/relationships/tags" Target="../tags/tag100.xml"/><Relationship Id="rId14" Type="http://schemas.openxmlformats.org/officeDocument/2006/relationships/tags" Target="../tags/tag101.xml"/><Relationship Id="rId15" Type="http://schemas.openxmlformats.org/officeDocument/2006/relationships/tags" Target="../tags/tag102.xml"/><Relationship Id="rId16" Type="http://schemas.openxmlformats.org/officeDocument/2006/relationships/tags" Target="../tags/tag103.xml"/><Relationship Id="rId17" Type="http://schemas.openxmlformats.org/officeDocument/2006/relationships/tags" Target="../tags/tag104.xml"/><Relationship Id="rId18" Type="http://schemas.openxmlformats.org/officeDocument/2006/relationships/tags" Target="../tags/tag105.xml"/><Relationship Id="rId19" Type="http://schemas.openxmlformats.org/officeDocument/2006/relationships/tags" Target="../tags/tag106.xml"/><Relationship Id="rId20" Type="http://schemas.openxmlformats.org/officeDocument/2006/relationships/tags" Target="../tags/tag107.xml"/><Relationship Id="rId21" Type="http://schemas.openxmlformats.org/officeDocument/2006/relationships/slideLayout" Target="../slideLayouts/slideLayout14.xml"/><Relationship Id="rId2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8.xml"/><Relationship Id="rId2" Type="http://schemas.openxmlformats.org/officeDocument/2006/relationships/tags" Target="../tags/tag109.xml"/><Relationship Id="rId3" Type="http://schemas.openxmlformats.org/officeDocument/2006/relationships/tags" Target="../tags/tag11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tags" Target="../tags/tag117.xml"/><Relationship Id="rId5" Type="http://schemas.openxmlformats.org/officeDocument/2006/relationships/tags" Target="../tags/tag118.xml"/><Relationship Id="rId6" Type="http://schemas.openxmlformats.org/officeDocument/2006/relationships/tags" Target="../tags/tag119.xml"/><Relationship Id="rId7" Type="http://schemas.openxmlformats.org/officeDocument/2006/relationships/tags" Target="../tags/tag120.xml"/><Relationship Id="rId8" Type="http://schemas.openxmlformats.org/officeDocument/2006/relationships/tags" Target="../tags/tag121.xml"/><Relationship Id="rId9" Type="http://schemas.openxmlformats.org/officeDocument/2006/relationships/tags" Target="../tags/tag122.xml"/><Relationship Id="rId10" Type="http://schemas.openxmlformats.org/officeDocument/2006/relationships/tags" Target="../tags/tag123.xml"/><Relationship Id="rId11" Type="http://schemas.openxmlformats.org/officeDocument/2006/relationships/tags" Target="../tags/tag124.xml"/><Relationship Id="rId12" Type="http://schemas.openxmlformats.org/officeDocument/2006/relationships/tags" Target="../tags/tag125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tags" Target="../tags/tag129.xml"/><Relationship Id="rId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tags" Target="../tags/tag134.xml"/><Relationship Id="rId6" Type="http://schemas.openxmlformats.org/officeDocument/2006/relationships/tags" Target="../tags/tag135.xml"/><Relationship Id="rId7" Type="http://schemas.openxmlformats.org/officeDocument/2006/relationships/tags" Target="../tags/tag136.xml"/><Relationship Id="rId8" Type="http://schemas.openxmlformats.org/officeDocument/2006/relationships/tags" Target="../tags/tag137.xml"/><Relationship Id="rId9" Type="http://schemas.openxmlformats.org/officeDocument/2006/relationships/tags" Target="../tags/tag138.xml"/><Relationship Id="rId10" Type="http://schemas.openxmlformats.org/officeDocument/2006/relationships/tags" Target="../tags/tag139.xml"/><Relationship Id="rId11" Type="http://schemas.openxmlformats.org/officeDocument/2006/relationships/tags" Target="../tags/tag140.xml"/><Relationship Id="rId12" Type="http://schemas.openxmlformats.org/officeDocument/2006/relationships/tags" Target="../tags/tag141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tags" Target="../tags/tag148.xml"/><Relationship Id="rId5" Type="http://schemas.openxmlformats.org/officeDocument/2006/relationships/tags" Target="../tags/tag149.xml"/><Relationship Id="rId6" Type="http://schemas.openxmlformats.org/officeDocument/2006/relationships/tags" Target="../tags/tag150.xml"/><Relationship Id="rId7" Type="http://schemas.openxmlformats.org/officeDocument/2006/relationships/tags" Target="../tags/tag151.xml"/><Relationship Id="rId8" Type="http://schemas.openxmlformats.org/officeDocument/2006/relationships/tags" Target="../tags/tag152.xml"/><Relationship Id="rId9" Type="http://schemas.openxmlformats.org/officeDocument/2006/relationships/tags" Target="../tags/tag153.xml"/><Relationship Id="rId10" Type="http://schemas.openxmlformats.org/officeDocument/2006/relationships/tags" Target="../tags/tag154.xml"/><Relationship Id="rId11" Type="http://schemas.openxmlformats.org/officeDocument/2006/relationships/tags" Target="../tags/tag155.xml"/><Relationship Id="rId12" Type="http://schemas.openxmlformats.org/officeDocument/2006/relationships/tags" Target="../tags/tag156.xml"/><Relationship Id="rId13" Type="http://schemas.openxmlformats.org/officeDocument/2006/relationships/tags" Target="../tags/tag157.xml"/><Relationship Id="rId14" Type="http://schemas.openxmlformats.org/officeDocument/2006/relationships/tags" Target="../tags/tag158.xml"/><Relationship Id="rId15" Type="http://schemas.openxmlformats.org/officeDocument/2006/relationships/tags" Target="../tags/tag159.xml"/><Relationship Id="rId16" Type="http://schemas.openxmlformats.org/officeDocument/2006/relationships/tags" Target="../tags/tag160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tags" Target="../tags/tag164.xml"/><Relationship Id="rId5" Type="http://schemas.openxmlformats.org/officeDocument/2006/relationships/tags" Target="../tags/tag165.xml"/><Relationship Id="rId6" Type="http://schemas.openxmlformats.org/officeDocument/2006/relationships/tags" Target="../tags/tag166.xml"/><Relationship Id="rId7" Type="http://schemas.openxmlformats.org/officeDocument/2006/relationships/tags" Target="../tags/tag167.xml"/><Relationship Id="rId8" Type="http://schemas.openxmlformats.org/officeDocument/2006/relationships/tags" Target="../tags/tag168.xml"/><Relationship Id="rId9" Type="http://schemas.openxmlformats.org/officeDocument/2006/relationships/tags" Target="../tags/tag169.xml"/><Relationship Id="rId10" Type="http://schemas.openxmlformats.org/officeDocument/2006/relationships/tags" Target="../tags/tag170.xml"/><Relationship Id="rId11" Type="http://schemas.openxmlformats.org/officeDocument/2006/relationships/tags" Target="../tags/tag171.xml"/><Relationship Id="rId12" Type="http://schemas.openxmlformats.org/officeDocument/2006/relationships/tags" Target="../tags/tag172.xml"/><Relationship Id="rId13" Type="http://schemas.openxmlformats.org/officeDocument/2006/relationships/tags" Target="../tags/tag173.xml"/><Relationship Id="rId14" Type="http://schemas.openxmlformats.org/officeDocument/2006/relationships/tags" Target="../tags/tag174.xml"/><Relationship Id="rId15" Type="http://schemas.openxmlformats.org/officeDocument/2006/relationships/tags" Target="../tags/tag175.xml"/><Relationship Id="rId16" Type="http://schemas.openxmlformats.org/officeDocument/2006/relationships/tags" Target="../tags/tag176.xml"/><Relationship Id="rId17" Type="http://schemas.openxmlformats.org/officeDocument/2006/relationships/tags" Target="../tags/tag177.xml"/><Relationship Id="rId18" Type="http://schemas.openxmlformats.org/officeDocument/2006/relationships/tags" Target="../tags/tag178.xml"/><Relationship Id="rId19" Type="http://schemas.openxmlformats.org/officeDocument/2006/relationships/tags" Target="../tags/tag179.xml"/><Relationship Id="rId20" Type="http://schemas.openxmlformats.org/officeDocument/2006/relationships/tags" Target="../tags/tag180.xml"/><Relationship Id="rId21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tags" Target="../tags/tag184.xml"/><Relationship Id="rId5" Type="http://schemas.openxmlformats.org/officeDocument/2006/relationships/tags" Target="../tags/tag185.xml"/><Relationship Id="rId6" Type="http://schemas.openxmlformats.org/officeDocument/2006/relationships/tags" Target="../tags/tag186.xml"/><Relationship Id="rId7" Type="http://schemas.openxmlformats.org/officeDocument/2006/relationships/tags" Target="../tags/tag187.xml"/><Relationship Id="rId8" Type="http://schemas.openxmlformats.org/officeDocument/2006/relationships/tags" Target="../tags/tag188.xml"/><Relationship Id="rId9" Type="http://schemas.openxmlformats.org/officeDocument/2006/relationships/tags" Target="../tags/tag189.xml"/><Relationship Id="rId10" Type="http://schemas.openxmlformats.org/officeDocument/2006/relationships/tags" Target="../tags/tag190.xml"/><Relationship Id="rId11" Type="http://schemas.openxmlformats.org/officeDocument/2006/relationships/tags" Target="../tags/tag191.xml"/><Relationship Id="rId12" Type="http://schemas.openxmlformats.org/officeDocument/2006/relationships/tags" Target="../tags/tag192.xml"/><Relationship Id="rId13" Type="http://schemas.openxmlformats.org/officeDocument/2006/relationships/tags" Target="../tags/tag193.xml"/><Relationship Id="rId14" Type="http://schemas.openxmlformats.org/officeDocument/2006/relationships/tags" Target="../tags/tag194.xml"/><Relationship Id="rId15" Type="http://schemas.openxmlformats.org/officeDocument/2006/relationships/tags" Target="../tags/tag195.xml"/><Relationship Id="rId16" Type="http://schemas.openxmlformats.org/officeDocument/2006/relationships/tags" Target="../tags/tag196.xml"/><Relationship Id="rId17" Type="http://schemas.openxmlformats.org/officeDocument/2006/relationships/tags" Target="../tags/tag197.xml"/><Relationship Id="rId18" Type="http://schemas.openxmlformats.org/officeDocument/2006/relationships/tags" Target="../tags/tag198.xml"/><Relationship Id="rId19" Type="http://schemas.openxmlformats.org/officeDocument/2006/relationships/tags" Target="../tags/tag199.xml"/><Relationship Id="rId20" Type="http://schemas.openxmlformats.org/officeDocument/2006/relationships/tags" Target="../tags/tag200.xml"/><Relationship Id="rId21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1.xml"/><Relationship Id="rId2" Type="http://schemas.openxmlformats.org/officeDocument/2006/relationships/tags" Target="../tags/tag202.xml"/><Relationship Id="rId3" Type="http://schemas.openxmlformats.org/officeDocument/2006/relationships/tags" Target="../tags/tag20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tags" Target="../tags/tag207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tags" Target="../tags/tag211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tags" Target="../tags/tag215.xml"/><Relationship Id="rId5" Type="http://schemas.openxmlformats.org/officeDocument/2006/relationships/tags" Target="../tags/tag216.xml"/><Relationship Id="rId6" Type="http://schemas.openxmlformats.org/officeDocument/2006/relationships/tags" Target="../tags/tag217.xml"/><Relationship Id="rId7" Type="http://schemas.openxmlformats.org/officeDocument/2006/relationships/tags" Target="../tags/tag218.xml"/><Relationship Id="rId8" Type="http://schemas.openxmlformats.org/officeDocument/2006/relationships/tags" Target="../tags/tag219.xml"/><Relationship Id="rId9" Type="http://schemas.openxmlformats.org/officeDocument/2006/relationships/tags" Target="../tags/tag220.xml"/><Relationship Id="rId10" Type="http://schemas.openxmlformats.org/officeDocument/2006/relationships/tags" Target="../tags/tag221.xml"/><Relationship Id="rId11" Type="http://schemas.openxmlformats.org/officeDocument/2006/relationships/tags" Target="../tags/tag222.xml"/><Relationship Id="rId12" Type="http://schemas.openxmlformats.org/officeDocument/2006/relationships/tags" Target="../tags/tag223.xml"/><Relationship Id="rId13" Type="http://schemas.openxmlformats.org/officeDocument/2006/relationships/tags" Target="../tags/tag224.xml"/><Relationship Id="rId14" Type="http://schemas.openxmlformats.org/officeDocument/2006/relationships/tags" Target="../tags/tag225.xml"/><Relationship Id="rId15" Type="http://schemas.openxmlformats.org/officeDocument/2006/relationships/tags" Target="../tags/tag226.xml"/><Relationship Id="rId16" Type="http://schemas.openxmlformats.org/officeDocument/2006/relationships/tags" Target="../tags/tag227.xml"/><Relationship Id="rId17" Type="http://schemas.openxmlformats.org/officeDocument/2006/relationships/tags" Target="../tags/tag228.xml"/><Relationship Id="rId18" Type="http://schemas.openxmlformats.org/officeDocument/2006/relationships/tags" Target="../tags/tag229.xml"/><Relationship Id="rId19" Type="http://schemas.openxmlformats.org/officeDocument/2006/relationships/tags" Target="../tags/tag230.xml"/><Relationship Id="rId20" Type="http://schemas.openxmlformats.org/officeDocument/2006/relationships/tags" Target="../tags/tag231.xml"/><Relationship Id="rId21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32.xml"/><Relationship Id="rId2" Type="http://schemas.openxmlformats.org/officeDocument/2006/relationships/tags" Target="../tags/tag233.xml"/><Relationship Id="rId3" Type="http://schemas.openxmlformats.org/officeDocument/2006/relationships/tags" Target="../tags/tag23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tags" Target="../tags/tag238.xml"/><Relationship Id="rId5" Type="http://schemas.openxmlformats.org/officeDocument/2006/relationships/tags" Target="../tags/tag239.xml"/><Relationship Id="rId6" Type="http://schemas.openxmlformats.org/officeDocument/2006/relationships/tags" Target="../tags/tag240.xml"/><Relationship Id="rId7" Type="http://schemas.openxmlformats.org/officeDocument/2006/relationships/tags" Target="../tags/tag241.xml"/><Relationship Id="rId8" Type="http://schemas.openxmlformats.org/officeDocument/2006/relationships/tags" Target="../tags/tag242.xml"/><Relationship Id="rId9" Type="http://schemas.openxmlformats.org/officeDocument/2006/relationships/tags" Target="../tags/tag243.xml"/><Relationship Id="rId10" Type="http://schemas.openxmlformats.org/officeDocument/2006/relationships/tags" Target="../tags/tag244.xml"/><Relationship Id="rId11" Type="http://schemas.openxmlformats.org/officeDocument/2006/relationships/tags" Target="../tags/tag245.xml"/><Relationship Id="rId12" Type="http://schemas.openxmlformats.org/officeDocument/2006/relationships/tags" Target="../tags/tag246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47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tags" Target="../tags/tag250.xml"/><Relationship Id="rId5" Type="http://schemas.openxmlformats.org/officeDocument/2006/relationships/tags" Target="../tags/tag251.xml"/><Relationship Id="rId6" Type="http://schemas.openxmlformats.org/officeDocument/2006/relationships/tags" Target="../tags/tag252.xml"/><Relationship Id="rId7" Type="http://schemas.openxmlformats.org/officeDocument/2006/relationships/tags" Target="../tags/tag253.xml"/><Relationship Id="rId8" Type="http://schemas.openxmlformats.org/officeDocument/2006/relationships/tags" Target="../tags/tag254.xml"/><Relationship Id="rId9" Type="http://schemas.openxmlformats.org/officeDocument/2006/relationships/tags" Target="../tags/tag255.xml"/><Relationship Id="rId10" Type="http://schemas.openxmlformats.org/officeDocument/2006/relationships/tags" Target="../tags/tag256.xml"/><Relationship Id="rId11" Type="http://schemas.openxmlformats.org/officeDocument/2006/relationships/tags" Target="../tags/tag257.xml"/><Relationship Id="rId12" Type="http://schemas.openxmlformats.org/officeDocument/2006/relationships/tags" Target="../tags/tag258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tags" Target="../tags/tag262.xml"/><Relationship Id="rId5" Type="http://schemas.openxmlformats.org/officeDocument/2006/relationships/tags" Target="../tags/tag263.xml"/><Relationship Id="rId6" Type="http://schemas.openxmlformats.org/officeDocument/2006/relationships/tags" Target="../tags/tag264.xml"/><Relationship Id="rId7" Type="http://schemas.openxmlformats.org/officeDocument/2006/relationships/tags" Target="../tags/tag265.xml"/><Relationship Id="rId8" Type="http://schemas.openxmlformats.org/officeDocument/2006/relationships/tags" Target="../tags/tag266.xml"/><Relationship Id="rId9" Type="http://schemas.openxmlformats.org/officeDocument/2006/relationships/tags" Target="../tags/tag267.xml"/><Relationship Id="rId10" Type="http://schemas.openxmlformats.org/officeDocument/2006/relationships/tags" Target="../tags/tag268.xml"/><Relationship Id="rId11" Type="http://schemas.openxmlformats.org/officeDocument/2006/relationships/tags" Target="../tags/tag269.xml"/><Relationship Id="rId12" Type="http://schemas.openxmlformats.org/officeDocument/2006/relationships/tags" Target="../tags/tag270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8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tags" Target="../tags/tag277.xml"/><Relationship Id="rId5" Type="http://schemas.openxmlformats.org/officeDocument/2006/relationships/tags" Target="../tags/tag278.xml"/><Relationship Id="rId6" Type="http://schemas.openxmlformats.org/officeDocument/2006/relationships/tags" Target="../tags/tag279.xml"/><Relationship Id="rId7" Type="http://schemas.openxmlformats.org/officeDocument/2006/relationships/tags" Target="../tags/tag280.xml"/><Relationship Id="rId8" Type="http://schemas.openxmlformats.org/officeDocument/2006/relationships/tags" Target="../tags/tag281.xml"/><Relationship Id="rId9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tags" Target="../tags/tag285.xml"/><Relationship Id="rId5" Type="http://schemas.openxmlformats.org/officeDocument/2006/relationships/tags" Target="../tags/tag286.xml"/><Relationship Id="rId6" Type="http://schemas.openxmlformats.org/officeDocument/2006/relationships/tags" Target="../tags/tag287.xml"/><Relationship Id="rId7" Type="http://schemas.openxmlformats.org/officeDocument/2006/relationships/tags" Target="../tags/tag288.xml"/><Relationship Id="rId8" Type="http://schemas.openxmlformats.org/officeDocument/2006/relationships/tags" Target="../tags/tag289.xml"/><Relationship Id="rId9" Type="http://schemas.openxmlformats.org/officeDocument/2006/relationships/tags" Target="../tags/tag290.xml"/><Relationship Id="rId10" Type="http://schemas.openxmlformats.org/officeDocument/2006/relationships/tags" Target="../tags/tag291.xml"/><Relationship Id="rId11" Type="http://schemas.openxmlformats.org/officeDocument/2006/relationships/tags" Target="../tags/tag292.xml"/><Relationship Id="rId12" Type="http://schemas.openxmlformats.org/officeDocument/2006/relationships/tags" Target="../tags/tag293.xml"/><Relationship Id="rId13" Type="http://schemas.openxmlformats.org/officeDocument/2006/relationships/tags" Target="../tags/tag294.xml"/><Relationship Id="rId14" Type="http://schemas.openxmlformats.org/officeDocument/2006/relationships/tags" Target="../tags/tag295.xml"/><Relationship Id="rId15" Type="http://schemas.openxmlformats.org/officeDocument/2006/relationships/tags" Target="../tags/tag296.xml"/><Relationship Id="rId16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tags" Target="../tags/tag300.xml"/><Relationship Id="rId5" Type="http://schemas.openxmlformats.org/officeDocument/2006/relationships/tags" Target="../tags/tag301.xml"/><Relationship Id="rId6" Type="http://schemas.openxmlformats.org/officeDocument/2006/relationships/tags" Target="../tags/tag302.xml"/><Relationship Id="rId7" Type="http://schemas.openxmlformats.org/officeDocument/2006/relationships/tags" Target="../tags/tag303.xml"/><Relationship Id="rId8" Type="http://schemas.openxmlformats.org/officeDocument/2006/relationships/tags" Target="../tags/tag304.xml"/><Relationship Id="rId9" Type="http://schemas.openxmlformats.org/officeDocument/2006/relationships/tags" Target="../tags/tag305.xml"/><Relationship Id="rId10" Type="http://schemas.openxmlformats.org/officeDocument/2006/relationships/tags" Target="../tags/tag306.xml"/><Relationship Id="rId11" Type="http://schemas.openxmlformats.org/officeDocument/2006/relationships/tags" Target="../tags/tag307.xml"/><Relationship Id="rId12" Type="http://schemas.openxmlformats.org/officeDocument/2006/relationships/tags" Target="../tags/tag308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09.xml"/><Relationship Id="rId2" Type="http://schemas.openxmlformats.org/officeDocument/2006/relationships/tags" Target="../tags/tag310.xml"/><Relationship Id="rId3" Type="http://schemas.openxmlformats.org/officeDocument/2006/relationships/tags" Target="../tags/tag311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312.xml"/><Relationship Id="rId2" Type="http://schemas.openxmlformats.org/officeDocument/2006/relationships/tags" Target="../tags/tag313.xml"/><Relationship Id="rId3" Type="http://schemas.openxmlformats.org/officeDocument/2006/relationships/tags" Target="../tags/tag314.xml"/><Relationship Id="rId4" Type="http://schemas.openxmlformats.org/officeDocument/2006/relationships/tags" Target="../tags/tag315.xml"/><Relationship Id="rId5" Type="http://schemas.openxmlformats.org/officeDocument/2006/relationships/tags" Target="../tags/tag316.xml"/><Relationship Id="rId6" Type="http://schemas.openxmlformats.org/officeDocument/2006/relationships/tags" Target="../tags/tag317.xml"/><Relationship Id="rId7" Type="http://schemas.openxmlformats.org/officeDocument/2006/relationships/tags" Target="../tags/tag318.xml"/><Relationship Id="rId8" Type="http://schemas.openxmlformats.org/officeDocument/2006/relationships/tags" Target="../tags/tag319.xml"/><Relationship Id="rId9" Type="http://schemas.openxmlformats.org/officeDocument/2006/relationships/tags" Target="../tags/tag320.xml"/><Relationship Id="rId10" Type="http://schemas.openxmlformats.org/officeDocument/2006/relationships/tags" Target="../tags/tag321.xml"/><Relationship Id="rId11" Type="http://schemas.openxmlformats.org/officeDocument/2006/relationships/tags" Target="../tags/tag322.xml"/><Relationship Id="rId12" Type="http://schemas.openxmlformats.org/officeDocument/2006/relationships/tags" Target="../tags/tag323.xml"/><Relationship Id="rId13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324.xml"/><Relationship Id="rId2" Type="http://schemas.openxmlformats.org/officeDocument/2006/relationships/tags" Target="../tags/tag325.xml"/><Relationship Id="rId3" Type="http://schemas.openxmlformats.org/officeDocument/2006/relationships/tags" Target="../tags/tag326.xml"/><Relationship Id="rId4" Type="http://schemas.openxmlformats.org/officeDocument/2006/relationships/tags" Target="../tags/tag327.xml"/><Relationship Id="rId5" Type="http://schemas.openxmlformats.org/officeDocument/2006/relationships/tags" Target="../tags/tag328.xml"/><Relationship Id="rId6" Type="http://schemas.openxmlformats.org/officeDocument/2006/relationships/tags" Target="../tags/tag329.xml"/><Relationship Id="rId7" Type="http://schemas.openxmlformats.org/officeDocument/2006/relationships/tags" Target="../tags/tag330.xml"/><Relationship Id="rId8" Type="http://schemas.openxmlformats.org/officeDocument/2006/relationships/tags" Target="../tags/tag331.xml"/><Relationship Id="rId9" Type="http://schemas.openxmlformats.org/officeDocument/2006/relationships/tags" Target="../tags/tag332.xml"/><Relationship Id="rId10" Type="http://schemas.openxmlformats.org/officeDocument/2006/relationships/tags" Target="../tags/tag333.xml"/><Relationship Id="rId11" Type="http://schemas.openxmlformats.org/officeDocument/2006/relationships/tags" Target="../tags/tag334.xml"/><Relationship Id="rId12" Type="http://schemas.openxmlformats.org/officeDocument/2006/relationships/tags" Target="../tags/tag335.xml"/><Relationship Id="rId13" Type="http://schemas.openxmlformats.org/officeDocument/2006/relationships/tags" Target="../tags/tag336.xml"/><Relationship Id="rId14" Type="http://schemas.openxmlformats.org/officeDocument/2006/relationships/tags" Target="../tags/tag337.xml"/><Relationship Id="rId15" Type="http://schemas.openxmlformats.org/officeDocument/2006/relationships/tags" Target="../tags/tag338.xml"/><Relationship Id="rId16" Type="http://schemas.openxmlformats.org/officeDocument/2006/relationships/tags" Target="../tags/tag339.xml"/><Relationship Id="rId17" Type="http://schemas.openxmlformats.org/officeDocument/2006/relationships/tags" Target="../tags/tag340.xml"/><Relationship Id="rId18" Type="http://schemas.openxmlformats.org/officeDocument/2006/relationships/tags" Target="../tags/tag341.xml"/><Relationship Id="rId19" Type="http://schemas.openxmlformats.org/officeDocument/2006/relationships/tags" Target="../tags/tag342.xml"/><Relationship Id="rId20" Type="http://schemas.openxmlformats.org/officeDocument/2006/relationships/tags" Target="../tags/tag343.xml"/><Relationship Id="rId21" Type="http://schemas.openxmlformats.org/officeDocument/2006/relationships/tags" Target="../tags/tag344.xml"/><Relationship Id="rId22" Type="http://schemas.openxmlformats.org/officeDocument/2006/relationships/tags" Target="../tags/tag345.xml"/><Relationship Id="rId23" Type="http://schemas.openxmlformats.org/officeDocument/2006/relationships/tags" Target="../tags/tag346.xml"/><Relationship Id="rId24" Type="http://schemas.openxmlformats.org/officeDocument/2006/relationships/tags" Target="../tags/tag347.xml"/><Relationship Id="rId25" Type="http://schemas.openxmlformats.org/officeDocument/2006/relationships/tags" Target="../tags/tag348.xml"/><Relationship Id="rId26" Type="http://schemas.openxmlformats.org/officeDocument/2006/relationships/slideLayout" Target="../slideLayouts/slideLayout1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tags" Target="../tags/tag349.xml"/><Relationship Id="rId2" Type="http://schemas.openxmlformats.org/officeDocument/2006/relationships/tags" Target="../tags/tag350.xml"/><Relationship Id="rId3" Type="http://schemas.openxmlformats.org/officeDocument/2006/relationships/tags" Target="../tags/tag351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>
          <a:xfrm>
            <a:off x="1163955" y="2496185"/>
            <a:ext cx="7683500" cy="1132205"/>
          </a:xfrm>
        </p:spPr>
        <p:txBody>
          <a:bodyPr>
            <a:normAutofit fontScale="90000"/>
          </a:bodyPr>
          <a:p>
            <a:r>
              <a:rPr altLang="en-US" dirty="0" lang="zh-CN"/>
              <a:t>数字校园的课堂创新与教学实践</a:t>
            </a:r>
            <a:endParaRPr altLang="en-US" dirty="0" lang="zh-CN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>
          <a:xfrm>
            <a:off x="1163955" y="1983740"/>
            <a:ext cx="7683500" cy="512445"/>
          </a:xfrm>
        </p:spPr>
        <p:txBody>
          <a:bodyPr>
            <a:normAutofit fontScale="92857" lnSpcReduction="20000"/>
          </a:bodyPr>
          <a:p>
            <a:r>
              <a:rPr altLang="en-US" lang="zh-CN"/>
              <a:t>添加文档副标题</a:t>
            </a:r>
            <a:endParaRPr altLang="en-US" lang="zh-CN"/>
          </a:p>
        </p:txBody>
      </p:sp>
      <p:sp>
        <p:nvSpPr>
          <p:cNvPr id="1048652" name="文本占位符 5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>
          <a:xfrm>
            <a:off x="1163955" y="4164965"/>
            <a:ext cx="7683500" cy="427355"/>
          </a:xfrm>
        </p:spPr>
        <p:txBody>
          <a:bodyPr/>
          <a:p>
            <a:r>
              <a:rPr altLang="en-US" lang="zh-CN"/>
              <a:t>汇报人：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>
          <a:xfrm>
            <a:off x="689610" y="4238625"/>
            <a:ext cx="4030345" cy="878840"/>
          </a:xfrm>
        </p:spPr>
        <p:txBody>
          <a:bodyPr>
            <a:normAutofit fontScale="88636" lnSpcReduction="20000"/>
          </a:bodyPr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81355" y="5132705"/>
            <a:ext cx="4038600" cy="878840"/>
          </a:xfrm>
        </p:spPr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cxnSp>
        <p:nvCxnSpPr>
          <p:cNvPr id="3145747" name="直接连接符 3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739691" y="1844664"/>
            <a:ext cx="5490210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37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3462902" y="2562731"/>
            <a:ext cx="535368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1" name="直接连接符 38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4264218" y="3259843"/>
            <a:ext cx="504761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6"/>
            </p:custDataLst>
          </p:nvPr>
        </p:nvSpPr>
        <p:spPr>
          <a:xfrm>
            <a:off x="3294380" y="123825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01.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798" name="标题"/>
          <p:cNvSpPr txBox="1"/>
          <p:nvPr>
            <p:custDataLst>
              <p:tags r:id="rId7"/>
            </p:custDataLst>
          </p:nvPr>
        </p:nvSpPr>
        <p:spPr>
          <a:xfrm>
            <a:off x="4018280" y="1265555"/>
            <a:ext cx="715073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单击此处添加文本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0" name="序号"/>
          <p:cNvSpPr txBox="1"/>
          <p:nvPr>
            <p:custDataLst>
              <p:tags r:id="rId8"/>
            </p:custDataLst>
          </p:nvPr>
        </p:nvSpPr>
        <p:spPr>
          <a:xfrm>
            <a:off x="3785870" y="196088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02.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2" name="标题"/>
          <p:cNvSpPr txBox="1"/>
          <p:nvPr>
            <p:custDataLst>
              <p:tags r:id="rId9"/>
            </p:custDataLst>
          </p:nvPr>
        </p:nvSpPr>
        <p:spPr>
          <a:xfrm>
            <a:off x="4591050" y="1988185"/>
            <a:ext cx="657860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数字校园的课堂创新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序号"/>
          <p:cNvSpPr txBox="1"/>
          <p:nvPr>
            <p:custDataLst>
              <p:tags r:id="rId10"/>
            </p:custDataLst>
          </p:nvPr>
        </p:nvSpPr>
        <p:spPr>
          <a:xfrm>
            <a:off x="4368165" y="2639695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03.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11"/>
            </p:custDataLst>
          </p:nvPr>
        </p:nvSpPr>
        <p:spPr>
          <a:xfrm>
            <a:off x="5163185" y="2672080"/>
            <a:ext cx="600583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教学实践的变革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cxnSp>
        <p:nvCxnSpPr>
          <p:cNvPr id="3145753" name="直接连接符 9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432601" y="4007474"/>
            <a:ext cx="5481320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155812" y="4725541"/>
            <a:ext cx="533717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14"/>
            </p:custDataLst>
          </p:nvPr>
        </p:nvSpPr>
        <p:spPr>
          <a:xfrm>
            <a:off x="4942840" y="336550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04.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15"/>
            </p:custDataLst>
          </p:nvPr>
        </p:nvSpPr>
        <p:spPr>
          <a:xfrm>
            <a:off x="5666740" y="3392805"/>
            <a:ext cx="550291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数字校园的教学资源建设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序号"/>
          <p:cNvSpPr txBox="1"/>
          <p:nvPr>
            <p:custDataLst>
              <p:tags r:id="rId16"/>
            </p:custDataLst>
          </p:nvPr>
        </p:nvSpPr>
        <p:spPr>
          <a:xfrm>
            <a:off x="5478780" y="412369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05.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17"/>
            </p:custDataLst>
          </p:nvPr>
        </p:nvSpPr>
        <p:spPr>
          <a:xfrm>
            <a:off x="6283960" y="4150995"/>
            <a:ext cx="488632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教师角色的转变与能力提升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序号"/>
          <p:cNvSpPr txBox="1"/>
          <p:nvPr>
            <p:custDataLst>
              <p:tags r:id="rId18"/>
            </p:custDataLst>
          </p:nvPr>
        </p:nvSpPr>
        <p:spPr>
          <a:xfrm>
            <a:off x="6061075" y="4802505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06.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9"/>
            </p:custDataLst>
          </p:nvPr>
        </p:nvSpPr>
        <p:spPr>
          <a:xfrm>
            <a:off x="6856095" y="4834890"/>
            <a:ext cx="431355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学生发展的新需求与应对策略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5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数字校园的课堂创新</a:t>
            </a:r>
            <a:endParaRPr altLang="en-US" lang="zh-CN"/>
          </a:p>
        </p:txBody>
      </p:sp>
      <p:sp>
        <p:nvSpPr>
          <p:cNvPr id="104889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课堂创新的意义</a:t>
            </a:r>
            <a:endParaRPr altLang="en-US" lang="zh-CN"/>
          </a:p>
        </p:txBody>
      </p:sp>
      <p:sp>
        <p:nvSpPr>
          <p:cNvPr id="1048958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39652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0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70892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62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266546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4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14463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66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17664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8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92880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7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254805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2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6598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74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82323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适应数字化时代教育发展趋势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76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256068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培养创新型人才，推动社会进步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78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60335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提升教学质量和效果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80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735355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促进学生学习兴趣和动力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数字校园的课堂创新实践</a:t>
            </a:r>
            <a:endParaRPr altLang="en-US" lang="zh-CN"/>
          </a:p>
        </p:txBody>
      </p:sp>
      <p:sp>
        <p:nvSpPr>
          <p:cNvPr id="1049016" name="矩形 31"/>
          <p:cNvSpPr/>
          <p:nvPr>
            <p:custDataLst>
              <p:tags r:id="rId1"/>
            </p:custDataLst>
          </p:nvPr>
        </p:nvSpPr>
        <p:spPr>
          <a:xfrm>
            <a:off x="2664804" y="1452880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数字化教学资源的建设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8" name="矩形 4"/>
          <p:cNvSpPr/>
          <p:nvPr>
            <p:custDataLst>
              <p:tags r:id="rId2"/>
            </p:custDataLst>
          </p:nvPr>
        </p:nvSpPr>
        <p:spPr>
          <a:xfrm>
            <a:off x="2664804" y="2692567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数字化教学环境的营造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0" name="矩形 5"/>
          <p:cNvSpPr/>
          <p:nvPr>
            <p:custDataLst>
              <p:tags r:id="rId3"/>
            </p:custDataLst>
          </p:nvPr>
        </p:nvSpPr>
        <p:spPr>
          <a:xfrm>
            <a:off x="2664804" y="3932254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数字化教学方法的探索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2" name="矩形 7"/>
          <p:cNvSpPr/>
          <p:nvPr>
            <p:custDataLst>
              <p:tags r:id="rId4"/>
            </p:custDataLst>
          </p:nvPr>
        </p:nvSpPr>
        <p:spPr>
          <a:xfrm>
            <a:off x="2664804" y="5171941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数字化教学效果的评估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课堂创新的效果与影响</a:t>
            </a:r>
            <a:endParaRPr altLang="en-US" lang="zh-CN"/>
          </a:p>
        </p:txBody>
      </p:sp>
      <p:sp>
        <p:nvSpPr>
          <p:cNvPr id="1049058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39652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0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70892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62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266546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4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14463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66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17664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8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92880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7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254805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2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6598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74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82323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实现教学资源共享和优化配置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76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256068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增强学生自主学习和协作能力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78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60335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提升学生学习兴趣和参与度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80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735355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促进教师教学方法的改进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教学实践的变革</a:t>
            </a:r>
            <a:endParaRPr altLang="en-US" lang="zh-CN"/>
          </a:p>
        </p:txBody>
      </p:sp>
      <p:sp>
        <p:nvSpPr>
          <p:cNvPr id="104911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传统教学与数字校园教学的比较</a:t>
            </a:r>
            <a:endParaRPr altLang="en-US" lang="zh-CN"/>
          </a:p>
        </p:txBody>
      </p:sp>
      <p:sp>
        <p:nvSpPr>
          <p:cNvPr id="1049180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2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4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6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教学效率：传统教学效率较低，数字校园教学可以提高教学效率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8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0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2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4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教学方式：传统教学以教师讲授为主，数字校园教学注重互动和实践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6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8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0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2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教学资源：传统教学依赖纸质教材，数字校园教学利用多媒体和网络资源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4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6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8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0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教学效果：传统教学注重知识传授，数字校园教学注重能力和素质培养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数字校园教学实践的案例分享</a:t>
            </a:r>
            <a:endParaRPr altLang="en-US" lang="zh-CN"/>
          </a:p>
        </p:txBody>
      </p:sp>
      <p:sp>
        <p:nvSpPr>
          <p:cNvPr id="104924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87015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0" name="任意多边形 18"/>
          <p:cNvSpPr/>
          <p:nvPr>
            <p:custDataLst>
              <p:tags r:id="rId3"/>
            </p:custDataLst>
          </p:nvPr>
        </p:nvSpPr>
        <p:spPr>
          <a:xfrm>
            <a:off x="6439191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2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61320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87656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8" name="任意多边形 4"/>
          <p:cNvSpPr/>
          <p:nvPr>
            <p:custDataLst>
              <p:tags r:id="rId7"/>
            </p:custDataLst>
          </p:nvPr>
        </p:nvSpPr>
        <p:spPr>
          <a:xfrm>
            <a:off x="736495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0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61320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案例一：利用数字校园平台进行在线教学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案例三：利用数字校园平台进行个性化教学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6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600473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73320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0" name="任意多边形 11"/>
          <p:cNvSpPr/>
          <p:nvPr>
            <p:custDataLst>
              <p:tags r:id="rId13"/>
            </p:custDataLst>
          </p:nvPr>
        </p:nvSpPr>
        <p:spPr>
          <a:xfrm>
            <a:off x="3661217" y="2413038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2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74777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625465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97030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8" name="任意多边形 25"/>
          <p:cNvSpPr/>
          <p:nvPr>
            <p:custDataLst>
              <p:tags r:id="rId17"/>
            </p:custDataLst>
          </p:nvPr>
        </p:nvSpPr>
        <p:spPr>
          <a:xfrm>
            <a:off x="9216523" y="2438030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0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99769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147423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案例四：利用数字校园平台进行混合式教学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122431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案例二：利用数字校园平台进行互动教学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教学实践变革的挑战与机遇</a:t>
            </a:r>
            <a:endParaRPr altLang="en-US" lang="zh-CN"/>
          </a:p>
        </p:txBody>
      </p:sp>
      <p:sp>
        <p:nvSpPr>
          <p:cNvPr id="104932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87015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4" name="任意多边形 18"/>
          <p:cNvSpPr/>
          <p:nvPr>
            <p:custDataLst>
              <p:tags r:id="rId3"/>
            </p:custDataLst>
          </p:nvPr>
        </p:nvSpPr>
        <p:spPr>
          <a:xfrm>
            <a:off x="6439191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6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61320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87656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2" name="任意多边形 4"/>
          <p:cNvSpPr/>
          <p:nvPr>
            <p:custDataLst>
              <p:tags r:id="rId7"/>
            </p:custDataLst>
          </p:nvPr>
        </p:nvSpPr>
        <p:spPr>
          <a:xfrm>
            <a:off x="736495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4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61320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挑战：适应新的教学模式、提高教学效果、应对技术更新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应对策略：加强教师培训、更新教学理念、创新教学方法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4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600473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73320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4" name="任意多边形 11"/>
          <p:cNvSpPr/>
          <p:nvPr>
            <p:custDataLst>
              <p:tags r:id="rId13"/>
            </p:custDataLst>
          </p:nvPr>
        </p:nvSpPr>
        <p:spPr>
          <a:xfrm>
            <a:off x="3661217" y="2413038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6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74777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625465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97030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2" name="任意多边形 25"/>
          <p:cNvSpPr/>
          <p:nvPr>
            <p:custDataLst>
              <p:tags r:id="rId17"/>
            </p:custDataLst>
          </p:nvPr>
        </p:nvSpPr>
        <p:spPr>
          <a:xfrm>
            <a:off x="9216523" y="2438030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4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99769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147423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0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未来展望：数字化教学将成为主流、个性化教学将更加普及、教学效果将得到显著提升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122431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机遇：利用数字技术提高教学质量、丰富教学手段、促进个性化教学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数字校园的教学资源建设</a:t>
            </a:r>
            <a:endParaRPr altLang="en-US" lang="zh-CN"/>
          </a:p>
        </p:txBody>
      </p:sp>
      <p:sp>
        <p:nvSpPr>
          <p:cNvPr id="104939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教学资源的整合与优化</a:t>
            </a:r>
            <a:endParaRPr altLang="en-US" lang="zh-CN"/>
          </a:p>
        </p:txBody>
      </p:sp>
      <p:sp>
        <p:nvSpPr>
          <p:cNvPr id="1049458" name="正文"/>
          <p:cNvSpPr txBox="1"/>
          <p:nvPr>
            <p:custDataLst>
              <p:tags r:id="rId1"/>
            </p:custDataLst>
          </p:nvPr>
        </p:nvSpPr>
        <p:spPr>
          <a:xfrm>
            <a:off x="2408334" y="1452880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整合优质教学资源：将不同来源的教学资源进行整合，形成系统化的教学资源库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0" name="正文"/>
          <p:cNvSpPr txBox="1"/>
          <p:nvPr>
            <p:custDataLst>
              <p:tags r:id="rId2"/>
            </p:custDataLst>
          </p:nvPr>
        </p:nvSpPr>
        <p:spPr>
          <a:xfrm>
            <a:off x="2408334" y="2720311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优化教学资源配置：根据教学需求和学生的学习特点，合理配置教学资源，提高教学效果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2" name="正文"/>
          <p:cNvSpPr txBox="1"/>
          <p:nvPr>
            <p:custDataLst>
              <p:tags r:id="rId3"/>
            </p:custDataLst>
          </p:nvPr>
        </p:nvSpPr>
        <p:spPr>
          <a:xfrm>
            <a:off x="2408334" y="3987743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促进教学资源共享：通过数字校园平台，实现教学资源的共享，提高资源利用效率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4" name="正文"/>
          <p:cNvSpPr txBox="1"/>
          <p:nvPr>
            <p:custDataLst>
              <p:tags r:id="rId4"/>
            </p:custDataLst>
          </p:nvPr>
        </p:nvSpPr>
        <p:spPr>
          <a:xfrm>
            <a:off x="2408334" y="5255174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推动教学资源创新：鼓励教师进行教学资源的创新，不断丰富教学资源库，提高教学质量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优质教学资源的共享与应用</a:t>
            </a:r>
            <a:endParaRPr altLang="en-US" lang="zh-CN"/>
          </a:p>
        </p:txBody>
      </p:sp>
      <p:sp>
        <p:nvSpPr>
          <p:cNvPr id="1049500" name="矩形 31"/>
          <p:cNvSpPr/>
          <p:nvPr>
            <p:custDataLst>
              <p:tags r:id="rId1"/>
            </p:custDataLst>
          </p:nvPr>
        </p:nvSpPr>
        <p:spPr>
          <a:xfrm>
            <a:off x="2664804" y="1452880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数字校园的教学资源建设背景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2" name="矩形 4"/>
          <p:cNvSpPr/>
          <p:nvPr>
            <p:custDataLst>
              <p:tags r:id="rId2"/>
            </p:custDataLst>
          </p:nvPr>
        </p:nvSpPr>
        <p:spPr>
          <a:xfrm>
            <a:off x="2664804" y="2692567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优质教学资源的定义与特点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4" name="矩形 5"/>
          <p:cNvSpPr/>
          <p:nvPr>
            <p:custDataLst>
              <p:tags r:id="rId3"/>
            </p:custDataLst>
          </p:nvPr>
        </p:nvSpPr>
        <p:spPr>
          <a:xfrm>
            <a:off x="2664804" y="3932254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优质教学资源的共享方式与应用范围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6" name="矩形 7"/>
          <p:cNvSpPr/>
          <p:nvPr>
            <p:custDataLst>
              <p:tags r:id="rId4"/>
            </p:custDataLst>
          </p:nvPr>
        </p:nvSpPr>
        <p:spPr>
          <a:xfrm>
            <a:off x="2664804" y="5171941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优质教学资源的应用效果与影响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教学资源建设的未来展望</a:t>
            </a:r>
            <a:endParaRPr altLang="en-US" lang="zh-CN"/>
          </a:p>
        </p:txBody>
      </p:sp>
      <p:sp>
        <p:nvSpPr>
          <p:cNvPr id="104954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87015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6" name="任意多边形 18"/>
          <p:cNvSpPr/>
          <p:nvPr>
            <p:custDataLst>
              <p:tags r:id="rId3"/>
            </p:custDataLst>
          </p:nvPr>
        </p:nvSpPr>
        <p:spPr>
          <a:xfrm>
            <a:off x="6439191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8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61320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87656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4" name="任意多边形 4"/>
          <p:cNvSpPr/>
          <p:nvPr>
            <p:custDataLst>
              <p:tags r:id="rId7"/>
            </p:custDataLst>
          </p:nvPr>
        </p:nvSpPr>
        <p:spPr>
          <a:xfrm>
            <a:off x="736495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6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61320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数字化教学资源库的建设：实现教学资源的共享与优化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多元化教学资源的整合：将各类优质资源整合到教学平台中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6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600473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73320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6" name="任意多边形 11"/>
          <p:cNvSpPr/>
          <p:nvPr>
            <p:custDataLst>
              <p:tags r:id="rId13"/>
            </p:custDataLst>
          </p:nvPr>
        </p:nvSpPr>
        <p:spPr>
          <a:xfrm>
            <a:off x="3661217" y="2413038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8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74777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625465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97030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4" name="任意多边形 25"/>
          <p:cNvSpPr/>
          <p:nvPr>
            <p:custDataLst>
              <p:tags r:id="rId17"/>
            </p:custDataLst>
          </p:nvPr>
        </p:nvSpPr>
        <p:spPr>
          <a:xfrm>
            <a:off x="9216523" y="2438030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6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99769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147423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个性化教学资源的定制：根据学生需求提供个性化的教学资源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122431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智能化教学平台的开发：利用人工智能技术提升教学效果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教师角色的转变与能力提升</a:t>
            </a:r>
            <a:endParaRPr altLang="en-US" lang="zh-CN"/>
          </a:p>
        </p:txBody>
      </p:sp>
      <p:sp>
        <p:nvSpPr>
          <p:cNvPr id="104961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教师在数字校园中的新角色</a:t>
            </a:r>
            <a:endParaRPr altLang="en-US" lang="zh-CN"/>
          </a:p>
        </p:txBody>
      </p:sp>
      <p:sp>
        <p:nvSpPr>
          <p:cNvPr id="1049680" name="矩形 5"/>
          <p:cNvSpPr/>
          <p:nvPr>
            <p:custDataLst>
              <p:tags r:id="rId1"/>
            </p:custDataLst>
          </p:nvPr>
        </p:nvSpPr>
        <p:spPr>
          <a:xfrm>
            <a:off x="608330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2" name="矩形 10"/>
          <p:cNvSpPr/>
          <p:nvPr>
            <p:custDataLst>
              <p:tags r:id="rId2"/>
            </p:custDataLst>
          </p:nvPr>
        </p:nvSpPr>
        <p:spPr>
          <a:xfrm>
            <a:off x="962930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4" name="TextBox 2"/>
          <p:cNvSpPr txBox="1"/>
          <p:nvPr>
            <p:custDataLst>
              <p:tags r:id="rId3"/>
            </p:custDataLst>
          </p:nvPr>
        </p:nvSpPr>
        <p:spPr>
          <a:xfrm>
            <a:off x="763308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数字校园对教师角色的挑战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686" name="矩形 6"/>
          <p:cNvSpPr/>
          <p:nvPr>
            <p:custDataLst>
              <p:tags r:id="rId4"/>
            </p:custDataLst>
          </p:nvPr>
        </p:nvSpPr>
        <p:spPr>
          <a:xfrm>
            <a:off x="3406861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8" name="矩形 11"/>
          <p:cNvSpPr/>
          <p:nvPr>
            <p:custDataLst>
              <p:tags r:id="rId5"/>
            </p:custDataLst>
          </p:nvPr>
        </p:nvSpPr>
        <p:spPr>
          <a:xfrm>
            <a:off x="3780593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0" name="TextBox 2"/>
          <p:cNvSpPr txBox="1"/>
          <p:nvPr>
            <p:custDataLst>
              <p:tags r:id="rId6"/>
            </p:custDataLst>
          </p:nvPr>
        </p:nvSpPr>
        <p:spPr>
          <a:xfrm>
            <a:off x="3561201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教师在数字校园中的新职责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692" name="矩形 33"/>
          <p:cNvSpPr/>
          <p:nvPr>
            <p:custDataLst>
              <p:tags r:id="rId7"/>
            </p:custDataLst>
          </p:nvPr>
        </p:nvSpPr>
        <p:spPr>
          <a:xfrm>
            <a:off x="6200927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4" name="矩形 37"/>
          <p:cNvSpPr/>
          <p:nvPr>
            <p:custDataLst>
              <p:tags r:id="rId8"/>
            </p:custDataLst>
          </p:nvPr>
        </p:nvSpPr>
        <p:spPr>
          <a:xfrm>
            <a:off x="6555527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6" name="TextBox 2"/>
          <p:cNvSpPr txBox="1"/>
          <p:nvPr>
            <p:custDataLst>
              <p:tags r:id="rId9"/>
            </p:custDataLst>
          </p:nvPr>
        </p:nvSpPr>
        <p:spPr>
          <a:xfrm>
            <a:off x="6355905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教师需要具备的新技能和能力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698" name="矩形 34"/>
          <p:cNvSpPr/>
          <p:nvPr>
            <p:custDataLst>
              <p:tags r:id="rId10"/>
            </p:custDataLst>
          </p:nvPr>
        </p:nvSpPr>
        <p:spPr>
          <a:xfrm>
            <a:off x="8989253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0" name="矩形 38"/>
          <p:cNvSpPr/>
          <p:nvPr>
            <p:custDataLst>
              <p:tags r:id="rId11"/>
            </p:custDataLst>
          </p:nvPr>
        </p:nvSpPr>
        <p:spPr>
          <a:xfrm>
            <a:off x="9362986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2" name="TextBox 2"/>
          <p:cNvSpPr txBox="1"/>
          <p:nvPr>
            <p:custDataLst>
              <p:tags r:id="rId12"/>
            </p:custDataLst>
          </p:nvPr>
        </p:nvSpPr>
        <p:spPr>
          <a:xfrm>
            <a:off x="9144231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教师如何适应数字校园的变革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教师能力提升的途径与方法</a:t>
            </a:r>
            <a:endParaRPr altLang="en-US" lang="zh-CN"/>
          </a:p>
        </p:txBody>
      </p:sp>
      <p:sp>
        <p:nvSpPr>
          <p:cNvPr id="1049738" name="矩形 3"/>
          <p:cNvSpPr/>
          <p:nvPr>
            <p:custDataLst>
              <p:tags r:id="rId1"/>
            </p:custDataLst>
          </p:nvPr>
        </p:nvSpPr>
        <p:spPr>
          <a:xfrm>
            <a:off x="1595450" y="1452880"/>
            <a:ext cx="9524963" cy="104724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0" name="矩形 13"/>
          <p:cNvSpPr/>
          <p:nvPr>
            <p:custDataLst>
              <p:tags r:id="rId2"/>
            </p:custDataLst>
          </p:nvPr>
        </p:nvSpPr>
        <p:spPr>
          <a:xfrm>
            <a:off x="1065297" y="1452880"/>
            <a:ext cx="258314" cy="104724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42" name="文本框 4"/>
          <p:cNvSpPr txBox="1"/>
          <p:nvPr>
            <p:custDataLst>
              <p:tags r:id="rId3"/>
            </p:custDataLst>
          </p:nvPr>
        </p:nvSpPr>
        <p:spPr>
          <a:xfrm>
            <a:off x="1868172" y="1543363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参加培训课程：参加专业培训课程，提高教学技能和知识水平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4" name="矩形 39"/>
          <p:cNvSpPr/>
          <p:nvPr>
            <p:custDataLst>
              <p:tags r:id="rId4"/>
            </p:custDataLst>
          </p:nvPr>
        </p:nvSpPr>
        <p:spPr>
          <a:xfrm>
            <a:off x="1595450" y="2696062"/>
            <a:ext cx="9524963" cy="104724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6" name="矩形 5"/>
          <p:cNvSpPr/>
          <p:nvPr>
            <p:custDataLst>
              <p:tags r:id="rId5"/>
            </p:custDataLst>
          </p:nvPr>
        </p:nvSpPr>
        <p:spPr>
          <a:xfrm>
            <a:off x="1065297" y="2696062"/>
            <a:ext cx="258314" cy="104724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8" name="文本框 41"/>
          <p:cNvSpPr txBox="1"/>
          <p:nvPr>
            <p:custDataLst>
              <p:tags r:id="rId6"/>
            </p:custDataLst>
          </p:nvPr>
        </p:nvSpPr>
        <p:spPr>
          <a:xfrm>
            <a:off x="1868172" y="2786545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观摩学习：观摩优秀教师的教学，学习他们的教学技巧和方法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0" name="矩形 12"/>
          <p:cNvSpPr/>
          <p:nvPr>
            <p:custDataLst>
              <p:tags r:id="rId7"/>
            </p:custDataLst>
          </p:nvPr>
        </p:nvSpPr>
        <p:spPr>
          <a:xfrm>
            <a:off x="1595450" y="3939244"/>
            <a:ext cx="9524963" cy="1047243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2" name="矩形 17"/>
          <p:cNvSpPr/>
          <p:nvPr>
            <p:custDataLst>
              <p:tags r:id="rId8"/>
            </p:custDataLst>
          </p:nvPr>
        </p:nvSpPr>
        <p:spPr>
          <a:xfrm>
            <a:off x="1065297" y="3939244"/>
            <a:ext cx="258314" cy="1047243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4" name="文本框 19"/>
          <p:cNvSpPr txBox="1"/>
          <p:nvPr>
            <p:custDataLst>
              <p:tags r:id="rId9"/>
            </p:custDataLst>
          </p:nvPr>
        </p:nvSpPr>
        <p:spPr>
          <a:xfrm>
            <a:off x="1868172" y="4029727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反思教学：对自己的教学实践进行反思，找出不足并加以改进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6" name="矩形 49"/>
          <p:cNvSpPr/>
          <p:nvPr>
            <p:custDataLst>
              <p:tags r:id="rId10"/>
            </p:custDataLst>
          </p:nvPr>
        </p:nvSpPr>
        <p:spPr>
          <a:xfrm>
            <a:off x="1595450" y="5181789"/>
            <a:ext cx="9524963" cy="1047243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8" name="矩形 26"/>
          <p:cNvSpPr/>
          <p:nvPr>
            <p:custDataLst>
              <p:tags r:id="rId11"/>
            </p:custDataLst>
          </p:nvPr>
        </p:nvSpPr>
        <p:spPr>
          <a:xfrm>
            <a:off x="1065297" y="5181789"/>
            <a:ext cx="258314" cy="1047243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0" name="文本框 27"/>
          <p:cNvSpPr txBox="1"/>
          <p:nvPr>
            <p:custDataLst>
              <p:tags r:id="rId12"/>
            </p:custDataLst>
          </p:nvPr>
        </p:nvSpPr>
        <p:spPr>
          <a:xfrm>
            <a:off x="1868172" y="5272272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合作学习：与其他教师进行合作，共同探讨教学问题，相互学习与提高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教师角色转变的挑战与应对</a:t>
            </a:r>
            <a:endParaRPr altLang="en-US" lang="zh-CN"/>
          </a:p>
        </p:txBody>
      </p:sp>
      <p:sp>
        <p:nvSpPr>
          <p:cNvPr id="1049796" name="矩形 3"/>
          <p:cNvSpPr/>
          <p:nvPr>
            <p:custDataLst>
              <p:tags r:id="rId1"/>
            </p:custDataLst>
          </p:nvPr>
        </p:nvSpPr>
        <p:spPr>
          <a:xfrm>
            <a:off x="1595450" y="1452880"/>
            <a:ext cx="9524963" cy="104724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8" name="矩形 13"/>
          <p:cNvSpPr/>
          <p:nvPr>
            <p:custDataLst>
              <p:tags r:id="rId2"/>
            </p:custDataLst>
          </p:nvPr>
        </p:nvSpPr>
        <p:spPr>
          <a:xfrm>
            <a:off x="1065297" y="1452880"/>
            <a:ext cx="258314" cy="104724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0" name="文本框 4"/>
          <p:cNvSpPr txBox="1"/>
          <p:nvPr>
            <p:custDataLst>
              <p:tags r:id="rId3"/>
            </p:custDataLst>
          </p:nvPr>
        </p:nvSpPr>
        <p:spPr>
          <a:xfrm>
            <a:off x="1868172" y="1543363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传统教师角色的局限性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2" name="矩形 39"/>
          <p:cNvSpPr/>
          <p:nvPr>
            <p:custDataLst>
              <p:tags r:id="rId4"/>
            </p:custDataLst>
          </p:nvPr>
        </p:nvSpPr>
        <p:spPr>
          <a:xfrm>
            <a:off x="1595450" y="2696062"/>
            <a:ext cx="9524963" cy="104724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4" name="矩形 5"/>
          <p:cNvSpPr/>
          <p:nvPr>
            <p:custDataLst>
              <p:tags r:id="rId5"/>
            </p:custDataLst>
          </p:nvPr>
        </p:nvSpPr>
        <p:spPr>
          <a:xfrm>
            <a:off x="1065297" y="2696062"/>
            <a:ext cx="258314" cy="104724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6" name="文本框 41"/>
          <p:cNvSpPr txBox="1"/>
          <p:nvPr>
            <p:custDataLst>
              <p:tags r:id="rId6"/>
            </p:custDataLst>
          </p:nvPr>
        </p:nvSpPr>
        <p:spPr>
          <a:xfrm>
            <a:off x="1868172" y="2786545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数字校园时代教师角色的转变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8" name="矩形 12"/>
          <p:cNvSpPr/>
          <p:nvPr>
            <p:custDataLst>
              <p:tags r:id="rId7"/>
            </p:custDataLst>
          </p:nvPr>
        </p:nvSpPr>
        <p:spPr>
          <a:xfrm>
            <a:off x="1595450" y="3939244"/>
            <a:ext cx="9524963" cy="1047243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0" name="矩形 17"/>
          <p:cNvSpPr/>
          <p:nvPr>
            <p:custDataLst>
              <p:tags r:id="rId8"/>
            </p:custDataLst>
          </p:nvPr>
        </p:nvSpPr>
        <p:spPr>
          <a:xfrm>
            <a:off x="1065297" y="3939244"/>
            <a:ext cx="258314" cy="1047243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2" name="文本框 19"/>
          <p:cNvSpPr txBox="1"/>
          <p:nvPr>
            <p:custDataLst>
              <p:tags r:id="rId9"/>
            </p:custDataLst>
          </p:nvPr>
        </p:nvSpPr>
        <p:spPr>
          <a:xfrm>
            <a:off x="1868172" y="4029727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教师角色转变带来的挑战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4" name="矩形 49"/>
          <p:cNvSpPr/>
          <p:nvPr>
            <p:custDataLst>
              <p:tags r:id="rId10"/>
            </p:custDataLst>
          </p:nvPr>
        </p:nvSpPr>
        <p:spPr>
          <a:xfrm>
            <a:off x="1595450" y="5181789"/>
            <a:ext cx="9524963" cy="1047243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6" name="矩形 26"/>
          <p:cNvSpPr/>
          <p:nvPr>
            <p:custDataLst>
              <p:tags r:id="rId11"/>
            </p:custDataLst>
          </p:nvPr>
        </p:nvSpPr>
        <p:spPr>
          <a:xfrm>
            <a:off x="1065297" y="5181789"/>
            <a:ext cx="258314" cy="1047243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8" name="文本框 27"/>
          <p:cNvSpPr txBox="1"/>
          <p:nvPr>
            <p:custDataLst>
              <p:tags r:id="rId12"/>
            </p:custDataLst>
          </p:nvPr>
        </p:nvSpPr>
        <p:spPr>
          <a:xfrm>
            <a:off x="1868172" y="5272272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教师应对角色转变的策略与方法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学生发展的新需求与应对策略</a:t>
            </a:r>
            <a:endParaRPr altLang="en-US" lang="zh-CN"/>
          </a:p>
        </p:txBody>
      </p:sp>
      <p:sp>
        <p:nvSpPr>
          <p:cNvPr id="104985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学生在数字校园中的学习需求</a:t>
            </a:r>
            <a:endParaRPr altLang="en-US" lang="zh-CN"/>
          </a:p>
        </p:txBody>
      </p:sp>
      <p:sp>
        <p:nvSpPr>
          <p:cNvPr id="1049918" name="五边形 30"/>
          <p:cNvSpPr/>
          <p:nvPr>
            <p:custDataLst>
              <p:tags r:id="rId1"/>
            </p:custDataLst>
          </p:nvPr>
        </p:nvSpPr>
        <p:spPr>
          <a:xfrm>
            <a:off x="608330" y="3264333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20" name="燕尾形 36"/>
          <p:cNvSpPr/>
          <p:nvPr>
            <p:custDataLst>
              <p:tags r:id="rId2"/>
            </p:custDataLst>
          </p:nvPr>
        </p:nvSpPr>
        <p:spPr>
          <a:xfrm>
            <a:off x="3220372" y="3264333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22" name="燕尾形 37"/>
          <p:cNvSpPr/>
          <p:nvPr>
            <p:custDataLst>
              <p:tags r:id="rId3"/>
            </p:custDataLst>
          </p:nvPr>
        </p:nvSpPr>
        <p:spPr>
          <a:xfrm>
            <a:off x="8444456" y="3264333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24" name="燕尾形 38"/>
          <p:cNvSpPr/>
          <p:nvPr>
            <p:custDataLst>
              <p:tags r:id="rId4"/>
            </p:custDataLst>
          </p:nvPr>
        </p:nvSpPr>
        <p:spPr>
          <a:xfrm>
            <a:off x="5832414" y="3264333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26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个性化的学习体验：学生希望获得更加个性化的学习体验，以满足自身的学习需求和兴趣。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28" name="文本框 6"/>
          <p:cNvSpPr txBox="1"/>
          <p:nvPr>
            <p:custDataLst>
              <p:tags r:id="rId6"/>
            </p:custDataLst>
          </p:nvPr>
        </p:nvSpPr>
        <p:spPr>
          <a:xfrm>
            <a:off x="608330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多元化的学习方式：学生需要更加灵活、多样化的学习方式，以适应数字校园的学习环境。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30" name="文本框 7"/>
          <p:cNvSpPr txBox="1"/>
          <p:nvPr>
            <p:custDataLst>
              <p:tags r:id="rId7"/>
            </p:custDataLst>
          </p:nvPr>
        </p:nvSpPr>
        <p:spPr>
          <a:xfrm>
            <a:off x="5830652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互动性的学习过程：学生期望在学习过程中能够与教师、同学进行更多的互动和交流，以提高学习效果。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32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及时性的学习反馈：学生需要及时的、有针对性的学习反馈，以了解自己的学习进度和掌握情况。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应对学生发展新需求的策略与实践</a:t>
            </a:r>
            <a:endParaRPr altLang="en-US" lang="zh-CN"/>
          </a:p>
        </p:txBody>
      </p:sp>
      <p:sp>
        <p:nvSpPr>
          <p:cNvPr id="1049968" name="矩形 3"/>
          <p:cNvSpPr/>
          <p:nvPr>
            <p:custDataLst>
              <p:tags r:id="rId1"/>
            </p:custDataLst>
          </p:nvPr>
        </p:nvSpPr>
        <p:spPr>
          <a:xfrm>
            <a:off x="972637" y="1746347"/>
            <a:ext cx="4917998" cy="1241562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970" name="矩形 13"/>
          <p:cNvSpPr/>
          <p:nvPr>
            <p:custDataLst>
              <p:tags r:id="rId2"/>
            </p:custDataLst>
          </p:nvPr>
        </p:nvSpPr>
        <p:spPr>
          <a:xfrm>
            <a:off x="608330" y="1746347"/>
            <a:ext cx="177664" cy="1241562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/>
          </a:p>
        </p:txBody>
      </p:sp>
      <p:sp>
        <p:nvSpPr>
          <p:cNvPr id="1049972" name="文本框 4"/>
          <p:cNvSpPr txBox="1"/>
          <p:nvPr>
            <p:custDataLst>
              <p:tags r:id="rId3"/>
            </p:custDataLst>
          </p:nvPr>
        </p:nvSpPr>
        <p:spPr>
          <a:xfrm>
            <a:off x="1160564" y="1853459"/>
            <a:ext cx="4619499" cy="102708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了解学生发展新需求：通过调查、观察等方式，了解学生在数字校园环境下的发展需求，包括学习方式、兴趣爱好、技能需求等方面。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4" name="矩形 39"/>
          <p:cNvSpPr/>
          <p:nvPr>
            <p:custDataLst>
              <p:tags r:id="rId4"/>
            </p:custDataLst>
          </p:nvPr>
        </p:nvSpPr>
        <p:spPr>
          <a:xfrm>
            <a:off x="972637" y="3220253"/>
            <a:ext cx="4917998" cy="1241562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976" name="矩形 5"/>
          <p:cNvSpPr/>
          <p:nvPr>
            <p:custDataLst>
              <p:tags r:id="rId5"/>
            </p:custDataLst>
          </p:nvPr>
        </p:nvSpPr>
        <p:spPr>
          <a:xfrm>
            <a:off x="608330" y="3220253"/>
            <a:ext cx="177664" cy="1241562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978" name="文本框 41"/>
          <p:cNvSpPr txBox="1"/>
          <p:nvPr>
            <p:custDataLst>
              <p:tags r:id="rId6"/>
            </p:custDataLst>
          </p:nvPr>
        </p:nvSpPr>
        <p:spPr>
          <a:xfrm>
            <a:off x="1160564" y="3327365"/>
            <a:ext cx="4619499" cy="102708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创新教学方式：采用多种教学方式，如在线课程、翻转课堂、协作学习等，以满足学生的个性化需求，提高教学效果。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0" name="矩形 12"/>
          <p:cNvSpPr/>
          <p:nvPr>
            <p:custDataLst>
              <p:tags r:id="rId7"/>
            </p:custDataLst>
          </p:nvPr>
        </p:nvSpPr>
        <p:spPr>
          <a:xfrm>
            <a:off x="972637" y="4694159"/>
            <a:ext cx="4917998" cy="1241562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982" name="矩形 17"/>
          <p:cNvSpPr/>
          <p:nvPr>
            <p:custDataLst>
              <p:tags r:id="rId8"/>
            </p:custDataLst>
          </p:nvPr>
        </p:nvSpPr>
        <p:spPr>
          <a:xfrm>
            <a:off x="608330" y="4694159"/>
            <a:ext cx="177664" cy="1241562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984" name="文本框 19"/>
          <p:cNvSpPr txBox="1"/>
          <p:nvPr>
            <p:custDataLst>
              <p:tags r:id="rId9"/>
            </p:custDataLst>
          </p:nvPr>
        </p:nvSpPr>
        <p:spPr>
          <a:xfrm>
            <a:off x="1160564" y="4801270"/>
            <a:ext cx="4619499" cy="102708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强化实践教学：通过实验、实践、项目等方式，让学生将所学知识应用于实际情境中，提高学生的实践能力和解决问题的能力。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6" name="矩形 49"/>
          <p:cNvSpPr/>
          <p:nvPr>
            <p:custDataLst>
              <p:tags r:id="rId10"/>
            </p:custDataLst>
          </p:nvPr>
        </p:nvSpPr>
        <p:spPr>
          <a:xfrm>
            <a:off x="6659169" y="1746347"/>
            <a:ext cx="4917998" cy="1241562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988" name="矩形 26"/>
          <p:cNvSpPr/>
          <p:nvPr>
            <p:custDataLst>
              <p:tags r:id="rId11"/>
            </p:custDataLst>
          </p:nvPr>
        </p:nvSpPr>
        <p:spPr>
          <a:xfrm>
            <a:off x="6294862" y="1746347"/>
            <a:ext cx="177664" cy="1241562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990" name="文本框 27"/>
          <p:cNvSpPr txBox="1"/>
          <p:nvPr>
            <p:custDataLst>
              <p:tags r:id="rId12"/>
            </p:custDataLst>
          </p:nvPr>
        </p:nvSpPr>
        <p:spPr>
          <a:xfrm>
            <a:off x="6847095" y="1853459"/>
            <a:ext cx="4619499" cy="102708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关注学生心理健康：在数字校园环境下，学生可能面临更多的心理压力和挑战，教师应关注学生的心理健康，提供必要的心理支持和辅导。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2" name="矩形 64"/>
          <p:cNvSpPr/>
          <p:nvPr>
            <p:custDataLst>
              <p:tags r:id="rId13"/>
            </p:custDataLst>
          </p:nvPr>
        </p:nvSpPr>
        <p:spPr>
          <a:xfrm>
            <a:off x="6659169" y="3220253"/>
            <a:ext cx="4917998" cy="1241562"/>
          </a:xfrm>
          <a:prstGeom prst="rect"/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994" name="矩形 65"/>
          <p:cNvSpPr/>
          <p:nvPr>
            <p:custDataLst>
              <p:tags r:id="rId14"/>
            </p:custDataLst>
          </p:nvPr>
        </p:nvSpPr>
        <p:spPr>
          <a:xfrm>
            <a:off x="6294862" y="3220253"/>
            <a:ext cx="177664" cy="1241562"/>
          </a:xfrm>
          <a:prstGeom prst="rect"/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996" name="文本框 66"/>
          <p:cNvSpPr txBox="1"/>
          <p:nvPr>
            <p:custDataLst>
              <p:tags r:id="rId15"/>
            </p:custDataLst>
          </p:nvPr>
        </p:nvSpPr>
        <p:spPr>
          <a:xfrm>
            <a:off x="6847095" y="3327365"/>
            <a:ext cx="4619499" cy="102708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6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建立良好的师生关系：在数字校园环境下，师生关系更加重要，教师应积极与学生沟通，了解他们的需求和问题，建立良好的师生关系，促进学生的发展。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学生发展的新趋势与展望</a:t>
            </a:r>
            <a:endParaRPr altLang="en-US" lang="zh-CN"/>
          </a:p>
        </p:txBody>
      </p:sp>
      <p:sp>
        <p:nvSpPr>
          <p:cNvPr id="105003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06536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5082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学生发展新需求：个性化、多元化、创新性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6" name="矩形 42"/>
          <p:cNvSpPr/>
          <p:nvPr>
            <p:custDataLst>
              <p:tags r:id="rId3"/>
            </p:custDataLst>
          </p:nvPr>
        </p:nvSpPr>
        <p:spPr>
          <a:xfrm>
            <a:off x="1482832" y="2811361"/>
            <a:ext cx="1729282" cy="12246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0369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4733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应对策略：提供丰富多样的课程资源，注重培养学生的创新能力和实践能力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2" name="矩形 43"/>
          <p:cNvSpPr/>
          <p:nvPr>
            <p:custDataLst>
              <p:tags r:id="rId6"/>
            </p:custDataLst>
          </p:nvPr>
        </p:nvSpPr>
        <p:spPr>
          <a:xfrm>
            <a:off x="3979993" y="2811361"/>
            <a:ext cx="1729282" cy="12246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020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449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展望未来：加强数字化教育，推动教育信息化发展，促进教育公平和质量提升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8" name="矩形 44"/>
          <p:cNvSpPr/>
          <p:nvPr>
            <p:custDataLst>
              <p:tags r:id="rId9"/>
            </p:custDataLst>
          </p:nvPr>
        </p:nvSpPr>
        <p:spPr>
          <a:xfrm>
            <a:off x="6475853" y="2811361"/>
            <a:ext cx="1729282" cy="12246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96718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4100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挑战与机遇：适应新趋势，抓住机遇，应对挑战，推动教育改革和创新发展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4" name="矩形 45"/>
          <p:cNvSpPr/>
          <p:nvPr>
            <p:custDataLst>
              <p:tags r:id="rId12"/>
            </p:custDataLst>
          </p:nvPr>
        </p:nvSpPr>
        <p:spPr>
          <a:xfrm>
            <a:off x="8973014" y="2811361"/>
            <a:ext cx="1729282" cy="12246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数字校园建设的未来展望</a:t>
            </a:r>
            <a:endParaRPr altLang="en-US" lang="zh-CN"/>
          </a:p>
        </p:txBody>
      </p:sp>
      <p:sp>
        <p:nvSpPr>
          <p:cNvPr id="105009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07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数字校园建设的目标与愿景</a:t>
            </a:r>
            <a:endParaRPr altLang="en-US" lang="zh-CN"/>
          </a:p>
        </p:txBody>
      </p:sp>
      <p:sp>
        <p:nvSpPr>
          <p:cNvPr id="1050154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39652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6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70892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58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266546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0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14463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62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17664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4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92880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6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254805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8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6598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70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82323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培养创新人才：鼓励学生利用数字技术进行自主学习和创新实践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72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256068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推动教育信息化发展：以数字校园建设为契机，推动教育信息化进程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74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60335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提升教育质量：通过数字化手段提高教学效果，实现个性化教学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76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735355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促进教育公平：打破地域限制，让更多学生享受优质教育资源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0" name="内容占位符 1"/>
          <p:cNvSpPr>
            <a:spLocks noGrp="1"/>
          </p:cNvSpPr>
          <p:nvPr>
            <p:ph idx="3"/>
          </p:nvPr>
        </p:nvSpPr>
        <p:spPr/>
        <p:txBody>
          <a:bodyPr>
            <a:normAutofit fontScale="73750"/>
          </a:bodyPr>
          <a:p>
            <a:r>
              <a:rPr altLang="en-US" lang="zh-CN"/>
              <a:t>发展趋势：数字化、智能化、个性化、多元化</a:t>
            </a:r>
            <a:endParaRPr altLang="en-US" lang="zh-CN"/>
          </a:p>
          <a:p>
            <a:r>
              <a:rPr altLang="en-US" lang="zh-CN"/>
              <a:t>挑战：技术更新迅速、数据安全与隐私保护、教育资源均衡分配、教师技能培训与提升  未来数字校园的发展趋势与挑战</a:t>
            </a:r>
            <a:endParaRPr altLang="en-US" lang="zh-CN"/>
          </a:p>
          <a:p>
            <a:pPr lvl="1"/>
            <a:r>
              <a:rPr altLang="en-US" lang="zh-CN"/>
              <a:t>未来数字校园的发展趋势与挑战</a:t>
            </a:r>
            <a:endParaRPr altLang="en-US" lang="zh-CN"/>
          </a:p>
          <a:p>
            <a:r>
              <a:rPr altLang="en-US" lang="zh-CN"/>
              <a:t>发展趋势：云计算、大数据、人工智能等技术的广泛应用</a:t>
            </a:r>
            <a:endParaRPr altLang="en-US" lang="zh-CN"/>
          </a:p>
          <a:p>
            <a:r>
              <a:rPr altLang="en-US" lang="zh-CN"/>
              <a:t>挑战：技术更新迅速、数据安全与隐私保护、教育资源均衡分配、教师技能培训与提升  未来数字校园的发展趋势与挑战</a:t>
            </a:r>
            <a:endParaRPr altLang="en-US" lang="zh-CN"/>
          </a:p>
          <a:p>
            <a:pPr lvl="1"/>
            <a:r>
              <a:rPr altLang="en-US" lang="zh-CN"/>
              <a:t>未来数字校园的发展趋势与挑战</a:t>
            </a:r>
            <a:endParaRPr altLang="en-US" lang="zh-CN"/>
          </a:p>
          <a:p>
            <a:r>
              <a:rPr altLang="en-US" lang="zh-CN"/>
              <a:t>发展趋势：个性化教育、多元化教学模式、跨学科融合</a:t>
            </a:r>
            <a:endParaRPr altLang="en-US" lang="zh-CN"/>
          </a:p>
          <a:p>
            <a:r>
              <a:rPr altLang="en-US" lang="zh-CN"/>
              <a:t>挑战：技术更新迅速、数据安全与隐私保护、教育资源均衡分配、教师技能培训与提升  未来数字校园的发展趋势与挑战</a:t>
            </a:r>
            <a:endParaRPr altLang="en-US" lang="zh-CN"/>
          </a:p>
          <a:p>
            <a:pPr lvl="1"/>
            <a:r>
              <a:rPr altLang="en-US" lang="zh-CN"/>
              <a:t>未来数字校园的发展趋势与挑战</a:t>
            </a:r>
            <a:endParaRPr altLang="en-US" lang="zh-CN"/>
          </a:p>
          <a:p>
            <a:r>
              <a:rPr altLang="en-US" lang="zh-CN"/>
              <a:t>发展趋势：数字化学习资源建设、在线教育平台发展</a:t>
            </a:r>
            <a:endParaRPr altLang="en-US" lang="zh-CN"/>
          </a:p>
          <a:p>
            <a:r>
              <a:rPr altLang="en-US" lang="zh-CN"/>
              <a:t>挑战：技术更新迅速、数据安全与隐私保护、教育资源均衡分配、教师技能培训与提升</a:t>
            </a:r>
            <a:endParaRPr altLang="en-US" lang="zh-CN"/>
          </a:p>
        </p:txBody>
      </p:sp>
      <p:sp>
        <p:nvSpPr>
          <p:cNvPr id="105021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未来数字校园的发展趋势与挑战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持续推动数字校园建设的措施与建议</a:t>
            </a:r>
            <a:endParaRPr altLang="en-US" lang="zh-CN"/>
          </a:p>
        </p:txBody>
      </p:sp>
      <p:sp>
        <p:nvSpPr>
          <p:cNvPr id="1050248" name="矩形: 圆角 2"/>
          <p:cNvSpPr/>
          <p:nvPr>
            <p:custDataLst>
              <p:tags r:id="rId1"/>
            </p:custDataLst>
          </p:nvPr>
        </p:nvSpPr>
        <p:spPr>
          <a:xfrm>
            <a:off x="666775" y="1585677"/>
            <a:ext cx="5080774" cy="1311095"/>
          </a:xfrm>
          <a:prstGeom prst="roundRect">
            <a:avLst>
              <a:gd name="adj" fmla="val 5303"/>
            </a:avLst>
          </a:prstGeom>
          <a:gradFill>
            <a:gsLst>
              <a:gs pos="0">
                <a:schemeClr val="bg1"/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2700000" scaled="0"/>
          </a:gradFill>
          <a:ln w="15875">
            <a:solidFill>
              <a:schemeClr val="accent1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1148" lIns="82296" rIns="82296" rtlCol="0" tIns="41148"/>
          <a:p>
            <a:pPr algn="l"/>
            <a:endParaRPr altLang="en-US" sz="1440" lang="zh-CN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50250" name="箭头: 下 4"/>
          <p:cNvSpPr/>
          <p:nvPr>
            <p:custDataLst>
              <p:tags r:id="rId2"/>
            </p:custDataLst>
          </p:nvPr>
        </p:nvSpPr>
        <p:spPr>
          <a:xfrm>
            <a:off x="859998" y="1452880"/>
            <a:ext cx="525999" cy="869780"/>
          </a:xfrm>
          <a:prstGeom prst="downArrow">
            <a:avLst>
              <a:gd name="adj1" fmla="val 100000"/>
              <a:gd name="adj2" fmla="val 5000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4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1148" lIns="82296" rIns="82296" rtlCol="0" tIns="41148"/>
          <a:p>
            <a:pPr algn="l"/>
            <a:endParaRPr altLang="en-US" sz="1440" lang="zh-CN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50252" name="直角三角形 5"/>
          <p:cNvSpPr/>
          <p:nvPr>
            <p:custDataLst>
              <p:tags r:id="rId3"/>
            </p:custDataLst>
          </p:nvPr>
        </p:nvSpPr>
        <p:spPr>
          <a:xfrm rot="10800000" flipV="1">
            <a:off x="780601" y="1454285"/>
            <a:ext cx="80627" cy="132798"/>
          </a:xfrm>
          <a:prstGeom prst="rtTriangle"/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1148" lIns="82296" rIns="82296" rtlCol="0" tIns="41148"/>
          <a:p>
            <a:pPr algn="l"/>
            <a:endParaRPr altLang="en-US" sz="1440" lang="zh-CN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50254" name="序号"/>
          <p:cNvSpPr txBox="1"/>
          <p:nvPr>
            <p:custDataLst>
              <p:tags r:id="rId4"/>
            </p:custDataLst>
          </p:nvPr>
        </p:nvSpPr>
        <p:spPr>
          <a:xfrm>
            <a:off x="896534" y="1593406"/>
            <a:ext cx="453586" cy="49792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lang="en-US">
                <a:solidFill>
                  <a:schemeClr val="bg1"/>
                </a:solidFill>
                <a:latin typeface="+mj-ea"/>
                <a:ea typeface="+mj-ea"/>
              </a:rPr>
              <a:t>01</a:t>
            </a:r>
            <a:endParaRPr b="1" dirty="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50256" name="正文"/>
          <p:cNvSpPr txBox="1"/>
          <p:nvPr>
            <p:custDataLst>
              <p:tags r:id="rId5"/>
            </p:custDataLst>
          </p:nvPr>
        </p:nvSpPr>
        <p:spPr>
          <a:xfrm>
            <a:off x="1549276" y="1780305"/>
            <a:ext cx="3928387" cy="94966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加强政策引导和支持：政府应加大对数字校园建设的投入，制定相关政策，鼓励学校和企业积极参与数字校园建设。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8" name="矩形: 圆角 22"/>
          <p:cNvSpPr/>
          <p:nvPr>
            <p:custDataLst>
              <p:tags r:id="rId6"/>
            </p:custDataLst>
          </p:nvPr>
        </p:nvSpPr>
        <p:spPr>
          <a:xfrm>
            <a:off x="6438870" y="1585677"/>
            <a:ext cx="5080774" cy="1311095"/>
          </a:xfrm>
          <a:prstGeom prst="roundRect">
            <a:avLst>
              <a:gd name="adj" fmla="val 5303"/>
            </a:avLst>
          </a:prstGeom>
          <a:gradFill>
            <a:gsLst>
              <a:gs pos="0">
                <a:schemeClr val="bg1"/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2700000" scaled="0"/>
          </a:gradFill>
          <a:ln w="15875">
            <a:solidFill>
              <a:schemeClr val="accent1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1148" lIns="82296" rIns="82296" rtlCol="0" tIns="41148"/>
          <a:p>
            <a:pPr algn="l"/>
            <a:endParaRPr altLang="en-US" sz="1440" lang="zh-CN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50260" name="箭头: 下 23"/>
          <p:cNvSpPr/>
          <p:nvPr>
            <p:custDataLst>
              <p:tags r:id="rId7"/>
            </p:custDataLst>
          </p:nvPr>
        </p:nvSpPr>
        <p:spPr>
          <a:xfrm>
            <a:off x="6632093" y="1452880"/>
            <a:ext cx="525999" cy="869780"/>
          </a:xfrm>
          <a:prstGeom prst="downArrow">
            <a:avLst>
              <a:gd name="adj1" fmla="val 100000"/>
              <a:gd name="adj2" fmla="val 5000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4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1148" lIns="82296" rIns="82296" rtlCol="0" tIns="41148"/>
          <a:p>
            <a:pPr algn="l"/>
            <a:endParaRPr altLang="en-US" sz="1440" lang="zh-CN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50262" name="直角三角形 24"/>
          <p:cNvSpPr/>
          <p:nvPr>
            <p:custDataLst>
              <p:tags r:id="rId8"/>
            </p:custDataLst>
          </p:nvPr>
        </p:nvSpPr>
        <p:spPr>
          <a:xfrm rot="10800000" flipV="1">
            <a:off x="6551993" y="1454285"/>
            <a:ext cx="80627" cy="132798"/>
          </a:xfrm>
          <a:prstGeom prst="rtTriangle"/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1148" lIns="82296" rIns="82296" rtlCol="0" tIns="41148"/>
          <a:p>
            <a:pPr algn="l"/>
            <a:endParaRPr altLang="en-US" sz="1440" lang="zh-CN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50264" name="序号"/>
          <p:cNvSpPr txBox="1"/>
          <p:nvPr>
            <p:custDataLst>
              <p:tags r:id="rId9"/>
            </p:custDataLst>
          </p:nvPr>
        </p:nvSpPr>
        <p:spPr>
          <a:xfrm>
            <a:off x="6668629" y="1593406"/>
            <a:ext cx="453586" cy="49792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lang="en-US">
                <a:solidFill>
                  <a:schemeClr val="bg1"/>
                </a:solidFill>
                <a:latin typeface="+mj-ea"/>
                <a:ea typeface="+mj-ea"/>
              </a:rPr>
              <a:t>02</a:t>
            </a:r>
            <a:endParaRPr b="1" dirty="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50266" name="正文"/>
          <p:cNvSpPr txBox="1"/>
          <p:nvPr>
            <p:custDataLst>
              <p:tags r:id="rId10"/>
            </p:custDataLst>
          </p:nvPr>
        </p:nvSpPr>
        <p:spPr>
          <a:xfrm>
            <a:off x="7321371" y="1780305"/>
            <a:ext cx="3928387" cy="94966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完善基础设施建设：学校应加强网络、计算机、多媒体等基础设施建设，提高数字化教学设备的普及率和使用率。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8" name="矩形: 圆角 29"/>
          <p:cNvSpPr/>
          <p:nvPr>
            <p:custDataLst>
              <p:tags r:id="rId11"/>
            </p:custDataLst>
          </p:nvPr>
        </p:nvSpPr>
        <p:spPr>
          <a:xfrm>
            <a:off x="666775" y="3251610"/>
            <a:ext cx="5080774" cy="1311095"/>
          </a:xfrm>
          <a:prstGeom prst="roundRect">
            <a:avLst>
              <a:gd name="adj" fmla="val 5303"/>
            </a:avLst>
          </a:prstGeom>
          <a:gradFill>
            <a:gsLst>
              <a:gs pos="0">
                <a:schemeClr val="bg1"/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2700000" scaled="0"/>
          </a:gradFill>
          <a:ln w="15875">
            <a:solidFill>
              <a:schemeClr val="accent1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1148" lIns="82296" rIns="82296" rtlCol="0" tIns="41148"/>
          <a:p>
            <a:pPr algn="l"/>
            <a:endParaRPr altLang="en-US" sz="1440" lang="zh-CN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50270" name="箭头: 下 30"/>
          <p:cNvSpPr/>
          <p:nvPr>
            <p:custDataLst>
              <p:tags r:id="rId12"/>
            </p:custDataLst>
          </p:nvPr>
        </p:nvSpPr>
        <p:spPr>
          <a:xfrm>
            <a:off x="859998" y="3118813"/>
            <a:ext cx="525999" cy="869780"/>
          </a:xfrm>
          <a:prstGeom prst="downArrow">
            <a:avLst>
              <a:gd name="adj1" fmla="val 100000"/>
              <a:gd name="adj2" fmla="val 5000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4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1148" lIns="82296" rIns="82296" rtlCol="0" tIns="41148"/>
          <a:p>
            <a:pPr algn="l"/>
            <a:endParaRPr altLang="en-US" sz="1440" lang="zh-CN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50272" name="直角三角形 31"/>
          <p:cNvSpPr/>
          <p:nvPr>
            <p:custDataLst>
              <p:tags r:id="rId13"/>
            </p:custDataLst>
          </p:nvPr>
        </p:nvSpPr>
        <p:spPr>
          <a:xfrm rot="10800000" flipV="1">
            <a:off x="780601" y="3120218"/>
            <a:ext cx="80627" cy="132798"/>
          </a:xfrm>
          <a:prstGeom prst="rtTriangle"/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1148" lIns="82296" rIns="82296" rtlCol="0" tIns="41148"/>
          <a:p>
            <a:pPr algn="l"/>
            <a:endParaRPr altLang="en-US" sz="1440" lang="zh-CN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50274" name="序号"/>
          <p:cNvSpPr txBox="1"/>
          <p:nvPr>
            <p:custDataLst>
              <p:tags r:id="rId14"/>
            </p:custDataLst>
          </p:nvPr>
        </p:nvSpPr>
        <p:spPr>
          <a:xfrm>
            <a:off x="896534" y="3260041"/>
            <a:ext cx="453586" cy="49792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lang="en-US">
                <a:solidFill>
                  <a:schemeClr val="bg1"/>
                </a:solidFill>
                <a:latin typeface="+mj-ea"/>
                <a:ea typeface="+mj-ea"/>
              </a:rPr>
              <a:t>03</a:t>
            </a:r>
            <a:endParaRPr b="1" dirty="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50276" name="正文"/>
          <p:cNvSpPr txBox="1"/>
          <p:nvPr>
            <p:custDataLst>
              <p:tags r:id="rId15"/>
            </p:custDataLst>
          </p:nvPr>
        </p:nvSpPr>
        <p:spPr>
          <a:xfrm>
            <a:off x="1549276" y="3446940"/>
            <a:ext cx="3928387" cy="94966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推广数字化教学模式：学校应积极推广数字化教学模式，如在线课程、远程教育等，提高教学效果和学生学习兴趣。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8" name="矩形: 圆角 36"/>
          <p:cNvSpPr/>
          <p:nvPr>
            <p:custDataLst>
              <p:tags r:id="rId16"/>
            </p:custDataLst>
          </p:nvPr>
        </p:nvSpPr>
        <p:spPr>
          <a:xfrm>
            <a:off x="6438870" y="3251610"/>
            <a:ext cx="5080774" cy="1311095"/>
          </a:xfrm>
          <a:prstGeom prst="roundRect">
            <a:avLst>
              <a:gd name="adj" fmla="val 5303"/>
            </a:avLst>
          </a:prstGeom>
          <a:gradFill>
            <a:gsLst>
              <a:gs pos="0">
                <a:schemeClr val="bg1"/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2700000" scaled="0"/>
          </a:gradFill>
          <a:ln w="15875">
            <a:solidFill>
              <a:schemeClr val="accent1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1148" lIns="82296" rIns="82296" rtlCol="0" tIns="41148"/>
          <a:p>
            <a:pPr algn="l"/>
            <a:endParaRPr altLang="en-US" sz="1440" lang="zh-CN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50280" name="箭头: 下 37"/>
          <p:cNvSpPr/>
          <p:nvPr>
            <p:custDataLst>
              <p:tags r:id="rId17"/>
            </p:custDataLst>
          </p:nvPr>
        </p:nvSpPr>
        <p:spPr>
          <a:xfrm>
            <a:off x="6632093" y="3118813"/>
            <a:ext cx="525999" cy="869780"/>
          </a:xfrm>
          <a:prstGeom prst="downArrow">
            <a:avLst>
              <a:gd name="adj1" fmla="val 100000"/>
              <a:gd name="adj2" fmla="val 5000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4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1148" lIns="82296" rIns="82296" rtlCol="0" tIns="41148"/>
          <a:p>
            <a:pPr algn="l"/>
            <a:endParaRPr altLang="en-US" sz="1440" lang="zh-CN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50282" name="直角三角形 38"/>
          <p:cNvSpPr/>
          <p:nvPr>
            <p:custDataLst>
              <p:tags r:id="rId18"/>
            </p:custDataLst>
          </p:nvPr>
        </p:nvSpPr>
        <p:spPr>
          <a:xfrm rot="10800000" flipV="1">
            <a:off x="6551993" y="3120218"/>
            <a:ext cx="80627" cy="132798"/>
          </a:xfrm>
          <a:prstGeom prst="rtTriangle"/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1148" lIns="82296" rIns="82296" rtlCol="0" tIns="41148"/>
          <a:p>
            <a:pPr algn="l"/>
            <a:endParaRPr altLang="en-US" sz="1440" lang="zh-CN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50284" name="序号"/>
          <p:cNvSpPr txBox="1"/>
          <p:nvPr>
            <p:custDataLst>
              <p:tags r:id="rId19"/>
            </p:custDataLst>
          </p:nvPr>
        </p:nvSpPr>
        <p:spPr>
          <a:xfrm>
            <a:off x="6668629" y="3260041"/>
            <a:ext cx="453586" cy="49792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lang="en-US">
                <a:solidFill>
                  <a:schemeClr val="bg1"/>
                </a:solidFill>
                <a:latin typeface="+mj-ea"/>
                <a:ea typeface="+mj-ea"/>
              </a:rPr>
              <a:t>04</a:t>
            </a:r>
            <a:endParaRPr b="1" dirty="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50286" name="正文"/>
          <p:cNvSpPr txBox="1"/>
          <p:nvPr>
            <p:custDataLst>
              <p:tags r:id="rId20"/>
            </p:custDataLst>
          </p:nvPr>
        </p:nvSpPr>
        <p:spPr>
          <a:xfrm>
            <a:off x="7321371" y="3446940"/>
            <a:ext cx="3928387" cy="94966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加强教师培训：学校应加强对教师的数字化教学培训，提高教师的数字化教学能力和水平。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8" name="矩形: 圆角 43"/>
          <p:cNvSpPr/>
          <p:nvPr>
            <p:custDataLst>
              <p:tags r:id="rId21"/>
            </p:custDataLst>
          </p:nvPr>
        </p:nvSpPr>
        <p:spPr>
          <a:xfrm>
            <a:off x="666775" y="4918245"/>
            <a:ext cx="5080774" cy="1311095"/>
          </a:xfrm>
          <a:prstGeom prst="roundRect">
            <a:avLst>
              <a:gd name="adj" fmla="val 5303"/>
            </a:avLst>
          </a:prstGeom>
          <a:gradFill>
            <a:gsLst>
              <a:gs pos="0">
                <a:schemeClr val="bg1"/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2700000" scaled="0"/>
          </a:gradFill>
          <a:ln w="15875">
            <a:solidFill>
              <a:schemeClr val="accent1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1148" lIns="82296" rIns="82296" rtlCol="0" tIns="41148"/>
          <a:p>
            <a:pPr algn="l"/>
            <a:endParaRPr altLang="en-US" sz="1440" lang="zh-CN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50290" name="箭头: 下 44"/>
          <p:cNvSpPr/>
          <p:nvPr>
            <p:custDataLst>
              <p:tags r:id="rId22"/>
            </p:custDataLst>
          </p:nvPr>
        </p:nvSpPr>
        <p:spPr>
          <a:xfrm>
            <a:off x="859998" y="4785448"/>
            <a:ext cx="525999" cy="869780"/>
          </a:xfrm>
          <a:prstGeom prst="downArrow">
            <a:avLst>
              <a:gd name="adj1" fmla="val 100000"/>
              <a:gd name="adj2" fmla="val 5000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4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1148" lIns="82296" rIns="82296" rtlCol="0" tIns="41148"/>
          <a:p>
            <a:pPr algn="l"/>
            <a:endParaRPr altLang="en-US" sz="1440" lang="zh-CN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50292" name="直角三角形 45"/>
          <p:cNvSpPr/>
          <p:nvPr>
            <p:custDataLst>
              <p:tags r:id="rId23"/>
            </p:custDataLst>
          </p:nvPr>
        </p:nvSpPr>
        <p:spPr>
          <a:xfrm rot="10800000" flipV="1">
            <a:off x="780601" y="4786853"/>
            <a:ext cx="80627" cy="132798"/>
          </a:xfrm>
          <a:prstGeom prst="rtTriangle"/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1148" lIns="82296" rIns="82296" rtlCol="0" tIns="41148"/>
          <a:p>
            <a:pPr algn="l"/>
            <a:endParaRPr altLang="en-US" sz="1440" lang="zh-CN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50294" name="序号"/>
          <p:cNvSpPr txBox="1"/>
          <p:nvPr>
            <p:custDataLst>
              <p:tags r:id="rId24"/>
            </p:custDataLst>
          </p:nvPr>
        </p:nvSpPr>
        <p:spPr>
          <a:xfrm>
            <a:off x="896534" y="4925974"/>
            <a:ext cx="453586" cy="49792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lang="en-US">
                <a:solidFill>
                  <a:schemeClr val="bg1"/>
                </a:solidFill>
                <a:latin typeface="+mj-ea"/>
                <a:ea typeface="+mj-ea"/>
              </a:rPr>
              <a:t>05</a:t>
            </a:r>
            <a:endParaRPr b="1" dirty="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50296" name="正文"/>
          <p:cNvSpPr txBox="1"/>
          <p:nvPr>
            <p:custDataLst>
              <p:tags r:id="rId25"/>
            </p:custDataLst>
          </p:nvPr>
        </p:nvSpPr>
        <p:spPr>
          <a:xfrm>
            <a:off x="1549276" y="5112873"/>
            <a:ext cx="3928387" cy="94966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建立数字化教学评估机制：学校应建立数字化教学评估机制，对数字化教学效果进行评估和反馈，不断改进和优化数字化教学模式。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30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>
          <a:xfrm>
            <a:off x="1163955" y="1778000"/>
            <a:ext cx="7683500" cy="1850390"/>
          </a:xfrm>
        </p:spPr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332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>
          <a:xfrm>
            <a:off x="1182370" y="4164965"/>
            <a:ext cx="1770380" cy="427355"/>
          </a:xfrm>
        </p:spPr>
        <p:txBody>
          <a:bodyPr/>
          <a:p>
            <a:r>
              <a:rPr altLang="en-US" lang="zh-CN"/>
              <a:t>汇报人：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3.0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3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5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3.0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3.0"/>
  <p:tag name="KSO_WM_UNIT_TYPE" val="i"/>
  <p:tag name="KSO_WM_UNIT_INDEX" val="1"/>
</p:tagLst>
</file>

<file path=ppt/tags/tag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  <p:tag name="KSO_WM_UNIT_CONTENT_GROUP_TYPE" val="titlestyle"/>
</p:tagLst>
</file>

<file path=ppt/tags/tag1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2*i*2"/>
  <p:tag name="KSO_WM_UNIT_LAYERLEVEL" val="1"/>
  <p:tag name="KSO_WM_TAG_VERSION" val="3.0"/>
  <p:tag name="KSO_WM_UNIT_CONTENT_GROUP_TYPE" val="titlestyle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3.0"/>
</p:tagLst>
</file>

<file path=ppt/tags/tag17.xml><?xml version="1.0" encoding="utf-8"?>
<p:tagLst xmlns:p="http://schemas.openxmlformats.org/presentationml/2006/main">
  <p:tag name="KSO_WM_BEAUTIFY_FLAG" val="#wm#"/>
  <p:tag name="KSO_WM_UNIT_FILL_FORE_SCHEMECOLOR_INDEX_1_BRIGHTNESS" val="0"/>
  <p:tag name="KSO_WM_UNIT_FILL_FORE_SCHEMECOLOR_INDEX_1" val="7"/>
  <p:tag name="KSO_WM_UNIT_FILL_FORE_SCHEMECOLOR_INDEX_1_POS" val="0"/>
  <p:tag name="KSO_WM_UNIT_FILL_FORE_SCHEMECOLOR_INDEX_1_TRANS" val="1"/>
  <p:tag name="KSO_WM_UNIT_FILL_FORE_SCHEMECOLOR_INDEX_2_BRIGHTNESS" val="0"/>
  <p:tag name="KSO_WM_UNIT_FILL_FORE_SCHEMECOLOR_INDEX_2" val="7"/>
  <p:tag name="KSO_WM_UNIT_FILL_FORE_SCHEMECOLOR_INDEX_2_POS" val="0.5"/>
  <p:tag name="KSO_WM_UNIT_FILL_FORE_SCHEMECOLOR_INDEX_2_TRANS" val="0"/>
  <p:tag name="KSO_WM_UNIT_FILL_FORE_SCHEMECOLOR_INDEX_3_BRIGHTNESS" val="0"/>
  <p:tag name="KSO_WM_UNIT_FILL_FORE_SCHEMECOLOR_INDEX_3" val="7"/>
  <p:tag name="KSO_WM_UNIT_FILL_FORE_SCHEMECOLOR_INDEX_3_POS" val="1"/>
  <p:tag name="KSO_WM_UNIT_FILL_FORE_SCHEMECOLOR_INDEX_3_TRANS" val="1"/>
  <p:tag name="KSO_WM_UNIT_FILL_GRADIENT_TYPE" val="0"/>
  <p:tag name="KSO_WM_UNIT_FILL_GRADIENT_ANGLE" val="180"/>
  <p:tag name="KSO_WM_UNIT_FILL_GRADIENT_DIRECTION" val="4"/>
  <p:tag name="KSO_WM_UNIT_FILL_TYPE" val="3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18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3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3.0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3.0"/>
  <p:tag name="KSO_WM_BEAUTIFY_FLAG" val="#wm#"/>
  <p:tag name="KSO_WM_UNIT_CONTENT_GROUP_TYPE" val="contentchip"/>
</p:tagLst>
</file>

<file path=ppt/tags/tag25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3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3.0"/>
  <p:tag name="KSO_WM_BEAUTIFY_FLAG" val="#wm#"/>
  <p:tag name="KSO_WM_UNIT_CONTENT_GROUP_TYPE" val="titlestyle"/>
</p:tagLst>
</file>

<file path=ppt/tags/tag3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5*i*2"/>
  <p:tag name="KSO_WM_UNIT_LAYERLEVEL" val="1"/>
  <p:tag name="KSO_WM_TAG_VERSION" val="3.0"/>
  <p:tag name="KSO_WM_UNIT_CONTENT_GROUP_TYPE" val="titlestyle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</p:tagLst>
</file>

<file path=ppt/tags/tag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1"/>
  <p:tag name="KSO_WM_UNIT_ID" val="_6*i*1"/>
  <p:tag name="KSO_WM_UNIT_LAYERLEVEL" val="1"/>
  <p:tag name="KSO_WM_TAG_VERSION" val="3.0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3.0"/>
  <p:tag name="KSO_WM_BEAUTIFY_FLAG" val="#wm#"/>
  <p:tag name="KSO_WM_UNIT_CONTENT_GROUP_TYPE" val="titlestyle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3.0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7*i*2"/>
  <p:tag name="KSO_WM_UNIT_LAYERLEVEL" val="1"/>
  <p:tag name="KSO_WM_TAG_VERSION" val="3.0"/>
</p:tagLst>
</file>

<file path=ppt/tags/tag4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3.0"/>
  <p:tag name="KSO_WM_BEAUTIFY_FLAG" val="#wm#"/>
  <p:tag name="KSO_WM_UNIT_CONTENT_GROUP_TYPE" val="titlestyle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3.0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3.0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3.0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0*i*2"/>
  <p:tag name="KSO_WM_UNIT_LAYERLEVEL" val="1"/>
  <p:tag name="KSO_WM_TAG_VERSION" val="3.0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3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CONTENT_GROUP_TYPE" val="titlestyle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3.0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3.0"/>
  <p:tag name="KSO_WM_BEAUTIFY_FLAG" val="#wm#"/>
  <p:tag name="KSO_WM_UNIT_CONTENT_GROUP_TYPE" val="contentchip"/>
</p:tagLst>
</file>

<file path=ppt/tags/tag71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7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1*i*2"/>
  <p:tag name="KSO_WM_UNIT_LAYERLEVEL" val="1"/>
  <p:tag name="KSO_WM_TAG_VERSION" val="3.0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0*i*2"/>
  <p:tag name="KSO_WM_UNIT_LAYERLEVEL" val="1"/>
  <p:tag name="KSO_WM_TAG_VERSION" val="3.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第二级 第三级 第四级 第五级"/>
  <p:tag name="KSO_WM_UNIT_NOCLEAR" val="0"/>
  <p:tag name="KSO_WM_UNIT_TYPE" val="f"/>
  <p:tag name="KSO_WM_UNIT_INDEX" val="1"/>
  <p:tag name="KSO_WM_TEMPLATE_CATEGORY" val="custom"/>
  <p:tag name="KSO_WM_TEMPLATE_INDEX" val="20230231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31"/>
</p:tagLst>
</file>

<file path=ppt/tags/tag8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0231"/>
  <p:tag name="KSO_WM_SPECIAL_SOURCE" val="bdnull"/>
  <p:tag name="KSO_WM_TEMPLATE_THUMBS_INDEX" val="1、9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1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RESET_TEXT" val="单击添加文档标题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1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PRESET_TEXT" val="添加文档副标题"/>
</p:tagLst>
</file>

<file path=ppt/tags/tag8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1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87.xml><?xml version="1.0" encoding="utf-8"?>
<p:tagLst xmlns:p="http://schemas.openxmlformats.org/presentationml/2006/main">
  <p:tag name="KSO_WM_SLIDE_ID" val="custom20230231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0231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7.6&quot;,&quot;top&quot;:&quot;90.3&quot;,&quot;width&quot;:&quot;684.4&quot;,&quot;height&quot;:&quot;359.65&quot;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6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  <p:tag name="KSO_WM_DIAGRAM_GROUP_CODE" val="l1-1"/>
  <p:tag name="KSO_WM_UNIT_PRESET_TEXT" val="CONTENTS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6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231_6*l_h_i*1_2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1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231_6*l_h_i*1_3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30231_6*l_h_i*1_4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31_6*l_h_i*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2"/>
  <p:tag name="KSO_WM_UNIT_TYPE" val="l_h_a"/>
  <p:tag name="KSO_WM_UNIT_ID" val="custom20230231_6*l_h_a*1_1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31_6*l_h_i*1_2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0"/>
  <p:tag name="KSO_WM_UNIT_TYPE" val="l_h_a"/>
  <p:tag name="KSO_WM_UNIT_ID" val="custom20230231_6*l_h_a*1_2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31_6*l_h_i*1_3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8"/>
  <p:tag name="KSO_WM_UNIT_TYPE" val="l_h_a"/>
  <p:tag name="KSO_WM_UNIT_ID" val="custom20230231_6*l_h_a*1_3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9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custom20230231_6*l_h_i*1_5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custom20230231_6*l_h_i*1_6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31_6*l_h_i*1_4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6"/>
  <p:tag name="KSO_WM_UNIT_TYPE" val="l_h_a"/>
  <p:tag name="KSO_WM_UNIT_ID" val="custom20230231_6*l_h_a*1_4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31_6*l_h_i*1_5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4"/>
  <p:tag name="KSO_WM_UNIT_TYPE" val="l_h_a"/>
  <p:tag name="KSO_WM_UNIT_ID" val="custom20230231_6*l_h_a*1_5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231_6*l_h_i*1_6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231_6*l_h_a*1_6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7.xml><?xml version="1.0" encoding="utf-8"?>
<p:tagLst xmlns:p="http://schemas.openxmlformats.org/presentationml/2006/main">
  <p:tag name="KSO_WM_SLIDE_ID" val="custom20230231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3.0"/>
  <p:tag name="KSO_WM_BEAUTIFY_FLAG" val="#wm#"/>
  <p:tag name="KSO_WM_TEMPLATE_CATEGORY" val="custom"/>
  <p:tag name="KSO_WM_TEMPLATE_INDEX" val="20230231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0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1"/>
</p:tagLst>
</file>

<file path=ppt/tags/tag110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1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2"/>
</p:tagLst>
</file>

<file path=ppt/tags/tag113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4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3"/>
</p:tagLst>
</file>

<file path=ppt/tags/tag144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0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4"/>
</p:tagLst>
</file>

<file path=ppt/tags/tag203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3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5"/>
</p:tagLst>
</file>

<file path=ppt/tags/tag234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7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6"/>
</p:tagLst>
</file>

<file path=ppt/tags/tag273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4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4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4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4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4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4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4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4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4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4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4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4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20_4*l_h_i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9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20_4*l_h_i*1_5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9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20_4*l_h_f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31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7"/>
</p:tagLst>
</file>

<file path=ppt/tags/tag311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ADJUSTMENTS" val="6.0864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1_4*l_h_i*1_1_2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gradient&quot;:[{&quot;brightness&quot;:0,&quot;colorType&quot;:1,&quot;foreColorIndex&quot;:14,&quot;pos&quot;:0,&quot;transparency&quot;:0},{&quot;brightness&quot;:0.8999999761581421,&quot;colorType&quot;:1,&quot;foreColorIndex&quot;:5,&quot;pos&quot;:1,&quot;transparency&quot;:0}],&quot;type&quot;:3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441_4*l_h_i*1_1_3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4699999988079071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441_4*l_h_i*1_1_4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1441_4*l_h_i*1_1_1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01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1_4*l_h_f*1_1_1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ADJUSTMENTS" val="6.0864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1_4*l_h_i*1_2_2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gradient&quot;:[{&quot;brightness&quot;:0,&quot;colorType&quot;:1,&quot;foreColorIndex&quot;:14,&quot;pos&quot;:0,&quot;transparency&quot;:0},{&quot;brightness&quot;:0.8999999761581421,&quot;colorType&quot;:1,&quot;foreColorIndex&quot;:5,&quot;pos&quot;:1,&quot;transparency&quot;:0}],&quot;type&quot;:3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441_4*l_h_i*1_2_3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4699999988079071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441_4*l_h_i*1_2_4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1441_4*l_h_i*1_2_1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02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1_4*l_h_f*1_2_1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ADJUSTMENTS" val="6.0864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1_4*l_h_i*1_3_2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gradient&quot;:[{&quot;brightness&quot;:0,&quot;colorType&quot;:1,&quot;foreColorIndex&quot;:14,&quot;pos&quot;:0,&quot;transparency&quot;:0},{&quot;brightness&quot;:0.8999999761581421,&quot;colorType&quot;:1,&quot;foreColorIndex&quot;:5,&quot;pos&quot;:1,&quot;transparency&quot;:0}],&quot;type&quot;:3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441_4*l_h_i*1_3_3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4699999988079071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441_4*l_h_i*1_3_4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diagram20231441_4*l_h_i*1_3_1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03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1_4*l_h_f*1_3_1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ADJUSTMENTS" val="6.0864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1_4*l_h_i*1_4_2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gradient&quot;:[{&quot;brightness&quot;:0,&quot;colorType&quot;:1,&quot;foreColorIndex&quot;:14,&quot;pos&quot;:0,&quot;transparency&quot;:0},{&quot;brightness&quot;:0.8999999761581421,&quot;colorType&quot;:1,&quot;foreColorIndex&quot;:5,&quot;pos&quot;:1,&quot;transparency&quot;:0}],&quot;type&quot;:3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441_4*l_h_i*1_4_3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4699999988079071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441_4*l_h_i*1_4_4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diagram20231441_4*l_h_i*1_4_1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04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1_4*l_h_f*1_4_1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ADJUSTMENTS" val="6.0864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441_4*l_h_i*1_5_2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gradient&quot;:[{&quot;brightness&quot;:0,&quot;colorType&quot;:1,&quot;foreColorIndex&quot;:14,&quot;pos&quot;:0,&quot;transparency&quot;:0},{&quot;brightness&quot;:0.8999999761581421,&quot;colorType&quot;:1,&quot;foreColorIndex&quot;:5,&quot;pos&quot;:1,&quot;transparency&quot;:0}],&quot;type&quot;:3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441_4*l_h_i*1_5_3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4699999988079071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4"/>
  <p:tag name="KSO_WM_UNIT_ID" val="diagram20231441_4*l_h_i*1_5_4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diagram20231441_4*l_h_i*1_5_1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05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41_4*l_h_f*1_5_1"/>
  <p:tag name="KSO_WM_TEMPLATE_CATEGORY" val="diagram"/>
  <p:tag name="KSO_WM_TEMPLATE_INDEX" val="2023144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"/>
  <p:tag name="KSO_WM_DIAGRAM_MAX_ITEMCNT" val="6"/>
  <p:tag name="KSO_WM_DIAGRAM_MIN_ITEMCNT" val="2"/>
  <p:tag name="KSO_WM_DIAGRAM_VIRTUALLY_FRAME" val="{&quot;height&quot;:339.8809448818897,&quot;width&quot;:772.290393700787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9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感谢您的观看"/>
</p:tagLst>
</file>

<file path=ppt/tags/tag350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9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351.xml><?xml version="1.0" encoding="utf-8"?>
<p:tagLst xmlns:p="http://schemas.openxmlformats.org/presentationml/2006/main">
  <p:tag name="KSO_WM_SLIDE_ID" val="custom2023023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3.0"/>
  <p:tag name="KSO_WM_BEAUTIFY_FLAG" val="#wm#"/>
  <p:tag name="KSO_WM_TEMPLATE_CATEGORY" val="custom"/>
  <p:tag name="KSO_WM_TEMPLATE_INDEX" val="20230231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7.6&quot;,&quot;top&quot;:&quot;90.3&quot;,&quot;width&quot;:&quot;684.4&quot;,&quot;height&quot;:&quot;359.6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1">
      <a:dk1>
        <a:srgbClr val="000000"/>
      </a:dk1>
      <a:lt1>
        <a:srgbClr val="FFFFFF"/>
      </a:lt1>
      <a:dk2>
        <a:srgbClr val="0D1053"/>
      </a:dk2>
      <a:lt2>
        <a:srgbClr val="F8F8FE"/>
      </a:lt2>
      <a:accent1>
        <a:srgbClr val="EB99FF"/>
      </a:accent1>
      <a:accent2>
        <a:srgbClr val="99C2FF"/>
      </a:accent2>
      <a:accent3>
        <a:srgbClr val="BDBFF4"/>
      </a:accent3>
      <a:accent4>
        <a:srgbClr val="CEF3FE"/>
      </a:accent4>
      <a:accent5>
        <a:srgbClr val="D3FCD0"/>
      </a:accent5>
      <a:accent6>
        <a:srgbClr val="F7FECE"/>
      </a:accent6>
      <a:hlink>
        <a:srgbClr val="0563C1"/>
      </a:hlink>
      <a:folHlink>
        <a:srgbClr val="954F72"/>
      </a:folHlink>
    </a:clrScheme>
    <a:fontScheme name="自定义 11">
      <a:majorFont>
        <a:latin typeface="MiSans Heavy"/>
        <a:ea typeface="MiSans Heavy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2023-12-15T13:24:34Z</dcterms:created>
  <dcterms:modified xsi:type="dcterms:W3CDTF">2023-12-15T13:24:34Z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e4830175e3044dbfafff49ec98aa75f7_21</vt:lpwstr>
  </property>
</Properties>
</file>