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ink/ink1.xml" ContentType="application/inkml+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9" r:id="rId3"/>
  </p:sldMasterIdLst>
  <p:notesMasterIdLst>
    <p:notesMasterId r:id="rId7"/>
  </p:notesMasterIdLst>
  <p:handoutMasterIdLst>
    <p:handoutMasterId r:id="rId29"/>
  </p:handoutMasterIdLst>
  <p:sldIdLst>
    <p:sldId id="287" r:id="rId4"/>
    <p:sldId id="288" r:id="rId5"/>
    <p:sldId id="291" r:id="rId6"/>
    <p:sldId id="289" r:id="rId8"/>
    <p:sldId id="292" r:id="rId9"/>
    <p:sldId id="293" r:id="rId10"/>
    <p:sldId id="290" r:id="rId11"/>
    <p:sldId id="297" r:id="rId12"/>
    <p:sldId id="294" r:id="rId13"/>
    <p:sldId id="295" r:id="rId14"/>
    <p:sldId id="296" r:id="rId15"/>
    <p:sldId id="298" r:id="rId16"/>
    <p:sldId id="301" r:id="rId17"/>
    <p:sldId id="299" r:id="rId18"/>
    <p:sldId id="300" r:id="rId19"/>
    <p:sldId id="302" r:id="rId20"/>
    <p:sldId id="303" r:id="rId21"/>
    <p:sldId id="305" r:id="rId22"/>
    <p:sldId id="304" r:id="rId23"/>
    <p:sldId id="306" r:id="rId24"/>
    <p:sldId id="307" r:id="rId25"/>
    <p:sldId id="308" r:id="rId26"/>
    <p:sldId id="309" r:id="rId27"/>
    <p:sldId id="335" r:id="rId28"/>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66" autoAdjust="0"/>
    <p:restoredTop sz="94660"/>
  </p:normalViewPr>
  <p:slideViewPr>
    <p:cSldViewPr snapToGrid="0">
      <p:cViewPr>
        <p:scale>
          <a:sx n="75" d="100"/>
          <a:sy n="75" d="100"/>
        </p:scale>
        <p:origin x="1530" y="93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notesMaster" Target="notesMasters/notesMaster1.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3" Type="http://schemas.openxmlformats.org/officeDocument/2006/relationships/tags" Target="tags/tag10.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handoutMaster" Target="handoutMasters/handoutMaster1.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147480000" min="-2147480000" units="cm"/>
          <inkml:channel name="Y" type="integer" max="2147480000" min="-2147480000" units="cm"/>
        </inkml:traceFormat>
        <inkml:channelProperties>
          <inkml:channelProperty channel="X" name="resolution" value="1000" units="1/cm"/>
          <inkml:channelProperty channel="Y" name="resolution" value="1000" units="1/cm"/>
        </inkml:channelProperties>
      </inkml:inkSource>
      <inkml:timestamp xml:id="ts0" timeString="2023-02-28T08:59:41"/>
    </inkml:context>
    <inkml:brush xml:id="br0">
      <inkml:brushProperty name="width" value="0.1" units="cm"/>
      <inkml:brushProperty name="height" value="0.6" units="cm"/>
      <inkml:brushProperty name="color" value="#849398"/>
      <inkml:brushProperty name="inkEffects" value="pencil"/>
    </inkml:brush>
  </inkml:definitions>
  <inkml:trace contextRef="#ctx0" brushRef="#br0">1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FACA13-E0F7-4B49-9F96-59ADCE2FCB9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D30637-8329-427D-9F67-241A4AD9367A}"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模板来自于： 第一PPT https://www.1ppt.com/</a:t>
            </a:r>
            <a:endParaRPr lang="zh-CN" altLang="en-US"/>
          </a:p>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模板来自于： 第一PPT https://www.1ppt.com/</a:t>
            </a:r>
            <a:endParaRPr lang="zh-CN" altLang="en-US"/>
          </a:p>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模板来自于： 第一PPT https://www.1ppt.com/</a:t>
            </a:r>
            <a:endParaRPr lang="zh-CN" altLang="en-US"/>
          </a:p>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模板来自于： 第一PPT https://www.1ppt.com/</a:t>
            </a:r>
            <a:endParaRPr lang="zh-CN" altLang="en-US"/>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模板来自于： 第一PPT https://www.1ppt.com/</a:t>
            </a:r>
            <a:endParaRPr lang="zh-CN" altLang="en-US"/>
          </a:p>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模板来自于： 第一PPT https://www.1ppt.com/</a:t>
            </a:r>
            <a:endParaRPr lang="zh-CN" altLang="en-US"/>
          </a:p>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模板来自于： 第一PPT https://www.1ppt.com/</a:t>
            </a:r>
            <a:endParaRPr lang="zh-CN" altLang="en-US"/>
          </a:p>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5FE193C3-7372-43C4-9A4A-1EAAA7F23DB6}"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www.1ppt.com/hangye/"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hf sldNum="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hf sldNum="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hf sldNum="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hf sldNum="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hf sldNum="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hf sldNum="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hf sldNum="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hf sldNum="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EC275D50-0AC6-4C4B-9430-ED1E95DB1277}"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5F0236EE-FCB6-4240-9EBF-A5E256AF3298}"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AFE5B64F-DCAB-4BDC-9BFE-CE989C3DEB28}"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E179094A-4C66-4E23-A2D8-7DD58B034714}"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pic>
        <p:nvPicPr>
          <p:cNvPr id="5" name="墨迹 6"/>
          <p:cNvPicPr/>
          <p:nvPr/>
        </p:nvPicPr>
        <p:blipFill>
          <a:blip r:embed="rId2"/>
          <a:stretch>
            <a:fillRect/>
          </a:stretch>
        </p:blipFill>
        <p:spPr>
          <a:xfrm>
            <a:off x="-1286677" y="471795"/>
            <a:ext cx="36000" cy="162000"/>
          </a:xfrm>
          <a:prstGeom prst="rect">
            <a:avLst/>
          </a:prstGeom>
        </p:spPr>
      </p:pic>
      <p:sp>
        <p:nvSpPr>
          <p:cNvPr id="6" name="TextBox 4"/>
          <p:cNvSpPr txBox="1"/>
          <p:nvPr/>
        </p:nvSpPr>
        <p:spPr>
          <a:xfrm>
            <a:off x="270030" y="4948014"/>
            <a:ext cx="453650" cy="137203"/>
          </a:xfrm>
          <a:prstGeom prst="rect">
            <a:avLst/>
          </a:prstGeom>
          <a:noFill/>
        </p:spPr>
        <p:txBody>
          <a:bodyPr wrap="square" rtlCol="0">
            <a:spAutoFit/>
          </a:bodyPr>
          <a:lstStyle/>
          <a:p>
            <a:pPr>
              <a:lnSpc>
                <a:spcPct val="200000"/>
              </a:lnSpc>
            </a:pPr>
            <a:r>
              <a:rPr lang="zh-CN" altLang="en-US" sz="100">
                <a:solidFill>
                  <a:schemeClr val="tx1">
                    <a:alpha val="0"/>
                  </a:schemeClr>
                </a:solidFill>
                <a:latin typeface="微软雅黑" panose="020B0503020204020204" pitchFamily="34" charset="-122"/>
                <a:ea typeface="微软雅黑" panose="020B0503020204020204" pitchFamily="34" charset="-122"/>
              </a:rPr>
              <a:t>行业</a:t>
            </a:r>
            <a:r>
              <a:rPr lang="en-US" altLang="zh-CN" sz="100">
                <a:solidFill>
                  <a:schemeClr val="tx1">
                    <a:alpha val="0"/>
                  </a:schemeClr>
                </a:solidFill>
                <a:latin typeface="微软雅黑" panose="020B0503020204020204" pitchFamily="34" charset="-122"/>
                <a:ea typeface="微软雅黑" panose="020B0503020204020204" pitchFamily="34" charset="-122"/>
              </a:rPr>
              <a:t>PPT</a:t>
            </a:r>
            <a:r>
              <a:rPr lang="zh-CN" altLang="en-US" sz="100">
                <a:solidFill>
                  <a:schemeClr val="tx1">
                    <a:alpha val="0"/>
                  </a:schemeClr>
                </a:solidFill>
                <a:latin typeface="微软雅黑" panose="020B0503020204020204" pitchFamily="34" charset="-122"/>
                <a:ea typeface="微软雅黑" panose="020B0503020204020204" pitchFamily="34" charset="-122"/>
              </a:rPr>
              <a:t>模板</a:t>
            </a:r>
            <a:r>
              <a:rPr lang="en-US" altLang="zh-CN" sz="10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a:solidFill>
                <a:schemeClr val="tx1">
                  <a:alpha val="0"/>
                </a:schemeClr>
              </a:solidFill>
              <a:latin typeface="微软雅黑" panose="020B0503020204020204" pitchFamily="34" charset="-122"/>
              <a:ea typeface="微软雅黑" panose="020B0503020204020204" pitchFamily="34" charset="-122"/>
            </a:endParaRPr>
          </a:p>
        </p:txBody>
      </p:sp>
      <p:sp>
        <p:nvSpPr>
          <p:cNvPr id="7" name="TextBox 8"/>
          <p:cNvSpPr txBox="1"/>
          <p:nvPr/>
        </p:nvSpPr>
        <p:spPr>
          <a:xfrm>
            <a:off x="8873970" y="0"/>
            <a:ext cx="540060" cy="137203"/>
          </a:xfrm>
          <a:prstGeom prst="rect">
            <a:avLst/>
          </a:prstGeom>
          <a:noFill/>
        </p:spPr>
        <p:txBody>
          <a:bodyPr wrap="square" rtlCol="0">
            <a:spAutoFit/>
          </a:bodyPr>
          <a:lstStyle/>
          <a:p>
            <a:pPr>
              <a:lnSpc>
                <a:spcPct val="200000"/>
              </a:lnSpc>
            </a:pPr>
            <a:r>
              <a:rPr lang="zh-CN" altLang="en-US" sz="100">
                <a:solidFill>
                  <a:schemeClr val="tx1">
                    <a:alpha val="0"/>
                  </a:schemeClr>
                </a:solidFill>
                <a:latin typeface="微软雅黑" panose="020B0503020204020204" pitchFamily="34" charset="-122"/>
                <a:ea typeface="微软雅黑" panose="020B0503020204020204" pitchFamily="34" charset="-122"/>
                <a:hlinkClick r:id="rId3"/>
              </a:rPr>
              <a:t>行业</a:t>
            </a:r>
            <a:r>
              <a:rPr lang="en-US" altLang="zh-CN" sz="100">
                <a:solidFill>
                  <a:schemeClr val="tx1">
                    <a:alpha val="0"/>
                  </a:schemeClr>
                </a:solidFill>
                <a:latin typeface="微软雅黑" panose="020B0503020204020204" pitchFamily="34" charset="-122"/>
                <a:ea typeface="微软雅黑" panose="020B0503020204020204" pitchFamily="34" charset="-122"/>
                <a:hlinkClick r:id="rId3"/>
              </a:rPr>
              <a:t>PPT</a:t>
            </a:r>
            <a:r>
              <a:rPr lang="zh-CN" altLang="en-US" sz="100">
                <a:solidFill>
                  <a:schemeClr val="tx1">
                    <a:alpha val="0"/>
                  </a:schemeClr>
                </a:solidFill>
                <a:latin typeface="微软雅黑" panose="020B0503020204020204" pitchFamily="34" charset="-122"/>
                <a:ea typeface="微软雅黑" panose="020B0503020204020204" pitchFamily="34" charset="-122"/>
                <a:hlinkClick r:id="rId3"/>
              </a:rPr>
              <a:t>模板</a:t>
            </a:r>
            <a:r>
              <a:rPr lang="en-US" altLang="zh-CN" sz="100">
                <a:solidFill>
                  <a:schemeClr val="tx1">
                    <a:alpha val="0"/>
                  </a:schemeClr>
                </a:solidFill>
                <a:latin typeface="微软雅黑" panose="020B0503020204020204" pitchFamily="34" charset="-122"/>
                <a:ea typeface="微软雅黑" panose="020B0503020204020204" pitchFamily="34" charset="-122"/>
              </a:rPr>
              <a:t>http://www.1ppt.com/hangye/</a:t>
            </a:r>
            <a:endParaRPr lang="en-US" altLang="zh-CN" sz="100">
              <a:solidFill>
                <a:schemeClr val="tx1">
                  <a:alpha val="0"/>
                </a:schemeClr>
              </a:solidFill>
              <a:latin typeface="微软雅黑" panose="020B0503020204020204" pitchFamily="34" charset="-122"/>
              <a:ea typeface="微软雅黑" panose="020B0503020204020204" pitchFamily="34" charset="-122"/>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98E1C19F-D000-4E9B-8F1B-32A6C7069B13}"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DBCEA3AE-983D-4A31-8C18-C9E1A00077D0}"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061F0283-C481-4AD2-BAAD-767323639925}"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28967708-E465-4A34-AC68-A55D10163D4B}" type="datetimeFigureOut">
              <a:rPr lang="zh-CN" altLang="en-US" smtClean="0"/>
            </a:fld>
            <a:endParaRPr lang="zh-CN" altLang="en-US"/>
          </a:p>
        </p:txBody>
      </p:sp>
      <p:sp>
        <p:nvSpPr>
          <p:cNvPr id="3" name="Footer Placeholder 2"/>
          <p:cNvSpPr>
            <a:spLocks noGrp="1"/>
          </p:cNvSpPr>
          <p:nvPr>
            <p:ph type="ftr" sz="quarter" idx="1"/>
          </p:nvPr>
        </p:nvSpPr>
        <p:spPr/>
        <p:txBody>
          <a:bodyPr/>
          <a:lstStyle/>
          <a:p>
            <a:endParaRPr lang="zh-CN" altLang="en-US"/>
          </a:p>
        </p:txBody>
      </p:sp>
      <p:sp>
        <p:nvSpPr>
          <p:cNvPr id="4" name="Slide Number Placeholder 3"/>
          <p:cNvSpPr>
            <a:spLocks noGrp="1"/>
          </p:cNvSpPr>
          <p:nvPr>
            <p:ph type="sldNum" sz="quarter" idx="2"/>
          </p:nvPr>
        </p:nvSpPr>
        <p:spPr/>
        <p:txBody>
          <a:bodyPr/>
          <a:lstStyle/>
          <a:p>
            <a:fld id="{93AE1883-0942-4AA3-9DB2-9C7C3A0314B1}" type="slidenum">
              <a:rPr lang="zh-CN" altLang="en-US" smtClean="0"/>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190E77-D57C-49F8-ADC2-FB99C50EBC2E}" type="slidenum">
              <a:rPr lang="zh-CN" altLang="en-US" smtClean="0"/>
            </a:fld>
            <a:endParaRPr lang="zh-CN" altLang="en-US"/>
          </a:p>
        </p:txBody>
      </p:sp>
      <p:sp>
        <p:nvSpPr>
          <p:cNvPr id="7" name="文本框 6"/>
          <p:cNvSpPr txBox="1"/>
          <p:nvPr userDrawn="1"/>
        </p:nvSpPr>
        <p:spPr>
          <a:xfrm>
            <a:off x="4218317" y="2286000"/>
            <a:ext cx="3027872" cy="645160"/>
          </a:xfrm>
          <a:prstGeom prst="rect">
            <a:avLst/>
          </a:prstGeom>
          <a:noFill/>
        </p:spPr>
        <p:txBody>
          <a:bodyPr wrap="square" rtlCol="0">
            <a:spAutoFit/>
          </a:bodyPr>
          <a:lstStyle/>
          <a:p>
            <a:pPr algn="ctr"/>
            <a:r>
              <a:rPr lang="en-US" altLang="zh-CN">
                <a:solidFill>
                  <a:schemeClr val="bg1"/>
                </a:solidFill>
              </a:rPr>
              <a:t>www.tukuppt.com </a:t>
            </a:r>
            <a:r>
              <a:rPr lang="zh-CN" altLang="en-US">
                <a:solidFill>
                  <a:schemeClr val="bg1"/>
                </a:solidFill>
              </a:rPr>
              <a:t>唐峰办公 高效办公在唐峰</a:t>
            </a:r>
            <a:endParaRPr lang="zh-CN" altLang="en-US">
              <a:solidFill>
                <a:schemeClr val="bg1"/>
              </a:solidFill>
            </a:endParaRPr>
          </a:p>
        </p:txBody>
      </p:sp>
      <p:sp>
        <p:nvSpPr>
          <p:cNvPr id="8" name="文本框 7"/>
          <p:cNvSpPr txBox="1"/>
          <p:nvPr userDrawn="1"/>
        </p:nvSpPr>
        <p:spPr>
          <a:xfrm>
            <a:off x="4218316" y="3678129"/>
            <a:ext cx="5503653" cy="645160"/>
          </a:xfrm>
          <a:prstGeom prst="rect">
            <a:avLst/>
          </a:prstGeom>
          <a:noFill/>
        </p:spPr>
        <p:txBody>
          <a:bodyPr wrap="square" rtlCol="0">
            <a:spAutoFit/>
          </a:bodyPr>
          <a:lstStyle/>
          <a:p>
            <a:pPr algn="ctr"/>
            <a:r>
              <a:rPr lang="zh-CN" altLang="en-US">
                <a:solidFill>
                  <a:schemeClr val="bg1"/>
                </a:solidFill>
              </a:rPr>
              <a:t>该作品版权为唐峰办公所有，请勿盗版，否则我们将按照</a:t>
            </a:r>
            <a:r>
              <a:rPr lang="en-US" altLang="zh-CN">
                <a:solidFill>
                  <a:schemeClr val="bg1"/>
                </a:solidFill>
                <a:effectLst/>
              </a:rPr>
              <a:t>《</a:t>
            </a:r>
            <a:r>
              <a:rPr lang="zh-CN" altLang="en-US">
                <a:solidFill>
                  <a:schemeClr val="bg1"/>
                </a:solidFill>
                <a:effectLst/>
              </a:rPr>
              <a:t>中华人民共和国著作权法</a:t>
            </a:r>
            <a:r>
              <a:rPr lang="en-US" altLang="zh-CN">
                <a:solidFill>
                  <a:schemeClr val="bg1"/>
                </a:solidFill>
                <a:effectLst/>
              </a:rPr>
              <a:t>》</a:t>
            </a:r>
            <a:r>
              <a:rPr lang="zh-CN" altLang="en-US">
                <a:solidFill>
                  <a:schemeClr val="bg1"/>
                </a:solidFill>
                <a:effectLst/>
              </a:rPr>
              <a:t>进行维权工作。</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hf sldNum="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2"/>
            <a:ext cx="10972800" cy="4525962"/>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2"/>
            <a:ext cx="284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2"/>
            <a:ext cx="3860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2"/>
            <a:ext cx="284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0"/>
            <a:ext cx="2743200" cy="5851526"/>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40"/>
            <a:ext cx="8026400" cy="5851526"/>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2"/>
            <a:ext cx="284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2"/>
            <a:ext cx="3860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2"/>
            <a:ext cx="284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A2CC75-8280-4D50-8556-C2874ADEF92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190E77-D57C-49F8-ADC2-FB99C50EBC2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hf sldNum="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notesSlide" Target="../notesSlides/notesSlide7.xml"/><Relationship Id="rId10" Type="http://schemas.openxmlformats.org/officeDocument/2006/relationships/slideLayout" Target="../slideLayouts/slideLayout7.xml"/><Relationship Id="rId1" Type="http://schemas.openxmlformats.org/officeDocument/2006/relationships/tags" Target="../tags/tag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9" Type="http://schemas.openxmlformats.org/officeDocument/2006/relationships/hyperlink" Target="http://www.xiaomubai.com/" TargetMode="External"/><Relationship Id="rId8" Type="http://schemas.openxmlformats.org/officeDocument/2006/relationships/hyperlink" Target="https://www.siapab.cn/" TargetMode="External"/><Relationship Id="rId7" Type="http://schemas.openxmlformats.org/officeDocument/2006/relationships/hyperlink" Target="https://www.mkiseo.com/" TargetMode="External"/><Relationship Id="rId6" Type="http://schemas.openxmlformats.org/officeDocument/2006/relationships/hyperlink" Target="http://www.intelseo.cn/" TargetMode="External"/><Relationship Id="rId5" Type="http://schemas.openxmlformats.org/officeDocument/2006/relationships/hyperlink" Target="https://www.intellectai.cn/" TargetMode="External"/><Relationship Id="rId4" Type="http://schemas.openxmlformats.org/officeDocument/2006/relationships/hyperlink" Target="https://www.hzktpj.com/" TargetMode="External"/><Relationship Id="rId3" Type="http://schemas.openxmlformats.org/officeDocument/2006/relationships/hyperlink" Target="https://www.birdbaike.com/" TargetMode="External"/><Relationship Id="rId2" Type="http://schemas.openxmlformats.org/officeDocument/2006/relationships/image" Target="../media/image8.png"/><Relationship Id="rId12" Type="http://schemas.openxmlformats.org/officeDocument/2006/relationships/notesSlide" Target="../notesSlides/notesSlide8.xml"/><Relationship Id="rId11" Type="http://schemas.openxmlformats.org/officeDocument/2006/relationships/slideLayout" Target="../slideLayouts/slideLayout20.xml"/><Relationship Id="rId10" Type="http://schemas.openxmlformats.org/officeDocument/2006/relationships/image" Target="../media/image9.png"/><Relationship Id="rId1" Type="http://schemas.openxmlformats.org/officeDocument/2006/relationships/customXml" Target="../ink/ink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rcRect t="12794" b="5753"/>
          <a:stretch>
            <a:fillRect/>
          </a:stretch>
        </p:blipFill>
        <p:spPr>
          <a:xfrm>
            <a:off x="0" y="0"/>
            <a:ext cx="12192000" cy="6858000"/>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rcRect l="22703" t="7834" r="18377" b="11500"/>
          <a:stretch>
            <a:fillRect/>
          </a:stretch>
        </p:blipFill>
        <p:spPr>
          <a:xfrm>
            <a:off x="571500" y="836930"/>
            <a:ext cx="6286500" cy="6146800"/>
          </a:xfrm>
          <a:prstGeom prst="rect">
            <a:avLst/>
          </a:prstGeom>
        </p:spPr>
      </p:pic>
      <p:sp>
        <p:nvSpPr>
          <p:cNvPr id="9" name="文本框 8"/>
          <p:cNvSpPr txBox="1"/>
          <p:nvPr/>
        </p:nvSpPr>
        <p:spPr>
          <a:xfrm>
            <a:off x="6777291" y="2411407"/>
            <a:ext cx="5262979" cy="1107996"/>
          </a:xfrm>
          <a:prstGeom prst="rect">
            <a:avLst/>
          </a:prstGeom>
          <a:noFill/>
        </p:spPr>
        <p:txBody>
          <a:bodyPr wrap="none" rtlCol="0">
            <a:spAutoFit/>
          </a:bodyPr>
          <a:lstStyle/>
          <a:p>
            <a:r>
              <a:rPr lang="zh-CN" altLang="en-US" sz="6600" dirty="0">
                <a:solidFill>
                  <a:srgbClr val="F04765"/>
                </a:solidFill>
                <a:latin typeface="方正粗倩简体" panose="03000509000000000000" pitchFamily="65" charset="-122"/>
                <a:ea typeface="方正粗倩简体" panose="03000509000000000000" pitchFamily="65" charset="-122"/>
                <a:sym typeface="Arial" panose="020B0604020202020204" pitchFamily="34" charset="0"/>
              </a:rPr>
              <a:t>医疗护理模板</a:t>
            </a:r>
            <a:endParaRPr lang="zh-CN" altLang="en-US" sz="6600" dirty="0">
              <a:solidFill>
                <a:srgbClr val="F04765"/>
              </a:solidFill>
              <a:latin typeface="方正粗倩简体" panose="03000509000000000000" pitchFamily="65" charset="-122"/>
              <a:ea typeface="方正粗倩简体" panose="03000509000000000000" pitchFamily="65" charset="-122"/>
              <a:sym typeface="Arial" panose="020B0604020202020204" pitchFamily="34" charset="0"/>
            </a:endParaRPr>
          </a:p>
        </p:txBody>
      </p:sp>
      <p:sp>
        <p:nvSpPr>
          <p:cNvPr id="10" name="文本框 9"/>
          <p:cNvSpPr txBox="1"/>
          <p:nvPr/>
        </p:nvSpPr>
        <p:spPr>
          <a:xfrm>
            <a:off x="6858000" y="3464855"/>
            <a:ext cx="4880610" cy="890950"/>
          </a:xfrm>
          <a:prstGeom prst="rect">
            <a:avLst/>
          </a:prstGeom>
          <a:noFill/>
        </p:spPr>
        <p:txBody>
          <a:bodyPr wrap="square" rtlCol="0">
            <a:spAutoFit/>
          </a:bodyPr>
          <a:lstStyle/>
          <a:p>
            <a:pPr>
              <a:lnSpc>
                <a:spcPct val="150000"/>
              </a:lnSpc>
            </a:pPr>
            <a:r>
              <a:rPr lang="zh-CN" altLang="en-US" sz="1200" dirty="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点击此处添加文本内容详细说明点击此处添加文本内容详细说明点击此处添加文本内容详细说明点击此处添加文本内容详细说明点击此处添加文本内容详细说明点击此处添加文本内容详细说明</a:t>
            </a:r>
            <a:endParaRPr lang="zh-CN" altLang="en-US" sz="1200" dirty="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10"/>
          <p:cNvSpPr txBox="1"/>
          <p:nvPr/>
        </p:nvSpPr>
        <p:spPr>
          <a:xfrm>
            <a:off x="7287260" y="4753153"/>
            <a:ext cx="1798320" cy="335280"/>
          </a:xfrm>
          <a:prstGeom prst="rect">
            <a:avLst/>
          </a:prstGeom>
          <a:noFill/>
        </p:spPr>
        <p:txBody>
          <a:bodyPr wrap="square" rtlCol="0">
            <a:spAutoFit/>
          </a:bodyPr>
          <a:lstStyle/>
          <a:p>
            <a:pPr algn="ctr"/>
            <a:r>
              <a:rPr lang="zh-CN" altLang="en-US"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汇报人：第一</a:t>
            </a:r>
            <a:r>
              <a:rPr lang="en-US" altLang="zh-CN"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PPT</a:t>
            </a:r>
            <a:endParaRPr lang="zh-CN" altLang="en-US" sz="1600" dirty="0">
              <a:solidFill>
                <a:srgbClr val="FF7843"/>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9188450" y="4753153"/>
            <a:ext cx="2670810" cy="338554"/>
          </a:xfrm>
          <a:prstGeom prst="rect">
            <a:avLst/>
          </a:prstGeom>
          <a:noFill/>
        </p:spPr>
        <p:txBody>
          <a:bodyPr wrap="square" rtlCol="0">
            <a:spAutoFit/>
          </a:bodyPr>
          <a:lstStyle/>
          <a:p>
            <a:pPr algn="ctr"/>
            <a:r>
              <a:rPr lang="zh-CN" altLang="en-US"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时间：</a:t>
            </a:r>
            <a:r>
              <a:rPr lang="en-US" altLang="zh-CN"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20XX</a:t>
            </a:r>
            <a:r>
              <a:rPr lang="zh-CN" altLang="en-US"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年</a:t>
            </a:r>
            <a:r>
              <a:rPr lang="en-US" altLang="zh-CN"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X</a:t>
            </a:r>
            <a:r>
              <a:rPr lang="zh-CN" altLang="en-US"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月</a:t>
            </a:r>
            <a:r>
              <a:rPr lang="en-US" altLang="zh-CN"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X</a:t>
            </a:r>
            <a:r>
              <a:rPr lang="zh-CN" altLang="en-US"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日</a:t>
            </a:r>
            <a:endParaRPr lang="zh-CN" altLang="en-US" sz="1600" dirty="0">
              <a:solidFill>
                <a:srgbClr val="FF7843"/>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descr="4批-(2)"/>
          <p:cNvPicPr>
            <a:picLocks noChangeAspect="1"/>
          </p:cNvPicPr>
          <p:nvPr/>
        </p:nvPicPr>
        <p:blipFill>
          <a:blip r:embed="rId3"/>
          <a:stretch>
            <a:fillRect/>
          </a:stretch>
        </p:blipFill>
        <p:spPr>
          <a:xfrm>
            <a:off x="6603365" y="6102985"/>
            <a:ext cx="844550" cy="7550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750"/>
                                        <p:tgtEl>
                                          <p:spTgt spid="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750"/>
                                        <p:tgtEl>
                                          <p:spTgt spid="9"/>
                                        </p:tgtEl>
                                      </p:cBhvr>
                                    </p:animEffect>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750"/>
                                        <p:tgtEl>
                                          <p:spTgt spid="10"/>
                                        </p:tgtEl>
                                      </p:cBhvr>
                                    </p:animEffect>
                                  </p:childTnLst>
                                </p:cTn>
                              </p:par>
                            </p:childTnLst>
                          </p:cTn>
                        </p:par>
                        <p:par>
                          <p:cTn id="22" fill="hold">
                            <p:stCondLst>
                              <p:cond delay="40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750"/>
                                        <p:tgtEl>
                                          <p:spTgt spid="11"/>
                                        </p:tgtEl>
                                      </p:cBhvr>
                                    </p:animEffect>
                                  </p:childTnLst>
                                </p:cTn>
                              </p:par>
                            </p:childTnLst>
                          </p:cTn>
                        </p:par>
                        <p:par>
                          <p:cTn id="26" fill="hold">
                            <p:stCondLst>
                              <p:cond delay="50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rcRect t="12794" b="5753"/>
          <a:stretch>
            <a:fillRect/>
          </a:stretch>
        </p:blipFill>
        <p:spPr>
          <a:xfrm>
            <a:off x="0" y="0"/>
            <a:ext cx="12192000" cy="685800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rcRect l="22703" t="7834" r="18377" b="11500"/>
          <a:stretch>
            <a:fillRect/>
          </a:stretch>
        </p:blipFill>
        <p:spPr>
          <a:xfrm>
            <a:off x="1889759" y="2526030"/>
            <a:ext cx="4533033" cy="4432299"/>
          </a:xfrm>
          <a:prstGeom prst="rect">
            <a:avLst/>
          </a:prstGeom>
        </p:spPr>
      </p:pic>
      <p:sp>
        <p:nvSpPr>
          <p:cNvPr id="5" name="文本框 4"/>
          <p:cNvSpPr txBox="1"/>
          <p:nvPr/>
        </p:nvSpPr>
        <p:spPr>
          <a:xfrm>
            <a:off x="5464713" y="1497330"/>
            <a:ext cx="1015663" cy="2434590"/>
          </a:xfrm>
          <a:prstGeom prst="rect">
            <a:avLst/>
          </a:prstGeom>
          <a:noFill/>
        </p:spPr>
        <p:txBody>
          <a:bodyPr vert="eaVert" wrap="square" rtlCol="0">
            <a:spAutoFit/>
          </a:bodyPr>
          <a:lstStyle/>
          <a:p>
            <a:pPr algn="dist"/>
            <a:r>
              <a:rPr lang="zh-CN" altLang="en-US" sz="5400" dirty="0">
                <a:solidFill>
                  <a:srgbClr val="F04765"/>
                </a:solidFill>
                <a:effectLst>
                  <a:outerShdw blurRad="50800" dist="38100" algn="l" rotWithShape="0">
                    <a:srgbClr val="FF7843">
                      <a:alpha val="30000"/>
                    </a:srgbClr>
                  </a:outerShdw>
                </a:effectLst>
                <a:latin typeface="方正粗倩简体" panose="03000509000000000000" pitchFamily="65" charset="-122"/>
                <a:ea typeface="方正粗倩简体" panose="03000509000000000000" pitchFamily="65" charset="-122"/>
                <a:sym typeface="Arial" panose="020B0604020202020204" pitchFamily="34" charset="0"/>
              </a:rPr>
              <a:t>目录</a:t>
            </a:r>
            <a:endParaRPr lang="zh-CN" altLang="en-US" sz="5400" dirty="0">
              <a:solidFill>
                <a:srgbClr val="F04765"/>
              </a:solidFill>
              <a:effectLst>
                <a:outerShdw blurRad="50800" dist="38100" algn="l" rotWithShape="0">
                  <a:srgbClr val="FF7843">
                    <a:alpha val="30000"/>
                  </a:srgbClr>
                </a:outerShdw>
              </a:effectLst>
              <a:latin typeface="方正粗倩简体" panose="03000509000000000000" pitchFamily="65" charset="-122"/>
              <a:ea typeface="方正粗倩简体" panose="03000509000000000000" pitchFamily="65" charset="-122"/>
              <a:sym typeface="Arial" panose="020B0604020202020204" pitchFamily="34" charset="0"/>
            </a:endParaRPr>
          </a:p>
        </p:txBody>
      </p:sp>
      <p:sp>
        <p:nvSpPr>
          <p:cNvPr id="7" name="文本框 6"/>
          <p:cNvSpPr txBox="1"/>
          <p:nvPr/>
        </p:nvSpPr>
        <p:spPr>
          <a:xfrm>
            <a:off x="6264932" y="1614938"/>
            <a:ext cx="430887" cy="2223136"/>
          </a:xfrm>
          <a:prstGeom prst="rect">
            <a:avLst/>
          </a:prstGeom>
          <a:noFill/>
        </p:spPr>
        <p:txBody>
          <a:bodyPr vert="eaVert" wrap="square" rtlCol="0">
            <a:spAutoFit/>
          </a:bodyPr>
          <a:lstStyle/>
          <a:p>
            <a:pPr algn="dist"/>
            <a:r>
              <a:rPr lang="en-US" altLang="zh-CN" sz="1600">
                <a:solidFill>
                  <a:srgbClr val="FAA9B8"/>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16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rcRect l="10083" t="14016" r="10066" b="11685"/>
          <a:stretch>
            <a:fillRect/>
          </a:stretch>
        </p:blipFill>
        <p:spPr>
          <a:xfrm>
            <a:off x="7280595" y="1614938"/>
            <a:ext cx="668805" cy="622306"/>
          </a:xfrm>
          <a:prstGeom prst="rect">
            <a:avLst/>
          </a:prstGeom>
        </p:spPr>
      </p:pic>
      <p:sp>
        <p:nvSpPr>
          <p:cNvPr id="10" name="文本框 9"/>
          <p:cNvSpPr txBox="1"/>
          <p:nvPr/>
        </p:nvSpPr>
        <p:spPr>
          <a:xfrm>
            <a:off x="7949400" y="1614938"/>
            <a:ext cx="3236800" cy="523220"/>
          </a:xfrm>
          <a:prstGeom prst="rect">
            <a:avLst/>
          </a:prstGeom>
          <a:noFill/>
        </p:spPr>
        <p:txBody>
          <a:bodyPr wrap="square" rtlCol="0">
            <a:spAutoFit/>
          </a:bodyPr>
          <a:lstStyle/>
          <a:p>
            <a:r>
              <a:rPr lang="en-US" altLang="zh-CN" sz="2800" b="1">
                <a:solidFill>
                  <a:srgbClr val="F04765"/>
                </a:solidFill>
                <a:latin typeface="Arial" panose="020B0604020202020204" pitchFamily="34" charset="0"/>
                <a:ea typeface="微软雅黑" panose="020B0503020204020204" pitchFamily="34" charset="-122"/>
                <a:sym typeface="Arial" panose="020B0604020202020204" pitchFamily="34" charset="0"/>
              </a:rPr>
              <a:t>01 </a:t>
            </a:r>
            <a:r>
              <a:rPr lang="zh-CN" altLang="en-US" sz="2800" b="1">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800" b="1">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rcRect l="10083" t="14016" r="10066" b="11685"/>
          <a:stretch>
            <a:fillRect/>
          </a:stretch>
        </p:blipFill>
        <p:spPr>
          <a:xfrm>
            <a:off x="7325801" y="2526030"/>
            <a:ext cx="668805" cy="622306"/>
          </a:xfrm>
          <a:prstGeom prst="rect">
            <a:avLst/>
          </a:prstGeom>
        </p:spPr>
      </p:pic>
      <p:sp>
        <p:nvSpPr>
          <p:cNvPr id="12" name="文本框 11"/>
          <p:cNvSpPr txBox="1"/>
          <p:nvPr/>
        </p:nvSpPr>
        <p:spPr>
          <a:xfrm>
            <a:off x="7994606" y="2526030"/>
            <a:ext cx="3236800" cy="523220"/>
          </a:xfrm>
          <a:prstGeom prst="rect">
            <a:avLst/>
          </a:prstGeom>
          <a:noFill/>
        </p:spPr>
        <p:txBody>
          <a:bodyPr wrap="square" rtlCol="0">
            <a:spAutoFit/>
          </a:bodyPr>
          <a:lstStyle/>
          <a:p>
            <a:r>
              <a:rPr lang="en-US" altLang="zh-CN" sz="2800" b="1">
                <a:solidFill>
                  <a:srgbClr val="F04765"/>
                </a:solidFill>
                <a:latin typeface="Arial" panose="020B0604020202020204" pitchFamily="34" charset="0"/>
                <a:ea typeface="微软雅黑" panose="020B0503020204020204" pitchFamily="34" charset="-122"/>
                <a:sym typeface="Arial" panose="020B0604020202020204" pitchFamily="34" charset="0"/>
              </a:rPr>
              <a:t>01 </a:t>
            </a:r>
            <a:r>
              <a:rPr lang="zh-CN" altLang="en-US" sz="2800" b="1">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800" b="1">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rcRect l="10083" t="14016" r="10066" b="11685"/>
          <a:stretch>
            <a:fillRect/>
          </a:stretch>
        </p:blipFill>
        <p:spPr>
          <a:xfrm>
            <a:off x="7325801" y="3437122"/>
            <a:ext cx="668805" cy="622306"/>
          </a:xfrm>
          <a:prstGeom prst="rect">
            <a:avLst/>
          </a:prstGeom>
        </p:spPr>
      </p:pic>
      <p:sp>
        <p:nvSpPr>
          <p:cNvPr id="14" name="文本框 13"/>
          <p:cNvSpPr txBox="1"/>
          <p:nvPr/>
        </p:nvSpPr>
        <p:spPr>
          <a:xfrm>
            <a:off x="7994606" y="3437122"/>
            <a:ext cx="3236800" cy="523220"/>
          </a:xfrm>
          <a:prstGeom prst="rect">
            <a:avLst/>
          </a:prstGeom>
          <a:noFill/>
        </p:spPr>
        <p:txBody>
          <a:bodyPr wrap="square" rtlCol="0">
            <a:spAutoFit/>
          </a:bodyPr>
          <a:lstStyle/>
          <a:p>
            <a:r>
              <a:rPr lang="en-US" altLang="zh-CN" sz="2800" b="1">
                <a:solidFill>
                  <a:srgbClr val="F04765"/>
                </a:solidFill>
                <a:latin typeface="Arial" panose="020B0604020202020204" pitchFamily="34" charset="0"/>
                <a:ea typeface="微软雅黑" panose="020B0503020204020204" pitchFamily="34" charset="-122"/>
                <a:sym typeface="Arial" panose="020B0604020202020204" pitchFamily="34" charset="0"/>
              </a:rPr>
              <a:t>01 </a:t>
            </a:r>
            <a:r>
              <a:rPr lang="zh-CN" altLang="en-US" sz="2800" b="1">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800" b="1">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rcRect l="10083" t="14016" r="10066" b="11685"/>
          <a:stretch>
            <a:fillRect/>
          </a:stretch>
        </p:blipFill>
        <p:spPr>
          <a:xfrm>
            <a:off x="7354593" y="4408289"/>
            <a:ext cx="668805" cy="622306"/>
          </a:xfrm>
          <a:prstGeom prst="rect">
            <a:avLst/>
          </a:prstGeom>
        </p:spPr>
      </p:pic>
      <p:sp>
        <p:nvSpPr>
          <p:cNvPr id="16" name="文本框 15"/>
          <p:cNvSpPr txBox="1"/>
          <p:nvPr/>
        </p:nvSpPr>
        <p:spPr>
          <a:xfrm>
            <a:off x="8023398" y="4408289"/>
            <a:ext cx="3236800" cy="523220"/>
          </a:xfrm>
          <a:prstGeom prst="rect">
            <a:avLst/>
          </a:prstGeom>
          <a:noFill/>
        </p:spPr>
        <p:txBody>
          <a:bodyPr wrap="square" rtlCol="0">
            <a:spAutoFit/>
          </a:bodyPr>
          <a:lstStyle/>
          <a:p>
            <a:r>
              <a:rPr lang="en-US" altLang="zh-CN" sz="2800" b="1">
                <a:solidFill>
                  <a:srgbClr val="F04765"/>
                </a:solidFill>
                <a:latin typeface="Arial" panose="020B0604020202020204" pitchFamily="34" charset="0"/>
                <a:ea typeface="微软雅黑" panose="020B0503020204020204" pitchFamily="34" charset="-122"/>
                <a:sym typeface="Arial" panose="020B0604020202020204" pitchFamily="34" charset="0"/>
              </a:rPr>
              <a:t>01 </a:t>
            </a:r>
            <a:r>
              <a:rPr lang="zh-CN" altLang="en-US" sz="2800" b="1">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800" b="1">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4"/>
          <p:cNvSpPr txBox="1"/>
          <p:nvPr/>
        </p:nvSpPr>
        <p:spPr>
          <a:xfrm>
            <a:off x="0" y="5"/>
            <a:ext cx="604867" cy="12715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135">
                <a:solidFill>
                  <a:schemeClr val="tx1">
                    <a:alpha val="0"/>
                  </a:schemeClr>
                </a:solidFill>
                <a:latin typeface="Arial" panose="020B0604020202020204" pitchFamily="34" charset="0"/>
                <a:ea typeface="微软雅黑" panose="020B0503020204020204" pitchFamily="34" charset="-122"/>
                <a:sym typeface="Arial" panose="020B0604020202020204" pitchFamily="34" charset="0"/>
              </a:rPr>
              <a:t>行业</a:t>
            </a:r>
            <a:r>
              <a:rPr lang="en-US" altLang="zh-CN" sz="135">
                <a:solidFill>
                  <a:schemeClr val="tx1">
                    <a:alpha val="0"/>
                  </a:schemeClr>
                </a:solidFill>
                <a:latin typeface="Arial" panose="020B0604020202020204" pitchFamily="34" charset="0"/>
                <a:ea typeface="微软雅黑" panose="020B0503020204020204" pitchFamily="34" charset="-122"/>
                <a:sym typeface="Arial" panose="020B0604020202020204" pitchFamily="34" charset="0"/>
              </a:rPr>
              <a:t>PPT</a:t>
            </a:r>
            <a:r>
              <a:rPr lang="zh-CN" altLang="en-US" sz="135">
                <a:solidFill>
                  <a:schemeClr val="tx1">
                    <a:alpha val="0"/>
                  </a:schemeClr>
                </a:solidFill>
                <a:latin typeface="Arial" panose="020B0604020202020204" pitchFamily="34" charset="0"/>
                <a:ea typeface="微软雅黑" panose="020B0503020204020204" pitchFamily="34" charset="-122"/>
                <a:sym typeface="Arial" panose="020B0604020202020204" pitchFamily="34" charset="0"/>
              </a:rPr>
              <a:t>模板</a:t>
            </a:r>
            <a:r>
              <a:rPr lang="en-US" altLang="zh-CN" sz="135">
                <a:solidFill>
                  <a:schemeClr val="tx1">
                    <a:alpha val="0"/>
                  </a:schemeClr>
                </a:solidFill>
                <a:latin typeface="Arial" panose="020B0604020202020204" pitchFamily="34" charset="0"/>
                <a:ea typeface="微软雅黑" panose="020B0503020204020204" pitchFamily="34" charset="-122"/>
                <a:sym typeface="Arial" panose="020B0604020202020204" pitchFamily="34" charset="0"/>
              </a:rPr>
              <a:t>http://www.1ppt.com/hangye/</a:t>
            </a:r>
            <a:endParaRPr lang="en-US" altLang="zh-CN" sz="135">
              <a:solidFill>
                <a:schemeClr val="tx1">
                  <a:alpha val="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par>
                          <p:cTn id="50" fill="hold">
                            <p:stCondLst>
                              <p:cond delay="5000"/>
                            </p:stCondLst>
                            <p:childTnLst>
                              <p:par>
                                <p:cTn id="51" presetID="22" presetClass="entr" presetSubtype="8"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2" grpId="0"/>
      <p:bldP spid="14"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rcRect t="12794" b="5753"/>
          <a:stretch>
            <a:fillRect/>
          </a:stretch>
        </p:blipFill>
        <p:spPr>
          <a:xfrm flipH="1">
            <a:off x="1" y="0"/>
            <a:ext cx="12191999" cy="685800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rcRect l="22703" t="7834" r="18377" b="11500"/>
          <a:stretch>
            <a:fillRect/>
          </a:stretch>
        </p:blipFill>
        <p:spPr>
          <a:xfrm>
            <a:off x="6187439" y="2517141"/>
            <a:ext cx="4533033" cy="4432299"/>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rcRect t="26140" b="21930"/>
          <a:stretch>
            <a:fillRect/>
          </a:stretch>
        </p:blipFill>
        <p:spPr>
          <a:xfrm>
            <a:off x="768951" y="2112877"/>
            <a:ext cx="3581206" cy="1328154"/>
          </a:xfrm>
          <a:prstGeom prst="rect">
            <a:avLst/>
          </a:prstGeom>
        </p:spPr>
      </p:pic>
      <p:sp>
        <p:nvSpPr>
          <p:cNvPr id="17" name="文本框 16"/>
          <p:cNvSpPr txBox="1"/>
          <p:nvPr/>
        </p:nvSpPr>
        <p:spPr>
          <a:xfrm>
            <a:off x="2156496" y="2286000"/>
            <a:ext cx="806116" cy="769441"/>
          </a:xfrm>
          <a:prstGeom prst="rect">
            <a:avLst/>
          </a:prstGeom>
          <a:noFill/>
        </p:spPr>
        <p:txBody>
          <a:bodyPr wrap="square" rtlCol="0">
            <a:spAutoFit/>
          </a:bodyPr>
          <a:lstStyle/>
          <a:p>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768949" y="3321931"/>
            <a:ext cx="3581206" cy="769441"/>
          </a:xfrm>
          <a:prstGeom prst="rect">
            <a:avLst/>
          </a:prstGeom>
          <a:noFill/>
        </p:spPr>
        <p:txBody>
          <a:bodyPr wrap="square" rtlCol="0">
            <a:spAutoFit/>
          </a:bodyPr>
          <a:lstStyle/>
          <a:p>
            <a:r>
              <a:rPr lang="zh-CN" altLang="en-US" sz="4400" b="1" dirty="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4400" b="1" dirty="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8"/>
          <p:cNvSpPr txBox="1"/>
          <p:nvPr/>
        </p:nvSpPr>
        <p:spPr>
          <a:xfrm>
            <a:off x="768947" y="4091372"/>
            <a:ext cx="3581206" cy="923330"/>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7" name="组合 26"/>
          <p:cNvGrpSpPr/>
          <p:nvPr/>
        </p:nvGrpSpPr>
        <p:grpSpPr>
          <a:xfrm>
            <a:off x="4962211" y="4388002"/>
            <a:ext cx="1075598" cy="1143177"/>
            <a:chOff x="4962211" y="4388002"/>
            <a:chExt cx="1075598" cy="1143177"/>
          </a:xfrm>
        </p:grpSpPr>
        <p:sp>
          <p:nvSpPr>
            <p:cNvPr id="12" name="六边形 11"/>
            <p:cNvSpPr/>
            <p:nvPr/>
          </p:nvSpPr>
          <p:spPr>
            <a:xfrm rot="16200000">
              <a:off x="4928421" y="4421792"/>
              <a:ext cx="1143177" cy="1075598"/>
            </a:xfrm>
            <a:prstGeom prst="hexagon">
              <a:avLst/>
            </a:prstGeom>
            <a:solidFill>
              <a:srgbClr val="F04765"/>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syringe_203160"/>
            <p:cNvSpPr>
              <a:spLocks noChangeAspect="1"/>
            </p:cNvSpPr>
            <p:nvPr/>
          </p:nvSpPr>
          <p:spPr bwMode="auto">
            <a:xfrm>
              <a:off x="5185221" y="4655193"/>
              <a:ext cx="609685" cy="60879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7606" h="606720">
                  <a:moveTo>
                    <a:pt x="336127" y="301395"/>
                  </a:moveTo>
                  <a:lnTo>
                    <a:pt x="301860" y="335602"/>
                  </a:lnTo>
                  <a:lnTo>
                    <a:pt x="373420" y="407125"/>
                  </a:lnTo>
                  <a:cubicBezTo>
                    <a:pt x="382944" y="416543"/>
                    <a:pt x="398342" y="416543"/>
                    <a:pt x="407776" y="407125"/>
                  </a:cubicBezTo>
                  <a:cubicBezTo>
                    <a:pt x="417211" y="397707"/>
                    <a:pt x="417211" y="382336"/>
                    <a:pt x="407776" y="372918"/>
                  </a:cubicBezTo>
                  <a:close/>
                  <a:moveTo>
                    <a:pt x="336128" y="262812"/>
                  </a:moveTo>
                  <a:cubicBezTo>
                    <a:pt x="340222" y="262812"/>
                    <a:pt x="344316" y="264389"/>
                    <a:pt x="347431" y="267543"/>
                  </a:cubicBezTo>
                  <a:lnTo>
                    <a:pt x="430384" y="350262"/>
                  </a:lnTo>
                  <a:cubicBezTo>
                    <a:pt x="452368" y="372208"/>
                    <a:pt x="452368" y="407747"/>
                    <a:pt x="430384" y="429693"/>
                  </a:cubicBezTo>
                  <a:cubicBezTo>
                    <a:pt x="408488" y="451550"/>
                    <a:pt x="372797" y="451550"/>
                    <a:pt x="350813" y="429693"/>
                  </a:cubicBezTo>
                  <a:lnTo>
                    <a:pt x="267949" y="346886"/>
                  </a:lnTo>
                  <a:cubicBezTo>
                    <a:pt x="261630" y="340666"/>
                    <a:pt x="261630" y="330537"/>
                    <a:pt x="267949" y="324318"/>
                  </a:cubicBezTo>
                  <a:lnTo>
                    <a:pt x="324824" y="267543"/>
                  </a:lnTo>
                  <a:cubicBezTo>
                    <a:pt x="327939" y="264389"/>
                    <a:pt x="332033" y="262812"/>
                    <a:pt x="336128" y="262812"/>
                  </a:cubicBezTo>
                  <a:close/>
                  <a:moveTo>
                    <a:pt x="294928" y="215654"/>
                  </a:moveTo>
                  <a:cubicBezTo>
                    <a:pt x="299022" y="215654"/>
                    <a:pt x="303117" y="217209"/>
                    <a:pt x="306276" y="220320"/>
                  </a:cubicBezTo>
                  <a:cubicBezTo>
                    <a:pt x="312507" y="226630"/>
                    <a:pt x="312507" y="236673"/>
                    <a:pt x="306276" y="242984"/>
                  </a:cubicBezTo>
                  <a:lnTo>
                    <a:pt x="243348" y="305821"/>
                  </a:lnTo>
                  <a:cubicBezTo>
                    <a:pt x="237029" y="312043"/>
                    <a:pt x="226971" y="312043"/>
                    <a:pt x="220652" y="305821"/>
                  </a:cubicBezTo>
                  <a:cubicBezTo>
                    <a:pt x="214421" y="299511"/>
                    <a:pt x="214421" y="289468"/>
                    <a:pt x="220652" y="283157"/>
                  </a:cubicBezTo>
                  <a:lnTo>
                    <a:pt x="283580" y="220320"/>
                  </a:lnTo>
                  <a:cubicBezTo>
                    <a:pt x="286740" y="217209"/>
                    <a:pt x="290834" y="215654"/>
                    <a:pt x="294928" y="215654"/>
                  </a:cubicBezTo>
                  <a:close/>
                  <a:moveTo>
                    <a:pt x="252983" y="173808"/>
                  </a:moveTo>
                  <a:cubicBezTo>
                    <a:pt x="257079" y="173808"/>
                    <a:pt x="261174" y="175363"/>
                    <a:pt x="264289" y="178474"/>
                  </a:cubicBezTo>
                  <a:cubicBezTo>
                    <a:pt x="270521" y="184695"/>
                    <a:pt x="270521" y="194827"/>
                    <a:pt x="264289" y="201049"/>
                  </a:cubicBezTo>
                  <a:lnTo>
                    <a:pt x="201350" y="263887"/>
                  </a:lnTo>
                  <a:cubicBezTo>
                    <a:pt x="195118" y="270197"/>
                    <a:pt x="184969" y="270197"/>
                    <a:pt x="178738" y="263887"/>
                  </a:cubicBezTo>
                  <a:cubicBezTo>
                    <a:pt x="172506" y="257665"/>
                    <a:pt x="172506" y="247533"/>
                    <a:pt x="178738" y="241311"/>
                  </a:cubicBezTo>
                  <a:lnTo>
                    <a:pt x="241677" y="178474"/>
                  </a:lnTo>
                  <a:cubicBezTo>
                    <a:pt x="244793" y="175363"/>
                    <a:pt x="248888" y="173808"/>
                    <a:pt x="252983" y="173808"/>
                  </a:cubicBezTo>
                  <a:close/>
                  <a:moveTo>
                    <a:pt x="211309" y="132104"/>
                  </a:moveTo>
                  <a:cubicBezTo>
                    <a:pt x="215403" y="132104"/>
                    <a:pt x="219498" y="133659"/>
                    <a:pt x="222657" y="136770"/>
                  </a:cubicBezTo>
                  <a:cubicBezTo>
                    <a:pt x="228888" y="143080"/>
                    <a:pt x="228888" y="153123"/>
                    <a:pt x="222657" y="159434"/>
                  </a:cubicBezTo>
                  <a:lnTo>
                    <a:pt x="159729" y="222271"/>
                  </a:lnTo>
                  <a:cubicBezTo>
                    <a:pt x="153410" y="228493"/>
                    <a:pt x="143352" y="228493"/>
                    <a:pt x="137033" y="222271"/>
                  </a:cubicBezTo>
                  <a:cubicBezTo>
                    <a:pt x="130802" y="215961"/>
                    <a:pt x="130802" y="205918"/>
                    <a:pt x="137033" y="199607"/>
                  </a:cubicBezTo>
                  <a:lnTo>
                    <a:pt x="199961" y="136770"/>
                  </a:lnTo>
                  <a:cubicBezTo>
                    <a:pt x="203121" y="133659"/>
                    <a:pt x="207215" y="132104"/>
                    <a:pt x="211309" y="132104"/>
                  </a:cubicBezTo>
                  <a:close/>
                  <a:moveTo>
                    <a:pt x="166104" y="44370"/>
                  </a:moveTo>
                  <a:lnTo>
                    <a:pt x="44347" y="165861"/>
                  </a:lnTo>
                  <a:lnTo>
                    <a:pt x="329782" y="450791"/>
                  </a:lnTo>
                  <a:cubicBezTo>
                    <a:pt x="363336" y="484385"/>
                    <a:pt x="417806" y="484385"/>
                    <a:pt x="451450" y="450791"/>
                  </a:cubicBezTo>
                  <a:cubicBezTo>
                    <a:pt x="485004" y="417286"/>
                    <a:pt x="485004" y="362717"/>
                    <a:pt x="451450" y="329300"/>
                  </a:cubicBezTo>
                  <a:close/>
                  <a:moveTo>
                    <a:pt x="78970" y="0"/>
                  </a:moveTo>
                  <a:cubicBezTo>
                    <a:pt x="83064" y="0"/>
                    <a:pt x="87158" y="1577"/>
                    <a:pt x="90273" y="4732"/>
                  </a:cubicBezTo>
                  <a:cubicBezTo>
                    <a:pt x="96503" y="10953"/>
                    <a:pt x="96503" y="21085"/>
                    <a:pt x="90273" y="27306"/>
                  </a:cubicBezTo>
                  <a:lnTo>
                    <a:pt x="70158" y="47392"/>
                  </a:lnTo>
                  <a:lnTo>
                    <a:pt x="93922" y="71210"/>
                  </a:lnTo>
                  <a:lnTo>
                    <a:pt x="154800" y="10420"/>
                  </a:lnTo>
                  <a:cubicBezTo>
                    <a:pt x="161031" y="4199"/>
                    <a:pt x="171177" y="4199"/>
                    <a:pt x="177407" y="10420"/>
                  </a:cubicBezTo>
                  <a:lnTo>
                    <a:pt x="474056" y="306637"/>
                  </a:lnTo>
                  <a:cubicBezTo>
                    <a:pt x="516244" y="348764"/>
                    <a:pt x="519715" y="415153"/>
                    <a:pt x="484559" y="461278"/>
                  </a:cubicBezTo>
                  <a:lnTo>
                    <a:pt x="602934" y="579481"/>
                  </a:lnTo>
                  <a:cubicBezTo>
                    <a:pt x="609164" y="585702"/>
                    <a:pt x="609164" y="595834"/>
                    <a:pt x="602934" y="602055"/>
                  </a:cubicBezTo>
                  <a:cubicBezTo>
                    <a:pt x="596704" y="608276"/>
                    <a:pt x="586557" y="608276"/>
                    <a:pt x="580327" y="602055"/>
                  </a:cubicBezTo>
                  <a:lnTo>
                    <a:pt x="461952" y="483852"/>
                  </a:lnTo>
                  <a:cubicBezTo>
                    <a:pt x="415848" y="519046"/>
                    <a:pt x="349540" y="515669"/>
                    <a:pt x="307086" y="473365"/>
                  </a:cubicBezTo>
                  <a:lnTo>
                    <a:pt x="10436" y="177148"/>
                  </a:lnTo>
                  <a:cubicBezTo>
                    <a:pt x="4206" y="170927"/>
                    <a:pt x="4206" y="160795"/>
                    <a:pt x="10436" y="154574"/>
                  </a:cubicBezTo>
                  <a:lnTo>
                    <a:pt x="71315" y="93784"/>
                  </a:lnTo>
                  <a:lnTo>
                    <a:pt x="47462" y="70054"/>
                  </a:lnTo>
                  <a:lnTo>
                    <a:pt x="27347" y="90140"/>
                  </a:lnTo>
                  <a:cubicBezTo>
                    <a:pt x="21117" y="96361"/>
                    <a:pt x="10971" y="96361"/>
                    <a:pt x="4740" y="90140"/>
                  </a:cubicBezTo>
                  <a:cubicBezTo>
                    <a:pt x="-1579" y="83919"/>
                    <a:pt x="-1579" y="73787"/>
                    <a:pt x="4740" y="67566"/>
                  </a:cubicBezTo>
                  <a:cubicBezTo>
                    <a:pt x="79681" y="-7266"/>
                    <a:pt x="57519" y="14864"/>
                    <a:pt x="67666" y="4732"/>
                  </a:cubicBezTo>
                  <a:cubicBezTo>
                    <a:pt x="70781" y="1577"/>
                    <a:pt x="74875" y="0"/>
                    <a:pt x="78970"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4962211" y="2452493"/>
            <a:ext cx="1075598" cy="1143177"/>
            <a:chOff x="4962211" y="2452493"/>
            <a:chExt cx="1075598" cy="1143177"/>
          </a:xfrm>
        </p:grpSpPr>
        <p:sp>
          <p:nvSpPr>
            <p:cNvPr id="10" name="六边形 9"/>
            <p:cNvSpPr/>
            <p:nvPr/>
          </p:nvSpPr>
          <p:spPr>
            <a:xfrm rot="16200000">
              <a:off x="4928421" y="2486283"/>
              <a:ext cx="1143177" cy="1075598"/>
            </a:xfrm>
            <a:prstGeom prst="hexagon">
              <a:avLst/>
            </a:prstGeom>
            <a:solidFill>
              <a:srgbClr val="F04765"/>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cardiology_201748"/>
            <p:cNvSpPr>
              <a:spLocks noChangeAspect="1"/>
            </p:cNvSpPr>
            <p:nvPr/>
          </p:nvSpPr>
          <p:spPr bwMode="auto">
            <a:xfrm>
              <a:off x="5195166" y="2744420"/>
              <a:ext cx="609685" cy="59120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5310" h="586963">
                  <a:moveTo>
                    <a:pt x="285774" y="167875"/>
                  </a:moveTo>
                  <a:lnTo>
                    <a:pt x="319464" y="167875"/>
                  </a:lnTo>
                  <a:lnTo>
                    <a:pt x="319464" y="251786"/>
                  </a:lnTo>
                  <a:lnTo>
                    <a:pt x="403492" y="251786"/>
                  </a:lnTo>
                  <a:lnTo>
                    <a:pt x="403492" y="285330"/>
                  </a:lnTo>
                  <a:lnTo>
                    <a:pt x="319464" y="285330"/>
                  </a:lnTo>
                  <a:lnTo>
                    <a:pt x="319464" y="369339"/>
                  </a:lnTo>
                  <a:lnTo>
                    <a:pt x="285774" y="369339"/>
                  </a:lnTo>
                  <a:lnTo>
                    <a:pt x="285774" y="285330"/>
                  </a:lnTo>
                  <a:lnTo>
                    <a:pt x="201746" y="285330"/>
                  </a:lnTo>
                  <a:lnTo>
                    <a:pt x="201746" y="251786"/>
                  </a:lnTo>
                  <a:lnTo>
                    <a:pt x="285774" y="251786"/>
                  </a:lnTo>
                  <a:close/>
                  <a:moveTo>
                    <a:pt x="201770" y="50356"/>
                  </a:moveTo>
                  <a:cubicBezTo>
                    <a:pt x="118323" y="50356"/>
                    <a:pt x="50443" y="118120"/>
                    <a:pt x="50443" y="201424"/>
                  </a:cubicBezTo>
                  <a:cubicBezTo>
                    <a:pt x="50443" y="241749"/>
                    <a:pt x="66206" y="279712"/>
                    <a:pt x="94777" y="308234"/>
                  </a:cubicBezTo>
                  <a:lnTo>
                    <a:pt x="302655" y="515756"/>
                  </a:lnTo>
                  <a:lnTo>
                    <a:pt x="510533" y="308234"/>
                  </a:lnTo>
                  <a:cubicBezTo>
                    <a:pt x="539104" y="279712"/>
                    <a:pt x="554868" y="241749"/>
                    <a:pt x="554868" y="201424"/>
                  </a:cubicBezTo>
                  <a:cubicBezTo>
                    <a:pt x="554868" y="118120"/>
                    <a:pt x="486987" y="50356"/>
                    <a:pt x="403540" y="50356"/>
                  </a:cubicBezTo>
                  <a:cubicBezTo>
                    <a:pt x="377038" y="50356"/>
                    <a:pt x="350832" y="57339"/>
                    <a:pt x="327876" y="70617"/>
                  </a:cubicBezTo>
                  <a:lnTo>
                    <a:pt x="302655" y="85173"/>
                  </a:lnTo>
                  <a:lnTo>
                    <a:pt x="277434" y="70617"/>
                  </a:lnTo>
                  <a:cubicBezTo>
                    <a:pt x="254478" y="57339"/>
                    <a:pt x="228272" y="50356"/>
                    <a:pt x="201770" y="50356"/>
                  </a:cubicBezTo>
                  <a:close/>
                  <a:moveTo>
                    <a:pt x="201770" y="0"/>
                  </a:moveTo>
                  <a:cubicBezTo>
                    <a:pt x="238518" y="0"/>
                    <a:pt x="273000" y="9835"/>
                    <a:pt x="302655" y="26948"/>
                  </a:cubicBezTo>
                  <a:cubicBezTo>
                    <a:pt x="332310" y="9835"/>
                    <a:pt x="366792" y="0"/>
                    <a:pt x="403540" y="0"/>
                  </a:cubicBezTo>
                  <a:cubicBezTo>
                    <a:pt x="514967" y="0"/>
                    <a:pt x="605310" y="90189"/>
                    <a:pt x="605310" y="201424"/>
                  </a:cubicBezTo>
                  <a:cubicBezTo>
                    <a:pt x="605310" y="256993"/>
                    <a:pt x="582749" y="307349"/>
                    <a:pt x="546198" y="343838"/>
                  </a:cubicBezTo>
                  <a:lnTo>
                    <a:pt x="302655" y="586963"/>
                  </a:lnTo>
                  <a:lnTo>
                    <a:pt x="59112" y="343838"/>
                  </a:lnTo>
                  <a:cubicBezTo>
                    <a:pt x="22561" y="307349"/>
                    <a:pt x="0" y="256993"/>
                    <a:pt x="0" y="201424"/>
                  </a:cubicBezTo>
                  <a:cubicBezTo>
                    <a:pt x="0" y="90189"/>
                    <a:pt x="90343" y="0"/>
                    <a:pt x="201770"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6161689" y="4338796"/>
            <a:ext cx="1075598" cy="1143177"/>
            <a:chOff x="6161689" y="4338796"/>
            <a:chExt cx="1075598" cy="1143177"/>
          </a:xfrm>
        </p:grpSpPr>
        <p:sp>
          <p:nvSpPr>
            <p:cNvPr id="13" name="六边形 12"/>
            <p:cNvSpPr/>
            <p:nvPr/>
          </p:nvSpPr>
          <p:spPr>
            <a:xfrm rot="16200000">
              <a:off x="6127899" y="4372586"/>
              <a:ext cx="1143177" cy="1075598"/>
            </a:xfrm>
            <a:prstGeom prst="hexagon">
              <a:avLst/>
            </a:prstGeom>
            <a:solidFill>
              <a:srgbClr val="F04765"/>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bacteria_195881"/>
            <p:cNvSpPr>
              <a:spLocks noChangeAspect="1"/>
            </p:cNvSpPr>
            <p:nvPr/>
          </p:nvSpPr>
          <p:spPr bwMode="auto">
            <a:xfrm>
              <a:off x="6388004" y="4601828"/>
              <a:ext cx="609685" cy="608764"/>
            </a:xfrm>
            <a:custGeom>
              <a:avLst/>
              <a:gdLst>
                <a:gd name="connsiteX0" fmla="*/ 409481 w 607639"/>
                <a:gd name="connsiteY0" fmla="*/ 384366 h 606722"/>
                <a:gd name="connsiteX1" fmla="*/ 434755 w 607639"/>
                <a:gd name="connsiteY1" fmla="*/ 403386 h 606722"/>
                <a:gd name="connsiteX2" fmla="*/ 440717 w 607639"/>
                <a:gd name="connsiteY2" fmla="*/ 445870 h 606722"/>
                <a:gd name="connsiteX3" fmla="*/ 418558 w 607639"/>
                <a:gd name="connsiteY3" fmla="*/ 471378 h 606722"/>
                <a:gd name="connsiteX4" fmla="*/ 368902 w 607639"/>
                <a:gd name="connsiteY4" fmla="*/ 471378 h 606722"/>
                <a:gd name="connsiteX5" fmla="*/ 346476 w 607639"/>
                <a:gd name="connsiteY5" fmla="*/ 448981 h 606722"/>
                <a:gd name="connsiteX6" fmla="*/ 368902 w 607639"/>
                <a:gd name="connsiteY6" fmla="*/ 426672 h 606722"/>
                <a:gd name="connsiteX7" fmla="*/ 392840 w 607639"/>
                <a:gd name="connsiteY7" fmla="*/ 426672 h 606722"/>
                <a:gd name="connsiteX8" fmla="*/ 390437 w 607639"/>
                <a:gd name="connsiteY8" fmla="*/ 409607 h 606722"/>
                <a:gd name="connsiteX9" fmla="*/ 409481 w 607639"/>
                <a:gd name="connsiteY9" fmla="*/ 384366 h 606722"/>
                <a:gd name="connsiteX10" fmla="*/ 215674 w 607639"/>
                <a:gd name="connsiteY10" fmla="*/ 329779 h 606722"/>
                <a:gd name="connsiteX11" fmla="*/ 191107 w 607639"/>
                <a:gd name="connsiteY11" fmla="*/ 354309 h 606722"/>
                <a:gd name="connsiteX12" fmla="*/ 215674 w 607639"/>
                <a:gd name="connsiteY12" fmla="*/ 378927 h 606722"/>
                <a:gd name="connsiteX13" fmla="*/ 240330 w 607639"/>
                <a:gd name="connsiteY13" fmla="*/ 354309 h 606722"/>
                <a:gd name="connsiteX14" fmla="*/ 215674 w 607639"/>
                <a:gd name="connsiteY14" fmla="*/ 329779 h 606722"/>
                <a:gd name="connsiteX15" fmla="*/ 215674 w 607639"/>
                <a:gd name="connsiteY15" fmla="*/ 244015 h 606722"/>
                <a:gd name="connsiteX16" fmla="*/ 238104 w 607639"/>
                <a:gd name="connsiteY16" fmla="*/ 266323 h 606722"/>
                <a:gd name="connsiteX17" fmla="*/ 238104 w 607639"/>
                <a:gd name="connsiteY17" fmla="*/ 288808 h 606722"/>
                <a:gd name="connsiteX18" fmla="*/ 246293 w 607639"/>
                <a:gd name="connsiteY18" fmla="*/ 292274 h 606722"/>
                <a:gd name="connsiteX19" fmla="*/ 262226 w 607639"/>
                <a:gd name="connsiteY19" fmla="*/ 276366 h 606722"/>
                <a:gd name="connsiteX20" fmla="*/ 293824 w 607639"/>
                <a:gd name="connsiteY20" fmla="*/ 276366 h 606722"/>
                <a:gd name="connsiteX21" fmla="*/ 293824 w 607639"/>
                <a:gd name="connsiteY21" fmla="*/ 307916 h 606722"/>
                <a:gd name="connsiteX22" fmla="*/ 277892 w 607639"/>
                <a:gd name="connsiteY22" fmla="*/ 323825 h 606722"/>
                <a:gd name="connsiteX23" fmla="*/ 281274 w 607639"/>
                <a:gd name="connsiteY23" fmla="*/ 332001 h 606722"/>
                <a:gd name="connsiteX24" fmla="*/ 303794 w 607639"/>
                <a:gd name="connsiteY24" fmla="*/ 332001 h 606722"/>
                <a:gd name="connsiteX25" fmla="*/ 326224 w 607639"/>
                <a:gd name="connsiteY25" fmla="*/ 354309 h 606722"/>
                <a:gd name="connsiteX26" fmla="*/ 303794 w 607639"/>
                <a:gd name="connsiteY26" fmla="*/ 376706 h 606722"/>
                <a:gd name="connsiteX27" fmla="*/ 281274 w 607639"/>
                <a:gd name="connsiteY27" fmla="*/ 376706 h 606722"/>
                <a:gd name="connsiteX28" fmla="*/ 277892 w 607639"/>
                <a:gd name="connsiteY28" fmla="*/ 384882 h 606722"/>
                <a:gd name="connsiteX29" fmla="*/ 293824 w 607639"/>
                <a:gd name="connsiteY29" fmla="*/ 400791 h 606722"/>
                <a:gd name="connsiteX30" fmla="*/ 293824 w 607639"/>
                <a:gd name="connsiteY30" fmla="*/ 432341 h 606722"/>
                <a:gd name="connsiteX31" fmla="*/ 262226 w 607639"/>
                <a:gd name="connsiteY31" fmla="*/ 432341 h 606722"/>
                <a:gd name="connsiteX32" fmla="*/ 246293 w 607639"/>
                <a:gd name="connsiteY32" fmla="*/ 416433 h 606722"/>
                <a:gd name="connsiteX33" fmla="*/ 238104 w 607639"/>
                <a:gd name="connsiteY33" fmla="*/ 419810 h 606722"/>
                <a:gd name="connsiteX34" fmla="*/ 238104 w 607639"/>
                <a:gd name="connsiteY34" fmla="*/ 442295 h 606722"/>
                <a:gd name="connsiteX35" fmla="*/ 215674 w 607639"/>
                <a:gd name="connsiteY35" fmla="*/ 464603 h 606722"/>
                <a:gd name="connsiteX36" fmla="*/ 193333 w 607639"/>
                <a:gd name="connsiteY36" fmla="*/ 442295 h 606722"/>
                <a:gd name="connsiteX37" fmla="*/ 193333 w 607639"/>
                <a:gd name="connsiteY37" fmla="*/ 419810 h 606722"/>
                <a:gd name="connsiteX38" fmla="*/ 185144 w 607639"/>
                <a:gd name="connsiteY38" fmla="*/ 416433 h 606722"/>
                <a:gd name="connsiteX39" fmla="*/ 169211 w 607639"/>
                <a:gd name="connsiteY39" fmla="*/ 432341 h 606722"/>
                <a:gd name="connsiteX40" fmla="*/ 137613 w 607639"/>
                <a:gd name="connsiteY40" fmla="*/ 432341 h 606722"/>
                <a:gd name="connsiteX41" fmla="*/ 137613 w 607639"/>
                <a:gd name="connsiteY41" fmla="*/ 400791 h 606722"/>
                <a:gd name="connsiteX42" fmla="*/ 153545 w 607639"/>
                <a:gd name="connsiteY42" fmla="*/ 384882 h 606722"/>
                <a:gd name="connsiteX43" fmla="*/ 150074 w 607639"/>
                <a:gd name="connsiteY43" fmla="*/ 376706 h 606722"/>
                <a:gd name="connsiteX44" fmla="*/ 127643 w 607639"/>
                <a:gd name="connsiteY44" fmla="*/ 376706 h 606722"/>
                <a:gd name="connsiteX45" fmla="*/ 105213 w 607639"/>
                <a:gd name="connsiteY45" fmla="*/ 354309 h 606722"/>
                <a:gd name="connsiteX46" fmla="*/ 127643 w 607639"/>
                <a:gd name="connsiteY46" fmla="*/ 332001 h 606722"/>
                <a:gd name="connsiteX47" fmla="*/ 150074 w 607639"/>
                <a:gd name="connsiteY47" fmla="*/ 332001 h 606722"/>
                <a:gd name="connsiteX48" fmla="*/ 153545 w 607639"/>
                <a:gd name="connsiteY48" fmla="*/ 323825 h 606722"/>
                <a:gd name="connsiteX49" fmla="*/ 137613 w 607639"/>
                <a:gd name="connsiteY49" fmla="*/ 307916 h 606722"/>
                <a:gd name="connsiteX50" fmla="*/ 137613 w 607639"/>
                <a:gd name="connsiteY50" fmla="*/ 276366 h 606722"/>
                <a:gd name="connsiteX51" fmla="*/ 169211 w 607639"/>
                <a:gd name="connsiteY51" fmla="*/ 276366 h 606722"/>
                <a:gd name="connsiteX52" fmla="*/ 185144 w 607639"/>
                <a:gd name="connsiteY52" fmla="*/ 292274 h 606722"/>
                <a:gd name="connsiteX53" fmla="*/ 193333 w 607639"/>
                <a:gd name="connsiteY53" fmla="*/ 288808 h 606722"/>
                <a:gd name="connsiteX54" fmla="*/ 193333 w 607639"/>
                <a:gd name="connsiteY54" fmla="*/ 266323 h 606722"/>
                <a:gd name="connsiteX55" fmla="*/ 215674 w 607639"/>
                <a:gd name="connsiteY55" fmla="*/ 244015 h 606722"/>
                <a:gd name="connsiteX56" fmla="*/ 443398 w 607639"/>
                <a:gd name="connsiteY56" fmla="*/ 235350 h 606722"/>
                <a:gd name="connsiteX57" fmla="*/ 420520 w 607639"/>
                <a:gd name="connsiteY57" fmla="*/ 258190 h 606722"/>
                <a:gd name="connsiteX58" fmla="*/ 443398 w 607639"/>
                <a:gd name="connsiteY58" fmla="*/ 281029 h 606722"/>
                <a:gd name="connsiteX59" fmla="*/ 466277 w 607639"/>
                <a:gd name="connsiteY59" fmla="*/ 258190 h 606722"/>
                <a:gd name="connsiteX60" fmla="*/ 443398 w 607639"/>
                <a:gd name="connsiteY60" fmla="*/ 235350 h 606722"/>
                <a:gd name="connsiteX61" fmla="*/ 443398 w 607639"/>
                <a:gd name="connsiteY61" fmla="*/ 190738 h 606722"/>
                <a:gd name="connsiteX62" fmla="*/ 510965 w 607639"/>
                <a:gd name="connsiteY62" fmla="*/ 258190 h 606722"/>
                <a:gd name="connsiteX63" fmla="*/ 443398 w 607639"/>
                <a:gd name="connsiteY63" fmla="*/ 325730 h 606722"/>
                <a:gd name="connsiteX64" fmla="*/ 375832 w 607639"/>
                <a:gd name="connsiteY64" fmla="*/ 258190 h 606722"/>
                <a:gd name="connsiteX65" fmla="*/ 443398 w 607639"/>
                <a:gd name="connsiteY65" fmla="*/ 190738 h 606722"/>
                <a:gd name="connsiteX66" fmla="*/ 223326 w 607639"/>
                <a:gd name="connsiteY66" fmla="*/ 130136 h 606722"/>
                <a:gd name="connsiteX67" fmla="*/ 313274 w 607639"/>
                <a:gd name="connsiteY67" fmla="*/ 143549 h 606722"/>
                <a:gd name="connsiteX68" fmla="*/ 332047 w 607639"/>
                <a:gd name="connsiteY68" fmla="*/ 168954 h 606722"/>
                <a:gd name="connsiteX69" fmla="*/ 309982 w 607639"/>
                <a:gd name="connsiteY69" fmla="*/ 187964 h 606722"/>
                <a:gd name="connsiteX70" fmla="*/ 216742 w 607639"/>
                <a:gd name="connsiteY70" fmla="*/ 174284 h 606722"/>
                <a:gd name="connsiteX71" fmla="*/ 197880 w 607639"/>
                <a:gd name="connsiteY71" fmla="*/ 148967 h 606722"/>
                <a:gd name="connsiteX72" fmla="*/ 223326 w 607639"/>
                <a:gd name="connsiteY72" fmla="*/ 130136 h 606722"/>
                <a:gd name="connsiteX73" fmla="*/ 303775 w 607639"/>
                <a:gd name="connsiteY73" fmla="*/ 44613 h 606722"/>
                <a:gd name="connsiteX74" fmla="*/ 44681 w 607639"/>
                <a:gd name="connsiteY74" fmla="*/ 303317 h 606722"/>
                <a:gd name="connsiteX75" fmla="*/ 303775 w 607639"/>
                <a:gd name="connsiteY75" fmla="*/ 562020 h 606722"/>
                <a:gd name="connsiteX76" fmla="*/ 562869 w 607639"/>
                <a:gd name="connsiteY76" fmla="*/ 303317 h 606722"/>
                <a:gd name="connsiteX77" fmla="*/ 303775 w 607639"/>
                <a:gd name="connsiteY77" fmla="*/ 44613 h 606722"/>
                <a:gd name="connsiteX78" fmla="*/ 303775 w 607639"/>
                <a:gd name="connsiteY78" fmla="*/ 0 h 606722"/>
                <a:gd name="connsiteX79" fmla="*/ 607639 w 607639"/>
                <a:gd name="connsiteY79" fmla="*/ 303317 h 606722"/>
                <a:gd name="connsiteX80" fmla="*/ 303775 w 607639"/>
                <a:gd name="connsiteY80" fmla="*/ 606722 h 606722"/>
                <a:gd name="connsiteX81" fmla="*/ 0 w 607639"/>
                <a:gd name="connsiteY81" fmla="*/ 303317 h 606722"/>
                <a:gd name="connsiteX82" fmla="*/ 303775 w 607639"/>
                <a:gd name="connsiteY82"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607639" h="606722">
                  <a:moveTo>
                    <a:pt x="409481" y="384366"/>
                  </a:moveTo>
                  <a:cubicBezTo>
                    <a:pt x="421673" y="382677"/>
                    <a:pt x="433064" y="391209"/>
                    <a:pt x="434755" y="403386"/>
                  </a:cubicBezTo>
                  <a:lnTo>
                    <a:pt x="440717" y="445870"/>
                  </a:lnTo>
                  <a:cubicBezTo>
                    <a:pt x="442586" y="459290"/>
                    <a:pt x="432174" y="471378"/>
                    <a:pt x="418558" y="471378"/>
                  </a:cubicBezTo>
                  <a:lnTo>
                    <a:pt x="368902" y="471378"/>
                  </a:lnTo>
                  <a:cubicBezTo>
                    <a:pt x="356532" y="471378"/>
                    <a:pt x="346476" y="461335"/>
                    <a:pt x="346476" y="448981"/>
                  </a:cubicBezTo>
                  <a:cubicBezTo>
                    <a:pt x="346476" y="436715"/>
                    <a:pt x="356532" y="426672"/>
                    <a:pt x="368902" y="426672"/>
                  </a:cubicBezTo>
                  <a:lnTo>
                    <a:pt x="392840" y="426672"/>
                  </a:lnTo>
                  <a:lnTo>
                    <a:pt x="390437" y="409607"/>
                  </a:lnTo>
                  <a:cubicBezTo>
                    <a:pt x="388747" y="397342"/>
                    <a:pt x="397290" y="386054"/>
                    <a:pt x="409481" y="384366"/>
                  </a:cubicBezTo>
                  <a:close/>
                  <a:moveTo>
                    <a:pt x="215674" y="329779"/>
                  </a:moveTo>
                  <a:cubicBezTo>
                    <a:pt x="202145" y="329779"/>
                    <a:pt x="191107" y="340800"/>
                    <a:pt x="191107" y="354309"/>
                  </a:cubicBezTo>
                  <a:cubicBezTo>
                    <a:pt x="191107" y="367907"/>
                    <a:pt x="202145" y="378927"/>
                    <a:pt x="215674" y="378927"/>
                  </a:cubicBezTo>
                  <a:cubicBezTo>
                    <a:pt x="229292" y="378927"/>
                    <a:pt x="240330" y="367907"/>
                    <a:pt x="240330" y="354309"/>
                  </a:cubicBezTo>
                  <a:cubicBezTo>
                    <a:pt x="240330" y="340800"/>
                    <a:pt x="229292" y="329779"/>
                    <a:pt x="215674" y="329779"/>
                  </a:cubicBezTo>
                  <a:close/>
                  <a:moveTo>
                    <a:pt x="215674" y="244015"/>
                  </a:moveTo>
                  <a:cubicBezTo>
                    <a:pt x="228046" y="244015"/>
                    <a:pt x="238104" y="254058"/>
                    <a:pt x="238104" y="266323"/>
                  </a:cubicBezTo>
                  <a:lnTo>
                    <a:pt x="238104" y="288808"/>
                  </a:lnTo>
                  <a:cubicBezTo>
                    <a:pt x="240864" y="289786"/>
                    <a:pt x="243623" y="290941"/>
                    <a:pt x="246293" y="292274"/>
                  </a:cubicBezTo>
                  <a:lnTo>
                    <a:pt x="262226" y="276366"/>
                  </a:lnTo>
                  <a:cubicBezTo>
                    <a:pt x="270949" y="267656"/>
                    <a:pt x="285102" y="267656"/>
                    <a:pt x="293824" y="276366"/>
                  </a:cubicBezTo>
                  <a:cubicBezTo>
                    <a:pt x="302547" y="285075"/>
                    <a:pt x="302547" y="299206"/>
                    <a:pt x="293824" y="307916"/>
                  </a:cubicBezTo>
                  <a:lnTo>
                    <a:pt x="277892" y="323825"/>
                  </a:lnTo>
                  <a:cubicBezTo>
                    <a:pt x="279227" y="326491"/>
                    <a:pt x="280384" y="329157"/>
                    <a:pt x="281274" y="332001"/>
                  </a:cubicBezTo>
                  <a:lnTo>
                    <a:pt x="303794" y="332001"/>
                  </a:lnTo>
                  <a:cubicBezTo>
                    <a:pt x="316166" y="332001"/>
                    <a:pt x="326224" y="342044"/>
                    <a:pt x="326224" y="354309"/>
                  </a:cubicBezTo>
                  <a:cubicBezTo>
                    <a:pt x="326224" y="366663"/>
                    <a:pt x="316166" y="376706"/>
                    <a:pt x="303794" y="376706"/>
                  </a:cubicBezTo>
                  <a:lnTo>
                    <a:pt x="281274" y="376706"/>
                  </a:lnTo>
                  <a:cubicBezTo>
                    <a:pt x="280384" y="379461"/>
                    <a:pt x="279227" y="382216"/>
                    <a:pt x="277892" y="384882"/>
                  </a:cubicBezTo>
                  <a:lnTo>
                    <a:pt x="293824" y="400791"/>
                  </a:lnTo>
                  <a:cubicBezTo>
                    <a:pt x="302547" y="409500"/>
                    <a:pt x="302547" y="423632"/>
                    <a:pt x="293824" y="432341"/>
                  </a:cubicBezTo>
                  <a:cubicBezTo>
                    <a:pt x="285102" y="441051"/>
                    <a:pt x="270949" y="441051"/>
                    <a:pt x="262226" y="432341"/>
                  </a:cubicBezTo>
                  <a:lnTo>
                    <a:pt x="246293" y="416433"/>
                  </a:lnTo>
                  <a:cubicBezTo>
                    <a:pt x="243623" y="417766"/>
                    <a:pt x="240864" y="418921"/>
                    <a:pt x="238104" y="419810"/>
                  </a:cubicBezTo>
                  <a:lnTo>
                    <a:pt x="238104" y="442295"/>
                  </a:lnTo>
                  <a:cubicBezTo>
                    <a:pt x="238104" y="454649"/>
                    <a:pt x="228046" y="464603"/>
                    <a:pt x="215674" y="464603"/>
                  </a:cubicBezTo>
                  <a:cubicBezTo>
                    <a:pt x="203391" y="464603"/>
                    <a:pt x="193333" y="454649"/>
                    <a:pt x="193333" y="442295"/>
                  </a:cubicBezTo>
                  <a:lnTo>
                    <a:pt x="193333" y="419810"/>
                  </a:lnTo>
                  <a:cubicBezTo>
                    <a:pt x="190573" y="418921"/>
                    <a:pt x="187814" y="417766"/>
                    <a:pt x="185144" y="416433"/>
                  </a:cubicBezTo>
                  <a:lnTo>
                    <a:pt x="169211" y="432341"/>
                  </a:lnTo>
                  <a:cubicBezTo>
                    <a:pt x="160488" y="441051"/>
                    <a:pt x="146335" y="441051"/>
                    <a:pt x="137613" y="432341"/>
                  </a:cubicBezTo>
                  <a:cubicBezTo>
                    <a:pt x="128890" y="423632"/>
                    <a:pt x="128890" y="409500"/>
                    <a:pt x="137613" y="400791"/>
                  </a:cubicBezTo>
                  <a:lnTo>
                    <a:pt x="153545" y="384882"/>
                  </a:lnTo>
                  <a:cubicBezTo>
                    <a:pt x="152210" y="382216"/>
                    <a:pt x="151053" y="379461"/>
                    <a:pt x="150074" y="376706"/>
                  </a:cubicBezTo>
                  <a:lnTo>
                    <a:pt x="127643" y="376706"/>
                  </a:lnTo>
                  <a:cubicBezTo>
                    <a:pt x="115271" y="376706"/>
                    <a:pt x="105213" y="366663"/>
                    <a:pt x="105213" y="354309"/>
                  </a:cubicBezTo>
                  <a:cubicBezTo>
                    <a:pt x="105213" y="342044"/>
                    <a:pt x="115271" y="332001"/>
                    <a:pt x="127643" y="332001"/>
                  </a:cubicBezTo>
                  <a:lnTo>
                    <a:pt x="150074" y="332001"/>
                  </a:lnTo>
                  <a:cubicBezTo>
                    <a:pt x="151053" y="329157"/>
                    <a:pt x="152210" y="326491"/>
                    <a:pt x="153545" y="323825"/>
                  </a:cubicBezTo>
                  <a:lnTo>
                    <a:pt x="137613" y="307916"/>
                  </a:lnTo>
                  <a:cubicBezTo>
                    <a:pt x="128890" y="299206"/>
                    <a:pt x="128890" y="285075"/>
                    <a:pt x="137613" y="276366"/>
                  </a:cubicBezTo>
                  <a:cubicBezTo>
                    <a:pt x="146335" y="267656"/>
                    <a:pt x="160488" y="267656"/>
                    <a:pt x="169211" y="276366"/>
                  </a:cubicBezTo>
                  <a:lnTo>
                    <a:pt x="185144" y="292274"/>
                  </a:lnTo>
                  <a:cubicBezTo>
                    <a:pt x="187814" y="290941"/>
                    <a:pt x="190573" y="289786"/>
                    <a:pt x="193333" y="288808"/>
                  </a:cubicBezTo>
                  <a:lnTo>
                    <a:pt x="193333" y="266323"/>
                  </a:lnTo>
                  <a:cubicBezTo>
                    <a:pt x="193333" y="254058"/>
                    <a:pt x="203391" y="244015"/>
                    <a:pt x="215674" y="244015"/>
                  </a:cubicBezTo>
                  <a:close/>
                  <a:moveTo>
                    <a:pt x="443398" y="235350"/>
                  </a:moveTo>
                  <a:cubicBezTo>
                    <a:pt x="430758" y="235350"/>
                    <a:pt x="420520" y="245659"/>
                    <a:pt x="420520" y="258190"/>
                  </a:cubicBezTo>
                  <a:cubicBezTo>
                    <a:pt x="420520" y="270809"/>
                    <a:pt x="430758" y="281029"/>
                    <a:pt x="443398" y="281029"/>
                  </a:cubicBezTo>
                  <a:cubicBezTo>
                    <a:pt x="456039" y="281029"/>
                    <a:pt x="466277" y="270809"/>
                    <a:pt x="466277" y="258190"/>
                  </a:cubicBezTo>
                  <a:cubicBezTo>
                    <a:pt x="466277" y="245659"/>
                    <a:pt x="456039" y="235350"/>
                    <a:pt x="443398" y="235350"/>
                  </a:cubicBezTo>
                  <a:close/>
                  <a:moveTo>
                    <a:pt x="443398" y="190738"/>
                  </a:moveTo>
                  <a:cubicBezTo>
                    <a:pt x="480698" y="190738"/>
                    <a:pt x="510965" y="221042"/>
                    <a:pt x="510965" y="258190"/>
                  </a:cubicBezTo>
                  <a:cubicBezTo>
                    <a:pt x="510965" y="295426"/>
                    <a:pt x="480698" y="325730"/>
                    <a:pt x="443398" y="325730"/>
                  </a:cubicBezTo>
                  <a:cubicBezTo>
                    <a:pt x="406099" y="325730"/>
                    <a:pt x="375832" y="295426"/>
                    <a:pt x="375832" y="258190"/>
                  </a:cubicBezTo>
                  <a:cubicBezTo>
                    <a:pt x="375832" y="221042"/>
                    <a:pt x="406099" y="190738"/>
                    <a:pt x="443398" y="190738"/>
                  </a:cubicBezTo>
                  <a:close/>
                  <a:moveTo>
                    <a:pt x="223326" y="130136"/>
                  </a:moveTo>
                  <a:lnTo>
                    <a:pt x="313274" y="143549"/>
                  </a:lnTo>
                  <a:cubicBezTo>
                    <a:pt x="325463" y="145325"/>
                    <a:pt x="333915" y="156696"/>
                    <a:pt x="332047" y="168954"/>
                  </a:cubicBezTo>
                  <a:cubicBezTo>
                    <a:pt x="330445" y="179969"/>
                    <a:pt x="320925" y="187964"/>
                    <a:pt x="309982" y="187964"/>
                  </a:cubicBezTo>
                  <a:cubicBezTo>
                    <a:pt x="307580" y="187964"/>
                    <a:pt x="313986" y="188763"/>
                    <a:pt x="216742" y="174284"/>
                  </a:cubicBezTo>
                  <a:cubicBezTo>
                    <a:pt x="204553" y="172507"/>
                    <a:pt x="196101" y="161137"/>
                    <a:pt x="197880" y="148967"/>
                  </a:cubicBezTo>
                  <a:cubicBezTo>
                    <a:pt x="199749" y="136798"/>
                    <a:pt x="211137" y="128359"/>
                    <a:pt x="223326" y="130136"/>
                  </a:cubicBezTo>
                  <a:close/>
                  <a:moveTo>
                    <a:pt x="303775" y="44613"/>
                  </a:moveTo>
                  <a:cubicBezTo>
                    <a:pt x="160922" y="44613"/>
                    <a:pt x="44681" y="160679"/>
                    <a:pt x="44681" y="303317"/>
                  </a:cubicBezTo>
                  <a:cubicBezTo>
                    <a:pt x="44681" y="445954"/>
                    <a:pt x="160922" y="562020"/>
                    <a:pt x="303775" y="562020"/>
                  </a:cubicBezTo>
                  <a:cubicBezTo>
                    <a:pt x="446628" y="562020"/>
                    <a:pt x="562869" y="445954"/>
                    <a:pt x="562869" y="303317"/>
                  </a:cubicBezTo>
                  <a:cubicBezTo>
                    <a:pt x="562869" y="160679"/>
                    <a:pt x="446628" y="44613"/>
                    <a:pt x="303775" y="44613"/>
                  </a:cubicBezTo>
                  <a:close/>
                  <a:moveTo>
                    <a:pt x="303775" y="0"/>
                  </a:moveTo>
                  <a:cubicBezTo>
                    <a:pt x="471283" y="0"/>
                    <a:pt x="607639" y="136061"/>
                    <a:pt x="607639" y="303317"/>
                  </a:cubicBezTo>
                  <a:cubicBezTo>
                    <a:pt x="607639" y="470572"/>
                    <a:pt x="471283" y="606722"/>
                    <a:pt x="303775" y="606722"/>
                  </a:cubicBezTo>
                  <a:cubicBezTo>
                    <a:pt x="136267" y="606722"/>
                    <a:pt x="0" y="470572"/>
                    <a:pt x="0" y="303317"/>
                  </a:cubicBezTo>
                  <a:cubicBezTo>
                    <a:pt x="0" y="136061"/>
                    <a:pt x="136267" y="0"/>
                    <a:pt x="303775"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4381626" y="3404370"/>
            <a:ext cx="1075598" cy="1143177"/>
            <a:chOff x="4381626" y="3404370"/>
            <a:chExt cx="1075598" cy="1143177"/>
          </a:xfrm>
        </p:grpSpPr>
        <p:sp>
          <p:nvSpPr>
            <p:cNvPr id="11" name="六边形 10"/>
            <p:cNvSpPr/>
            <p:nvPr/>
          </p:nvSpPr>
          <p:spPr>
            <a:xfrm rot="16200000">
              <a:off x="4347836" y="3438160"/>
              <a:ext cx="1143177" cy="1075598"/>
            </a:xfrm>
            <a:prstGeom prst="hexagon">
              <a:avLst/>
            </a:prstGeom>
            <a:solidFill>
              <a:srgbClr val="F04765"/>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medicine_165993"/>
            <p:cNvSpPr>
              <a:spLocks noChangeAspect="1"/>
            </p:cNvSpPr>
            <p:nvPr/>
          </p:nvSpPr>
          <p:spPr bwMode="auto">
            <a:xfrm>
              <a:off x="4640888" y="3628439"/>
              <a:ext cx="609685" cy="604888"/>
            </a:xfrm>
            <a:custGeom>
              <a:avLst/>
              <a:gdLst>
                <a:gd name="T0" fmla="*/ 6665 w 6762"/>
                <a:gd name="T1" fmla="*/ 4708 h 6720"/>
                <a:gd name="T2" fmla="*/ 4377 w 6762"/>
                <a:gd name="T3" fmla="*/ 2420 h 6720"/>
                <a:gd name="T4" fmla="*/ 3850 w 6762"/>
                <a:gd name="T5" fmla="*/ 2184 h 6720"/>
                <a:gd name="T6" fmla="*/ 3237 w 6762"/>
                <a:gd name="T7" fmla="*/ 2150 h 6720"/>
                <a:gd name="T8" fmla="*/ 2921 w 6762"/>
                <a:gd name="T9" fmla="*/ 1476 h 6720"/>
                <a:gd name="T10" fmla="*/ 2546 w 6762"/>
                <a:gd name="T11" fmla="*/ 1227 h 6720"/>
                <a:gd name="T12" fmla="*/ 1506 w 6762"/>
                <a:gd name="T13" fmla="*/ 395 h 6720"/>
                <a:gd name="T14" fmla="*/ 493 w 6762"/>
                <a:gd name="T15" fmla="*/ 339 h 6720"/>
                <a:gd name="T16" fmla="*/ 437 w 6762"/>
                <a:gd name="T17" fmla="*/ 1435 h 6720"/>
                <a:gd name="T18" fmla="*/ 1269 w 6762"/>
                <a:gd name="T19" fmla="*/ 2503 h 6720"/>
                <a:gd name="T20" fmla="*/ 1518 w 6762"/>
                <a:gd name="T21" fmla="*/ 2878 h 6720"/>
                <a:gd name="T22" fmla="*/ 2180 w 6762"/>
                <a:gd name="T23" fmla="*/ 3192 h 6720"/>
                <a:gd name="T24" fmla="*/ 2226 w 6762"/>
                <a:gd name="T25" fmla="*/ 3807 h 6720"/>
                <a:gd name="T26" fmla="*/ 2462 w 6762"/>
                <a:gd name="T27" fmla="*/ 4320 h 6720"/>
                <a:gd name="T28" fmla="*/ 4752 w 6762"/>
                <a:gd name="T29" fmla="*/ 6610 h 6720"/>
                <a:gd name="T30" fmla="*/ 5042 w 6762"/>
                <a:gd name="T31" fmla="*/ 6679 h 6720"/>
                <a:gd name="T32" fmla="*/ 6734 w 6762"/>
                <a:gd name="T33" fmla="*/ 4987 h 6720"/>
                <a:gd name="T34" fmla="*/ 6665 w 6762"/>
                <a:gd name="T35" fmla="*/ 4708 h 6720"/>
                <a:gd name="T36" fmla="*/ 1769 w 6762"/>
                <a:gd name="T37" fmla="*/ 2323 h 6720"/>
                <a:gd name="T38" fmla="*/ 812 w 6762"/>
                <a:gd name="T39" fmla="*/ 1060 h 6720"/>
                <a:gd name="T40" fmla="*/ 826 w 6762"/>
                <a:gd name="T41" fmla="*/ 755 h 6720"/>
                <a:gd name="T42" fmla="*/ 1117 w 6762"/>
                <a:gd name="T43" fmla="*/ 783 h 6720"/>
                <a:gd name="T44" fmla="*/ 2352 w 6762"/>
                <a:gd name="T45" fmla="*/ 1740 h 6720"/>
                <a:gd name="T46" fmla="*/ 2560 w 6762"/>
                <a:gd name="T47" fmla="*/ 2531 h 6720"/>
                <a:gd name="T48" fmla="*/ 1769 w 6762"/>
                <a:gd name="T49" fmla="*/ 2323 h 6720"/>
                <a:gd name="T50" fmla="*/ 2768 w 6762"/>
                <a:gd name="T51" fmla="*/ 3766 h 6720"/>
                <a:gd name="T52" fmla="*/ 2717 w 6762"/>
                <a:gd name="T53" fmla="*/ 3091 h 6720"/>
                <a:gd name="T54" fmla="*/ 2962 w 6762"/>
                <a:gd name="T55" fmla="*/ 2919 h 6720"/>
                <a:gd name="T56" fmla="*/ 3129 w 6762"/>
                <a:gd name="T57" fmla="*/ 2687 h 6720"/>
                <a:gd name="T58" fmla="*/ 3809 w 6762"/>
                <a:gd name="T59" fmla="*/ 2724 h 6720"/>
                <a:gd name="T60" fmla="*/ 3989 w 6762"/>
                <a:gd name="T61" fmla="*/ 2807 h 6720"/>
                <a:gd name="T62" fmla="*/ 4672 w 6762"/>
                <a:gd name="T63" fmla="*/ 3495 h 6720"/>
                <a:gd name="T64" fmla="*/ 3556 w 6762"/>
                <a:gd name="T65" fmla="*/ 4648 h 6720"/>
                <a:gd name="T66" fmla="*/ 2852 w 6762"/>
                <a:gd name="T67" fmla="*/ 3944 h 6720"/>
                <a:gd name="T68" fmla="*/ 2768 w 6762"/>
                <a:gd name="T69" fmla="*/ 3766 h 6720"/>
                <a:gd name="T70" fmla="*/ 5014 w 6762"/>
                <a:gd name="T71" fmla="*/ 6110 h 6720"/>
                <a:gd name="T72" fmla="*/ 3952 w 6762"/>
                <a:gd name="T73" fmla="*/ 5047 h 6720"/>
                <a:gd name="T74" fmla="*/ 5078 w 6762"/>
                <a:gd name="T75" fmla="*/ 3906 h 6720"/>
                <a:gd name="T76" fmla="*/ 6138 w 6762"/>
                <a:gd name="T77" fmla="*/ 4972 h 6720"/>
                <a:gd name="T78" fmla="*/ 5014 w 6762"/>
                <a:gd name="T79" fmla="*/ 6110 h 6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62" h="6720">
                  <a:moveTo>
                    <a:pt x="6665" y="4708"/>
                  </a:moveTo>
                  <a:lnTo>
                    <a:pt x="4377" y="2420"/>
                  </a:lnTo>
                  <a:cubicBezTo>
                    <a:pt x="4238" y="2282"/>
                    <a:pt x="4058" y="2199"/>
                    <a:pt x="3850" y="2184"/>
                  </a:cubicBezTo>
                  <a:lnTo>
                    <a:pt x="3237" y="2150"/>
                  </a:lnTo>
                  <a:cubicBezTo>
                    <a:pt x="3213" y="1891"/>
                    <a:pt x="3105" y="1659"/>
                    <a:pt x="2921" y="1476"/>
                  </a:cubicBezTo>
                  <a:cubicBezTo>
                    <a:pt x="2810" y="1366"/>
                    <a:pt x="2692" y="1263"/>
                    <a:pt x="2546" y="1227"/>
                  </a:cubicBezTo>
                  <a:cubicBezTo>
                    <a:pt x="2128" y="1122"/>
                    <a:pt x="1506" y="395"/>
                    <a:pt x="1506" y="395"/>
                  </a:cubicBezTo>
                  <a:cubicBezTo>
                    <a:pt x="1353" y="256"/>
                    <a:pt x="932" y="0"/>
                    <a:pt x="493" y="339"/>
                  </a:cubicBezTo>
                  <a:cubicBezTo>
                    <a:pt x="0" y="790"/>
                    <a:pt x="285" y="1296"/>
                    <a:pt x="437" y="1435"/>
                  </a:cubicBezTo>
                  <a:cubicBezTo>
                    <a:pt x="437" y="1435"/>
                    <a:pt x="1120" y="2059"/>
                    <a:pt x="1269" y="2503"/>
                  </a:cubicBezTo>
                  <a:cubicBezTo>
                    <a:pt x="1317" y="2644"/>
                    <a:pt x="1408" y="2767"/>
                    <a:pt x="1518" y="2878"/>
                  </a:cubicBezTo>
                  <a:cubicBezTo>
                    <a:pt x="1704" y="3063"/>
                    <a:pt x="1934" y="3172"/>
                    <a:pt x="2180" y="3192"/>
                  </a:cubicBezTo>
                  <a:lnTo>
                    <a:pt x="2226" y="3807"/>
                  </a:lnTo>
                  <a:cubicBezTo>
                    <a:pt x="2240" y="4002"/>
                    <a:pt x="2324" y="4182"/>
                    <a:pt x="2462" y="4320"/>
                  </a:cubicBezTo>
                  <a:lnTo>
                    <a:pt x="4752" y="6610"/>
                  </a:lnTo>
                  <a:cubicBezTo>
                    <a:pt x="4865" y="6720"/>
                    <a:pt x="5001" y="6692"/>
                    <a:pt x="5042" y="6679"/>
                  </a:cubicBezTo>
                  <a:cubicBezTo>
                    <a:pt x="6305" y="6263"/>
                    <a:pt x="6721" y="5042"/>
                    <a:pt x="6734" y="4987"/>
                  </a:cubicBezTo>
                  <a:cubicBezTo>
                    <a:pt x="6762" y="4888"/>
                    <a:pt x="6734" y="4778"/>
                    <a:pt x="6665" y="4708"/>
                  </a:cubicBezTo>
                  <a:close/>
                  <a:moveTo>
                    <a:pt x="1769" y="2323"/>
                  </a:moveTo>
                  <a:cubicBezTo>
                    <a:pt x="1504" y="1634"/>
                    <a:pt x="812" y="1060"/>
                    <a:pt x="812" y="1060"/>
                  </a:cubicBezTo>
                  <a:cubicBezTo>
                    <a:pt x="770" y="1019"/>
                    <a:pt x="709" y="872"/>
                    <a:pt x="826" y="755"/>
                  </a:cubicBezTo>
                  <a:cubicBezTo>
                    <a:pt x="958" y="663"/>
                    <a:pt x="1076" y="742"/>
                    <a:pt x="1117" y="783"/>
                  </a:cubicBezTo>
                  <a:cubicBezTo>
                    <a:pt x="1117" y="783"/>
                    <a:pt x="1652" y="1439"/>
                    <a:pt x="2352" y="1740"/>
                  </a:cubicBezTo>
                  <a:cubicBezTo>
                    <a:pt x="2876" y="1966"/>
                    <a:pt x="2653" y="2458"/>
                    <a:pt x="2560" y="2531"/>
                  </a:cubicBezTo>
                  <a:cubicBezTo>
                    <a:pt x="2448" y="2618"/>
                    <a:pt x="1954" y="2806"/>
                    <a:pt x="1769" y="2323"/>
                  </a:cubicBezTo>
                  <a:close/>
                  <a:moveTo>
                    <a:pt x="2768" y="3766"/>
                  </a:moveTo>
                  <a:lnTo>
                    <a:pt x="2717" y="3091"/>
                  </a:lnTo>
                  <a:cubicBezTo>
                    <a:pt x="2805" y="3047"/>
                    <a:pt x="2886" y="2990"/>
                    <a:pt x="2962" y="2919"/>
                  </a:cubicBezTo>
                  <a:cubicBezTo>
                    <a:pt x="3028" y="2848"/>
                    <a:pt x="3084" y="2771"/>
                    <a:pt x="3129" y="2687"/>
                  </a:cubicBezTo>
                  <a:lnTo>
                    <a:pt x="3809" y="2724"/>
                  </a:lnTo>
                  <a:cubicBezTo>
                    <a:pt x="3878" y="2738"/>
                    <a:pt x="3948" y="2766"/>
                    <a:pt x="3989" y="2807"/>
                  </a:cubicBezTo>
                  <a:lnTo>
                    <a:pt x="4672" y="3495"/>
                  </a:lnTo>
                  <a:cubicBezTo>
                    <a:pt x="4402" y="4160"/>
                    <a:pt x="3820" y="4518"/>
                    <a:pt x="3556" y="4648"/>
                  </a:cubicBezTo>
                  <a:lnTo>
                    <a:pt x="2852" y="3944"/>
                  </a:lnTo>
                  <a:cubicBezTo>
                    <a:pt x="2796" y="3890"/>
                    <a:pt x="2768" y="3835"/>
                    <a:pt x="2768" y="3766"/>
                  </a:cubicBezTo>
                  <a:close/>
                  <a:moveTo>
                    <a:pt x="5014" y="6110"/>
                  </a:moveTo>
                  <a:lnTo>
                    <a:pt x="3952" y="5047"/>
                  </a:lnTo>
                  <a:cubicBezTo>
                    <a:pt x="4282" y="4858"/>
                    <a:pt x="4768" y="4499"/>
                    <a:pt x="5078" y="3906"/>
                  </a:cubicBezTo>
                  <a:lnTo>
                    <a:pt x="6138" y="4972"/>
                  </a:lnTo>
                  <a:cubicBezTo>
                    <a:pt x="6013" y="5250"/>
                    <a:pt x="5681" y="5832"/>
                    <a:pt x="5014" y="611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5538937" y="3404371"/>
            <a:ext cx="1075598" cy="1143177"/>
            <a:chOff x="5538937" y="3404371"/>
            <a:chExt cx="1075598" cy="1143177"/>
          </a:xfrm>
        </p:grpSpPr>
        <p:sp>
          <p:nvSpPr>
            <p:cNvPr id="9" name="六边形 8"/>
            <p:cNvSpPr/>
            <p:nvPr/>
          </p:nvSpPr>
          <p:spPr>
            <a:xfrm rot="16200000">
              <a:off x="5505147" y="3438161"/>
              <a:ext cx="1143177" cy="1075598"/>
            </a:xfrm>
            <a:prstGeom prst="hexagon">
              <a:avLst/>
            </a:prstGeom>
            <a:solidFill>
              <a:srgbClr val="F04765"/>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edicine_299046"/>
            <p:cNvSpPr>
              <a:spLocks noChangeAspect="1"/>
            </p:cNvSpPr>
            <p:nvPr/>
          </p:nvSpPr>
          <p:spPr bwMode="auto">
            <a:xfrm>
              <a:off x="5892664" y="3666784"/>
              <a:ext cx="406669" cy="6096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4693" h="606722">
                  <a:moveTo>
                    <a:pt x="167953" y="305760"/>
                  </a:moveTo>
                  <a:lnTo>
                    <a:pt x="236650" y="305760"/>
                  </a:lnTo>
                  <a:lnTo>
                    <a:pt x="236650" y="365113"/>
                  </a:lnTo>
                  <a:lnTo>
                    <a:pt x="296092" y="365113"/>
                  </a:lnTo>
                  <a:lnTo>
                    <a:pt x="296092" y="433706"/>
                  </a:lnTo>
                  <a:lnTo>
                    <a:pt x="236650" y="433706"/>
                  </a:lnTo>
                  <a:lnTo>
                    <a:pt x="236650" y="492970"/>
                  </a:lnTo>
                  <a:lnTo>
                    <a:pt x="167953" y="492970"/>
                  </a:lnTo>
                  <a:lnTo>
                    <a:pt x="167953" y="433706"/>
                  </a:lnTo>
                  <a:lnTo>
                    <a:pt x="108600" y="433706"/>
                  </a:lnTo>
                  <a:lnTo>
                    <a:pt x="108600" y="365113"/>
                  </a:lnTo>
                  <a:lnTo>
                    <a:pt x="167953" y="365113"/>
                  </a:lnTo>
                  <a:close/>
                  <a:moveTo>
                    <a:pt x="131901" y="269731"/>
                  </a:moveTo>
                  <a:lnTo>
                    <a:pt x="131901" y="329006"/>
                  </a:lnTo>
                  <a:lnTo>
                    <a:pt x="72448" y="329006"/>
                  </a:lnTo>
                  <a:lnTo>
                    <a:pt x="72448" y="469686"/>
                  </a:lnTo>
                  <a:lnTo>
                    <a:pt x="131901" y="469686"/>
                  </a:lnTo>
                  <a:lnTo>
                    <a:pt x="131901" y="529051"/>
                  </a:lnTo>
                  <a:lnTo>
                    <a:pt x="272792" y="529051"/>
                  </a:lnTo>
                  <a:lnTo>
                    <a:pt x="272792" y="469686"/>
                  </a:lnTo>
                  <a:lnTo>
                    <a:pt x="332156" y="469686"/>
                  </a:lnTo>
                  <a:lnTo>
                    <a:pt x="332156" y="329006"/>
                  </a:lnTo>
                  <a:lnTo>
                    <a:pt x="272792" y="329006"/>
                  </a:lnTo>
                  <a:lnTo>
                    <a:pt x="272792" y="269731"/>
                  </a:lnTo>
                  <a:close/>
                  <a:moveTo>
                    <a:pt x="45569" y="161666"/>
                  </a:moveTo>
                  <a:lnTo>
                    <a:pt x="81704" y="161666"/>
                  </a:lnTo>
                  <a:lnTo>
                    <a:pt x="322989" y="161666"/>
                  </a:lnTo>
                  <a:lnTo>
                    <a:pt x="359124" y="161666"/>
                  </a:lnTo>
                  <a:lnTo>
                    <a:pt x="359124" y="192059"/>
                  </a:lnTo>
                  <a:lnTo>
                    <a:pt x="362061" y="192059"/>
                  </a:lnTo>
                  <a:cubicBezTo>
                    <a:pt x="385558" y="192059"/>
                    <a:pt x="404693" y="211077"/>
                    <a:pt x="404693" y="234539"/>
                  </a:cubicBezTo>
                  <a:lnTo>
                    <a:pt x="404693" y="606722"/>
                  </a:lnTo>
                  <a:lnTo>
                    <a:pt x="0" y="606722"/>
                  </a:lnTo>
                  <a:lnTo>
                    <a:pt x="0" y="234539"/>
                  </a:lnTo>
                  <a:cubicBezTo>
                    <a:pt x="0" y="211077"/>
                    <a:pt x="19135" y="192059"/>
                    <a:pt x="42543" y="192059"/>
                  </a:cubicBezTo>
                  <a:lnTo>
                    <a:pt x="45569" y="192059"/>
                  </a:lnTo>
                  <a:close/>
                  <a:moveTo>
                    <a:pt x="70135" y="0"/>
                  </a:moveTo>
                  <a:lnTo>
                    <a:pt x="334468" y="0"/>
                  </a:lnTo>
                  <a:cubicBezTo>
                    <a:pt x="360279" y="0"/>
                    <a:pt x="381194" y="20887"/>
                    <a:pt x="381194" y="46573"/>
                  </a:cubicBezTo>
                  <a:lnTo>
                    <a:pt x="381194" y="125677"/>
                  </a:lnTo>
                  <a:lnTo>
                    <a:pt x="359122" y="125677"/>
                  </a:lnTo>
                  <a:lnTo>
                    <a:pt x="345059" y="125677"/>
                  </a:lnTo>
                  <a:lnTo>
                    <a:pt x="59544" y="125677"/>
                  </a:lnTo>
                  <a:lnTo>
                    <a:pt x="45570" y="125677"/>
                  </a:lnTo>
                  <a:lnTo>
                    <a:pt x="23498" y="125677"/>
                  </a:lnTo>
                  <a:lnTo>
                    <a:pt x="23498" y="46573"/>
                  </a:lnTo>
                  <a:cubicBezTo>
                    <a:pt x="23498" y="20887"/>
                    <a:pt x="44413" y="0"/>
                    <a:pt x="70135"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6141732" y="2422174"/>
            <a:ext cx="1075598" cy="1143177"/>
            <a:chOff x="6141732" y="2422174"/>
            <a:chExt cx="1075598" cy="1143177"/>
          </a:xfrm>
        </p:grpSpPr>
        <p:sp>
          <p:nvSpPr>
            <p:cNvPr id="15" name="六边形 14"/>
            <p:cNvSpPr/>
            <p:nvPr/>
          </p:nvSpPr>
          <p:spPr>
            <a:xfrm rot="16200000">
              <a:off x="6107942" y="2455964"/>
              <a:ext cx="1143177" cy="1075598"/>
            </a:xfrm>
            <a:prstGeom prst="hexagon">
              <a:avLst/>
            </a:prstGeom>
            <a:solidFill>
              <a:srgbClr val="F04765"/>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medicine_298977"/>
            <p:cNvSpPr>
              <a:spLocks noChangeAspect="1"/>
            </p:cNvSpPr>
            <p:nvPr/>
          </p:nvSpPr>
          <p:spPr bwMode="auto">
            <a:xfrm>
              <a:off x="6495341" y="2663170"/>
              <a:ext cx="368377" cy="6096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66587" h="606722">
                  <a:moveTo>
                    <a:pt x="36133" y="522206"/>
                  </a:moveTo>
                  <a:lnTo>
                    <a:pt x="36133" y="570640"/>
                  </a:lnTo>
                  <a:lnTo>
                    <a:pt x="330454" y="570640"/>
                  </a:lnTo>
                  <a:lnTo>
                    <a:pt x="330454" y="522206"/>
                  </a:lnTo>
                  <a:close/>
                  <a:moveTo>
                    <a:pt x="167859" y="321364"/>
                  </a:moveTo>
                  <a:lnTo>
                    <a:pt x="167859" y="359317"/>
                  </a:lnTo>
                  <a:lnTo>
                    <a:pt x="129851" y="359317"/>
                  </a:lnTo>
                  <a:lnTo>
                    <a:pt x="129851" y="390159"/>
                  </a:lnTo>
                  <a:lnTo>
                    <a:pt x="167859" y="390159"/>
                  </a:lnTo>
                  <a:lnTo>
                    <a:pt x="167859" y="428112"/>
                  </a:lnTo>
                  <a:lnTo>
                    <a:pt x="198747" y="428112"/>
                  </a:lnTo>
                  <a:lnTo>
                    <a:pt x="198747" y="390159"/>
                  </a:lnTo>
                  <a:lnTo>
                    <a:pt x="236756" y="390159"/>
                  </a:lnTo>
                  <a:lnTo>
                    <a:pt x="236756" y="359317"/>
                  </a:lnTo>
                  <a:lnTo>
                    <a:pt x="198747" y="359317"/>
                  </a:lnTo>
                  <a:lnTo>
                    <a:pt x="198747" y="321364"/>
                  </a:lnTo>
                  <a:close/>
                  <a:moveTo>
                    <a:pt x="131720" y="285367"/>
                  </a:moveTo>
                  <a:lnTo>
                    <a:pt x="234887" y="285367"/>
                  </a:lnTo>
                  <a:lnTo>
                    <a:pt x="234887" y="323231"/>
                  </a:lnTo>
                  <a:lnTo>
                    <a:pt x="272806" y="323231"/>
                  </a:lnTo>
                  <a:lnTo>
                    <a:pt x="272806" y="426245"/>
                  </a:lnTo>
                  <a:lnTo>
                    <a:pt x="234887" y="426245"/>
                  </a:lnTo>
                  <a:lnTo>
                    <a:pt x="234887" y="464109"/>
                  </a:lnTo>
                  <a:lnTo>
                    <a:pt x="131720" y="464109"/>
                  </a:lnTo>
                  <a:lnTo>
                    <a:pt x="131720" y="426245"/>
                  </a:lnTo>
                  <a:lnTo>
                    <a:pt x="93711" y="426245"/>
                  </a:lnTo>
                  <a:lnTo>
                    <a:pt x="93711" y="323231"/>
                  </a:lnTo>
                  <a:lnTo>
                    <a:pt x="131720" y="323231"/>
                  </a:lnTo>
                  <a:close/>
                  <a:moveTo>
                    <a:pt x="36133" y="263325"/>
                  </a:moveTo>
                  <a:lnTo>
                    <a:pt x="36133" y="486124"/>
                  </a:lnTo>
                  <a:lnTo>
                    <a:pt x="330454" y="486124"/>
                  </a:lnTo>
                  <a:lnTo>
                    <a:pt x="330454" y="263325"/>
                  </a:lnTo>
                  <a:close/>
                  <a:moveTo>
                    <a:pt x="99946" y="94736"/>
                  </a:moveTo>
                  <a:lnTo>
                    <a:pt x="99946" y="110644"/>
                  </a:lnTo>
                  <a:cubicBezTo>
                    <a:pt x="99946" y="122731"/>
                    <a:pt x="95585" y="134462"/>
                    <a:pt x="87575" y="143615"/>
                  </a:cubicBezTo>
                  <a:lnTo>
                    <a:pt x="42986" y="194183"/>
                  </a:lnTo>
                  <a:cubicBezTo>
                    <a:pt x="38536" y="199249"/>
                    <a:pt x="36133" y="205647"/>
                    <a:pt x="36133" y="212313"/>
                  </a:cubicBezTo>
                  <a:lnTo>
                    <a:pt x="36133" y="227243"/>
                  </a:lnTo>
                  <a:lnTo>
                    <a:pt x="330454" y="227243"/>
                  </a:lnTo>
                  <a:lnTo>
                    <a:pt x="330454" y="212313"/>
                  </a:lnTo>
                  <a:cubicBezTo>
                    <a:pt x="330454" y="205647"/>
                    <a:pt x="328051" y="199249"/>
                    <a:pt x="323601" y="194183"/>
                  </a:cubicBezTo>
                  <a:lnTo>
                    <a:pt x="279012" y="143615"/>
                  </a:lnTo>
                  <a:cubicBezTo>
                    <a:pt x="271002" y="134462"/>
                    <a:pt x="266552" y="122731"/>
                    <a:pt x="266552" y="110644"/>
                  </a:cubicBezTo>
                  <a:lnTo>
                    <a:pt x="266552" y="94736"/>
                  </a:lnTo>
                  <a:close/>
                  <a:moveTo>
                    <a:pt x="265039" y="36082"/>
                  </a:moveTo>
                  <a:lnTo>
                    <a:pt x="265039" y="58655"/>
                  </a:lnTo>
                  <a:lnTo>
                    <a:pt x="292629" y="58655"/>
                  </a:lnTo>
                  <a:lnTo>
                    <a:pt x="292629" y="36082"/>
                  </a:lnTo>
                  <a:close/>
                  <a:moveTo>
                    <a:pt x="201316" y="36082"/>
                  </a:moveTo>
                  <a:lnTo>
                    <a:pt x="201316" y="58655"/>
                  </a:lnTo>
                  <a:lnTo>
                    <a:pt x="228906" y="58655"/>
                  </a:lnTo>
                  <a:lnTo>
                    <a:pt x="228906" y="36082"/>
                  </a:lnTo>
                  <a:close/>
                  <a:moveTo>
                    <a:pt x="137593" y="36082"/>
                  </a:moveTo>
                  <a:lnTo>
                    <a:pt x="137593" y="58655"/>
                  </a:lnTo>
                  <a:lnTo>
                    <a:pt x="165271" y="58655"/>
                  </a:lnTo>
                  <a:lnTo>
                    <a:pt x="165271" y="36082"/>
                  </a:lnTo>
                  <a:close/>
                  <a:moveTo>
                    <a:pt x="73869" y="36082"/>
                  </a:moveTo>
                  <a:lnTo>
                    <a:pt x="73869" y="58655"/>
                  </a:lnTo>
                  <a:lnTo>
                    <a:pt x="101548" y="58655"/>
                  </a:lnTo>
                  <a:lnTo>
                    <a:pt x="101548" y="36082"/>
                  </a:lnTo>
                  <a:close/>
                  <a:moveTo>
                    <a:pt x="37824" y="0"/>
                  </a:moveTo>
                  <a:lnTo>
                    <a:pt x="328763" y="0"/>
                  </a:lnTo>
                  <a:lnTo>
                    <a:pt x="328763" y="94736"/>
                  </a:lnTo>
                  <a:lnTo>
                    <a:pt x="302686" y="94736"/>
                  </a:lnTo>
                  <a:lnTo>
                    <a:pt x="302686" y="110644"/>
                  </a:lnTo>
                  <a:cubicBezTo>
                    <a:pt x="302686" y="114021"/>
                    <a:pt x="303932" y="117221"/>
                    <a:pt x="306157" y="119798"/>
                  </a:cubicBezTo>
                  <a:lnTo>
                    <a:pt x="350745" y="170366"/>
                  </a:lnTo>
                  <a:cubicBezTo>
                    <a:pt x="360891" y="182008"/>
                    <a:pt x="366587" y="196849"/>
                    <a:pt x="366587" y="212313"/>
                  </a:cubicBezTo>
                  <a:lnTo>
                    <a:pt x="366587" y="227243"/>
                  </a:lnTo>
                  <a:lnTo>
                    <a:pt x="366587" y="522206"/>
                  </a:lnTo>
                  <a:lnTo>
                    <a:pt x="366587" y="606722"/>
                  </a:lnTo>
                  <a:lnTo>
                    <a:pt x="0" y="606722"/>
                  </a:lnTo>
                  <a:lnTo>
                    <a:pt x="0" y="522206"/>
                  </a:lnTo>
                  <a:lnTo>
                    <a:pt x="0" y="227243"/>
                  </a:lnTo>
                  <a:lnTo>
                    <a:pt x="0" y="212313"/>
                  </a:lnTo>
                  <a:cubicBezTo>
                    <a:pt x="0" y="196849"/>
                    <a:pt x="5607" y="182008"/>
                    <a:pt x="15842" y="170366"/>
                  </a:cubicBezTo>
                  <a:lnTo>
                    <a:pt x="60430" y="119798"/>
                  </a:lnTo>
                  <a:cubicBezTo>
                    <a:pt x="62655" y="117221"/>
                    <a:pt x="63901" y="114021"/>
                    <a:pt x="63901" y="110644"/>
                  </a:cubicBezTo>
                  <a:lnTo>
                    <a:pt x="63901" y="94736"/>
                  </a:lnTo>
                  <a:lnTo>
                    <a:pt x="37824" y="94736"/>
                  </a:ln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6692848" y="3379060"/>
            <a:ext cx="1075598" cy="1143177"/>
            <a:chOff x="6692848" y="3379060"/>
            <a:chExt cx="1075598" cy="1143177"/>
          </a:xfrm>
        </p:grpSpPr>
        <p:sp>
          <p:nvSpPr>
            <p:cNvPr id="14" name="六边形 13"/>
            <p:cNvSpPr/>
            <p:nvPr/>
          </p:nvSpPr>
          <p:spPr>
            <a:xfrm rot="16200000">
              <a:off x="6659058" y="3412850"/>
              <a:ext cx="1143177" cy="1075598"/>
            </a:xfrm>
            <a:prstGeom prst="hexagon">
              <a:avLst/>
            </a:prstGeom>
            <a:solidFill>
              <a:srgbClr val="F04765"/>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edicine_201764"/>
            <p:cNvSpPr>
              <a:spLocks noChangeAspect="1"/>
            </p:cNvSpPr>
            <p:nvPr/>
          </p:nvSpPr>
          <p:spPr bwMode="auto">
            <a:xfrm>
              <a:off x="7016735" y="3654555"/>
              <a:ext cx="441103" cy="6096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7223" h="604322">
                  <a:moveTo>
                    <a:pt x="201731" y="285366"/>
                  </a:moveTo>
                  <a:lnTo>
                    <a:pt x="235421" y="285366"/>
                  </a:lnTo>
                  <a:lnTo>
                    <a:pt x="235421" y="369346"/>
                  </a:lnTo>
                  <a:lnTo>
                    <a:pt x="319449" y="369346"/>
                  </a:lnTo>
                  <a:lnTo>
                    <a:pt x="319449" y="402879"/>
                  </a:lnTo>
                  <a:lnTo>
                    <a:pt x="235421" y="402879"/>
                  </a:lnTo>
                  <a:lnTo>
                    <a:pt x="235421" y="486760"/>
                  </a:lnTo>
                  <a:lnTo>
                    <a:pt x="201731" y="486760"/>
                  </a:lnTo>
                  <a:lnTo>
                    <a:pt x="201731" y="402879"/>
                  </a:lnTo>
                  <a:lnTo>
                    <a:pt x="117703" y="402879"/>
                  </a:lnTo>
                  <a:lnTo>
                    <a:pt x="117703" y="369346"/>
                  </a:lnTo>
                  <a:lnTo>
                    <a:pt x="201731" y="369346"/>
                  </a:lnTo>
                  <a:close/>
                  <a:moveTo>
                    <a:pt x="151324" y="134261"/>
                  </a:moveTo>
                  <a:lnTo>
                    <a:pt x="151324" y="170752"/>
                  </a:lnTo>
                  <a:cubicBezTo>
                    <a:pt x="151324" y="193178"/>
                    <a:pt x="142654" y="214227"/>
                    <a:pt x="126694" y="230063"/>
                  </a:cubicBezTo>
                  <a:lnTo>
                    <a:pt x="65219" y="291440"/>
                  </a:lnTo>
                  <a:cubicBezTo>
                    <a:pt x="55761" y="300981"/>
                    <a:pt x="50441" y="313669"/>
                    <a:pt x="50441" y="327046"/>
                  </a:cubicBezTo>
                  <a:lnTo>
                    <a:pt x="50441" y="537142"/>
                  </a:lnTo>
                  <a:cubicBezTo>
                    <a:pt x="50441" y="546388"/>
                    <a:pt x="58027" y="553962"/>
                    <a:pt x="67288" y="553962"/>
                  </a:cubicBezTo>
                  <a:lnTo>
                    <a:pt x="369935" y="553962"/>
                  </a:lnTo>
                  <a:cubicBezTo>
                    <a:pt x="379196" y="553962"/>
                    <a:pt x="386782" y="546388"/>
                    <a:pt x="386782" y="537142"/>
                  </a:cubicBezTo>
                  <a:lnTo>
                    <a:pt x="386782" y="327046"/>
                  </a:lnTo>
                  <a:cubicBezTo>
                    <a:pt x="386782" y="313669"/>
                    <a:pt x="381462" y="300981"/>
                    <a:pt x="372004" y="291440"/>
                  </a:cubicBezTo>
                  <a:lnTo>
                    <a:pt x="310529" y="230063"/>
                  </a:lnTo>
                  <a:cubicBezTo>
                    <a:pt x="294569" y="214227"/>
                    <a:pt x="285899" y="193178"/>
                    <a:pt x="285899" y="170752"/>
                  </a:cubicBezTo>
                  <a:lnTo>
                    <a:pt x="285899" y="134261"/>
                  </a:lnTo>
                  <a:close/>
                  <a:moveTo>
                    <a:pt x="151324" y="50360"/>
                  </a:moveTo>
                  <a:cubicBezTo>
                    <a:pt x="142063" y="50360"/>
                    <a:pt x="134576" y="57934"/>
                    <a:pt x="134576" y="67180"/>
                  </a:cubicBezTo>
                  <a:lnTo>
                    <a:pt x="134576" y="100720"/>
                  </a:lnTo>
                  <a:lnTo>
                    <a:pt x="151324" y="100720"/>
                  </a:lnTo>
                  <a:lnTo>
                    <a:pt x="285899" y="100720"/>
                  </a:lnTo>
                  <a:lnTo>
                    <a:pt x="302647" y="100720"/>
                  </a:lnTo>
                  <a:lnTo>
                    <a:pt x="302647" y="67180"/>
                  </a:lnTo>
                  <a:cubicBezTo>
                    <a:pt x="302647" y="57934"/>
                    <a:pt x="295160" y="50360"/>
                    <a:pt x="285899" y="50360"/>
                  </a:cubicBezTo>
                  <a:close/>
                  <a:moveTo>
                    <a:pt x="151324" y="0"/>
                  </a:moveTo>
                  <a:lnTo>
                    <a:pt x="285899" y="0"/>
                  </a:lnTo>
                  <a:cubicBezTo>
                    <a:pt x="323041" y="0"/>
                    <a:pt x="353089" y="30098"/>
                    <a:pt x="353089" y="67180"/>
                  </a:cubicBezTo>
                  <a:lnTo>
                    <a:pt x="353089" y="151080"/>
                  </a:lnTo>
                  <a:lnTo>
                    <a:pt x="336341" y="151080"/>
                  </a:lnTo>
                  <a:lnTo>
                    <a:pt x="336341" y="170752"/>
                  </a:lnTo>
                  <a:cubicBezTo>
                    <a:pt x="336341" y="179605"/>
                    <a:pt x="339887" y="188162"/>
                    <a:pt x="346192" y="194457"/>
                  </a:cubicBezTo>
                  <a:lnTo>
                    <a:pt x="407668" y="255834"/>
                  </a:lnTo>
                  <a:cubicBezTo>
                    <a:pt x="426583" y="274719"/>
                    <a:pt x="437223" y="300391"/>
                    <a:pt x="437223" y="327046"/>
                  </a:cubicBezTo>
                  <a:lnTo>
                    <a:pt x="437223" y="537142"/>
                  </a:lnTo>
                  <a:cubicBezTo>
                    <a:pt x="437223" y="574224"/>
                    <a:pt x="407076" y="604322"/>
                    <a:pt x="369935" y="604322"/>
                  </a:cubicBezTo>
                  <a:lnTo>
                    <a:pt x="67288" y="604322"/>
                  </a:lnTo>
                  <a:cubicBezTo>
                    <a:pt x="30147" y="604322"/>
                    <a:pt x="0" y="574224"/>
                    <a:pt x="0" y="537142"/>
                  </a:cubicBezTo>
                  <a:lnTo>
                    <a:pt x="0" y="327046"/>
                  </a:lnTo>
                  <a:cubicBezTo>
                    <a:pt x="0" y="300391"/>
                    <a:pt x="10640" y="274719"/>
                    <a:pt x="29555" y="255834"/>
                  </a:cubicBezTo>
                  <a:lnTo>
                    <a:pt x="91031" y="194457"/>
                  </a:lnTo>
                  <a:cubicBezTo>
                    <a:pt x="97336" y="188162"/>
                    <a:pt x="100882" y="179605"/>
                    <a:pt x="100882" y="170752"/>
                  </a:cubicBezTo>
                  <a:lnTo>
                    <a:pt x="100882" y="151080"/>
                  </a:lnTo>
                  <a:lnTo>
                    <a:pt x="84134" y="151080"/>
                  </a:lnTo>
                  <a:lnTo>
                    <a:pt x="84134" y="67180"/>
                  </a:lnTo>
                  <a:cubicBezTo>
                    <a:pt x="84134" y="30098"/>
                    <a:pt x="114182" y="0"/>
                    <a:pt x="151324"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文本框 29"/>
          <p:cNvSpPr txBox="1"/>
          <p:nvPr/>
        </p:nvSpPr>
        <p:spPr>
          <a:xfrm>
            <a:off x="8017751" y="3447761"/>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8017749" y="3724845"/>
            <a:ext cx="3581206"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7321254" y="2230027"/>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文本框 32"/>
          <p:cNvSpPr txBox="1"/>
          <p:nvPr/>
        </p:nvSpPr>
        <p:spPr>
          <a:xfrm>
            <a:off x="7321252" y="2507111"/>
            <a:ext cx="3581206"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7321254" y="4687101"/>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34"/>
          <p:cNvSpPr txBox="1"/>
          <p:nvPr/>
        </p:nvSpPr>
        <p:spPr>
          <a:xfrm>
            <a:off x="7321252" y="4964185"/>
            <a:ext cx="3581206"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35"/>
          <p:cNvSpPr txBox="1"/>
          <p:nvPr/>
        </p:nvSpPr>
        <p:spPr>
          <a:xfrm>
            <a:off x="2456479" y="3442887"/>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文本框 36"/>
          <p:cNvSpPr txBox="1"/>
          <p:nvPr/>
        </p:nvSpPr>
        <p:spPr>
          <a:xfrm>
            <a:off x="593045" y="3741833"/>
            <a:ext cx="3581206" cy="613694"/>
          </a:xfrm>
          <a:prstGeom prst="rect">
            <a:avLst/>
          </a:prstGeom>
          <a:noFill/>
        </p:spPr>
        <p:txBody>
          <a:bodyPr wrap="square" rtlCol="0">
            <a:spAutoFit/>
          </a:bodyPr>
          <a:lstStyle/>
          <a:p>
            <a:pPr algn="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3122542" y="2177252"/>
            <a:ext cx="1821098" cy="400110"/>
          </a:xfrm>
          <a:prstGeom prst="rect">
            <a:avLst/>
          </a:prstGeom>
          <a:noFill/>
        </p:spPr>
        <p:txBody>
          <a:bodyPr wrap="square" rtlCol="0">
            <a:spAutoFit/>
          </a:bodyPr>
          <a:lstStyle/>
          <a:p>
            <a:r>
              <a:rPr lang="zh-CN" altLang="en-US" sz="2000" dirty="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dirty="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38"/>
          <p:cNvSpPr txBox="1"/>
          <p:nvPr/>
        </p:nvSpPr>
        <p:spPr>
          <a:xfrm>
            <a:off x="1259108" y="2476198"/>
            <a:ext cx="3581206" cy="613694"/>
          </a:xfrm>
          <a:prstGeom prst="rect">
            <a:avLst/>
          </a:prstGeom>
          <a:noFill/>
        </p:spPr>
        <p:txBody>
          <a:bodyPr wrap="square" rtlCol="0">
            <a:spAutoFit/>
          </a:bodyPr>
          <a:lstStyle/>
          <a:p>
            <a:pPr algn="r">
              <a:lnSpc>
                <a:spcPct val="150000"/>
              </a:lnSpc>
            </a:pPr>
            <a:r>
              <a:rPr lang="zh-CN" altLang="en-US" sz="1200" dirty="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dirty="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nvSpPr>
        <p:spPr>
          <a:xfrm>
            <a:off x="3160471" y="4640403"/>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文本框 40"/>
          <p:cNvSpPr txBox="1"/>
          <p:nvPr/>
        </p:nvSpPr>
        <p:spPr>
          <a:xfrm>
            <a:off x="1297037" y="4939349"/>
            <a:ext cx="3581206" cy="613694"/>
          </a:xfrm>
          <a:prstGeom prst="rect">
            <a:avLst/>
          </a:prstGeom>
          <a:noFill/>
        </p:spPr>
        <p:txBody>
          <a:bodyPr wrap="square" rtlCol="0">
            <a:spAutoFit/>
          </a:bodyPr>
          <a:lstStyle/>
          <a:p>
            <a:pPr algn="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41"/>
          <p:cNvSpPr txBox="1"/>
          <p:nvPr/>
        </p:nvSpPr>
        <p:spPr>
          <a:xfrm>
            <a:off x="358020" y="114273"/>
            <a:ext cx="1739265" cy="400110"/>
          </a:xfrm>
          <a:prstGeom prst="rect">
            <a:avLst/>
          </a:prstGeom>
          <a:noFill/>
        </p:spPr>
        <p:txBody>
          <a:bodyPr wrap="square" rtlCol="0">
            <a:spAutoFit/>
          </a:bodyPr>
          <a:lstStyle/>
          <a:p>
            <a:r>
              <a:rPr lang="zh-CN" altLang="en-US" sz="2000" dirty="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dirty="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randombar(horizontal)">
                                      <p:cBhvr>
                                        <p:cTn id="7" dur="500"/>
                                        <p:tgtEl>
                                          <p:spTgt spid="4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randombar(horizontal)">
                                      <p:cBhvr>
                                        <p:cTn id="11" dur="500"/>
                                        <p:tgtEl>
                                          <p:spTgt spid="4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animEffect transition="in" filter="fade">
                                      <p:cBhvr>
                                        <p:cTn id="17" dur="500"/>
                                        <p:tgtEl>
                                          <p:spTgt spid="29"/>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00"/>
                                        <p:tgtEl>
                                          <p:spTgt spid="38"/>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ipe(down)">
                                      <p:cBhvr>
                                        <p:cTn id="29" dur="500"/>
                                        <p:tgtEl>
                                          <p:spTgt spid="39"/>
                                        </p:tgtEl>
                                      </p:cBhvr>
                                    </p:animEffect>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down)">
                                      <p:cBhvr>
                                        <p:cTn id="33" dur="500"/>
                                        <p:tgtEl>
                                          <p:spTgt spid="26"/>
                                        </p:tgtEl>
                                      </p:cBhvr>
                                    </p:animEffect>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down)">
                                      <p:cBhvr>
                                        <p:cTn id="37" dur="500"/>
                                        <p:tgtEl>
                                          <p:spTgt spid="36"/>
                                        </p:tgtEl>
                                      </p:cBhvr>
                                    </p:animEffect>
                                  </p:childTnLst>
                                </p:cTn>
                              </p:par>
                            </p:childTnLst>
                          </p:cTn>
                        </p:par>
                        <p:par>
                          <p:cTn id="38" fill="hold">
                            <p:stCondLst>
                              <p:cond delay="4000"/>
                            </p:stCondLst>
                            <p:childTnLst>
                              <p:par>
                                <p:cTn id="39" presetID="22" presetClass="entr" presetSubtype="4"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down)">
                                      <p:cBhvr>
                                        <p:cTn id="41" dur="500"/>
                                        <p:tgtEl>
                                          <p:spTgt spid="37"/>
                                        </p:tgtEl>
                                      </p:cBhvr>
                                    </p:animEffect>
                                  </p:childTnLst>
                                </p:cTn>
                              </p:par>
                            </p:childTnLst>
                          </p:cTn>
                        </p:par>
                        <p:par>
                          <p:cTn id="42" fill="hold">
                            <p:stCondLst>
                              <p:cond delay="4500"/>
                            </p:stCondLst>
                            <p:childTnLst>
                              <p:par>
                                <p:cTn id="43" presetID="22" presetClass="entr" presetSubtype="4"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down)">
                                      <p:cBhvr>
                                        <p:cTn id="45" dur="500"/>
                                        <p:tgtEl>
                                          <p:spTgt spid="27"/>
                                        </p:tgtEl>
                                      </p:cBhvr>
                                    </p:animEffect>
                                  </p:childTnLst>
                                </p:cTn>
                              </p:par>
                            </p:childTnLst>
                          </p:cTn>
                        </p:par>
                        <p:par>
                          <p:cTn id="46" fill="hold">
                            <p:stCondLst>
                              <p:cond delay="5000"/>
                            </p:stCondLst>
                            <p:childTnLst>
                              <p:par>
                                <p:cTn id="47" presetID="22" presetClass="entr" presetSubtype="4"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wipe(down)">
                                      <p:cBhvr>
                                        <p:cTn id="49" dur="500"/>
                                        <p:tgtEl>
                                          <p:spTgt spid="40"/>
                                        </p:tgtEl>
                                      </p:cBhvr>
                                    </p:animEffect>
                                  </p:childTnLst>
                                </p:cTn>
                              </p:par>
                            </p:childTnLst>
                          </p:cTn>
                        </p:par>
                        <p:par>
                          <p:cTn id="50" fill="hold">
                            <p:stCondLst>
                              <p:cond delay="5500"/>
                            </p:stCondLst>
                            <p:childTnLst>
                              <p:par>
                                <p:cTn id="51" presetID="22" presetClass="entr" presetSubtype="4"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down)">
                                      <p:cBhvr>
                                        <p:cTn id="53" dur="500"/>
                                        <p:tgtEl>
                                          <p:spTgt spid="41"/>
                                        </p:tgtEl>
                                      </p:cBhvr>
                                    </p:animEffect>
                                  </p:childTnLst>
                                </p:cTn>
                              </p:par>
                            </p:childTnLst>
                          </p:cTn>
                        </p:par>
                        <p:par>
                          <p:cTn id="54" fill="hold">
                            <p:stCondLst>
                              <p:cond delay="6000"/>
                            </p:stCondLst>
                            <p:childTnLst>
                              <p:par>
                                <p:cTn id="55" presetID="22" presetClass="entr" presetSubtype="4"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down)">
                                      <p:cBhvr>
                                        <p:cTn id="57" dur="500"/>
                                        <p:tgtEl>
                                          <p:spTgt spid="24"/>
                                        </p:tgtEl>
                                      </p:cBhvr>
                                    </p:animEffect>
                                  </p:childTnLst>
                                </p:cTn>
                              </p:par>
                            </p:childTnLst>
                          </p:cTn>
                        </p:par>
                        <p:par>
                          <p:cTn id="58" fill="hold">
                            <p:stCondLst>
                              <p:cond delay="6500"/>
                            </p:stCondLst>
                            <p:childTnLst>
                              <p:par>
                                <p:cTn id="59" presetID="22" presetClass="entr" presetSubtype="4"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wipe(down)">
                                      <p:cBhvr>
                                        <p:cTn id="61" dur="500"/>
                                        <p:tgtEl>
                                          <p:spTgt spid="32"/>
                                        </p:tgtEl>
                                      </p:cBhvr>
                                    </p:animEffect>
                                  </p:childTnLst>
                                </p:cTn>
                              </p:par>
                            </p:childTnLst>
                          </p:cTn>
                        </p:par>
                        <p:par>
                          <p:cTn id="62" fill="hold">
                            <p:stCondLst>
                              <p:cond delay="7000"/>
                            </p:stCondLst>
                            <p:childTnLst>
                              <p:par>
                                <p:cTn id="63" presetID="22" presetClass="entr" presetSubtype="4"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down)">
                                      <p:cBhvr>
                                        <p:cTn id="65" dur="500"/>
                                        <p:tgtEl>
                                          <p:spTgt spid="33"/>
                                        </p:tgtEl>
                                      </p:cBhvr>
                                    </p:animEffect>
                                  </p:childTnLst>
                                </p:cTn>
                              </p:par>
                            </p:childTnLst>
                          </p:cTn>
                        </p:par>
                        <p:par>
                          <p:cTn id="66" fill="hold">
                            <p:stCondLst>
                              <p:cond delay="7500"/>
                            </p:stCondLst>
                            <p:childTnLst>
                              <p:par>
                                <p:cTn id="67" presetID="22" presetClass="entr" presetSubtype="4" fill="hold"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down)">
                                      <p:cBhvr>
                                        <p:cTn id="69" dur="500"/>
                                        <p:tgtEl>
                                          <p:spTgt spid="25"/>
                                        </p:tgtEl>
                                      </p:cBhvr>
                                    </p:animEffect>
                                  </p:childTnLst>
                                </p:cTn>
                              </p:par>
                            </p:childTnLst>
                          </p:cTn>
                        </p:par>
                        <p:par>
                          <p:cTn id="70" fill="hold">
                            <p:stCondLst>
                              <p:cond delay="8000"/>
                            </p:stCondLst>
                            <p:childTnLst>
                              <p:par>
                                <p:cTn id="71" presetID="22" presetClass="entr" presetSubtype="4"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wipe(down)">
                                      <p:cBhvr>
                                        <p:cTn id="73" dur="500"/>
                                        <p:tgtEl>
                                          <p:spTgt spid="30"/>
                                        </p:tgtEl>
                                      </p:cBhvr>
                                    </p:animEffect>
                                  </p:childTnLst>
                                </p:cTn>
                              </p:par>
                            </p:childTnLst>
                          </p:cTn>
                        </p:par>
                        <p:par>
                          <p:cTn id="74" fill="hold">
                            <p:stCondLst>
                              <p:cond delay="8500"/>
                            </p:stCondLst>
                            <p:childTnLst>
                              <p:par>
                                <p:cTn id="75" presetID="22" presetClass="entr" presetSubtype="4"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down)">
                                      <p:cBhvr>
                                        <p:cTn id="77" dur="500"/>
                                        <p:tgtEl>
                                          <p:spTgt spid="31"/>
                                        </p:tgtEl>
                                      </p:cBhvr>
                                    </p:animEffect>
                                  </p:childTnLst>
                                </p:cTn>
                              </p:par>
                            </p:childTnLst>
                          </p:cTn>
                        </p:par>
                        <p:par>
                          <p:cTn id="78" fill="hold">
                            <p:stCondLst>
                              <p:cond delay="9000"/>
                            </p:stCondLst>
                            <p:childTnLst>
                              <p:par>
                                <p:cTn id="79" presetID="22" presetClass="entr" presetSubtype="4" fill="hold" nodeType="after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wipe(down)">
                                      <p:cBhvr>
                                        <p:cTn id="81" dur="500"/>
                                        <p:tgtEl>
                                          <p:spTgt spid="28"/>
                                        </p:tgtEl>
                                      </p:cBhvr>
                                    </p:animEffect>
                                  </p:childTnLst>
                                </p:cTn>
                              </p:par>
                            </p:childTnLst>
                          </p:cTn>
                        </p:par>
                        <p:par>
                          <p:cTn id="82" fill="hold">
                            <p:stCondLst>
                              <p:cond delay="9500"/>
                            </p:stCondLst>
                            <p:childTnLst>
                              <p:par>
                                <p:cTn id="83" presetID="22" presetClass="entr" presetSubtype="4"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wipe(down)">
                                      <p:cBhvr>
                                        <p:cTn id="85" dur="500"/>
                                        <p:tgtEl>
                                          <p:spTgt spid="34"/>
                                        </p:tgtEl>
                                      </p:cBhvr>
                                    </p:animEffect>
                                  </p:childTnLst>
                                </p:cTn>
                              </p:par>
                            </p:childTnLst>
                          </p:cTn>
                        </p:par>
                        <p:par>
                          <p:cTn id="86" fill="hold">
                            <p:stCondLst>
                              <p:cond delay="10000"/>
                            </p:stCondLst>
                            <p:childTnLst>
                              <p:par>
                                <p:cTn id="87" presetID="22" presetClass="entr" presetSubtype="4" fill="hold" grpId="0" nodeType="after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wipe(down)">
                                      <p:cBhvr>
                                        <p:cTn id="8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a:off x="4565649" y="2262014"/>
            <a:ext cx="3060700" cy="3058469"/>
            <a:chOff x="4565649" y="2262014"/>
            <a:chExt cx="3060700" cy="3058469"/>
          </a:xfrm>
        </p:grpSpPr>
        <p:grpSp>
          <p:nvGrpSpPr>
            <p:cNvPr id="6" name="组合 5"/>
            <p:cNvGrpSpPr/>
            <p:nvPr/>
          </p:nvGrpSpPr>
          <p:grpSpPr>
            <a:xfrm>
              <a:off x="4565649" y="2262014"/>
              <a:ext cx="3060700" cy="3058469"/>
              <a:chOff x="4565649" y="2262014"/>
              <a:chExt cx="3060700" cy="3058469"/>
            </a:xfrm>
          </p:grpSpPr>
          <p:sp>
            <p:nvSpPr>
              <p:cNvPr id="9" name="Freeform 6"/>
              <p:cNvSpPr>
                <a:spLocks noEditPoints="1"/>
              </p:cNvSpPr>
              <p:nvPr/>
            </p:nvSpPr>
            <p:spPr bwMode="auto">
              <a:xfrm>
                <a:off x="4565649" y="2262014"/>
                <a:ext cx="3060700" cy="3058469"/>
              </a:xfrm>
              <a:custGeom>
                <a:avLst/>
                <a:gdLst>
                  <a:gd name="T0" fmla="*/ 2847924 w 935"/>
                  <a:gd name="T1" fmla="*/ 1988209 h 935"/>
                  <a:gd name="T2" fmla="*/ 2847924 w 935"/>
                  <a:gd name="T3" fmla="*/ 1988209 h 935"/>
                  <a:gd name="T4" fmla="*/ 2638422 w 935"/>
                  <a:gd name="T5" fmla="*/ 1530398 h 935"/>
                  <a:gd name="T6" fmla="*/ 2847924 w 935"/>
                  <a:gd name="T7" fmla="*/ 1069316 h 935"/>
                  <a:gd name="T8" fmla="*/ 2847924 w 935"/>
                  <a:gd name="T9" fmla="*/ 1069316 h 935"/>
                  <a:gd name="T10" fmla="*/ 3060700 w 935"/>
                  <a:gd name="T11" fmla="*/ 608235 h 935"/>
                  <a:gd name="T12" fmla="*/ 2455107 w 935"/>
                  <a:gd name="T13" fmla="*/ 0 h 935"/>
                  <a:gd name="T14" fmla="*/ 1990273 w 935"/>
                  <a:gd name="T15" fmla="*/ 212555 h 935"/>
                  <a:gd name="T16" fmla="*/ 1990273 w 935"/>
                  <a:gd name="T17" fmla="*/ 212555 h 935"/>
                  <a:gd name="T18" fmla="*/ 1531987 w 935"/>
                  <a:gd name="T19" fmla="*/ 421840 h 935"/>
                  <a:gd name="T20" fmla="*/ 1073700 w 935"/>
                  <a:gd name="T21" fmla="*/ 212555 h 935"/>
                  <a:gd name="T22" fmla="*/ 1073700 w 935"/>
                  <a:gd name="T23" fmla="*/ 212555 h 935"/>
                  <a:gd name="T24" fmla="*/ 608867 w 935"/>
                  <a:gd name="T25" fmla="*/ 0 h 935"/>
                  <a:gd name="T26" fmla="*/ 0 w 935"/>
                  <a:gd name="T27" fmla="*/ 608235 h 935"/>
                  <a:gd name="T28" fmla="*/ 216049 w 935"/>
                  <a:gd name="T29" fmla="*/ 1069316 h 935"/>
                  <a:gd name="T30" fmla="*/ 216049 w 935"/>
                  <a:gd name="T31" fmla="*/ 1069316 h 935"/>
                  <a:gd name="T32" fmla="*/ 425552 w 935"/>
                  <a:gd name="T33" fmla="*/ 1530398 h 935"/>
                  <a:gd name="T34" fmla="*/ 216049 w 935"/>
                  <a:gd name="T35" fmla="*/ 1988209 h 935"/>
                  <a:gd name="T36" fmla="*/ 216049 w 935"/>
                  <a:gd name="T37" fmla="*/ 1988209 h 935"/>
                  <a:gd name="T38" fmla="*/ 0 w 935"/>
                  <a:gd name="T39" fmla="*/ 2449290 h 935"/>
                  <a:gd name="T40" fmla="*/ 608867 w 935"/>
                  <a:gd name="T41" fmla="*/ 3057525 h 935"/>
                  <a:gd name="T42" fmla="*/ 1073700 w 935"/>
                  <a:gd name="T43" fmla="*/ 2844970 h 935"/>
                  <a:gd name="T44" fmla="*/ 1073700 w 935"/>
                  <a:gd name="T45" fmla="*/ 2844970 h 935"/>
                  <a:gd name="T46" fmla="*/ 1531987 w 935"/>
                  <a:gd name="T47" fmla="*/ 2635685 h 935"/>
                  <a:gd name="T48" fmla="*/ 1990273 w 935"/>
                  <a:gd name="T49" fmla="*/ 2844970 h 935"/>
                  <a:gd name="T50" fmla="*/ 1990273 w 935"/>
                  <a:gd name="T51" fmla="*/ 2844970 h 935"/>
                  <a:gd name="T52" fmla="*/ 2455107 w 935"/>
                  <a:gd name="T53" fmla="*/ 3057525 h 935"/>
                  <a:gd name="T54" fmla="*/ 3060700 w 935"/>
                  <a:gd name="T55" fmla="*/ 2449290 h 935"/>
                  <a:gd name="T56" fmla="*/ 2847924 w 935"/>
                  <a:gd name="T57" fmla="*/ 1988209 h 935"/>
                  <a:gd name="T58" fmla="*/ 1531987 w 935"/>
                  <a:gd name="T59" fmla="*/ 2226925 h 935"/>
                  <a:gd name="T60" fmla="*/ 834736 w 935"/>
                  <a:gd name="T61" fmla="*/ 1530398 h 935"/>
                  <a:gd name="T62" fmla="*/ 1531987 w 935"/>
                  <a:gd name="T63" fmla="*/ 833870 h 935"/>
                  <a:gd name="T64" fmla="*/ 2229237 w 935"/>
                  <a:gd name="T65" fmla="*/ 1530398 h 935"/>
                  <a:gd name="T66" fmla="*/ 1531987 w 935"/>
                  <a:gd name="T67" fmla="*/ 2226925 h 9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935" h="935">
                    <a:moveTo>
                      <a:pt x="870" y="608"/>
                    </a:moveTo>
                    <a:cubicBezTo>
                      <a:pt x="870" y="608"/>
                      <a:pt x="870" y="608"/>
                      <a:pt x="870" y="608"/>
                    </a:cubicBezTo>
                    <a:cubicBezTo>
                      <a:pt x="831" y="574"/>
                      <a:pt x="806" y="524"/>
                      <a:pt x="806" y="468"/>
                    </a:cubicBezTo>
                    <a:cubicBezTo>
                      <a:pt x="806" y="412"/>
                      <a:pt x="831" y="362"/>
                      <a:pt x="870" y="327"/>
                    </a:cubicBezTo>
                    <a:cubicBezTo>
                      <a:pt x="870" y="327"/>
                      <a:pt x="870" y="327"/>
                      <a:pt x="870" y="327"/>
                    </a:cubicBezTo>
                    <a:cubicBezTo>
                      <a:pt x="910" y="293"/>
                      <a:pt x="935" y="243"/>
                      <a:pt x="935" y="186"/>
                    </a:cubicBezTo>
                    <a:cubicBezTo>
                      <a:pt x="935" y="83"/>
                      <a:pt x="852" y="0"/>
                      <a:pt x="750" y="0"/>
                    </a:cubicBezTo>
                    <a:cubicBezTo>
                      <a:pt x="693" y="0"/>
                      <a:pt x="642" y="25"/>
                      <a:pt x="608" y="65"/>
                    </a:cubicBezTo>
                    <a:cubicBezTo>
                      <a:pt x="608" y="65"/>
                      <a:pt x="608" y="65"/>
                      <a:pt x="608" y="65"/>
                    </a:cubicBezTo>
                    <a:cubicBezTo>
                      <a:pt x="574" y="105"/>
                      <a:pt x="524" y="129"/>
                      <a:pt x="468" y="129"/>
                    </a:cubicBezTo>
                    <a:cubicBezTo>
                      <a:pt x="412" y="129"/>
                      <a:pt x="362" y="105"/>
                      <a:pt x="328" y="65"/>
                    </a:cubicBezTo>
                    <a:cubicBezTo>
                      <a:pt x="328" y="65"/>
                      <a:pt x="328" y="65"/>
                      <a:pt x="328" y="65"/>
                    </a:cubicBezTo>
                    <a:cubicBezTo>
                      <a:pt x="294" y="25"/>
                      <a:pt x="243" y="0"/>
                      <a:pt x="186" y="0"/>
                    </a:cubicBezTo>
                    <a:cubicBezTo>
                      <a:pt x="83" y="0"/>
                      <a:pt x="0" y="83"/>
                      <a:pt x="0" y="186"/>
                    </a:cubicBezTo>
                    <a:cubicBezTo>
                      <a:pt x="0" y="243"/>
                      <a:pt x="26" y="293"/>
                      <a:pt x="66" y="327"/>
                    </a:cubicBezTo>
                    <a:cubicBezTo>
                      <a:pt x="66" y="327"/>
                      <a:pt x="66" y="327"/>
                      <a:pt x="66" y="327"/>
                    </a:cubicBezTo>
                    <a:cubicBezTo>
                      <a:pt x="105" y="362"/>
                      <a:pt x="130" y="412"/>
                      <a:pt x="130" y="468"/>
                    </a:cubicBezTo>
                    <a:cubicBezTo>
                      <a:pt x="130" y="524"/>
                      <a:pt x="105" y="574"/>
                      <a:pt x="66" y="608"/>
                    </a:cubicBezTo>
                    <a:cubicBezTo>
                      <a:pt x="66" y="608"/>
                      <a:pt x="66" y="608"/>
                      <a:pt x="66" y="608"/>
                    </a:cubicBezTo>
                    <a:cubicBezTo>
                      <a:pt x="26" y="642"/>
                      <a:pt x="0" y="693"/>
                      <a:pt x="0" y="749"/>
                    </a:cubicBezTo>
                    <a:cubicBezTo>
                      <a:pt x="0" y="852"/>
                      <a:pt x="83" y="935"/>
                      <a:pt x="186" y="935"/>
                    </a:cubicBezTo>
                    <a:cubicBezTo>
                      <a:pt x="243" y="935"/>
                      <a:pt x="294" y="910"/>
                      <a:pt x="328" y="870"/>
                    </a:cubicBezTo>
                    <a:cubicBezTo>
                      <a:pt x="328" y="870"/>
                      <a:pt x="328" y="870"/>
                      <a:pt x="328" y="870"/>
                    </a:cubicBezTo>
                    <a:cubicBezTo>
                      <a:pt x="362" y="831"/>
                      <a:pt x="412" y="806"/>
                      <a:pt x="468" y="806"/>
                    </a:cubicBezTo>
                    <a:cubicBezTo>
                      <a:pt x="524" y="806"/>
                      <a:pt x="574" y="831"/>
                      <a:pt x="608" y="870"/>
                    </a:cubicBezTo>
                    <a:cubicBezTo>
                      <a:pt x="608" y="870"/>
                      <a:pt x="608" y="870"/>
                      <a:pt x="608" y="870"/>
                    </a:cubicBezTo>
                    <a:cubicBezTo>
                      <a:pt x="642" y="910"/>
                      <a:pt x="693" y="935"/>
                      <a:pt x="750" y="935"/>
                    </a:cubicBezTo>
                    <a:cubicBezTo>
                      <a:pt x="852" y="935"/>
                      <a:pt x="935" y="852"/>
                      <a:pt x="935" y="749"/>
                    </a:cubicBezTo>
                    <a:cubicBezTo>
                      <a:pt x="935" y="693"/>
                      <a:pt x="910" y="642"/>
                      <a:pt x="870" y="608"/>
                    </a:cubicBezTo>
                    <a:close/>
                    <a:moveTo>
                      <a:pt x="468" y="681"/>
                    </a:moveTo>
                    <a:cubicBezTo>
                      <a:pt x="350" y="681"/>
                      <a:pt x="255" y="585"/>
                      <a:pt x="255" y="468"/>
                    </a:cubicBezTo>
                    <a:cubicBezTo>
                      <a:pt x="255" y="350"/>
                      <a:pt x="350" y="255"/>
                      <a:pt x="468" y="255"/>
                    </a:cubicBezTo>
                    <a:cubicBezTo>
                      <a:pt x="585" y="255"/>
                      <a:pt x="681" y="350"/>
                      <a:pt x="681" y="468"/>
                    </a:cubicBezTo>
                    <a:cubicBezTo>
                      <a:pt x="681" y="585"/>
                      <a:pt x="585" y="681"/>
                      <a:pt x="468" y="681"/>
                    </a:cubicBezTo>
                    <a:close/>
                  </a:path>
                </a:pathLst>
              </a:custGeom>
              <a:solidFill>
                <a:srgbClr val="F04765"/>
              </a:solidFill>
              <a:ln>
                <a:noFill/>
              </a:ln>
            </p:spPr>
            <p:txBody>
              <a:bodyPr/>
              <a:lstStyle/>
              <a:p>
                <a:pPr defTabSz="685800"/>
                <a:endParaRPr lang="zh-CN" altLang="en-US" sz="1400">
                  <a:solidFill>
                    <a:srgbClr val="1A1818"/>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椭圆 3"/>
              <p:cNvSpPr/>
              <p:nvPr/>
            </p:nvSpPr>
            <p:spPr>
              <a:xfrm>
                <a:off x="4697730" y="2388877"/>
                <a:ext cx="960120" cy="9143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6534152" y="2388877"/>
                <a:ext cx="960120" cy="9143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a:off x="6534152" y="4232917"/>
                <a:ext cx="960120" cy="9143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椭圆 11"/>
              <p:cNvSpPr/>
              <p:nvPr/>
            </p:nvSpPr>
            <p:spPr>
              <a:xfrm>
                <a:off x="4697730" y="4232917"/>
                <a:ext cx="960120" cy="9143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cardiology_230215"/>
            <p:cNvSpPr>
              <a:spLocks noChangeAspect="1"/>
            </p:cNvSpPr>
            <p:nvPr/>
          </p:nvSpPr>
          <p:spPr bwMode="auto">
            <a:xfrm>
              <a:off x="4860053" y="2567767"/>
              <a:ext cx="609685" cy="55660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09287" h="556239">
                  <a:moveTo>
                    <a:pt x="459544" y="240673"/>
                  </a:moveTo>
                  <a:cubicBezTo>
                    <a:pt x="452564" y="240673"/>
                    <a:pt x="446770" y="246456"/>
                    <a:pt x="446770" y="253422"/>
                  </a:cubicBezTo>
                  <a:cubicBezTo>
                    <a:pt x="446770" y="260520"/>
                    <a:pt x="452564" y="266172"/>
                    <a:pt x="459544" y="266172"/>
                  </a:cubicBezTo>
                  <a:cubicBezTo>
                    <a:pt x="466655" y="266172"/>
                    <a:pt x="472318" y="260520"/>
                    <a:pt x="472318" y="253422"/>
                  </a:cubicBezTo>
                  <a:cubicBezTo>
                    <a:pt x="472318" y="246456"/>
                    <a:pt x="466655" y="240673"/>
                    <a:pt x="459544" y="240673"/>
                  </a:cubicBezTo>
                  <a:close/>
                  <a:moveTo>
                    <a:pt x="400283" y="240673"/>
                  </a:moveTo>
                  <a:cubicBezTo>
                    <a:pt x="393171" y="240673"/>
                    <a:pt x="387508" y="246456"/>
                    <a:pt x="387508" y="253422"/>
                  </a:cubicBezTo>
                  <a:cubicBezTo>
                    <a:pt x="387508" y="260520"/>
                    <a:pt x="393171" y="266172"/>
                    <a:pt x="400283" y="266172"/>
                  </a:cubicBezTo>
                  <a:cubicBezTo>
                    <a:pt x="407262" y="266172"/>
                    <a:pt x="413057" y="260520"/>
                    <a:pt x="413057" y="253422"/>
                  </a:cubicBezTo>
                  <a:cubicBezTo>
                    <a:pt x="413057" y="246456"/>
                    <a:pt x="407262" y="240673"/>
                    <a:pt x="400283" y="240673"/>
                  </a:cubicBezTo>
                  <a:close/>
                  <a:moveTo>
                    <a:pt x="209065" y="240673"/>
                  </a:moveTo>
                  <a:cubicBezTo>
                    <a:pt x="201954" y="240673"/>
                    <a:pt x="196291" y="246456"/>
                    <a:pt x="196291" y="253422"/>
                  </a:cubicBezTo>
                  <a:cubicBezTo>
                    <a:pt x="196291" y="260520"/>
                    <a:pt x="201954" y="266172"/>
                    <a:pt x="209065" y="266172"/>
                  </a:cubicBezTo>
                  <a:cubicBezTo>
                    <a:pt x="216045" y="266172"/>
                    <a:pt x="221839" y="260520"/>
                    <a:pt x="221839" y="253422"/>
                  </a:cubicBezTo>
                  <a:cubicBezTo>
                    <a:pt x="221839" y="246456"/>
                    <a:pt x="216045" y="240673"/>
                    <a:pt x="209065" y="240673"/>
                  </a:cubicBezTo>
                  <a:close/>
                  <a:moveTo>
                    <a:pt x="149672" y="240673"/>
                  </a:moveTo>
                  <a:cubicBezTo>
                    <a:pt x="142692" y="240673"/>
                    <a:pt x="136898" y="246456"/>
                    <a:pt x="136898" y="253422"/>
                  </a:cubicBezTo>
                  <a:cubicBezTo>
                    <a:pt x="136898" y="260520"/>
                    <a:pt x="142692" y="266172"/>
                    <a:pt x="149672" y="266172"/>
                  </a:cubicBezTo>
                  <a:cubicBezTo>
                    <a:pt x="156784" y="266172"/>
                    <a:pt x="162446" y="260520"/>
                    <a:pt x="162446" y="253422"/>
                  </a:cubicBezTo>
                  <a:cubicBezTo>
                    <a:pt x="162446" y="246456"/>
                    <a:pt x="156784" y="240673"/>
                    <a:pt x="149672" y="240673"/>
                  </a:cubicBezTo>
                  <a:close/>
                  <a:moveTo>
                    <a:pt x="459544" y="203344"/>
                  </a:moveTo>
                  <a:cubicBezTo>
                    <a:pt x="452564" y="203344"/>
                    <a:pt x="446770" y="208996"/>
                    <a:pt x="446770" y="215962"/>
                  </a:cubicBezTo>
                  <a:cubicBezTo>
                    <a:pt x="446770" y="223060"/>
                    <a:pt x="452564" y="228712"/>
                    <a:pt x="459544" y="228712"/>
                  </a:cubicBezTo>
                  <a:cubicBezTo>
                    <a:pt x="466655" y="228712"/>
                    <a:pt x="472318" y="223060"/>
                    <a:pt x="472318" y="215962"/>
                  </a:cubicBezTo>
                  <a:cubicBezTo>
                    <a:pt x="472318" y="208996"/>
                    <a:pt x="466655" y="203344"/>
                    <a:pt x="459544" y="203344"/>
                  </a:cubicBezTo>
                  <a:close/>
                  <a:moveTo>
                    <a:pt x="400283" y="203344"/>
                  </a:moveTo>
                  <a:cubicBezTo>
                    <a:pt x="393171" y="203344"/>
                    <a:pt x="387508" y="208996"/>
                    <a:pt x="387508" y="215962"/>
                  </a:cubicBezTo>
                  <a:cubicBezTo>
                    <a:pt x="387508" y="223060"/>
                    <a:pt x="393171" y="228712"/>
                    <a:pt x="400283" y="228712"/>
                  </a:cubicBezTo>
                  <a:cubicBezTo>
                    <a:pt x="407262" y="228712"/>
                    <a:pt x="413057" y="223060"/>
                    <a:pt x="413057" y="215962"/>
                  </a:cubicBezTo>
                  <a:cubicBezTo>
                    <a:pt x="413057" y="208996"/>
                    <a:pt x="407262" y="203344"/>
                    <a:pt x="400283" y="203344"/>
                  </a:cubicBezTo>
                  <a:close/>
                  <a:moveTo>
                    <a:pt x="209065" y="203344"/>
                  </a:moveTo>
                  <a:cubicBezTo>
                    <a:pt x="201954" y="203344"/>
                    <a:pt x="196291" y="208996"/>
                    <a:pt x="196291" y="215962"/>
                  </a:cubicBezTo>
                  <a:cubicBezTo>
                    <a:pt x="196291" y="223060"/>
                    <a:pt x="201954" y="228712"/>
                    <a:pt x="209065" y="228712"/>
                  </a:cubicBezTo>
                  <a:cubicBezTo>
                    <a:pt x="216045" y="228712"/>
                    <a:pt x="221839" y="223060"/>
                    <a:pt x="221839" y="215962"/>
                  </a:cubicBezTo>
                  <a:cubicBezTo>
                    <a:pt x="221839" y="208996"/>
                    <a:pt x="216045" y="203344"/>
                    <a:pt x="209065" y="203344"/>
                  </a:cubicBezTo>
                  <a:close/>
                  <a:moveTo>
                    <a:pt x="149672" y="203344"/>
                  </a:moveTo>
                  <a:cubicBezTo>
                    <a:pt x="142692" y="203344"/>
                    <a:pt x="136898" y="208996"/>
                    <a:pt x="136898" y="215962"/>
                  </a:cubicBezTo>
                  <a:cubicBezTo>
                    <a:pt x="136898" y="223060"/>
                    <a:pt x="142692" y="228712"/>
                    <a:pt x="149672" y="228712"/>
                  </a:cubicBezTo>
                  <a:cubicBezTo>
                    <a:pt x="156784" y="228712"/>
                    <a:pt x="162446" y="223060"/>
                    <a:pt x="162446" y="215962"/>
                  </a:cubicBezTo>
                  <a:cubicBezTo>
                    <a:pt x="162446" y="208996"/>
                    <a:pt x="156784" y="203344"/>
                    <a:pt x="149672" y="203344"/>
                  </a:cubicBezTo>
                  <a:close/>
                  <a:moveTo>
                    <a:pt x="459544" y="164307"/>
                  </a:moveTo>
                  <a:cubicBezTo>
                    <a:pt x="452564" y="164307"/>
                    <a:pt x="446770" y="169959"/>
                    <a:pt x="446770" y="177057"/>
                  </a:cubicBezTo>
                  <a:cubicBezTo>
                    <a:pt x="446770" y="184023"/>
                    <a:pt x="452564" y="189806"/>
                    <a:pt x="459544" y="189806"/>
                  </a:cubicBezTo>
                  <a:cubicBezTo>
                    <a:pt x="466655" y="189806"/>
                    <a:pt x="472318" y="184023"/>
                    <a:pt x="472318" y="177057"/>
                  </a:cubicBezTo>
                  <a:cubicBezTo>
                    <a:pt x="472318" y="169959"/>
                    <a:pt x="466655" y="164307"/>
                    <a:pt x="459544" y="164307"/>
                  </a:cubicBezTo>
                  <a:close/>
                  <a:moveTo>
                    <a:pt x="400283" y="164307"/>
                  </a:moveTo>
                  <a:cubicBezTo>
                    <a:pt x="393171" y="164307"/>
                    <a:pt x="387508" y="169959"/>
                    <a:pt x="387508" y="177057"/>
                  </a:cubicBezTo>
                  <a:cubicBezTo>
                    <a:pt x="387508" y="184023"/>
                    <a:pt x="393171" y="189806"/>
                    <a:pt x="400283" y="189806"/>
                  </a:cubicBezTo>
                  <a:cubicBezTo>
                    <a:pt x="407262" y="189806"/>
                    <a:pt x="413057" y="184023"/>
                    <a:pt x="413057" y="177057"/>
                  </a:cubicBezTo>
                  <a:cubicBezTo>
                    <a:pt x="413057" y="169959"/>
                    <a:pt x="407262" y="164307"/>
                    <a:pt x="400283" y="164307"/>
                  </a:cubicBezTo>
                  <a:close/>
                  <a:moveTo>
                    <a:pt x="209065" y="164307"/>
                  </a:moveTo>
                  <a:cubicBezTo>
                    <a:pt x="201954" y="164307"/>
                    <a:pt x="196291" y="169959"/>
                    <a:pt x="196291" y="177057"/>
                  </a:cubicBezTo>
                  <a:cubicBezTo>
                    <a:pt x="196291" y="184023"/>
                    <a:pt x="201954" y="189806"/>
                    <a:pt x="209065" y="189806"/>
                  </a:cubicBezTo>
                  <a:cubicBezTo>
                    <a:pt x="216045" y="189806"/>
                    <a:pt x="221839" y="184023"/>
                    <a:pt x="221839" y="177057"/>
                  </a:cubicBezTo>
                  <a:cubicBezTo>
                    <a:pt x="221839" y="169959"/>
                    <a:pt x="216045" y="164307"/>
                    <a:pt x="209065" y="164307"/>
                  </a:cubicBezTo>
                  <a:close/>
                  <a:moveTo>
                    <a:pt x="149672" y="164307"/>
                  </a:moveTo>
                  <a:cubicBezTo>
                    <a:pt x="142692" y="164307"/>
                    <a:pt x="136898" y="169959"/>
                    <a:pt x="136898" y="177057"/>
                  </a:cubicBezTo>
                  <a:cubicBezTo>
                    <a:pt x="136898" y="184023"/>
                    <a:pt x="142692" y="189806"/>
                    <a:pt x="149672" y="189806"/>
                  </a:cubicBezTo>
                  <a:cubicBezTo>
                    <a:pt x="156784" y="189806"/>
                    <a:pt x="162446" y="184023"/>
                    <a:pt x="162446" y="177057"/>
                  </a:cubicBezTo>
                  <a:cubicBezTo>
                    <a:pt x="162446" y="169959"/>
                    <a:pt x="156784" y="164307"/>
                    <a:pt x="149672" y="164307"/>
                  </a:cubicBezTo>
                  <a:close/>
                  <a:moveTo>
                    <a:pt x="346815" y="162204"/>
                  </a:moveTo>
                  <a:lnTo>
                    <a:pt x="346815" y="269852"/>
                  </a:lnTo>
                  <a:cubicBezTo>
                    <a:pt x="354980" y="269852"/>
                    <a:pt x="361565" y="245799"/>
                    <a:pt x="361565" y="215962"/>
                  </a:cubicBezTo>
                  <a:cubicBezTo>
                    <a:pt x="361565" y="186258"/>
                    <a:pt x="354980" y="162204"/>
                    <a:pt x="346815" y="162204"/>
                  </a:cubicBezTo>
                  <a:close/>
                  <a:moveTo>
                    <a:pt x="262401" y="162204"/>
                  </a:moveTo>
                  <a:cubicBezTo>
                    <a:pt x="254367" y="162204"/>
                    <a:pt x="247651" y="186258"/>
                    <a:pt x="247651" y="215962"/>
                  </a:cubicBezTo>
                  <a:cubicBezTo>
                    <a:pt x="247651" y="245799"/>
                    <a:pt x="254367" y="269852"/>
                    <a:pt x="262401" y="269852"/>
                  </a:cubicBezTo>
                  <a:close/>
                  <a:moveTo>
                    <a:pt x="129392" y="144066"/>
                  </a:moveTo>
                  <a:lnTo>
                    <a:pt x="479430" y="144066"/>
                  </a:lnTo>
                  <a:lnTo>
                    <a:pt x="479825" y="144066"/>
                  </a:lnTo>
                  <a:cubicBezTo>
                    <a:pt x="491545" y="144066"/>
                    <a:pt x="501027" y="176137"/>
                    <a:pt x="501027" y="215831"/>
                  </a:cubicBezTo>
                  <a:cubicBezTo>
                    <a:pt x="501027" y="255394"/>
                    <a:pt x="491545" y="287596"/>
                    <a:pt x="479825" y="287596"/>
                  </a:cubicBezTo>
                  <a:lnTo>
                    <a:pt x="479430" y="287596"/>
                  </a:lnTo>
                  <a:lnTo>
                    <a:pt x="129392" y="287596"/>
                  </a:lnTo>
                  <a:cubicBezTo>
                    <a:pt x="117671" y="287596"/>
                    <a:pt x="108189" y="255394"/>
                    <a:pt x="108189" y="215831"/>
                  </a:cubicBezTo>
                  <a:cubicBezTo>
                    <a:pt x="108189" y="176137"/>
                    <a:pt x="117671" y="144066"/>
                    <a:pt x="129392" y="144066"/>
                  </a:cubicBezTo>
                  <a:close/>
                  <a:moveTo>
                    <a:pt x="129423" y="115928"/>
                  </a:moveTo>
                  <a:cubicBezTo>
                    <a:pt x="84910" y="115928"/>
                    <a:pt x="80037" y="185741"/>
                    <a:pt x="80037" y="215849"/>
                  </a:cubicBezTo>
                  <a:cubicBezTo>
                    <a:pt x="80037" y="245826"/>
                    <a:pt x="84910" y="315771"/>
                    <a:pt x="129423" y="315771"/>
                  </a:cubicBezTo>
                  <a:lnTo>
                    <a:pt x="479864" y="315771"/>
                  </a:lnTo>
                  <a:cubicBezTo>
                    <a:pt x="524509" y="315771"/>
                    <a:pt x="529250" y="245826"/>
                    <a:pt x="529250" y="215849"/>
                  </a:cubicBezTo>
                  <a:cubicBezTo>
                    <a:pt x="529250" y="185741"/>
                    <a:pt x="524509" y="115928"/>
                    <a:pt x="479469" y="115928"/>
                  </a:cubicBezTo>
                  <a:close/>
                  <a:moveTo>
                    <a:pt x="178430" y="0"/>
                  </a:moveTo>
                  <a:cubicBezTo>
                    <a:pt x="224112" y="0"/>
                    <a:pt x="269810" y="17387"/>
                    <a:pt x="304709" y="52162"/>
                  </a:cubicBezTo>
                  <a:cubicBezTo>
                    <a:pt x="374376" y="-17388"/>
                    <a:pt x="487371" y="-17388"/>
                    <a:pt x="557037" y="52162"/>
                  </a:cubicBezTo>
                  <a:cubicBezTo>
                    <a:pt x="626704" y="121844"/>
                    <a:pt x="626704" y="234650"/>
                    <a:pt x="557037" y="304201"/>
                  </a:cubicBezTo>
                  <a:lnTo>
                    <a:pt x="304709" y="556239"/>
                  </a:lnTo>
                  <a:lnTo>
                    <a:pt x="52250" y="304201"/>
                  </a:lnTo>
                  <a:cubicBezTo>
                    <a:pt x="-17417" y="234650"/>
                    <a:pt x="-17417" y="121844"/>
                    <a:pt x="52250" y="52162"/>
                  </a:cubicBezTo>
                  <a:cubicBezTo>
                    <a:pt x="87083" y="17387"/>
                    <a:pt x="132748" y="0"/>
                    <a:pt x="178430" y="0"/>
                  </a:cubicBezTo>
                  <a:close/>
                </a:path>
              </a:pathLst>
            </a:custGeom>
            <a:solidFill>
              <a:srgbClr val="F04765"/>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 name="tooth_291332"/>
            <p:cNvSpPr>
              <a:spLocks noChangeAspect="1"/>
            </p:cNvSpPr>
            <p:nvPr/>
          </p:nvSpPr>
          <p:spPr bwMode="auto">
            <a:xfrm>
              <a:off x="6709369" y="2541686"/>
              <a:ext cx="609685" cy="608764"/>
            </a:xfrm>
            <a:custGeom>
              <a:avLst/>
              <a:gdLst>
                <a:gd name="T0" fmla="*/ 6827 w 6827"/>
                <a:gd name="T1" fmla="*/ 1820 h 6827"/>
                <a:gd name="T2" fmla="*/ 5006 w 6827"/>
                <a:gd name="T3" fmla="*/ 0 h 6827"/>
                <a:gd name="T4" fmla="*/ 3413 w 6827"/>
                <a:gd name="T5" fmla="*/ 939 h 6827"/>
                <a:gd name="T6" fmla="*/ 1820 w 6827"/>
                <a:gd name="T7" fmla="*/ 0 h 6827"/>
                <a:gd name="T8" fmla="*/ 0 w 6827"/>
                <a:gd name="T9" fmla="*/ 1820 h 6827"/>
                <a:gd name="T10" fmla="*/ 1232 w 6827"/>
                <a:gd name="T11" fmla="*/ 3543 h 6827"/>
                <a:gd name="T12" fmla="*/ 1138 w 6827"/>
                <a:gd name="T13" fmla="*/ 4323 h 6827"/>
                <a:gd name="T14" fmla="*/ 2503 w 6827"/>
                <a:gd name="T15" fmla="*/ 6827 h 6827"/>
                <a:gd name="T16" fmla="*/ 2503 w 6827"/>
                <a:gd name="T17" fmla="*/ 5188 h 6827"/>
                <a:gd name="T18" fmla="*/ 3413 w 6827"/>
                <a:gd name="T19" fmla="*/ 4278 h 6827"/>
                <a:gd name="T20" fmla="*/ 4324 w 6827"/>
                <a:gd name="T21" fmla="*/ 5188 h 6827"/>
                <a:gd name="T22" fmla="*/ 4324 w 6827"/>
                <a:gd name="T23" fmla="*/ 6827 h 6827"/>
                <a:gd name="T24" fmla="*/ 5689 w 6827"/>
                <a:gd name="T25" fmla="*/ 4323 h 6827"/>
                <a:gd name="T26" fmla="*/ 5594 w 6827"/>
                <a:gd name="T27" fmla="*/ 3543 h 6827"/>
                <a:gd name="T28" fmla="*/ 6827 w 6827"/>
                <a:gd name="T29" fmla="*/ 1820 h 6827"/>
                <a:gd name="T30" fmla="*/ 2113 w 6827"/>
                <a:gd name="T31" fmla="*/ 2113 h 6827"/>
                <a:gd name="T32" fmla="*/ 1820 w 6827"/>
                <a:gd name="T33" fmla="*/ 2844 h 6827"/>
                <a:gd name="T34" fmla="*/ 1528 w 6827"/>
                <a:gd name="T35" fmla="*/ 2113 h 6827"/>
                <a:gd name="T36" fmla="*/ 796 w 6827"/>
                <a:gd name="T37" fmla="*/ 1820 h 6827"/>
                <a:gd name="T38" fmla="*/ 1528 w 6827"/>
                <a:gd name="T39" fmla="*/ 1528 h 6827"/>
                <a:gd name="T40" fmla="*/ 1820 w 6827"/>
                <a:gd name="T41" fmla="*/ 796 h 6827"/>
                <a:gd name="T42" fmla="*/ 2113 w 6827"/>
                <a:gd name="T43" fmla="*/ 1528 h 6827"/>
                <a:gd name="T44" fmla="*/ 2844 w 6827"/>
                <a:gd name="T45" fmla="*/ 1820 h 6827"/>
                <a:gd name="T46" fmla="*/ 2113 w 6827"/>
                <a:gd name="T47" fmla="*/ 2113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26" h="6826">
                  <a:moveTo>
                    <a:pt x="6827" y="1820"/>
                  </a:moveTo>
                  <a:cubicBezTo>
                    <a:pt x="6827" y="815"/>
                    <a:pt x="6012" y="0"/>
                    <a:pt x="5006" y="0"/>
                  </a:cubicBezTo>
                  <a:cubicBezTo>
                    <a:pt x="4321" y="0"/>
                    <a:pt x="3724" y="379"/>
                    <a:pt x="3413" y="939"/>
                  </a:cubicBezTo>
                  <a:cubicBezTo>
                    <a:pt x="3103" y="379"/>
                    <a:pt x="2506" y="0"/>
                    <a:pt x="1820" y="0"/>
                  </a:cubicBezTo>
                  <a:cubicBezTo>
                    <a:pt x="815" y="0"/>
                    <a:pt x="0" y="815"/>
                    <a:pt x="0" y="1820"/>
                  </a:cubicBezTo>
                  <a:cubicBezTo>
                    <a:pt x="0" y="2620"/>
                    <a:pt x="516" y="3299"/>
                    <a:pt x="1232" y="3543"/>
                  </a:cubicBezTo>
                  <a:cubicBezTo>
                    <a:pt x="1171" y="3790"/>
                    <a:pt x="1138" y="4052"/>
                    <a:pt x="1138" y="4323"/>
                  </a:cubicBezTo>
                  <a:cubicBezTo>
                    <a:pt x="1138" y="5443"/>
                    <a:pt x="1699" y="6405"/>
                    <a:pt x="2503" y="6827"/>
                  </a:cubicBezTo>
                  <a:lnTo>
                    <a:pt x="2503" y="5188"/>
                  </a:lnTo>
                  <a:cubicBezTo>
                    <a:pt x="2503" y="4685"/>
                    <a:pt x="2911" y="4278"/>
                    <a:pt x="3413" y="4278"/>
                  </a:cubicBezTo>
                  <a:cubicBezTo>
                    <a:pt x="3916" y="4278"/>
                    <a:pt x="4324" y="4685"/>
                    <a:pt x="4324" y="5188"/>
                  </a:cubicBezTo>
                  <a:lnTo>
                    <a:pt x="4324" y="6827"/>
                  </a:lnTo>
                  <a:cubicBezTo>
                    <a:pt x="5127" y="6405"/>
                    <a:pt x="5689" y="5443"/>
                    <a:pt x="5689" y="4323"/>
                  </a:cubicBezTo>
                  <a:cubicBezTo>
                    <a:pt x="5689" y="4052"/>
                    <a:pt x="5656" y="3790"/>
                    <a:pt x="5594" y="3543"/>
                  </a:cubicBezTo>
                  <a:cubicBezTo>
                    <a:pt x="6311" y="3299"/>
                    <a:pt x="6827" y="2620"/>
                    <a:pt x="6827" y="1820"/>
                  </a:cubicBezTo>
                  <a:close/>
                  <a:moveTo>
                    <a:pt x="2113" y="2113"/>
                  </a:moveTo>
                  <a:lnTo>
                    <a:pt x="1820" y="2844"/>
                  </a:lnTo>
                  <a:lnTo>
                    <a:pt x="1528" y="2113"/>
                  </a:lnTo>
                  <a:lnTo>
                    <a:pt x="796" y="1820"/>
                  </a:lnTo>
                  <a:lnTo>
                    <a:pt x="1528" y="1528"/>
                  </a:lnTo>
                  <a:lnTo>
                    <a:pt x="1820" y="796"/>
                  </a:lnTo>
                  <a:lnTo>
                    <a:pt x="2113" y="1528"/>
                  </a:lnTo>
                  <a:lnTo>
                    <a:pt x="2844" y="1820"/>
                  </a:lnTo>
                  <a:lnTo>
                    <a:pt x="2113" y="2113"/>
                  </a:lnTo>
                  <a:close/>
                </a:path>
              </a:pathLst>
            </a:custGeom>
            <a:solidFill>
              <a:srgbClr val="F04765"/>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 name="vial_195932"/>
            <p:cNvSpPr>
              <a:spLocks noChangeAspect="1"/>
            </p:cNvSpPr>
            <p:nvPr/>
          </p:nvSpPr>
          <p:spPr bwMode="auto">
            <a:xfrm>
              <a:off x="5036087" y="4412632"/>
              <a:ext cx="257615" cy="609685"/>
            </a:xfrm>
            <a:custGeom>
              <a:avLst/>
              <a:gdLst>
                <a:gd name="T0" fmla="*/ 2881 w 2881"/>
                <a:gd name="T1" fmla="*/ 2943 h 6827"/>
                <a:gd name="T2" fmla="*/ 2365 w 2881"/>
                <a:gd name="T3" fmla="*/ 2254 h 6827"/>
                <a:gd name="T4" fmla="*/ 2365 w 2881"/>
                <a:gd name="T5" fmla="*/ 1651 h 6827"/>
                <a:gd name="T6" fmla="*/ 2502 w 2881"/>
                <a:gd name="T7" fmla="*/ 1651 h 6827"/>
                <a:gd name="T8" fmla="*/ 2771 w 2881"/>
                <a:gd name="T9" fmla="*/ 1382 h 6827"/>
                <a:gd name="T10" fmla="*/ 2771 w 2881"/>
                <a:gd name="T11" fmla="*/ 269 h 6827"/>
                <a:gd name="T12" fmla="*/ 2502 w 2881"/>
                <a:gd name="T13" fmla="*/ 0 h 6827"/>
                <a:gd name="T14" fmla="*/ 379 w 2881"/>
                <a:gd name="T15" fmla="*/ 0 h 6827"/>
                <a:gd name="T16" fmla="*/ 110 w 2881"/>
                <a:gd name="T17" fmla="*/ 269 h 6827"/>
                <a:gd name="T18" fmla="*/ 110 w 2881"/>
                <a:gd name="T19" fmla="*/ 1382 h 6827"/>
                <a:gd name="T20" fmla="*/ 379 w 2881"/>
                <a:gd name="T21" fmla="*/ 1651 h 6827"/>
                <a:gd name="T22" fmla="*/ 515 w 2881"/>
                <a:gd name="T23" fmla="*/ 1651 h 6827"/>
                <a:gd name="T24" fmla="*/ 515 w 2881"/>
                <a:gd name="T25" fmla="*/ 2254 h 6827"/>
                <a:gd name="T26" fmla="*/ 0 w 2881"/>
                <a:gd name="T27" fmla="*/ 2943 h 6827"/>
                <a:gd name="T28" fmla="*/ 0 w 2881"/>
                <a:gd name="T29" fmla="*/ 6109 h 6827"/>
                <a:gd name="T30" fmla="*/ 717 w 2881"/>
                <a:gd name="T31" fmla="*/ 6827 h 6827"/>
                <a:gd name="T32" fmla="*/ 2163 w 2881"/>
                <a:gd name="T33" fmla="*/ 6827 h 6827"/>
                <a:gd name="T34" fmla="*/ 2881 w 2881"/>
                <a:gd name="T35" fmla="*/ 6109 h 6827"/>
                <a:gd name="T36" fmla="*/ 2881 w 2881"/>
                <a:gd name="T37" fmla="*/ 2943 h 6827"/>
                <a:gd name="T38" fmla="*/ 2881 w 2881"/>
                <a:gd name="T39" fmla="*/ 2943 h 6827"/>
                <a:gd name="T40" fmla="*/ 2063 w 2881"/>
                <a:gd name="T41" fmla="*/ 538 h 6827"/>
                <a:gd name="T42" fmla="*/ 2233 w 2881"/>
                <a:gd name="T43" fmla="*/ 538 h 6827"/>
                <a:gd name="T44" fmla="*/ 2233 w 2881"/>
                <a:gd name="T45" fmla="*/ 1113 h 6827"/>
                <a:gd name="T46" fmla="*/ 2063 w 2881"/>
                <a:gd name="T47" fmla="*/ 1113 h 6827"/>
                <a:gd name="T48" fmla="*/ 2063 w 2881"/>
                <a:gd name="T49" fmla="*/ 538 h 6827"/>
                <a:gd name="T50" fmla="*/ 1356 w 2881"/>
                <a:gd name="T51" fmla="*/ 538 h 6827"/>
                <a:gd name="T52" fmla="*/ 1525 w 2881"/>
                <a:gd name="T53" fmla="*/ 538 h 6827"/>
                <a:gd name="T54" fmla="*/ 1525 w 2881"/>
                <a:gd name="T55" fmla="*/ 1113 h 6827"/>
                <a:gd name="T56" fmla="*/ 1356 w 2881"/>
                <a:gd name="T57" fmla="*/ 1113 h 6827"/>
                <a:gd name="T58" fmla="*/ 1356 w 2881"/>
                <a:gd name="T59" fmla="*/ 538 h 6827"/>
                <a:gd name="T60" fmla="*/ 648 w 2881"/>
                <a:gd name="T61" fmla="*/ 538 h 6827"/>
                <a:gd name="T62" fmla="*/ 817 w 2881"/>
                <a:gd name="T63" fmla="*/ 538 h 6827"/>
                <a:gd name="T64" fmla="*/ 817 w 2881"/>
                <a:gd name="T65" fmla="*/ 1113 h 6827"/>
                <a:gd name="T66" fmla="*/ 648 w 2881"/>
                <a:gd name="T67" fmla="*/ 1113 h 6827"/>
                <a:gd name="T68" fmla="*/ 648 w 2881"/>
                <a:gd name="T69" fmla="*/ 538 h 6827"/>
                <a:gd name="T70" fmla="*/ 2343 w 2881"/>
                <a:gd name="T71" fmla="*/ 4574 h 6827"/>
                <a:gd name="T72" fmla="*/ 1764 w 2881"/>
                <a:gd name="T73" fmla="*/ 4574 h 6827"/>
                <a:gd name="T74" fmla="*/ 1710 w 2881"/>
                <a:gd name="T75" fmla="*/ 4511 h 6827"/>
                <a:gd name="T76" fmla="*/ 1710 w 2881"/>
                <a:gd name="T77" fmla="*/ 4511 h 6827"/>
                <a:gd name="T78" fmla="*/ 1117 w 2881"/>
                <a:gd name="T79" fmla="*/ 3910 h 6827"/>
                <a:gd name="T80" fmla="*/ 538 w 2881"/>
                <a:gd name="T81" fmla="*/ 3910 h 6827"/>
                <a:gd name="T82" fmla="*/ 538 w 2881"/>
                <a:gd name="T83" fmla="*/ 2943 h 6827"/>
                <a:gd name="T84" fmla="*/ 717 w 2881"/>
                <a:gd name="T85" fmla="*/ 2764 h 6827"/>
                <a:gd name="T86" fmla="*/ 784 w 2881"/>
                <a:gd name="T87" fmla="*/ 2764 h 6827"/>
                <a:gd name="T88" fmla="*/ 1054 w 2881"/>
                <a:gd name="T89" fmla="*/ 2495 h 6827"/>
                <a:gd name="T90" fmla="*/ 1054 w 2881"/>
                <a:gd name="T91" fmla="*/ 1651 h 6827"/>
                <a:gd name="T92" fmla="*/ 1827 w 2881"/>
                <a:gd name="T93" fmla="*/ 1651 h 6827"/>
                <a:gd name="T94" fmla="*/ 1827 w 2881"/>
                <a:gd name="T95" fmla="*/ 2495 h 6827"/>
                <a:gd name="T96" fmla="*/ 2096 w 2881"/>
                <a:gd name="T97" fmla="*/ 2764 h 6827"/>
                <a:gd name="T98" fmla="*/ 2163 w 2881"/>
                <a:gd name="T99" fmla="*/ 2764 h 6827"/>
                <a:gd name="T100" fmla="*/ 2343 w 2881"/>
                <a:gd name="T101" fmla="*/ 2943 h 6827"/>
                <a:gd name="T102" fmla="*/ 2343 w 2881"/>
                <a:gd name="T103" fmla="*/ 4574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1" h="6826">
                  <a:moveTo>
                    <a:pt x="2881" y="2943"/>
                  </a:moveTo>
                  <a:cubicBezTo>
                    <a:pt x="2881" y="2618"/>
                    <a:pt x="2663" y="2342"/>
                    <a:pt x="2365" y="2254"/>
                  </a:cubicBezTo>
                  <a:lnTo>
                    <a:pt x="2365" y="1651"/>
                  </a:lnTo>
                  <a:lnTo>
                    <a:pt x="2502" y="1651"/>
                  </a:lnTo>
                  <a:cubicBezTo>
                    <a:pt x="2651" y="1651"/>
                    <a:pt x="2771" y="1531"/>
                    <a:pt x="2771" y="1382"/>
                  </a:cubicBezTo>
                  <a:lnTo>
                    <a:pt x="2771" y="269"/>
                  </a:lnTo>
                  <a:cubicBezTo>
                    <a:pt x="2771" y="121"/>
                    <a:pt x="2651" y="0"/>
                    <a:pt x="2502" y="0"/>
                  </a:cubicBezTo>
                  <a:lnTo>
                    <a:pt x="379" y="0"/>
                  </a:lnTo>
                  <a:cubicBezTo>
                    <a:pt x="230" y="0"/>
                    <a:pt x="110" y="121"/>
                    <a:pt x="110" y="269"/>
                  </a:cubicBezTo>
                  <a:lnTo>
                    <a:pt x="110" y="1382"/>
                  </a:lnTo>
                  <a:cubicBezTo>
                    <a:pt x="110" y="1531"/>
                    <a:pt x="230" y="1651"/>
                    <a:pt x="379" y="1651"/>
                  </a:cubicBezTo>
                  <a:lnTo>
                    <a:pt x="515" y="1651"/>
                  </a:lnTo>
                  <a:lnTo>
                    <a:pt x="515" y="2254"/>
                  </a:lnTo>
                  <a:cubicBezTo>
                    <a:pt x="217" y="2342"/>
                    <a:pt x="0" y="2618"/>
                    <a:pt x="0" y="2943"/>
                  </a:cubicBezTo>
                  <a:lnTo>
                    <a:pt x="0" y="6109"/>
                  </a:lnTo>
                  <a:cubicBezTo>
                    <a:pt x="0" y="6505"/>
                    <a:pt x="322" y="6827"/>
                    <a:pt x="717" y="6827"/>
                  </a:cubicBezTo>
                  <a:lnTo>
                    <a:pt x="2163" y="6827"/>
                  </a:lnTo>
                  <a:cubicBezTo>
                    <a:pt x="2559" y="6827"/>
                    <a:pt x="2881" y="6505"/>
                    <a:pt x="2881" y="6109"/>
                  </a:cubicBezTo>
                  <a:lnTo>
                    <a:pt x="2881" y="2943"/>
                  </a:lnTo>
                  <a:lnTo>
                    <a:pt x="2881" y="2943"/>
                  </a:lnTo>
                  <a:close/>
                  <a:moveTo>
                    <a:pt x="2063" y="538"/>
                  </a:moveTo>
                  <a:lnTo>
                    <a:pt x="2233" y="538"/>
                  </a:lnTo>
                  <a:lnTo>
                    <a:pt x="2233" y="1113"/>
                  </a:lnTo>
                  <a:cubicBezTo>
                    <a:pt x="2104" y="1113"/>
                    <a:pt x="2077" y="1113"/>
                    <a:pt x="2063" y="1113"/>
                  </a:cubicBezTo>
                  <a:lnTo>
                    <a:pt x="2063" y="538"/>
                  </a:lnTo>
                  <a:close/>
                  <a:moveTo>
                    <a:pt x="1356" y="538"/>
                  </a:moveTo>
                  <a:lnTo>
                    <a:pt x="1525" y="538"/>
                  </a:lnTo>
                  <a:lnTo>
                    <a:pt x="1525" y="1113"/>
                  </a:lnTo>
                  <a:lnTo>
                    <a:pt x="1356" y="1113"/>
                  </a:lnTo>
                  <a:lnTo>
                    <a:pt x="1356" y="538"/>
                  </a:lnTo>
                  <a:close/>
                  <a:moveTo>
                    <a:pt x="648" y="538"/>
                  </a:moveTo>
                  <a:lnTo>
                    <a:pt x="817" y="538"/>
                  </a:lnTo>
                  <a:lnTo>
                    <a:pt x="817" y="1113"/>
                  </a:lnTo>
                  <a:cubicBezTo>
                    <a:pt x="775" y="1113"/>
                    <a:pt x="827" y="1113"/>
                    <a:pt x="648" y="1113"/>
                  </a:cubicBezTo>
                  <a:lnTo>
                    <a:pt x="648" y="538"/>
                  </a:lnTo>
                  <a:close/>
                  <a:moveTo>
                    <a:pt x="2343" y="4574"/>
                  </a:moveTo>
                  <a:lnTo>
                    <a:pt x="1764" y="4574"/>
                  </a:lnTo>
                  <a:cubicBezTo>
                    <a:pt x="1733" y="4574"/>
                    <a:pt x="1710" y="4545"/>
                    <a:pt x="1710" y="4511"/>
                  </a:cubicBezTo>
                  <a:cubicBezTo>
                    <a:pt x="1710" y="4511"/>
                    <a:pt x="1710" y="4511"/>
                    <a:pt x="1710" y="4511"/>
                  </a:cubicBezTo>
                  <a:cubicBezTo>
                    <a:pt x="1710" y="4179"/>
                    <a:pt x="1444" y="3910"/>
                    <a:pt x="1117" y="3910"/>
                  </a:cubicBezTo>
                  <a:lnTo>
                    <a:pt x="538" y="3910"/>
                  </a:lnTo>
                  <a:lnTo>
                    <a:pt x="538" y="2943"/>
                  </a:lnTo>
                  <a:cubicBezTo>
                    <a:pt x="538" y="2844"/>
                    <a:pt x="618" y="2764"/>
                    <a:pt x="717" y="2764"/>
                  </a:cubicBezTo>
                  <a:lnTo>
                    <a:pt x="784" y="2764"/>
                  </a:lnTo>
                  <a:cubicBezTo>
                    <a:pt x="933" y="2764"/>
                    <a:pt x="1054" y="2643"/>
                    <a:pt x="1054" y="2495"/>
                  </a:cubicBezTo>
                  <a:lnTo>
                    <a:pt x="1054" y="1651"/>
                  </a:lnTo>
                  <a:lnTo>
                    <a:pt x="1827" y="1651"/>
                  </a:lnTo>
                  <a:lnTo>
                    <a:pt x="1827" y="2495"/>
                  </a:lnTo>
                  <a:cubicBezTo>
                    <a:pt x="1827" y="2643"/>
                    <a:pt x="1948" y="2764"/>
                    <a:pt x="2096" y="2764"/>
                  </a:cubicBezTo>
                  <a:lnTo>
                    <a:pt x="2163" y="2764"/>
                  </a:lnTo>
                  <a:cubicBezTo>
                    <a:pt x="2262" y="2764"/>
                    <a:pt x="2343" y="2844"/>
                    <a:pt x="2343" y="2943"/>
                  </a:cubicBezTo>
                  <a:lnTo>
                    <a:pt x="2343" y="4574"/>
                  </a:lnTo>
                  <a:close/>
                </a:path>
              </a:pathLst>
            </a:custGeom>
            <a:solidFill>
              <a:srgbClr val="F04765"/>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 name="stomach_195979"/>
            <p:cNvSpPr>
              <a:spLocks noChangeAspect="1"/>
            </p:cNvSpPr>
            <p:nvPr/>
          </p:nvSpPr>
          <p:spPr bwMode="auto">
            <a:xfrm>
              <a:off x="6817144" y="4448318"/>
              <a:ext cx="583496" cy="609685"/>
            </a:xfrm>
            <a:custGeom>
              <a:avLst/>
              <a:gdLst>
                <a:gd name="T0" fmla="*/ 4785 w 7844"/>
                <a:gd name="T1" fmla="*/ 759 h 8208"/>
                <a:gd name="T2" fmla="*/ 2405 w 7844"/>
                <a:gd name="T3" fmla="*/ 785 h 8208"/>
                <a:gd name="T4" fmla="*/ 1968 w 7844"/>
                <a:gd name="T5" fmla="*/ 428 h 8208"/>
                <a:gd name="T6" fmla="*/ 1482 w 7844"/>
                <a:gd name="T7" fmla="*/ 173 h 8208"/>
                <a:gd name="T8" fmla="*/ 1040 w 7844"/>
                <a:gd name="T9" fmla="*/ 253 h 8208"/>
                <a:gd name="T10" fmla="*/ 697 w 7844"/>
                <a:gd name="T11" fmla="*/ 835 h 8208"/>
                <a:gd name="T12" fmla="*/ 2098 w 7844"/>
                <a:gd name="T13" fmla="*/ 2099 h 8208"/>
                <a:gd name="T14" fmla="*/ 2298 w 7844"/>
                <a:gd name="T15" fmla="*/ 2580 h 8208"/>
                <a:gd name="T16" fmla="*/ 2129 w 7844"/>
                <a:gd name="T17" fmla="*/ 4028 h 8208"/>
                <a:gd name="T18" fmla="*/ 1625 w 7844"/>
                <a:gd name="T19" fmla="*/ 4857 h 8208"/>
                <a:gd name="T20" fmla="*/ 61 w 7844"/>
                <a:gd name="T21" fmla="*/ 6366 h 8208"/>
                <a:gd name="T22" fmla="*/ 420 w 7844"/>
                <a:gd name="T23" fmla="*/ 6912 h 8208"/>
                <a:gd name="T24" fmla="*/ 855 w 7844"/>
                <a:gd name="T25" fmla="*/ 6986 h 8208"/>
                <a:gd name="T26" fmla="*/ 1362 w 7844"/>
                <a:gd name="T27" fmla="*/ 6659 h 8208"/>
                <a:gd name="T28" fmla="*/ 1918 w 7844"/>
                <a:gd name="T29" fmla="*/ 6164 h 8208"/>
                <a:gd name="T30" fmla="*/ 4785 w 7844"/>
                <a:gd name="T31" fmla="*/ 759 h 8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44" h="8208">
                  <a:moveTo>
                    <a:pt x="4785" y="759"/>
                  </a:moveTo>
                  <a:cubicBezTo>
                    <a:pt x="4143" y="0"/>
                    <a:pt x="3000" y="51"/>
                    <a:pt x="2405" y="785"/>
                  </a:cubicBezTo>
                  <a:cubicBezTo>
                    <a:pt x="2183" y="679"/>
                    <a:pt x="2025" y="552"/>
                    <a:pt x="1968" y="428"/>
                  </a:cubicBezTo>
                  <a:cubicBezTo>
                    <a:pt x="1882" y="241"/>
                    <a:pt x="1682" y="137"/>
                    <a:pt x="1482" y="173"/>
                  </a:cubicBezTo>
                  <a:lnTo>
                    <a:pt x="1040" y="253"/>
                  </a:lnTo>
                  <a:cubicBezTo>
                    <a:pt x="772" y="302"/>
                    <a:pt x="609" y="578"/>
                    <a:pt x="697" y="835"/>
                  </a:cubicBezTo>
                  <a:cubicBezTo>
                    <a:pt x="886" y="1385"/>
                    <a:pt x="1380" y="1830"/>
                    <a:pt x="2098" y="2099"/>
                  </a:cubicBezTo>
                  <a:cubicBezTo>
                    <a:pt x="2143" y="2302"/>
                    <a:pt x="2220" y="2457"/>
                    <a:pt x="2298" y="2580"/>
                  </a:cubicBezTo>
                  <a:cubicBezTo>
                    <a:pt x="1801" y="2904"/>
                    <a:pt x="1716" y="3596"/>
                    <a:pt x="2129" y="4028"/>
                  </a:cubicBezTo>
                  <a:cubicBezTo>
                    <a:pt x="1877" y="4243"/>
                    <a:pt x="1700" y="4533"/>
                    <a:pt x="1625" y="4857"/>
                  </a:cubicBezTo>
                  <a:cubicBezTo>
                    <a:pt x="872" y="4977"/>
                    <a:pt x="276" y="5491"/>
                    <a:pt x="61" y="6366"/>
                  </a:cubicBezTo>
                  <a:cubicBezTo>
                    <a:pt x="0" y="6617"/>
                    <a:pt x="165" y="6868"/>
                    <a:pt x="420" y="6912"/>
                  </a:cubicBezTo>
                  <a:lnTo>
                    <a:pt x="855" y="6986"/>
                  </a:lnTo>
                  <a:cubicBezTo>
                    <a:pt x="1084" y="7025"/>
                    <a:pt x="1302" y="6885"/>
                    <a:pt x="1362" y="6659"/>
                  </a:cubicBezTo>
                  <a:cubicBezTo>
                    <a:pt x="1449" y="6332"/>
                    <a:pt x="1623" y="6175"/>
                    <a:pt x="1918" y="6164"/>
                  </a:cubicBezTo>
                  <a:cubicBezTo>
                    <a:pt x="3528" y="8208"/>
                    <a:pt x="7844" y="4372"/>
                    <a:pt x="4785" y="759"/>
                  </a:cubicBezTo>
                  <a:close/>
                </a:path>
              </a:pathLst>
            </a:custGeom>
            <a:solidFill>
              <a:srgbClr val="F04765"/>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文本框 17"/>
          <p:cNvSpPr txBox="1"/>
          <p:nvPr/>
        </p:nvSpPr>
        <p:spPr>
          <a:xfrm>
            <a:off x="7669491" y="2242704"/>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8"/>
          <p:cNvSpPr txBox="1"/>
          <p:nvPr/>
        </p:nvSpPr>
        <p:spPr>
          <a:xfrm>
            <a:off x="7669489" y="2519788"/>
            <a:ext cx="2592111" cy="923330"/>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7669491" y="4171234"/>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7669489" y="4448318"/>
            <a:ext cx="2592111" cy="923330"/>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2764420" y="2217554"/>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1910527" y="2519788"/>
            <a:ext cx="2592111" cy="923330"/>
          </a:xfrm>
          <a:prstGeom prst="rect">
            <a:avLst/>
          </a:prstGeom>
          <a:noFill/>
        </p:spPr>
        <p:txBody>
          <a:bodyPr wrap="square" rtlCol="0">
            <a:spAutoFit/>
          </a:bodyPr>
          <a:lstStyle/>
          <a:p>
            <a:pPr algn="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2764420" y="4147923"/>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1910527" y="4450157"/>
            <a:ext cx="2592111" cy="923330"/>
          </a:xfrm>
          <a:prstGeom prst="rect">
            <a:avLst/>
          </a:prstGeom>
          <a:noFill/>
        </p:spPr>
        <p:txBody>
          <a:bodyPr wrap="square" rtlCol="0">
            <a:spAutoFit/>
          </a:bodyPr>
          <a:lstStyle/>
          <a:p>
            <a:pPr algn="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randombar(horizontal)">
                                      <p:cBhvr>
                                        <p:cTn id="11" dur="500"/>
                                        <p:tgtEl>
                                          <p:spTgt spid="28"/>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500"/>
                                        <p:tgtEl>
                                          <p:spTgt spid="22"/>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500"/>
                                        <p:tgtEl>
                                          <p:spTgt spid="24"/>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left)">
                                      <p:cBhvr>
                                        <p:cTn id="45" dur="500"/>
                                        <p:tgtEl>
                                          <p:spTgt spid="20"/>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7" grpId="0"/>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9" name="直接连接符 8"/>
          <p:cNvCxnSpPr/>
          <p:nvPr/>
        </p:nvCxnSpPr>
        <p:spPr>
          <a:xfrm flipH="1">
            <a:off x="6096000" y="2517992"/>
            <a:ext cx="0" cy="2881210"/>
          </a:xfrm>
          <a:prstGeom prst="line">
            <a:avLst/>
          </a:prstGeom>
          <a:ln>
            <a:solidFill>
              <a:srgbClr val="F04765"/>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5789966" y="4082183"/>
            <a:ext cx="612068" cy="612257"/>
            <a:chOff x="5789966" y="4082183"/>
            <a:chExt cx="612068" cy="612257"/>
          </a:xfrm>
        </p:grpSpPr>
        <p:sp>
          <p:nvSpPr>
            <p:cNvPr id="17" name="椭圆 16"/>
            <p:cNvSpPr/>
            <p:nvPr/>
          </p:nvSpPr>
          <p:spPr>
            <a:xfrm>
              <a:off x="5789966" y="4082183"/>
              <a:ext cx="612068" cy="612257"/>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pills_288268"/>
            <p:cNvSpPr>
              <a:spLocks noChangeAspect="1"/>
            </p:cNvSpPr>
            <p:nvPr/>
          </p:nvSpPr>
          <p:spPr bwMode="auto">
            <a:xfrm>
              <a:off x="5898137" y="4191999"/>
              <a:ext cx="395724" cy="395154"/>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7594" h="606722">
                  <a:moveTo>
                    <a:pt x="224455" y="239596"/>
                  </a:moveTo>
                  <a:lnTo>
                    <a:pt x="55001" y="408807"/>
                  </a:lnTo>
                  <a:cubicBezTo>
                    <a:pt x="35866" y="427914"/>
                    <a:pt x="25275" y="453331"/>
                    <a:pt x="25275" y="480259"/>
                  </a:cubicBezTo>
                  <a:cubicBezTo>
                    <a:pt x="25275" y="507365"/>
                    <a:pt x="35866" y="532693"/>
                    <a:pt x="55001" y="551800"/>
                  </a:cubicBezTo>
                  <a:cubicBezTo>
                    <a:pt x="74136" y="570907"/>
                    <a:pt x="99589" y="581394"/>
                    <a:pt x="126556" y="581394"/>
                  </a:cubicBezTo>
                  <a:cubicBezTo>
                    <a:pt x="153612" y="581394"/>
                    <a:pt x="179065" y="570907"/>
                    <a:pt x="198200" y="551800"/>
                  </a:cubicBezTo>
                  <a:lnTo>
                    <a:pt x="367654" y="382590"/>
                  </a:lnTo>
                  <a:cubicBezTo>
                    <a:pt x="339886" y="364016"/>
                    <a:pt x="313542" y="342509"/>
                    <a:pt x="289068" y="318069"/>
                  </a:cubicBezTo>
                  <a:cubicBezTo>
                    <a:pt x="264593" y="293630"/>
                    <a:pt x="243055" y="267235"/>
                    <a:pt x="224455" y="239596"/>
                  </a:cubicBezTo>
                  <a:close/>
                  <a:moveTo>
                    <a:pt x="480932" y="50595"/>
                  </a:moveTo>
                  <a:cubicBezTo>
                    <a:pt x="500420" y="50595"/>
                    <a:pt x="519819" y="57972"/>
                    <a:pt x="534679" y="72814"/>
                  </a:cubicBezTo>
                  <a:cubicBezTo>
                    <a:pt x="539662" y="77791"/>
                    <a:pt x="539662" y="85789"/>
                    <a:pt x="534679" y="90677"/>
                  </a:cubicBezTo>
                  <a:cubicBezTo>
                    <a:pt x="529696" y="95654"/>
                    <a:pt x="521687" y="95654"/>
                    <a:pt x="516793" y="90677"/>
                  </a:cubicBezTo>
                  <a:cubicBezTo>
                    <a:pt x="507183" y="81168"/>
                    <a:pt x="494458" y="75835"/>
                    <a:pt x="480932" y="75835"/>
                  </a:cubicBezTo>
                  <a:cubicBezTo>
                    <a:pt x="467496" y="75835"/>
                    <a:pt x="454771" y="81168"/>
                    <a:pt x="445161" y="90677"/>
                  </a:cubicBezTo>
                  <a:lnTo>
                    <a:pt x="301985" y="233675"/>
                  </a:lnTo>
                  <a:cubicBezTo>
                    <a:pt x="297091" y="238652"/>
                    <a:pt x="289082" y="238652"/>
                    <a:pt x="284099" y="233675"/>
                  </a:cubicBezTo>
                  <a:cubicBezTo>
                    <a:pt x="279205" y="228787"/>
                    <a:pt x="279205" y="220700"/>
                    <a:pt x="284099" y="215812"/>
                  </a:cubicBezTo>
                  <a:lnTo>
                    <a:pt x="427275" y="72814"/>
                  </a:lnTo>
                  <a:cubicBezTo>
                    <a:pt x="442135" y="57972"/>
                    <a:pt x="461534" y="50595"/>
                    <a:pt x="480932" y="50595"/>
                  </a:cubicBezTo>
                  <a:close/>
                  <a:moveTo>
                    <a:pt x="480949" y="25328"/>
                  </a:moveTo>
                  <a:cubicBezTo>
                    <a:pt x="453982" y="25328"/>
                    <a:pt x="428529" y="35815"/>
                    <a:pt x="409394" y="54922"/>
                  </a:cubicBezTo>
                  <a:lnTo>
                    <a:pt x="242699" y="221378"/>
                  </a:lnTo>
                  <a:cubicBezTo>
                    <a:pt x="261211" y="249550"/>
                    <a:pt x="282660" y="275945"/>
                    <a:pt x="306956" y="300206"/>
                  </a:cubicBezTo>
                  <a:cubicBezTo>
                    <a:pt x="331253" y="324468"/>
                    <a:pt x="357686" y="345886"/>
                    <a:pt x="385898" y="364371"/>
                  </a:cubicBezTo>
                  <a:lnTo>
                    <a:pt x="552593" y="197916"/>
                  </a:lnTo>
                  <a:cubicBezTo>
                    <a:pt x="571728" y="178809"/>
                    <a:pt x="582230" y="153392"/>
                    <a:pt x="582230" y="126375"/>
                  </a:cubicBezTo>
                  <a:cubicBezTo>
                    <a:pt x="582230" y="99358"/>
                    <a:pt x="571728" y="74030"/>
                    <a:pt x="552593" y="54922"/>
                  </a:cubicBezTo>
                  <a:cubicBezTo>
                    <a:pt x="533458" y="35815"/>
                    <a:pt x="508094" y="25328"/>
                    <a:pt x="480949" y="25328"/>
                  </a:cubicBezTo>
                  <a:close/>
                  <a:moveTo>
                    <a:pt x="480949" y="0"/>
                  </a:moveTo>
                  <a:cubicBezTo>
                    <a:pt x="513433" y="0"/>
                    <a:pt x="545829" y="12353"/>
                    <a:pt x="570482" y="37059"/>
                  </a:cubicBezTo>
                  <a:cubicBezTo>
                    <a:pt x="619965" y="86383"/>
                    <a:pt x="619965" y="166456"/>
                    <a:pt x="570482" y="215779"/>
                  </a:cubicBezTo>
                  <a:lnTo>
                    <a:pt x="216089" y="569663"/>
                  </a:lnTo>
                  <a:cubicBezTo>
                    <a:pt x="191347" y="594369"/>
                    <a:pt x="159041" y="606722"/>
                    <a:pt x="126556" y="606722"/>
                  </a:cubicBezTo>
                  <a:cubicBezTo>
                    <a:pt x="94160" y="606722"/>
                    <a:pt x="61765" y="594369"/>
                    <a:pt x="37112" y="569663"/>
                  </a:cubicBezTo>
                  <a:cubicBezTo>
                    <a:pt x="-12371" y="520340"/>
                    <a:pt x="-12371" y="440267"/>
                    <a:pt x="37112" y="390944"/>
                  </a:cubicBezTo>
                  <a:lnTo>
                    <a:pt x="391505" y="37059"/>
                  </a:lnTo>
                  <a:cubicBezTo>
                    <a:pt x="416158" y="12353"/>
                    <a:pt x="448642" y="0"/>
                    <a:pt x="480949"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6"/>
          <p:cNvGrpSpPr/>
          <p:nvPr/>
        </p:nvGrpSpPr>
        <p:grpSpPr>
          <a:xfrm>
            <a:off x="5789966" y="5042585"/>
            <a:ext cx="612068" cy="612257"/>
            <a:chOff x="5789966" y="5042585"/>
            <a:chExt cx="612068" cy="612257"/>
          </a:xfrm>
        </p:grpSpPr>
        <p:sp>
          <p:nvSpPr>
            <p:cNvPr id="20" name="椭圆 19"/>
            <p:cNvSpPr/>
            <p:nvPr/>
          </p:nvSpPr>
          <p:spPr>
            <a:xfrm>
              <a:off x="5789966" y="5042585"/>
              <a:ext cx="612068" cy="612257"/>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droplet_174903"/>
            <p:cNvSpPr>
              <a:spLocks noChangeAspect="1"/>
            </p:cNvSpPr>
            <p:nvPr/>
          </p:nvSpPr>
          <p:spPr bwMode="auto">
            <a:xfrm>
              <a:off x="5969373" y="5105469"/>
              <a:ext cx="293212" cy="48648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63765" h="603546">
                  <a:moveTo>
                    <a:pt x="53429" y="411185"/>
                  </a:moveTo>
                  <a:cubicBezTo>
                    <a:pt x="59387" y="411185"/>
                    <a:pt x="64153" y="415945"/>
                    <a:pt x="64153" y="421894"/>
                  </a:cubicBezTo>
                  <a:cubicBezTo>
                    <a:pt x="64153" y="486742"/>
                    <a:pt x="116979" y="539494"/>
                    <a:pt x="181920" y="539494"/>
                  </a:cubicBezTo>
                  <a:cubicBezTo>
                    <a:pt x="187877" y="539494"/>
                    <a:pt x="192644" y="544253"/>
                    <a:pt x="192644" y="550004"/>
                  </a:cubicBezTo>
                  <a:cubicBezTo>
                    <a:pt x="192644" y="555953"/>
                    <a:pt x="187877" y="560713"/>
                    <a:pt x="181920" y="560713"/>
                  </a:cubicBezTo>
                  <a:cubicBezTo>
                    <a:pt x="105262" y="560713"/>
                    <a:pt x="42904" y="498443"/>
                    <a:pt x="42904" y="421894"/>
                  </a:cubicBezTo>
                  <a:cubicBezTo>
                    <a:pt x="42904" y="415945"/>
                    <a:pt x="47670" y="411185"/>
                    <a:pt x="53429" y="411185"/>
                  </a:cubicBezTo>
                  <a:close/>
                  <a:moveTo>
                    <a:pt x="251190" y="295254"/>
                  </a:moveTo>
                  <a:cubicBezTo>
                    <a:pt x="256352" y="292282"/>
                    <a:pt x="262905" y="293867"/>
                    <a:pt x="265883" y="299019"/>
                  </a:cubicBezTo>
                  <a:lnTo>
                    <a:pt x="281966" y="325571"/>
                  </a:lnTo>
                  <a:cubicBezTo>
                    <a:pt x="284944" y="330723"/>
                    <a:pt x="283356" y="337262"/>
                    <a:pt x="278392" y="340234"/>
                  </a:cubicBezTo>
                  <a:cubicBezTo>
                    <a:pt x="276605" y="341225"/>
                    <a:pt x="274619" y="341819"/>
                    <a:pt x="272832" y="341819"/>
                  </a:cubicBezTo>
                  <a:cubicBezTo>
                    <a:pt x="269258" y="341819"/>
                    <a:pt x="265685" y="340036"/>
                    <a:pt x="263699" y="336667"/>
                  </a:cubicBezTo>
                  <a:lnTo>
                    <a:pt x="247616" y="309917"/>
                  </a:lnTo>
                  <a:cubicBezTo>
                    <a:pt x="244439" y="304963"/>
                    <a:pt x="246226" y="298226"/>
                    <a:pt x="251190" y="295254"/>
                  </a:cubicBezTo>
                  <a:close/>
                  <a:moveTo>
                    <a:pt x="208498" y="231181"/>
                  </a:moveTo>
                  <a:cubicBezTo>
                    <a:pt x="213462" y="228209"/>
                    <a:pt x="220014" y="229794"/>
                    <a:pt x="223191" y="234748"/>
                  </a:cubicBezTo>
                  <a:lnTo>
                    <a:pt x="239274" y="261498"/>
                  </a:lnTo>
                  <a:cubicBezTo>
                    <a:pt x="242252" y="266650"/>
                    <a:pt x="240664" y="273189"/>
                    <a:pt x="235501" y="276161"/>
                  </a:cubicBezTo>
                  <a:cubicBezTo>
                    <a:pt x="233714" y="277152"/>
                    <a:pt x="231927" y="277746"/>
                    <a:pt x="229942" y="277746"/>
                  </a:cubicBezTo>
                  <a:cubicBezTo>
                    <a:pt x="226368" y="277746"/>
                    <a:pt x="222794" y="275765"/>
                    <a:pt x="220808" y="272594"/>
                  </a:cubicBezTo>
                  <a:lnTo>
                    <a:pt x="204726" y="245844"/>
                  </a:lnTo>
                  <a:cubicBezTo>
                    <a:pt x="201747" y="240692"/>
                    <a:pt x="203336" y="234153"/>
                    <a:pt x="208498" y="231181"/>
                  </a:cubicBezTo>
                  <a:close/>
                  <a:moveTo>
                    <a:pt x="181882" y="150079"/>
                  </a:moveTo>
                  <a:cubicBezTo>
                    <a:pt x="148325" y="190330"/>
                    <a:pt x="21444" y="347170"/>
                    <a:pt x="21444" y="424102"/>
                  </a:cubicBezTo>
                  <a:cubicBezTo>
                    <a:pt x="21444" y="511147"/>
                    <a:pt x="93324" y="582132"/>
                    <a:pt x="181882" y="582132"/>
                  </a:cubicBezTo>
                  <a:cubicBezTo>
                    <a:pt x="270243" y="582132"/>
                    <a:pt x="342321" y="511147"/>
                    <a:pt x="342321" y="424102"/>
                  </a:cubicBezTo>
                  <a:cubicBezTo>
                    <a:pt x="342321" y="347170"/>
                    <a:pt x="215440" y="190330"/>
                    <a:pt x="181882" y="150079"/>
                  </a:cubicBezTo>
                  <a:close/>
                  <a:moveTo>
                    <a:pt x="173741" y="126484"/>
                  </a:moveTo>
                  <a:cubicBezTo>
                    <a:pt x="177911" y="121725"/>
                    <a:pt x="185853" y="121725"/>
                    <a:pt x="190023" y="126484"/>
                  </a:cubicBezTo>
                  <a:cubicBezTo>
                    <a:pt x="196973" y="134613"/>
                    <a:pt x="363765" y="327936"/>
                    <a:pt x="363765" y="424102"/>
                  </a:cubicBezTo>
                  <a:cubicBezTo>
                    <a:pt x="363765" y="523044"/>
                    <a:pt x="282156" y="603546"/>
                    <a:pt x="181882" y="603546"/>
                  </a:cubicBezTo>
                  <a:cubicBezTo>
                    <a:pt x="81609" y="603546"/>
                    <a:pt x="0" y="523044"/>
                    <a:pt x="0" y="424102"/>
                  </a:cubicBezTo>
                  <a:cubicBezTo>
                    <a:pt x="0" y="327936"/>
                    <a:pt x="166593" y="134613"/>
                    <a:pt x="173741" y="126484"/>
                  </a:cubicBezTo>
                  <a:close/>
                  <a:moveTo>
                    <a:pt x="181918" y="0"/>
                  </a:moveTo>
                  <a:cubicBezTo>
                    <a:pt x="187877" y="0"/>
                    <a:pt x="192644" y="4757"/>
                    <a:pt x="192644" y="10703"/>
                  </a:cubicBezTo>
                  <a:lnTo>
                    <a:pt x="192644" y="96133"/>
                  </a:lnTo>
                  <a:cubicBezTo>
                    <a:pt x="192644" y="102079"/>
                    <a:pt x="187877" y="106836"/>
                    <a:pt x="181918" y="106836"/>
                  </a:cubicBezTo>
                  <a:cubicBezTo>
                    <a:pt x="175959" y="106836"/>
                    <a:pt x="171192" y="102079"/>
                    <a:pt x="171192" y="96133"/>
                  </a:cubicBezTo>
                  <a:lnTo>
                    <a:pt x="171192" y="10703"/>
                  </a:lnTo>
                  <a:cubicBezTo>
                    <a:pt x="171192" y="4757"/>
                    <a:pt x="175959" y="0"/>
                    <a:pt x="181918"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5789966" y="3121780"/>
            <a:ext cx="612068" cy="612257"/>
            <a:chOff x="5789966" y="3121780"/>
            <a:chExt cx="612068" cy="612257"/>
          </a:xfrm>
        </p:grpSpPr>
        <p:sp>
          <p:nvSpPr>
            <p:cNvPr id="14" name="椭圆 13"/>
            <p:cNvSpPr/>
            <p:nvPr/>
          </p:nvSpPr>
          <p:spPr>
            <a:xfrm>
              <a:off x="5789966" y="3121780"/>
              <a:ext cx="612068" cy="612257"/>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edicine_298977"/>
            <p:cNvSpPr>
              <a:spLocks noChangeAspect="1"/>
            </p:cNvSpPr>
            <p:nvPr/>
          </p:nvSpPr>
          <p:spPr bwMode="auto">
            <a:xfrm>
              <a:off x="5958086" y="3188809"/>
              <a:ext cx="275826" cy="476711"/>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66587" h="606722">
                  <a:moveTo>
                    <a:pt x="36133" y="522206"/>
                  </a:moveTo>
                  <a:lnTo>
                    <a:pt x="36133" y="570640"/>
                  </a:lnTo>
                  <a:lnTo>
                    <a:pt x="330454" y="570640"/>
                  </a:lnTo>
                  <a:lnTo>
                    <a:pt x="330454" y="522206"/>
                  </a:lnTo>
                  <a:close/>
                  <a:moveTo>
                    <a:pt x="167859" y="321364"/>
                  </a:moveTo>
                  <a:lnTo>
                    <a:pt x="167859" y="359317"/>
                  </a:lnTo>
                  <a:lnTo>
                    <a:pt x="129851" y="359317"/>
                  </a:lnTo>
                  <a:lnTo>
                    <a:pt x="129851" y="390159"/>
                  </a:lnTo>
                  <a:lnTo>
                    <a:pt x="167859" y="390159"/>
                  </a:lnTo>
                  <a:lnTo>
                    <a:pt x="167859" y="428112"/>
                  </a:lnTo>
                  <a:lnTo>
                    <a:pt x="198747" y="428112"/>
                  </a:lnTo>
                  <a:lnTo>
                    <a:pt x="198747" y="390159"/>
                  </a:lnTo>
                  <a:lnTo>
                    <a:pt x="236756" y="390159"/>
                  </a:lnTo>
                  <a:lnTo>
                    <a:pt x="236756" y="359317"/>
                  </a:lnTo>
                  <a:lnTo>
                    <a:pt x="198747" y="359317"/>
                  </a:lnTo>
                  <a:lnTo>
                    <a:pt x="198747" y="321364"/>
                  </a:lnTo>
                  <a:close/>
                  <a:moveTo>
                    <a:pt x="131720" y="285367"/>
                  </a:moveTo>
                  <a:lnTo>
                    <a:pt x="234887" y="285367"/>
                  </a:lnTo>
                  <a:lnTo>
                    <a:pt x="234887" y="323231"/>
                  </a:lnTo>
                  <a:lnTo>
                    <a:pt x="272806" y="323231"/>
                  </a:lnTo>
                  <a:lnTo>
                    <a:pt x="272806" y="426245"/>
                  </a:lnTo>
                  <a:lnTo>
                    <a:pt x="234887" y="426245"/>
                  </a:lnTo>
                  <a:lnTo>
                    <a:pt x="234887" y="464109"/>
                  </a:lnTo>
                  <a:lnTo>
                    <a:pt x="131720" y="464109"/>
                  </a:lnTo>
                  <a:lnTo>
                    <a:pt x="131720" y="426245"/>
                  </a:lnTo>
                  <a:lnTo>
                    <a:pt x="93711" y="426245"/>
                  </a:lnTo>
                  <a:lnTo>
                    <a:pt x="93711" y="323231"/>
                  </a:lnTo>
                  <a:lnTo>
                    <a:pt x="131720" y="323231"/>
                  </a:lnTo>
                  <a:close/>
                  <a:moveTo>
                    <a:pt x="36133" y="263325"/>
                  </a:moveTo>
                  <a:lnTo>
                    <a:pt x="36133" y="486124"/>
                  </a:lnTo>
                  <a:lnTo>
                    <a:pt x="330454" y="486124"/>
                  </a:lnTo>
                  <a:lnTo>
                    <a:pt x="330454" y="263325"/>
                  </a:lnTo>
                  <a:close/>
                  <a:moveTo>
                    <a:pt x="99946" y="94736"/>
                  </a:moveTo>
                  <a:lnTo>
                    <a:pt x="99946" y="110644"/>
                  </a:lnTo>
                  <a:cubicBezTo>
                    <a:pt x="99946" y="122731"/>
                    <a:pt x="95585" y="134462"/>
                    <a:pt x="87575" y="143615"/>
                  </a:cubicBezTo>
                  <a:lnTo>
                    <a:pt x="42986" y="194183"/>
                  </a:lnTo>
                  <a:cubicBezTo>
                    <a:pt x="38536" y="199249"/>
                    <a:pt x="36133" y="205647"/>
                    <a:pt x="36133" y="212313"/>
                  </a:cubicBezTo>
                  <a:lnTo>
                    <a:pt x="36133" y="227243"/>
                  </a:lnTo>
                  <a:lnTo>
                    <a:pt x="330454" y="227243"/>
                  </a:lnTo>
                  <a:lnTo>
                    <a:pt x="330454" y="212313"/>
                  </a:lnTo>
                  <a:cubicBezTo>
                    <a:pt x="330454" y="205647"/>
                    <a:pt x="328051" y="199249"/>
                    <a:pt x="323601" y="194183"/>
                  </a:cubicBezTo>
                  <a:lnTo>
                    <a:pt x="279012" y="143615"/>
                  </a:lnTo>
                  <a:cubicBezTo>
                    <a:pt x="271002" y="134462"/>
                    <a:pt x="266552" y="122731"/>
                    <a:pt x="266552" y="110644"/>
                  </a:cubicBezTo>
                  <a:lnTo>
                    <a:pt x="266552" y="94736"/>
                  </a:lnTo>
                  <a:close/>
                  <a:moveTo>
                    <a:pt x="265039" y="36082"/>
                  </a:moveTo>
                  <a:lnTo>
                    <a:pt x="265039" y="58655"/>
                  </a:lnTo>
                  <a:lnTo>
                    <a:pt x="292629" y="58655"/>
                  </a:lnTo>
                  <a:lnTo>
                    <a:pt x="292629" y="36082"/>
                  </a:lnTo>
                  <a:close/>
                  <a:moveTo>
                    <a:pt x="201316" y="36082"/>
                  </a:moveTo>
                  <a:lnTo>
                    <a:pt x="201316" y="58655"/>
                  </a:lnTo>
                  <a:lnTo>
                    <a:pt x="228906" y="58655"/>
                  </a:lnTo>
                  <a:lnTo>
                    <a:pt x="228906" y="36082"/>
                  </a:lnTo>
                  <a:close/>
                  <a:moveTo>
                    <a:pt x="137593" y="36082"/>
                  </a:moveTo>
                  <a:lnTo>
                    <a:pt x="137593" y="58655"/>
                  </a:lnTo>
                  <a:lnTo>
                    <a:pt x="165271" y="58655"/>
                  </a:lnTo>
                  <a:lnTo>
                    <a:pt x="165271" y="36082"/>
                  </a:lnTo>
                  <a:close/>
                  <a:moveTo>
                    <a:pt x="73869" y="36082"/>
                  </a:moveTo>
                  <a:lnTo>
                    <a:pt x="73869" y="58655"/>
                  </a:lnTo>
                  <a:lnTo>
                    <a:pt x="101548" y="58655"/>
                  </a:lnTo>
                  <a:lnTo>
                    <a:pt x="101548" y="36082"/>
                  </a:lnTo>
                  <a:close/>
                  <a:moveTo>
                    <a:pt x="37824" y="0"/>
                  </a:moveTo>
                  <a:lnTo>
                    <a:pt x="328763" y="0"/>
                  </a:lnTo>
                  <a:lnTo>
                    <a:pt x="328763" y="94736"/>
                  </a:lnTo>
                  <a:lnTo>
                    <a:pt x="302686" y="94736"/>
                  </a:lnTo>
                  <a:lnTo>
                    <a:pt x="302686" y="110644"/>
                  </a:lnTo>
                  <a:cubicBezTo>
                    <a:pt x="302686" y="114021"/>
                    <a:pt x="303932" y="117221"/>
                    <a:pt x="306157" y="119798"/>
                  </a:cubicBezTo>
                  <a:lnTo>
                    <a:pt x="350745" y="170366"/>
                  </a:lnTo>
                  <a:cubicBezTo>
                    <a:pt x="360891" y="182008"/>
                    <a:pt x="366587" y="196849"/>
                    <a:pt x="366587" y="212313"/>
                  </a:cubicBezTo>
                  <a:lnTo>
                    <a:pt x="366587" y="227243"/>
                  </a:lnTo>
                  <a:lnTo>
                    <a:pt x="366587" y="522206"/>
                  </a:lnTo>
                  <a:lnTo>
                    <a:pt x="366587" y="606722"/>
                  </a:lnTo>
                  <a:lnTo>
                    <a:pt x="0" y="606722"/>
                  </a:lnTo>
                  <a:lnTo>
                    <a:pt x="0" y="522206"/>
                  </a:lnTo>
                  <a:lnTo>
                    <a:pt x="0" y="227243"/>
                  </a:lnTo>
                  <a:lnTo>
                    <a:pt x="0" y="212313"/>
                  </a:lnTo>
                  <a:cubicBezTo>
                    <a:pt x="0" y="196849"/>
                    <a:pt x="5607" y="182008"/>
                    <a:pt x="15842" y="170366"/>
                  </a:cubicBezTo>
                  <a:lnTo>
                    <a:pt x="60430" y="119798"/>
                  </a:lnTo>
                  <a:cubicBezTo>
                    <a:pt x="62655" y="117221"/>
                    <a:pt x="63901" y="114021"/>
                    <a:pt x="63901" y="110644"/>
                  </a:cubicBezTo>
                  <a:lnTo>
                    <a:pt x="63901" y="94736"/>
                  </a:lnTo>
                  <a:lnTo>
                    <a:pt x="37824" y="94736"/>
                  </a:ln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5789966" y="2161376"/>
            <a:ext cx="612068" cy="612257"/>
            <a:chOff x="5789966" y="2161376"/>
            <a:chExt cx="612068" cy="612257"/>
          </a:xfrm>
        </p:grpSpPr>
        <p:sp>
          <p:nvSpPr>
            <p:cNvPr id="11" name="椭圆 10"/>
            <p:cNvSpPr/>
            <p:nvPr/>
          </p:nvSpPr>
          <p:spPr>
            <a:xfrm>
              <a:off x="5789966" y="2161376"/>
              <a:ext cx="612068" cy="612257"/>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medicine_288234"/>
            <p:cNvSpPr>
              <a:spLocks noChangeAspect="1"/>
            </p:cNvSpPr>
            <p:nvPr/>
          </p:nvSpPr>
          <p:spPr bwMode="auto">
            <a:xfrm>
              <a:off x="5958086" y="2221771"/>
              <a:ext cx="275826" cy="47223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54379" h="606722">
                  <a:moveTo>
                    <a:pt x="164542" y="296990"/>
                  </a:moveTo>
                  <a:lnTo>
                    <a:pt x="164542" y="334941"/>
                  </a:lnTo>
                  <a:lnTo>
                    <a:pt x="126538" y="334941"/>
                  </a:lnTo>
                  <a:lnTo>
                    <a:pt x="126538" y="360182"/>
                  </a:lnTo>
                  <a:lnTo>
                    <a:pt x="164542" y="360182"/>
                  </a:lnTo>
                  <a:lnTo>
                    <a:pt x="164542" y="398134"/>
                  </a:lnTo>
                  <a:lnTo>
                    <a:pt x="189907" y="398134"/>
                  </a:lnTo>
                  <a:lnTo>
                    <a:pt x="189907" y="360182"/>
                  </a:lnTo>
                  <a:lnTo>
                    <a:pt x="227822" y="360182"/>
                  </a:lnTo>
                  <a:lnTo>
                    <a:pt x="227822" y="334941"/>
                  </a:lnTo>
                  <a:lnTo>
                    <a:pt x="189907" y="334941"/>
                  </a:lnTo>
                  <a:lnTo>
                    <a:pt x="189907" y="296990"/>
                  </a:lnTo>
                  <a:close/>
                  <a:moveTo>
                    <a:pt x="139265" y="271748"/>
                  </a:moveTo>
                  <a:lnTo>
                    <a:pt x="215184" y="271748"/>
                  </a:lnTo>
                  <a:lnTo>
                    <a:pt x="215184" y="309699"/>
                  </a:lnTo>
                  <a:lnTo>
                    <a:pt x="253188" y="309699"/>
                  </a:lnTo>
                  <a:lnTo>
                    <a:pt x="253188" y="385513"/>
                  </a:lnTo>
                  <a:lnTo>
                    <a:pt x="215184" y="385513"/>
                  </a:lnTo>
                  <a:lnTo>
                    <a:pt x="215184" y="423464"/>
                  </a:lnTo>
                  <a:lnTo>
                    <a:pt x="139265" y="423464"/>
                  </a:lnTo>
                  <a:lnTo>
                    <a:pt x="139265" y="385513"/>
                  </a:lnTo>
                  <a:lnTo>
                    <a:pt x="101261" y="385513"/>
                  </a:lnTo>
                  <a:lnTo>
                    <a:pt x="101261" y="309699"/>
                  </a:lnTo>
                  <a:lnTo>
                    <a:pt x="139265" y="309699"/>
                  </a:lnTo>
                  <a:close/>
                  <a:moveTo>
                    <a:pt x="25364" y="113755"/>
                  </a:moveTo>
                  <a:lnTo>
                    <a:pt x="25364" y="252838"/>
                  </a:lnTo>
                  <a:lnTo>
                    <a:pt x="50638" y="252838"/>
                  </a:lnTo>
                  <a:cubicBezTo>
                    <a:pt x="57580" y="252838"/>
                    <a:pt x="63276" y="258437"/>
                    <a:pt x="63276" y="265458"/>
                  </a:cubicBezTo>
                  <a:cubicBezTo>
                    <a:pt x="63276" y="272389"/>
                    <a:pt x="57669" y="278077"/>
                    <a:pt x="50638" y="278077"/>
                  </a:cubicBezTo>
                  <a:lnTo>
                    <a:pt x="50638" y="417071"/>
                  </a:lnTo>
                  <a:cubicBezTo>
                    <a:pt x="57669" y="417071"/>
                    <a:pt x="63276" y="422759"/>
                    <a:pt x="63276" y="429780"/>
                  </a:cubicBezTo>
                  <a:cubicBezTo>
                    <a:pt x="63276" y="436712"/>
                    <a:pt x="57669" y="442400"/>
                    <a:pt x="50638" y="442400"/>
                  </a:cubicBezTo>
                  <a:lnTo>
                    <a:pt x="25364" y="442400"/>
                  </a:lnTo>
                  <a:lnTo>
                    <a:pt x="25364" y="581394"/>
                  </a:lnTo>
                  <a:lnTo>
                    <a:pt x="329104" y="581394"/>
                  </a:lnTo>
                  <a:lnTo>
                    <a:pt x="329104" y="442400"/>
                  </a:lnTo>
                  <a:lnTo>
                    <a:pt x="303830" y="442400"/>
                  </a:lnTo>
                  <a:cubicBezTo>
                    <a:pt x="296799" y="442400"/>
                    <a:pt x="291103" y="436712"/>
                    <a:pt x="291103" y="429780"/>
                  </a:cubicBezTo>
                  <a:cubicBezTo>
                    <a:pt x="291103" y="422759"/>
                    <a:pt x="296799" y="417071"/>
                    <a:pt x="303830" y="417071"/>
                  </a:cubicBezTo>
                  <a:lnTo>
                    <a:pt x="303830" y="278077"/>
                  </a:lnTo>
                  <a:cubicBezTo>
                    <a:pt x="296799" y="278077"/>
                    <a:pt x="291103" y="272389"/>
                    <a:pt x="291103" y="265458"/>
                  </a:cubicBezTo>
                  <a:cubicBezTo>
                    <a:pt x="291103" y="258437"/>
                    <a:pt x="296799" y="252838"/>
                    <a:pt x="303830" y="252838"/>
                  </a:cubicBezTo>
                  <a:lnTo>
                    <a:pt x="329104" y="252838"/>
                  </a:lnTo>
                  <a:lnTo>
                    <a:pt x="329104" y="113755"/>
                  </a:lnTo>
                  <a:close/>
                  <a:moveTo>
                    <a:pt x="177190" y="25328"/>
                  </a:moveTo>
                  <a:cubicBezTo>
                    <a:pt x="156276" y="25328"/>
                    <a:pt x="139278" y="42303"/>
                    <a:pt x="139278" y="63187"/>
                  </a:cubicBezTo>
                  <a:lnTo>
                    <a:pt x="139278" y="88515"/>
                  </a:lnTo>
                  <a:lnTo>
                    <a:pt x="215190" y="88515"/>
                  </a:lnTo>
                  <a:lnTo>
                    <a:pt x="215190" y="63187"/>
                  </a:lnTo>
                  <a:cubicBezTo>
                    <a:pt x="215190" y="42303"/>
                    <a:pt x="198192" y="25328"/>
                    <a:pt x="177190" y="25328"/>
                  </a:cubicBezTo>
                  <a:close/>
                  <a:moveTo>
                    <a:pt x="177190" y="0"/>
                  </a:moveTo>
                  <a:cubicBezTo>
                    <a:pt x="212165" y="0"/>
                    <a:pt x="240465" y="28261"/>
                    <a:pt x="240465" y="63187"/>
                  </a:cubicBezTo>
                  <a:lnTo>
                    <a:pt x="240465" y="88515"/>
                  </a:lnTo>
                  <a:lnTo>
                    <a:pt x="329104" y="88515"/>
                  </a:lnTo>
                  <a:cubicBezTo>
                    <a:pt x="343077" y="88515"/>
                    <a:pt x="354379" y="99802"/>
                    <a:pt x="354379" y="113755"/>
                  </a:cubicBezTo>
                  <a:lnTo>
                    <a:pt x="354379" y="252838"/>
                  </a:lnTo>
                  <a:cubicBezTo>
                    <a:pt x="354379" y="266791"/>
                    <a:pt x="343077" y="278077"/>
                    <a:pt x="329104" y="278077"/>
                  </a:cubicBezTo>
                  <a:lnTo>
                    <a:pt x="329104" y="417071"/>
                  </a:lnTo>
                  <a:cubicBezTo>
                    <a:pt x="343077" y="417071"/>
                    <a:pt x="354379" y="428447"/>
                    <a:pt x="354379" y="442400"/>
                  </a:cubicBezTo>
                  <a:lnTo>
                    <a:pt x="354379" y="581394"/>
                  </a:lnTo>
                  <a:cubicBezTo>
                    <a:pt x="354379" y="595347"/>
                    <a:pt x="343077" y="606722"/>
                    <a:pt x="329104" y="606722"/>
                  </a:cubicBezTo>
                  <a:lnTo>
                    <a:pt x="25364" y="606722"/>
                  </a:lnTo>
                  <a:cubicBezTo>
                    <a:pt x="11391" y="606722"/>
                    <a:pt x="0" y="595347"/>
                    <a:pt x="0" y="581394"/>
                  </a:cubicBezTo>
                  <a:lnTo>
                    <a:pt x="0" y="442400"/>
                  </a:lnTo>
                  <a:cubicBezTo>
                    <a:pt x="0" y="428447"/>
                    <a:pt x="11391" y="417071"/>
                    <a:pt x="25364" y="417071"/>
                  </a:cubicBezTo>
                  <a:lnTo>
                    <a:pt x="25364" y="278077"/>
                  </a:lnTo>
                  <a:cubicBezTo>
                    <a:pt x="11391" y="278077"/>
                    <a:pt x="0" y="266791"/>
                    <a:pt x="0" y="252838"/>
                  </a:cubicBezTo>
                  <a:lnTo>
                    <a:pt x="0" y="113755"/>
                  </a:lnTo>
                  <a:cubicBezTo>
                    <a:pt x="0" y="99802"/>
                    <a:pt x="11391" y="88515"/>
                    <a:pt x="25364" y="88515"/>
                  </a:cubicBezTo>
                  <a:lnTo>
                    <a:pt x="113914" y="88515"/>
                  </a:lnTo>
                  <a:lnTo>
                    <a:pt x="113914" y="63187"/>
                  </a:lnTo>
                  <a:cubicBezTo>
                    <a:pt x="113914" y="28261"/>
                    <a:pt x="142303" y="0"/>
                    <a:pt x="177190"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文本框 27"/>
          <p:cNvSpPr txBox="1"/>
          <p:nvPr/>
        </p:nvSpPr>
        <p:spPr>
          <a:xfrm>
            <a:off x="6528663" y="1951217"/>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6528661" y="2228301"/>
            <a:ext cx="3687133"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文本框 29"/>
          <p:cNvSpPr txBox="1"/>
          <p:nvPr/>
        </p:nvSpPr>
        <p:spPr>
          <a:xfrm>
            <a:off x="6528663" y="3914915"/>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6528661" y="4191999"/>
            <a:ext cx="3687133"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3995257" y="2881936"/>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文本框 32"/>
          <p:cNvSpPr txBox="1"/>
          <p:nvPr/>
        </p:nvSpPr>
        <p:spPr>
          <a:xfrm>
            <a:off x="1976205" y="3188809"/>
            <a:ext cx="3687133" cy="613694"/>
          </a:xfrm>
          <a:prstGeom prst="rect">
            <a:avLst/>
          </a:prstGeom>
          <a:noFill/>
        </p:spPr>
        <p:txBody>
          <a:bodyPr wrap="square" rtlCol="0">
            <a:spAutoFit/>
          </a:bodyPr>
          <a:lstStyle/>
          <a:p>
            <a:pPr algn="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3995257" y="4784579"/>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34"/>
          <p:cNvSpPr txBox="1"/>
          <p:nvPr/>
        </p:nvSpPr>
        <p:spPr>
          <a:xfrm>
            <a:off x="1976205" y="5091452"/>
            <a:ext cx="3687133" cy="613694"/>
          </a:xfrm>
          <a:prstGeom prst="rect">
            <a:avLst/>
          </a:prstGeom>
          <a:noFill/>
        </p:spPr>
        <p:txBody>
          <a:bodyPr wrap="square" rtlCol="0">
            <a:spAutoFit/>
          </a:bodyPr>
          <a:lstStyle/>
          <a:p>
            <a:pPr algn="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文本框 36"/>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randombar(horizontal)">
                                      <p:cBhvr>
                                        <p:cTn id="7" dur="500"/>
                                        <p:tgtEl>
                                          <p:spTgt spid="3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randombar(horizontal)">
                                      <p:cBhvr>
                                        <p:cTn id="11" dur="500"/>
                                        <p:tgtEl>
                                          <p:spTgt spid="3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500"/>
                                        <p:tgtEl>
                                          <p:spTgt spid="32"/>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left)">
                                      <p:cBhvr>
                                        <p:cTn id="39" dur="500"/>
                                        <p:tgtEl>
                                          <p:spTgt spid="33"/>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left)">
                                      <p:cBhvr>
                                        <p:cTn id="51" dur="500"/>
                                        <p:tgtEl>
                                          <p:spTgt spid="31"/>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left)">
                                      <p:cBhvr>
                                        <p:cTn id="55" dur="500"/>
                                        <p:tgtEl>
                                          <p:spTgt spid="27"/>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7" grpId="0"/>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椭圆 3"/>
          <p:cNvSpPr/>
          <p:nvPr/>
        </p:nvSpPr>
        <p:spPr>
          <a:xfrm>
            <a:off x="4558145" y="1979845"/>
            <a:ext cx="3075709" cy="3076658"/>
          </a:xfrm>
          <a:prstGeom prst="ellipse">
            <a:avLst/>
          </a:prstGeom>
          <a:solidFill>
            <a:srgbClr val="F04765">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p:cNvSpPr/>
          <p:nvPr/>
        </p:nvSpPr>
        <p:spPr>
          <a:xfrm>
            <a:off x="5460668" y="2820008"/>
            <a:ext cx="1270660" cy="1271052"/>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椭圆 5"/>
          <p:cNvSpPr/>
          <p:nvPr/>
        </p:nvSpPr>
        <p:spPr>
          <a:xfrm>
            <a:off x="8472262" y="2876173"/>
            <a:ext cx="1270660" cy="1271052"/>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椭圆 6"/>
          <p:cNvSpPr/>
          <p:nvPr/>
        </p:nvSpPr>
        <p:spPr>
          <a:xfrm>
            <a:off x="2423590" y="2869699"/>
            <a:ext cx="1270660" cy="1271052"/>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2583754" y="3151282"/>
            <a:ext cx="1041173" cy="707886"/>
          </a:xfrm>
          <a:prstGeom prst="rect">
            <a:avLst/>
          </a:prstGeom>
          <a:noFill/>
        </p:spPr>
        <p:txBody>
          <a:bodyPr wrap="square" rtlCol="0">
            <a:spAutoFit/>
          </a:bodyPr>
          <a:lstStyle/>
          <a:p>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添加文</a:t>
            </a:r>
            <a:endParaRPr lang="en-US" altLang="zh-CN" sz="200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本标题</a:t>
            </a:r>
            <a:endPar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8"/>
          <p:cNvSpPr txBox="1"/>
          <p:nvPr/>
        </p:nvSpPr>
        <p:spPr>
          <a:xfrm>
            <a:off x="8587005" y="3151282"/>
            <a:ext cx="1041173" cy="707886"/>
          </a:xfrm>
          <a:prstGeom prst="rect">
            <a:avLst/>
          </a:prstGeom>
          <a:noFill/>
        </p:spPr>
        <p:txBody>
          <a:bodyPr wrap="square" rtlCol="0">
            <a:spAutoFit/>
          </a:bodyPr>
          <a:lstStyle/>
          <a:p>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添加文</a:t>
            </a:r>
            <a:endParaRPr lang="en-US" altLang="zh-CN" sz="200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本标题</a:t>
            </a:r>
            <a:endPar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9"/>
          <p:cNvSpPr txBox="1"/>
          <p:nvPr/>
        </p:nvSpPr>
        <p:spPr>
          <a:xfrm>
            <a:off x="5588773" y="3095117"/>
            <a:ext cx="1041173" cy="707886"/>
          </a:xfrm>
          <a:prstGeom prst="rect">
            <a:avLst/>
          </a:prstGeom>
          <a:noFill/>
        </p:spPr>
        <p:txBody>
          <a:bodyPr wrap="square" rtlCol="0">
            <a:spAutoFit/>
          </a:bodyPr>
          <a:lstStyle/>
          <a:p>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添加文</a:t>
            </a:r>
            <a:endParaRPr lang="en-US" altLang="zh-CN" sz="200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本标题</a:t>
            </a:r>
            <a:endPar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10"/>
          <p:cNvSpPr txBox="1"/>
          <p:nvPr/>
        </p:nvSpPr>
        <p:spPr>
          <a:xfrm>
            <a:off x="5385640" y="2153843"/>
            <a:ext cx="1420716" cy="584775"/>
          </a:xfrm>
          <a:prstGeom prst="rect">
            <a:avLst/>
          </a:prstGeom>
          <a:noFill/>
        </p:spPr>
        <p:txBody>
          <a:bodyPr wrap="square" rtlCol="0">
            <a:spAutoFit/>
          </a:bodyPr>
          <a:lstStyle/>
          <a:p>
            <a:r>
              <a:rPr lang="zh-CN" altLang="en-US" sz="3200">
                <a:solidFill>
                  <a:srgbClr val="F04765"/>
                </a:solidFill>
                <a:latin typeface="Arial" panose="020B0604020202020204" pitchFamily="34" charset="0"/>
                <a:ea typeface="微软雅黑" panose="020B0503020204020204" pitchFamily="34" charset="-122"/>
                <a:sym typeface="Arial" panose="020B0604020202020204" pitchFamily="34" charset="0"/>
              </a:rPr>
              <a:t>关键字</a:t>
            </a:r>
            <a:endParaRPr lang="zh-CN" altLang="en-US" sz="32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2073306" y="4370573"/>
            <a:ext cx="1918462" cy="1200329"/>
          </a:xfrm>
          <a:prstGeom prst="rect">
            <a:avLst/>
          </a:prstGeom>
          <a:noFill/>
        </p:spPr>
        <p:txBody>
          <a:bodyPr wrap="square" rtlCol="0">
            <a:spAutoFit/>
          </a:bodyPr>
          <a:lstStyle/>
          <a:p>
            <a:pPr algn="ct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文本框 12"/>
          <p:cNvSpPr txBox="1"/>
          <p:nvPr/>
        </p:nvSpPr>
        <p:spPr>
          <a:xfrm>
            <a:off x="5136767" y="4954547"/>
            <a:ext cx="1918462" cy="1200329"/>
          </a:xfrm>
          <a:prstGeom prst="rect">
            <a:avLst/>
          </a:prstGeom>
          <a:noFill/>
        </p:spPr>
        <p:txBody>
          <a:bodyPr wrap="square" rtlCol="0">
            <a:spAutoFit/>
          </a:bodyPr>
          <a:lstStyle/>
          <a:p>
            <a:pPr algn="ct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13"/>
          <p:cNvSpPr txBox="1"/>
          <p:nvPr/>
        </p:nvSpPr>
        <p:spPr>
          <a:xfrm>
            <a:off x="8148360" y="4372261"/>
            <a:ext cx="1918462" cy="1200329"/>
          </a:xfrm>
          <a:prstGeom prst="rect">
            <a:avLst/>
          </a:prstGeom>
          <a:noFill/>
        </p:spPr>
        <p:txBody>
          <a:bodyPr wrap="square" rtlCol="0">
            <a:spAutoFit/>
          </a:bodyPr>
          <a:lstStyle/>
          <a:p>
            <a:pPr algn="ct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childTnLst>
                          </p:cTn>
                        </p:par>
                        <p:par>
                          <p:cTn id="32" fill="hold">
                            <p:stCondLst>
                              <p:cond delay="3000"/>
                            </p:stCondLst>
                            <p:childTnLst>
                              <p:par>
                                <p:cTn id="33" presetID="22" presetClass="entr" presetSubtype="4"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00"/>
                                        <p:tgtEl>
                                          <p:spTgt spid="13"/>
                                        </p:tgtEl>
                                      </p:cBhvr>
                                    </p:animEffect>
                                  </p:childTnLst>
                                </p:cTn>
                              </p:par>
                            </p:childTnLst>
                          </p:cTn>
                        </p:par>
                        <p:par>
                          <p:cTn id="36" fill="hold">
                            <p:stCondLst>
                              <p:cond delay="3500"/>
                            </p:stCondLst>
                            <p:childTnLst>
                              <p:par>
                                <p:cTn id="37" presetID="2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p:stCondLst>
                              <p:cond delay="4000"/>
                            </p:stCondLst>
                            <p:childTnLst>
                              <p:par>
                                <p:cTn id="41" presetID="22" presetClass="entr" presetSubtype="4"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00"/>
                                        <p:tgtEl>
                                          <p:spTgt spid="8"/>
                                        </p:tgtEl>
                                      </p:cBhvr>
                                    </p:animEffect>
                                  </p:childTnLst>
                                </p:cTn>
                              </p:par>
                            </p:childTnLst>
                          </p:cTn>
                        </p:par>
                        <p:par>
                          <p:cTn id="44" fill="hold">
                            <p:stCondLst>
                              <p:cond delay="4500"/>
                            </p:stCondLst>
                            <p:childTnLst>
                              <p:par>
                                <p:cTn id="45" presetID="2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down)">
                                      <p:cBhvr>
                                        <p:cTn id="51" dur="500"/>
                                        <p:tgtEl>
                                          <p:spTgt spid="6"/>
                                        </p:tgtEl>
                                      </p:cBhvr>
                                    </p:animEffect>
                                  </p:childTnLst>
                                </p:cTn>
                              </p:par>
                            </p:childTnLst>
                          </p:cTn>
                        </p:par>
                        <p:par>
                          <p:cTn id="52" fill="hold">
                            <p:stCondLst>
                              <p:cond delay="5500"/>
                            </p:stCondLst>
                            <p:childTnLst>
                              <p:par>
                                <p:cTn id="53" presetID="22" presetClass="entr" presetSubtype="4"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down)">
                                      <p:cBhvr>
                                        <p:cTn id="55" dur="500"/>
                                        <p:tgtEl>
                                          <p:spTgt spid="9"/>
                                        </p:tgtEl>
                                      </p:cBhvr>
                                    </p:animEffect>
                                  </p:childTnLst>
                                </p:cTn>
                              </p:par>
                            </p:childTnLst>
                          </p:cTn>
                        </p:par>
                        <p:par>
                          <p:cTn id="56" fill="hold">
                            <p:stCondLst>
                              <p:cond delay="6000"/>
                            </p:stCondLst>
                            <p:childTnLst>
                              <p:par>
                                <p:cTn id="57" presetID="22" presetClass="entr" presetSubtype="4"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p:bldP spid="9" grpId="0"/>
      <p:bldP spid="10" grpId="0"/>
      <p:bldP spid="11"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rcRect t="12794" b="5753"/>
          <a:stretch>
            <a:fillRect/>
          </a:stretch>
        </p:blipFill>
        <p:spPr>
          <a:xfrm flipH="1">
            <a:off x="1" y="0"/>
            <a:ext cx="12191999" cy="685800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rcRect l="22703" t="7834" r="18377" b="11500"/>
          <a:stretch>
            <a:fillRect/>
          </a:stretch>
        </p:blipFill>
        <p:spPr>
          <a:xfrm>
            <a:off x="6187439" y="2517141"/>
            <a:ext cx="4533033" cy="4432299"/>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rcRect t="26140" b="21930"/>
          <a:stretch>
            <a:fillRect/>
          </a:stretch>
        </p:blipFill>
        <p:spPr>
          <a:xfrm>
            <a:off x="768951" y="2112877"/>
            <a:ext cx="3581206" cy="1328154"/>
          </a:xfrm>
          <a:prstGeom prst="rect">
            <a:avLst/>
          </a:prstGeom>
        </p:spPr>
      </p:pic>
      <p:sp>
        <p:nvSpPr>
          <p:cNvPr id="17" name="文本框 16"/>
          <p:cNvSpPr txBox="1"/>
          <p:nvPr/>
        </p:nvSpPr>
        <p:spPr>
          <a:xfrm>
            <a:off x="2156496" y="2286000"/>
            <a:ext cx="806116" cy="769441"/>
          </a:xfrm>
          <a:prstGeom prst="rect">
            <a:avLst/>
          </a:prstGeom>
          <a:noFill/>
        </p:spPr>
        <p:txBody>
          <a:bodyPr wrap="square" rtlCol="0">
            <a:spAutoFit/>
          </a:bodyPr>
          <a:lstStyle/>
          <a:p>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768949" y="3321931"/>
            <a:ext cx="3581206" cy="769441"/>
          </a:xfrm>
          <a:prstGeom prst="rect">
            <a:avLst/>
          </a:prstGeom>
          <a:noFill/>
        </p:spPr>
        <p:txBody>
          <a:bodyPr wrap="square" rtlCol="0">
            <a:spAutoFit/>
          </a:bodyPr>
          <a:lstStyle>
            <a:defPPr>
              <a:defRPr lang="zh-CN"/>
            </a:defPPr>
            <a:lvl1pPr>
              <a:defRPr sz="4400" b="1">
                <a:solidFill>
                  <a:srgbClr val="F04765"/>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添加文本标题</a:t>
            </a:r>
            <a:endParaRPr lang="zh-CN" altLang="en-US" dirty="0">
              <a:sym typeface="Arial" panose="020B0604020202020204" pitchFamily="34" charset="0"/>
            </a:endParaRPr>
          </a:p>
        </p:txBody>
      </p:sp>
      <p:sp>
        <p:nvSpPr>
          <p:cNvPr id="19" name="文本框 18"/>
          <p:cNvSpPr txBox="1"/>
          <p:nvPr/>
        </p:nvSpPr>
        <p:spPr>
          <a:xfrm>
            <a:off x="768947" y="4091372"/>
            <a:ext cx="3581206" cy="923330"/>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1388533" y="1998133"/>
            <a:ext cx="3928169" cy="4246590"/>
          </a:xfrm>
          <a:prstGeom prst="rect">
            <a:avLst/>
          </a:prstGeom>
          <a:noFill/>
          <a:ln w="28575">
            <a:solidFill>
              <a:srgbClr val="F047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a:off x="7224360" y="1875935"/>
            <a:ext cx="4233862" cy="3765126"/>
            <a:chOff x="1173516" y="2452927"/>
            <a:chExt cx="3406775" cy="3107697"/>
          </a:xfrm>
        </p:grpSpPr>
        <p:sp>
          <p:nvSpPr>
            <p:cNvPr id="7" name="Freeform 10"/>
            <p:cNvSpPr>
              <a:spLocks noEditPoints="1"/>
            </p:cNvSpPr>
            <p:nvPr/>
          </p:nvSpPr>
          <p:spPr bwMode="auto">
            <a:xfrm>
              <a:off x="4051653" y="3505765"/>
              <a:ext cx="528638" cy="528800"/>
            </a:xfrm>
            <a:custGeom>
              <a:avLst/>
              <a:gdLst>
                <a:gd name="T0" fmla="*/ 488449 w 171"/>
                <a:gd name="T1" fmla="*/ 275139 h 171"/>
                <a:gd name="T2" fmla="*/ 488449 w 171"/>
                <a:gd name="T3" fmla="*/ 250407 h 171"/>
                <a:gd name="T4" fmla="*/ 525547 w 171"/>
                <a:gd name="T5" fmla="*/ 222584 h 171"/>
                <a:gd name="T6" fmla="*/ 510089 w 171"/>
                <a:gd name="T7" fmla="*/ 163847 h 171"/>
                <a:gd name="T8" fmla="*/ 463718 w 171"/>
                <a:gd name="T9" fmla="*/ 160755 h 171"/>
                <a:gd name="T10" fmla="*/ 451352 w 171"/>
                <a:gd name="T11" fmla="*/ 139115 h 171"/>
                <a:gd name="T12" fmla="*/ 469900 w 171"/>
                <a:gd name="T13" fmla="*/ 95835 h 171"/>
                <a:gd name="T14" fmla="*/ 426620 w 171"/>
                <a:gd name="T15" fmla="*/ 52555 h 171"/>
                <a:gd name="T16" fmla="*/ 383340 w 171"/>
                <a:gd name="T17" fmla="*/ 74195 h 171"/>
                <a:gd name="T18" fmla="*/ 361700 w 171"/>
                <a:gd name="T19" fmla="*/ 61829 h 171"/>
                <a:gd name="T20" fmla="*/ 358608 w 171"/>
                <a:gd name="T21" fmla="*/ 15457 h 171"/>
                <a:gd name="T22" fmla="*/ 330785 w 171"/>
                <a:gd name="T23" fmla="*/ 6183 h 171"/>
                <a:gd name="T24" fmla="*/ 299871 w 171"/>
                <a:gd name="T25" fmla="*/ 0 h 171"/>
                <a:gd name="T26" fmla="*/ 272048 w 171"/>
                <a:gd name="T27" fmla="*/ 40189 h 171"/>
                <a:gd name="T28" fmla="*/ 247316 w 171"/>
                <a:gd name="T29" fmla="*/ 40189 h 171"/>
                <a:gd name="T30" fmla="*/ 222584 w 171"/>
                <a:gd name="T31" fmla="*/ 0 h 171"/>
                <a:gd name="T32" fmla="*/ 160755 w 171"/>
                <a:gd name="T33" fmla="*/ 15457 h 171"/>
                <a:gd name="T34" fmla="*/ 160755 w 171"/>
                <a:gd name="T35" fmla="*/ 64920 h 171"/>
                <a:gd name="T36" fmla="*/ 139115 w 171"/>
                <a:gd name="T37" fmla="*/ 77286 h 171"/>
                <a:gd name="T38" fmla="*/ 95835 w 171"/>
                <a:gd name="T39" fmla="*/ 55646 h 171"/>
                <a:gd name="T40" fmla="*/ 52555 w 171"/>
                <a:gd name="T41" fmla="*/ 102018 h 171"/>
                <a:gd name="T42" fmla="*/ 74195 w 171"/>
                <a:gd name="T43" fmla="*/ 142206 h 171"/>
                <a:gd name="T44" fmla="*/ 61829 w 171"/>
                <a:gd name="T45" fmla="*/ 163847 h 171"/>
                <a:gd name="T46" fmla="*/ 15457 w 171"/>
                <a:gd name="T47" fmla="*/ 166938 h 171"/>
                <a:gd name="T48" fmla="*/ 6183 w 171"/>
                <a:gd name="T49" fmla="*/ 197852 h 171"/>
                <a:gd name="T50" fmla="*/ 0 w 171"/>
                <a:gd name="T51" fmla="*/ 228767 h 171"/>
                <a:gd name="T52" fmla="*/ 37097 w 171"/>
                <a:gd name="T53" fmla="*/ 253498 h 171"/>
                <a:gd name="T54" fmla="*/ 37097 w 171"/>
                <a:gd name="T55" fmla="*/ 278230 h 171"/>
                <a:gd name="T56" fmla="*/ 0 w 171"/>
                <a:gd name="T57" fmla="*/ 302962 h 171"/>
                <a:gd name="T58" fmla="*/ 15457 w 171"/>
                <a:gd name="T59" fmla="*/ 364790 h 171"/>
                <a:gd name="T60" fmla="*/ 61829 w 171"/>
                <a:gd name="T61" fmla="*/ 367882 h 171"/>
                <a:gd name="T62" fmla="*/ 74195 w 171"/>
                <a:gd name="T63" fmla="*/ 389522 h 171"/>
                <a:gd name="T64" fmla="*/ 55646 w 171"/>
                <a:gd name="T65" fmla="*/ 429711 h 171"/>
                <a:gd name="T66" fmla="*/ 98926 w 171"/>
                <a:gd name="T67" fmla="*/ 476082 h 171"/>
                <a:gd name="T68" fmla="*/ 142207 w 171"/>
                <a:gd name="T69" fmla="*/ 454442 h 171"/>
                <a:gd name="T70" fmla="*/ 163847 w 171"/>
                <a:gd name="T71" fmla="*/ 466808 h 171"/>
                <a:gd name="T72" fmla="*/ 166938 w 171"/>
                <a:gd name="T73" fmla="*/ 513180 h 171"/>
                <a:gd name="T74" fmla="*/ 197853 w 171"/>
                <a:gd name="T75" fmla="*/ 519363 h 171"/>
                <a:gd name="T76" fmla="*/ 228767 w 171"/>
                <a:gd name="T77" fmla="*/ 528637 h 171"/>
                <a:gd name="T78" fmla="*/ 253499 w 171"/>
                <a:gd name="T79" fmla="*/ 488448 h 171"/>
                <a:gd name="T80" fmla="*/ 278231 w 171"/>
                <a:gd name="T81" fmla="*/ 488448 h 171"/>
                <a:gd name="T82" fmla="*/ 302962 w 171"/>
                <a:gd name="T83" fmla="*/ 528637 h 171"/>
                <a:gd name="T84" fmla="*/ 364791 w 171"/>
                <a:gd name="T85" fmla="*/ 510088 h 171"/>
                <a:gd name="T86" fmla="*/ 367883 w 171"/>
                <a:gd name="T87" fmla="*/ 463717 h 171"/>
                <a:gd name="T88" fmla="*/ 386431 w 171"/>
                <a:gd name="T89" fmla="*/ 451351 h 171"/>
                <a:gd name="T90" fmla="*/ 429712 w 171"/>
                <a:gd name="T91" fmla="*/ 472991 h 171"/>
                <a:gd name="T92" fmla="*/ 472992 w 171"/>
                <a:gd name="T93" fmla="*/ 426619 h 171"/>
                <a:gd name="T94" fmla="*/ 454443 w 171"/>
                <a:gd name="T95" fmla="*/ 386431 h 171"/>
                <a:gd name="T96" fmla="*/ 463718 w 171"/>
                <a:gd name="T97" fmla="*/ 364790 h 171"/>
                <a:gd name="T98" fmla="*/ 513181 w 171"/>
                <a:gd name="T99" fmla="*/ 361699 h 171"/>
                <a:gd name="T100" fmla="*/ 519364 w 171"/>
                <a:gd name="T101" fmla="*/ 330785 h 171"/>
                <a:gd name="T102" fmla="*/ 528638 w 171"/>
                <a:gd name="T103" fmla="*/ 299870 h 171"/>
                <a:gd name="T104" fmla="*/ 488449 w 171"/>
                <a:gd name="T105" fmla="*/ 275139 h 171"/>
                <a:gd name="T106" fmla="*/ 216402 w 171"/>
                <a:gd name="T107" fmla="*/ 438985 h 171"/>
                <a:gd name="T108" fmla="*/ 86561 w 171"/>
                <a:gd name="T109" fmla="*/ 219493 h 171"/>
                <a:gd name="T110" fmla="*/ 309145 w 171"/>
                <a:gd name="T111" fmla="*/ 86560 h 171"/>
                <a:gd name="T112" fmla="*/ 438986 w 171"/>
                <a:gd name="T113" fmla="*/ 309144 h 171"/>
                <a:gd name="T114" fmla="*/ 216402 w 171"/>
                <a:gd name="T115" fmla="*/ 438985 h 17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1" h="171">
                  <a:moveTo>
                    <a:pt x="158" y="89"/>
                  </a:moveTo>
                  <a:cubicBezTo>
                    <a:pt x="158" y="86"/>
                    <a:pt x="158" y="83"/>
                    <a:pt x="158" y="81"/>
                  </a:cubicBezTo>
                  <a:cubicBezTo>
                    <a:pt x="170" y="72"/>
                    <a:pt x="170" y="72"/>
                    <a:pt x="170" y="72"/>
                  </a:cubicBezTo>
                  <a:cubicBezTo>
                    <a:pt x="165" y="53"/>
                    <a:pt x="165" y="53"/>
                    <a:pt x="165" y="53"/>
                  </a:cubicBezTo>
                  <a:cubicBezTo>
                    <a:pt x="150" y="52"/>
                    <a:pt x="150" y="52"/>
                    <a:pt x="150" y="52"/>
                  </a:cubicBezTo>
                  <a:cubicBezTo>
                    <a:pt x="149" y="49"/>
                    <a:pt x="147" y="47"/>
                    <a:pt x="146" y="45"/>
                  </a:cubicBezTo>
                  <a:cubicBezTo>
                    <a:pt x="152" y="31"/>
                    <a:pt x="152" y="31"/>
                    <a:pt x="152" y="31"/>
                  </a:cubicBezTo>
                  <a:cubicBezTo>
                    <a:pt x="138" y="17"/>
                    <a:pt x="138" y="17"/>
                    <a:pt x="138" y="17"/>
                  </a:cubicBezTo>
                  <a:cubicBezTo>
                    <a:pt x="124" y="24"/>
                    <a:pt x="124" y="24"/>
                    <a:pt x="124" y="24"/>
                  </a:cubicBezTo>
                  <a:cubicBezTo>
                    <a:pt x="122" y="22"/>
                    <a:pt x="120" y="21"/>
                    <a:pt x="117" y="20"/>
                  </a:cubicBezTo>
                  <a:cubicBezTo>
                    <a:pt x="116" y="5"/>
                    <a:pt x="116" y="5"/>
                    <a:pt x="116" y="5"/>
                  </a:cubicBezTo>
                  <a:cubicBezTo>
                    <a:pt x="107" y="2"/>
                    <a:pt x="107" y="2"/>
                    <a:pt x="107" y="2"/>
                  </a:cubicBezTo>
                  <a:cubicBezTo>
                    <a:pt x="97" y="0"/>
                    <a:pt x="97" y="0"/>
                    <a:pt x="97" y="0"/>
                  </a:cubicBezTo>
                  <a:cubicBezTo>
                    <a:pt x="88" y="13"/>
                    <a:pt x="88" y="13"/>
                    <a:pt x="88" y="13"/>
                  </a:cubicBezTo>
                  <a:cubicBezTo>
                    <a:pt x="86" y="12"/>
                    <a:pt x="83" y="12"/>
                    <a:pt x="80" y="13"/>
                  </a:cubicBezTo>
                  <a:cubicBezTo>
                    <a:pt x="72" y="0"/>
                    <a:pt x="72" y="0"/>
                    <a:pt x="72" y="0"/>
                  </a:cubicBezTo>
                  <a:cubicBezTo>
                    <a:pt x="52" y="5"/>
                    <a:pt x="52" y="5"/>
                    <a:pt x="52" y="5"/>
                  </a:cubicBezTo>
                  <a:cubicBezTo>
                    <a:pt x="52" y="21"/>
                    <a:pt x="52" y="21"/>
                    <a:pt x="52" y="21"/>
                  </a:cubicBezTo>
                  <a:cubicBezTo>
                    <a:pt x="49" y="22"/>
                    <a:pt x="47" y="23"/>
                    <a:pt x="45" y="25"/>
                  </a:cubicBezTo>
                  <a:cubicBezTo>
                    <a:pt x="31" y="18"/>
                    <a:pt x="31" y="18"/>
                    <a:pt x="31" y="18"/>
                  </a:cubicBezTo>
                  <a:cubicBezTo>
                    <a:pt x="17" y="33"/>
                    <a:pt x="17" y="33"/>
                    <a:pt x="17" y="33"/>
                  </a:cubicBezTo>
                  <a:cubicBezTo>
                    <a:pt x="24" y="46"/>
                    <a:pt x="24" y="46"/>
                    <a:pt x="24" y="46"/>
                  </a:cubicBezTo>
                  <a:cubicBezTo>
                    <a:pt x="22" y="48"/>
                    <a:pt x="21" y="51"/>
                    <a:pt x="20" y="53"/>
                  </a:cubicBezTo>
                  <a:cubicBezTo>
                    <a:pt x="5" y="54"/>
                    <a:pt x="5" y="54"/>
                    <a:pt x="5" y="54"/>
                  </a:cubicBezTo>
                  <a:cubicBezTo>
                    <a:pt x="2" y="64"/>
                    <a:pt x="2" y="64"/>
                    <a:pt x="2" y="64"/>
                  </a:cubicBezTo>
                  <a:cubicBezTo>
                    <a:pt x="0" y="74"/>
                    <a:pt x="0" y="74"/>
                    <a:pt x="0" y="74"/>
                  </a:cubicBezTo>
                  <a:cubicBezTo>
                    <a:pt x="12" y="82"/>
                    <a:pt x="12" y="82"/>
                    <a:pt x="12" y="82"/>
                  </a:cubicBezTo>
                  <a:cubicBezTo>
                    <a:pt x="12" y="85"/>
                    <a:pt x="12" y="87"/>
                    <a:pt x="12" y="90"/>
                  </a:cubicBezTo>
                  <a:cubicBezTo>
                    <a:pt x="0" y="98"/>
                    <a:pt x="0" y="98"/>
                    <a:pt x="0" y="98"/>
                  </a:cubicBezTo>
                  <a:cubicBezTo>
                    <a:pt x="5" y="118"/>
                    <a:pt x="5" y="118"/>
                    <a:pt x="5" y="118"/>
                  </a:cubicBezTo>
                  <a:cubicBezTo>
                    <a:pt x="20" y="119"/>
                    <a:pt x="20" y="119"/>
                    <a:pt x="20" y="119"/>
                  </a:cubicBezTo>
                  <a:cubicBezTo>
                    <a:pt x="22" y="121"/>
                    <a:pt x="23" y="123"/>
                    <a:pt x="24" y="126"/>
                  </a:cubicBezTo>
                  <a:cubicBezTo>
                    <a:pt x="18" y="139"/>
                    <a:pt x="18" y="139"/>
                    <a:pt x="18" y="139"/>
                  </a:cubicBezTo>
                  <a:cubicBezTo>
                    <a:pt x="32" y="154"/>
                    <a:pt x="32" y="154"/>
                    <a:pt x="32" y="154"/>
                  </a:cubicBezTo>
                  <a:cubicBezTo>
                    <a:pt x="46" y="147"/>
                    <a:pt x="46" y="147"/>
                    <a:pt x="46" y="147"/>
                  </a:cubicBezTo>
                  <a:cubicBezTo>
                    <a:pt x="48" y="148"/>
                    <a:pt x="50" y="149"/>
                    <a:pt x="53" y="151"/>
                  </a:cubicBezTo>
                  <a:cubicBezTo>
                    <a:pt x="54" y="166"/>
                    <a:pt x="54" y="166"/>
                    <a:pt x="54" y="166"/>
                  </a:cubicBezTo>
                  <a:cubicBezTo>
                    <a:pt x="64" y="168"/>
                    <a:pt x="64" y="168"/>
                    <a:pt x="64" y="168"/>
                  </a:cubicBezTo>
                  <a:cubicBezTo>
                    <a:pt x="74" y="171"/>
                    <a:pt x="74" y="171"/>
                    <a:pt x="74" y="171"/>
                  </a:cubicBezTo>
                  <a:cubicBezTo>
                    <a:pt x="82" y="158"/>
                    <a:pt x="82" y="158"/>
                    <a:pt x="82" y="158"/>
                  </a:cubicBezTo>
                  <a:cubicBezTo>
                    <a:pt x="84" y="158"/>
                    <a:pt x="87" y="158"/>
                    <a:pt x="90" y="158"/>
                  </a:cubicBezTo>
                  <a:cubicBezTo>
                    <a:pt x="98" y="171"/>
                    <a:pt x="98" y="171"/>
                    <a:pt x="98" y="171"/>
                  </a:cubicBezTo>
                  <a:cubicBezTo>
                    <a:pt x="118" y="165"/>
                    <a:pt x="118" y="165"/>
                    <a:pt x="118" y="165"/>
                  </a:cubicBezTo>
                  <a:cubicBezTo>
                    <a:pt x="119" y="150"/>
                    <a:pt x="119" y="150"/>
                    <a:pt x="119" y="150"/>
                  </a:cubicBezTo>
                  <a:cubicBezTo>
                    <a:pt x="121" y="149"/>
                    <a:pt x="123" y="147"/>
                    <a:pt x="125" y="146"/>
                  </a:cubicBezTo>
                  <a:cubicBezTo>
                    <a:pt x="139" y="153"/>
                    <a:pt x="139" y="153"/>
                    <a:pt x="139" y="153"/>
                  </a:cubicBezTo>
                  <a:cubicBezTo>
                    <a:pt x="153" y="138"/>
                    <a:pt x="153" y="138"/>
                    <a:pt x="153" y="138"/>
                  </a:cubicBezTo>
                  <a:cubicBezTo>
                    <a:pt x="147" y="125"/>
                    <a:pt x="147" y="125"/>
                    <a:pt x="147" y="125"/>
                  </a:cubicBezTo>
                  <a:cubicBezTo>
                    <a:pt x="148" y="122"/>
                    <a:pt x="149" y="120"/>
                    <a:pt x="150" y="118"/>
                  </a:cubicBezTo>
                  <a:cubicBezTo>
                    <a:pt x="166" y="117"/>
                    <a:pt x="166" y="117"/>
                    <a:pt x="166" y="117"/>
                  </a:cubicBezTo>
                  <a:cubicBezTo>
                    <a:pt x="168" y="107"/>
                    <a:pt x="168" y="107"/>
                    <a:pt x="168" y="107"/>
                  </a:cubicBezTo>
                  <a:cubicBezTo>
                    <a:pt x="171" y="97"/>
                    <a:pt x="171" y="97"/>
                    <a:pt x="171" y="97"/>
                  </a:cubicBezTo>
                  <a:lnTo>
                    <a:pt x="158" y="89"/>
                  </a:lnTo>
                  <a:close/>
                  <a:moveTo>
                    <a:pt x="70" y="142"/>
                  </a:moveTo>
                  <a:cubicBezTo>
                    <a:pt x="39" y="134"/>
                    <a:pt x="20" y="102"/>
                    <a:pt x="28" y="71"/>
                  </a:cubicBezTo>
                  <a:cubicBezTo>
                    <a:pt x="36" y="39"/>
                    <a:pt x="68" y="20"/>
                    <a:pt x="100" y="28"/>
                  </a:cubicBezTo>
                  <a:cubicBezTo>
                    <a:pt x="131" y="37"/>
                    <a:pt x="150" y="69"/>
                    <a:pt x="142" y="100"/>
                  </a:cubicBezTo>
                  <a:cubicBezTo>
                    <a:pt x="134" y="131"/>
                    <a:pt x="102" y="150"/>
                    <a:pt x="70" y="142"/>
                  </a:cubicBezTo>
                  <a:close/>
                </a:path>
              </a:pathLst>
            </a:custGeom>
            <a:solidFill>
              <a:srgbClr val="FAA9B8">
                <a:alpha val="20000"/>
              </a:srgbClr>
            </a:solidFill>
            <a:ln>
              <a:noFill/>
            </a:ln>
          </p:spPr>
          <p:txBody>
            <a:bodyPr/>
            <a:lstStyle/>
            <a:p>
              <a:pPr defTabSz="685800"/>
              <a:endParaRPr lang="zh-CN" altLang="en-US" sz="1400">
                <a:solidFill>
                  <a:srgbClr val="1A1818"/>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1"/>
            <p:cNvSpPr>
              <a:spLocks noEditPoints="1"/>
            </p:cNvSpPr>
            <p:nvPr/>
          </p:nvSpPr>
          <p:spPr bwMode="auto">
            <a:xfrm>
              <a:off x="1235429" y="4488729"/>
              <a:ext cx="531813" cy="527213"/>
            </a:xfrm>
            <a:custGeom>
              <a:avLst/>
              <a:gdLst>
                <a:gd name="T0" fmla="*/ 491618 w 172"/>
                <a:gd name="T1" fmla="*/ 274313 h 171"/>
                <a:gd name="T2" fmla="*/ 491618 w 172"/>
                <a:gd name="T3" fmla="*/ 249655 h 171"/>
                <a:gd name="T4" fmla="*/ 528721 w 172"/>
                <a:gd name="T5" fmla="*/ 221916 h 171"/>
                <a:gd name="T6" fmla="*/ 513261 w 172"/>
                <a:gd name="T7" fmla="*/ 163355 h 171"/>
                <a:gd name="T8" fmla="*/ 466882 w 172"/>
                <a:gd name="T9" fmla="*/ 160273 h 171"/>
                <a:gd name="T10" fmla="*/ 454515 w 172"/>
                <a:gd name="T11" fmla="*/ 138697 h 171"/>
                <a:gd name="T12" fmla="*/ 473066 w 172"/>
                <a:gd name="T13" fmla="*/ 98629 h 171"/>
                <a:gd name="T14" fmla="*/ 429779 w 172"/>
                <a:gd name="T15" fmla="*/ 52397 h 171"/>
                <a:gd name="T16" fmla="*/ 386492 w 172"/>
                <a:gd name="T17" fmla="*/ 73972 h 171"/>
                <a:gd name="T18" fmla="*/ 364848 w 172"/>
                <a:gd name="T19" fmla="*/ 61643 h 171"/>
                <a:gd name="T20" fmla="*/ 361757 w 172"/>
                <a:gd name="T21" fmla="*/ 15411 h 171"/>
                <a:gd name="T22" fmla="*/ 330837 w 172"/>
                <a:gd name="T23" fmla="*/ 9246 h 171"/>
                <a:gd name="T24" fmla="*/ 303010 w 172"/>
                <a:gd name="T25" fmla="*/ 0 h 171"/>
                <a:gd name="T26" fmla="*/ 275182 w 172"/>
                <a:gd name="T27" fmla="*/ 40068 h 171"/>
                <a:gd name="T28" fmla="*/ 250447 w 172"/>
                <a:gd name="T29" fmla="*/ 40068 h 171"/>
                <a:gd name="T30" fmla="*/ 225711 w 172"/>
                <a:gd name="T31" fmla="*/ 0 h 171"/>
                <a:gd name="T32" fmla="*/ 163873 w 172"/>
                <a:gd name="T33" fmla="*/ 18493 h 171"/>
                <a:gd name="T34" fmla="*/ 160781 w 172"/>
                <a:gd name="T35" fmla="*/ 64725 h 171"/>
                <a:gd name="T36" fmla="*/ 142229 w 172"/>
                <a:gd name="T37" fmla="*/ 77054 h 171"/>
                <a:gd name="T38" fmla="*/ 98942 w 172"/>
                <a:gd name="T39" fmla="*/ 55479 h 171"/>
                <a:gd name="T40" fmla="*/ 55655 w 172"/>
                <a:gd name="T41" fmla="*/ 101711 h 171"/>
                <a:gd name="T42" fmla="*/ 77298 w 172"/>
                <a:gd name="T43" fmla="*/ 141780 h 171"/>
                <a:gd name="T44" fmla="*/ 64931 w 172"/>
                <a:gd name="T45" fmla="*/ 163355 h 171"/>
                <a:gd name="T46" fmla="*/ 18552 w 172"/>
                <a:gd name="T47" fmla="*/ 166437 h 171"/>
                <a:gd name="T48" fmla="*/ 9276 w 172"/>
                <a:gd name="T49" fmla="*/ 197258 h 171"/>
                <a:gd name="T50" fmla="*/ 0 w 172"/>
                <a:gd name="T51" fmla="*/ 228080 h 171"/>
                <a:gd name="T52" fmla="*/ 40195 w 172"/>
                <a:gd name="T53" fmla="*/ 252737 h 171"/>
                <a:gd name="T54" fmla="*/ 40195 w 172"/>
                <a:gd name="T55" fmla="*/ 277395 h 171"/>
                <a:gd name="T56" fmla="*/ 3092 w 172"/>
                <a:gd name="T57" fmla="*/ 305134 h 171"/>
                <a:gd name="T58" fmla="*/ 18552 w 172"/>
                <a:gd name="T59" fmla="*/ 363695 h 171"/>
                <a:gd name="T60" fmla="*/ 64931 w 172"/>
                <a:gd name="T61" fmla="*/ 366777 h 171"/>
                <a:gd name="T62" fmla="*/ 77298 w 172"/>
                <a:gd name="T63" fmla="*/ 388353 h 171"/>
                <a:gd name="T64" fmla="*/ 58747 w 172"/>
                <a:gd name="T65" fmla="*/ 431503 h 171"/>
                <a:gd name="T66" fmla="*/ 102034 w 172"/>
                <a:gd name="T67" fmla="*/ 474653 h 171"/>
                <a:gd name="T68" fmla="*/ 145321 w 172"/>
                <a:gd name="T69" fmla="*/ 453078 h 171"/>
                <a:gd name="T70" fmla="*/ 166965 w 172"/>
                <a:gd name="T71" fmla="*/ 465407 h 171"/>
                <a:gd name="T72" fmla="*/ 170056 w 172"/>
                <a:gd name="T73" fmla="*/ 511639 h 171"/>
                <a:gd name="T74" fmla="*/ 200976 w 172"/>
                <a:gd name="T75" fmla="*/ 520886 h 171"/>
                <a:gd name="T76" fmla="*/ 228803 w 172"/>
                <a:gd name="T77" fmla="*/ 527050 h 171"/>
                <a:gd name="T78" fmla="*/ 256631 w 172"/>
                <a:gd name="T79" fmla="*/ 486982 h 171"/>
                <a:gd name="T80" fmla="*/ 281366 w 172"/>
                <a:gd name="T81" fmla="*/ 486982 h 171"/>
                <a:gd name="T82" fmla="*/ 306102 w 172"/>
                <a:gd name="T83" fmla="*/ 527050 h 171"/>
                <a:gd name="T84" fmla="*/ 367940 w 172"/>
                <a:gd name="T85" fmla="*/ 508557 h 171"/>
                <a:gd name="T86" fmla="*/ 371032 w 172"/>
                <a:gd name="T87" fmla="*/ 462325 h 171"/>
                <a:gd name="T88" fmla="*/ 389584 w 172"/>
                <a:gd name="T89" fmla="*/ 449996 h 171"/>
                <a:gd name="T90" fmla="*/ 432871 w 172"/>
                <a:gd name="T91" fmla="*/ 471571 h 171"/>
                <a:gd name="T92" fmla="*/ 476158 w 172"/>
                <a:gd name="T93" fmla="*/ 425339 h 171"/>
                <a:gd name="T94" fmla="*/ 454515 w 172"/>
                <a:gd name="T95" fmla="*/ 385270 h 171"/>
                <a:gd name="T96" fmla="*/ 466882 w 172"/>
                <a:gd name="T97" fmla="*/ 363695 h 171"/>
                <a:gd name="T98" fmla="*/ 513261 w 172"/>
                <a:gd name="T99" fmla="*/ 360613 h 171"/>
                <a:gd name="T100" fmla="*/ 522537 w 172"/>
                <a:gd name="T101" fmla="*/ 329792 h 171"/>
                <a:gd name="T102" fmla="*/ 531813 w 172"/>
                <a:gd name="T103" fmla="*/ 298970 h 171"/>
                <a:gd name="T104" fmla="*/ 491618 w 172"/>
                <a:gd name="T105" fmla="*/ 274313 h 171"/>
                <a:gd name="T106" fmla="*/ 219527 w 172"/>
                <a:gd name="T107" fmla="*/ 437667 h 171"/>
                <a:gd name="T108" fmla="*/ 89666 w 172"/>
                <a:gd name="T109" fmla="*/ 218834 h 171"/>
                <a:gd name="T110" fmla="*/ 312286 w 172"/>
                <a:gd name="T111" fmla="*/ 89383 h 171"/>
                <a:gd name="T112" fmla="*/ 442147 w 172"/>
                <a:gd name="T113" fmla="*/ 308216 h 171"/>
                <a:gd name="T114" fmla="*/ 219527 w 172"/>
                <a:gd name="T115" fmla="*/ 437667 h 17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2" h="171">
                  <a:moveTo>
                    <a:pt x="159" y="89"/>
                  </a:moveTo>
                  <a:cubicBezTo>
                    <a:pt x="159" y="86"/>
                    <a:pt x="159" y="84"/>
                    <a:pt x="159" y="81"/>
                  </a:cubicBezTo>
                  <a:cubicBezTo>
                    <a:pt x="171" y="72"/>
                    <a:pt x="171" y="72"/>
                    <a:pt x="171" y="72"/>
                  </a:cubicBezTo>
                  <a:cubicBezTo>
                    <a:pt x="166" y="53"/>
                    <a:pt x="166" y="53"/>
                    <a:pt x="166" y="53"/>
                  </a:cubicBezTo>
                  <a:cubicBezTo>
                    <a:pt x="151" y="52"/>
                    <a:pt x="151" y="52"/>
                    <a:pt x="151" y="52"/>
                  </a:cubicBezTo>
                  <a:cubicBezTo>
                    <a:pt x="149" y="50"/>
                    <a:pt x="148" y="47"/>
                    <a:pt x="147" y="45"/>
                  </a:cubicBezTo>
                  <a:cubicBezTo>
                    <a:pt x="153" y="32"/>
                    <a:pt x="153" y="32"/>
                    <a:pt x="153" y="32"/>
                  </a:cubicBezTo>
                  <a:cubicBezTo>
                    <a:pt x="139" y="17"/>
                    <a:pt x="139" y="17"/>
                    <a:pt x="139" y="17"/>
                  </a:cubicBezTo>
                  <a:cubicBezTo>
                    <a:pt x="125" y="24"/>
                    <a:pt x="125" y="24"/>
                    <a:pt x="125" y="24"/>
                  </a:cubicBezTo>
                  <a:cubicBezTo>
                    <a:pt x="123" y="23"/>
                    <a:pt x="121" y="21"/>
                    <a:pt x="118" y="20"/>
                  </a:cubicBezTo>
                  <a:cubicBezTo>
                    <a:pt x="117" y="5"/>
                    <a:pt x="117" y="5"/>
                    <a:pt x="117" y="5"/>
                  </a:cubicBezTo>
                  <a:cubicBezTo>
                    <a:pt x="107" y="3"/>
                    <a:pt x="107" y="3"/>
                    <a:pt x="107" y="3"/>
                  </a:cubicBezTo>
                  <a:cubicBezTo>
                    <a:pt x="98" y="0"/>
                    <a:pt x="98" y="0"/>
                    <a:pt x="98" y="0"/>
                  </a:cubicBezTo>
                  <a:cubicBezTo>
                    <a:pt x="89" y="13"/>
                    <a:pt x="89" y="13"/>
                    <a:pt x="89" y="13"/>
                  </a:cubicBezTo>
                  <a:cubicBezTo>
                    <a:pt x="87" y="13"/>
                    <a:pt x="84" y="13"/>
                    <a:pt x="81" y="13"/>
                  </a:cubicBezTo>
                  <a:cubicBezTo>
                    <a:pt x="73" y="0"/>
                    <a:pt x="73" y="0"/>
                    <a:pt x="73" y="0"/>
                  </a:cubicBezTo>
                  <a:cubicBezTo>
                    <a:pt x="53" y="6"/>
                    <a:pt x="53" y="6"/>
                    <a:pt x="53" y="6"/>
                  </a:cubicBezTo>
                  <a:cubicBezTo>
                    <a:pt x="52" y="21"/>
                    <a:pt x="52" y="21"/>
                    <a:pt x="52" y="21"/>
                  </a:cubicBezTo>
                  <a:cubicBezTo>
                    <a:pt x="50" y="22"/>
                    <a:pt x="48" y="23"/>
                    <a:pt x="46" y="25"/>
                  </a:cubicBezTo>
                  <a:cubicBezTo>
                    <a:pt x="32" y="18"/>
                    <a:pt x="32" y="18"/>
                    <a:pt x="32" y="18"/>
                  </a:cubicBezTo>
                  <a:cubicBezTo>
                    <a:pt x="18" y="33"/>
                    <a:pt x="18" y="33"/>
                    <a:pt x="18" y="33"/>
                  </a:cubicBezTo>
                  <a:cubicBezTo>
                    <a:pt x="25" y="46"/>
                    <a:pt x="25" y="46"/>
                    <a:pt x="25" y="46"/>
                  </a:cubicBezTo>
                  <a:cubicBezTo>
                    <a:pt x="23" y="49"/>
                    <a:pt x="22" y="51"/>
                    <a:pt x="21" y="53"/>
                  </a:cubicBezTo>
                  <a:cubicBezTo>
                    <a:pt x="6" y="54"/>
                    <a:pt x="6" y="54"/>
                    <a:pt x="6" y="54"/>
                  </a:cubicBezTo>
                  <a:cubicBezTo>
                    <a:pt x="3" y="64"/>
                    <a:pt x="3" y="64"/>
                    <a:pt x="3" y="64"/>
                  </a:cubicBezTo>
                  <a:cubicBezTo>
                    <a:pt x="0" y="74"/>
                    <a:pt x="0" y="74"/>
                    <a:pt x="0" y="74"/>
                  </a:cubicBezTo>
                  <a:cubicBezTo>
                    <a:pt x="13" y="82"/>
                    <a:pt x="13" y="82"/>
                    <a:pt x="13" y="82"/>
                  </a:cubicBezTo>
                  <a:cubicBezTo>
                    <a:pt x="13" y="85"/>
                    <a:pt x="13" y="88"/>
                    <a:pt x="13" y="90"/>
                  </a:cubicBezTo>
                  <a:cubicBezTo>
                    <a:pt x="1" y="99"/>
                    <a:pt x="1" y="99"/>
                    <a:pt x="1" y="99"/>
                  </a:cubicBezTo>
                  <a:cubicBezTo>
                    <a:pt x="6" y="118"/>
                    <a:pt x="6" y="118"/>
                    <a:pt x="6" y="118"/>
                  </a:cubicBezTo>
                  <a:cubicBezTo>
                    <a:pt x="21" y="119"/>
                    <a:pt x="21" y="119"/>
                    <a:pt x="21" y="119"/>
                  </a:cubicBezTo>
                  <a:cubicBezTo>
                    <a:pt x="23" y="121"/>
                    <a:pt x="24" y="124"/>
                    <a:pt x="25" y="126"/>
                  </a:cubicBezTo>
                  <a:cubicBezTo>
                    <a:pt x="19" y="140"/>
                    <a:pt x="19" y="140"/>
                    <a:pt x="19" y="140"/>
                  </a:cubicBezTo>
                  <a:cubicBezTo>
                    <a:pt x="33" y="154"/>
                    <a:pt x="33" y="154"/>
                    <a:pt x="33" y="154"/>
                  </a:cubicBezTo>
                  <a:cubicBezTo>
                    <a:pt x="47" y="147"/>
                    <a:pt x="47" y="147"/>
                    <a:pt x="47" y="147"/>
                  </a:cubicBezTo>
                  <a:cubicBezTo>
                    <a:pt x="49" y="148"/>
                    <a:pt x="51" y="150"/>
                    <a:pt x="54" y="151"/>
                  </a:cubicBezTo>
                  <a:cubicBezTo>
                    <a:pt x="55" y="166"/>
                    <a:pt x="55" y="166"/>
                    <a:pt x="55" y="166"/>
                  </a:cubicBezTo>
                  <a:cubicBezTo>
                    <a:pt x="65" y="169"/>
                    <a:pt x="65" y="169"/>
                    <a:pt x="65" y="169"/>
                  </a:cubicBezTo>
                  <a:cubicBezTo>
                    <a:pt x="74" y="171"/>
                    <a:pt x="74" y="171"/>
                    <a:pt x="74" y="171"/>
                  </a:cubicBezTo>
                  <a:cubicBezTo>
                    <a:pt x="83" y="158"/>
                    <a:pt x="83" y="158"/>
                    <a:pt x="83" y="158"/>
                  </a:cubicBezTo>
                  <a:cubicBezTo>
                    <a:pt x="85" y="158"/>
                    <a:pt x="88" y="158"/>
                    <a:pt x="91" y="158"/>
                  </a:cubicBezTo>
                  <a:cubicBezTo>
                    <a:pt x="99" y="171"/>
                    <a:pt x="99" y="171"/>
                    <a:pt x="99" y="171"/>
                  </a:cubicBezTo>
                  <a:cubicBezTo>
                    <a:pt x="119" y="165"/>
                    <a:pt x="119" y="165"/>
                    <a:pt x="119" y="165"/>
                  </a:cubicBezTo>
                  <a:cubicBezTo>
                    <a:pt x="120" y="150"/>
                    <a:pt x="120" y="150"/>
                    <a:pt x="120" y="150"/>
                  </a:cubicBezTo>
                  <a:cubicBezTo>
                    <a:pt x="122" y="149"/>
                    <a:pt x="124" y="148"/>
                    <a:pt x="126" y="146"/>
                  </a:cubicBezTo>
                  <a:cubicBezTo>
                    <a:pt x="140" y="153"/>
                    <a:pt x="140" y="153"/>
                    <a:pt x="140" y="153"/>
                  </a:cubicBezTo>
                  <a:cubicBezTo>
                    <a:pt x="154" y="138"/>
                    <a:pt x="154" y="138"/>
                    <a:pt x="154" y="138"/>
                  </a:cubicBezTo>
                  <a:cubicBezTo>
                    <a:pt x="147" y="125"/>
                    <a:pt x="147" y="125"/>
                    <a:pt x="147" y="125"/>
                  </a:cubicBezTo>
                  <a:cubicBezTo>
                    <a:pt x="149" y="123"/>
                    <a:pt x="150" y="120"/>
                    <a:pt x="151" y="118"/>
                  </a:cubicBezTo>
                  <a:cubicBezTo>
                    <a:pt x="166" y="117"/>
                    <a:pt x="166" y="117"/>
                    <a:pt x="166" y="117"/>
                  </a:cubicBezTo>
                  <a:cubicBezTo>
                    <a:pt x="169" y="107"/>
                    <a:pt x="169" y="107"/>
                    <a:pt x="169" y="107"/>
                  </a:cubicBezTo>
                  <a:cubicBezTo>
                    <a:pt x="172" y="97"/>
                    <a:pt x="172" y="97"/>
                    <a:pt x="172" y="97"/>
                  </a:cubicBezTo>
                  <a:lnTo>
                    <a:pt x="159" y="89"/>
                  </a:lnTo>
                  <a:close/>
                  <a:moveTo>
                    <a:pt x="71" y="142"/>
                  </a:moveTo>
                  <a:cubicBezTo>
                    <a:pt x="40" y="134"/>
                    <a:pt x="21" y="102"/>
                    <a:pt x="29" y="71"/>
                  </a:cubicBezTo>
                  <a:cubicBezTo>
                    <a:pt x="37" y="40"/>
                    <a:pt x="69" y="21"/>
                    <a:pt x="101" y="29"/>
                  </a:cubicBezTo>
                  <a:cubicBezTo>
                    <a:pt x="132" y="37"/>
                    <a:pt x="151" y="69"/>
                    <a:pt x="143" y="100"/>
                  </a:cubicBezTo>
                  <a:cubicBezTo>
                    <a:pt x="135" y="132"/>
                    <a:pt x="103" y="150"/>
                    <a:pt x="71" y="142"/>
                  </a:cubicBezTo>
                  <a:close/>
                </a:path>
              </a:pathLst>
            </a:custGeom>
            <a:solidFill>
              <a:srgbClr val="FAA9B8">
                <a:alpha val="20000"/>
              </a:srgbClr>
            </a:solidFill>
            <a:ln>
              <a:noFill/>
            </a:ln>
          </p:spPr>
          <p:txBody>
            <a:bodyPr/>
            <a:lstStyle/>
            <a:p>
              <a:pPr defTabSz="685800"/>
              <a:endParaRPr lang="zh-CN" altLang="en-US" sz="1400">
                <a:solidFill>
                  <a:srgbClr val="1A1818"/>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2"/>
            <p:cNvSpPr>
              <a:spLocks noEditPoints="1"/>
            </p:cNvSpPr>
            <p:nvPr/>
          </p:nvSpPr>
          <p:spPr bwMode="auto">
            <a:xfrm>
              <a:off x="2176817" y="2640309"/>
              <a:ext cx="306387" cy="304894"/>
            </a:xfrm>
            <a:custGeom>
              <a:avLst/>
              <a:gdLst>
                <a:gd name="T0" fmla="*/ 281628 w 99"/>
                <a:gd name="T1" fmla="*/ 157018 h 99"/>
                <a:gd name="T2" fmla="*/ 281628 w 99"/>
                <a:gd name="T3" fmla="*/ 144703 h 99"/>
                <a:gd name="T4" fmla="*/ 306387 w 99"/>
                <a:gd name="T5" fmla="*/ 129309 h 99"/>
                <a:gd name="T6" fmla="*/ 294008 w 99"/>
                <a:gd name="T7" fmla="*/ 92364 h 99"/>
                <a:gd name="T8" fmla="*/ 269249 w 99"/>
                <a:gd name="T9" fmla="*/ 92364 h 99"/>
                <a:gd name="T10" fmla="*/ 259965 w 99"/>
                <a:gd name="T11" fmla="*/ 80048 h 99"/>
                <a:gd name="T12" fmla="*/ 272344 w 99"/>
                <a:gd name="T13" fmla="*/ 55418 h 99"/>
                <a:gd name="T14" fmla="*/ 247585 w 99"/>
                <a:gd name="T15" fmla="*/ 30788 h 99"/>
                <a:gd name="T16" fmla="*/ 222827 w 99"/>
                <a:gd name="T17" fmla="*/ 43103 h 99"/>
                <a:gd name="T18" fmla="*/ 210448 w 99"/>
                <a:gd name="T19" fmla="*/ 36945 h 99"/>
                <a:gd name="T20" fmla="*/ 207353 w 99"/>
                <a:gd name="T21" fmla="*/ 9236 h 99"/>
                <a:gd name="T22" fmla="*/ 191879 w 99"/>
                <a:gd name="T23" fmla="*/ 3079 h 99"/>
                <a:gd name="T24" fmla="*/ 173310 w 99"/>
                <a:gd name="T25" fmla="*/ 0 h 99"/>
                <a:gd name="T26" fmla="*/ 157836 w 99"/>
                <a:gd name="T27" fmla="*/ 21552 h 99"/>
                <a:gd name="T28" fmla="*/ 145456 w 99"/>
                <a:gd name="T29" fmla="*/ 21552 h 99"/>
                <a:gd name="T30" fmla="*/ 129982 w 99"/>
                <a:gd name="T31" fmla="*/ 0 h 99"/>
                <a:gd name="T32" fmla="*/ 92845 w 99"/>
                <a:gd name="T33" fmla="*/ 9236 h 99"/>
                <a:gd name="T34" fmla="*/ 92845 w 99"/>
                <a:gd name="T35" fmla="*/ 36945 h 99"/>
                <a:gd name="T36" fmla="*/ 80465 w 99"/>
                <a:gd name="T37" fmla="*/ 43103 h 99"/>
                <a:gd name="T38" fmla="*/ 55707 w 99"/>
                <a:gd name="T39" fmla="*/ 30788 h 99"/>
                <a:gd name="T40" fmla="*/ 30948 w 99"/>
                <a:gd name="T41" fmla="*/ 58497 h 99"/>
                <a:gd name="T42" fmla="*/ 43327 w 99"/>
                <a:gd name="T43" fmla="*/ 83127 h 99"/>
                <a:gd name="T44" fmla="*/ 34043 w 99"/>
                <a:gd name="T45" fmla="*/ 95442 h 99"/>
                <a:gd name="T46" fmla="*/ 9284 w 99"/>
                <a:gd name="T47" fmla="*/ 95442 h 99"/>
                <a:gd name="T48" fmla="*/ 3095 w 99"/>
                <a:gd name="T49" fmla="*/ 113915 h 99"/>
                <a:gd name="T50" fmla="*/ 0 w 99"/>
                <a:gd name="T51" fmla="*/ 132388 h 99"/>
                <a:gd name="T52" fmla="*/ 21664 w 99"/>
                <a:gd name="T53" fmla="*/ 147782 h 99"/>
                <a:gd name="T54" fmla="*/ 21664 w 99"/>
                <a:gd name="T55" fmla="*/ 160097 h 99"/>
                <a:gd name="T56" fmla="*/ 0 w 99"/>
                <a:gd name="T57" fmla="*/ 175491 h 99"/>
                <a:gd name="T58" fmla="*/ 9284 w 99"/>
                <a:gd name="T59" fmla="*/ 209358 h 99"/>
                <a:gd name="T60" fmla="*/ 37138 w 99"/>
                <a:gd name="T61" fmla="*/ 212436 h 99"/>
                <a:gd name="T62" fmla="*/ 43327 w 99"/>
                <a:gd name="T63" fmla="*/ 224752 h 99"/>
                <a:gd name="T64" fmla="*/ 30948 w 99"/>
                <a:gd name="T65" fmla="*/ 249382 h 99"/>
                <a:gd name="T66" fmla="*/ 58802 w 99"/>
                <a:gd name="T67" fmla="*/ 274012 h 99"/>
                <a:gd name="T68" fmla="*/ 83560 w 99"/>
                <a:gd name="T69" fmla="*/ 261697 h 99"/>
                <a:gd name="T70" fmla="*/ 95939 w 99"/>
                <a:gd name="T71" fmla="*/ 267855 h 99"/>
                <a:gd name="T72" fmla="*/ 95939 w 99"/>
                <a:gd name="T73" fmla="*/ 295564 h 99"/>
                <a:gd name="T74" fmla="*/ 114508 w 99"/>
                <a:gd name="T75" fmla="*/ 298642 h 99"/>
                <a:gd name="T76" fmla="*/ 133077 w 99"/>
                <a:gd name="T77" fmla="*/ 304800 h 99"/>
                <a:gd name="T78" fmla="*/ 145456 w 99"/>
                <a:gd name="T79" fmla="*/ 283248 h 99"/>
                <a:gd name="T80" fmla="*/ 160931 w 99"/>
                <a:gd name="T81" fmla="*/ 280170 h 99"/>
                <a:gd name="T82" fmla="*/ 176405 w 99"/>
                <a:gd name="T83" fmla="*/ 304800 h 99"/>
                <a:gd name="T84" fmla="*/ 210448 w 99"/>
                <a:gd name="T85" fmla="*/ 295564 h 99"/>
                <a:gd name="T86" fmla="*/ 213542 w 99"/>
                <a:gd name="T87" fmla="*/ 267855 h 99"/>
                <a:gd name="T88" fmla="*/ 225922 w 99"/>
                <a:gd name="T89" fmla="*/ 261697 h 99"/>
                <a:gd name="T90" fmla="*/ 250680 w 99"/>
                <a:gd name="T91" fmla="*/ 270933 h 99"/>
                <a:gd name="T92" fmla="*/ 275439 w 99"/>
                <a:gd name="T93" fmla="*/ 246303 h 99"/>
                <a:gd name="T94" fmla="*/ 263060 w 99"/>
                <a:gd name="T95" fmla="*/ 221673 h 99"/>
                <a:gd name="T96" fmla="*/ 269249 w 99"/>
                <a:gd name="T97" fmla="*/ 209358 h 99"/>
                <a:gd name="T98" fmla="*/ 297103 w 99"/>
                <a:gd name="T99" fmla="*/ 209358 h 99"/>
                <a:gd name="T100" fmla="*/ 300197 w 99"/>
                <a:gd name="T101" fmla="*/ 190885 h 99"/>
                <a:gd name="T102" fmla="*/ 306387 w 99"/>
                <a:gd name="T103" fmla="*/ 172412 h 99"/>
                <a:gd name="T104" fmla="*/ 281628 w 99"/>
                <a:gd name="T105" fmla="*/ 157018 h 99"/>
                <a:gd name="T106" fmla="*/ 126888 w 99"/>
                <a:gd name="T107" fmla="*/ 252461 h 99"/>
                <a:gd name="T108" fmla="*/ 49517 w 99"/>
                <a:gd name="T109" fmla="*/ 126230 h 99"/>
                <a:gd name="T110" fmla="*/ 179499 w 99"/>
                <a:gd name="T111" fmla="*/ 52339 h 99"/>
                <a:gd name="T112" fmla="*/ 253775 w 99"/>
                <a:gd name="T113" fmla="*/ 178570 h 99"/>
                <a:gd name="T114" fmla="*/ 126888 w 99"/>
                <a:gd name="T115" fmla="*/ 252461 h 9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9" h="99">
                  <a:moveTo>
                    <a:pt x="91" y="51"/>
                  </a:moveTo>
                  <a:cubicBezTo>
                    <a:pt x="91" y="50"/>
                    <a:pt x="91" y="48"/>
                    <a:pt x="91" y="47"/>
                  </a:cubicBezTo>
                  <a:cubicBezTo>
                    <a:pt x="99" y="42"/>
                    <a:pt x="99" y="42"/>
                    <a:pt x="99" y="42"/>
                  </a:cubicBezTo>
                  <a:cubicBezTo>
                    <a:pt x="95" y="30"/>
                    <a:pt x="95" y="30"/>
                    <a:pt x="95" y="30"/>
                  </a:cubicBezTo>
                  <a:cubicBezTo>
                    <a:pt x="87" y="30"/>
                    <a:pt x="87" y="30"/>
                    <a:pt x="87" y="30"/>
                  </a:cubicBezTo>
                  <a:cubicBezTo>
                    <a:pt x="86" y="29"/>
                    <a:pt x="85" y="27"/>
                    <a:pt x="84" y="26"/>
                  </a:cubicBezTo>
                  <a:cubicBezTo>
                    <a:pt x="88" y="18"/>
                    <a:pt x="88" y="18"/>
                    <a:pt x="88" y="18"/>
                  </a:cubicBezTo>
                  <a:cubicBezTo>
                    <a:pt x="80" y="10"/>
                    <a:pt x="80" y="10"/>
                    <a:pt x="80" y="10"/>
                  </a:cubicBezTo>
                  <a:cubicBezTo>
                    <a:pt x="72" y="14"/>
                    <a:pt x="72" y="14"/>
                    <a:pt x="72" y="14"/>
                  </a:cubicBezTo>
                  <a:cubicBezTo>
                    <a:pt x="71" y="13"/>
                    <a:pt x="69" y="12"/>
                    <a:pt x="68" y="12"/>
                  </a:cubicBezTo>
                  <a:cubicBezTo>
                    <a:pt x="67" y="3"/>
                    <a:pt x="67" y="3"/>
                    <a:pt x="67" y="3"/>
                  </a:cubicBezTo>
                  <a:cubicBezTo>
                    <a:pt x="62" y="1"/>
                    <a:pt x="62" y="1"/>
                    <a:pt x="62" y="1"/>
                  </a:cubicBezTo>
                  <a:cubicBezTo>
                    <a:pt x="56" y="0"/>
                    <a:pt x="56" y="0"/>
                    <a:pt x="56" y="0"/>
                  </a:cubicBezTo>
                  <a:cubicBezTo>
                    <a:pt x="51" y="7"/>
                    <a:pt x="51" y="7"/>
                    <a:pt x="51" y="7"/>
                  </a:cubicBezTo>
                  <a:cubicBezTo>
                    <a:pt x="50" y="7"/>
                    <a:pt x="48" y="7"/>
                    <a:pt x="47" y="7"/>
                  </a:cubicBezTo>
                  <a:cubicBezTo>
                    <a:pt x="42" y="0"/>
                    <a:pt x="42" y="0"/>
                    <a:pt x="42" y="0"/>
                  </a:cubicBezTo>
                  <a:cubicBezTo>
                    <a:pt x="30" y="3"/>
                    <a:pt x="30" y="3"/>
                    <a:pt x="30" y="3"/>
                  </a:cubicBezTo>
                  <a:cubicBezTo>
                    <a:pt x="30" y="12"/>
                    <a:pt x="30" y="12"/>
                    <a:pt x="30" y="12"/>
                  </a:cubicBezTo>
                  <a:cubicBezTo>
                    <a:pt x="28" y="13"/>
                    <a:pt x="27" y="14"/>
                    <a:pt x="26" y="14"/>
                  </a:cubicBezTo>
                  <a:cubicBezTo>
                    <a:pt x="18" y="10"/>
                    <a:pt x="18" y="10"/>
                    <a:pt x="18" y="10"/>
                  </a:cubicBezTo>
                  <a:cubicBezTo>
                    <a:pt x="10" y="19"/>
                    <a:pt x="10" y="19"/>
                    <a:pt x="10" y="19"/>
                  </a:cubicBezTo>
                  <a:cubicBezTo>
                    <a:pt x="14" y="27"/>
                    <a:pt x="14" y="27"/>
                    <a:pt x="14" y="27"/>
                  </a:cubicBezTo>
                  <a:cubicBezTo>
                    <a:pt x="13" y="28"/>
                    <a:pt x="12" y="29"/>
                    <a:pt x="11" y="31"/>
                  </a:cubicBezTo>
                  <a:cubicBezTo>
                    <a:pt x="3" y="31"/>
                    <a:pt x="3" y="31"/>
                    <a:pt x="3" y="31"/>
                  </a:cubicBezTo>
                  <a:cubicBezTo>
                    <a:pt x="1" y="37"/>
                    <a:pt x="1" y="37"/>
                    <a:pt x="1" y="37"/>
                  </a:cubicBezTo>
                  <a:cubicBezTo>
                    <a:pt x="0" y="43"/>
                    <a:pt x="0" y="43"/>
                    <a:pt x="0" y="43"/>
                  </a:cubicBezTo>
                  <a:cubicBezTo>
                    <a:pt x="7" y="48"/>
                    <a:pt x="7" y="48"/>
                    <a:pt x="7" y="48"/>
                  </a:cubicBezTo>
                  <a:cubicBezTo>
                    <a:pt x="7" y="49"/>
                    <a:pt x="7" y="51"/>
                    <a:pt x="7" y="52"/>
                  </a:cubicBezTo>
                  <a:cubicBezTo>
                    <a:pt x="0" y="57"/>
                    <a:pt x="0" y="57"/>
                    <a:pt x="0" y="57"/>
                  </a:cubicBezTo>
                  <a:cubicBezTo>
                    <a:pt x="3" y="68"/>
                    <a:pt x="3" y="68"/>
                    <a:pt x="3" y="68"/>
                  </a:cubicBezTo>
                  <a:cubicBezTo>
                    <a:pt x="12" y="69"/>
                    <a:pt x="12" y="69"/>
                    <a:pt x="12" y="69"/>
                  </a:cubicBezTo>
                  <a:cubicBezTo>
                    <a:pt x="13" y="70"/>
                    <a:pt x="13" y="71"/>
                    <a:pt x="14" y="73"/>
                  </a:cubicBezTo>
                  <a:cubicBezTo>
                    <a:pt x="10" y="81"/>
                    <a:pt x="10" y="81"/>
                    <a:pt x="10" y="81"/>
                  </a:cubicBezTo>
                  <a:cubicBezTo>
                    <a:pt x="19" y="89"/>
                    <a:pt x="19" y="89"/>
                    <a:pt x="19" y="89"/>
                  </a:cubicBezTo>
                  <a:cubicBezTo>
                    <a:pt x="27" y="85"/>
                    <a:pt x="27" y="85"/>
                    <a:pt x="27" y="85"/>
                  </a:cubicBezTo>
                  <a:cubicBezTo>
                    <a:pt x="28" y="86"/>
                    <a:pt x="29" y="87"/>
                    <a:pt x="31" y="87"/>
                  </a:cubicBezTo>
                  <a:cubicBezTo>
                    <a:pt x="31" y="96"/>
                    <a:pt x="31" y="96"/>
                    <a:pt x="31" y="96"/>
                  </a:cubicBezTo>
                  <a:cubicBezTo>
                    <a:pt x="37" y="97"/>
                    <a:pt x="37" y="97"/>
                    <a:pt x="37" y="97"/>
                  </a:cubicBezTo>
                  <a:cubicBezTo>
                    <a:pt x="43" y="99"/>
                    <a:pt x="43" y="99"/>
                    <a:pt x="43" y="99"/>
                  </a:cubicBezTo>
                  <a:cubicBezTo>
                    <a:pt x="47" y="92"/>
                    <a:pt x="47" y="92"/>
                    <a:pt x="47" y="92"/>
                  </a:cubicBezTo>
                  <a:cubicBezTo>
                    <a:pt x="49" y="92"/>
                    <a:pt x="50" y="92"/>
                    <a:pt x="52" y="91"/>
                  </a:cubicBezTo>
                  <a:cubicBezTo>
                    <a:pt x="57" y="99"/>
                    <a:pt x="57" y="99"/>
                    <a:pt x="57" y="99"/>
                  </a:cubicBezTo>
                  <a:cubicBezTo>
                    <a:pt x="68" y="96"/>
                    <a:pt x="68" y="96"/>
                    <a:pt x="68" y="96"/>
                  </a:cubicBezTo>
                  <a:cubicBezTo>
                    <a:pt x="69" y="87"/>
                    <a:pt x="69" y="87"/>
                    <a:pt x="69" y="87"/>
                  </a:cubicBezTo>
                  <a:cubicBezTo>
                    <a:pt x="70" y="86"/>
                    <a:pt x="71" y="85"/>
                    <a:pt x="73" y="85"/>
                  </a:cubicBezTo>
                  <a:cubicBezTo>
                    <a:pt x="81" y="88"/>
                    <a:pt x="81" y="88"/>
                    <a:pt x="81" y="88"/>
                  </a:cubicBezTo>
                  <a:cubicBezTo>
                    <a:pt x="89" y="80"/>
                    <a:pt x="89" y="80"/>
                    <a:pt x="89" y="80"/>
                  </a:cubicBezTo>
                  <a:cubicBezTo>
                    <a:pt x="85" y="72"/>
                    <a:pt x="85" y="72"/>
                    <a:pt x="85" y="72"/>
                  </a:cubicBezTo>
                  <a:cubicBezTo>
                    <a:pt x="86" y="71"/>
                    <a:pt x="86" y="70"/>
                    <a:pt x="87" y="68"/>
                  </a:cubicBezTo>
                  <a:cubicBezTo>
                    <a:pt x="96" y="68"/>
                    <a:pt x="96" y="68"/>
                    <a:pt x="96" y="68"/>
                  </a:cubicBezTo>
                  <a:cubicBezTo>
                    <a:pt x="97" y="62"/>
                    <a:pt x="97" y="62"/>
                    <a:pt x="97" y="62"/>
                  </a:cubicBezTo>
                  <a:cubicBezTo>
                    <a:pt x="99" y="56"/>
                    <a:pt x="99" y="56"/>
                    <a:pt x="99" y="56"/>
                  </a:cubicBezTo>
                  <a:lnTo>
                    <a:pt x="91" y="51"/>
                  </a:lnTo>
                  <a:close/>
                  <a:moveTo>
                    <a:pt x="41" y="82"/>
                  </a:moveTo>
                  <a:cubicBezTo>
                    <a:pt x="23" y="78"/>
                    <a:pt x="12" y="59"/>
                    <a:pt x="16" y="41"/>
                  </a:cubicBezTo>
                  <a:cubicBezTo>
                    <a:pt x="21" y="23"/>
                    <a:pt x="40" y="12"/>
                    <a:pt x="58" y="17"/>
                  </a:cubicBezTo>
                  <a:cubicBezTo>
                    <a:pt x="76" y="21"/>
                    <a:pt x="87" y="40"/>
                    <a:pt x="82" y="58"/>
                  </a:cubicBezTo>
                  <a:cubicBezTo>
                    <a:pt x="77" y="76"/>
                    <a:pt x="59" y="87"/>
                    <a:pt x="41" y="82"/>
                  </a:cubicBezTo>
                  <a:close/>
                </a:path>
              </a:pathLst>
            </a:custGeom>
            <a:solidFill>
              <a:srgbClr val="FAA9B8">
                <a:alpha val="20000"/>
              </a:srgbClr>
            </a:solidFill>
            <a:ln>
              <a:noFill/>
            </a:ln>
          </p:spPr>
          <p:txBody>
            <a:bodyPr/>
            <a:lstStyle/>
            <a:p>
              <a:pPr defTabSz="685800"/>
              <a:endParaRPr lang="zh-CN" altLang="en-US" sz="1400">
                <a:solidFill>
                  <a:srgbClr val="1A1818"/>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1173516" y="2452927"/>
              <a:ext cx="2952750" cy="3107697"/>
              <a:chOff x="1173516" y="2452927"/>
              <a:chExt cx="2952750" cy="3107697"/>
            </a:xfrm>
          </p:grpSpPr>
          <p:sp>
            <p:nvSpPr>
              <p:cNvPr id="4" name="Freeform 6"/>
              <p:cNvSpPr>
                <a:spLocks noEditPoints="1"/>
              </p:cNvSpPr>
              <p:nvPr/>
            </p:nvSpPr>
            <p:spPr bwMode="auto">
              <a:xfrm>
                <a:off x="1173516" y="2926148"/>
                <a:ext cx="1509712" cy="1510179"/>
              </a:xfrm>
              <a:custGeom>
                <a:avLst/>
                <a:gdLst>
                  <a:gd name="T0" fmla="*/ 1383131 w 489"/>
                  <a:gd name="T1" fmla="*/ 623644 h 489"/>
                  <a:gd name="T2" fmla="*/ 1364607 w 489"/>
                  <a:gd name="T3" fmla="*/ 555723 h 489"/>
                  <a:gd name="T4" fmla="*/ 1454140 w 489"/>
                  <a:gd name="T5" fmla="*/ 453840 h 489"/>
                  <a:gd name="T6" fmla="*/ 1364607 w 489"/>
                  <a:gd name="T7" fmla="*/ 299473 h 489"/>
                  <a:gd name="T8" fmla="*/ 1231851 w 489"/>
                  <a:gd name="T9" fmla="*/ 327259 h 489"/>
                  <a:gd name="T10" fmla="*/ 1182453 w 489"/>
                  <a:gd name="T11" fmla="*/ 277861 h 489"/>
                  <a:gd name="T12" fmla="*/ 1210239 w 489"/>
                  <a:gd name="T13" fmla="*/ 145105 h 489"/>
                  <a:gd name="T14" fmla="*/ 1052785 w 489"/>
                  <a:gd name="T15" fmla="*/ 55572 h 489"/>
                  <a:gd name="T16" fmla="*/ 953990 w 489"/>
                  <a:gd name="T17" fmla="*/ 145105 h 489"/>
                  <a:gd name="T18" fmla="*/ 886068 w 489"/>
                  <a:gd name="T19" fmla="*/ 126581 h 489"/>
                  <a:gd name="T20" fmla="*/ 842845 w 489"/>
                  <a:gd name="T21" fmla="*/ 0 h 489"/>
                  <a:gd name="T22" fmla="*/ 753312 w 489"/>
                  <a:gd name="T23" fmla="*/ 0 h 489"/>
                  <a:gd name="T24" fmla="*/ 663779 w 489"/>
                  <a:gd name="T25" fmla="*/ 0 h 489"/>
                  <a:gd name="T26" fmla="*/ 623644 w 489"/>
                  <a:gd name="T27" fmla="*/ 126581 h 489"/>
                  <a:gd name="T28" fmla="*/ 555722 w 489"/>
                  <a:gd name="T29" fmla="*/ 145105 h 489"/>
                  <a:gd name="T30" fmla="*/ 453840 w 489"/>
                  <a:gd name="T31" fmla="*/ 55572 h 489"/>
                  <a:gd name="T32" fmla="*/ 299473 w 489"/>
                  <a:gd name="T33" fmla="*/ 145105 h 489"/>
                  <a:gd name="T34" fmla="*/ 327259 w 489"/>
                  <a:gd name="T35" fmla="*/ 277861 h 489"/>
                  <a:gd name="T36" fmla="*/ 277861 w 489"/>
                  <a:gd name="T37" fmla="*/ 327259 h 489"/>
                  <a:gd name="T38" fmla="*/ 145105 w 489"/>
                  <a:gd name="T39" fmla="*/ 299473 h 489"/>
                  <a:gd name="T40" fmla="*/ 55572 w 489"/>
                  <a:gd name="T41" fmla="*/ 453840 h 489"/>
                  <a:gd name="T42" fmla="*/ 145105 w 489"/>
                  <a:gd name="T43" fmla="*/ 555723 h 489"/>
                  <a:gd name="T44" fmla="*/ 126581 w 489"/>
                  <a:gd name="T45" fmla="*/ 623644 h 489"/>
                  <a:gd name="T46" fmla="*/ 0 w 489"/>
                  <a:gd name="T47" fmla="*/ 663780 h 489"/>
                  <a:gd name="T48" fmla="*/ 0 w 489"/>
                  <a:gd name="T49" fmla="*/ 753313 h 489"/>
                  <a:gd name="T50" fmla="*/ 0 w 489"/>
                  <a:gd name="T51" fmla="*/ 845933 h 489"/>
                  <a:gd name="T52" fmla="*/ 126581 w 489"/>
                  <a:gd name="T53" fmla="*/ 886069 h 489"/>
                  <a:gd name="T54" fmla="*/ 145105 w 489"/>
                  <a:gd name="T55" fmla="*/ 953990 h 489"/>
                  <a:gd name="T56" fmla="*/ 55572 w 489"/>
                  <a:gd name="T57" fmla="*/ 1055873 h 489"/>
                  <a:gd name="T58" fmla="*/ 145105 w 489"/>
                  <a:gd name="T59" fmla="*/ 1210240 h 489"/>
                  <a:gd name="T60" fmla="*/ 277861 w 489"/>
                  <a:gd name="T61" fmla="*/ 1182454 h 489"/>
                  <a:gd name="T62" fmla="*/ 327259 w 489"/>
                  <a:gd name="T63" fmla="*/ 1231852 h 489"/>
                  <a:gd name="T64" fmla="*/ 299473 w 489"/>
                  <a:gd name="T65" fmla="*/ 1364608 h 489"/>
                  <a:gd name="T66" fmla="*/ 453840 w 489"/>
                  <a:gd name="T67" fmla="*/ 1454141 h 489"/>
                  <a:gd name="T68" fmla="*/ 555722 w 489"/>
                  <a:gd name="T69" fmla="*/ 1364608 h 489"/>
                  <a:gd name="T70" fmla="*/ 623644 w 489"/>
                  <a:gd name="T71" fmla="*/ 1383132 h 489"/>
                  <a:gd name="T72" fmla="*/ 663779 w 489"/>
                  <a:gd name="T73" fmla="*/ 1509713 h 489"/>
                  <a:gd name="T74" fmla="*/ 753312 w 489"/>
                  <a:gd name="T75" fmla="*/ 1509713 h 489"/>
                  <a:gd name="T76" fmla="*/ 842845 w 489"/>
                  <a:gd name="T77" fmla="*/ 1509713 h 489"/>
                  <a:gd name="T78" fmla="*/ 886068 w 489"/>
                  <a:gd name="T79" fmla="*/ 1383132 h 489"/>
                  <a:gd name="T80" fmla="*/ 953990 w 489"/>
                  <a:gd name="T81" fmla="*/ 1364608 h 489"/>
                  <a:gd name="T82" fmla="*/ 1052785 w 489"/>
                  <a:gd name="T83" fmla="*/ 1454141 h 489"/>
                  <a:gd name="T84" fmla="*/ 1210239 w 489"/>
                  <a:gd name="T85" fmla="*/ 1364608 h 489"/>
                  <a:gd name="T86" fmla="*/ 1182453 w 489"/>
                  <a:gd name="T87" fmla="*/ 1231852 h 489"/>
                  <a:gd name="T88" fmla="*/ 1231851 w 489"/>
                  <a:gd name="T89" fmla="*/ 1182454 h 489"/>
                  <a:gd name="T90" fmla="*/ 1364607 w 489"/>
                  <a:gd name="T91" fmla="*/ 1210240 h 489"/>
                  <a:gd name="T92" fmla="*/ 1454140 w 489"/>
                  <a:gd name="T93" fmla="*/ 1055873 h 489"/>
                  <a:gd name="T94" fmla="*/ 1364607 w 489"/>
                  <a:gd name="T95" fmla="*/ 953990 h 489"/>
                  <a:gd name="T96" fmla="*/ 1383131 w 489"/>
                  <a:gd name="T97" fmla="*/ 886069 h 489"/>
                  <a:gd name="T98" fmla="*/ 1509712 w 489"/>
                  <a:gd name="T99" fmla="*/ 845933 h 489"/>
                  <a:gd name="T100" fmla="*/ 1509712 w 489"/>
                  <a:gd name="T101" fmla="*/ 753313 h 489"/>
                  <a:gd name="T102" fmla="*/ 1509712 w 489"/>
                  <a:gd name="T103" fmla="*/ 663780 h 489"/>
                  <a:gd name="T104" fmla="*/ 1383131 w 489"/>
                  <a:gd name="T105" fmla="*/ 623644 h 489"/>
                  <a:gd name="T106" fmla="*/ 753312 w 489"/>
                  <a:gd name="T107" fmla="*/ 1271987 h 489"/>
                  <a:gd name="T108" fmla="*/ 237726 w 489"/>
                  <a:gd name="T109" fmla="*/ 753313 h 489"/>
                  <a:gd name="T110" fmla="*/ 753312 w 489"/>
                  <a:gd name="T111" fmla="*/ 237726 h 489"/>
                  <a:gd name="T112" fmla="*/ 1271986 w 489"/>
                  <a:gd name="T113" fmla="*/ 753313 h 489"/>
                  <a:gd name="T114" fmla="*/ 753312 w 489"/>
                  <a:gd name="T115" fmla="*/ 1271987 h 4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9" h="489">
                    <a:moveTo>
                      <a:pt x="448" y="202"/>
                    </a:moveTo>
                    <a:cubicBezTo>
                      <a:pt x="446" y="194"/>
                      <a:pt x="444" y="187"/>
                      <a:pt x="442" y="180"/>
                    </a:cubicBezTo>
                    <a:cubicBezTo>
                      <a:pt x="471" y="147"/>
                      <a:pt x="471" y="147"/>
                      <a:pt x="471" y="147"/>
                    </a:cubicBezTo>
                    <a:cubicBezTo>
                      <a:pt x="442" y="97"/>
                      <a:pt x="442" y="97"/>
                      <a:pt x="442" y="97"/>
                    </a:cubicBezTo>
                    <a:cubicBezTo>
                      <a:pt x="399" y="106"/>
                      <a:pt x="399" y="106"/>
                      <a:pt x="399" y="106"/>
                    </a:cubicBezTo>
                    <a:cubicBezTo>
                      <a:pt x="394" y="100"/>
                      <a:pt x="389" y="95"/>
                      <a:pt x="383" y="90"/>
                    </a:cubicBezTo>
                    <a:cubicBezTo>
                      <a:pt x="392" y="47"/>
                      <a:pt x="392" y="47"/>
                      <a:pt x="392" y="47"/>
                    </a:cubicBezTo>
                    <a:cubicBezTo>
                      <a:pt x="341" y="18"/>
                      <a:pt x="341" y="18"/>
                      <a:pt x="341" y="18"/>
                    </a:cubicBezTo>
                    <a:cubicBezTo>
                      <a:pt x="309" y="47"/>
                      <a:pt x="309" y="47"/>
                      <a:pt x="309" y="47"/>
                    </a:cubicBezTo>
                    <a:cubicBezTo>
                      <a:pt x="302" y="45"/>
                      <a:pt x="295" y="43"/>
                      <a:pt x="287" y="41"/>
                    </a:cubicBezTo>
                    <a:cubicBezTo>
                      <a:pt x="273" y="0"/>
                      <a:pt x="273" y="0"/>
                      <a:pt x="273" y="0"/>
                    </a:cubicBezTo>
                    <a:cubicBezTo>
                      <a:pt x="244" y="0"/>
                      <a:pt x="244" y="0"/>
                      <a:pt x="244" y="0"/>
                    </a:cubicBezTo>
                    <a:cubicBezTo>
                      <a:pt x="215" y="0"/>
                      <a:pt x="215" y="0"/>
                      <a:pt x="215" y="0"/>
                    </a:cubicBezTo>
                    <a:cubicBezTo>
                      <a:pt x="202" y="41"/>
                      <a:pt x="202" y="41"/>
                      <a:pt x="202" y="41"/>
                    </a:cubicBezTo>
                    <a:cubicBezTo>
                      <a:pt x="194" y="43"/>
                      <a:pt x="187" y="45"/>
                      <a:pt x="180" y="47"/>
                    </a:cubicBezTo>
                    <a:cubicBezTo>
                      <a:pt x="147" y="18"/>
                      <a:pt x="147" y="18"/>
                      <a:pt x="147" y="18"/>
                    </a:cubicBezTo>
                    <a:cubicBezTo>
                      <a:pt x="97" y="47"/>
                      <a:pt x="97" y="47"/>
                      <a:pt x="97" y="47"/>
                    </a:cubicBezTo>
                    <a:cubicBezTo>
                      <a:pt x="106" y="90"/>
                      <a:pt x="106" y="90"/>
                      <a:pt x="106" y="90"/>
                    </a:cubicBezTo>
                    <a:cubicBezTo>
                      <a:pt x="100" y="95"/>
                      <a:pt x="95" y="100"/>
                      <a:pt x="90" y="106"/>
                    </a:cubicBezTo>
                    <a:cubicBezTo>
                      <a:pt x="47" y="97"/>
                      <a:pt x="47" y="97"/>
                      <a:pt x="47" y="97"/>
                    </a:cubicBezTo>
                    <a:cubicBezTo>
                      <a:pt x="18" y="147"/>
                      <a:pt x="18" y="147"/>
                      <a:pt x="18" y="147"/>
                    </a:cubicBezTo>
                    <a:cubicBezTo>
                      <a:pt x="47" y="180"/>
                      <a:pt x="47" y="180"/>
                      <a:pt x="47" y="180"/>
                    </a:cubicBezTo>
                    <a:cubicBezTo>
                      <a:pt x="44" y="187"/>
                      <a:pt x="42" y="194"/>
                      <a:pt x="41" y="202"/>
                    </a:cubicBezTo>
                    <a:cubicBezTo>
                      <a:pt x="0" y="215"/>
                      <a:pt x="0" y="215"/>
                      <a:pt x="0" y="215"/>
                    </a:cubicBezTo>
                    <a:cubicBezTo>
                      <a:pt x="0" y="244"/>
                      <a:pt x="0" y="244"/>
                      <a:pt x="0" y="244"/>
                    </a:cubicBezTo>
                    <a:cubicBezTo>
                      <a:pt x="0" y="274"/>
                      <a:pt x="0" y="274"/>
                      <a:pt x="0" y="274"/>
                    </a:cubicBezTo>
                    <a:cubicBezTo>
                      <a:pt x="41" y="287"/>
                      <a:pt x="41" y="287"/>
                      <a:pt x="41" y="287"/>
                    </a:cubicBezTo>
                    <a:cubicBezTo>
                      <a:pt x="42" y="295"/>
                      <a:pt x="44" y="302"/>
                      <a:pt x="47" y="309"/>
                    </a:cubicBezTo>
                    <a:cubicBezTo>
                      <a:pt x="18" y="342"/>
                      <a:pt x="18" y="342"/>
                      <a:pt x="18" y="342"/>
                    </a:cubicBezTo>
                    <a:cubicBezTo>
                      <a:pt x="47" y="392"/>
                      <a:pt x="47" y="392"/>
                      <a:pt x="47" y="392"/>
                    </a:cubicBezTo>
                    <a:cubicBezTo>
                      <a:pt x="90" y="383"/>
                      <a:pt x="90" y="383"/>
                      <a:pt x="90" y="383"/>
                    </a:cubicBezTo>
                    <a:cubicBezTo>
                      <a:pt x="95" y="389"/>
                      <a:pt x="100" y="394"/>
                      <a:pt x="106" y="399"/>
                    </a:cubicBezTo>
                    <a:cubicBezTo>
                      <a:pt x="97" y="442"/>
                      <a:pt x="97" y="442"/>
                      <a:pt x="97" y="442"/>
                    </a:cubicBezTo>
                    <a:cubicBezTo>
                      <a:pt x="147" y="471"/>
                      <a:pt x="147" y="471"/>
                      <a:pt x="147" y="471"/>
                    </a:cubicBezTo>
                    <a:cubicBezTo>
                      <a:pt x="180" y="442"/>
                      <a:pt x="180" y="442"/>
                      <a:pt x="180" y="442"/>
                    </a:cubicBezTo>
                    <a:cubicBezTo>
                      <a:pt x="187" y="444"/>
                      <a:pt x="194" y="446"/>
                      <a:pt x="202" y="448"/>
                    </a:cubicBezTo>
                    <a:cubicBezTo>
                      <a:pt x="215" y="489"/>
                      <a:pt x="215" y="489"/>
                      <a:pt x="215" y="489"/>
                    </a:cubicBezTo>
                    <a:cubicBezTo>
                      <a:pt x="244" y="489"/>
                      <a:pt x="244" y="489"/>
                      <a:pt x="244" y="489"/>
                    </a:cubicBezTo>
                    <a:cubicBezTo>
                      <a:pt x="273" y="489"/>
                      <a:pt x="273" y="489"/>
                      <a:pt x="273" y="489"/>
                    </a:cubicBezTo>
                    <a:cubicBezTo>
                      <a:pt x="287" y="448"/>
                      <a:pt x="287" y="448"/>
                      <a:pt x="287" y="448"/>
                    </a:cubicBezTo>
                    <a:cubicBezTo>
                      <a:pt x="295" y="446"/>
                      <a:pt x="302" y="444"/>
                      <a:pt x="309" y="442"/>
                    </a:cubicBezTo>
                    <a:cubicBezTo>
                      <a:pt x="341" y="471"/>
                      <a:pt x="341" y="471"/>
                      <a:pt x="341" y="471"/>
                    </a:cubicBezTo>
                    <a:cubicBezTo>
                      <a:pt x="392" y="442"/>
                      <a:pt x="392" y="442"/>
                      <a:pt x="392" y="442"/>
                    </a:cubicBezTo>
                    <a:cubicBezTo>
                      <a:pt x="383" y="399"/>
                      <a:pt x="383" y="399"/>
                      <a:pt x="383" y="399"/>
                    </a:cubicBezTo>
                    <a:cubicBezTo>
                      <a:pt x="389" y="394"/>
                      <a:pt x="394" y="389"/>
                      <a:pt x="399" y="383"/>
                    </a:cubicBezTo>
                    <a:cubicBezTo>
                      <a:pt x="442" y="392"/>
                      <a:pt x="442" y="392"/>
                      <a:pt x="442" y="392"/>
                    </a:cubicBezTo>
                    <a:cubicBezTo>
                      <a:pt x="471" y="342"/>
                      <a:pt x="471" y="342"/>
                      <a:pt x="471" y="342"/>
                    </a:cubicBezTo>
                    <a:cubicBezTo>
                      <a:pt x="442" y="309"/>
                      <a:pt x="442" y="309"/>
                      <a:pt x="442" y="309"/>
                    </a:cubicBezTo>
                    <a:cubicBezTo>
                      <a:pt x="444" y="302"/>
                      <a:pt x="446" y="295"/>
                      <a:pt x="448" y="287"/>
                    </a:cubicBezTo>
                    <a:cubicBezTo>
                      <a:pt x="489" y="274"/>
                      <a:pt x="489" y="274"/>
                      <a:pt x="489" y="274"/>
                    </a:cubicBezTo>
                    <a:cubicBezTo>
                      <a:pt x="489" y="244"/>
                      <a:pt x="489" y="244"/>
                      <a:pt x="489" y="244"/>
                    </a:cubicBezTo>
                    <a:cubicBezTo>
                      <a:pt x="489" y="215"/>
                      <a:pt x="489" y="215"/>
                      <a:pt x="489" y="215"/>
                    </a:cubicBezTo>
                    <a:lnTo>
                      <a:pt x="448" y="202"/>
                    </a:lnTo>
                    <a:close/>
                    <a:moveTo>
                      <a:pt x="244" y="412"/>
                    </a:moveTo>
                    <a:cubicBezTo>
                      <a:pt x="152" y="412"/>
                      <a:pt x="77" y="337"/>
                      <a:pt x="77" y="244"/>
                    </a:cubicBezTo>
                    <a:cubicBezTo>
                      <a:pt x="77" y="152"/>
                      <a:pt x="152" y="77"/>
                      <a:pt x="244" y="77"/>
                    </a:cubicBezTo>
                    <a:cubicBezTo>
                      <a:pt x="337" y="77"/>
                      <a:pt x="412" y="152"/>
                      <a:pt x="412" y="244"/>
                    </a:cubicBezTo>
                    <a:cubicBezTo>
                      <a:pt x="412" y="337"/>
                      <a:pt x="337" y="412"/>
                      <a:pt x="244" y="412"/>
                    </a:cubicBezTo>
                    <a:close/>
                  </a:path>
                </a:pathLst>
              </a:custGeom>
              <a:solidFill>
                <a:srgbClr val="F04765"/>
              </a:solidFill>
              <a:ln>
                <a:noFill/>
              </a:ln>
            </p:spPr>
            <p:txBody>
              <a:bodyPr/>
              <a:lstStyle/>
              <a:p>
                <a:pPr defTabSz="685800"/>
                <a:endParaRPr lang="zh-CN" altLang="en-US" sz="1400">
                  <a:solidFill>
                    <a:srgbClr val="1A1818"/>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7"/>
              <p:cNvSpPr>
                <a:spLocks noEditPoints="1"/>
              </p:cNvSpPr>
              <p:nvPr/>
            </p:nvSpPr>
            <p:spPr bwMode="auto">
              <a:xfrm>
                <a:off x="2486378" y="3651860"/>
                <a:ext cx="1639888" cy="1640393"/>
              </a:xfrm>
              <a:custGeom>
                <a:avLst/>
                <a:gdLst>
                  <a:gd name="T0" fmla="*/ 1519444 w 531"/>
                  <a:gd name="T1" fmla="*/ 852371 h 531"/>
                  <a:gd name="T2" fmla="*/ 1516356 w 531"/>
                  <a:gd name="T3" fmla="*/ 775163 h 531"/>
                  <a:gd name="T4" fmla="*/ 1636800 w 531"/>
                  <a:gd name="T5" fmla="*/ 694867 h 531"/>
                  <a:gd name="T6" fmla="*/ 1584299 w 531"/>
                  <a:gd name="T7" fmla="*/ 506481 h 531"/>
                  <a:gd name="T8" fmla="*/ 1439148 w 531"/>
                  <a:gd name="T9" fmla="*/ 500305 h 531"/>
                  <a:gd name="T10" fmla="*/ 1402089 w 531"/>
                  <a:gd name="T11" fmla="*/ 435450 h 531"/>
                  <a:gd name="T12" fmla="*/ 1466943 w 531"/>
                  <a:gd name="T13" fmla="*/ 302653 h 531"/>
                  <a:gd name="T14" fmla="*/ 1324881 w 531"/>
                  <a:gd name="T15" fmla="*/ 166768 h 531"/>
                  <a:gd name="T16" fmla="*/ 1195173 w 531"/>
                  <a:gd name="T17" fmla="*/ 231622 h 531"/>
                  <a:gd name="T18" fmla="*/ 1130318 w 531"/>
                  <a:gd name="T19" fmla="*/ 194563 h 531"/>
                  <a:gd name="T20" fmla="*/ 1121053 w 531"/>
                  <a:gd name="T21" fmla="*/ 49413 h 531"/>
                  <a:gd name="T22" fmla="*/ 1025316 w 531"/>
                  <a:gd name="T23" fmla="*/ 24706 h 531"/>
                  <a:gd name="T24" fmla="*/ 929579 w 531"/>
                  <a:gd name="T25" fmla="*/ 0 h 531"/>
                  <a:gd name="T26" fmla="*/ 852371 w 531"/>
                  <a:gd name="T27" fmla="*/ 123532 h 531"/>
                  <a:gd name="T28" fmla="*/ 775164 w 531"/>
                  <a:gd name="T29" fmla="*/ 123532 h 531"/>
                  <a:gd name="T30" fmla="*/ 694868 w 531"/>
                  <a:gd name="T31" fmla="*/ 3088 h 531"/>
                  <a:gd name="T32" fmla="*/ 506481 w 531"/>
                  <a:gd name="T33" fmla="*/ 55589 h 531"/>
                  <a:gd name="T34" fmla="*/ 500305 w 531"/>
                  <a:gd name="T35" fmla="*/ 200739 h 531"/>
                  <a:gd name="T36" fmla="*/ 435450 w 531"/>
                  <a:gd name="T37" fmla="*/ 240887 h 531"/>
                  <a:gd name="T38" fmla="*/ 302654 w 531"/>
                  <a:gd name="T39" fmla="*/ 176033 h 531"/>
                  <a:gd name="T40" fmla="*/ 166768 w 531"/>
                  <a:gd name="T41" fmla="*/ 315007 h 531"/>
                  <a:gd name="T42" fmla="*/ 231623 w 531"/>
                  <a:gd name="T43" fmla="*/ 444715 h 531"/>
                  <a:gd name="T44" fmla="*/ 194563 w 531"/>
                  <a:gd name="T45" fmla="*/ 512658 h 531"/>
                  <a:gd name="T46" fmla="*/ 49413 w 531"/>
                  <a:gd name="T47" fmla="*/ 521923 h 531"/>
                  <a:gd name="T48" fmla="*/ 24706 w 531"/>
                  <a:gd name="T49" fmla="*/ 614572 h 531"/>
                  <a:gd name="T50" fmla="*/ 0 w 531"/>
                  <a:gd name="T51" fmla="*/ 710309 h 531"/>
                  <a:gd name="T52" fmla="*/ 123532 w 531"/>
                  <a:gd name="T53" fmla="*/ 790605 h 531"/>
                  <a:gd name="T54" fmla="*/ 123532 w 531"/>
                  <a:gd name="T55" fmla="*/ 864724 h 531"/>
                  <a:gd name="T56" fmla="*/ 3088 w 531"/>
                  <a:gd name="T57" fmla="*/ 948108 h 531"/>
                  <a:gd name="T58" fmla="*/ 55589 w 531"/>
                  <a:gd name="T59" fmla="*/ 1136494 h 531"/>
                  <a:gd name="T60" fmla="*/ 200740 w 531"/>
                  <a:gd name="T61" fmla="*/ 1142671 h 531"/>
                  <a:gd name="T62" fmla="*/ 240888 w 531"/>
                  <a:gd name="T63" fmla="*/ 1207525 h 531"/>
                  <a:gd name="T64" fmla="*/ 176033 w 531"/>
                  <a:gd name="T65" fmla="*/ 1337234 h 531"/>
                  <a:gd name="T66" fmla="*/ 315007 w 531"/>
                  <a:gd name="T67" fmla="*/ 1476207 h 531"/>
                  <a:gd name="T68" fmla="*/ 444715 w 531"/>
                  <a:gd name="T69" fmla="*/ 1408265 h 531"/>
                  <a:gd name="T70" fmla="*/ 509570 w 531"/>
                  <a:gd name="T71" fmla="*/ 1445324 h 531"/>
                  <a:gd name="T72" fmla="*/ 521923 w 531"/>
                  <a:gd name="T73" fmla="*/ 1590474 h 531"/>
                  <a:gd name="T74" fmla="*/ 614572 w 531"/>
                  <a:gd name="T75" fmla="*/ 1615181 h 531"/>
                  <a:gd name="T76" fmla="*/ 710309 w 531"/>
                  <a:gd name="T77" fmla="*/ 1639887 h 531"/>
                  <a:gd name="T78" fmla="*/ 790605 w 531"/>
                  <a:gd name="T79" fmla="*/ 1519443 h 531"/>
                  <a:gd name="T80" fmla="*/ 864724 w 531"/>
                  <a:gd name="T81" fmla="*/ 1516355 h 531"/>
                  <a:gd name="T82" fmla="*/ 945020 w 531"/>
                  <a:gd name="T83" fmla="*/ 1639887 h 531"/>
                  <a:gd name="T84" fmla="*/ 1133407 w 531"/>
                  <a:gd name="T85" fmla="*/ 1587386 h 531"/>
                  <a:gd name="T86" fmla="*/ 1142671 w 531"/>
                  <a:gd name="T87" fmla="*/ 1439148 h 531"/>
                  <a:gd name="T88" fmla="*/ 1207526 w 531"/>
                  <a:gd name="T89" fmla="*/ 1402088 h 531"/>
                  <a:gd name="T90" fmla="*/ 1337234 w 531"/>
                  <a:gd name="T91" fmla="*/ 1466942 h 531"/>
                  <a:gd name="T92" fmla="*/ 1476208 w 531"/>
                  <a:gd name="T93" fmla="*/ 1327969 h 531"/>
                  <a:gd name="T94" fmla="*/ 1408265 w 531"/>
                  <a:gd name="T95" fmla="*/ 1198260 h 531"/>
                  <a:gd name="T96" fmla="*/ 1445325 w 531"/>
                  <a:gd name="T97" fmla="*/ 1130318 h 531"/>
                  <a:gd name="T98" fmla="*/ 1590475 w 531"/>
                  <a:gd name="T99" fmla="*/ 1121053 h 531"/>
                  <a:gd name="T100" fmla="*/ 1615182 w 531"/>
                  <a:gd name="T101" fmla="*/ 1025315 h 531"/>
                  <a:gd name="T102" fmla="*/ 1639888 w 531"/>
                  <a:gd name="T103" fmla="*/ 932666 h 531"/>
                  <a:gd name="T104" fmla="*/ 1519444 w 531"/>
                  <a:gd name="T105" fmla="*/ 852371 h 531"/>
                  <a:gd name="T106" fmla="*/ 679426 w 531"/>
                  <a:gd name="T107" fmla="*/ 1365028 h 531"/>
                  <a:gd name="T108" fmla="*/ 274859 w 531"/>
                  <a:gd name="T109" fmla="*/ 679426 h 531"/>
                  <a:gd name="T110" fmla="*/ 960462 w 531"/>
                  <a:gd name="T111" fmla="*/ 277947 h 531"/>
                  <a:gd name="T112" fmla="*/ 1365029 w 531"/>
                  <a:gd name="T113" fmla="*/ 960461 h 531"/>
                  <a:gd name="T114" fmla="*/ 679426 w 531"/>
                  <a:gd name="T115" fmla="*/ 1365028 h 5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31" h="531">
                    <a:moveTo>
                      <a:pt x="492" y="276"/>
                    </a:moveTo>
                    <a:cubicBezTo>
                      <a:pt x="492" y="268"/>
                      <a:pt x="492" y="260"/>
                      <a:pt x="491" y="251"/>
                    </a:cubicBezTo>
                    <a:cubicBezTo>
                      <a:pt x="530" y="225"/>
                      <a:pt x="530" y="225"/>
                      <a:pt x="530" y="225"/>
                    </a:cubicBezTo>
                    <a:cubicBezTo>
                      <a:pt x="513" y="164"/>
                      <a:pt x="513" y="164"/>
                      <a:pt x="513" y="164"/>
                    </a:cubicBezTo>
                    <a:cubicBezTo>
                      <a:pt x="466" y="162"/>
                      <a:pt x="466" y="162"/>
                      <a:pt x="466" y="162"/>
                    </a:cubicBezTo>
                    <a:cubicBezTo>
                      <a:pt x="463" y="155"/>
                      <a:pt x="458" y="147"/>
                      <a:pt x="454" y="141"/>
                    </a:cubicBezTo>
                    <a:cubicBezTo>
                      <a:pt x="475" y="98"/>
                      <a:pt x="475" y="98"/>
                      <a:pt x="475" y="98"/>
                    </a:cubicBezTo>
                    <a:cubicBezTo>
                      <a:pt x="429" y="54"/>
                      <a:pt x="429" y="54"/>
                      <a:pt x="429" y="54"/>
                    </a:cubicBezTo>
                    <a:cubicBezTo>
                      <a:pt x="387" y="75"/>
                      <a:pt x="387" y="75"/>
                      <a:pt x="387" y="75"/>
                    </a:cubicBezTo>
                    <a:cubicBezTo>
                      <a:pt x="381" y="71"/>
                      <a:pt x="373" y="67"/>
                      <a:pt x="366" y="63"/>
                    </a:cubicBezTo>
                    <a:cubicBezTo>
                      <a:pt x="363" y="16"/>
                      <a:pt x="363" y="16"/>
                      <a:pt x="363" y="16"/>
                    </a:cubicBezTo>
                    <a:cubicBezTo>
                      <a:pt x="332" y="8"/>
                      <a:pt x="332" y="8"/>
                      <a:pt x="332" y="8"/>
                    </a:cubicBezTo>
                    <a:cubicBezTo>
                      <a:pt x="301" y="0"/>
                      <a:pt x="301" y="0"/>
                      <a:pt x="301" y="0"/>
                    </a:cubicBezTo>
                    <a:cubicBezTo>
                      <a:pt x="276" y="40"/>
                      <a:pt x="276" y="40"/>
                      <a:pt x="276" y="40"/>
                    </a:cubicBezTo>
                    <a:cubicBezTo>
                      <a:pt x="268" y="40"/>
                      <a:pt x="259" y="40"/>
                      <a:pt x="251" y="40"/>
                    </a:cubicBezTo>
                    <a:cubicBezTo>
                      <a:pt x="225" y="1"/>
                      <a:pt x="225" y="1"/>
                      <a:pt x="225" y="1"/>
                    </a:cubicBezTo>
                    <a:cubicBezTo>
                      <a:pt x="164" y="18"/>
                      <a:pt x="164" y="18"/>
                      <a:pt x="164" y="18"/>
                    </a:cubicBezTo>
                    <a:cubicBezTo>
                      <a:pt x="162" y="65"/>
                      <a:pt x="162" y="65"/>
                      <a:pt x="162" y="65"/>
                    </a:cubicBezTo>
                    <a:cubicBezTo>
                      <a:pt x="154" y="69"/>
                      <a:pt x="147" y="73"/>
                      <a:pt x="141" y="78"/>
                    </a:cubicBezTo>
                    <a:cubicBezTo>
                      <a:pt x="98" y="57"/>
                      <a:pt x="98" y="57"/>
                      <a:pt x="98" y="57"/>
                    </a:cubicBezTo>
                    <a:cubicBezTo>
                      <a:pt x="54" y="102"/>
                      <a:pt x="54" y="102"/>
                      <a:pt x="54" y="102"/>
                    </a:cubicBezTo>
                    <a:cubicBezTo>
                      <a:pt x="75" y="144"/>
                      <a:pt x="75" y="144"/>
                      <a:pt x="75" y="144"/>
                    </a:cubicBezTo>
                    <a:cubicBezTo>
                      <a:pt x="71" y="151"/>
                      <a:pt x="67" y="158"/>
                      <a:pt x="63" y="166"/>
                    </a:cubicBezTo>
                    <a:cubicBezTo>
                      <a:pt x="16" y="169"/>
                      <a:pt x="16" y="169"/>
                      <a:pt x="16" y="169"/>
                    </a:cubicBezTo>
                    <a:cubicBezTo>
                      <a:pt x="8" y="199"/>
                      <a:pt x="8" y="199"/>
                      <a:pt x="8" y="199"/>
                    </a:cubicBezTo>
                    <a:cubicBezTo>
                      <a:pt x="0" y="230"/>
                      <a:pt x="0" y="230"/>
                      <a:pt x="0" y="230"/>
                    </a:cubicBezTo>
                    <a:cubicBezTo>
                      <a:pt x="40" y="256"/>
                      <a:pt x="40" y="256"/>
                      <a:pt x="40" y="256"/>
                    </a:cubicBezTo>
                    <a:cubicBezTo>
                      <a:pt x="40" y="264"/>
                      <a:pt x="40" y="272"/>
                      <a:pt x="40" y="280"/>
                    </a:cubicBezTo>
                    <a:cubicBezTo>
                      <a:pt x="1" y="307"/>
                      <a:pt x="1" y="307"/>
                      <a:pt x="1" y="307"/>
                    </a:cubicBezTo>
                    <a:cubicBezTo>
                      <a:pt x="18" y="368"/>
                      <a:pt x="18" y="368"/>
                      <a:pt x="18" y="368"/>
                    </a:cubicBezTo>
                    <a:cubicBezTo>
                      <a:pt x="65" y="370"/>
                      <a:pt x="65" y="370"/>
                      <a:pt x="65" y="370"/>
                    </a:cubicBezTo>
                    <a:cubicBezTo>
                      <a:pt x="69" y="377"/>
                      <a:pt x="73" y="384"/>
                      <a:pt x="78" y="391"/>
                    </a:cubicBezTo>
                    <a:cubicBezTo>
                      <a:pt x="57" y="433"/>
                      <a:pt x="57" y="433"/>
                      <a:pt x="57" y="433"/>
                    </a:cubicBezTo>
                    <a:cubicBezTo>
                      <a:pt x="102" y="478"/>
                      <a:pt x="102" y="478"/>
                      <a:pt x="102" y="478"/>
                    </a:cubicBezTo>
                    <a:cubicBezTo>
                      <a:pt x="144" y="456"/>
                      <a:pt x="144" y="456"/>
                      <a:pt x="144" y="456"/>
                    </a:cubicBezTo>
                    <a:cubicBezTo>
                      <a:pt x="151" y="461"/>
                      <a:pt x="158" y="465"/>
                      <a:pt x="165" y="468"/>
                    </a:cubicBezTo>
                    <a:cubicBezTo>
                      <a:pt x="169" y="515"/>
                      <a:pt x="169" y="515"/>
                      <a:pt x="169" y="515"/>
                    </a:cubicBezTo>
                    <a:cubicBezTo>
                      <a:pt x="199" y="523"/>
                      <a:pt x="199" y="523"/>
                      <a:pt x="199" y="523"/>
                    </a:cubicBezTo>
                    <a:cubicBezTo>
                      <a:pt x="230" y="531"/>
                      <a:pt x="230" y="531"/>
                      <a:pt x="230" y="531"/>
                    </a:cubicBezTo>
                    <a:cubicBezTo>
                      <a:pt x="256" y="492"/>
                      <a:pt x="256" y="492"/>
                      <a:pt x="256" y="492"/>
                    </a:cubicBezTo>
                    <a:cubicBezTo>
                      <a:pt x="264" y="492"/>
                      <a:pt x="272" y="492"/>
                      <a:pt x="280" y="491"/>
                    </a:cubicBezTo>
                    <a:cubicBezTo>
                      <a:pt x="306" y="531"/>
                      <a:pt x="306" y="531"/>
                      <a:pt x="306" y="531"/>
                    </a:cubicBezTo>
                    <a:cubicBezTo>
                      <a:pt x="367" y="514"/>
                      <a:pt x="367" y="514"/>
                      <a:pt x="367" y="514"/>
                    </a:cubicBezTo>
                    <a:cubicBezTo>
                      <a:pt x="370" y="466"/>
                      <a:pt x="370" y="466"/>
                      <a:pt x="370" y="466"/>
                    </a:cubicBezTo>
                    <a:cubicBezTo>
                      <a:pt x="377" y="463"/>
                      <a:pt x="384" y="459"/>
                      <a:pt x="391" y="454"/>
                    </a:cubicBezTo>
                    <a:cubicBezTo>
                      <a:pt x="433" y="475"/>
                      <a:pt x="433" y="475"/>
                      <a:pt x="433" y="475"/>
                    </a:cubicBezTo>
                    <a:cubicBezTo>
                      <a:pt x="478" y="430"/>
                      <a:pt x="478" y="430"/>
                      <a:pt x="478" y="430"/>
                    </a:cubicBezTo>
                    <a:cubicBezTo>
                      <a:pt x="456" y="388"/>
                      <a:pt x="456" y="388"/>
                      <a:pt x="456" y="388"/>
                    </a:cubicBezTo>
                    <a:cubicBezTo>
                      <a:pt x="461" y="381"/>
                      <a:pt x="465" y="374"/>
                      <a:pt x="468" y="366"/>
                    </a:cubicBezTo>
                    <a:cubicBezTo>
                      <a:pt x="515" y="363"/>
                      <a:pt x="515" y="363"/>
                      <a:pt x="515" y="363"/>
                    </a:cubicBezTo>
                    <a:cubicBezTo>
                      <a:pt x="523" y="332"/>
                      <a:pt x="523" y="332"/>
                      <a:pt x="523" y="332"/>
                    </a:cubicBezTo>
                    <a:cubicBezTo>
                      <a:pt x="531" y="302"/>
                      <a:pt x="531" y="302"/>
                      <a:pt x="531" y="302"/>
                    </a:cubicBezTo>
                    <a:lnTo>
                      <a:pt x="492" y="276"/>
                    </a:lnTo>
                    <a:close/>
                    <a:moveTo>
                      <a:pt x="220" y="442"/>
                    </a:moveTo>
                    <a:cubicBezTo>
                      <a:pt x="123" y="417"/>
                      <a:pt x="64" y="318"/>
                      <a:pt x="89" y="220"/>
                    </a:cubicBezTo>
                    <a:cubicBezTo>
                      <a:pt x="115" y="123"/>
                      <a:pt x="214" y="65"/>
                      <a:pt x="311" y="90"/>
                    </a:cubicBezTo>
                    <a:cubicBezTo>
                      <a:pt x="408" y="115"/>
                      <a:pt x="467" y="214"/>
                      <a:pt x="442" y="311"/>
                    </a:cubicBezTo>
                    <a:cubicBezTo>
                      <a:pt x="417" y="409"/>
                      <a:pt x="318" y="467"/>
                      <a:pt x="220" y="442"/>
                    </a:cubicBezTo>
                    <a:close/>
                  </a:path>
                </a:pathLst>
              </a:custGeom>
              <a:solidFill>
                <a:srgbClr val="F04765"/>
              </a:solidFill>
              <a:ln>
                <a:noFill/>
              </a:ln>
            </p:spPr>
            <p:txBody>
              <a:bodyPr/>
              <a:lstStyle/>
              <a:p>
                <a:pPr defTabSz="685800"/>
                <a:endParaRPr lang="zh-CN" altLang="en-US" sz="1400">
                  <a:solidFill>
                    <a:srgbClr val="1A1818"/>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8"/>
              <p:cNvSpPr>
                <a:spLocks noEditPoints="1"/>
              </p:cNvSpPr>
              <p:nvPr/>
            </p:nvSpPr>
            <p:spPr bwMode="auto">
              <a:xfrm>
                <a:off x="2532416" y="2452927"/>
                <a:ext cx="1041400" cy="1044897"/>
              </a:xfrm>
              <a:custGeom>
                <a:avLst/>
                <a:gdLst>
                  <a:gd name="T0" fmla="*/ 964145 w 337"/>
                  <a:gd name="T1" fmla="*/ 540830 h 338"/>
                  <a:gd name="T2" fmla="*/ 964145 w 337"/>
                  <a:gd name="T3" fmla="*/ 494473 h 338"/>
                  <a:gd name="T4" fmla="*/ 1041400 w 337"/>
                  <a:gd name="T5" fmla="*/ 441936 h 338"/>
                  <a:gd name="T6" fmla="*/ 1007408 w 337"/>
                  <a:gd name="T7" fmla="*/ 321408 h 338"/>
                  <a:gd name="T8" fmla="*/ 914701 w 337"/>
                  <a:gd name="T9" fmla="*/ 318317 h 338"/>
                  <a:gd name="T10" fmla="*/ 889980 w 337"/>
                  <a:gd name="T11" fmla="*/ 275051 h 338"/>
                  <a:gd name="T12" fmla="*/ 930153 w 337"/>
                  <a:gd name="T13" fmla="*/ 191608 h 338"/>
                  <a:gd name="T14" fmla="*/ 843627 w 337"/>
                  <a:gd name="T15" fmla="*/ 105076 h 338"/>
                  <a:gd name="T16" fmla="*/ 760191 w 337"/>
                  <a:gd name="T17" fmla="*/ 148342 h 338"/>
                  <a:gd name="T18" fmla="*/ 716928 w 337"/>
                  <a:gd name="T19" fmla="*/ 123618 h 338"/>
                  <a:gd name="T20" fmla="*/ 710748 w 337"/>
                  <a:gd name="T21" fmla="*/ 30905 h 338"/>
                  <a:gd name="T22" fmla="*/ 652034 w 337"/>
                  <a:gd name="T23" fmla="*/ 15452 h 338"/>
                  <a:gd name="T24" fmla="*/ 590230 w 337"/>
                  <a:gd name="T25" fmla="*/ 0 h 338"/>
                  <a:gd name="T26" fmla="*/ 540786 w 337"/>
                  <a:gd name="T27" fmla="*/ 77261 h 338"/>
                  <a:gd name="T28" fmla="*/ 494433 w 337"/>
                  <a:gd name="T29" fmla="*/ 77261 h 338"/>
                  <a:gd name="T30" fmla="*/ 441900 w 337"/>
                  <a:gd name="T31" fmla="*/ 3090 h 338"/>
                  <a:gd name="T32" fmla="*/ 321382 w 337"/>
                  <a:gd name="T33" fmla="*/ 33995 h 338"/>
                  <a:gd name="T34" fmla="*/ 318291 w 337"/>
                  <a:gd name="T35" fmla="*/ 126709 h 338"/>
                  <a:gd name="T36" fmla="*/ 275028 w 337"/>
                  <a:gd name="T37" fmla="*/ 151432 h 338"/>
                  <a:gd name="T38" fmla="*/ 191593 w 337"/>
                  <a:gd name="T39" fmla="*/ 111257 h 338"/>
                  <a:gd name="T40" fmla="*/ 105067 w 337"/>
                  <a:gd name="T41" fmla="*/ 200880 h 338"/>
                  <a:gd name="T42" fmla="*/ 148330 w 337"/>
                  <a:gd name="T43" fmla="*/ 281232 h 338"/>
                  <a:gd name="T44" fmla="*/ 123608 w 337"/>
                  <a:gd name="T45" fmla="*/ 324498 h 338"/>
                  <a:gd name="T46" fmla="*/ 30902 w 337"/>
                  <a:gd name="T47" fmla="*/ 330679 h 338"/>
                  <a:gd name="T48" fmla="*/ 15451 w 337"/>
                  <a:gd name="T49" fmla="*/ 392488 h 338"/>
                  <a:gd name="T50" fmla="*/ 0 w 337"/>
                  <a:gd name="T51" fmla="*/ 451207 h 338"/>
                  <a:gd name="T52" fmla="*/ 77255 w 337"/>
                  <a:gd name="T53" fmla="*/ 500654 h 338"/>
                  <a:gd name="T54" fmla="*/ 77255 w 337"/>
                  <a:gd name="T55" fmla="*/ 550102 h 338"/>
                  <a:gd name="T56" fmla="*/ 0 w 337"/>
                  <a:gd name="T57" fmla="*/ 602639 h 338"/>
                  <a:gd name="T58" fmla="*/ 33992 w 337"/>
                  <a:gd name="T59" fmla="*/ 723167 h 338"/>
                  <a:gd name="T60" fmla="*/ 126699 w 337"/>
                  <a:gd name="T61" fmla="*/ 726258 h 338"/>
                  <a:gd name="T62" fmla="*/ 151420 w 337"/>
                  <a:gd name="T63" fmla="*/ 766434 h 338"/>
                  <a:gd name="T64" fmla="*/ 111247 w 337"/>
                  <a:gd name="T65" fmla="*/ 849876 h 338"/>
                  <a:gd name="T66" fmla="*/ 200864 w 337"/>
                  <a:gd name="T67" fmla="*/ 939499 h 338"/>
                  <a:gd name="T68" fmla="*/ 281209 w 337"/>
                  <a:gd name="T69" fmla="*/ 896233 h 338"/>
                  <a:gd name="T70" fmla="*/ 324472 w 337"/>
                  <a:gd name="T71" fmla="*/ 920957 h 338"/>
                  <a:gd name="T72" fmla="*/ 330652 w 337"/>
                  <a:gd name="T73" fmla="*/ 1013670 h 338"/>
                  <a:gd name="T74" fmla="*/ 389366 w 337"/>
                  <a:gd name="T75" fmla="*/ 1029123 h 338"/>
                  <a:gd name="T76" fmla="*/ 451170 w 337"/>
                  <a:gd name="T77" fmla="*/ 1044575 h 338"/>
                  <a:gd name="T78" fmla="*/ 500614 w 337"/>
                  <a:gd name="T79" fmla="*/ 964223 h 338"/>
                  <a:gd name="T80" fmla="*/ 550057 w 337"/>
                  <a:gd name="T81" fmla="*/ 964223 h 338"/>
                  <a:gd name="T82" fmla="*/ 602591 w 337"/>
                  <a:gd name="T83" fmla="*/ 1041485 h 338"/>
                  <a:gd name="T84" fmla="*/ 720018 w 337"/>
                  <a:gd name="T85" fmla="*/ 1007489 h 338"/>
                  <a:gd name="T86" fmla="*/ 726199 w 337"/>
                  <a:gd name="T87" fmla="*/ 914776 h 338"/>
                  <a:gd name="T88" fmla="*/ 766372 w 337"/>
                  <a:gd name="T89" fmla="*/ 890052 h 338"/>
                  <a:gd name="T90" fmla="*/ 849807 w 337"/>
                  <a:gd name="T91" fmla="*/ 933318 h 338"/>
                  <a:gd name="T92" fmla="*/ 936333 w 337"/>
                  <a:gd name="T93" fmla="*/ 843695 h 338"/>
                  <a:gd name="T94" fmla="*/ 896160 w 337"/>
                  <a:gd name="T95" fmla="*/ 760253 h 338"/>
                  <a:gd name="T96" fmla="*/ 917792 w 337"/>
                  <a:gd name="T97" fmla="*/ 720077 h 338"/>
                  <a:gd name="T98" fmla="*/ 1010498 w 337"/>
                  <a:gd name="T99" fmla="*/ 713896 h 338"/>
                  <a:gd name="T100" fmla="*/ 1025949 w 337"/>
                  <a:gd name="T101" fmla="*/ 652087 h 338"/>
                  <a:gd name="T102" fmla="*/ 1041400 w 337"/>
                  <a:gd name="T103" fmla="*/ 593368 h 338"/>
                  <a:gd name="T104" fmla="*/ 964145 w 337"/>
                  <a:gd name="T105" fmla="*/ 540830 h 338"/>
                  <a:gd name="T106" fmla="*/ 432629 w 337"/>
                  <a:gd name="T107" fmla="*/ 868419 h 338"/>
                  <a:gd name="T108" fmla="*/ 176142 w 337"/>
                  <a:gd name="T109" fmla="*/ 432664 h 338"/>
                  <a:gd name="T110" fmla="*/ 611861 w 337"/>
                  <a:gd name="T111" fmla="*/ 176156 h 338"/>
                  <a:gd name="T112" fmla="*/ 868348 w 337"/>
                  <a:gd name="T113" fmla="*/ 611911 h 338"/>
                  <a:gd name="T114" fmla="*/ 432629 w 337"/>
                  <a:gd name="T115" fmla="*/ 868419 h 3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7" h="338">
                    <a:moveTo>
                      <a:pt x="312" y="175"/>
                    </a:moveTo>
                    <a:cubicBezTo>
                      <a:pt x="312" y="170"/>
                      <a:pt x="312" y="165"/>
                      <a:pt x="312" y="160"/>
                    </a:cubicBezTo>
                    <a:cubicBezTo>
                      <a:pt x="337" y="143"/>
                      <a:pt x="337" y="143"/>
                      <a:pt x="337" y="143"/>
                    </a:cubicBezTo>
                    <a:cubicBezTo>
                      <a:pt x="326" y="104"/>
                      <a:pt x="326" y="104"/>
                      <a:pt x="326" y="104"/>
                    </a:cubicBezTo>
                    <a:cubicBezTo>
                      <a:pt x="296" y="103"/>
                      <a:pt x="296" y="103"/>
                      <a:pt x="296" y="103"/>
                    </a:cubicBezTo>
                    <a:cubicBezTo>
                      <a:pt x="294" y="98"/>
                      <a:pt x="291" y="94"/>
                      <a:pt x="288" y="89"/>
                    </a:cubicBezTo>
                    <a:cubicBezTo>
                      <a:pt x="301" y="62"/>
                      <a:pt x="301" y="62"/>
                      <a:pt x="301" y="62"/>
                    </a:cubicBezTo>
                    <a:cubicBezTo>
                      <a:pt x="273" y="34"/>
                      <a:pt x="273" y="34"/>
                      <a:pt x="273" y="34"/>
                    </a:cubicBezTo>
                    <a:cubicBezTo>
                      <a:pt x="246" y="48"/>
                      <a:pt x="246" y="48"/>
                      <a:pt x="246" y="48"/>
                    </a:cubicBezTo>
                    <a:cubicBezTo>
                      <a:pt x="242" y="45"/>
                      <a:pt x="237" y="42"/>
                      <a:pt x="232" y="40"/>
                    </a:cubicBezTo>
                    <a:cubicBezTo>
                      <a:pt x="230" y="10"/>
                      <a:pt x="230" y="10"/>
                      <a:pt x="230" y="10"/>
                    </a:cubicBezTo>
                    <a:cubicBezTo>
                      <a:pt x="211" y="5"/>
                      <a:pt x="211" y="5"/>
                      <a:pt x="211" y="5"/>
                    </a:cubicBezTo>
                    <a:cubicBezTo>
                      <a:pt x="191" y="0"/>
                      <a:pt x="191" y="0"/>
                      <a:pt x="191" y="0"/>
                    </a:cubicBezTo>
                    <a:cubicBezTo>
                      <a:pt x="175" y="25"/>
                      <a:pt x="175" y="25"/>
                      <a:pt x="175" y="25"/>
                    </a:cubicBezTo>
                    <a:cubicBezTo>
                      <a:pt x="170" y="25"/>
                      <a:pt x="165" y="25"/>
                      <a:pt x="160" y="25"/>
                    </a:cubicBezTo>
                    <a:cubicBezTo>
                      <a:pt x="143" y="1"/>
                      <a:pt x="143" y="1"/>
                      <a:pt x="143" y="1"/>
                    </a:cubicBezTo>
                    <a:cubicBezTo>
                      <a:pt x="104" y="11"/>
                      <a:pt x="104" y="11"/>
                      <a:pt x="104" y="11"/>
                    </a:cubicBezTo>
                    <a:cubicBezTo>
                      <a:pt x="103" y="41"/>
                      <a:pt x="103" y="41"/>
                      <a:pt x="103" y="41"/>
                    </a:cubicBezTo>
                    <a:cubicBezTo>
                      <a:pt x="98" y="44"/>
                      <a:pt x="93" y="46"/>
                      <a:pt x="89" y="49"/>
                    </a:cubicBezTo>
                    <a:cubicBezTo>
                      <a:pt x="62" y="36"/>
                      <a:pt x="62" y="36"/>
                      <a:pt x="62" y="36"/>
                    </a:cubicBezTo>
                    <a:cubicBezTo>
                      <a:pt x="34" y="65"/>
                      <a:pt x="34" y="65"/>
                      <a:pt x="34" y="65"/>
                    </a:cubicBezTo>
                    <a:cubicBezTo>
                      <a:pt x="48" y="91"/>
                      <a:pt x="48" y="91"/>
                      <a:pt x="48" y="91"/>
                    </a:cubicBezTo>
                    <a:cubicBezTo>
                      <a:pt x="45" y="96"/>
                      <a:pt x="42" y="100"/>
                      <a:pt x="40" y="105"/>
                    </a:cubicBezTo>
                    <a:cubicBezTo>
                      <a:pt x="10" y="107"/>
                      <a:pt x="10" y="107"/>
                      <a:pt x="10" y="107"/>
                    </a:cubicBezTo>
                    <a:cubicBezTo>
                      <a:pt x="5" y="127"/>
                      <a:pt x="5" y="127"/>
                      <a:pt x="5" y="127"/>
                    </a:cubicBezTo>
                    <a:cubicBezTo>
                      <a:pt x="0" y="146"/>
                      <a:pt x="0" y="146"/>
                      <a:pt x="0" y="146"/>
                    </a:cubicBezTo>
                    <a:cubicBezTo>
                      <a:pt x="25" y="162"/>
                      <a:pt x="25" y="162"/>
                      <a:pt x="25" y="162"/>
                    </a:cubicBezTo>
                    <a:cubicBezTo>
                      <a:pt x="25" y="168"/>
                      <a:pt x="25" y="173"/>
                      <a:pt x="25" y="178"/>
                    </a:cubicBezTo>
                    <a:cubicBezTo>
                      <a:pt x="0" y="195"/>
                      <a:pt x="0" y="195"/>
                      <a:pt x="0" y="195"/>
                    </a:cubicBezTo>
                    <a:cubicBezTo>
                      <a:pt x="11" y="234"/>
                      <a:pt x="11" y="234"/>
                      <a:pt x="11" y="234"/>
                    </a:cubicBezTo>
                    <a:cubicBezTo>
                      <a:pt x="41" y="235"/>
                      <a:pt x="41" y="235"/>
                      <a:pt x="41" y="235"/>
                    </a:cubicBezTo>
                    <a:cubicBezTo>
                      <a:pt x="44" y="240"/>
                      <a:pt x="46" y="244"/>
                      <a:pt x="49" y="248"/>
                    </a:cubicBezTo>
                    <a:cubicBezTo>
                      <a:pt x="36" y="275"/>
                      <a:pt x="36" y="275"/>
                      <a:pt x="36" y="275"/>
                    </a:cubicBezTo>
                    <a:cubicBezTo>
                      <a:pt x="65" y="304"/>
                      <a:pt x="65" y="304"/>
                      <a:pt x="65" y="304"/>
                    </a:cubicBezTo>
                    <a:cubicBezTo>
                      <a:pt x="91" y="290"/>
                      <a:pt x="91" y="290"/>
                      <a:pt x="91" y="290"/>
                    </a:cubicBezTo>
                    <a:cubicBezTo>
                      <a:pt x="96" y="293"/>
                      <a:pt x="100" y="295"/>
                      <a:pt x="105" y="298"/>
                    </a:cubicBezTo>
                    <a:cubicBezTo>
                      <a:pt x="107" y="328"/>
                      <a:pt x="107" y="328"/>
                      <a:pt x="107" y="328"/>
                    </a:cubicBezTo>
                    <a:cubicBezTo>
                      <a:pt x="126" y="333"/>
                      <a:pt x="126" y="333"/>
                      <a:pt x="126" y="333"/>
                    </a:cubicBezTo>
                    <a:cubicBezTo>
                      <a:pt x="146" y="338"/>
                      <a:pt x="146" y="338"/>
                      <a:pt x="146" y="338"/>
                    </a:cubicBezTo>
                    <a:cubicBezTo>
                      <a:pt x="162" y="312"/>
                      <a:pt x="162" y="312"/>
                      <a:pt x="162" y="312"/>
                    </a:cubicBezTo>
                    <a:cubicBezTo>
                      <a:pt x="167" y="313"/>
                      <a:pt x="173" y="313"/>
                      <a:pt x="178" y="312"/>
                    </a:cubicBezTo>
                    <a:cubicBezTo>
                      <a:pt x="195" y="337"/>
                      <a:pt x="195" y="337"/>
                      <a:pt x="195" y="337"/>
                    </a:cubicBezTo>
                    <a:cubicBezTo>
                      <a:pt x="233" y="326"/>
                      <a:pt x="233" y="326"/>
                      <a:pt x="233" y="326"/>
                    </a:cubicBezTo>
                    <a:cubicBezTo>
                      <a:pt x="235" y="296"/>
                      <a:pt x="235" y="296"/>
                      <a:pt x="235" y="296"/>
                    </a:cubicBezTo>
                    <a:cubicBezTo>
                      <a:pt x="239" y="294"/>
                      <a:pt x="244" y="291"/>
                      <a:pt x="248" y="288"/>
                    </a:cubicBezTo>
                    <a:cubicBezTo>
                      <a:pt x="275" y="302"/>
                      <a:pt x="275" y="302"/>
                      <a:pt x="275" y="302"/>
                    </a:cubicBezTo>
                    <a:cubicBezTo>
                      <a:pt x="303" y="273"/>
                      <a:pt x="303" y="273"/>
                      <a:pt x="303" y="273"/>
                    </a:cubicBezTo>
                    <a:cubicBezTo>
                      <a:pt x="290" y="246"/>
                      <a:pt x="290" y="246"/>
                      <a:pt x="290" y="246"/>
                    </a:cubicBezTo>
                    <a:cubicBezTo>
                      <a:pt x="293" y="242"/>
                      <a:pt x="295" y="237"/>
                      <a:pt x="297" y="233"/>
                    </a:cubicBezTo>
                    <a:cubicBezTo>
                      <a:pt x="327" y="231"/>
                      <a:pt x="327" y="231"/>
                      <a:pt x="327" y="231"/>
                    </a:cubicBezTo>
                    <a:cubicBezTo>
                      <a:pt x="332" y="211"/>
                      <a:pt x="332" y="211"/>
                      <a:pt x="332" y="211"/>
                    </a:cubicBezTo>
                    <a:cubicBezTo>
                      <a:pt x="337" y="192"/>
                      <a:pt x="337" y="192"/>
                      <a:pt x="337" y="192"/>
                    </a:cubicBezTo>
                    <a:lnTo>
                      <a:pt x="312" y="175"/>
                    </a:lnTo>
                    <a:close/>
                    <a:moveTo>
                      <a:pt x="140" y="281"/>
                    </a:moveTo>
                    <a:cubicBezTo>
                      <a:pt x="78" y="265"/>
                      <a:pt x="41" y="202"/>
                      <a:pt x="57" y="140"/>
                    </a:cubicBezTo>
                    <a:cubicBezTo>
                      <a:pt x="73" y="78"/>
                      <a:pt x="136" y="41"/>
                      <a:pt x="198" y="57"/>
                    </a:cubicBezTo>
                    <a:cubicBezTo>
                      <a:pt x="259" y="73"/>
                      <a:pt x="297" y="136"/>
                      <a:pt x="281" y="198"/>
                    </a:cubicBezTo>
                    <a:cubicBezTo>
                      <a:pt x="265" y="260"/>
                      <a:pt x="202" y="297"/>
                      <a:pt x="140" y="281"/>
                    </a:cubicBezTo>
                    <a:close/>
                  </a:path>
                </a:pathLst>
              </a:custGeom>
              <a:solidFill>
                <a:srgbClr val="F04765"/>
              </a:solidFill>
              <a:ln>
                <a:noFill/>
              </a:ln>
            </p:spPr>
            <p:txBody>
              <a:bodyPr/>
              <a:lstStyle/>
              <a:p>
                <a:pPr defTabSz="685800"/>
                <a:endParaRPr lang="zh-CN" altLang="en-US" sz="1400">
                  <a:solidFill>
                    <a:srgbClr val="1A1818"/>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3"/>
              <p:cNvSpPr>
                <a:spLocks noEditPoints="1"/>
              </p:cNvSpPr>
              <p:nvPr/>
            </p:nvSpPr>
            <p:spPr bwMode="auto">
              <a:xfrm>
                <a:off x="1797404" y="4717401"/>
                <a:ext cx="842963" cy="843223"/>
              </a:xfrm>
              <a:custGeom>
                <a:avLst/>
                <a:gdLst>
                  <a:gd name="T0" fmla="*/ 765769 w 273"/>
                  <a:gd name="T1" fmla="*/ 518746 h 273"/>
                  <a:gd name="T2" fmla="*/ 771944 w 273"/>
                  <a:gd name="T3" fmla="*/ 481693 h 273"/>
                  <a:gd name="T4" fmla="*/ 842963 w 273"/>
                  <a:gd name="T5" fmla="*/ 453903 h 273"/>
                  <a:gd name="T6" fmla="*/ 839875 w 273"/>
                  <a:gd name="T7" fmla="*/ 355094 h 273"/>
                  <a:gd name="T8" fmla="*/ 765769 w 273"/>
                  <a:gd name="T9" fmla="*/ 333480 h 273"/>
                  <a:gd name="T10" fmla="*/ 756505 w 273"/>
                  <a:gd name="T11" fmla="*/ 296427 h 273"/>
                  <a:gd name="T12" fmla="*/ 802822 w 273"/>
                  <a:gd name="T13" fmla="*/ 240847 h 273"/>
                  <a:gd name="T14" fmla="*/ 750330 w 273"/>
                  <a:gd name="T15" fmla="*/ 154389 h 273"/>
                  <a:gd name="T16" fmla="*/ 676223 w 273"/>
                  <a:gd name="T17" fmla="*/ 172915 h 273"/>
                  <a:gd name="T18" fmla="*/ 648433 w 273"/>
                  <a:gd name="T19" fmla="*/ 145125 h 273"/>
                  <a:gd name="T20" fmla="*/ 660784 w 273"/>
                  <a:gd name="T21" fmla="*/ 74107 h 273"/>
                  <a:gd name="T22" fmla="*/ 617555 w 273"/>
                  <a:gd name="T23" fmla="*/ 49404 h 273"/>
                  <a:gd name="T24" fmla="*/ 571239 w 273"/>
                  <a:gd name="T25" fmla="*/ 27790 h 273"/>
                  <a:gd name="T26" fmla="*/ 518746 w 273"/>
                  <a:gd name="T27" fmla="*/ 77194 h 273"/>
                  <a:gd name="T28" fmla="*/ 481693 w 273"/>
                  <a:gd name="T29" fmla="*/ 71019 h 273"/>
                  <a:gd name="T30" fmla="*/ 453903 w 273"/>
                  <a:gd name="T31" fmla="*/ 0 h 273"/>
                  <a:gd name="T32" fmla="*/ 355094 w 273"/>
                  <a:gd name="T33" fmla="*/ 3088 h 273"/>
                  <a:gd name="T34" fmla="*/ 333480 w 273"/>
                  <a:gd name="T35" fmla="*/ 74107 h 273"/>
                  <a:gd name="T36" fmla="*/ 296427 w 273"/>
                  <a:gd name="T37" fmla="*/ 86458 h 273"/>
                  <a:gd name="T38" fmla="*/ 237759 w 273"/>
                  <a:gd name="T39" fmla="*/ 40141 h 273"/>
                  <a:gd name="T40" fmla="*/ 154389 w 273"/>
                  <a:gd name="T41" fmla="*/ 92633 h 273"/>
                  <a:gd name="T42" fmla="*/ 172915 w 273"/>
                  <a:gd name="T43" fmla="*/ 166740 h 273"/>
                  <a:gd name="T44" fmla="*/ 145125 w 273"/>
                  <a:gd name="T45" fmla="*/ 194530 h 273"/>
                  <a:gd name="T46" fmla="*/ 71019 w 273"/>
                  <a:gd name="T47" fmla="*/ 182179 h 273"/>
                  <a:gd name="T48" fmla="*/ 49404 w 273"/>
                  <a:gd name="T49" fmla="*/ 225408 h 273"/>
                  <a:gd name="T50" fmla="*/ 24702 w 273"/>
                  <a:gd name="T51" fmla="*/ 271724 h 273"/>
                  <a:gd name="T52" fmla="*/ 77194 w 273"/>
                  <a:gd name="T53" fmla="*/ 324217 h 273"/>
                  <a:gd name="T54" fmla="*/ 67931 w 273"/>
                  <a:gd name="T55" fmla="*/ 361270 h 273"/>
                  <a:gd name="T56" fmla="*/ 0 w 273"/>
                  <a:gd name="T57" fmla="*/ 389060 h 273"/>
                  <a:gd name="T58" fmla="*/ 3088 w 273"/>
                  <a:gd name="T59" fmla="*/ 487869 h 273"/>
                  <a:gd name="T60" fmla="*/ 74107 w 273"/>
                  <a:gd name="T61" fmla="*/ 509483 h 273"/>
                  <a:gd name="T62" fmla="*/ 86458 w 273"/>
                  <a:gd name="T63" fmla="*/ 546536 h 273"/>
                  <a:gd name="T64" fmla="*/ 40141 w 273"/>
                  <a:gd name="T65" fmla="*/ 605204 h 273"/>
                  <a:gd name="T66" fmla="*/ 92633 w 273"/>
                  <a:gd name="T67" fmla="*/ 688574 h 273"/>
                  <a:gd name="T68" fmla="*/ 163652 w 273"/>
                  <a:gd name="T69" fmla="*/ 670048 h 273"/>
                  <a:gd name="T70" fmla="*/ 194530 w 273"/>
                  <a:gd name="T71" fmla="*/ 697838 h 273"/>
                  <a:gd name="T72" fmla="*/ 182179 w 273"/>
                  <a:gd name="T73" fmla="*/ 771944 h 273"/>
                  <a:gd name="T74" fmla="*/ 225408 w 273"/>
                  <a:gd name="T75" fmla="*/ 793559 h 273"/>
                  <a:gd name="T76" fmla="*/ 268637 w 273"/>
                  <a:gd name="T77" fmla="*/ 818261 h 273"/>
                  <a:gd name="T78" fmla="*/ 324217 w 273"/>
                  <a:gd name="T79" fmla="*/ 765769 h 273"/>
                  <a:gd name="T80" fmla="*/ 361270 w 273"/>
                  <a:gd name="T81" fmla="*/ 775032 h 273"/>
                  <a:gd name="T82" fmla="*/ 385972 w 273"/>
                  <a:gd name="T83" fmla="*/ 842963 h 273"/>
                  <a:gd name="T84" fmla="*/ 487869 w 273"/>
                  <a:gd name="T85" fmla="*/ 839875 h 273"/>
                  <a:gd name="T86" fmla="*/ 509483 w 273"/>
                  <a:gd name="T87" fmla="*/ 768856 h 273"/>
                  <a:gd name="T88" fmla="*/ 546536 w 273"/>
                  <a:gd name="T89" fmla="*/ 756505 h 273"/>
                  <a:gd name="T90" fmla="*/ 602116 w 273"/>
                  <a:gd name="T91" fmla="*/ 802822 h 273"/>
                  <a:gd name="T92" fmla="*/ 688574 w 273"/>
                  <a:gd name="T93" fmla="*/ 750330 h 273"/>
                  <a:gd name="T94" fmla="*/ 670048 w 273"/>
                  <a:gd name="T95" fmla="*/ 679311 h 273"/>
                  <a:gd name="T96" fmla="*/ 694750 w 273"/>
                  <a:gd name="T97" fmla="*/ 648433 h 273"/>
                  <a:gd name="T98" fmla="*/ 768856 w 273"/>
                  <a:gd name="T99" fmla="*/ 660784 h 273"/>
                  <a:gd name="T100" fmla="*/ 793559 w 273"/>
                  <a:gd name="T101" fmla="*/ 617555 h 273"/>
                  <a:gd name="T102" fmla="*/ 815173 w 273"/>
                  <a:gd name="T103" fmla="*/ 574326 h 273"/>
                  <a:gd name="T104" fmla="*/ 765769 w 273"/>
                  <a:gd name="T105" fmla="*/ 518746 h 273"/>
                  <a:gd name="T106" fmla="*/ 287163 w 273"/>
                  <a:gd name="T107" fmla="*/ 676223 h 273"/>
                  <a:gd name="T108" fmla="*/ 166740 w 273"/>
                  <a:gd name="T109" fmla="*/ 287163 h 273"/>
                  <a:gd name="T110" fmla="*/ 555800 w 273"/>
                  <a:gd name="T111" fmla="*/ 166740 h 273"/>
                  <a:gd name="T112" fmla="*/ 676223 w 273"/>
                  <a:gd name="T113" fmla="*/ 555800 h 273"/>
                  <a:gd name="T114" fmla="*/ 287163 w 273"/>
                  <a:gd name="T115" fmla="*/ 676223 h 27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3" h="273">
                    <a:moveTo>
                      <a:pt x="248" y="168"/>
                    </a:moveTo>
                    <a:cubicBezTo>
                      <a:pt x="249" y="164"/>
                      <a:pt x="250" y="160"/>
                      <a:pt x="250" y="156"/>
                    </a:cubicBezTo>
                    <a:cubicBezTo>
                      <a:pt x="273" y="147"/>
                      <a:pt x="273" y="147"/>
                      <a:pt x="273" y="147"/>
                    </a:cubicBezTo>
                    <a:cubicBezTo>
                      <a:pt x="272" y="115"/>
                      <a:pt x="272" y="115"/>
                      <a:pt x="272" y="115"/>
                    </a:cubicBezTo>
                    <a:cubicBezTo>
                      <a:pt x="248" y="108"/>
                      <a:pt x="248" y="108"/>
                      <a:pt x="248" y="108"/>
                    </a:cubicBezTo>
                    <a:cubicBezTo>
                      <a:pt x="247" y="104"/>
                      <a:pt x="246" y="100"/>
                      <a:pt x="245" y="96"/>
                    </a:cubicBezTo>
                    <a:cubicBezTo>
                      <a:pt x="260" y="78"/>
                      <a:pt x="260" y="78"/>
                      <a:pt x="260" y="78"/>
                    </a:cubicBezTo>
                    <a:cubicBezTo>
                      <a:pt x="243" y="50"/>
                      <a:pt x="243" y="50"/>
                      <a:pt x="243" y="50"/>
                    </a:cubicBezTo>
                    <a:cubicBezTo>
                      <a:pt x="219" y="56"/>
                      <a:pt x="219" y="56"/>
                      <a:pt x="219" y="56"/>
                    </a:cubicBezTo>
                    <a:cubicBezTo>
                      <a:pt x="216" y="53"/>
                      <a:pt x="213" y="50"/>
                      <a:pt x="210" y="47"/>
                    </a:cubicBezTo>
                    <a:cubicBezTo>
                      <a:pt x="214" y="24"/>
                      <a:pt x="214" y="24"/>
                      <a:pt x="214" y="24"/>
                    </a:cubicBezTo>
                    <a:cubicBezTo>
                      <a:pt x="200" y="16"/>
                      <a:pt x="200" y="16"/>
                      <a:pt x="200" y="16"/>
                    </a:cubicBezTo>
                    <a:cubicBezTo>
                      <a:pt x="185" y="9"/>
                      <a:pt x="185" y="9"/>
                      <a:pt x="185" y="9"/>
                    </a:cubicBezTo>
                    <a:cubicBezTo>
                      <a:pt x="168" y="25"/>
                      <a:pt x="168" y="25"/>
                      <a:pt x="168" y="25"/>
                    </a:cubicBezTo>
                    <a:cubicBezTo>
                      <a:pt x="164" y="24"/>
                      <a:pt x="160" y="23"/>
                      <a:pt x="156" y="23"/>
                    </a:cubicBezTo>
                    <a:cubicBezTo>
                      <a:pt x="147" y="0"/>
                      <a:pt x="147" y="0"/>
                      <a:pt x="147" y="0"/>
                    </a:cubicBezTo>
                    <a:cubicBezTo>
                      <a:pt x="115" y="1"/>
                      <a:pt x="115" y="1"/>
                      <a:pt x="115" y="1"/>
                    </a:cubicBezTo>
                    <a:cubicBezTo>
                      <a:pt x="108" y="24"/>
                      <a:pt x="108" y="24"/>
                      <a:pt x="108" y="24"/>
                    </a:cubicBezTo>
                    <a:cubicBezTo>
                      <a:pt x="104" y="25"/>
                      <a:pt x="100" y="27"/>
                      <a:pt x="96" y="28"/>
                    </a:cubicBezTo>
                    <a:cubicBezTo>
                      <a:pt x="77" y="13"/>
                      <a:pt x="77" y="13"/>
                      <a:pt x="77" y="13"/>
                    </a:cubicBezTo>
                    <a:cubicBezTo>
                      <a:pt x="50" y="30"/>
                      <a:pt x="50" y="30"/>
                      <a:pt x="50" y="30"/>
                    </a:cubicBezTo>
                    <a:cubicBezTo>
                      <a:pt x="56" y="54"/>
                      <a:pt x="56" y="54"/>
                      <a:pt x="56" y="54"/>
                    </a:cubicBezTo>
                    <a:cubicBezTo>
                      <a:pt x="53" y="57"/>
                      <a:pt x="50" y="60"/>
                      <a:pt x="47" y="63"/>
                    </a:cubicBezTo>
                    <a:cubicBezTo>
                      <a:pt x="23" y="59"/>
                      <a:pt x="23" y="59"/>
                      <a:pt x="23" y="59"/>
                    </a:cubicBezTo>
                    <a:cubicBezTo>
                      <a:pt x="16" y="73"/>
                      <a:pt x="16" y="73"/>
                      <a:pt x="16" y="73"/>
                    </a:cubicBezTo>
                    <a:cubicBezTo>
                      <a:pt x="8" y="88"/>
                      <a:pt x="8" y="88"/>
                      <a:pt x="8" y="88"/>
                    </a:cubicBezTo>
                    <a:cubicBezTo>
                      <a:pt x="25" y="105"/>
                      <a:pt x="25" y="105"/>
                      <a:pt x="25" y="105"/>
                    </a:cubicBezTo>
                    <a:cubicBezTo>
                      <a:pt x="24" y="109"/>
                      <a:pt x="23" y="113"/>
                      <a:pt x="22" y="117"/>
                    </a:cubicBezTo>
                    <a:cubicBezTo>
                      <a:pt x="0" y="126"/>
                      <a:pt x="0" y="126"/>
                      <a:pt x="0" y="126"/>
                    </a:cubicBezTo>
                    <a:cubicBezTo>
                      <a:pt x="1" y="158"/>
                      <a:pt x="1" y="158"/>
                      <a:pt x="1" y="158"/>
                    </a:cubicBezTo>
                    <a:cubicBezTo>
                      <a:pt x="24" y="165"/>
                      <a:pt x="24" y="165"/>
                      <a:pt x="24" y="165"/>
                    </a:cubicBezTo>
                    <a:cubicBezTo>
                      <a:pt x="25" y="169"/>
                      <a:pt x="26" y="173"/>
                      <a:pt x="28" y="177"/>
                    </a:cubicBezTo>
                    <a:cubicBezTo>
                      <a:pt x="13" y="196"/>
                      <a:pt x="13" y="196"/>
                      <a:pt x="13" y="196"/>
                    </a:cubicBezTo>
                    <a:cubicBezTo>
                      <a:pt x="30" y="223"/>
                      <a:pt x="30" y="223"/>
                      <a:pt x="30" y="223"/>
                    </a:cubicBezTo>
                    <a:cubicBezTo>
                      <a:pt x="53" y="217"/>
                      <a:pt x="53" y="217"/>
                      <a:pt x="53" y="217"/>
                    </a:cubicBezTo>
                    <a:cubicBezTo>
                      <a:pt x="56" y="220"/>
                      <a:pt x="59" y="223"/>
                      <a:pt x="63" y="226"/>
                    </a:cubicBezTo>
                    <a:cubicBezTo>
                      <a:pt x="59" y="250"/>
                      <a:pt x="59" y="250"/>
                      <a:pt x="59" y="250"/>
                    </a:cubicBezTo>
                    <a:cubicBezTo>
                      <a:pt x="73" y="257"/>
                      <a:pt x="73" y="257"/>
                      <a:pt x="73" y="257"/>
                    </a:cubicBezTo>
                    <a:cubicBezTo>
                      <a:pt x="87" y="265"/>
                      <a:pt x="87" y="265"/>
                      <a:pt x="87" y="265"/>
                    </a:cubicBezTo>
                    <a:cubicBezTo>
                      <a:pt x="105" y="248"/>
                      <a:pt x="105" y="248"/>
                      <a:pt x="105" y="248"/>
                    </a:cubicBezTo>
                    <a:cubicBezTo>
                      <a:pt x="109" y="249"/>
                      <a:pt x="113" y="250"/>
                      <a:pt x="117" y="251"/>
                    </a:cubicBezTo>
                    <a:cubicBezTo>
                      <a:pt x="125" y="273"/>
                      <a:pt x="125" y="273"/>
                      <a:pt x="125" y="273"/>
                    </a:cubicBezTo>
                    <a:cubicBezTo>
                      <a:pt x="158" y="272"/>
                      <a:pt x="158" y="272"/>
                      <a:pt x="158" y="272"/>
                    </a:cubicBezTo>
                    <a:cubicBezTo>
                      <a:pt x="165" y="249"/>
                      <a:pt x="165" y="249"/>
                      <a:pt x="165" y="249"/>
                    </a:cubicBezTo>
                    <a:cubicBezTo>
                      <a:pt x="169" y="248"/>
                      <a:pt x="173" y="246"/>
                      <a:pt x="177" y="245"/>
                    </a:cubicBezTo>
                    <a:cubicBezTo>
                      <a:pt x="195" y="260"/>
                      <a:pt x="195" y="260"/>
                      <a:pt x="195" y="260"/>
                    </a:cubicBezTo>
                    <a:cubicBezTo>
                      <a:pt x="223" y="243"/>
                      <a:pt x="223" y="243"/>
                      <a:pt x="223" y="243"/>
                    </a:cubicBezTo>
                    <a:cubicBezTo>
                      <a:pt x="217" y="220"/>
                      <a:pt x="217" y="220"/>
                      <a:pt x="217" y="220"/>
                    </a:cubicBezTo>
                    <a:cubicBezTo>
                      <a:pt x="220" y="217"/>
                      <a:pt x="223" y="214"/>
                      <a:pt x="225" y="210"/>
                    </a:cubicBezTo>
                    <a:cubicBezTo>
                      <a:pt x="249" y="214"/>
                      <a:pt x="249" y="214"/>
                      <a:pt x="249" y="214"/>
                    </a:cubicBezTo>
                    <a:cubicBezTo>
                      <a:pt x="257" y="200"/>
                      <a:pt x="257" y="200"/>
                      <a:pt x="257" y="200"/>
                    </a:cubicBezTo>
                    <a:cubicBezTo>
                      <a:pt x="264" y="186"/>
                      <a:pt x="264" y="186"/>
                      <a:pt x="264" y="186"/>
                    </a:cubicBezTo>
                    <a:lnTo>
                      <a:pt x="248" y="168"/>
                    </a:lnTo>
                    <a:close/>
                    <a:moveTo>
                      <a:pt x="93" y="219"/>
                    </a:moveTo>
                    <a:cubicBezTo>
                      <a:pt x="47" y="195"/>
                      <a:pt x="30" y="139"/>
                      <a:pt x="54" y="93"/>
                    </a:cubicBezTo>
                    <a:cubicBezTo>
                      <a:pt x="78" y="48"/>
                      <a:pt x="134" y="30"/>
                      <a:pt x="180" y="54"/>
                    </a:cubicBezTo>
                    <a:cubicBezTo>
                      <a:pt x="225" y="78"/>
                      <a:pt x="243" y="134"/>
                      <a:pt x="219" y="180"/>
                    </a:cubicBezTo>
                    <a:cubicBezTo>
                      <a:pt x="195" y="225"/>
                      <a:pt x="138" y="243"/>
                      <a:pt x="93" y="219"/>
                    </a:cubicBezTo>
                    <a:close/>
                  </a:path>
                </a:pathLst>
              </a:custGeom>
              <a:solidFill>
                <a:srgbClr val="F04765"/>
              </a:solidFill>
              <a:ln>
                <a:noFill/>
              </a:ln>
            </p:spPr>
            <p:txBody>
              <a:bodyPr/>
              <a:lstStyle/>
              <a:p>
                <a:pPr defTabSz="685800"/>
                <a:endParaRPr lang="zh-CN" altLang="en-US" sz="1400">
                  <a:solidFill>
                    <a:srgbClr val="1A1818"/>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ribbon_230232"/>
              <p:cNvSpPr>
                <a:spLocks noChangeAspect="1"/>
              </p:cNvSpPr>
              <p:nvPr/>
            </p:nvSpPr>
            <p:spPr bwMode="auto">
              <a:xfrm>
                <a:off x="2069584" y="4901702"/>
                <a:ext cx="306200" cy="516424"/>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59385" h="606122">
                    <a:moveTo>
                      <a:pt x="114597" y="356461"/>
                    </a:moveTo>
                    <a:cubicBezTo>
                      <a:pt x="114486" y="360461"/>
                      <a:pt x="118046" y="365794"/>
                      <a:pt x="119826" y="369571"/>
                    </a:cubicBezTo>
                    <a:cubicBezTo>
                      <a:pt x="124499" y="380126"/>
                      <a:pt x="129171" y="390569"/>
                      <a:pt x="133843" y="401124"/>
                    </a:cubicBezTo>
                    <a:cubicBezTo>
                      <a:pt x="142966" y="421567"/>
                      <a:pt x="152088" y="442009"/>
                      <a:pt x="161211" y="462452"/>
                    </a:cubicBezTo>
                    <a:cubicBezTo>
                      <a:pt x="165327" y="471562"/>
                      <a:pt x="153201" y="482450"/>
                      <a:pt x="148306" y="490227"/>
                    </a:cubicBezTo>
                    <a:cubicBezTo>
                      <a:pt x="137515" y="507448"/>
                      <a:pt x="126724" y="524558"/>
                      <a:pt x="116044" y="541667"/>
                    </a:cubicBezTo>
                    <a:cubicBezTo>
                      <a:pt x="104140" y="560555"/>
                      <a:pt x="92348" y="579442"/>
                      <a:pt x="80444" y="598218"/>
                    </a:cubicBezTo>
                    <a:cubicBezTo>
                      <a:pt x="53967" y="566443"/>
                      <a:pt x="27378" y="534668"/>
                      <a:pt x="901" y="503004"/>
                    </a:cubicBezTo>
                    <a:cubicBezTo>
                      <a:pt x="-2548" y="498893"/>
                      <a:pt x="4794" y="494782"/>
                      <a:pt x="7909" y="491449"/>
                    </a:cubicBezTo>
                    <a:cubicBezTo>
                      <a:pt x="19813" y="478339"/>
                      <a:pt x="31494" y="465118"/>
                      <a:pt x="42953" y="451564"/>
                    </a:cubicBezTo>
                    <a:cubicBezTo>
                      <a:pt x="58305" y="433232"/>
                      <a:pt x="72879" y="414345"/>
                      <a:pt x="86563" y="394791"/>
                    </a:cubicBezTo>
                    <a:cubicBezTo>
                      <a:pt x="93126" y="385347"/>
                      <a:pt x="99690" y="376015"/>
                      <a:pt x="106365" y="366571"/>
                    </a:cubicBezTo>
                    <a:cubicBezTo>
                      <a:pt x="108367" y="363683"/>
                      <a:pt x="111037" y="357128"/>
                      <a:pt x="114597" y="356461"/>
                    </a:cubicBezTo>
                    <a:close/>
                    <a:moveTo>
                      <a:pt x="59375" y="53877"/>
                    </a:moveTo>
                    <a:cubicBezTo>
                      <a:pt x="54480" y="61876"/>
                      <a:pt x="58151" y="75762"/>
                      <a:pt x="60154" y="84317"/>
                    </a:cubicBezTo>
                    <a:cubicBezTo>
                      <a:pt x="62602" y="94648"/>
                      <a:pt x="66608" y="104647"/>
                      <a:pt x="71838" y="113867"/>
                    </a:cubicBezTo>
                    <a:cubicBezTo>
                      <a:pt x="83187" y="133753"/>
                      <a:pt x="97318" y="152084"/>
                      <a:pt x="110559" y="170858"/>
                    </a:cubicBezTo>
                    <a:cubicBezTo>
                      <a:pt x="133036" y="202853"/>
                      <a:pt x="154956" y="235626"/>
                      <a:pt x="177432" y="267843"/>
                    </a:cubicBezTo>
                    <a:cubicBezTo>
                      <a:pt x="197683" y="296949"/>
                      <a:pt x="217934" y="326056"/>
                      <a:pt x="238186" y="355162"/>
                    </a:cubicBezTo>
                    <a:cubicBezTo>
                      <a:pt x="263110" y="390934"/>
                      <a:pt x="290037" y="425373"/>
                      <a:pt x="317409" y="459368"/>
                    </a:cubicBezTo>
                    <a:cubicBezTo>
                      <a:pt x="319969" y="462589"/>
                      <a:pt x="360582" y="509471"/>
                      <a:pt x="359358" y="510915"/>
                    </a:cubicBezTo>
                    <a:cubicBezTo>
                      <a:pt x="333210" y="542688"/>
                      <a:pt x="307173" y="574349"/>
                      <a:pt x="281024" y="606122"/>
                    </a:cubicBezTo>
                    <a:cubicBezTo>
                      <a:pt x="272234" y="592013"/>
                      <a:pt x="263332" y="578015"/>
                      <a:pt x="254431" y="563907"/>
                    </a:cubicBezTo>
                    <a:cubicBezTo>
                      <a:pt x="213039" y="498250"/>
                      <a:pt x="171646" y="432705"/>
                      <a:pt x="130254" y="367049"/>
                    </a:cubicBezTo>
                    <a:cubicBezTo>
                      <a:pt x="104328" y="326056"/>
                      <a:pt x="78402" y="285062"/>
                      <a:pt x="52032" y="244180"/>
                    </a:cubicBezTo>
                    <a:cubicBezTo>
                      <a:pt x="13644" y="184745"/>
                      <a:pt x="12976" y="109646"/>
                      <a:pt x="59375" y="53877"/>
                    </a:cubicBezTo>
                    <a:close/>
                    <a:moveTo>
                      <a:pt x="292460" y="49643"/>
                    </a:moveTo>
                    <a:cubicBezTo>
                      <a:pt x="329956" y="91741"/>
                      <a:pt x="342306" y="153609"/>
                      <a:pt x="321945" y="206370"/>
                    </a:cubicBezTo>
                    <a:cubicBezTo>
                      <a:pt x="311041" y="234361"/>
                      <a:pt x="293239" y="259353"/>
                      <a:pt x="277329" y="284678"/>
                    </a:cubicBezTo>
                    <a:cubicBezTo>
                      <a:pt x="265201" y="304116"/>
                      <a:pt x="252851" y="323666"/>
                      <a:pt x="240723" y="343104"/>
                    </a:cubicBezTo>
                    <a:cubicBezTo>
                      <a:pt x="240723" y="343104"/>
                      <a:pt x="240612" y="343215"/>
                      <a:pt x="240390" y="343548"/>
                    </a:cubicBezTo>
                    <a:cubicBezTo>
                      <a:pt x="240390" y="343437"/>
                      <a:pt x="240612" y="343215"/>
                      <a:pt x="240612" y="343104"/>
                    </a:cubicBezTo>
                    <a:cubicBezTo>
                      <a:pt x="241280" y="337439"/>
                      <a:pt x="232601" y="326220"/>
                      <a:pt x="229931" y="321111"/>
                    </a:cubicBezTo>
                    <a:cubicBezTo>
                      <a:pt x="221920" y="305671"/>
                      <a:pt x="213798" y="290232"/>
                      <a:pt x="205787" y="274792"/>
                    </a:cubicBezTo>
                    <a:cubicBezTo>
                      <a:pt x="200780" y="265240"/>
                      <a:pt x="195884" y="255799"/>
                      <a:pt x="190878" y="246246"/>
                    </a:cubicBezTo>
                    <a:cubicBezTo>
                      <a:pt x="189320" y="243136"/>
                      <a:pt x="210571" y="217811"/>
                      <a:pt x="213353" y="214034"/>
                    </a:cubicBezTo>
                    <a:cubicBezTo>
                      <a:pt x="222142" y="202371"/>
                      <a:pt x="231934" y="190931"/>
                      <a:pt x="237942" y="177602"/>
                    </a:cubicBezTo>
                    <a:cubicBezTo>
                      <a:pt x="240167" y="172381"/>
                      <a:pt x="250848" y="159496"/>
                      <a:pt x="256078" y="152054"/>
                    </a:cubicBezTo>
                    <a:cubicBezTo>
                      <a:pt x="260862" y="145057"/>
                      <a:pt x="265757" y="138170"/>
                      <a:pt x="270653" y="131172"/>
                    </a:cubicBezTo>
                    <a:cubicBezTo>
                      <a:pt x="270208" y="131839"/>
                      <a:pt x="270987" y="130617"/>
                      <a:pt x="274436" y="125618"/>
                    </a:cubicBezTo>
                    <a:cubicBezTo>
                      <a:pt x="286341" y="108624"/>
                      <a:pt x="307592" y="69859"/>
                      <a:pt x="292460" y="49643"/>
                    </a:cubicBezTo>
                    <a:close/>
                    <a:moveTo>
                      <a:pt x="189540" y="430"/>
                    </a:moveTo>
                    <a:cubicBezTo>
                      <a:pt x="205517" y="1583"/>
                      <a:pt x="221312" y="5054"/>
                      <a:pt x="236274" y="10885"/>
                    </a:cubicBezTo>
                    <a:cubicBezTo>
                      <a:pt x="244729" y="14106"/>
                      <a:pt x="252849" y="18104"/>
                      <a:pt x="260525" y="22769"/>
                    </a:cubicBezTo>
                    <a:cubicBezTo>
                      <a:pt x="268645" y="27768"/>
                      <a:pt x="270870" y="31433"/>
                      <a:pt x="272761" y="40874"/>
                    </a:cubicBezTo>
                    <a:cubicBezTo>
                      <a:pt x="274986" y="52092"/>
                      <a:pt x="273651" y="64865"/>
                      <a:pt x="271204" y="76083"/>
                    </a:cubicBezTo>
                    <a:cubicBezTo>
                      <a:pt x="266532" y="97187"/>
                      <a:pt x="253739" y="113847"/>
                      <a:pt x="241614" y="131174"/>
                    </a:cubicBezTo>
                    <a:cubicBezTo>
                      <a:pt x="233827" y="100186"/>
                      <a:pt x="205572" y="78749"/>
                      <a:pt x="173868" y="78416"/>
                    </a:cubicBezTo>
                    <a:cubicBezTo>
                      <a:pt x="142276" y="78083"/>
                      <a:pt x="118804" y="102629"/>
                      <a:pt x="112241" y="132063"/>
                    </a:cubicBezTo>
                    <a:cubicBezTo>
                      <a:pt x="96779" y="109960"/>
                      <a:pt x="81094" y="87968"/>
                      <a:pt x="81094" y="59867"/>
                    </a:cubicBezTo>
                    <a:cubicBezTo>
                      <a:pt x="81094" y="60533"/>
                      <a:pt x="80983" y="61200"/>
                      <a:pt x="80983" y="61755"/>
                    </a:cubicBezTo>
                    <a:cubicBezTo>
                      <a:pt x="80871" y="60200"/>
                      <a:pt x="80871" y="59645"/>
                      <a:pt x="80871" y="59756"/>
                    </a:cubicBezTo>
                    <a:cubicBezTo>
                      <a:pt x="80649" y="50759"/>
                      <a:pt x="80760" y="41985"/>
                      <a:pt x="81428" y="32988"/>
                    </a:cubicBezTo>
                    <a:cubicBezTo>
                      <a:pt x="81761" y="29100"/>
                      <a:pt x="94220" y="22992"/>
                      <a:pt x="97669" y="20881"/>
                    </a:cubicBezTo>
                    <a:cubicBezTo>
                      <a:pt x="111351" y="12884"/>
                      <a:pt x="126258" y="7220"/>
                      <a:pt x="141720" y="3887"/>
                    </a:cubicBezTo>
                    <a:cubicBezTo>
                      <a:pt x="157405" y="444"/>
                      <a:pt x="173563" y="-722"/>
                      <a:pt x="189540" y="430"/>
                    </a:cubicBezTo>
                    <a:close/>
                  </a:path>
                </a:pathLst>
              </a:custGeom>
              <a:solidFill>
                <a:srgbClr val="F04765"/>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 name="vial_195932"/>
              <p:cNvSpPr>
                <a:spLocks noChangeAspect="1"/>
              </p:cNvSpPr>
              <p:nvPr/>
            </p:nvSpPr>
            <p:spPr bwMode="auto">
              <a:xfrm>
                <a:off x="2924308" y="2688846"/>
                <a:ext cx="257615" cy="609685"/>
              </a:xfrm>
              <a:custGeom>
                <a:avLst/>
                <a:gdLst>
                  <a:gd name="T0" fmla="*/ 2881 w 2881"/>
                  <a:gd name="T1" fmla="*/ 2943 h 6827"/>
                  <a:gd name="T2" fmla="*/ 2365 w 2881"/>
                  <a:gd name="T3" fmla="*/ 2254 h 6827"/>
                  <a:gd name="T4" fmla="*/ 2365 w 2881"/>
                  <a:gd name="T5" fmla="*/ 1651 h 6827"/>
                  <a:gd name="T6" fmla="*/ 2502 w 2881"/>
                  <a:gd name="T7" fmla="*/ 1651 h 6827"/>
                  <a:gd name="T8" fmla="*/ 2771 w 2881"/>
                  <a:gd name="T9" fmla="*/ 1382 h 6827"/>
                  <a:gd name="T10" fmla="*/ 2771 w 2881"/>
                  <a:gd name="T11" fmla="*/ 269 h 6827"/>
                  <a:gd name="T12" fmla="*/ 2502 w 2881"/>
                  <a:gd name="T13" fmla="*/ 0 h 6827"/>
                  <a:gd name="T14" fmla="*/ 379 w 2881"/>
                  <a:gd name="T15" fmla="*/ 0 h 6827"/>
                  <a:gd name="T16" fmla="*/ 110 w 2881"/>
                  <a:gd name="T17" fmla="*/ 269 h 6827"/>
                  <a:gd name="T18" fmla="*/ 110 w 2881"/>
                  <a:gd name="T19" fmla="*/ 1382 h 6827"/>
                  <a:gd name="T20" fmla="*/ 379 w 2881"/>
                  <a:gd name="T21" fmla="*/ 1651 h 6827"/>
                  <a:gd name="T22" fmla="*/ 515 w 2881"/>
                  <a:gd name="T23" fmla="*/ 1651 h 6827"/>
                  <a:gd name="T24" fmla="*/ 515 w 2881"/>
                  <a:gd name="T25" fmla="*/ 2254 h 6827"/>
                  <a:gd name="T26" fmla="*/ 0 w 2881"/>
                  <a:gd name="T27" fmla="*/ 2943 h 6827"/>
                  <a:gd name="T28" fmla="*/ 0 w 2881"/>
                  <a:gd name="T29" fmla="*/ 6109 h 6827"/>
                  <a:gd name="T30" fmla="*/ 717 w 2881"/>
                  <a:gd name="T31" fmla="*/ 6827 h 6827"/>
                  <a:gd name="T32" fmla="*/ 2163 w 2881"/>
                  <a:gd name="T33" fmla="*/ 6827 h 6827"/>
                  <a:gd name="T34" fmla="*/ 2881 w 2881"/>
                  <a:gd name="T35" fmla="*/ 6109 h 6827"/>
                  <a:gd name="T36" fmla="*/ 2881 w 2881"/>
                  <a:gd name="T37" fmla="*/ 2943 h 6827"/>
                  <a:gd name="T38" fmla="*/ 2881 w 2881"/>
                  <a:gd name="T39" fmla="*/ 2943 h 6827"/>
                  <a:gd name="T40" fmla="*/ 2063 w 2881"/>
                  <a:gd name="T41" fmla="*/ 538 h 6827"/>
                  <a:gd name="T42" fmla="*/ 2233 w 2881"/>
                  <a:gd name="T43" fmla="*/ 538 h 6827"/>
                  <a:gd name="T44" fmla="*/ 2233 w 2881"/>
                  <a:gd name="T45" fmla="*/ 1113 h 6827"/>
                  <a:gd name="T46" fmla="*/ 2063 w 2881"/>
                  <a:gd name="T47" fmla="*/ 1113 h 6827"/>
                  <a:gd name="T48" fmla="*/ 2063 w 2881"/>
                  <a:gd name="T49" fmla="*/ 538 h 6827"/>
                  <a:gd name="T50" fmla="*/ 1356 w 2881"/>
                  <a:gd name="T51" fmla="*/ 538 h 6827"/>
                  <a:gd name="T52" fmla="*/ 1525 w 2881"/>
                  <a:gd name="T53" fmla="*/ 538 h 6827"/>
                  <a:gd name="T54" fmla="*/ 1525 w 2881"/>
                  <a:gd name="T55" fmla="*/ 1113 h 6827"/>
                  <a:gd name="T56" fmla="*/ 1356 w 2881"/>
                  <a:gd name="T57" fmla="*/ 1113 h 6827"/>
                  <a:gd name="T58" fmla="*/ 1356 w 2881"/>
                  <a:gd name="T59" fmla="*/ 538 h 6827"/>
                  <a:gd name="T60" fmla="*/ 648 w 2881"/>
                  <a:gd name="T61" fmla="*/ 538 h 6827"/>
                  <a:gd name="T62" fmla="*/ 817 w 2881"/>
                  <a:gd name="T63" fmla="*/ 538 h 6827"/>
                  <a:gd name="T64" fmla="*/ 817 w 2881"/>
                  <a:gd name="T65" fmla="*/ 1113 h 6827"/>
                  <a:gd name="T66" fmla="*/ 648 w 2881"/>
                  <a:gd name="T67" fmla="*/ 1113 h 6827"/>
                  <a:gd name="T68" fmla="*/ 648 w 2881"/>
                  <a:gd name="T69" fmla="*/ 538 h 6827"/>
                  <a:gd name="T70" fmla="*/ 2343 w 2881"/>
                  <a:gd name="T71" fmla="*/ 4574 h 6827"/>
                  <a:gd name="T72" fmla="*/ 1764 w 2881"/>
                  <a:gd name="T73" fmla="*/ 4574 h 6827"/>
                  <a:gd name="T74" fmla="*/ 1710 w 2881"/>
                  <a:gd name="T75" fmla="*/ 4511 h 6827"/>
                  <a:gd name="T76" fmla="*/ 1710 w 2881"/>
                  <a:gd name="T77" fmla="*/ 4511 h 6827"/>
                  <a:gd name="T78" fmla="*/ 1117 w 2881"/>
                  <a:gd name="T79" fmla="*/ 3910 h 6827"/>
                  <a:gd name="T80" fmla="*/ 538 w 2881"/>
                  <a:gd name="T81" fmla="*/ 3910 h 6827"/>
                  <a:gd name="T82" fmla="*/ 538 w 2881"/>
                  <a:gd name="T83" fmla="*/ 2943 h 6827"/>
                  <a:gd name="T84" fmla="*/ 717 w 2881"/>
                  <a:gd name="T85" fmla="*/ 2764 h 6827"/>
                  <a:gd name="T86" fmla="*/ 784 w 2881"/>
                  <a:gd name="T87" fmla="*/ 2764 h 6827"/>
                  <a:gd name="T88" fmla="*/ 1054 w 2881"/>
                  <a:gd name="T89" fmla="*/ 2495 h 6827"/>
                  <a:gd name="T90" fmla="*/ 1054 w 2881"/>
                  <a:gd name="T91" fmla="*/ 1651 h 6827"/>
                  <a:gd name="T92" fmla="*/ 1827 w 2881"/>
                  <a:gd name="T93" fmla="*/ 1651 h 6827"/>
                  <a:gd name="T94" fmla="*/ 1827 w 2881"/>
                  <a:gd name="T95" fmla="*/ 2495 h 6827"/>
                  <a:gd name="T96" fmla="*/ 2096 w 2881"/>
                  <a:gd name="T97" fmla="*/ 2764 h 6827"/>
                  <a:gd name="T98" fmla="*/ 2163 w 2881"/>
                  <a:gd name="T99" fmla="*/ 2764 h 6827"/>
                  <a:gd name="T100" fmla="*/ 2343 w 2881"/>
                  <a:gd name="T101" fmla="*/ 2943 h 6827"/>
                  <a:gd name="T102" fmla="*/ 2343 w 2881"/>
                  <a:gd name="T103" fmla="*/ 4574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1" h="6826">
                    <a:moveTo>
                      <a:pt x="2881" y="2943"/>
                    </a:moveTo>
                    <a:cubicBezTo>
                      <a:pt x="2881" y="2618"/>
                      <a:pt x="2663" y="2342"/>
                      <a:pt x="2365" y="2254"/>
                    </a:cubicBezTo>
                    <a:lnTo>
                      <a:pt x="2365" y="1651"/>
                    </a:lnTo>
                    <a:lnTo>
                      <a:pt x="2502" y="1651"/>
                    </a:lnTo>
                    <a:cubicBezTo>
                      <a:pt x="2651" y="1651"/>
                      <a:pt x="2771" y="1531"/>
                      <a:pt x="2771" y="1382"/>
                    </a:cubicBezTo>
                    <a:lnTo>
                      <a:pt x="2771" y="269"/>
                    </a:lnTo>
                    <a:cubicBezTo>
                      <a:pt x="2771" y="121"/>
                      <a:pt x="2651" y="0"/>
                      <a:pt x="2502" y="0"/>
                    </a:cubicBezTo>
                    <a:lnTo>
                      <a:pt x="379" y="0"/>
                    </a:lnTo>
                    <a:cubicBezTo>
                      <a:pt x="230" y="0"/>
                      <a:pt x="110" y="121"/>
                      <a:pt x="110" y="269"/>
                    </a:cubicBezTo>
                    <a:lnTo>
                      <a:pt x="110" y="1382"/>
                    </a:lnTo>
                    <a:cubicBezTo>
                      <a:pt x="110" y="1531"/>
                      <a:pt x="230" y="1651"/>
                      <a:pt x="379" y="1651"/>
                    </a:cubicBezTo>
                    <a:lnTo>
                      <a:pt x="515" y="1651"/>
                    </a:lnTo>
                    <a:lnTo>
                      <a:pt x="515" y="2254"/>
                    </a:lnTo>
                    <a:cubicBezTo>
                      <a:pt x="217" y="2342"/>
                      <a:pt x="0" y="2618"/>
                      <a:pt x="0" y="2943"/>
                    </a:cubicBezTo>
                    <a:lnTo>
                      <a:pt x="0" y="6109"/>
                    </a:lnTo>
                    <a:cubicBezTo>
                      <a:pt x="0" y="6505"/>
                      <a:pt x="322" y="6827"/>
                      <a:pt x="717" y="6827"/>
                    </a:cubicBezTo>
                    <a:lnTo>
                      <a:pt x="2163" y="6827"/>
                    </a:lnTo>
                    <a:cubicBezTo>
                      <a:pt x="2559" y="6827"/>
                      <a:pt x="2881" y="6505"/>
                      <a:pt x="2881" y="6109"/>
                    </a:cubicBezTo>
                    <a:lnTo>
                      <a:pt x="2881" y="2943"/>
                    </a:lnTo>
                    <a:lnTo>
                      <a:pt x="2881" y="2943"/>
                    </a:lnTo>
                    <a:close/>
                    <a:moveTo>
                      <a:pt x="2063" y="538"/>
                    </a:moveTo>
                    <a:lnTo>
                      <a:pt x="2233" y="538"/>
                    </a:lnTo>
                    <a:lnTo>
                      <a:pt x="2233" y="1113"/>
                    </a:lnTo>
                    <a:cubicBezTo>
                      <a:pt x="2104" y="1113"/>
                      <a:pt x="2077" y="1113"/>
                      <a:pt x="2063" y="1113"/>
                    </a:cubicBezTo>
                    <a:lnTo>
                      <a:pt x="2063" y="538"/>
                    </a:lnTo>
                    <a:close/>
                    <a:moveTo>
                      <a:pt x="1356" y="538"/>
                    </a:moveTo>
                    <a:lnTo>
                      <a:pt x="1525" y="538"/>
                    </a:lnTo>
                    <a:lnTo>
                      <a:pt x="1525" y="1113"/>
                    </a:lnTo>
                    <a:lnTo>
                      <a:pt x="1356" y="1113"/>
                    </a:lnTo>
                    <a:lnTo>
                      <a:pt x="1356" y="538"/>
                    </a:lnTo>
                    <a:close/>
                    <a:moveTo>
                      <a:pt x="648" y="538"/>
                    </a:moveTo>
                    <a:lnTo>
                      <a:pt x="817" y="538"/>
                    </a:lnTo>
                    <a:lnTo>
                      <a:pt x="817" y="1113"/>
                    </a:lnTo>
                    <a:cubicBezTo>
                      <a:pt x="775" y="1113"/>
                      <a:pt x="827" y="1113"/>
                      <a:pt x="648" y="1113"/>
                    </a:cubicBezTo>
                    <a:lnTo>
                      <a:pt x="648" y="538"/>
                    </a:lnTo>
                    <a:close/>
                    <a:moveTo>
                      <a:pt x="2343" y="4574"/>
                    </a:moveTo>
                    <a:lnTo>
                      <a:pt x="1764" y="4574"/>
                    </a:lnTo>
                    <a:cubicBezTo>
                      <a:pt x="1733" y="4574"/>
                      <a:pt x="1710" y="4545"/>
                      <a:pt x="1710" y="4511"/>
                    </a:cubicBezTo>
                    <a:cubicBezTo>
                      <a:pt x="1710" y="4511"/>
                      <a:pt x="1710" y="4511"/>
                      <a:pt x="1710" y="4511"/>
                    </a:cubicBezTo>
                    <a:cubicBezTo>
                      <a:pt x="1710" y="4179"/>
                      <a:pt x="1444" y="3910"/>
                      <a:pt x="1117" y="3910"/>
                    </a:cubicBezTo>
                    <a:lnTo>
                      <a:pt x="538" y="3910"/>
                    </a:lnTo>
                    <a:lnTo>
                      <a:pt x="538" y="2943"/>
                    </a:lnTo>
                    <a:cubicBezTo>
                      <a:pt x="538" y="2844"/>
                      <a:pt x="618" y="2764"/>
                      <a:pt x="717" y="2764"/>
                    </a:cubicBezTo>
                    <a:lnTo>
                      <a:pt x="784" y="2764"/>
                    </a:lnTo>
                    <a:cubicBezTo>
                      <a:pt x="933" y="2764"/>
                      <a:pt x="1054" y="2643"/>
                      <a:pt x="1054" y="2495"/>
                    </a:cubicBezTo>
                    <a:lnTo>
                      <a:pt x="1054" y="1651"/>
                    </a:lnTo>
                    <a:lnTo>
                      <a:pt x="1827" y="1651"/>
                    </a:lnTo>
                    <a:lnTo>
                      <a:pt x="1827" y="2495"/>
                    </a:lnTo>
                    <a:cubicBezTo>
                      <a:pt x="1827" y="2643"/>
                      <a:pt x="1948" y="2764"/>
                      <a:pt x="2096" y="2764"/>
                    </a:cubicBezTo>
                    <a:lnTo>
                      <a:pt x="2163" y="2764"/>
                    </a:lnTo>
                    <a:cubicBezTo>
                      <a:pt x="2262" y="2764"/>
                      <a:pt x="2343" y="2844"/>
                      <a:pt x="2343" y="2943"/>
                    </a:cubicBezTo>
                    <a:lnTo>
                      <a:pt x="2343" y="4574"/>
                    </a:lnTo>
                    <a:close/>
                  </a:path>
                </a:pathLst>
              </a:custGeom>
              <a:solidFill>
                <a:srgbClr val="F04765"/>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 name="stomach_195979"/>
              <p:cNvSpPr>
                <a:spLocks noChangeAspect="1"/>
              </p:cNvSpPr>
              <p:nvPr/>
            </p:nvSpPr>
            <p:spPr bwMode="auto">
              <a:xfrm>
                <a:off x="2962747" y="4024243"/>
                <a:ext cx="990482" cy="1034938"/>
              </a:xfrm>
              <a:custGeom>
                <a:avLst/>
                <a:gdLst>
                  <a:gd name="T0" fmla="*/ 4785 w 7844"/>
                  <a:gd name="T1" fmla="*/ 759 h 8208"/>
                  <a:gd name="T2" fmla="*/ 2405 w 7844"/>
                  <a:gd name="T3" fmla="*/ 785 h 8208"/>
                  <a:gd name="T4" fmla="*/ 1968 w 7844"/>
                  <a:gd name="T5" fmla="*/ 428 h 8208"/>
                  <a:gd name="T6" fmla="*/ 1482 w 7844"/>
                  <a:gd name="T7" fmla="*/ 173 h 8208"/>
                  <a:gd name="T8" fmla="*/ 1040 w 7844"/>
                  <a:gd name="T9" fmla="*/ 253 h 8208"/>
                  <a:gd name="T10" fmla="*/ 697 w 7844"/>
                  <a:gd name="T11" fmla="*/ 835 h 8208"/>
                  <a:gd name="T12" fmla="*/ 2098 w 7844"/>
                  <a:gd name="T13" fmla="*/ 2099 h 8208"/>
                  <a:gd name="T14" fmla="*/ 2298 w 7844"/>
                  <a:gd name="T15" fmla="*/ 2580 h 8208"/>
                  <a:gd name="T16" fmla="*/ 2129 w 7844"/>
                  <a:gd name="T17" fmla="*/ 4028 h 8208"/>
                  <a:gd name="T18" fmla="*/ 1625 w 7844"/>
                  <a:gd name="T19" fmla="*/ 4857 h 8208"/>
                  <a:gd name="T20" fmla="*/ 61 w 7844"/>
                  <a:gd name="T21" fmla="*/ 6366 h 8208"/>
                  <a:gd name="T22" fmla="*/ 420 w 7844"/>
                  <a:gd name="T23" fmla="*/ 6912 h 8208"/>
                  <a:gd name="T24" fmla="*/ 855 w 7844"/>
                  <a:gd name="T25" fmla="*/ 6986 h 8208"/>
                  <a:gd name="T26" fmla="*/ 1362 w 7844"/>
                  <a:gd name="T27" fmla="*/ 6659 h 8208"/>
                  <a:gd name="T28" fmla="*/ 1918 w 7844"/>
                  <a:gd name="T29" fmla="*/ 6164 h 8208"/>
                  <a:gd name="T30" fmla="*/ 4785 w 7844"/>
                  <a:gd name="T31" fmla="*/ 759 h 8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44" h="8208">
                    <a:moveTo>
                      <a:pt x="4785" y="759"/>
                    </a:moveTo>
                    <a:cubicBezTo>
                      <a:pt x="4143" y="0"/>
                      <a:pt x="3000" y="51"/>
                      <a:pt x="2405" y="785"/>
                    </a:cubicBezTo>
                    <a:cubicBezTo>
                      <a:pt x="2183" y="679"/>
                      <a:pt x="2025" y="552"/>
                      <a:pt x="1968" y="428"/>
                    </a:cubicBezTo>
                    <a:cubicBezTo>
                      <a:pt x="1882" y="241"/>
                      <a:pt x="1682" y="137"/>
                      <a:pt x="1482" y="173"/>
                    </a:cubicBezTo>
                    <a:lnTo>
                      <a:pt x="1040" y="253"/>
                    </a:lnTo>
                    <a:cubicBezTo>
                      <a:pt x="772" y="302"/>
                      <a:pt x="609" y="578"/>
                      <a:pt x="697" y="835"/>
                    </a:cubicBezTo>
                    <a:cubicBezTo>
                      <a:pt x="886" y="1385"/>
                      <a:pt x="1380" y="1830"/>
                      <a:pt x="2098" y="2099"/>
                    </a:cubicBezTo>
                    <a:cubicBezTo>
                      <a:pt x="2143" y="2302"/>
                      <a:pt x="2220" y="2457"/>
                      <a:pt x="2298" y="2580"/>
                    </a:cubicBezTo>
                    <a:cubicBezTo>
                      <a:pt x="1801" y="2904"/>
                      <a:pt x="1716" y="3596"/>
                      <a:pt x="2129" y="4028"/>
                    </a:cubicBezTo>
                    <a:cubicBezTo>
                      <a:pt x="1877" y="4243"/>
                      <a:pt x="1700" y="4533"/>
                      <a:pt x="1625" y="4857"/>
                    </a:cubicBezTo>
                    <a:cubicBezTo>
                      <a:pt x="872" y="4977"/>
                      <a:pt x="276" y="5491"/>
                      <a:pt x="61" y="6366"/>
                    </a:cubicBezTo>
                    <a:cubicBezTo>
                      <a:pt x="0" y="6617"/>
                      <a:pt x="165" y="6868"/>
                      <a:pt x="420" y="6912"/>
                    </a:cubicBezTo>
                    <a:lnTo>
                      <a:pt x="855" y="6986"/>
                    </a:lnTo>
                    <a:cubicBezTo>
                      <a:pt x="1084" y="7025"/>
                      <a:pt x="1302" y="6885"/>
                      <a:pt x="1362" y="6659"/>
                    </a:cubicBezTo>
                    <a:cubicBezTo>
                      <a:pt x="1449" y="6332"/>
                      <a:pt x="1623" y="6175"/>
                      <a:pt x="1918" y="6164"/>
                    </a:cubicBezTo>
                    <a:cubicBezTo>
                      <a:pt x="3528" y="8208"/>
                      <a:pt x="7844" y="4372"/>
                      <a:pt x="4785" y="759"/>
                    </a:cubicBezTo>
                    <a:close/>
                  </a:path>
                </a:pathLst>
              </a:custGeom>
              <a:solidFill>
                <a:srgbClr val="F04765"/>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 name="stethoscope-medical-tool_44618"/>
              <p:cNvSpPr>
                <a:spLocks noChangeAspect="1"/>
              </p:cNvSpPr>
              <p:nvPr/>
            </p:nvSpPr>
            <p:spPr bwMode="auto">
              <a:xfrm>
                <a:off x="1641520" y="3298531"/>
                <a:ext cx="599784" cy="765872"/>
              </a:xfrm>
              <a:custGeom>
                <a:avLst/>
                <a:gdLst>
                  <a:gd name="T0" fmla="*/ 380 w 380"/>
                  <a:gd name="T1" fmla="*/ 292 h 486"/>
                  <a:gd name="T2" fmla="*/ 363 w 380"/>
                  <a:gd name="T3" fmla="*/ 320 h 486"/>
                  <a:gd name="T4" fmla="*/ 363 w 380"/>
                  <a:gd name="T5" fmla="*/ 376 h 486"/>
                  <a:gd name="T6" fmla="*/ 255 w 380"/>
                  <a:gd name="T7" fmla="*/ 486 h 486"/>
                  <a:gd name="T8" fmla="*/ 153 w 380"/>
                  <a:gd name="T9" fmla="*/ 410 h 486"/>
                  <a:gd name="T10" fmla="*/ 125 w 380"/>
                  <a:gd name="T11" fmla="*/ 376 h 486"/>
                  <a:gd name="T12" fmla="*/ 125 w 380"/>
                  <a:gd name="T13" fmla="*/ 303 h 486"/>
                  <a:gd name="T14" fmla="*/ 127 w 380"/>
                  <a:gd name="T15" fmla="*/ 293 h 486"/>
                  <a:gd name="T16" fmla="*/ 0 w 380"/>
                  <a:gd name="T17" fmla="*/ 135 h 486"/>
                  <a:gd name="T18" fmla="*/ 20 w 380"/>
                  <a:gd name="T19" fmla="*/ 108 h 486"/>
                  <a:gd name="T20" fmla="*/ 37 w 380"/>
                  <a:gd name="T21" fmla="*/ 52 h 486"/>
                  <a:gd name="T22" fmla="*/ 30 w 380"/>
                  <a:gd name="T23" fmla="*/ 32 h 486"/>
                  <a:gd name="T24" fmla="*/ 62 w 380"/>
                  <a:gd name="T25" fmla="*/ 0 h 486"/>
                  <a:gd name="T26" fmla="*/ 95 w 380"/>
                  <a:gd name="T27" fmla="*/ 32 h 486"/>
                  <a:gd name="T28" fmla="*/ 62 w 380"/>
                  <a:gd name="T29" fmla="*/ 65 h 486"/>
                  <a:gd name="T30" fmla="*/ 57 w 380"/>
                  <a:gd name="T31" fmla="*/ 64 h 486"/>
                  <a:gd name="T32" fmla="*/ 42 w 380"/>
                  <a:gd name="T33" fmla="*/ 110 h 486"/>
                  <a:gd name="T34" fmla="*/ 58 w 380"/>
                  <a:gd name="T35" fmla="*/ 135 h 486"/>
                  <a:gd name="T36" fmla="*/ 157 w 380"/>
                  <a:gd name="T37" fmla="*/ 238 h 486"/>
                  <a:gd name="T38" fmla="*/ 256 w 380"/>
                  <a:gd name="T39" fmla="*/ 135 h 486"/>
                  <a:gd name="T40" fmla="*/ 271 w 380"/>
                  <a:gd name="T41" fmla="*/ 110 h 486"/>
                  <a:gd name="T42" fmla="*/ 257 w 380"/>
                  <a:gd name="T43" fmla="*/ 64 h 486"/>
                  <a:gd name="T44" fmla="*/ 251 w 380"/>
                  <a:gd name="T45" fmla="*/ 65 h 486"/>
                  <a:gd name="T46" fmla="*/ 219 w 380"/>
                  <a:gd name="T47" fmla="*/ 32 h 486"/>
                  <a:gd name="T48" fmla="*/ 251 w 380"/>
                  <a:gd name="T49" fmla="*/ 0 h 486"/>
                  <a:gd name="T50" fmla="*/ 284 w 380"/>
                  <a:gd name="T51" fmla="*/ 32 h 486"/>
                  <a:gd name="T52" fmla="*/ 277 w 380"/>
                  <a:gd name="T53" fmla="*/ 52 h 486"/>
                  <a:gd name="T54" fmla="*/ 294 w 380"/>
                  <a:gd name="T55" fmla="*/ 108 h 486"/>
                  <a:gd name="T56" fmla="*/ 313 w 380"/>
                  <a:gd name="T57" fmla="*/ 135 h 486"/>
                  <a:gd name="T58" fmla="*/ 192 w 380"/>
                  <a:gd name="T59" fmla="*/ 292 h 486"/>
                  <a:gd name="T60" fmla="*/ 194 w 380"/>
                  <a:gd name="T61" fmla="*/ 303 h 486"/>
                  <a:gd name="T62" fmla="*/ 194 w 380"/>
                  <a:gd name="T63" fmla="*/ 376 h 486"/>
                  <a:gd name="T64" fmla="*/ 176 w 380"/>
                  <a:gd name="T65" fmla="*/ 406 h 486"/>
                  <a:gd name="T66" fmla="*/ 256 w 380"/>
                  <a:gd name="T67" fmla="*/ 463 h 486"/>
                  <a:gd name="T68" fmla="*/ 340 w 380"/>
                  <a:gd name="T69" fmla="*/ 376 h 486"/>
                  <a:gd name="T70" fmla="*/ 340 w 380"/>
                  <a:gd name="T71" fmla="*/ 323 h 486"/>
                  <a:gd name="T72" fmla="*/ 315 w 380"/>
                  <a:gd name="T73" fmla="*/ 292 h 486"/>
                  <a:gd name="T74" fmla="*/ 348 w 380"/>
                  <a:gd name="T75" fmla="*/ 259 h 486"/>
                  <a:gd name="T76" fmla="*/ 380 w 380"/>
                  <a:gd name="T77" fmla="*/ 29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0" h="486">
                    <a:moveTo>
                      <a:pt x="380" y="292"/>
                    </a:moveTo>
                    <a:cubicBezTo>
                      <a:pt x="380" y="304"/>
                      <a:pt x="373" y="315"/>
                      <a:pt x="363" y="320"/>
                    </a:cubicBezTo>
                    <a:lnTo>
                      <a:pt x="363" y="376"/>
                    </a:lnTo>
                    <a:cubicBezTo>
                      <a:pt x="363" y="437"/>
                      <a:pt x="314" y="486"/>
                      <a:pt x="255" y="486"/>
                    </a:cubicBezTo>
                    <a:cubicBezTo>
                      <a:pt x="208" y="486"/>
                      <a:pt x="167" y="454"/>
                      <a:pt x="153" y="410"/>
                    </a:cubicBezTo>
                    <a:cubicBezTo>
                      <a:pt x="137" y="407"/>
                      <a:pt x="125" y="393"/>
                      <a:pt x="125" y="376"/>
                    </a:cubicBezTo>
                    <a:lnTo>
                      <a:pt x="125" y="303"/>
                    </a:lnTo>
                    <a:cubicBezTo>
                      <a:pt x="125" y="300"/>
                      <a:pt x="126" y="296"/>
                      <a:pt x="127" y="293"/>
                    </a:cubicBezTo>
                    <a:cubicBezTo>
                      <a:pt x="51" y="280"/>
                      <a:pt x="0" y="219"/>
                      <a:pt x="0" y="135"/>
                    </a:cubicBezTo>
                    <a:cubicBezTo>
                      <a:pt x="0" y="123"/>
                      <a:pt x="8" y="112"/>
                      <a:pt x="20" y="108"/>
                    </a:cubicBezTo>
                    <a:cubicBezTo>
                      <a:pt x="22" y="89"/>
                      <a:pt x="28" y="70"/>
                      <a:pt x="37" y="52"/>
                    </a:cubicBezTo>
                    <a:cubicBezTo>
                      <a:pt x="33" y="47"/>
                      <a:pt x="30" y="40"/>
                      <a:pt x="30" y="32"/>
                    </a:cubicBezTo>
                    <a:cubicBezTo>
                      <a:pt x="30" y="15"/>
                      <a:pt x="44" y="0"/>
                      <a:pt x="62" y="0"/>
                    </a:cubicBezTo>
                    <a:cubicBezTo>
                      <a:pt x="80" y="0"/>
                      <a:pt x="95" y="15"/>
                      <a:pt x="95" y="32"/>
                    </a:cubicBezTo>
                    <a:cubicBezTo>
                      <a:pt x="95" y="50"/>
                      <a:pt x="80" y="65"/>
                      <a:pt x="62" y="65"/>
                    </a:cubicBezTo>
                    <a:cubicBezTo>
                      <a:pt x="60" y="65"/>
                      <a:pt x="58" y="65"/>
                      <a:pt x="57" y="64"/>
                    </a:cubicBezTo>
                    <a:cubicBezTo>
                      <a:pt x="50" y="78"/>
                      <a:pt x="45" y="94"/>
                      <a:pt x="42" y="110"/>
                    </a:cubicBezTo>
                    <a:cubicBezTo>
                      <a:pt x="51" y="115"/>
                      <a:pt x="58" y="124"/>
                      <a:pt x="58" y="135"/>
                    </a:cubicBezTo>
                    <a:cubicBezTo>
                      <a:pt x="58" y="198"/>
                      <a:pt x="97" y="238"/>
                      <a:pt x="157" y="238"/>
                    </a:cubicBezTo>
                    <a:cubicBezTo>
                      <a:pt x="217" y="238"/>
                      <a:pt x="256" y="198"/>
                      <a:pt x="256" y="135"/>
                    </a:cubicBezTo>
                    <a:cubicBezTo>
                      <a:pt x="256" y="124"/>
                      <a:pt x="262" y="115"/>
                      <a:pt x="271" y="110"/>
                    </a:cubicBezTo>
                    <a:cubicBezTo>
                      <a:pt x="269" y="94"/>
                      <a:pt x="264" y="78"/>
                      <a:pt x="257" y="64"/>
                    </a:cubicBezTo>
                    <a:cubicBezTo>
                      <a:pt x="255" y="65"/>
                      <a:pt x="253" y="65"/>
                      <a:pt x="251" y="65"/>
                    </a:cubicBezTo>
                    <a:cubicBezTo>
                      <a:pt x="233" y="65"/>
                      <a:pt x="219" y="50"/>
                      <a:pt x="219" y="32"/>
                    </a:cubicBezTo>
                    <a:cubicBezTo>
                      <a:pt x="219" y="15"/>
                      <a:pt x="233" y="0"/>
                      <a:pt x="251" y="0"/>
                    </a:cubicBezTo>
                    <a:cubicBezTo>
                      <a:pt x="269" y="0"/>
                      <a:pt x="284" y="15"/>
                      <a:pt x="284" y="32"/>
                    </a:cubicBezTo>
                    <a:cubicBezTo>
                      <a:pt x="284" y="40"/>
                      <a:pt x="281" y="47"/>
                      <a:pt x="277" y="52"/>
                    </a:cubicBezTo>
                    <a:cubicBezTo>
                      <a:pt x="285" y="70"/>
                      <a:pt x="291" y="89"/>
                      <a:pt x="294" y="108"/>
                    </a:cubicBezTo>
                    <a:cubicBezTo>
                      <a:pt x="305" y="112"/>
                      <a:pt x="313" y="123"/>
                      <a:pt x="313" y="135"/>
                    </a:cubicBezTo>
                    <a:cubicBezTo>
                      <a:pt x="313" y="217"/>
                      <a:pt x="265" y="277"/>
                      <a:pt x="192" y="292"/>
                    </a:cubicBezTo>
                    <a:cubicBezTo>
                      <a:pt x="193" y="296"/>
                      <a:pt x="194" y="299"/>
                      <a:pt x="194" y="303"/>
                    </a:cubicBezTo>
                    <a:lnTo>
                      <a:pt x="194" y="376"/>
                    </a:lnTo>
                    <a:cubicBezTo>
                      <a:pt x="194" y="389"/>
                      <a:pt x="187" y="400"/>
                      <a:pt x="176" y="406"/>
                    </a:cubicBezTo>
                    <a:cubicBezTo>
                      <a:pt x="188" y="439"/>
                      <a:pt x="219" y="463"/>
                      <a:pt x="256" y="463"/>
                    </a:cubicBezTo>
                    <a:cubicBezTo>
                      <a:pt x="302" y="463"/>
                      <a:pt x="340" y="424"/>
                      <a:pt x="340" y="376"/>
                    </a:cubicBezTo>
                    <a:lnTo>
                      <a:pt x="340" y="323"/>
                    </a:lnTo>
                    <a:cubicBezTo>
                      <a:pt x="326" y="320"/>
                      <a:pt x="315" y="307"/>
                      <a:pt x="315" y="292"/>
                    </a:cubicBezTo>
                    <a:cubicBezTo>
                      <a:pt x="315" y="274"/>
                      <a:pt x="330" y="259"/>
                      <a:pt x="348" y="259"/>
                    </a:cubicBezTo>
                    <a:cubicBezTo>
                      <a:pt x="365" y="259"/>
                      <a:pt x="380" y="274"/>
                      <a:pt x="380" y="292"/>
                    </a:cubicBezTo>
                    <a:close/>
                  </a:path>
                </a:pathLst>
              </a:custGeom>
              <a:solidFill>
                <a:srgbClr val="F04765"/>
              </a:solidFill>
              <a:ln>
                <a:noFill/>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9" name="矩形 18"/>
          <p:cNvSpPr/>
          <p:nvPr/>
        </p:nvSpPr>
        <p:spPr>
          <a:xfrm>
            <a:off x="1119364" y="1812583"/>
            <a:ext cx="4526844" cy="596416"/>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1823060" y="1751684"/>
            <a:ext cx="3637753" cy="646331"/>
          </a:xfrm>
          <a:prstGeom prst="rect">
            <a:avLst/>
          </a:prstGeom>
          <a:noFill/>
        </p:spPr>
        <p:txBody>
          <a:bodyPr wrap="square" rtlCol="0">
            <a:spAutoFit/>
          </a:bodyPr>
          <a:lstStyle/>
          <a:p>
            <a:r>
              <a:rPr lang="zh-CN" altLang="en-US" sz="3600">
                <a:solidFill>
                  <a:schemeClr val="bg1"/>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36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1588689" y="2398015"/>
            <a:ext cx="3516284" cy="3785652"/>
          </a:xfrm>
          <a:prstGeom prst="rect">
            <a:avLst/>
          </a:prstGeom>
          <a:noFill/>
        </p:spPr>
        <p:txBody>
          <a:bodyPr wrap="square" rtlCol="0">
            <a:spAutoFit/>
          </a:bodyPr>
          <a:lstStyle/>
          <a:p>
            <a:pPr algn="ctr">
              <a:lnSpc>
                <a:spcPct val="20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点击此处添加文本内容详细说明点击此处添加文本内容详细说明点击此处添加文本内容详细说明点击此处添加文本内容详细说明点击此处添加文本内容详细说明点击此处添加文本内容详细说明点击此处添加文本内容详细说明点击此处添加文本内容详细说明点击此处添加文本内容详细说明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 calcmode="lin" valueType="num">
                                      <p:cBhvr>
                                        <p:cTn id="17" dur="500" fill="hold"/>
                                        <p:tgtEl>
                                          <p:spTgt spid="17"/>
                                        </p:tgtEl>
                                        <p:attrNameLst>
                                          <p:attrName>style.rotation</p:attrName>
                                        </p:attrNameLst>
                                      </p:cBhvr>
                                      <p:tavLst>
                                        <p:tav tm="0">
                                          <p:val>
                                            <p:fltVal val="90"/>
                                          </p:val>
                                        </p:tav>
                                        <p:tav tm="100000">
                                          <p:val>
                                            <p:fltVal val="0"/>
                                          </p:val>
                                        </p:tav>
                                      </p:tavLst>
                                    </p:anim>
                                    <p:animEffect transition="in" filter="fade">
                                      <p:cBhvr>
                                        <p:cTn id="18" dur="500"/>
                                        <p:tgtEl>
                                          <p:spTgt spid="17"/>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00"/>
                                        <p:tgtEl>
                                          <p:spTgt spid="20"/>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down)">
                                      <p:cBhvr>
                                        <p:cTn id="30" dur="500"/>
                                        <p:tgtEl>
                                          <p:spTgt spid="21"/>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 grpId="0"/>
      <p:bldP spid="3" grpId="0" animBg="1"/>
      <p:bldP spid="19" grpId="0" animBg="1"/>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703839" y="1517414"/>
            <a:ext cx="3802656" cy="4471715"/>
            <a:chOff x="703839" y="1517414"/>
            <a:chExt cx="3802656" cy="4471715"/>
          </a:xfrm>
        </p:grpSpPr>
        <p:grpSp>
          <p:nvGrpSpPr>
            <p:cNvPr id="12" name="组合 11"/>
            <p:cNvGrpSpPr/>
            <p:nvPr/>
          </p:nvGrpSpPr>
          <p:grpSpPr>
            <a:xfrm rot="5400000">
              <a:off x="369309" y="1851944"/>
              <a:ext cx="4471715" cy="3802656"/>
              <a:chOff x="691122" y="2521777"/>
              <a:chExt cx="4138613" cy="3358599"/>
            </a:xfrm>
          </p:grpSpPr>
          <p:sp>
            <p:nvSpPr>
              <p:cNvPr id="4" name="弧形 3"/>
              <p:cNvSpPr/>
              <p:nvPr/>
            </p:nvSpPr>
            <p:spPr>
              <a:xfrm rot="4727359">
                <a:off x="2754553" y="3308153"/>
                <a:ext cx="2075502" cy="2074863"/>
              </a:xfrm>
              <a:prstGeom prst="arc">
                <a:avLst>
                  <a:gd name="adj1" fmla="val 6817764"/>
                  <a:gd name="adj2" fmla="val 0"/>
                </a:avLst>
              </a:prstGeom>
              <a:ln w="57150">
                <a:solidFill>
                  <a:srgbClr val="F04765"/>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defTabSz="685800">
                  <a:defRPr/>
                </a:pPr>
                <a:endParaRPr lang="zh-CN" altLang="en-US" sz="1400">
                  <a:solidFill>
                    <a:srgbClr val="1A1818">
                      <a:lumMod val="95000"/>
                      <a:lumOff val="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弧形 4"/>
              <p:cNvSpPr/>
              <p:nvPr/>
            </p:nvSpPr>
            <p:spPr>
              <a:xfrm rot="14755400">
                <a:off x="690803" y="3146178"/>
                <a:ext cx="2075502" cy="2074863"/>
              </a:xfrm>
              <a:prstGeom prst="arc">
                <a:avLst>
                  <a:gd name="adj1" fmla="val 6817764"/>
                  <a:gd name="adj2" fmla="val 0"/>
                </a:avLst>
              </a:prstGeom>
              <a:ln w="57150">
                <a:solidFill>
                  <a:srgbClr val="F04765"/>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defTabSz="685800">
                  <a:defRPr/>
                </a:pPr>
                <a:endParaRPr lang="zh-CN" altLang="en-US" sz="1400">
                  <a:solidFill>
                    <a:srgbClr val="1A1818">
                      <a:lumMod val="95000"/>
                      <a:lumOff val="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椭圆 6"/>
              <p:cNvSpPr/>
              <p:nvPr/>
            </p:nvSpPr>
            <p:spPr>
              <a:xfrm>
                <a:off x="1272147" y="2521777"/>
                <a:ext cx="914400" cy="914682"/>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400">
                  <a:solidFill>
                    <a:srgbClr val="1A1818">
                      <a:lumMod val="95000"/>
                      <a:lumOff val="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3029510" y="4965694"/>
                <a:ext cx="914400" cy="914682"/>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400">
                  <a:solidFill>
                    <a:srgbClr val="1A1818">
                      <a:lumMod val="95000"/>
                      <a:lumOff val="5000"/>
                    </a:srgb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icu-monitor_69580"/>
            <p:cNvSpPr>
              <a:spLocks noChangeAspect="1"/>
            </p:cNvSpPr>
            <p:nvPr/>
          </p:nvSpPr>
          <p:spPr bwMode="auto">
            <a:xfrm>
              <a:off x="3683844" y="2394085"/>
              <a:ext cx="609684" cy="510444"/>
            </a:xfrm>
            <a:custGeom>
              <a:avLst/>
              <a:gdLst>
                <a:gd name="T0" fmla="*/ 287 w 4753"/>
                <a:gd name="T1" fmla="*/ 0 h 3985"/>
                <a:gd name="T2" fmla="*/ 0 w 4753"/>
                <a:gd name="T3" fmla="*/ 3699 h 3985"/>
                <a:gd name="T4" fmla="*/ 4467 w 4753"/>
                <a:gd name="T5" fmla="*/ 3985 h 3985"/>
                <a:gd name="T6" fmla="*/ 4753 w 4753"/>
                <a:gd name="T7" fmla="*/ 287 h 3985"/>
                <a:gd name="T8" fmla="*/ 3488 w 4753"/>
                <a:gd name="T9" fmla="*/ 3756 h 3985"/>
                <a:gd name="T10" fmla="*/ 3138 w 4753"/>
                <a:gd name="T11" fmla="*/ 3662 h 3985"/>
                <a:gd name="T12" fmla="*/ 3488 w 4753"/>
                <a:gd name="T13" fmla="*/ 3569 h 3985"/>
                <a:gd name="T14" fmla="*/ 3488 w 4753"/>
                <a:gd name="T15" fmla="*/ 3756 h 3985"/>
                <a:gd name="T16" fmla="*/ 3970 w 4753"/>
                <a:gd name="T17" fmla="*/ 3756 h 3985"/>
                <a:gd name="T18" fmla="*/ 3970 w 4753"/>
                <a:gd name="T19" fmla="*/ 3569 h 3985"/>
                <a:gd name="T20" fmla="*/ 4320 w 4753"/>
                <a:gd name="T21" fmla="*/ 3662 h 3985"/>
                <a:gd name="T22" fmla="*/ 4420 w 4753"/>
                <a:gd name="T23" fmla="*/ 3413 h 3985"/>
                <a:gd name="T24" fmla="*/ 333 w 4753"/>
                <a:gd name="T25" fmla="*/ 2189 h 3985"/>
                <a:gd name="T26" fmla="*/ 762 w 4753"/>
                <a:gd name="T27" fmla="*/ 2149 h 3985"/>
                <a:gd name="T28" fmla="*/ 982 w 4753"/>
                <a:gd name="T29" fmla="*/ 2353 h 3985"/>
                <a:gd name="T30" fmla="*/ 1131 w 4753"/>
                <a:gd name="T31" fmla="*/ 2318 h 3985"/>
                <a:gd name="T32" fmla="*/ 1320 w 4753"/>
                <a:gd name="T33" fmla="*/ 1704 h 3985"/>
                <a:gd name="T34" fmla="*/ 1527 w 4753"/>
                <a:gd name="T35" fmla="*/ 2040 h 3985"/>
                <a:gd name="T36" fmla="*/ 1930 w 4753"/>
                <a:gd name="T37" fmla="*/ 2068 h 3985"/>
                <a:gd name="T38" fmla="*/ 2174 w 4753"/>
                <a:gd name="T39" fmla="*/ 2781 h 3985"/>
                <a:gd name="T40" fmla="*/ 2256 w 4753"/>
                <a:gd name="T41" fmla="*/ 2719 h 3985"/>
                <a:gd name="T42" fmla="*/ 2530 w 4753"/>
                <a:gd name="T43" fmla="*/ 1880 h 3985"/>
                <a:gd name="T44" fmla="*/ 2744 w 4753"/>
                <a:gd name="T45" fmla="*/ 2187 h 3985"/>
                <a:gd name="T46" fmla="*/ 3236 w 4753"/>
                <a:gd name="T47" fmla="*/ 2118 h 3985"/>
                <a:gd name="T48" fmla="*/ 3406 w 4753"/>
                <a:gd name="T49" fmla="*/ 1605 h 3985"/>
                <a:gd name="T50" fmla="*/ 3634 w 4753"/>
                <a:gd name="T51" fmla="*/ 2299 h 3985"/>
                <a:gd name="T52" fmla="*/ 3853 w 4753"/>
                <a:gd name="T53" fmla="*/ 1981 h 3985"/>
                <a:gd name="T54" fmla="*/ 4399 w 4753"/>
                <a:gd name="T55" fmla="*/ 1968 h 3985"/>
                <a:gd name="T56" fmla="*/ 4420 w 4753"/>
                <a:gd name="T57" fmla="*/ 3413 h 3985"/>
                <a:gd name="T58" fmla="*/ 4399 w 4753"/>
                <a:gd name="T59" fmla="*/ 1808 h 3985"/>
                <a:gd name="T60" fmla="*/ 3732 w 4753"/>
                <a:gd name="T61" fmla="*/ 1865 h 3985"/>
                <a:gd name="T62" fmla="*/ 3662 w 4753"/>
                <a:gd name="T63" fmla="*/ 1974 h 3985"/>
                <a:gd name="T64" fmla="*/ 3409 w 4753"/>
                <a:gd name="T65" fmla="*/ 1204 h 3985"/>
                <a:gd name="T66" fmla="*/ 3102 w 4753"/>
                <a:gd name="T67" fmla="*/ 2010 h 3985"/>
                <a:gd name="T68" fmla="*/ 2800 w 4753"/>
                <a:gd name="T69" fmla="*/ 2027 h 3985"/>
                <a:gd name="T70" fmla="*/ 2572 w 4753"/>
                <a:gd name="T71" fmla="*/ 1603 h 3985"/>
                <a:gd name="T72" fmla="*/ 2414 w 4753"/>
                <a:gd name="T73" fmla="*/ 1616 h 3985"/>
                <a:gd name="T74" fmla="*/ 2172 w 4753"/>
                <a:gd name="T75" fmla="*/ 2371 h 3985"/>
                <a:gd name="T76" fmla="*/ 1972 w 4753"/>
                <a:gd name="T77" fmla="*/ 1880 h 3985"/>
                <a:gd name="T78" fmla="*/ 1556 w 4753"/>
                <a:gd name="T79" fmla="*/ 1854 h 3985"/>
                <a:gd name="T80" fmla="*/ 1289 w 4753"/>
                <a:gd name="T81" fmla="*/ 1359 h 3985"/>
                <a:gd name="T82" fmla="*/ 1031 w 4753"/>
                <a:gd name="T83" fmla="*/ 2082 h 3985"/>
                <a:gd name="T84" fmla="*/ 906 w 4753"/>
                <a:gd name="T85" fmla="*/ 2026 h 3985"/>
                <a:gd name="T86" fmla="*/ 378 w 4753"/>
                <a:gd name="T87" fmla="*/ 1989 h 3985"/>
                <a:gd name="T88" fmla="*/ 333 w 4753"/>
                <a:gd name="T89" fmla="*/ 573 h 3985"/>
                <a:gd name="T90" fmla="*/ 4420 w 4753"/>
                <a:gd name="T91" fmla="*/ 1789 h 3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53" h="3985">
                  <a:moveTo>
                    <a:pt x="4467" y="0"/>
                  </a:moveTo>
                  <a:lnTo>
                    <a:pt x="287" y="0"/>
                  </a:lnTo>
                  <a:cubicBezTo>
                    <a:pt x="129" y="0"/>
                    <a:pt x="0" y="129"/>
                    <a:pt x="0" y="287"/>
                  </a:cubicBezTo>
                  <a:lnTo>
                    <a:pt x="0" y="3699"/>
                  </a:lnTo>
                  <a:cubicBezTo>
                    <a:pt x="0" y="3857"/>
                    <a:pt x="129" y="3985"/>
                    <a:pt x="287" y="3985"/>
                  </a:cubicBezTo>
                  <a:lnTo>
                    <a:pt x="4467" y="3985"/>
                  </a:lnTo>
                  <a:cubicBezTo>
                    <a:pt x="4625" y="3985"/>
                    <a:pt x="4753" y="3857"/>
                    <a:pt x="4753" y="3699"/>
                  </a:cubicBezTo>
                  <a:lnTo>
                    <a:pt x="4753" y="287"/>
                  </a:lnTo>
                  <a:cubicBezTo>
                    <a:pt x="4753" y="129"/>
                    <a:pt x="4625" y="0"/>
                    <a:pt x="4467" y="0"/>
                  </a:cubicBezTo>
                  <a:close/>
                  <a:moveTo>
                    <a:pt x="3488" y="3756"/>
                  </a:moveTo>
                  <a:lnTo>
                    <a:pt x="3231" y="3756"/>
                  </a:lnTo>
                  <a:cubicBezTo>
                    <a:pt x="3180" y="3756"/>
                    <a:pt x="3138" y="3714"/>
                    <a:pt x="3138" y="3662"/>
                  </a:cubicBezTo>
                  <a:cubicBezTo>
                    <a:pt x="3138" y="3611"/>
                    <a:pt x="3180" y="3569"/>
                    <a:pt x="3231" y="3569"/>
                  </a:cubicBezTo>
                  <a:lnTo>
                    <a:pt x="3488" y="3569"/>
                  </a:lnTo>
                  <a:cubicBezTo>
                    <a:pt x="3539" y="3569"/>
                    <a:pt x="3581" y="3611"/>
                    <a:pt x="3581" y="3662"/>
                  </a:cubicBezTo>
                  <a:cubicBezTo>
                    <a:pt x="3581" y="3714"/>
                    <a:pt x="3539" y="3756"/>
                    <a:pt x="3488" y="3756"/>
                  </a:cubicBezTo>
                  <a:close/>
                  <a:moveTo>
                    <a:pt x="4226" y="3756"/>
                  </a:moveTo>
                  <a:lnTo>
                    <a:pt x="3970" y="3756"/>
                  </a:lnTo>
                  <a:cubicBezTo>
                    <a:pt x="3918" y="3756"/>
                    <a:pt x="3876" y="3714"/>
                    <a:pt x="3876" y="3662"/>
                  </a:cubicBezTo>
                  <a:cubicBezTo>
                    <a:pt x="3876" y="3611"/>
                    <a:pt x="3918" y="3569"/>
                    <a:pt x="3970" y="3569"/>
                  </a:cubicBezTo>
                  <a:lnTo>
                    <a:pt x="4226" y="3569"/>
                  </a:lnTo>
                  <a:cubicBezTo>
                    <a:pt x="4278" y="3569"/>
                    <a:pt x="4320" y="3611"/>
                    <a:pt x="4320" y="3662"/>
                  </a:cubicBezTo>
                  <a:cubicBezTo>
                    <a:pt x="4320" y="3714"/>
                    <a:pt x="4278" y="3756"/>
                    <a:pt x="4226" y="3756"/>
                  </a:cubicBezTo>
                  <a:close/>
                  <a:moveTo>
                    <a:pt x="4420" y="3413"/>
                  </a:moveTo>
                  <a:lnTo>
                    <a:pt x="333" y="3413"/>
                  </a:lnTo>
                  <a:lnTo>
                    <a:pt x="333" y="2189"/>
                  </a:lnTo>
                  <a:cubicBezTo>
                    <a:pt x="333" y="2189"/>
                    <a:pt x="332" y="2149"/>
                    <a:pt x="375" y="2149"/>
                  </a:cubicBezTo>
                  <a:lnTo>
                    <a:pt x="762" y="2149"/>
                  </a:lnTo>
                  <a:cubicBezTo>
                    <a:pt x="802" y="2149"/>
                    <a:pt x="834" y="2186"/>
                    <a:pt x="834" y="2186"/>
                  </a:cubicBezTo>
                  <a:lnTo>
                    <a:pt x="982" y="2353"/>
                  </a:lnTo>
                  <a:cubicBezTo>
                    <a:pt x="1003" y="2378"/>
                    <a:pt x="1036" y="2388"/>
                    <a:pt x="1067" y="2381"/>
                  </a:cubicBezTo>
                  <a:cubicBezTo>
                    <a:pt x="1098" y="2374"/>
                    <a:pt x="1122" y="2350"/>
                    <a:pt x="1131" y="2318"/>
                  </a:cubicBezTo>
                  <a:cubicBezTo>
                    <a:pt x="1131" y="2318"/>
                    <a:pt x="1255" y="1866"/>
                    <a:pt x="1298" y="1716"/>
                  </a:cubicBezTo>
                  <a:cubicBezTo>
                    <a:pt x="1308" y="1680"/>
                    <a:pt x="1320" y="1704"/>
                    <a:pt x="1320" y="1704"/>
                  </a:cubicBezTo>
                  <a:lnTo>
                    <a:pt x="1435" y="1979"/>
                  </a:lnTo>
                  <a:cubicBezTo>
                    <a:pt x="1450" y="2016"/>
                    <a:pt x="1488" y="2040"/>
                    <a:pt x="1527" y="2040"/>
                  </a:cubicBezTo>
                  <a:lnTo>
                    <a:pt x="1897" y="2040"/>
                  </a:lnTo>
                  <a:cubicBezTo>
                    <a:pt x="1925" y="2040"/>
                    <a:pt x="1930" y="2068"/>
                    <a:pt x="1930" y="2068"/>
                  </a:cubicBezTo>
                  <a:lnTo>
                    <a:pt x="2095" y="2716"/>
                  </a:lnTo>
                  <a:cubicBezTo>
                    <a:pt x="2106" y="2760"/>
                    <a:pt x="2143" y="2781"/>
                    <a:pt x="2174" y="2781"/>
                  </a:cubicBezTo>
                  <a:cubicBezTo>
                    <a:pt x="2174" y="2781"/>
                    <a:pt x="2175" y="2781"/>
                    <a:pt x="2175" y="2781"/>
                  </a:cubicBezTo>
                  <a:cubicBezTo>
                    <a:pt x="2206" y="2781"/>
                    <a:pt x="2243" y="2762"/>
                    <a:pt x="2256" y="2719"/>
                  </a:cubicBezTo>
                  <a:cubicBezTo>
                    <a:pt x="2256" y="2719"/>
                    <a:pt x="2442" y="2089"/>
                    <a:pt x="2503" y="1879"/>
                  </a:cubicBezTo>
                  <a:cubicBezTo>
                    <a:pt x="2514" y="1841"/>
                    <a:pt x="2530" y="1880"/>
                    <a:pt x="2530" y="1880"/>
                  </a:cubicBezTo>
                  <a:lnTo>
                    <a:pt x="2652" y="2130"/>
                  </a:lnTo>
                  <a:cubicBezTo>
                    <a:pt x="2669" y="2164"/>
                    <a:pt x="2706" y="2187"/>
                    <a:pt x="2744" y="2187"/>
                  </a:cubicBezTo>
                  <a:lnTo>
                    <a:pt x="3143" y="2187"/>
                  </a:lnTo>
                  <a:cubicBezTo>
                    <a:pt x="3185" y="2187"/>
                    <a:pt x="3224" y="2159"/>
                    <a:pt x="3236" y="2118"/>
                  </a:cubicBezTo>
                  <a:cubicBezTo>
                    <a:pt x="3236" y="2118"/>
                    <a:pt x="3353" y="1728"/>
                    <a:pt x="3393" y="1598"/>
                  </a:cubicBezTo>
                  <a:cubicBezTo>
                    <a:pt x="3401" y="1574"/>
                    <a:pt x="3406" y="1605"/>
                    <a:pt x="3406" y="1605"/>
                  </a:cubicBezTo>
                  <a:lnTo>
                    <a:pt x="3561" y="2233"/>
                  </a:lnTo>
                  <a:cubicBezTo>
                    <a:pt x="3570" y="2269"/>
                    <a:pt x="3599" y="2295"/>
                    <a:pt x="3634" y="2299"/>
                  </a:cubicBezTo>
                  <a:cubicBezTo>
                    <a:pt x="3670" y="2302"/>
                    <a:pt x="3703" y="2283"/>
                    <a:pt x="3720" y="2250"/>
                  </a:cubicBezTo>
                  <a:lnTo>
                    <a:pt x="3853" y="1981"/>
                  </a:lnTo>
                  <a:cubicBezTo>
                    <a:pt x="3853" y="1981"/>
                    <a:pt x="3857" y="1968"/>
                    <a:pt x="3876" y="1968"/>
                  </a:cubicBezTo>
                  <a:lnTo>
                    <a:pt x="4399" y="1968"/>
                  </a:lnTo>
                  <a:cubicBezTo>
                    <a:pt x="4421" y="1968"/>
                    <a:pt x="4420" y="1987"/>
                    <a:pt x="4420" y="1987"/>
                  </a:cubicBezTo>
                  <a:lnTo>
                    <a:pt x="4420" y="3413"/>
                  </a:lnTo>
                  <a:close/>
                  <a:moveTo>
                    <a:pt x="4420" y="1789"/>
                  </a:moveTo>
                  <a:cubicBezTo>
                    <a:pt x="4420" y="1809"/>
                    <a:pt x="4399" y="1808"/>
                    <a:pt x="4399" y="1808"/>
                  </a:cubicBezTo>
                  <a:lnTo>
                    <a:pt x="3823" y="1808"/>
                  </a:lnTo>
                  <a:cubicBezTo>
                    <a:pt x="3785" y="1808"/>
                    <a:pt x="3749" y="1831"/>
                    <a:pt x="3732" y="1865"/>
                  </a:cubicBezTo>
                  <a:cubicBezTo>
                    <a:pt x="3732" y="1865"/>
                    <a:pt x="3691" y="1947"/>
                    <a:pt x="3677" y="1975"/>
                  </a:cubicBezTo>
                  <a:cubicBezTo>
                    <a:pt x="3666" y="1999"/>
                    <a:pt x="3662" y="1974"/>
                    <a:pt x="3662" y="1974"/>
                  </a:cubicBezTo>
                  <a:lnTo>
                    <a:pt x="3488" y="1270"/>
                  </a:lnTo>
                  <a:cubicBezTo>
                    <a:pt x="3477" y="1225"/>
                    <a:pt x="3440" y="1205"/>
                    <a:pt x="3409" y="1204"/>
                  </a:cubicBezTo>
                  <a:cubicBezTo>
                    <a:pt x="3377" y="1203"/>
                    <a:pt x="3340" y="1222"/>
                    <a:pt x="3326" y="1266"/>
                  </a:cubicBezTo>
                  <a:lnTo>
                    <a:pt x="3102" y="2010"/>
                  </a:lnTo>
                  <a:cubicBezTo>
                    <a:pt x="3102" y="2010"/>
                    <a:pt x="3099" y="2027"/>
                    <a:pt x="3074" y="2027"/>
                  </a:cubicBezTo>
                  <a:lnTo>
                    <a:pt x="2800" y="2027"/>
                  </a:lnTo>
                  <a:cubicBezTo>
                    <a:pt x="2781" y="2027"/>
                    <a:pt x="2772" y="2011"/>
                    <a:pt x="2772" y="2011"/>
                  </a:cubicBezTo>
                  <a:lnTo>
                    <a:pt x="2572" y="1603"/>
                  </a:lnTo>
                  <a:cubicBezTo>
                    <a:pt x="2556" y="1570"/>
                    <a:pt x="2523" y="1550"/>
                    <a:pt x="2489" y="1553"/>
                  </a:cubicBezTo>
                  <a:cubicBezTo>
                    <a:pt x="2454" y="1556"/>
                    <a:pt x="2424" y="1581"/>
                    <a:pt x="2414" y="1616"/>
                  </a:cubicBezTo>
                  <a:lnTo>
                    <a:pt x="2191" y="2372"/>
                  </a:lnTo>
                  <a:cubicBezTo>
                    <a:pt x="2191" y="2372"/>
                    <a:pt x="2182" y="2414"/>
                    <a:pt x="2172" y="2371"/>
                  </a:cubicBezTo>
                  <a:cubicBezTo>
                    <a:pt x="2147" y="2266"/>
                    <a:pt x="2066" y="1953"/>
                    <a:pt x="2066" y="1953"/>
                  </a:cubicBezTo>
                  <a:cubicBezTo>
                    <a:pt x="2055" y="1911"/>
                    <a:pt x="2016" y="1880"/>
                    <a:pt x="1972" y="1880"/>
                  </a:cubicBezTo>
                  <a:lnTo>
                    <a:pt x="1606" y="1880"/>
                  </a:lnTo>
                  <a:cubicBezTo>
                    <a:pt x="1568" y="1880"/>
                    <a:pt x="1556" y="1854"/>
                    <a:pt x="1556" y="1854"/>
                  </a:cubicBezTo>
                  <a:lnTo>
                    <a:pt x="1373" y="1413"/>
                  </a:lnTo>
                  <a:cubicBezTo>
                    <a:pt x="1358" y="1378"/>
                    <a:pt x="1325" y="1357"/>
                    <a:pt x="1289" y="1359"/>
                  </a:cubicBezTo>
                  <a:cubicBezTo>
                    <a:pt x="1253" y="1361"/>
                    <a:pt x="1223" y="1386"/>
                    <a:pt x="1213" y="1423"/>
                  </a:cubicBezTo>
                  <a:cubicBezTo>
                    <a:pt x="1213" y="1423"/>
                    <a:pt x="1071" y="1916"/>
                    <a:pt x="1031" y="2082"/>
                  </a:cubicBezTo>
                  <a:cubicBezTo>
                    <a:pt x="1013" y="2152"/>
                    <a:pt x="976" y="2106"/>
                    <a:pt x="976" y="2106"/>
                  </a:cubicBezTo>
                  <a:lnTo>
                    <a:pt x="906" y="2026"/>
                  </a:lnTo>
                  <a:cubicBezTo>
                    <a:pt x="886" y="2003"/>
                    <a:pt x="855" y="1989"/>
                    <a:pt x="824" y="1989"/>
                  </a:cubicBezTo>
                  <a:lnTo>
                    <a:pt x="378" y="1989"/>
                  </a:lnTo>
                  <a:cubicBezTo>
                    <a:pt x="332" y="1989"/>
                    <a:pt x="333" y="1952"/>
                    <a:pt x="333" y="1952"/>
                  </a:cubicBezTo>
                  <a:lnTo>
                    <a:pt x="333" y="573"/>
                  </a:lnTo>
                  <a:lnTo>
                    <a:pt x="4420" y="573"/>
                  </a:lnTo>
                  <a:lnTo>
                    <a:pt x="4420" y="1789"/>
                  </a:ln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 name="pills_273349"/>
            <p:cNvSpPr>
              <a:spLocks noChangeAspect="1"/>
            </p:cNvSpPr>
            <p:nvPr/>
          </p:nvSpPr>
          <p:spPr bwMode="auto">
            <a:xfrm>
              <a:off x="916803" y="4241202"/>
              <a:ext cx="609685" cy="593613"/>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07639" h="591621">
                  <a:moveTo>
                    <a:pt x="297192" y="506571"/>
                  </a:moveTo>
                  <a:cubicBezTo>
                    <a:pt x="285354" y="506571"/>
                    <a:pt x="275831" y="516169"/>
                    <a:pt x="275831" y="527900"/>
                  </a:cubicBezTo>
                  <a:cubicBezTo>
                    <a:pt x="275831" y="539720"/>
                    <a:pt x="285354" y="549229"/>
                    <a:pt x="297192" y="549229"/>
                  </a:cubicBezTo>
                  <a:lnTo>
                    <a:pt x="397680" y="549229"/>
                  </a:lnTo>
                  <a:cubicBezTo>
                    <a:pt x="409518" y="549229"/>
                    <a:pt x="419042" y="539720"/>
                    <a:pt x="419042" y="527900"/>
                  </a:cubicBezTo>
                  <a:cubicBezTo>
                    <a:pt x="419042" y="516169"/>
                    <a:pt x="409518" y="506571"/>
                    <a:pt x="397680" y="506571"/>
                  </a:cubicBezTo>
                  <a:close/>
                  <a:moveTo>
                    <a:pt x="472686" y="347852"/>
                  </a:moveTo>
                  <a:cubicBezTo>
                    <a:pt x="466989" y="347852"/>
                    <a:pt x="461648" y="350074"/>
                    <a:pt x="457553" y="354162"/>
                  </a:cubicBezTo>
                  <a:cubicBezTo>
                    <a:pt x="449274" y="362427"/>
                    <a:pt x="449274" y="376024"/>
                    <a:pt x="457553" y="384289"/>
                  </a:cubicBezTo>
                  <a:lnTo>
                    <a:pt x="528679" y="455297"/>
                  </a:lnTo>
                  <a:cubicBezTo>
                    <a:pt x="537047" y="463651"/>
                    <a:pt x="550578" y="463651"/>
                    <a:pt x="558946" y="455297"/>
                  </a:cubicBezTo>
                  <a:cubicBezTo>
                    <a:pt x="562951" y="451298"/>
                    <a:pt x="565177" y="445877"/>
                    <a:pt x="565177" y="440189"/>
                  </a:cubicBezTo>
                  <a:cubicBezTo>
                    <a:pt x="565177" y="434501"/>
                    <a:pt x="562951" y="429169"/>
                    <a:pt x="558946" y="425081"/>
                  </a:cubicBezTo>
                  <a:lnTo>
                    <a:pt x="487819" y="354162"/>
                  </a:lnTo>
                  <a:cubicBezTo>
                    <a:pt x="483813" y="350074"/>
                    <a:pt x="478383" y="347852"/>
                    <a:pt x="472686" y="347852"/>
                  </a:cubicBezTo>
                  <a:close/>
                  <a:moveTo>
                    <a:pt x="42456" y="316385"/>
                  </a:moveTo>
                  <a:lnTo>
                    <a:pt x="42456" y="421431"/>
                  </a:lnTo>
                  <a:lnTo>
                    <a:pt x="218511" y="421431"/>
                  </a:lnTo>
                  <a:lnTo>
                    <a:pt x="218511" y="316385"/>
                  </a:lnTo>
                  <a:close/>
                  <a:moveTo>
                    <a:pt x="472686" y="305549"/>
                  </a:moveTo>
                  <a:cubicBezTo>
                    <a:pt x="489778" y="305549"/>
                    <a:pt x="505801" y="312126"/>
                    <a:pt x="517819" y="324212"/>
                  </a:cubicBezTo>
                  <a:lnTo>
                    <a:pt x="588945" y="395131"/>
                  </a:lnTo>
                  <a:cubicBezTo>
                    <a:pt x="600963" y="407218"/>
                    <a:pt x="607639" y="423214"/>
                    <a:pt x="607639" y="440189"/>
                  </a:cubicBezTo>
                  <a:cubicBezTo>
                    <a:pt x="607639" y="457252"/>
                    <a:pt x="600963" y="473249"/>
                    <a:pt x="588945" y="485246"/>
                  </a:cubicBezTo>
                  <a:cubicBezTo>
                    <a:pt x="576482" y="497688"/>
                    <a:pt x="560103" y="503909"/>
                    <a:pt x="543812" y="503909"/>
                  </a:cubicBezTo>
                  <a:cubicBezTo>
                    <a:pt x="527433" y="503909"/>
                    <a:pt x="511142" y="497688"/>
                    <a:pt x="498680" y="485246"/>
                  </a:cubicBezTo>
                  <a:lnTo>
                    <a:pt x="427553" y="414238"/>
                  </a:lnTo>
                  <a:cubicBezTo>
                    <a:pt x="402717" y="389443"/>
                    <a:pt x="402717" y="349007"/>
                    <a:pt x="427553" y="324212"/>
                  </a:cubicBezTo>
                  <a:cubicBezTo>
                    <a:pt x="439660" y="312126"/>
                    <a:pt x="455683" y="305549"/>
                    <a:pt x="472686" y="305549"/>
                  </a:cubicBezTo>
                  <a:close/>
                  <a:moveTo>
                    <a:pt x="142054" y="157748"/>
                  </a:moveTo>
                  <a:lnTo>
                    <a:pt x="142054" y="170634"/>
                  </a:lnTo>
                  <a:cubicBezTo>
                    <a:pt x="142054" y="199784"/>
                    <a:pt x="118378" y="223424"/>
                    <a:pt x="89184" y="223424"/>
                  </a:cubicBezTo>
                  <a:lnTo>
                    <a:pt x="85980" y="223424"/>
                  </a:lnTo>
                  <a:cubicBezTo>
                    <a:pt x="61948" y="223424"/>
                    <a:pt x="42456" y="242976"/>
                    <a:pt x="42456" y="266882"/>
                  </a:cubicBezTo>
                  <a:lnTo>
                    <a:pt x="42456" y="273992"/>
                  </a:lnTo>
                  <a:lnTo>
                    <a:pt x="239694" y="273992"/>
                  </a:lnTo>
                  <a:cubicBezTo>
                    <a:pt x="251443" y="273992"/>
                    <a:pt x="260878" y="283501"/>
                    <a:pt x="260878" y="295144"/>
                  </a:cubicBezTo>
                  <a:lnTo>
                    <a:pt x="260878" y="442672"/>
                  </a:lnTo>
                  <a:cubicBezTo>
                    <a:pt x="260878" y="454314"/>
                    <a:pt x="251443" y="463823"/>
                    <a:pt x="239694" y="463823"/>
                  </a:cubicBezTo>
                  <a:lnTo>
                    <a:pt x="42456" y="463823"/>
                  </a:lnTo>
                  <a:lnTo>
                    <a:pt x="42456" y="473955"/>
                  </a:lnTo>
                  <a:cubicBezTo>
                    <a:pt x="42456" y="497861"/>
                    <a:pt x="61948" y="517413"/>
                    <a:pt x="85980" y="517413"/>
                  </a:cubicBezTo>
                  <a:lnTo>
                    <a:pt x="234265" y="517413"/>
                  </a:lnTo>
                  <a:cubicBezTo>
                    <a:pt x="239338" y="487285"/>
                    <a:pt x="265595" y="464179"/>
                    <a:pt x="297192" y="464179"/>
                  </a:cubicBezTo>
                  <a:lnTo>
                    <a:pt x="336533" y="464179"/>
                  </a:lnTo>
                  <a:lnTo>
                    <a:pt x="336533" y="266882"/>
                  </a:lnTo>
                  <a:cubicBezTo>
                    <a:pt x="336533" y="242976"/>
                    <a:pt x="316952" y="223424"/>
                    <a:pt x="293009" y="223424"/>
                  </a:cubicBezTo>
                  <a:lnTo>
                    <a:pt x="289182" y="223424"/>
                  </a:lnTo>
                  <a:cubicBezTo>
                    <a:pt x="259988" y="223424"/>
                    <a:pt x="236223" y="199784"/>
                    <a:pt x="236223" y="170634"/>
                  </a:cubicBezTo>
                  <a:lnTo>
                    <a:pt x="236223" y="157748"/>
                  </a:lnTo>
                  <a:close/>
                  <a:moveTo>
                    <a:pt x="121494" y="42303"/>
                  </a:moveTo>
                  <a:cubicBezTo>
                    <a:pt x="115708" y="42303"/>
                    <a:pt x="110991" y="47013"/>
                    <a:pt x="110991" y="52790"/>
                  </a:cubicBezTo>
                  <a:lnTo>
                    <a:pt x="110991" y="104958"/>
                  </a:lnTo>
                  <a:cubicBezTo>
                    <a:pt x="110991" y="110645"/>
                    <a:pt x="115619" y="115267"/>
                    <a:pt x="121405" y="115356"/>
                  </a:cubicBezTo>
                  <a:lnTo>
                    <a:pt x="257495" y="115356"/>
                  </a:lnTo>
                  <a:cubicBezTo>
                    <a:pt x="263281" y="115356"/>
                    <a:pt x="267909" y="110645"/>
                    <a:pt x="267909" y="104958"/>
                  </a:cubicBezTo>
                  <a:lnTo>
                    <a:pt x="267909" y="52790"/>
                  </a:lnTo>
                  <a:cubicBezTo>
                    <a:pt x="267909" y="47013"/>
                    <a:pt x="263281" y="42303"/>
                    <a:pt x="257495" y="42303"/>
                  </a:cubicBezTo>
                  <a:close/>
                  <a:moveTo>
                    <a:pt x="121494" y="0"/>
                  </a:moveTo>
                  <a:lnTo>
                    <a:pt x="257495" y="0"/>
                  </a:lnTo>
                  <a:cubicBezTo>
                    <a:pt x="286600" y="0"/>
                    <a:pt x="310365" y="23640"/>
                    <a:pt x="310365" y="52790"/>
                  </a:cubicBezTo>
                  <a:lnTo>
                    <a:pt x="310365" y="104958"/>
                  </a:lnTo>
                  <a:cubicBezTo>
                    <a:pt x="310365" y="126465"/>
                    <a:pt x="297281" y="145128"/>
                    <a:pt x="278679" y="153304"/>
                  </a:cubicBezTo>
                  <a:lnTo>
                    <a:pt x="278679" y="170634"/>
                  </a:lnTo>
                  <a:cubicBezTo>
                    <a:pt x="278679" y="176411"/>
                    <a:pt x="283396" y="181121"/>
                    <a:pt x="289182" y="181121"/>
                  </a:cubicBezTo>
                  <a:lnTo>
                    <a:pt x="293009" y="181121"/>
                  </a:lnTo>
                  <a:cubicBezTo>
                    <a:pt x="340360" y="181121"/>
                    <a:pt x="378989" y="219603"/>
                    <a:pt x="378989" y="266882"/>
                  </a:cubicBezTo>
                  <a:lnTo>
                    <a:pt x="378989" y="464179"/>
                  </a:lnTo>
                  <a:lnTo>
                    <a:pt x="397680" y="464179"/>
                  </a:lnTo>
                  <a:cubicBezTo>
                    <a:pt x="432927" y="464179"/>
                    <a:pt x="461498" y="492796"/>
                    <a:pt x="461498" y="527900"/>
                  </a:cubicBezTo>
                  <a:cubicBezTo>
                    <a:pt x="461498" y="563093"/>
                    <a:pt x="432927" y="591621"/>
                    <a:pt x="397680" y="591621"/>
                  </a:cubicBezTo>
                  <a:lnTo>
                    <a:pt x="297192" y="591621"/>
                  </a:lnTo>
                  <a:cubicBezTo>
                    <a:pt x="273605" y="591621"/>
                    <a:pt x="252956" y="578824"/>
                    <a:pt x="241919" y="559716"/>
                  </a:cubicBezTo>
                  <a:lnTo>
                    <a:pt x="85980" y="559716"/>
                  </a:lnTo>
                  <a:cubicBezTo>
                    <a:pt x="38540" y="559716"/>
                    <a:pt x="0" y="521235"/>
                    <a:pt x="0" y="473955"/>
                  </a:cubicBezTo>
                  <a:lnTo>
                    <a:pt x="0" y="442672"/>
                  </a:lnTo>
                  <a:lnTo>
                    <a:pt x="0" y="295144"/>
                  </a:lnTo>
                  <a:lnTo>
                    <a:pt x="0" y="266882"/>
                  </a:lnTo>
                  <a:cubicBezTo>
                    <a:pt x="0" y="219603"/>
                    <a:pt x="38540" y="181121"/>
                    <a:pt x="85980" y="181121"/>
                  </a:cubicBezTo>
                  <a:lnTo>
                    <a:pt x="89184" y="181121"/>
                  </a:lnTo>
                  <a:cubicBezTo>
                    <a:pt x="94970" y="181121"/>
                    <a:pt x="99687" y="176411"/>
                    <a:pt x="99687" y="170634"/>
                  </a:cubicBezTo>
                  <a:lnTo>
                    <a:pt x="99687" y="153037"/>
                  </a:lnTo>
                  <a:cubicBezTo>
                    <a:pt x="81352" y="144683"/>
                    <a:pt x="68624" y="126287"/>
                    <a:pt x="68624" y="104958"/>
                  </a:cubicBezTo>
                  <a:lnTo>
                    <a:pt x="68624" y="52790"/>
                  </a:lnTo>
                  <a:cubicBezTo>
                    <a:pt x="68624" y="23640"/>
                    <a:pt x="92300" y="0"/>
                    <a:pt x="121494"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椭圆 15"/>
          <p:cNvSpPr/>
          <p:nvPr/>
        </p:nvSpPr>
        <p:spPr>
          <a:xfrm>
            <a:off x="6366933" y="2145204"/>
            <a:ext cx="515527" cy="507685"/>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6366933" y="4179097"/>
            <a:ext cx="515527" cy="507685"/>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6899333" y="2068829"/>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8"/>
          <p:cNvSpPr txBox="1"/>
          <p:nvPr/>
        </p:nvSpPr>
        <p:spPr>
          <a:xfrm>
            <a:off x="6899331" y="2345913"/>
            <a:ext cx="3687133" cy="1200329"/>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6899334" y="4155856"/>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6899332" y="4432940"/>
            <a:ext cx="3687133" cy="1200329"/>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 calcmode="lin" valueType="num">
                                      <p:cBhvr>
                                        <p:cTn id="17" dur="500" fill="hold"/>
                                        <p:tgtEl>
                                          <p:spTgt spid="15"/>
                                        </p:tgtEl>
                                        <p:attrNameLst>
                                          <p:attrName>style.rotation</p:attrName>
                                        </p:attrNameLst>
                                      </p:cBhvr>
                                      <p:tavLst>
                                        <p:tav tm="0">
                                          <p:val>
                                            <p:fltVal val="90"/>
                                          </p:val>
                                        </p:tav>
                                        <p:tav tm="100000">
                                          <p:val>
                                            <p:fltVal val="0"/>
                                          </p:val>
                                        </p:tav>
                                      </p:tavLst>
                                    </p:anim>
                                    <p:animEffect transition="in" filter="fade">
                                      <p:cBhvr>
                                        <p:cTn id="18" dur="500"/>
                                        <p:tgtEl>
                                          <p:spTgt spid="15"/>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6" grpId="0" animBg="1"/>
      <p:bldP spid="17" grpId="0" animBg="1"/>
      <p:bldP spid="18" grpId="0"/>
      <p:bldP spid="19"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534532" y="2031438"/>
            <a:ext cx="5843690" cy="3661412"/>
            <a:chOff x="568400" y="1922782"/>
            <a:chExt cx="4249738" cy="2167608"/>
          </a:xfrm>
        </p:grpSpPr>
        <p:sp>
          <p:nvSpPr>
            <p:cNvPr id="4" name="Freeform 5"/>
            <p:cNvSpPr>
              <a:spLocks noChangeArrowheads="1"/>
            </p:cNvSpPr>
            <p:nvPr/>
          </p:nvSpPr>
          <p:spPr bwMode="auto">
            <a:xfrm>
              <a:off x="2189237" y="2719954"/>
              <a:ext cx="976312" cy="1370436"/>
            </a:xfrm>
            <a:custGeom>
              <a:avLst/>
              <a:gdLst>
                <a:gd name="T0" fmla="*/ 487362 w 615"/>
                <a:gd name="T1" fmla="*/ 0 h 863"/>
                <a:gd name="T2" fmla="*/ 731837 w 615"/>
                <a:gd name="T3" fmla="*/ 690563 h 863"/>
                <a:gd name="T4" fmla="*/ 976312 w 615"/>
                <a:gd name="T5" fmla="*/ 1370013 h 863"/>
                <a:gd name="T6" fmla="*/ 487362 w 615"/>
                <a:gd name="T7" fmla="*/ 1370013 h 863"/>
                <a:gd name="T8" fmla="*/ 0 w 615"/>
                <a:gd name="T9" fmla="*/ 1370013 h 863"/>
                <a:gd name="T10" fmla="*/ 244475 w 615"/>
                <a:gd name="T11" fmla="*/ 690563 h 863"/>
                <a:gd name="T12" fmla="*/ 487362 w 615"/>
                <a:gd name="T13" fmla="*/ 0 h 863"/>
                <a:gd name="T14" fmla="*/ 0 60000 65536"/>
                <a:gd name="T15" fmla="*/ 0 60000 65536"/>
                <a:gd name="T16" fmla="*/ 0 60000 65536"/>
                <a:gd name="T17" fmla="*/ 0 60000 65536"/>
                <a:gd name="T18" fmla="*/ 0 60000 65536"/>
                <a:gd name="T19" fmla="*/ 0 60000 65536"/>
                <a:gd name="T20" fmla="*/ 0 60000 65536"/>
                <a:gd name="T21" fmla="*/ 0 w 615"/>
                <a:gd name="T22" fmla="*/ 0 h 863"/>
                <a:gd name="T23" fmla="*/ 615 w 615"/>
                <a:gd name="T24" fmla="*/ 863 h 8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863">
                  <a:moveTo>
                    <a:pt x="307" y="0"/>
                  </a:moveTo>
                  <a:lnTo>
                    <a:pt x="461" y="435"/>
                  </a:lnTo>
                  <a:lnTo>
                    <a:pt x="615" y="863"/>
                  </a:lnTo>
                  <a:lnTo>
                    <a:pt x="307" y="863"/>
                  </a:lnTo>
                  <a:lnTo>
                    <a:pt x="0" y="863"/>
                  </a:lnTo>
                  <a:lnTo>
                    <a:pt x="154" y="435"/>
                  </a:lnTo>
                  <a:lnTo>
                    <a:pt x="307" y="0"/>
                  </a:lnTo>
                  <a:close/>
                </a:path>
              </a:pathLst>
            </a:custGeom>
            <a:solidFill>
              <a:srgbClr val="F04765"/>
            </a:solidFill>
            <a:ln>
              <a:noFill/>
            </a:ln>
          </p:spPr>
          <p:txBody>
            <a:bodyPr/>
            <a:lstStyle/>
            <a:p>
              <a:pPr defTabSz="685800"/>
              <a:endParaRPr lang="zh-CN" altLang="en-US" sz="1400">
                <a:solidFill>
                  <a:srgbClr val="1A1818">
                    <a:lumMod val="95000"/>
                    <a:lumOff val="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6"/>
            <p:cNvSpPr>
              <a:spLocks noChangeArrowheads="1"/>
            </p:cNvSpPr>
            <p:nvPr/>
          </p:nvSpPr>
          <p:spPr bwMode="auto">
            <a:xfrm>
              <a:off x="1362150" y="3442489"/>
              <a:ext cx="976313" cy="647900"/>
            </a:xfrm>
            <a:custGeom>
              <a:avLst/>
              <a:gdLst>
                <a:gd name="T0" fmla="*/ 488950 w 615"/>
                <a:gd name="T1" fmla="*/ 0 h 408"/>
                <a:gd name="T2" fmla="*/ 731838 w 615"/>
                <a:gd name="T3" fmla="*/ 319088 h 408"/>
                <a:gd name="T4" fmla="*/ 976313 w 615"/>
                <a:gd name="T5" fmla="*/ 647700 h 408"/>
                <a:gd name="T6" fmla="*/ 488950 w 615"/>
                <a:gd name="T7" fmla="*/ 647700 h 408"/>
                <a:gd name="T8" fmla="*/ 0 w 615"/>
                <a:gd name="T9" fmla="*/ 647700 h 408"/>
                <a:gd name="T10" fmla="*/ 244475 w 615"/>
                <a:gd name="T11" fmla="*/ 319088 h 408"/>
                <a:gd name="T12" fmla="*/ 488950 w 615"/>
                <a:gd name="T13" fmla="*/ 0 h 408"/>
                <a:gd name="T14" fmla="*/ 0 60000 65536"/>
                <a:gd name="T15" fmla="*/ 0 60000 65536"/>
                <a:gd name="T16" fmla="*/ 0 60000 65536"/>
                <a:gd name="T17" fmla="*/ 0 60000 65536"/>
                <a:gd name="T18" fmla="*/ 0 60000 65536"/>
                <a:gd name="T19" fmla="*/ 0 60000 65536"/>
                <a:gd name="T20" fmla="*/ 0 60000 65536"/>
                <a:gd name="T21" fmla="*/ 0 w 615"/>
                <a:gd name="T22" fmla="*/ 0 h 408"/>
                <a:gd name="T23" fmla="*/ 615 w 615"/>
                <a:gd name="T24" fmla="*/ 408 h 4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408">
                  <a:moveTo>
                    <a:pt x="308" y="0"/>
                  </a:moveTo>
                  <a:lnTo>
                    <a:pt x="461" y="201"/>
                  </a:lnTo>
                  <a:lnTo>
                    <a:pt x="615" y="408"/>
                  </a:lnTo>
                  <a:lnTo>
                    <a:pt x="308" y="408"/>
                  </a:lnTo>
                  <a:lnTo>
                    <a:pt x="0" y="408"/>
                  </a:lnTo>
                  <a:lnTo>
                    <a:pt x="154" y="201"/>
                  </a:lnTo>
                  <a:lnTo>
                    <a:pt x="308" y="0"/>
                  </a:lnTo>
                  <a:close/>
                </a:path>
              </a:pathLst>
            </a:custGeom>
            <a:solidFill>
              <a:srgbClr val="F04765"/>
            </a:solidFill>
            <a:ln>
              <a:noFill/>
            </a:ln>
          </p:spPr>
          <p:txBody>
            <a:bodyPr/>
            <a:lstStyle/>
            <a:p>
              <a:pPr defTabSz="685800"/>
              <a:endParaRPr lang="zh-CN" altLang="en-US" sz="1400">
                <a:solidFill>
                  <a:srgbClr val="1A1818">
                    <a:lumMod val="95000"/>
                    <a:lumOff val="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7"/>
            <p:cNvSpPr>
              <a:spLocks noChangeArrowheads="1"/>
            </p:cNvSpPr>
            <p:nvPr/>
          </p:nvSpPr>
          <p:spPr bwMode="auto">
            <a:xfrm>
              <a:off x="568400" y="3920474"/>
              <a:ext cx="974725" cy="169915"/>
            </a:xfrm>
            <a:custGeom>
              <a:avLst/>
              <a:gdLst>
                <a:gd name="T0" fmla="*/ 487363 w 614"/>
                <a:gd name="T1" fmla="*/ 0 h 107"/>
                <a:gd name="T2" fmla="*/ 730250 w 614"/>
                <a:gd name="T3" fmla="*/ 84138 h 107"/>
                <a:gd name="T4" fmla="*/ 974725 w 614"/>
                <a:gd name="T5" fmla="*/ 169863 h 107"/>
                <a:gd name="T6" fmla="*/ 487363 w 614"/>
                <a:gd name="T7" fmla="*/ 169863 h 107"/>
                <a:gd name="T8" fmla="*/ 0 w 614"/>
                <a:gd name="T9" fmla="*/ 169863 h 107"/>
                <a:gd name="T10" fmla="*/ 242888 w 614"/>
                <a:gd name="T11" fmla="*/ 84138 h 107"/>
                <a:gd name="T12" fmla="*/ 487363 w 614"/>
                <a:gd name="T13" fmla="*/ 0 h 107"/>
                <a:gd name="T14" fmla="*/ 0 60000 65536"/>
                <a:gd name="T15" fmla="*/ 0 60000 65536"/>
                <a:gd name="T16" fmla="*/ 0 60000 65536"/>
                <a:gd name="T17" fmla="*/ 0 60000 65536"/>
                <a:gd name="T18" fmla="*/ 0 60000 65536"/>
                <a:gd name="T19" fmla="*/ 0 60000 65536"/>
                <a:gd name="T20" fmla="*/ 0 60000 65536"/>
                <a:gd name="T21" fmla="*/ 0 w 614"/>
                <a:gd name="T22" fmla="*/ 0 h 107"/>
                <a:gd name="T23" fmla="*/ 614 w 614"/>
                <a:gd name="T24" fmla="*/ 107 h 1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107">
                  <a:moveTo>
                    <a:pt x="307" y="0"/>
                  </a:moveTo>
                  <a:lnTo>
                    <a:pt x="460" y="53"/>
                  </a:lnTo>
                  <a:lnTo>
                    <a:pt x="614" y="107"/>
                  </a:lnTo>
                  <a:lnTo>
                    <a:pt x="307" y="107"/>
                  </a:lnTo>
                  <a:lnTo>
                    <a:pt x="0" y="107"/>
                  </a:lnTo>
                  <a:lnTo>
                    <a:pt x="153" y="53"/>
                  </a:lnTo>
                  <a:lnTo>
                    <a:pt x="307" y="0"/>
                  </a:lnTo>
                  <a:close/>
                </a:path>
              </a:pathLst>
            </a:custGeom>
            <a:solidFill>
              <a:srgbClr val="F04765"/>
            </a:solidFill>
            <a:ln>
              <a:noFill/>
            </a:ln>
          </p:spPr>
          <p:txBody>
            <a:bodyPr/>
            <a:lstStyle/>
            <a:p>
              <a:pPr defTabSz="685800"/>
              <a:endParaRPr lang="zh-CN" altLang="en-US" sz="1400">
                <a:solidFill>
                  <a:srgbClr val="1A1818">
                    <a:lumMod val="95000"/>
                    <a:lumOff val="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8"/>
            <p:cNvSpPr>
              <a:spLocks noChangeArrowheads="1"/>
            </p:cNvSpPr>
            <p:nvPr/>
          </p:nvSpPr>
          <p:spPr bwMode="auto">
            <a:xfrm>
              <a:off x="3016325" y="1922782"/>
              <a:ext cx="974725" cy="2167607"/>
            </a:xfrm>
            <a:custGeom>
              <a:avLst/>
              <a:gdLst>
                <a:gd name="T0" fmla="*/ 487363 w 614"/>
                <a:gd name="T1" fmla="*/ 0 h 1365"/>
                <a:gd name="T2" fmla="*/ 731838 w 614"/>
                <a:gd name="T3" fmla="*/ 1082675 h 1365"/>
                <a:gd name="T4" fmla="*/ 974725 w 614"/>
                <a:gd name="T5" fmla="*/ 2166938 h 1365"/>
                <a:gd name="T6" fmla="*/ 487363 w 614"/>
                <a:gd name="T7" fmla="*/ 2166938 h 1365"/>
                <a:gd name="T8" fmla="*/ 0 w 614"/>
                <a:gd name="T9" fmla="*/ 2166938 h 1365"/>
                <a:gd name="T10" fmla="*/ 244475 w 614"/>
                <a:gd name="T11" fmla="*/ 1082675 h 1365"/>
                <a:gd name="T12" fmla="*/ 487363 w 614"/>
                <a:gd name="T13" fmla="*/ 0 h 1365"/>
                <a:gd name="T14" fmla="*/ 0 60000 65536"/>
                <a:gd name="T15" fmla="*/ 0 60000 65536"/>
                <a:gd name="T16" fmla="*/ 0 60000 65536"/>
                <a:gd name="T17" fmla="*/ 0 60000 65536"/>
                <a:gd name="T18" fmla="*/ 0 60000 65536"/>
                <a:gd name="T19" fmla="*/ 0 60000 65536"/>
                <a:gd name="T20" fmla="*/ 0 60000 65536"/>
                <a:gd name="T21" fmla="*/ 0 w 614"/>
                <a:gd name="T22" fmla="*/ 0 h 1365"/>
                <a:gd name="T23" fmla="*/ 614 w 614"/>
                <a:gd name="T24" fmla="*/ 1365 h 13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1365">
                  <a:moveTo>
                    <a:pt x="307" y="0"/>
                  </a:moveTo>
                  <a:lnTo>
                    <a:pt x="461" y="682"/>
                  </a:lnTo>
                  <a:lnTo>
                    <a:pt x="614" y="1365"/>
                  </a:lnTo>
                  <a:lnTo>
                    <a:pt x="307" y="1365"/>
                  </a:lnTo>
                  <a:lnTo>
                    <a:pt x="0" y="1365"/>
                  </a:lnTo>
                  <a:lnTo>
                    <a:pt x="154" y="682"/>
                  </a:lnTo>
                  <a:lnTo>
                    <a:pt x="307" y="0"/>
                  </a:lnTo>
                  <a:close/>
                </a:path>
              </a:pathLst>
            </a:custGeom>
            <a:solidFill>
              <a:srgbClr val="F04765"/>
            </a:solidFill>
            <a:ln>
              <a:noFill/>
            </a:ln>
          </p:spPr>
          <p:txBody>
            <a:bodyPr/>
            <a:lstStyle/>
            <a:p>
              <a:pPr defTabSz="685800"/>
              <a:endParaRPr lang="zh-CN" altLang="en-US" sz="1400">
                <a:solidFill>
                  <a:srgbClr val="1A1818">
                    <a:lumMod val="95000"/>
                    <a:lumOff val="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9"/>
            <p:cNvSpPr>
              <a:spLocks noChangeArrowheads="1"/>
            </p:cNvSpPr>
            <p:nvPr/>
          </p:nvSpPr>
          <p:spPr bwMode="auto">
            <a:xfrm>
              <a:off x="3843413" y="3080427"/>
              <a:ext cx="974725" cy="1009962"/>
            </a:xfrm>
            <a:custGeom>
              <a:avLst/>
              <a:gdLst>
                <a:gd name="T0" fmla="*/ 487363 w 614"/>
                <a:gd name="T1" fmla="*/ 0 h 636"/>
                <a:gd name="T2" fmla="*/ 731838 w 614"/>
                <a:gd name="T3" fmla="*/ 509588 h 636"/>
                <a:gd name="T4" fmla="*/ 974725 w 614"/>
                <a:gd name="T5" fmla="*/ 1009650 h 636"/>
                <a:gd name="T6" fmla="*/ 487363 w 614"/>
                <a:gd name="T7" fmla="*/ 1009650 h 636"/>
                <a:gd name="T8" fmla="*/ 0 w 614"/>
                <a:gd name="T9" fmla="*/ 1009650 h 636"/>
                <a:gd name="T10" fmla="*/ 244475 w 614"/>
                <a:gd name="T11" fmla="*/ 509588 h 636"/>
                <a:gd name="T12" fmla="*/ 487363 w 614"/>
                <a:gd name="T13" fmla="*/ 0 h 636"/>
                <a:gd name="T14" fmla="*/ 0 60000 65536"/>
                <a:gd name="T15" fmla="*/ 0 60000 65536"/>
                <a:gd name="T16" fmla="*/ 0 60000 65536"/>
                <a:gd name="T17" fmla="*/ 0 60000 65536"/>
                <a:gd name="T18" fmla="*/ 0 60000 65536"/>
                <a:gd name="T19" fmla="*/ 0 60000 65536"/>
                <a:gd name="T20" fmla="*/ 0 60000 65536"/>
                <a:gd name="T21" fmla="*/ 0 w 614"/>
                <a:gd name="T22" fmla="*/ 0 h 636"/>
                <a:gd name="T23" fmla="*/ 614 w 614"/>
                <a:gd name="T24" fmla="*/ 636 h 6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636">
                  <a:moveTo>
                    <a:pt x="307" y="0"/>
                  </a:moveTo>
                  <a:lnTo>
                    <a:pt x="461" y="321"/>
                  </a:lnTo>
                  <a:lnTo>
                    <a:pt x="614" y="636"/>
                  </a:lnTo>
                  <a:lnTo>
                    <a:pt x="307" y="636"/>
                  </a:lnTo>
                  <a:lnTo>
                    <a:pt x="0" y="636"/>
                  </a:lnTo>
                  <a:lnTo>
                    <a:pt x="154" y="321"/>
                  </a:lnTo>
                  <a:lnTo>
                    <a:pt x="307" y="0"/>
                  </a:lnTo>
                  <a:close/>
                </a:path>
              </a:pathLst>
            </a:custGeom>
            <a:solidFill>
              <a:srgbClr val="F04765"/>
            </a:solidFill>
            <a:ln>
              <a:noFill/>
            </a:ln>
          </p:spPr>
          <p:txBody>
            <a:bodyPr/>
            <a:lstStyle/>
            <a:p>
              <a:pPr defTabSz="685800"/>
              <a:endParaRPr lang="zh-CN" altLang="en-US" sz="1400">
                <a:solidFill>
                  <a:srgbClr val="1A1818">
                    <a:lumMod val="95000"/>
                    <a:lumOff val="5000"/>
                  </a:srgb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文本框 9"/>
          <p:cNvSpPr txBox="1"/>
          <p:nvPr/>
        </p:nvSpPr>
        <p:spPr>
          <a:xfrm>
            <a:off x="534532" y="5797442"/>
            <a:ext cx="1251244" cy="307777"/>
          </a:xfrm>
          <a:prstGeom prst="rect">
            <a:avLst/>
          </a:prstGeom>
          <a:noFill/>
        </p:spPr>
        <p:txBody>
          <a:bodyPr wrap="square" rtlCol="0">
            <a:spAutoFit/>
          </a:bodyPr>
          <a:lstStyle/>
          <a:p>
            <a:r>
              <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10"/>
          <p:cNvSpPr txBox="1"/>
          <p:nvPr/>
        </p:nvSpPr>
        <p:spPr>
          <a:xfrm>
            <a:off x="1671621" y="5799402"/>
            <a:ext cx="1251244" cy="307777"/>
          </a:xfrm>
          <a:prstGeom prst="rect">
            <a:avLst/>
          </a:prstGeom>
          <a:noFill/>
        </p:spPr>
        <p:txBody>
          <a:bodyPr wrap="square" rtlCol="0">
            <a:spAutoFit/>
          </a:bodyPr>
          <a:lstStyle/>
          <a:p>
            <a:r>
              <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2808264" y="5801362"/>
            <a:ext cx="1251244" cy="307777"/>
          </a:xfrm>
          <a:prstGeom prst="rect">
            <a:avLst/>
          </a:prstGeom>
          <a:noFill/>
        </p:spPr>
        <p:txBody>
          <a:bodyPr wrap="square" rtlCol="0">
            <a:spAutoFit/>
          </a:bodyPr>
          <a:lstStyle/>
          <a:p>
            <a:r>
              <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文本框 12"/>
          <p:cNvSpPr txBox="1"/>
          <p:nvPr/>
        </p:nvSpPr>
        <p:spPr>
          <a:xfrm>
            <a:off x="3945353" y="5801419"/>
            <a:ext cx="1251244" cy="307777"/>
          </a:xfrm>
          <a:prstGeom prst="rect">
            <a:avLst/>
          </a:prstGeom>
          <a:noFill/>
        </p:spPr>
        <p:txBody>
          <a:bodyPr wrap="square" rtlCol="0">
            <a:spAutoFit/>
          </a:bodyPr>
          <a:lstStyle/>
          <a:p>
            <a:r>
              <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13"/>
          <p:cNvSpPr txBox="1"/>
          <p:nvPr/>
        </p:nvSpPr>
        <p:spPr>
          <a:xfrm>
            <a:off x="5082442" y="5801421"/>
            <a:ext cx="1251244" cy="307777"/>
          </a:xfrm>
          <a:prstGeom prst="rect">
            <a:avLst/>
          </a:prstGeom>
          <a:noFill/>
        </p:spPr>
        <p:txBody>
          <a:bodyPr wrap="square" rtlCol="0">
            <a:spAutoFit/>
          </a:bodyPr>
          <a:lstStyle/>
          <a:p>
            <a:r>
              <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14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6762045" y="1043007"/>
            <a:ext cx="57008" cy="5493260"/>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6936761" y="1295972"/>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6"/>
          <p:cNvSpPr txBox="1"/>
          <p:nvPr/>
        </p:nvSpPr>
        <p:spPr>
          <a:xfrm>
            <a:off x="6936759" y="1573056"/>
            <a:ext cx="3687133"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6936761" y="2505781"/>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8"/>
          <p:cNvSpPr txBox="1"/>
          <p:nvPr/>
        </p:nvSpPr>
        <p:spPr>
          <a:xfrm>
            <a:off x="6936759" y="2782865"/>
            <a:ext cx="3687133"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6936761" y="3986872"/>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6936759" y="4263956"/>
            <a:ext cx="3687133"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6936761" y="5467963"/>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6936759" y="5745047"/>
            <a:ext cx="3687133"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childTnLst>
                          </p:cTn>
                        </p:par>
                        <p:par>
                          <p:cTn id="48" fill="hold">
                            <p:stCondLst>
                              <p:cond delay="4000"/>
                            </p:stCondLst>
                            <p:childTnLst>
                              <p:par>
                                <p:cTn id="49" presetID="22" presetClass="entr" presetSubtype="4"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down)">
                                      <p:cBhvr>
                                        <p:cTn id="51" dur="500"/>
                                        <p:tgtEl>
                                          <p:spTgt spid="15"/>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left)">
                                      <p:cBhvr>
                                        <p:cTn id="59" dur="500"/>
                                        <p:tgtEl>
                                          <p:spTgt spid="17"/>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left)">
                                      <p:cBhvr>
                                        <p:cTn id="67" dur="500"/>
                                        <p:tgtEl>
                                          <p:spTgt spid="19"/>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left)">
                                      <p:cBhvr>
                                        <p:cTn id="71" dur="500"/>
                                        <p:tgtEl>
                                          <p:spTgt spid="20"/>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left)">
                                      <p:cBhvr>
                                        <p:cTn id="75" dur="500"/>
                                        <p:tgtEl>
                                          <p:spTgt spid="21"/>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wipe(left)">
                                      <p:cBhvr>
                                        <p:cTn id="79" dur="500"/>
                                        <p:tgtEl>
                                          <p:spTgt spid="22"/>
                                        </p:tgtEl>
                                      </p:cBhvr>
                                    </p:animEffect>
                                  </p:childTnLst>
                                </p:cTn>
                              </p:par>
                            </p:childTnLst>
                          </p:cTn>
                        </p:par>
                        <p:par>
                          <p:cTn id="80" fill="hold">
                            <p:stCondLst>
                              <p:cond delay="8000"/>
                            </p:stCondLst>
                            <p:childTnLst>
                              <p:par>
                                <p:cTn id="81" presetID="22" presetClass="entr" presetSubtype="8"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0" grpId="0"/>
      <p:bldP spid="11" grpId="0"/>
      <p:bldP spid="12" grpId="0"/>
      <p:bldP spid="13" grpId="0"/>
      <p:bldP spid="14" grpId="0"/>
      <p:bldP spid="15" grpId="0" animBg="1"/>
      <p:bldP spid="16" grpId="0"/>
      <p:bldP spid="17" grpId="0"/>
      <p:bldP spid="18" grpId="0"/>
      <p:bldP spid="19" grpId="0"/>
      <p:bldP spid="20"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Line 28"/>
          <p:cNvSpPr>
            <a:spLocks noChangeShapeType="1"/>
          </p:cNvSpPr>
          <p:nvPr/>
        </p:nvSpPr>
        <p:spPr bwMode="auto">
          <a:xfrm flipH="1">
            <a:off x="3562908" y="3338332"/>
            <a:ext cx="0" cy="864582"/>
          </a:xfrm>
          <a:prstGeom prst="line">
            <a:avLst/>
          </a:prstGeom>
          <a:noFill/>
          <a:ln w="6350">
            <a:solidFill>
              <a:srgbClr val="F04765"/>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a:endParaRPr lang="zh-CN" altLang="en-US" sz="1400">
              <a:solidFill>
                <a:srgbClr val="1A1818"/>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Line 29"/>
          <p:cNvSpPr>
            <a:spLocks noChangeShapeType="1"/>
          </p:cNvSpPr>
          <p:nvPr/>
        </p:nvSpPr>
        <p:spPr bwMode="auto">
          <a:xfrm flipH="1">
            <a:off x="6101321" y="3338332"/>
            <a:ext cx="0" cy="864582"/>
          </a:xfrm>
          <a:prstGeom prst="line">
            <a:avLst/>
          </a:prstGeom>
          <a:noFill/>
          <a:ln w="6350">
            <a:solidFill>
              <a:srgbClr val="F04765"/>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a:endParaRPr lang="zh-CN" altLang="en-US" sz="1400">
              <a:solidFill>
                <a:srgbClr val="1A1818"/>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Line 30"/>
          <p:cNvSpPr>
            <a:spLocks noChangeShapeType="1"/>
          </p:cNvSpPr>
          <p:nvPr/>
        </p:nvSpPr>
        <p:spPr bwMode="auto">
          <a:xfrm flipH="1">
            <a:off x="8585758" y="3338332"/>
            <a:ext cx="0" cy="864582"/>
          </a:xfrm>
          <a:prstGeom prst="line">
            <a:avLst/>
          </a:prstGeom>
          <a:noFill/>
          <a:ln w="6350">
            <a:solidFill>
              <a:srgbClr val="F04765"/>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a:endParaRPr lang="zh-CN" altLang="en-US" sz="1400">
              <a:solidFill>
                <a:srgbClr val="1A1818"/>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5492045" y="1964266"/>
            <a:ext cx="1254478" cy="1248118"/>
            <a:chOff x="5492045" y="1964266"/>
            <a:chExt cx="1254478" cy="1248118"/>
          </a:xfrm>
        </p:grpSpPr>
        <p:sp>
          <p:nvSpPr>
            <p:cNvPr id="23" name="Oval 31"/>
            <p:cNvSpPr>
              <a:spLocks noChangeArrowheads="1"/>
            </p:cNvSpPr>
            <p:nvPr/>
          </p:nvSpPr>
          <p:spPr bwMode="auto">
            <a:xfrm>
              <a:off x="5492045" y="1964266"/>
              <a:ext cx="1254478" cy="1248118"/>
            </a:xfrm>
            <a:prstGeom prst="ellipse">
              <a:avLst/>
            </a:prstGeom>
            <a:solidFill>
              <a:srgbClr val="F04765"/>
            </a:solidFill>
            <a:ln>
              <a:noFill/>
            </a:ln>
            <a:effectLst/>
          </p:spPr>
          <p:txBody>
            <a:bodyPr wrap="none" anchor="ctr"/>
            <a:lstStyle/>
            <a:p>
              <a:pPr defTabSz="685800"/>
              <a:endParaRPr lang="zh-CN" altLang="en-US" sz="1400">
                <a:solidFill>
                  <a:srgbClr val="1A1818"/>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cardiogram_320769"/>
            <p:cNvSpPr>
              <a:spLocks noChangeAspect="1"/>
            </p:cNvSpPr>
            <p:nvPr/>
          </p:nvSpPr>
          <p:spPr bwMode="auto">
            <a:xfrm>
              <a:off x="5814441" y="2318205"/>
              <a:ext cx="609685" cy="602327"/>
            </a:xfrm>
            <a:custGeom>
              <a:avLst/>
              <a:gdLst>
                <a:gd name="T0" fmla="*/ 6101 w 6756"/>
                <a:gd name="T1" fmla="*/ 526 h 6684"/>
                <a:gd name="T2" fmla="*/ 4892 w 6756"/>
                <a:gd name="T3" fmla="*/ 0 h 6684"/>
                <a:gd name="T4" fmla="*/ 3399 w 6756"/>
                <a:gd name="T5" fmla="*/ 896 h 6684"/>
                <a:gd name="T6" fmla="*/ 1906 w 6756"/>
                <a:gd name="T7" fmla="*/ 0 h 6684"/>
                <a:gd name="T8" fmla="*/ 57 w 6756"/>
                <a:gd name="T9" fmla="*/ 2232 h 6684"/>
                <a:gd name="T10" fmla="*/ 3214 w 6756"/>
                <a:gd name="T11" fmla="*/ 6613 h 6684"/>
                <a:gd name="T12" fmla="*/ 3399 w 6756"/>
                <a:gd name="T13" fmla="*/ 6684 h 6684"/>
                <a:gd name="T14" fmla="*/ 3584 w 6756"/>
                <a:gd name="T15" fmla="*/ 6627 h 6684"/>
                <a:gd name="T16" fmla="*/ 6756 w 6756"/>
                <a:gd name="T17" fmla="*/ 2247 h 6684"/>
                <a:gd name="T18" fmla="*/ 6101 w 6756"/>
                <a:gd name="T19" fmla="*/ 526 h 6684"/>
                <a:gd name="T20" fmla="*/ 3413 w 6756"/>
                <a:gd name="T21" fmla="*/ 6044 h 6684"/>
                <a:gd name="T22" fmla="*/ 1323 w 6756"/>
                <a:gd name="T23" fmla="*/ 3783 h 6684"/>
                <a:gd name="T24" fmla="*/ 1778 w 6756"/>
                <a:gd name="T25" fmla="*/ 3783 h 6684"/>
                <a:gd name="T26" fmla="*/ 2034 w 6756"/>
                <a:gd name="T27" fmla="*/ 3612 h 6684"/>
                <a:gd name="T28" fmla="*/ 2275 w 6756"/>
                <a:gd name="T29" fmla="*/ 3072 h 6684"/>
                <a:gd name="T30" fmla="*/ 2844 w 6756"/>
                <a:gd name="T31" fmla="*/ 4067 h 6684"/>
                <a:gd name="T32" fmla="*/ 3086 w 6756"/>
                <a:gd name="T33" fmla="*/ 4209 h 6684"/>
                <a:gd name="T34" fmla="*/ 3328 w 6756"/>
                <a:gd name="T35" fmla="*/ 4081 h 6684"/>
                <a:gd name="T36" fmla="*/ 3612 w 6756"/>
                <a:gd name="T37" fmla="*/ 3626 h 6684"/>
                <a:gd name="T38" fmla="*/ 3840 w 6756"/>
                <a:gd name="T39" fmla="*/ 4423 h 6684"/>
                <a:gd name="T40" fmla="*/ 4110 w 6756"/>
                <a:gd name="T41" fmla="*/ 4622 h 6684"/>
                <a:gd name="T42" fmla="*/ 4352 w 6756"/>
                <a:gd name="T43" fmla="*/ 4423 h 6684"/>
                <a:gd name="T44" fmla="*/ 4779 w 6756"/>
                <a:gd name="T45" fmla="*/ 3015 h 6684"/>
                <a:gd name="T46" fmla="*/ 4892 w 6756"/>
                <a:gd name="T47" fmla="*/ 3328 h 6684"/>
                <a:gd name="T48" fmla="*/ 5148 w 6756"/>
                <a:gd name="T49" fmla="*/ 3512 h 6684"/>
                <a:gd name="T50" fmla="*/ 5731 w 6756"/>
                <a:gd name="T51" fmla="*/ 3512 h 6684"/>
                <a:gd name="T52" fmla="*/ 3413 w 6756"/>
                <a:gd name="T53" fmla="*/ 6044 h 6684"/>
                <a:gd name="T54" fmla="*/ 6016 w 6756"/>
                <a:gd name="T55" fmla="*/ 2944 h 6684"/>
                <a:gd name="T56" fmla="*/ 5348 w 6756"/>
                <a:gd name="T57" fmla="*/ 2944 h 6684"/>
                <a:gd name="T58" fmla="*/ 5020 w 6756"/>
                <a:gd name="T59" fmla="*/ 2019 h 6684"/>
                <a:gd name="T60" fmla="*/ 4750 w 6756"/>
                <a:gd name="T61" fmla="*/ 1834 h 6684"/>
                <a:gd name="T62" fmla="*/ 4494 w 6756"/>
                <a:gd name="T63" fmla="*/ 2033 h 6684"/>
                <a:gd name="T64" fmla="*/ 4082 w 6756"/>
                <a:gd name="T65" fmla="*/ 3370 h 6684"/>
                <a:gd name="T66" fmla="*/ 3925 w 6756"/>
                <a:gd name="T67" fmla="*/ 2858 h 6684"/>
                <a:gd name="T68" fmla="*/ 3698 w 6756"/>
                <a:gd name="T69" fmla="*/ 2659 h 6684"/>
                <a:gd name="T70" fmla="*/ 3428 w 6756"/>
                <a:gd name="T71" fmla="*/ 2787 h 6684"/>
                <a:gd name="T72" fmla="*/ 3072 w 6756"/>
                <a:gd name="T73" fmla="*/ 3370 h 6684"/>
                <a:gd name="T74" fmla="*/ 2475 w 6756"/>
                <a:gd name="T75" fmla="*/ 2304 h 6684"/>
                <a:gd name="T76" fmla="*/ 2219 w 6756"/>
                <a:gd name="T77" fmla="*/ 2161 h 6684"/>
                <a:gd name="T78" fmla="*/ 1977 w 6756"/>
                <a:gd name="T79" fmla="*/ 2332 h 6684"/>
                <a:gd name="T80" fmla="*/ 1593 w 6756"/>
                <a:gd name="T81" fmla="*/ 3214 h 6684"/>
                <a:gd name="T82" fmla="*/ 939 w 6756"/>
                <a:gd name="T83" fmla="*/ 3214 h 6684"/>
                <a:gd name="T84" fmla="*/ 626 w 6756"/>
                <a:gd name="T85" fmla="*/ 2247 h 6684"/>
                <a:gd name="T86" fmla="*/ 1920 w 6756"/>
                <a:gd name="T87" fmla="*/ 554 h 6684"/>
                <a:gd name="T88" fmla="*/ 3129 w 6756"/>
                <a:gd name="T89" fmla="*/ 1678 h 6684"/>
                <a:gd name="T90" fmla="*/ 3399 w 6756"/>
                <a:gd name="T91" fmla="*/ 1877 h 6684"/>
                <a:gd name="T92" fmla="*/ 3669 w 6756"/>
                <a:gd name="T93" fmla="*/ 1678 h 6684"/>
                <a:gd name="T94" fmla="*/ 4892 w 6756"/>
                <a:gd name="T95" fmla="*/ 568 h 6684"/>
                <a:gd name="T96" fmla="*/ 5703 w 6756"/>
                <a:gd name="T97" fmla="*/ 938 h 6684"/>
                <a:gd name="T98" fmla="*/ 6187 w 6756"/>
                <a:gd name="T99" fmla="*/ 2247 h 6684"/>
                <a:gd name="T100" fmla="*/ 6016 w 6756"/>
                <a:gd name="T101" fmla="*/ 2944 h 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56" h="6683">
                  <a:moveTo>
                    <a:pt x="6101" y="526"/>
                  </a:moveTo>
                  <a:cubicBezTo>
                    <a:pt x="5760" y="184"/>
                    <a:pt x="5333" y="0"/>
                    <a:pt x="4892" y="0"/>
                  </a:cubicBezTo>
                  <a:cubicBezTo>
                    <a:pt x="4295" y="0"/>
                    <a:pt x="3740" y="341"/>
                    <a:pt x="3399" y="896"/>
                  </a:cubicBezTo>
                  <a:cubicBezTo>
                    <a:pt x="3043" y="341"/>
                    <a:pt x="2503" y="0"/>
                    <a:pt x="1906" y="0"/>
                  </a:cubicBezTo>
                  <a:cubicBezTo>
                    <a:pt x="910" y="0"/>
                    <a:pt x="99" y="967"/>
                    <a:pt x="57" y="2232"/>
                  </a:cubicBezTo>
                  <a:cubicBezTo>
                    <a:pt x="0" y="3754"/>
                    <a:pt x="2887" y="6328"/>
                    <a:pt x="3214" y="6613"/>
                  </a:cubicBezTo>
                  <a:cubicBezTo>
                    <a:pt x="3271" y="6656"/>
                    <a:pt x="3328" y="6684"/>
                    <a:pt x="3399" y="6684"/>
                  </a:cubicBezTo>
                  <a:cubicBezTo>
                    <a:pt x="3456" y="6684"/>
                    <a:pt x="3527" y="6670"/>
                    <a:pt x="3584" y="6627"/>
                  </a:cubicBezTo>
                  <a:cubicBezTo>
                    <a:pt x="3712" y="6528"/>
                    <a:pt x="6727" y="4110"/>
                    <a:pt x="6756" y="2247"/>
                  </a:cubicBezTo>
                  <a:cubicBezTo>
                    <a:pt x="6755" y="1578"/>
                    <a:pt x="6528" y="952"/>
                    <a:pt x="6101" y="526"/>
                  </a:cubicBezTo>
                  <a:close/>
                  <a:moveTo>
                    <a:pt x="3413" y="6044"/>
                  </a:moveTo>
                  <a:cubicBezTo>
                    <a:pt x="2859" y="5532"/>
                    <a:pt x="1948" y="4636"/>
                    <a:pt x="1323" y="3783"/>
                  </a:cubicBezTo>
                  <a:lnTo>
                    <a:pt x="1778" y="3783"/>
                  </a:lnTo>
                  <a:cubicBezTo>
                    <a:pt x="1891" y="3783"/>
                    <a:pt x="1991" y="3712"/>
                    <a:pt x="2034" y="3612"/>
                  </a:cubicBezTo>
                  <a:lnTo>
                    <a:pt x="2275" y="3072"/>
                  </a:lnTo>
                  <a:lnTo>
                    <a:pt x="2844" y="4067"/>
                  </a:lnTo>
                  <a:cubicBezTo>
                    <a:pt x="2901" y="4152"/>
                    <a:pt x="2987" y="4209"/>
                    <a:pt x="3086" y="4209"/>
                  </a:cubicBezTo>
                  <a:cubicBezTo>
                    <a:pt x="3186" y="4209"/>
                    <a:pt x="3271" y="4167"/>
                    <a:pt x="3328" y="4081"/>
                  </a:cubicBezTo>
                  <a:lnTo>
                    <a:pt x="3612" y="3626"/>
                  </a:lnTo>
                  <a:lnTo>
                    <a:pt x="3840" y="4423"/>
                  </a:lnTo>
                  <a:cubicBezTo>
                    <a:pt x="3883" y="4536"/>
                    <a:pt x="3982" y="4622"/>
                    <a:pt x="4110" y="4622"/>
                  </a:cubicBezTo>
                  <a:cubicBezTo>
                    <a:pt x="4238" y="4622"/>
                    <a:pt x="4352" y="4536"/>
                    <a:pt x="4352" y="4423"/>
                  </a:cubicBezTo>
                  <a:lnTo>
                    <a:pt x="4779" y="3015"/>
                  </a:lnTo>
                  <a:lnTo>
                    <a:pt x="4892" y="3328"/>
                  </a:lnTo>
                  <a:cubicBezTo>
                    <a:pt x="4921" y="3441"/>
                    <a:pt x="5035" y="3512"/>
                    <a:pt x="5148" y="3512"/>
                  </a:cubicBezTo>
                  <a:lnTo>
                    <a:pt x="5731" y="3512"/>
                  </a:lnTo>
                  <a:cubicBezTo>
                    <a:pt x="5120" y="4494"/>
                    <a:pt x="4039" y="5518"/>
                    <a:pt x="3413" y="6044"/>
                  </a:cubicBezTo>
                  <a:close/>
                  <a:moveTo>
                    <a:pt x="6016" y="2944"/>
                  </a:moveTo>
                  <a:lnTo>
                    <a:pt x="5348" y="2944"/>
                  </a:lnTo>
                  <a:lnTo>
                    <a:pt x="5020" y="2019"/>
                  </a:lnTo>
                  <a:cubicBezTo>
                    <a:pt x="4978" y="1905"/>
                    <a:pt x="4864" y="1834"/>
                    <a:pt x="4750" y="1834"/>
                  </a:cubicBezTo>
                  <a:cubicBezTo>
                    <a:pt x="4636" y="1834"/>
                    <a:pt x="4523" y="1920"/>
                    <a:pt x="4494" y="2033"/>
                  </a:cubicBezTo>
                  <a:lnTo>
                    <a:pt x="4082" y="3370"/>
                  </a:lnTo>
                  <a:lnTo>
                    <a:pt x="3925" y="2858"/>
                  </a:lnTo>
                  <a:cubicBezTo>
                    <a:pt x="3897" y="2744"/>
                    <a:pt x="3812" y="2673"/>
                    <a:pt x="3698" y="2659"/>
                  </a:cubicBezTo>
                  <a:cubicBezTo>
                    <a:pt x="3598" y="2645"/>
                    <a:pt x="3484" y="2688"/>
                    <a:pt x="3428" y="2787"/>
                  </a:cubicBezTo>
                  <a:lnTo>
                    <a:pt x="3072" y="3370"/>
                  </a:lnTo>
                  <a:lnTo>
                    <a:pt x="2475" y="2304"/>
                  </a:lnTo>
                  <a:cubicBezTo>
                    <a:pt x="2418" y="2218"/>
                    <a:pt x="2318" y="2161"/>
                    <a:pt x="2219" y="2161"/>
                  </a:cubicBezTo>
                  <a:cubicBezTo>
                    <a:pt x="2119" y="2176"/>
                    <a:pt x="2020" y="2232"/>
                    <a:pt x="1977" y="2332"/>
                  </a:cubicBezTo>
                  <a:lnTo>
                    <a:pt x="1593" y="3214"/>
                  </a:lnTo>
                  <a:lnTo>
                    <a:pt x="939" y="3214"/>
                  </a:lnTo>
                  <a:cubicBezTo>
                    <a:pt x="725" y="2858"/>
                    <a:pt x="611" y="2517"/>
                    <a:pt x="626" y="2247"/>
                  </a:cubicBezTo>
                  <a:cubicBezTo>
                    <a:pt x="654" y="1294"/>
                    <a:pt x="1223" y="554"/>
                    <a:pt x="1920" y="554"/>
                  </a:cubicBezTo>
                  <a:cubicBezTo>
                    <a:pt x="2460" y="554"/>
                    <a:pt x="2944" y="995"/>
                    <a:pt x="3129" y="1678"/>
                  </a:cubicBezTo>
                  <a:cubicBezTo>
                    <a:pt x="3171" y="1792"/>
                    <a:pt x="3271" y="1877"/>
                    <a:pt x="3399" y="1877"/>
                  </a:cubicBezTo>
                  <a:cubicBezTo>
                    <a:pt x="3527" y="1877"/>
                    <a:pt x="3641" y="1792"/>
                    <a:pt x="3669" y="1678"/>
                  </a:cubicBezTo>
                  <a:cubicBezTo>
                    <a:pt x="3868" y="1009"/>
                    <a:pt x="4352" y="568"/>
                    <a:pt x="4892" y="568"/>
                  </a:cubicBezTo>
                  <a:cubicBezTo>
                    <a:pt x="5191" y="568"/>
                    <a:pt x="5475" y="696"/>
                    <a:pt x="5703" y="938"/>
                  </a:cubicBezTo>
                  <a:cubicBezTo>
                    <a:pt x="6016" y="1251"/>
                    <a:pt x="6201" y="1735"/>
                    <a:pt x="6187" y="2247"/>
                  </a:cubicBezTo>
                  <a:cubicBezTo>
                    <a:pt x="6187" y="2460"/>
                    <a:pt x="6130" y="2702"/>
                    <a:pt x="6016" y="2944"/>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2935669" y="1995310"/>
            <a:ext cx="1254478" cy="1248118"/>
            <a:chOff x="2935669" y="1995310"/>
            <a:chExt cx="1254478" cy="1248118"/>
          </a:xfrm>
        </p:grpSpPr>
        <p:sp>
          <p:nvSpPr>
            <p:cNvPr id="5" name="Oval 10"/>
            <p:cNvSpPr>
              <a:spLocks noChangeArrowheads="1"/>
            </p:cNvSpPr>
            <p:nvPr/>
          </p:nvSpPr>
          <p:spPr bwMode="auto">
            <a:xfrm>
              <a:off x="2935669" y="1995310"/>
              <a:ext cx="1254478" cy="1248118"/>
            </a:xfrm>
            <a:prstGeom prst="ellipse">
              <a:avLst/>
            </a:prstGeom>
            <a:solidFill>
              <a:srgbClr val="F04765"/>
            </a:solidFill>
            <a:ln>
              <a:noFill/>
            </a:ln>
            <a:effectLst/>
          </p:spPr>
          <p:txBody>
            <a:bodyPr wrap="none" anchor="ctr"/>
            <a:lstStyle/>
            <a:p>
              <a:pPr defTabSz="685800"/>
              <a:endParaRPr lang="zh-CN" altLang="en-US" sz="1400">
                <a:solidFill>
                  <a:srgbClr val="1A1818"/>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stethoscope-medical-tool_44618"/>
            <p:cNvSpPr>
              <a:spLocks noChangeAspect="1"/>
            </p:cNvSpPr>
            <p:nvPr/>
          </p:nvSpPr>
          <p:spPr bwMode="auto">
            <a:xfrm>
              <a:off x="3324174" y="2376353"/>
              <a:ext cx="477468" cy="609685"/>
            </a:xfrm>
            <a:custGeom>
              <a:avLst/>
              <a:gdLst>
                <a:gd name="T0" fmla="*/ 380 w 380"/>
                <a:gd name="T1" fmla="*/ 292 h 486"/>
                <a:gd name="T2" fmla="*/ 363 w 380"/>
                <a:gd name="T3" fmla="*/ 320 h 486"/>
                <a:gd name="T4" fmla="*/ 363 w 380"/>
                <a:gd name="T5" fmla="*/ 376 h 486"/>
                <a:gd name="T6" fmla="*/ 255 w 380"/>
                <a:gd name="T7" fmla="*/ 486 h 486"/>
                <a:gd name="T8" fmla="*/ 153 w 380"/>
                <a:gd name="T9" fmla="*/ 410 h 486"/>
                <a:gd name="T10" fmla="*/ 125 w 380"/>
                <a:gd name="T11" fmla="*/ 376 h 486"/>
                <a:gd name="T12" fmla="*/ 125 w 380"/>
                <a:gd name="T13" fmla="*/ 303 h 486"/>
                <a:gd name="T14" fmla="*/ 127 w 380"/>
                <a:gd name="T15" fmla="*/ 293 h 486"/>
                <a:gd name="T16" fmla="*/ 0 w 380"/>
                <a:gd name="T17" fmla="*/ 135 h 486"/>
                <a:gd name="T18" fmla="*/ 20 w 380"/>
                <a:gd name="T19" fmla="*/ 108 h 486"/>
                <a:gd name="T20" fmla="*/ 37 w 380"/>
                <a:gd name="T21" fmla="*/ 52 h 486"/>
                <a:gd name="T22" fmla="*/ 30 w 380"/>
                <a:gd name="T23" fmla="*/ 32 h 486"/>
                <a:gd name="T24" fmla="*/ 62 w 380"/>
                <a:gd name="T25" fmla="*/ 0 h 486"/>
                <a:gd name="T26" fmla="*/ 95 w 380"/>
                <a:gd name="T27" fmla="*/ 32 h 486"/>
                <a:gd name="T28" fmla="*/ 62 w 380"/>
                <a:gd name="T29" fmla="*/ 65 h 486"/>
                <a:gd name="T30" fmla="*/ 57 w 380"/>
                <a:gd name="T31" fmla="*/ 64 h 486"/>
                <a:gd name="T32" fmla="*/ 42 w 380"/>
                <a:gd name="T33" fmla="*/ 110 h 486"/>
                <a:gd name="T34" fmla="*/ 58 w 380"/>
                <a:gd name="T35" fmla="*/ 135 h 486"/>
                <a:gd name="T36" fmla="*/ 157 w 380"/>
                <a:gd name="T37" fmla="*/ 238 h 486"/>
                <a:gd name="T38" fmla="*/ 256 w 380"/>
                <a:gd name="T39" fmla="*/ 135 h 486"/>
                <a:gd name="T40" fmla="*/ 271 w 380"/>
                <a:gd name="T41" fmla="*/ 110 h 486"/>
                <a:gd name="T42" fmla="*/ 257 w 380"/>
                <a:gd name="T43" fmla="*/ 64 h 486"/>
                <a:gd name="T44" fmla="*/ 251 w 380"/>
                <a:gd name="T45" fmla="*/ 65 h 486"/>
                <a:gd name="T46" fmla="*/ 219 w 380"/>
                <a:gd name="T47" fmla="*/ 32 h 486"/>
                <a:gd name="T48" fmla="*/ 251 w 380"/>
                <a:gd name="T49" fmla="*/ 0 h 486"/>
                <a:gd name="T50" fmla="*/ 284 w 380"/>
                <a:gd name="T51" fmla="*/ 32 h 486"/>
                <a:gd name="T52" fmla="*/ 277 w 380"/>
                <a:gd name="T53" fmla="*/ 52 h 486"/>
                <a:gd name="T54" fmla="*/ 294 w 380"/>
                <a:gd name="T55" fmla="*/ 108 h 486"/>
                <a:gd name="T56" fmla="*/ 313 w 380"/>
                <a:gd name="T57" fmla="*/ 135 h 486"/>
                <a:gd name="T58" fmla="*/ 192 w 380"/>
                <a:gd name="T59" fmla="*/ 292 h 486"/>
                <a:gd name="T60" fmla="*/ 194 w 380"/>
                <a:gd name="T61" fmla="*/ 303 h 486"/>
                <a:gd name="T62" fmla="*/ 194 w 380"/>
                <a:gd name="T63" fmla="*/ 376 h 486"/>
                <a:gd name="T64" fmla="*/ 176 w 380"/>
                <a:gd name="T65" fmla="*/ 406 h 486"/>
                <a:gd name="T66" fmla="*/ 256 w 380"/>
                <a:gd name="T67" fmla="*/ 463 h 486"/>
                <a:gd name="T68" fmla="*/ 340 w 380"/>
                <a:gd name="T69" fmla="*/ 376 h 486"/>
                <a:gd name="T70" fmla="*/ 340 w 380"/>
                <a:gd name="T71" fmla="*/ 323 h 486"/>
                <a:gd name="T72" fmla="*/ 315 w 380"/>
                <a:gd name="T73" fmla="*/ 292 h 486"/>
                <a:gd name="T74" fmla="*/ 348 w 380"/>
                <a:gd name="T75" fmla="*/ 259 h 486"/>
                <a:gd name="T76" fmla="*/ 380 w 380"/>
                <a:gd name="T77" fmla="*/ 29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0" h="486">
                  <a:moveTo>
                    <a:pt x="380" y="292"/>
                  </a:moveTo>
                  <a:cubicBezTo>
                    <a:pt x="380" y="304"/>
                    <a:pt x="373" y="315"/>
                    <a:pt x="363" y="320"/>
                  </a:cubicBezTo>
                  <a:lnTo>
                    <a:pt x="363" y="376"/>
                  </a:lnTo>
                  <a:cubicBezTo>
                    <a:pt x="363" y="437"/>
                    <a:pt x="314" y="486"/>
                    <a:pt x="255" y="486"/>
                  </a:cubicBezTo>
                  <a:cubicBezTo>
                    <a:pt x="208" y="486"/>
                    <a:pt x="167" y="454"/>
                    <a:pt x="153" y="410"/>
                  </a:cubicBezTo>
                  <a:cubicBezTo>
                    <a:pt x="137" y="407"/>
                    <a:pt x="125" y="393"/>
                    <a:pt x="125" y="376"/>
                  </a:cubicBezTo>
                  <a:lnTo>
                    <a:pt x="125" y="303"/>
                  </a:lnTo>
                  <a:cubicBezTo>
                    <a:pt x="125" y="300"/>
                    <a:pt x="126" y="296"/>
                    <a:pt x="127" y="293"/>
                  </a:cubicBezTo>
                  <a:cubicBezTo>
                    <a:pt x="51" y="280"/>
                    <a:pt x="0" y="219"/>
                    <a:pt x="0" y="135"/>
                  </a:cubicBezTo>
                  <a:cubicBezTo>
                    <a:pt x="0" y="123"/>
                    <a:pt x="8" y="112"/>
                    <a:pt x="20" y="108"/>
                  </a:cubicBezTo>
                  <a:cubicBezTo>
                    <a:pt x="22" y="89"/>
                    <a:pt x="28" y="70"/>
                    <a:pt x="37" y="52"/>
                  </a:cubicBezTo>
                  <a:cubicBezTo>
                    <a:pt x="33" y="47"/>
                    <a:pt x="30" y="40"/>
                    <a:pt x="30" y="32"/>
                  </a:cubicBezTo>
                  <a:cubicBezTo>
                    <a:pt x="30" y="15"/>
                    <a:pt x="44" y="0"/>
                    <a:pt x="62" y="0"/>
                  </a:cubicBezTo>
                  <a:cubicBezTo>
                    <a:pt x="80" y="0"/>
                    <a:pt x="95" y="15"/>
                    <a:pt x="95" y="32"/>
                  </a:cubicBezTo>
                  <a:cubicBezTo>
                    <a:pt x="95" y="50"/>
                    <a:pt x="80" y="65"/>
                    <a:pt x="62" y="65"/>
                  </a:cubicBezTo>
                  <a:cubicBezTo>
                    <a:pt x="60" y="65"/>
                    <a:pt x="58" y="65"/>
                    <a:pt x="57" y="64"/>
                  </a:cubicBezTo>
                  <a:cubicBezTo>
                    <a:pt x="50" y="78"/>
                    <a:pt x="45" y="94"/>
                    <a:pt x="42" y="110"/>
                  </a:cubicBezTo>
                  <a:cubicBezTo>
                    <a:pt x="51" y="115"/>
                    <a:pt x="58" y="124"/>
                    <a:pt x="58" y="135"/>
                  </a:cubicBezTo>
                  <a:cubicBezTo>
                    <a:pt x="58" y="198"/>
                    <a:pt x="97" y="238"/>
                    <a:pt x="157" y="238"/>
                  </a:cubicBezTo>
                  <a:cubicBezTo>
                    <a:pt x="217" y="238"/>
                    <a:pt x="256" y="198"/>
                    <a:pt x="256" y="135"/>
                  </a:cubicBezTo>
                  <a:cubicBezTo>
                    <a:pt x="256" y="124"/>
                    <a:pt x="262" y="115"/>
                    <a:pt x="271" y="110"/>
                  </a:cubicBezTo>
                  <a:cubicBezTo>
                    <a:pt x="269" y="94"/>
                    <a:pt x="264" y="78"/>
                    <a:pt x="257" y="64"/>
                  </a:cubicBezTo>
                  <a:cubicBezTo>
                    <a:pt x="255" y="65"/>
                    <a:pt x="253" y="65"/>
                    <a:pt x="251" y="65"/>
                  </a:cubicBezTo>
                  <a:cubicBezTo>
                    <a:pt x="233" y="65"/>
                    <a:pt x="219" y="50"/>
                    <a:pt x="219" y="32"/>
                  </a:cubicBezTo>
                  <a:cubicBezTo>
                    <a:pt x="219" y="15"/>
                    <a:pt x="233" y="0"/>
                    <a:pt x="251" y="0"/>
                  </a:cubicBezTo>
                  <a:cubicBezTo>
                    <a:pt x="269" y="0"/>
                    <a:pt x="284" y="15"/>
                    <a:pt x="284" y="32"/>
                  </a:cubicBezTo>
                  <a:cubicBezTo>
                    <a:pt x="284" y="40"/>
                    <a:pt x="281" y="47"/>
                    <a:pt x="277" y="52"/>
                  </a:cubicBezTo>
                  <a:cubicBezTo>
                    <a:pt x="285" y="70"/>
                    <a:pt x="291" y="89"/>
                    <a:pt x="294" y="108"/>
                  </a:cubicBezTo>
                  <a:cubicBezTo>
                    <a:pt x="305" y="112"/>
                    <a:pt x="313" y="123"/>
                    <a:pt x="313" y="135"/>
                  </a:cubicBezTo>
                  <a:cubicBezTo>
                    <a:pt x="313" y="217"/>
                    <a:pt x="265" y="277"/>
                    <a:pt x="192" y="292"/>
                  </a:cubicBezTo>
                  <a:cubicBezTo>
                    <a:pt x="193" y="296"/>
                    <a:pt x="194" y="299"/>
                    <a:pt x="194" y="303"/>
                  </a:cubicBezTo>
                  <a:lnTo>
                    <a:pt x="194" y="376"/>
                  </a:lnTo>
                  <a:cubicBezTo>
                    <a:pt x="194" y="389"/>
                    <a:pt x="187" y="400"/>
                    <a:pt x="176" y="406"/>
                  </a:cubicBezTo>
                  <a:cubicBezTo>
                    <a:pt x="188" y="439"/>
                    <a:pt x="219" y="463"/>
                    <a:pt x="256" y="463"/>
                  </a:cubicBezTo>
                  <a:cubicBezTo>
                    <a:pt x="302" y="463"/>
                    <a:pt x="340" y="424"/>
                    <a:pt x="340" y="376"/>
                  </a:cubicBezTo>
                  <a:lnTo>
                    <a:pt x="340" y="323"/>
                  </a:lnTo>
                  <a:cubicBezTo>
                    <a:pt x="326" y="320"/>
                    <a:pt x="315" y="307"/>
                    <a:pt x="315" y="292"/>
                  </a:cubicBezTo>
                  <a:cubicBezTo>
                    <a:pt x="315" y="274"/>
                    <a:pt x="330" y="259"/>
                    <a:pt x="348" y="259"/>
                  </a:cubicBezTo>
                  <a:cubicBezTo>
                    <a:pt x="365" y="259"/>
                    <a:pt x="380" y="274"/>
                    <a:pt x="380" y="292"/>
                  </a:cubicBezTo>
                  <a:close/>
                </a:path>
              </a:pathLst>
            </a:custGeom>
            <a:solidFill>
              <a:schemeClr val="bg1"/>
            </a:solidFill>
            <a:ln>
              <a:noFill/>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7968545" y="1964266"/>
            <a:ext cx="1254478" cy="1248118"/>
            <a:chOff x="7968545" y="1964266"/>
            <a:chExt cx="1254478" cy="1248118"/>
          </a:xfrm>
        </p:grpSpPr>
        <p:sp>
          <p:nvSpPr>
            <p:cNvPr id="33" name="Oval 43"/>
            <p:cNvSpPr>
              <a:spLocks noChangeArrowheads="1"/>
            </p:cNvSpPr>
            <p:nvPr/>
          </p:nvSpPr>
          <p:spPr bwMode="auto">
            <a:xfrm>
              <a:off x="7968545" y="1964266"/>
              <a:ext cx="1254478" cy="1248118"/>
            </a:xfrm>
            <a:prstGeom prst="ellipse">
              <a:avLst/>
            </a:prstGeom>
            <a:solidFill>
              <a:srgbClr val="F04765"/>
            </a:solidFill>
            <a:ln>
              <a:noFill/>
            </a:ln>
            <a:effectLst/>
          </p:spPr>
          <p:txBody>
            <a:bodyPr wrap="none" anchor="ctr"/>
            <a:lstStyle/>
            <a:p>
              <a:pPr defTabSz="685800"/>
              <a:endParaRPr lang="zh-CN" altLang="en-US" sz="1400">
                <a:solidFill>
                  <a:srgbClr val="1A1818"/>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medicine_201764"/>
            <p:cNvSpPr>
              <a:spLocks noChangeAspect="1"/>
            </p:cNvSpPr>
            <p:nvPr/>
          </p:nvSpPr>
          <p:spPr bwMode="auto">
            <a:xfrm>
              <a:off x="8375232" y="2283482"/>
              <a:ext cx="441103" cy="6096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7223" h="604322">
                  <a:moveTo>
                    <a:pt x="201731" y="285366"/>
                  </a:moveTo>
                  <a:lnTo>
                    <a:pt x="235421" y="285366"/>
                  </a:lnTo>
                  <a:lnTo>
                    <a:pt x="235421" y="369346"/>
                  </a:lnTo>
                  <a:lnTo>
                    <a:pt x="319449" y="369346"/>
                  </a:lnTo>
                  <a:lnTo>
                    <a:pt x="319449" y="402879"/>
                  </a:lnTo>
                  <a:lnTo>
                    <a:pt x="235421" y="402879"/>
                  </a:lnTo>
                  <a:lnTo>
                    <a:pt x="235421" y="486760"/>
                  </a:lnTo>
                  <a:lnTo>
                    <a:pt x="201731" y="486760"/>
                  </a:lnTo>
                  <a:lnTo>
                    <a:pt x="201731" y="402879"/>
                  </a:lnTo>
                  <a:lnTo>
                    <a:pt x="117703" y="402879"/>
                  </a:lnTo>
                  <a:lnTo>
                    <a:pt x="117703" y="369346"/>
                  </a:lnTo>
                  <a:lnTo>
                    <a:pt x="201731" y="369346"/>
                  </a:lnTo>
                  <a:close/>
                  <a:moveTo>
                    <a:pt x="151324" y="134261"/>
                  </a:moveTo>
                  <a:lnTo>
                    <a:pt x="151324" y="170752"/>
                  </a:lnTo>
                  <a:cubicBezTo>
                    <a:pt x="151324" y="193178"/>
                    <a:pt x="142654" y="214227"/>
                    <a:pt x="126694" y="230063"/>
                  </a:cubicBezTo>
                  <a:lnTo>
                    <a:pt x="65219" y="291440"/>
                  </a:lnTo>
                  <a:cubicBezTo>
                    <a:pt x="55761" y="300981"/>
                    <a:pt x="50441" y="313669"/>
                    <a:pt x="50441" y="327046"/>
                  </a:cubicBezTo>
                  <a:lnTo>
                    <a:pt x="50441" y="537142"/>
                  </a:lnTo>
                  <a:cubicBezTo>
                    <a:pt x="50441" y="546388"/>
                    <a:pt x="58027" y="553962"/>
                    <a:pt x="67288" y="553962"/>
                  </a:cubicBezTo>
                  <a:lnTo>
                    <a:pt x="369935" y="553962"/>
                  </a:lnTo>
                  <a:cubicBezTo>
                    <a:pt x="379196" y="553962"/>
                    <a:pt x="386782" y="546388"/>
                    <a:pt x="386782" y="537142"/>
                  </a:cubicBezTo>
                  <a:lnTo>
                    <a:pt x="386782" y="327046"/>
                  </a:lnTo>
                  <a:cubicBezTo>
                    <a:pt x="386782" y="313669"/>
                    <a:pt x="381462" y="300981"/>
                    <a:pt x="372004" y="291440"/>
                  </a:cubicBezTo>
                  <a:lnTo>
                    <a:pt x="310529" y="230063"/>
                  </a:lnTo>
                  <a:cubicBezTo>
                    <a:pt x="294569" y="214227"/>
                    <a:pt x="285899" y="193178"/>
                    <a:pt x="285899" y="170752"/>
                  </a:cubicBezTo>
                  <a:lnTo>
                    <a:pt x="285899" y="134261"/>
                  </a:lnTo>
                  <a:close/>
                  <a:moveTo>
                    <a:pt x="151324" y="50360"/>
                  </a:moveTo>
                  <a:cubicBezTo>
                    <a:pt x="142063" y="50360"/>
                    <a:pt x="134576" y="57934"/>
                    <a:pt x="134576" y="67180"/>
                  </a:cubicBezTo>
                  <a:lnTo>
                    <a:pt x="134576" y="100720"/>
                  </a:lnTo>
                  <a:lnTo>
                    <a:pt x="151324" y="100720"/>
                  </a:lnTo>
                  <a:lnTo>
                    <a:pt x="285899" y="100720"/>
                  </a:lnTo>
                  <a:lnTo>
                    <a:pt x="302647" y="100720"/>
                  </a:lnTo>
                  <a:lnTo>
                    <a:pt x="302647" y="67180"/>
                  </a:lnTo>
                  <a:cubicBezTo>
                    <a:pt x="302647" y="57934"/>
                    <a:pt x="295160" y="50360"/>
                    <a:pt x="285899" y="50360"/>
                  </a:cubicBezTo>
                  <a:close/>
                  <a:moveTo>
                    <a:pt x="151324" y="0"/>
                  </a:moveTo>
                  <a:lnTo>
                    <a:pt x="285899" y="0"/>
                  </a:lnTo>
                  <a:cubicBezTo>
                    <a:pt x="323041" y="0"/>
                    <a:pt x="353089" y="30098"/>
                    <a:pt x="353089" y="67180"/>
                  </a:cubicBezTo>
                  <a:lnTo>
                    <a:pt x="353089" y="151080"/>
                  </a:lnTo>
                  <a:lnTo>
                    <a:pt x="336341" y="151080"/>
                  </a:lnTo>
                  <a:lnTo>
                    <a:pt x="336341" y="170752"/>
                  </a:lnTo>
                  <a:cubicBezTo>
                    <a:pt x="336341" y="179605"/>
                    <a:pt x="339887" y="188162"/>
                    <a:pt x="346192" y="194457"/>
                  </a:cubicBezTo>
                  <a:lnTo>
                    <a:pt x="407668" y="255834"/>
                  </a:lnTo>
                  <a:cubicBezTo>
                    <a:pt x="426583" y="274719"/>
                    <a:pt x="437223" y="300391"/>
                    <a:pt x="437223" y="327046"/>
                  </a:cubicBezTo>
                  <a:lnTo>
                    <a:pt x="437223" y="537142"/>
                  </a:lnTo>
                  <a:cubicBezTo>
                    <a:pt x="437223" y="574224"/>
                    <a:pt x="407076" y="604322"/>
                    <a:pt x="369935" y="604322"/>
                  </a:cubicBezTo>
                  <a:lnTo>
                    <a:pt x="67288" y="604322"/>
                  </a:lnTo>
                  <a:cubicBezTo>
                    <a:pt x="30147" y="604322"/>
                    <a:pt x="0" y="574224"/>
                    <a:pt x="0" y="537142"/>
                  </a:cubicBezTo>
                  <a:lnTo>
                    <a:pt x="0" y="327046"/>
                  </a:lnTo>
                  <a:cubicBezTo>
                    <a:pt x="0" y="300391"/>
                    <a:pt x="10640" y="274719"/>
                    <a:pt x="29555" y="255834"/>
                  </a:cubicBezTo>
                  <a:lnTo>
                    <a:pt x="91031" y="194457"/>
                  </a:lnTo>
                  <a:cubicBezTo>
                    <a:pt x="97336" y="188162"/>
                    <a:pt x="100882" y="179605"/>
                    <a:pt x="100882" y="170752"/>
                  </a:cubicBezTo>
                  <a:lnTo>
                    <a:pt x="100882" y="151080"/>
                  </a:lnTo>
                  <a:lnTo>
                    <a:pt x="84134" y="151080"/>
                  </a:lnTo>
                  <a:lnTo>
                    <a:pt x="84134" y="67180"/>
                  </a:lnTo>
                  <a:cubicBezTo>
                    <a:pt x="84134" y="30098"/>
                    <a:pt x="114182" y="0"/>
                    <a:pt x="151324"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文本框 46"/>
          <p:cNvSpPr txBox="1"/>
          <p:nvPr/>
        </p:nvSpPr>
        <p:spPr>
          <a:xfrm>
            <a:off x="2736995" y="4328862"/>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47"/>
          <p:cNvSpPr txBox="1"/>
          <p:nvPr/>
        </p:nvSpPr>
        <p:spPr>
          <a:xfrm>
            <a:off x="2515582" y="4728972"/>
            <a:ext cx="2094651" cy="1200329"/>
          </a:xfrm>
          <a:prstGeom prst="rect">
            <a:avLst/>
          </a:prstGeom>
          <a:noFill/>
        </p:spPr>
        <p:txBody>
          <a:bodyPr wrap="square" rtlCol="0">
            <a:spAutoFit/>
          </a:bodyPr>
          <a:lstStyle/>
          <a:p>
            <a:pPr algn="ct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文本框 48"/>
          <p:cNvSpPr txBox="1"/>
          <p:nvPr/>
        </p:nvSpPr>
        <p:spPr>
          <a:xfrm>
            <a:off x="5270087" y="4328862"/>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文本框 49"/>
          <p:cNvSpPr txBox="1"/>
          <p:nvPr/>
        </p:nvSpPr>
        <p:spPr>
          <a:xfrm>
            <a:off x="5048674" y="4728972"/>
            <a:ext cx="2094651" cy="1200329"/>
          </a:xfrm>
          <a:prstGeom prst="rect">
            <a:avLst/>
          </a:prstGeom>
          <a:noFill/>
        </p:spPr>
        <p:txBody>
          <a:bodyPr wrap="square" rtlCol="0">
            <a:spAutoFit/>
          </a:bodyPr>
          <a:lstStyle/>
          <a:p>
            <a:pPr algn="ct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文本框 50"/>
          <p:cNvSpPr txBox="1"/>
          <p:nvPr/>
        </p:nvSpPr>
        <p:spPr>
          <a:xfrm>
            <a:off x="7759845" y="4328862"/>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文本框 51"/>
          <p:cNvSpPr txBox="1"/>
          <p:nvPr/>
        </p:nvSpPr>
        <p:spPr>
          <a:xfrm>
            <a:off x="7538432" y="4728972"/>
            <a:ext cx="2094651" cy="1200329"/>
          </a:xfrm>
          <a:prstGeom prst="rect">
            <a:avLst/>
          </a:prstGeom>
          <a:noFill/>
        </p:spPr>
        <p:txBody>
          <a:bodyPr wrap="square" rtlCol="0">
            <a:spAutoFit/>
          </a:bodyPr>
          <a:lstStyle/>
          <a:p>
            <a:pPr algn="ct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up)">
                                      <p:cBhvr>
                                        <p:cTn id="23" dur="500"/>
                                        <p:tgtEl>
                                          <p:spTgt spid="47"/>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up)">
                                      <p:cBhvr>
                                        <p:cTn id="27" dur="500"/>
                                        <p:tgtEl>
                                          <p:spTgt spid="48"/>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up)">
                                      <p:cBhvr>
                                        <p:cTn id="31" dur="500"/>
                                        <p:tgtEl>
                                          <p:spTgt spid="45"/>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up)">
                                      <p:cBhvr>
                                        <p:cTn id="39" dur="500"/>
                                        <p:tgtEl>
                                          <p:spTgt spid="49"/>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up)">
                                      <p:cBhvr>
                                        <p:cTn id="43" dur="500"/>
                                        <p:tgtEl>
                                          <p:spTgt spid="50"/>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wipe(up)">
                                      <p:cBhvr>
                                        <p:cTn id="47" dur="500"/>
                                        <p:tgtEl>
                                          <p:spTgt spid="46"/>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wipe(up)">
                                      <p:cBhvr>
                                        <p:cTn id="55" dur="500"/>
                                        <p:tgtEl>
                                          <p:spTgt spid="51"/>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up)">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9" grpId="0" animBg="1"/>
      <p:bldP spid="20" grpId="0" animBg="1"/>
      <p:bldP spid="21" grpId="0" animBg="1"/>
      <p:bldP spid="47" grpId="0"/>
      <p:bldP spid="48" grpId="0"/>
      <p:bldP spid="49" grpId="0"/>
      <p:bldP spid="50" grpId="0"/>
      <p:bldP spid="51" grpId="0"/>
      <p:bldP spid="5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rcRect t="12794" b="5753"/>
          <a:stretch>
            <a:fillRect/>
          </a:stretch>
        </p:blipFill>
        <p:spPr>
          <a:xfrm flipH="1">
            <a:off x="1" y="0"/>
            <a:ext cx="12191999" cy="685800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rcRect l="22703" t="7834" r="18377" b="11500"/>
          <a:stretch>
            <a:fillRect/>
          </a:stretch>
        </p:blipFill>
        <p:spPr>
          <a:xfrm>
            <a:off x="6187439" y="2517141"/>
            <a:ext cx="4533033" cy="4432299"/>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rcRect t="26140" b="21930"/>
          <a:stretch>
            <a:fillRect/>
          </a:stretch>
        </p:blipFill>
        <p:spPr>
          <a:xfrm>
            <a:off x="768951" y="2112877"/>
            <a:ext cx="3581206" cy="1328154"/>
          </a:xfrm>
          <a:prstGeom prst="rect">
            <a:avLst/>
          </a:prstGeom>
        </p:spPr>
      </p:pic>
      <p:sp>
        <p:nvSpPr>
          <p:cNvPr id="17" name="文本框 16"/>
          <p:cNvSpPr txBox="1"/>
          <p:nvPr/>
        </p:nvSpPr>
        <p:spPr>
          <a:xfrm>
            <a:off x="2156496" y="2286000"/>
            <a:ext cx="806116" cy="769441"/>
          </a:xfrm>
          <a:prstGeom prst="rect">
            <a:avLst/>
          </a:prstGeom>
          <a:noFill/>
        </p:spPr>
        <p:txBody>
          <a:bodyPr wrap="square" rtlCol="0">
            <a:spAutoFit/>
          </a:bodyPr>
          <a:lstStyle/>
          <a:p>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768949" y="3321931"/>
            <a:ext cx="3581206" cy="769441"/>
          </a:xfrm>
          <a:prstGeom prst="rect">
            <a:avLst/>
          </a:prstGeom>
          <a:noFill/>
        </p:spPr>
        <p:txBody>
          <a:bodyPr wrap="square" rtlCol="0">
            <a:spAutoFit/>
          </a:bodyPr>
          <a:lstStyle>
            <a:defPPr>
              <a:defRPr lang="zh-CN"/>
            </a:defPPr>
            <a:lvl1pPr>
              <a:defRPr sz="4400" b="1">
                <a:solidFill>
                  <a:srgbClr val="F04765"/>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添加文本标题</a:t>
            </a:r>
            <a:endParaRPr lang="zh-CN" altLang="en-US" dirty="0">
              <a:sym typeface="Arial" panose="020B0604020202020204" pitchFamily="34" charset="0"/>
            </a:endParaRPr>
          </a:p>
        </p:txBody>
      </p:sp>
      <p:sp>
        <p:nvSpPr>
          <p:cNvPr id="19" name="文本框 18"/>
          <p:cNvSpPr txBox="1"/>
          <p:nvPr/>
        </p:nvSpPr>
        <p:spPr>
          <a:xfrm>
            <a:off x="768947" y="4091372"/>
            <a:ext cx="3581206" cy="923330"/>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p:cNvGrpSpPr/>
          <p:nvPr/>
        </p:nvGrpSpPr>
        <p:grpSpPr>
          <a:xfrm>
            <a:off x="2097285" y="2269473"/>
            <a:ext cx="3251657" cy="3180106"/>
            <a:chOff x="658752" y="2307522"/>
            <a:chExt cx="3251657" cy="3180106"/>
          </a:xfrm>
        </p:grpSpPr>
        <p:grpSp>
          <p:nvGrpSpPr>
            <p:cNvPr id="25" name="组合 24"/>
            <p:cNvGrpSpPr/>
            <p:nvPr/>
          </p:nvGrpSpPr>
          <p:grpSpPr>
            <a:xfrm>
              <a:off x="658752" y="2307522"/>
              <a:ext cx="3251657" cy="3180106"/>
              <a:chOff x="699453" y="2260245"/>
              <a:chExt cx="3251657" cy="3180106"/>
            </a:xfrm>
          </p:grpSpPr>
          <p:sp>
            <p:nvSpPr>
              <p:cNvPr id="5" name="椭圆 4"/>
              <p:cNvSpPr/>
              <p:nvPr/>
            </p:nvSpPr>
            <p:spPr>
              <a:xfrm>
                <a:off x="913766" y="2451592"/>
                <a:ext cx="2830528" cy="2774378"/>
              </a:xfrm>
              <a:prstGeom prst="ellipse">
                <a:avLst/>
              </a:prstGeom>
              <a:solidFill>
                <a:srgbClr val="FAA9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400">
                  <a:solidFill>
                    <a:srgbClr val="1E1C2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弧形 13"/>
              <p:cNvSpPr/>
              <p:nvPr/>
            </p:nvSpPr>
            <p:spPr>
              <a:xfrm>
                <a:off x="699453" y="2260245"/>
                <a:ext cx="3251657" cy="3180106"/>
              </a:xfrm>
              <a:prstGeom prst="arc">
                <a:avLst>
                  <a:gd name="adj1" fmla="val 6642635"/>
                  <a:gd name="adj2" fmla="val 6509280"/>
                </a:avLst>
              </a:prstGeom>
              <a:ln w="12700">
                <a:solidFill>
                  <a:srgbClr val="F04765"/>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defTabSz="685800">
                  <a:defRPr/>
                </a:pPr>
                <a:endParaRPr lang="zh-CN" altLang="en-US" sz="1400">
                  <a:solidFill>
                    <a:srgbClr val="1E1C2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cardiology_230215"/>
            <p:cNvSpPr>
              <a:spLocks noChangeAspect="1"/>
            </p:cNvSpPr>
            <p:nvPr/>
          </p:nvSpPr>
          <p:spPr bwMode="auto">
            <a:xfrm>
              <a:off x="1472560" y="3223970"/>
              <a:ext cx="1450461" cy="132417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09287" h="556239">
                  <a:moveTo>
                    <a:pt x="459544" y="240673"/>
                  </a:moveTo>
                  <a:cubicBezTo>
                    <a:pt x="452564" y="240673"/>
                    <a:pt x="446770" y="246456"/>
                    <a:pt x="446770" y="253422"/>
                  </a:cubicBezTo>
                  <a:cubicBezTo>
                    <a:pt x="446770" y="260520"/>
                    <a:pt x="452564" y="266172"/>
                    <a:pt x="459544" y="266172"/>
                  </a:cubicBezTo>
                  <a:cubicBezTo>
                    <a:pt x="466655" y="266172"/>
                    <a:pt x="472318" y="260520"/>
                    <a:pt x="472318" y="253422"/>
                  </a:cubicBezTo>
                  <a:cubicBezTo>
                    <a:pt x="472318" y="246456"/>
                    <a:pt x="466655" y="240673"/>
                    <a:pt x="459544" y="240673"/>
                  </a:cubicBezTo>
                  <a:close/>
                  <a:moveTo>
                    <a:pt x="400283" y="240673"/>
                  </a:moveTo>
                  <a:cubicBezTo>
                    <a:pt x="393171" y="240673"/>
                    <a:pt x="387508" y="246456"/>
                    <a:pt x="387508" y="253422"/>
                  </a:cubicBezTo>
                  <a:cubicBezTo>
                    <a:pt x="387508" y="260520"/>
                    <a:pt x="393171" y="266172"/>
                    <a:pt x="400283" y="266172"/>
                  </a:cubicBezTo>
                  <a:cubicBezTo>
                    <a:pt x="407262" y="266172"/>
                    <a:pt x="413057" y="260520"/>
                    <a:pt x="413057" y="253422"/>
                  </a:cubicBezTo>
                  <a:cubicBezTo>
                    <a:pt x="413057" y="246456"/>
                    <a:pt x="407262" y="240673"/>
                    <a:pt x="400283" y="240673"/>
                  </a:cubicBezTo>
                  <a:close/>
                  <a:moveTo>
                    <a:pt x="209065" y="240673"/>
                  </a:moveTo>
                  <a:cubicBezTo>
                    <a:pt x="201954" y="240673"/>
                    <a:pt x="196291" y="246456"/>
                    <a:pt x="196291" y="253422"/>
                  </a:cubicBezTo>
                  <a:cubicBezTo>
                    <a:pt x="196291" y="260520"/>
                    <a:pt x="201954" y="266172"/>
                    <a:pt x="209065" y="266172"/>
                  </a:cubicBezTo>
                  <a:cubicBezTo>
                    <a:pt x="216045" y="266172"/>
                    <a:pt x="221839" y="260520"/>
                    <a:pt x="221839" y="253422"/>
                  </a:cubicBezTo>
                  <a:cubicBezTo>
                    <a:pt x="221839" y="246456"/>
                    <a:pt x="216045" y="240673"/>
                    <a:pt x="209065" y="240673"/>
                  </a:cubicBezTo>
                  <a:close/>
                  <a:moveTo>
                    <a:pt x="149672" y="240673"/>
                  </a:moveTo>
                  <a:cubicBezTo>
                    <a:pt x="142692" y="240673"/>
                    <a:pt x="136898" y="246456"/>
                    <a:pt x="136898" y="253422"/>
                  </a:cubicBezTo>
                  <a:cubicBezTo>
                    <a:pt x="136898" y="260520"/>
                    <a:pt x="142692" y="266172"/>
                    <a:pt x="149672" y="266172"/>
                  </a:cubicBezTo>
                  <a:cubicBezTo>
                    <a:pt x="156784" y="266172"/>
                    <a:pt x="162446" y="260520"/>
                    <a:pt x="162446" y="253422"/>
                  </a:cubicBezTo>
                  <a:cubicBezTo>
                    <a:pt x="162446" y="246456"/>
                    <a:pt x="156784" y="240673"/>
                    <a:pt x="149672" y="240673"/>
                  </a:cubicBezTo>
                  <a:close/>
                  <a:moveTo>
                    <a:pt x="459544" y="203344"/>
                  </a:moveTo>
                  <a:cubicBezTo>
                    <a:pt x="452564" y="203344"/>
                    <a:pt x="446770" y="208996"/>
                    <a:pt x="446770" y="215962"/>
                  </a:cubicBezTo>
                  <a:cubicBezTo>
                    <a:pt x="446770" y="223060"/>
                    <a:pt x="452564" y="228712"/>
                    <a:pt x="459544" y="228712"/>
                  </a:cubicBezTo>
                  <a:cubicBezTo>
                    <a:pt x="466655" y="228712"/>
                    <a:pt x="472318" y="223060"/>
                    <a:pt x="472318" y="215962"/>
                  </a:cubicBezTo>
                  <a:cubicBezTo>
                    <a:pt x="472318" y="208996"/>
                    <a:pt x="466655" y="203344"/>
                    <a:pt x="459544" y="203344"/>
                  </a:cubicBezTo>
                  <a:close/>
                  <a:moveTo>
                    <a:pt x="400283" y="203344"/>
                  </a:moveTo>
                  <a:cubicBezTo>
                    <a:pt x="393171" y="203344"/>
                    <a:pt x="387508" y="208996"/>
                    <a:pt x="387508" y="215962"/>
                  </a:cubicBezTo>
                  <a:cubicBezTo>
                    <a:pt x="387508" y="223060"/>
                    <a:pt x="393171" y="228712"/>
                    <a:pt x="400283" y="228712"/>
                  </a:cubicBezTo>
                  <a:cubicBezTo>
                    <a:pt x="407262" y="228712"/>
                    <a:pt x="413057" y="223060"/>
                    <a:pt x="413057" y="215962"/>
                  </a:cubicBezTo>
                  <a:cubicBezTo>
                    <a:pt x="413057" y="208996"/>
                    <a:pt x="407262" y="203344"/>
                    <a:pt x="400283" y="203344"/>
                  </a:cubicBezTo>
                  <a:close/>
                  <a:moveTo>
                    <a:pt x="209065" y="203344"/>
                  </a:moveTo>
                  <a:cubicBezTo>
                    <a:pt x="201954" y="203344"/>
                    <a:pt x="196291" y="208996"/>
                    <a:pt x="196291" y="215962"/>
                  </a:cubicBezTo>
                  <a:cubicBezTo>
                    <a:pt x="196291" y="223060"/>
                    <a:pt x="201954" y="228712"/>
                    <a:pt x="209065" y="228712"/>
                  </a:cubicBezTo>
                  <a:cubicBezTo>
                    <a:pt x="216045" y="228712"/>
                    <a:pt x="221839" y="223060"/>
                    <a:pt x="221839" y="215962"/>
                  </a:cubicBezTo>
                  <a:cubicBezTo>
                    <a:pt x="221839" y="208996"/>
                    <a:pt x="216045" y="203344"/>
                    <a:pt x="209065" y="203344"/>
                  </a:cubicBezTo>
                  <a:close/>
                  <a:moveTo>
                    <a:pt x="149672" y="203344"/>
                  </a:moveTo>
                  <a:cubicBezTo>
                    <a:pt x="142692" y="203344"/>
                    <a:pt x="136898" y="208996"/>
                    <a:pt x="136898" y="215962"/>
                  </a:cubicBezTo>
                  <a:cubicBezTo>
                    <a:pt x="136898" y="223060"/>
                    <a:pt x="142692" y="228712"/>
                    <a:pt x="149672" y="228712"/>
                  </a:cubicBezTo>
                  <a:cubicBezTo>
                    <a:pt x="156784" y="228712"/>
                    <a:pt x="162446" y="223060"/>
                    <a:pt x="162446" y="215962"/>
                  </a:cubicBezTo>
                  <a:cubicBezTo>
                    <a:pt x="162446" y="208996"/>
                    <a:pt x="156784" y="203344"/>
                    <a:pt x="149672" y="203344"/>
                  </a:cubicBezTo>
                  <a:close/>
                  <a:moveTo>
                    <a:pt x="459544" y="164307"/>
                  </a:moveTo>
                  <a:cubicBezTo>
                    <a:pt x="452564" y="164307"/>
                    <a:pt x="446770" y="169959"/>
                    <a:pt x="446770" y="177057"/>
                  </a:cubicBezTo>
                  <a:cubicBezTo>
                    <a:pt x="446770" y="184023"/>
                    <a:pt x="452564" y="189806"/>
                    <a:pt x="459544" y="189806"/>
                  </a:cubicBezTo>
                  <a:cubicBezTo>
                    <a:pt x="466655" y="189806"/>
                    <a:pt x="472318" y="184023"/>
                    <a:pt x="472318" y="177057"/>
                  </a:cubicBezTo>
                  <a:cubicBezTo>
                    <a:pt x="472318" y="169959"/>
                    <a:pt x="466655" y="164307"/>
                    <a:pt x="459544" y="164307"/>
                  </a:cubicBezTo>
                  <a:close/>
                  <a:moveTo>
                    <a:pt x="400283" y="164307"/>
                  </a:moveTo>
                  <a:cubicBezTo>
                    <a:pt x="393171" y="164307"/>
                    <a:pt x="387508" y="169959"/>
                    <a:pt x="387508" y="177057"/>
                  </a:cubicBezTo>
                  <a:cubicBezTo>
                    <a:pt x="387508" y="184023"/>
                    <a:pt x="393171" y="189806"/>
                    <a:pt x="400283" y="189806"/>
                  </a:cubicBezTo>
                  <a:cubicBezTo>
                    <a:pt x="407262" y="189806"/>
                    <a:pt x="413057" y="184023"/>
                    <a:pt x="413057" y="177057"/>
                  </a:cubicBezTo>
                  <a:cubicBezTo>
                    <a:pt x="413057" y="169959"/>
                    <a:pt x="407262" y="164307"/>
                    <a:pt x="400283" y="164307"/>
                  </a:cubicBezTo>
                  <a:close/>
                  <a:moveTo>
                    <a:pt x="209065" y="164307"/>
                  </a:moveTo>
                  <a:cubicBezTo>
                    <a:pt x="201954" y="164307"/>
                    <a:pt x="196291" y="169959"/>
                    <a:pt x="196291" y="177057"/>
                  </a:cubicBezTo>
                  <a:cubicBezTo>
                    <a:pt x="196291" y="184023"/>
                    <a:pt x="201954" y="189806"/>
                    <a:pt x="209065" y="189806"/>
                  </a:cubicBezTo>
                  <a:cubicBezTo>
                    <a:pt x="216045" y="189806"/>
                    <a:pt x="221839" y="184023"/>
                    <a:pt x="221839" y="177057"/>
                  </a:cubicBezTo>
                  <a:cubicBezTo>
                    <a:pt x="221839" y="169959"/>
                    <a:pt x="216045" y="164307"/>
                    <a:pt x="209065" y="164307"/>
                  </a:cubicBezTo>
                  <a:close/>
                  <a:moveTo>
                    <a:pt x="149672" y="164307"/>
                  </a:moveTo>
                  <a:cubicBezTo>
                    <a:pt x="142692" y="164307"/>
                    <a:pt x="136898" y="169959"/>
                    <a:pt x="136898" y="177057"/>
                  </a:cubicBezTo>
                  <a:cubicBezTo>
                    <a:pt x="136898" y="184023"/>
                    <a:pt x="142692" y="189806"/>
                    <a:pt x="149672" y="189806"/>
                  </a:cubicBezTo>
                  <a:cubicBezTo>
                    <a:pt x="156784" y="189806"/>
                    <a:pt x="162446" y="184023"/>
                    <a:pt x="162446" y="177057"/>
                  </a:cubicBezTo>
                  <a:cubicBezTo>
                    <a:pt x="162446" y="169959"/>
                    <a:pt x="156784" y="164307"/>
                    <a:pt x="149672" y="164307"/>
                  </a:cubicBezTo>
                  <a:close/>
                  <a:moveTo>
                    <a:pt x="346815" y="162204"/>
                  </a:moveTo>
                  <a:lnTo>
                    <a:pt x="346815" y="269852"/>
                  </a:lnTo>
                  <a:cubicBezTo>
                    <a:pt x="354980" y="269852"/>
                    <a:pt x="361565" y="245799"/>
                    <a:pt x="361565" y="215962"/>
                  </a:cubicBezTo>
                  <a:cubicBezTo>
                    <a:pt x="361565" y="186258"/>
                    <a:pt x="354980" y="162204"/>
                    <a:pt x="346815" y="162204"/>
                  </a:cubicBezTo>
                  <a:close/>
                  <a:moveTo>
                    <a:pt x="262401" y="162204"/>
                  </a:moveTo>
                  <a:cubicBezTo>
                    <a:pt x="254367" y="162204"/>
                    <a:pt x="247651" y="186258"/>
                    <a:pt x="247651" y="215962"/>
                  </a:cubicBezTo>
                  <a:cubicBezTo>
                    <a:pt x="247651" y="245799"/>
                    <a:pt x="254367" y="269852"/>
                    <a:pt x="262401" y="269852"/>
                  </a:cubicBezTo>
                  <a:close/>
                  <a:moveTo>
                    <a:pt x="129392" y="144066"/>
                  </a:moveTo>
                  <a:lnTo>
                    <a:pt x="479430" y="144066"/>
                  </a:lnTo>
                  <a:lnTo>
                    <a:pt x="479825" y="144066"/>
                  </a:lnTo>
                  <a:cubicBezTo>
                    <a:pt x="491545" y="144066"/>
                    <a:pt x="501027" y="176137"/>
                    <a:pt x="501027" y="215831"/>
                  </a:cubicBezTo>
                  <a:cubicBezTo>
                    <a:pt x="501027" y="255394"/>
                    <a:pt x="491545" y="287596"/>
                    <a:pt x="479825" y="287596"/>
                  </a:cubicBezTo>
                  <a:lnTo>
                    <a:pt x="479430" y="287596"/>
                  </a:lnTo>
                  <a:lnTo>
                    <a:pt x="129392" y="287596"/>
                  </a:lnTo>
                  <a:cubicBezTo>
                    <a:pt x="117671" y="287596"/>
                    <a:pt x="108189" y="255394"/>
                    <a:pt x="108189" y="215831"/>
                  </a:cubicBezTo>
                  <a:cubicBezTo>
                    <a:pt x="108189" y="176137"/>
                    <a:pt x="117671" y="144066"/>
                    <a:pt x="129392" y="144066"/>
                  </a:cubicBezTo>
                  <a:close/>
                  <a:moveTo>
                    <a:pt x="129423" y="115928"/>
                  </a:moveTo>
                  <a:cubicBezTo>
                    <a:pt x="84910" y="115928"/>
                    <a:pt x="80037" y="185741"/>
                    <a:pt x="80037" y="215849"/>
                  </a:cubicBezTo>
                  <a:cubicBezTo>
                    <a:pt x="80037" y="245826"/>
                    <a:pt x="84910" y="315771"/>
                    <a:pt x="129423" y="315771"/>
                  </a:cubicBezTo>
                  <a:lnTo>
                    <a:pt x="479864" y="315771"/>
                  </a:lnTo>
                  <a:cubicBezTo>
                    <a:pt x="524509" y="315771"/>
                    <a:pt x="529250" y="245826"/>
                    <a:pt x="529250" y="215849"/>
                  </a:cubicBezTo>
                  <a:cubicBezTo>
                    <a:pt x="529250" y="185741"/>
                    <a:pt x="524509" y="115928"/>
                    <a:pt x="479469" y="115928"/>
                  </a:cubicBezTo>
                  <a:close/>
                  <a:moveTo>
                    <a:pt x="178430" y="0"/>
                  </a:moveTo>
                  <a:cubicBezTo>
                    <a:pt x="224112" y="0"/>
                    <a:pt x="269810" y="17387"/>
                    <a:pt x="304709" y="52162"/>
                  </a:cubicBezTo>
                  <a:cubicBezTo>
                    <a:pt x="374376" y="-17388"/>
                    <a:pt x="487371" y="-17388"/>
                    <a:pt x="557037" y="52162"/>
                  </a:cubicBezTo>
                  <a:cubicBezTo>
                    <a:pt x="626704" y="121844"/>
                    <a:pt x="626704" y="234650"/>
                    <a:pt x="557037" y="304201"/>
                  </a:cubicBezTo>
                  <a:lnTo>
                    <a:pt x="304709" y="556239"/>
                  </a:lnTo>
                  <a:lnTo>
                    <a:pt x="52250" y="304201"/>
                  </a:lnTo>
                  <a:cubicBezTo>
                    <a:pt x="-17417" y="234650"/>
                    <a:pt x="-17417" y="121844"/>
                    <a:pt x="52250" y="52162"/>
                  </a:cubicBezTo>
                  <a:cubicBezTo>
                    <a:pt x="87083" y="17387"/>
                    <a:pt x="132748" y="0"/>
                    <a:pt x="178430" y="0"/>
                  </a:cubicBezTo>
                  <a:close/>
                </a:path>
              </a:pathLst>
            </a:custGeom>
            <a:solidFill>
              <a:srgbClr val="F04765"/>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2" name="文本框 1"/>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2" name="组合 31"/>
          <p:cNvGrpSpPr/>
          <p:nvPr/>
        </p:nvGrpSpPr>
        <p:grpSpPr>
          <a:xfrm>
            <a:off x="4736600" y="3011624"/>
            <a:ext cx="1321080" cy="1324175"/>
            <a:chOff x="3298067" y="3049673"/>
            <a:chExt cx="1321080" cy="1324175"/>
          </a:xfrm>
        </p:grpSpPr>
        <p:sp>
          <p:nvSpPr>
            <p:cNvPr id="22" name="椭圆 21"/>
            <p:cNvSpPr/>
            <p:nvPr/>
          </p:nvSpPr>
          <p:spPr>
            <a:xfrm>
              <a:off x="3298067" y="3049673"/>
              <a:ext cx="1321080" cy="1324175"/>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400">
                <a:solidFill>
                  <a:srgbClr val="1E1C2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medicine_165993"/>
            <p:cNvSpPr>
              <a:spLocks noChangeAspect="1"/>
            </p:cNvSpPr>
            <p:nvPr/>
          </p:nvSpPr>
          <p:spPr bwMode="auto">
            <a:xfrm>
              <a:off x="3675770" y="3429000"/>
              <a:ext cx="609685" cy="604888"/>
            </a:xfrm>
            <a:custGeom>
              <a:avLst/>
              <a:gdLst>
                <a:gd name="T0" fmla="*/ 6665 w 6762"/>
                <a:gd name="T1" fmla="*/ 4708 h 6720"/>
                <a:gd name="T2" fmla="*/ 4377 w 6762"/>
                <a:gd name="T3" fmla="*/ 2420 h 6720"/>
                <a:gd name="T4" fmla="*/ 3850 w 6762"/>
                <a:gd name="T5" fmla="*/ 2184 h 6720"/>
                <a:gd name="T6" fmla="*/ 3237 w 6762"/>
                <a:gd name="T7" fmla="*/ 2150 h 6720"/>
                <a:gd name="T8" fmla="*/ 2921 w 6762"/>
                <a:gd name="T9" fmla="*/ 1476 h 6720"/>
                <a:gd name="T10" fmla="*/ 2546 w 6762"/>
                <a:gd name="T11" fmla="*/ 1227 h 6720"/>
                <a:gd name="T12" fmla="*/ 1506 w 6762"/>
                <a:gd name="T13" fmla="*/ 395 h 6720"/>
                <a:gd name="T14" fmla="*/ 493 w 6762"/>
                <a:gd name="T15" fmla="*/ 339 h 6720"/>
                <a:gd name="T16" fmla="*/ 437 w 6762"/>
                <a:gd name="T17" fmla="*/ 1435 h 6720"/>
                <a:gd name="T18" fmla="*/ 1269 w 6762"/>
                <a:gd name="T19" fmla="*/ 2503 h 6720"/>
                <a:gd name="T20" fmla="*/ 1518 w 6762"/>
                <a:gd name="T21" fmla="*/ 2878 h 6720"/>
                <a:gd name="T22" fmla="*/ 2180 w 6762"/>
                <a:gd name="T23" fmla="*/ 3192 h 6720"/>
                <a:gd name="T24" fmla="*/ 2226 w 6762"/>
                <a:gd name="T25" fmla="*/ 3807 h 6720"/>
                <a:gd name="T26" fmla="*/ 2462 w 6762"/>
                <a:gd name="T27" fmla="*/ 4320 h 6720"/>
                <a:gd name="T28" fmla="*/ 4752 w 6762"/>
                <a:gd name="T29" fmla="*/ 6610 h 6720"/>
                <a:gd name="T30" fmla="*/ 5042 w 6762"/>
                <a:gd name="T31" fmla="*/ 6679 h 6720"/>
                <a:gd name="T32" fmla="*/ 6734 w 6762"/>
                <a:gd name="T33" fmla="*/ 4987 h 6720"/>
                <a:gd name="T34" fmla="*/ 6665 w 6762"/>
                <a:gd name="T35" fmla="*/ 4708 h 6720"/>
                <a:gd name="T36" fmla="*/ 1769 w 6762"/>
                <a:gd name="T37" fmla="*/ 2323 h 6720"/>
                <a:gd name="T38" fmla="*/ 812 w 6762"/>
                <a:gd name="T39" fmla="*/ 1060 h 6720"/>
                <a:gd name="T40" fmla="*/ 826 w 6762"/>
                <a:gd name="T41" fmla="*/ 755 h 6720"/>
                <a:gd name="T42" fmla="*/ 1117 w 6762"/>
                <a:gd name="T43" fmla="*/ 783 h 6720"/>
                <a:gd name="T44" fmla="*/ 2352 w 6762"/>
                <a:gd name="T45" fmla="*/ 1740 h 6720"/>
                <a:gd name="T46" fmla="*/ 2560 w 6762"/>
                <a:gd name="T47" fmla="*/ 2531 h 6720"/>
                <a:gd name="T48" fmla="*/ 1769 w 6762"/>
                <a:gd name="T49" fmla="*/ 2323 h 6720"/>
                <a:gd name="T50" fmla="*/ 2768 w 6762"/>
                <a:gd name="T51" fmla="*/ 3766 h 6720"/>
                <a:gd name="T52" fmla="*/ 2717 w 6762"/>
                <a:gd name="T53" fmla="*/ 3091 h 6720"/>
                <a:gd name="T54" fmla="*/ 2962 w 6762"/>
                <a:gd name="T55" fmla="*/ 2919 h 6720"/>
                <a:gd name="T56" fmla="*/ 3129 w 6762"/>
                <a:gd name="T57" fmla="*/ 2687 h 6720"/>
                <a:gd name="T58" fmla="*/ 3809 w 6762"/>
                <a:gd name="T59" fmla="*/ 2724 h 6720"/>
                <a:gd name="T60" fmla="*/ 3989 w 6762"/>
                <a:gd name="T61" fmla="*/ 2807 h 6720"/>
                <a:gd name="T62" fmla="*/ 4672 w 6762"/>
                <a:gd name="T63" fmla="*/ 3495 h 6720"/>
                <a:gd name="T64" fmla="*/ 3556 w 6762"/>
                <a:gd name="T65" fmla="*/ 4648 h 6720"/>
                <a:gd name="T66" fmla="*/ 2852 w 6762"/>
                <a:gd name="T67" fmla="*/ 3944 h 6720"/>
                <a:gd name="T68" fmla="*/ 2768 w 6762"/>
                <a:gd name="T69" fmla="*/ 3766 h 6720"/>
                <a:gd name="T70" fmla="*/ 5014 w 6762"/>
                <a:gd name="T71" fmla="*/ 6110 h 6720"/>
                <a:gd name="T72" fmla="*/ 3952 w 6762"/>
                <a:gd name="T73" fmla="*/ 5047 h 6720"/>
                <a:gd name="T74" fmla="*/ 5078 w 6762"/>
                <a:gd name="T75" fmla="*/ 3906 h 6720"/>
                <a:gd name="T76" fmla="*/ 6138 w 6762"/>
                <a:gd name="T77" fmla="*/ 4972 h 6720"/>
                <a:gd name="T78" fmla="*/ 5014 w 6762"/>
                <a:gd name="T79" fmla="*/ 6110 h 6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62" h="6720">
                  <a:moveTo>
                    <a:pt x="6665" y="4708"/>
                  </a:moveTo>
                  <a:lnTo>
                    <a:pt x="4377" y="2420"/>
                  </a:lnTo>
                  <a:cubicBezTo>
                    <a:pt x="4238" y="2282"/>
                    <a:pt x="4058" y="2199"/>
                    <a:pt x="3850" y="2184"/>
                  </a:cubicBezTo>
                  <a:lnTo>
                    <a:pt x="3237" y="2150"/>
                  </a:lnTo>
                  <a:cubicBezTo>
                    <a:pt x="3213" y="1891"/>
                    <a:pt x="3105" y="1659"/>
                    <a:pt x="2921" y="1476"/>
                  </a:cubicBezTo>
                  <a:cubicBezTo>
                    <a:pt x="2810" y="1366"/>
                    <a:pt x="2692" y="1263"/>
                    <a:pt x="2546" y="1227"/>
                  </a:cubicBezTo>
                  <a:cubicBezTo>
                    <a:pt x="2128" y="1122"/>
                    <a:pt x="1506" y="395"/>
                    <a:pt x="1506" y="395"/>
                  </a:cubicBezTo>
                  <a:cubicBezTo>
                    <a:pt x="1353" y="256"/>
                    <a:pt x="932" y="0"/>
                    <a:pt x="493" y="339"/>
                  </a:cubicBezTo>
                  <a:cubicBezTo>
                    <a:pt x="0" y="790"/>
                    <a:pt x="285" y="1296"/>
                    <a:pt x="437" y="1435"/>
                  </a:cubicBezTo>
                  <a:cubicBezTo>
                    <a:pt x="437" y="1435"/>
                    <a:pt x="1120" y="2059"/>
                    <a:pt x="1269" y="2503"/>
                  </a:cubicBezTo>
                  <a:cubicBezTo>
                    <a:pt x="1317" y="2644"/>
                    <a:pt x="1408" y="2767"/>
                    <a:pt x="1518" y="2878"/>
                  </a:cubicBezTo>
                  <a:cubicBezTo>
                    <a:pt x="1704" y="3063"/>
                    <a:pt x="1934" y="3172"/>
                    <a:pt x="2180" y="3192"/>
                  </a:cubicBezTo>
                  <a:lnTo>
                    <a:pt x="2226" y="3807"/>
                  </a:lnTo>
                  <a:cubicBezTo>
                    <a:pt x="2240" y="4002"/>
                    <a:pt x="2324" y="4182"/>
                    <a:pt x="2462" y="4320"/>
                  </a:cubicBezTo>
                  <a:lnTo>
                    <a:pt x="4752" y="6610"/>
                  </a:lnTo>
                  <a:cubicBezTo>
                    <a:pt x="4865" y="6720"/>
                    <a:pt x="5001" y="6692"/>
                    <a:pt x="5042" y="6679"/>
                  </a:cubicBezTo>
                  <a:cubicBezTo>
                    <a:pt x="6305" y="6263"/>
                    <a:pt x="6721" y="5042"/>
                    <a:pt x="6734" y="4987"/>
                  </a:cubicBezTo>
                  <a:cubicBezTo>
                    <a:pt x="6762" y="4888"/>
                    <a:pt x="6734" y="4778"/>
                    <a:pt x="6665" y="4708"/>
                  </a:cubicBezTo>
                  <a:close/>
                  <a:moveTo>
                    <a:pt x="1769" y="2323"/>
                  </a:moveTo>
                  <a:cubicBezTo>
                    <a:pt x="1504" y="1634"/>
                    <a:pt x="812" y="1060"/>
                    <a:pt x="812" y="1060"/>
                  </a:cubicBezTo>
                  <a:cubicBezTo>
                    <a:pt x="770" y="1019"/>
                    <a:pt x="709" y="872"/>
                    <a:pt x="826" y="755"/>
                  </a:cubicBezTo>
                  <a:cubicBezTo>
                    <a:pt x="958" y="663"/>
                    <a:pt x="1076" y="742"/>
                    <a:pt x="1117" y="783"/>
                  </a:cubicBezTo>
                  <a:cubicBezTo>
                    <a:pt x="1117" y="783"/>
                    <a:pt x="1652" y="1439"/>
                    <a:pt x="2352" y="1740"/>
                  </a:cubicBezTo>
                  <a:cubicBezTo>
                    <a:pt x="2876" y="1966"/>
                    <a:pt x="2653" y="2458"/>
                    <a:pt x="2560" y="2531"/>
                  </a:cubicBezTo>
                  <a:cubicBezTo>
                    <a:pt x="2448" y="2618"/>
                    <a:pt x="1954" y="2806"/>
                    <a:pt x="1769" y="2323"/>
                  </a:cubicBezTo>
                  <a:close/>
                  <a:moveTo>
                    <a:pt x="2768" y="3766"/>
                  </a:moveTo>
                  <a:lnTo>
                    <a:pt x="2717" y="3091"/>
                  </a:lnTo>
                  <a:cubicBezTo>
                    <a:pt x="2805" y="3047"/>
                    <a:pt x="2886" y="2990"/>
                    <a:pt x="2962" y="2919"/>
                  </a:cubicBezTo>
                  <a:cubicBezTo>
                    <a:pt x="3028" y="2848"/>
                    <a:pt x="3084" y="2771"/>
                    <a:pt x="3129" y="2687"/>
                  </a:cubicBezTo>
                  <a:lnTo>
                    <a:pt x="3809" y="2724"/>
                  </a:lnTo>
                  <a:cubicBezTo>
                    <a:pt x="3878" y="2738"/>
                    <a:pt x="3948" y="2766"/>
                    <a:pt x="3989" y="2807"/>
                  </a:cubicBezTo>
                  <a:lnTo>
                    <a:pt x="4672" y="3495"/>
                  </a:lnTo>
                  <a:cubicBezTo>
                    <a:pt x="4402" y="4160"/>
                    <a:pt x="3820" y="4518"/>
                    <a:pt x="3556" y="4648"/>
                  </a:cubicBezTo>
                  <a:lnTo>
                    <a:pt x="2852" y="3944"/>
                  </a:lnTo>
                  <a:cubicBezTo>
                    <a:pt x="2796" y="3890"/>
                    <a:pt x="2768" y="3835"/>
                    <a:pt x="2768" y="3766"/>
                  </a:cubicBezTo>
                  <a:close/>
                  <a:moveTo>
                    <a:pt x="5014" y="6110"/>
                  </a:moveTo>
                  <a:lnTo>
                    <a:pt x="3952" y="5047"/>
                  </a:lnTo>
                  <a:cubicBezTo>
                    <a:pt x="4282" y="4858"/>
                    <a:pt x="4768" y="4499"/>
                    <a:pt x="5078" y="3906"/>
                  </a:cubicBezTo>
                  <a:lnTo>
                    <a:pt x="6138" y="4972"/>
                  </a:lnTo>
                  <a:cubicBezTo>
                    <a:pt x="6013" y="5250"/>
                    <a:pt x="5681" y="5832"/>
                    <a:pt x="5014" y="611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4076060" y="1687449"/>
            <a:ext cx="1321080" cy="1324175"/>
            <a:chOff x="2637527" y="1725498"/>
            <a:chExt cx="1321080" cy="1324175"/>
          </a:xfrm>
        </p:grpSpPr>
        <p:sp>
          <p:nvSpPr>
            <p:cNvPr id="19" name="椭圆 18"/>
            <p:cNvSpPr/>
            <p:nvPr/>
          </p:nvSpPr>
          <p:spPr>
            <a:xfrm>
              <a:off x="2637527" y="1725498"/>
              <a:ext cx="1321080" cy="1324175"/>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400">
                <a:solidFill>
                  <a:srgbClr val="1E1C2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cardiogram_320769"/>
            <p:cNvSpPr>
              <a:spLocks noChangeAspect="1"/>
            </p:cNvSpPr>
            <p:nvPr/>
          </p:nvSpPr>
          <p:spPr bwMode="auto">
            <a:xfrm>
              <a:off x="3025054" y="2076270"/>
              <a:ext cx="609685" cy="602327"/>
            </a:xfrm>
            <a:custGeom>
              <a:avLst/>
              <a:gdLst>
                <a:gd name="T0" fmla="*/ 6101 w 6756"/>
                <a:gd name="T1" fmla="*/ 526 h 6684"/>
                <a:gd name="T2" fmla="*/ 4892 w 6756"/>
                <a:gd name="T3" fmla="*/ 0 h 6684"/>
                <a:gd name="T4" fmla="*/ 3399 w 6756"/>
                <a:gd name="T5" fmla="*/ 896 h 6684"/>
                <a:gd name="T6" fmla="*/ 1906 w 6756"/>
                <a:gd name="T7" fmla="*/ 0 h 6684"/>
                <a:gd name="T8" fmla="*/ 57 w 6756"/>
                <a:gd name="T9" fmla="*/ 2232 h 6684"/>
                <a:gd name="T10" fmla="*/ 3214 w 6756"/>
                <a:gd name="T11" fmla="*/ 6613 h 6684"/>
                <a:gd name="T12" fmla="*/ 3399 w 6756"/>
                <a:gd name="T13" fmla="*/ 6684 h 6684"/>
                <a:gd name="T14" fmla="*/ 3584 w 6756"/>
                <a:gd name="T15" fmla="*/ 6627 h 6684"/>
                <a:gd name="T16" fmla="*/ 6756 w 6756"/>
                <a:gd name="T17" fmla="*/ 2247 h 6684"/>
                <a:gd name="T18" fmla="*/ 6101 w 6756"/>
                <a:gd name="T19" fmla="*/ 526 h 6684"/>
                <a:gd name="T20" fmla="*/ 3413 w 6756"/>
                <a:gd name="T21" fmla="*/ 6044 h 6684"/>
                <a:gd name="T22" fmla="*/ 1323 w 6756"/>
                <a:gd name="T23" fmla="*/ 3783 h 6684"/>
                <a:gd name="T24" fmla="*/ 1778 w 6756"/>
                <a:gd name="T25" fmla="*/ 3783 h 6684"/>
                <a:gd name="T26" fmla="*/ 2034 w 6756"/>
                <a:gd name="T27" fmla="*/ 3612 h 6684"/>
                <a:gd name="T28" fmla="*/ 2275 w 6756"/>
                <a:gd name="T29" fmla="*/ 3072 h 6684"/>
                <a:gd name="T30" fmla="*/ 2844 w 6756"/>
                <a:gd name="T31" fmla="*/ 4067 h 6684"/>
                <a:gd name="T32" fmla="*/ 3086 w 6756"/>
                <a:gd name="T33" fmla="*/ 4209 h 6684"/>
                <a:gd name="T34" fmla="*/ 3328 w 6756"/>
                <a:gd name="T35" fmla="*/ 4081 h 6684"/>
                <a:gd name="T36" fmla="*/ 3612 w 6756"/>
                <a:gd name="T37" fmla="*/ 3626 h 6684"/>
                <a:gd name="T38" fmla="*/ 3840 w 6756"/>
                <a:gd name="T39" fmla="*/ 4423 h 6684"/>
                <a:gd name="T40" fmla="*/ 4110 w 6756"/>
                <a:gd name="T41" fmla="*/ 4622 h 6684"/>
                <a:gd name="T42" fmla="*/ 4352 w 6756"/>
                <a:gd name="T43" fmla="*/ 4423 h 6684"/>
                <a:gd name="T44" fmla="*/ 4779 w 6756"/>
                <a:gd name="T45" fmla="*/ 3015 h 6684"/>
                <a:gd name="T46" fmla="*/ 4892 w 6756"/>
                <a:gd name="T47" fmla="*/ 3328 h 6684"/>
                <a:gd name="T48" fmla="*/ 5148 w 6756"/>
                <a:gd name="T49" fmla="*/ 3512 h 6684"/>
                <a:gd name="T50" fmla="*/ 5731 w 6756"/>
                <a:gd name="T51" fmla="*/ 3512 h 6684"/>
                <a:gd name="T52" fmla="*/ 3413 w 6756"/>
                <a:gd name="T53" fmla="*/ 6044 h 6684"/>
                <a:gd name="T54" fmla="*/ 6016 w 6756"/>
                <a:gd name="T55" fmla="*/ 2944 h 6684"/>
                <a:gd name="T56" fmla="*/ 5348 w 6756"/>
                <a:gd name="T57" fmla="*/ 2944 h 6684"/>
                <a:gd name="T58" fmla="*/ 5020 w 6756"/>
                <a:gd name="T59" fmla="*/ 2019 h 6684"/>
                <a:gd name="T60" fmla="*/ 4750 w 6756"/>
                <a:gd name="T61" fmla="*/ 1834 h 6684"/>
                <a:gd name="T62" fmla="*/ 4494 w 6756"/>
                <a:gd name="T63" fmla="*/ 2033 h 6684"/>
                <a:gd name="T64" fmla="*/ 4082 w 6756"/>
                <a:gd name="T65" fmla="*/ 3370 h 6684"/>
                <a:gd name="T66" fmla="*/ 3925 w 6756"/>
                <a:gd name="T67" fmla="*/ 2858 h 6684"/>
                <a:gd name="T68" fmla="*/ 3698 w 6756"/>
                <a:gd name="T69" fmla="*/ 2659 h 6684"/>
                <a:gd name="T70" fmla="*/ 3428 w 6756"/>
                <a:gd name="T71" fmla="*/ 2787 h 6684"/>
                <a:gd name="T72" fmla="*/ 3072 w 6756"/>
                <a:gd name="T73" fmla="*/ 3370 h 6684"/>
                <a:gd name="T74" fmla="*/ 2475 w 6756"/>
                <a:gd name="T75" fmla="*/ 2304 h 6684"/>
                <a:gd name="T76" fmla="*/ 2219 w 6756"/>
                <a:gd name="T77" fmla="*/ 2161 h 6684"/>
                <a:gd name="T78" fmla="*/ 1977 w 6756"/>
                <a:gd name="T79" fmla="*/ 2332 h 6684"/>
                <a:gd name="T80" fmla="*/ 1593 w 6756"/>
                <a:gd name="T81" fmla="*/ 3214 h 6684"/>
                <a:gd name="T82" fmla="*/ 939 w 6756"/>
                <a:gd name="T83" fmla="*/ 3214 h 6684"/>
                <a:gd name="T84" fmla="*/ 626 w 6756"/>
                <a:gd name="T85" fmla="*/ 2247 h 6684"/>
                <a:gd name="T86" fmla="*/ 1920 w 6756"/>
                <a:gd name="T87" fmla="*/ 554 h 6684"/>
                <a:gd name="T88" fmla="*/ 3129 w 6756"/>
                <a:gd name="T89" fmla="*/ 1678 h 6684"/>
                <a:gd name="T90" fmla="*/ 3399 w 6756"/>
                <a:gd name="T91" fmla="*/ 1877 h 6684"/>
                <a:gd name="T92" fmla="*/ 3669 w 6756"/>
                <a:gd name="T93" fmla="*/ 1678 h 6684"/>
                <a:gd name="T94" fmla="*/ 4892 w 6756"/>
                <a:gd name="T95" fmla="*/ 568 h 6684"/>
                <a:gd name="T96" fmla="*/ 5703 w 6756"/>
                <a:gd name="T97" fmla="*/ 938 h 6684"/>
                <a:gd name="T98" fmla="*/ 6187 w 6756"/>
                <a:gd name="T99" fmla="*/ 2247 h 6684"/>
                <a:gd name="T100" fmla="*/ 6016 w 6756"/>
                <a:gd name="T101" fmla="*/ 2944 h 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56" h="6683">
                  <a:moveTo>
                    <a:pt x="6101" y="526"/>
                  </a:moveTo>
                  <a:cubicBezTo>
                    <a:pt x="5760" y="184"/>
                    <a:pt x="5333" y="0"/>
                    <a:pt x="4892" y="0"/>
                  </a:cubicBezTo>
                  <a:cubicBezTo>
                    <a:pt x="4295" y="0"/>
                    <a:pt x="3740" y="341"/>
                    <a:pt x="3399" y="896"/>
                  </a:cubicBezTo>
                  <a:cubicBezTo>
                    <a:pt x="3043" y="341"/>
                    <a:pt x="2503" y="0"/>
                    <a:pt x="1906" y="0"/>
                  </a:cubicBezTo>
                  <a:cubicBezTo>
                    <a:pt x="910" y="0"/>
                    <a:pt x="99" y="967"/>
                    <a:pt x="57" y="2232"/>
                  </a:cubicBezTo>
                  <a:cubicBezTo>
                    <a:pt x="0" y="3754"/>
                    <a:pt x="2887" y="6328"/>
                    <a:pt x="3214" y="6613"/>
                  </a:cubicBezTo>
                  <a:cubicBezTo>
                    <a:pt x="3271" y="6656"/>
                    <a:pt x="3328" y="6684"/>
                    <a:pt x="3399" y="6684"/>
                  </a:cubicBezTo>
                  <a:cubicBezTo>
                    <a:pt x="3456" y="6684"/>
                    <a:pt x="3527" y="6670"/>
                    <a:pt x="3584" y="6627"/>
                  </a:cubicBezTo>
                  <a:cubicBezTo>
                    <a:pt x="3712" y="6528"/>
                    <a:pt x="6727" y="4110"/>
                    <a:pt x="6756" y="2247"/>
                  </a:cubicBezTo>
                  <a:cubicBezTo>
                    <a:pt x="6755" y="1578"/>
                    <a:pt x="6528" y="952"/>
                    <a:pt x="6101" y="526"/>
                  </a:cubicBezTo>
                  <a:close/>
                  <a:moveTo>
                    <a:pt x="3413" y="6044"/>
                  </a:moveTo>
                  <a:cubicBezTo>
                    <a:pt x="2859" y="5532"/>
                    <a:pt x="1948" y="4636"/>
                    <a:pt x="1323" y="3783"/>
                  </a:cubicBezTo>
                  <a:lnTo>
                    <a:pt x="1778" y="3783"/>
                  </a:lnTo>
                  <a:cubicBezTo>
                    <a:pt x="1891" y="3783"/>
                    <a:pt x="1991" y="3712"/>
                    <a:pt x="2034" y="3612"/>
                  </a:cubicBezTo>
                  <a:lnTo>
                    <a:pt x="2275" y="3072"/>
                  </a:lnTo>
                  <a:lnTo>
                    <a:pt x="2844" y="4067"/>
                  </a:lnTo>
                  <a:cubicBezTo>
                    <a:pt x="2901" y="4152"/>
                    <a:pt x="2987" y="4209"/>
                    <a:pt x="3086" y="4209"/>
                  </a:cubicBezTo>
                  <a:cubicBezTo>
                    <a:pt x="3186" y="4209"/>
                    <a:pt x="3271" y="4167"/>
                    <a:pt x="3328" y="4081"/>
                  </a:cubicBezTo>
                  <a:lnTo>
                    <a:pt x="3612" y="3626"/>
                  </a:lnTo>
                  <a:lnTo>
                    <a:pt x="3840" y="4423"/>
                  </a:lnTo>
                  <a:cubicBezTo>
                    <a:pt x="3883" y="4536"/>
                    <a:pt x="3982" y="4622"/>
                    <a:pt x="4110" y="4622"/>
                  </a:cubicBezTo>
                  <a:cubicBezTo>
                    <a:pt x="4238" y="4622"/>
                    <a:pt x="4352" y="4536"/>
                    <a:pt x="4352" y="4423"/>
                  </a:cubicBezTo>
                  <a:lnTo>
                    <a:pt x="4779" y="3015"/>
                  </a:lnTo>
                  <a:lnTo>
                    <a:pt x="4892" y="3328"/>
                  </a:lnTo>
                  <a:cubicBezTo>
                    <a:pt x="4921" y="3441"/>
                    <a:pt x="5035" y="3512"/>
                    <a:pt x="5148" y="3512"/>
                  </a:cubicBezTo>
                  <a:lnTo>
                    <a:pt x="5731" y="3512"/>
                  </a:lnTo>
                  <a:cubicBezTo>
                    <a:pt x="5120" y="4494"/>
                    <a:pt x="4039" y="5518"/>
                    <a:pt x="3413" y="6044"/>
                  </a:cubicBezTo>
                  <a:close/>
                  <a:moveTo>
                    <a:pt x="6016" y="2944"/>
                  </a:moveTo>
                  <a:lnTo>
                    <a:pt x="5348" y="2944"/>
                  </a:lnTo>
                  <a:lnTo>
                    <a:pt x="5020" y="2019"/>
                  </a:lnTo>
                  <a:cubicBezTo>
                    <a:pt x="4978" y="1905"/>
                    <a:pt x="4864" y="1834"/>
                    <a:pt x="4750" y="1834"/>
                  </a:cubicBezTo>
                  <a:cubicBezTo>
                    <a:pt x="4636" y="1834"/>
                    <a:pt x="4523" y="1920"/>
                    <a:pt x="4494" y="2033"/>
                  </a:cubicBezTo>
                  <a:lnTo>
                    <a:pt x="4082" y="3370"/>
                  </a:lnTo>
                  <a:lnTo>
                    <a:pt x="3925" y="2858"/>
                  </a:lnTo>
                  <a:cubicBezTo>
                    <a:pt x="3897" y="2744"/>
                    <a:pt x="3812" y="2673"/>
                    <a:pt x="3698" y="2659"/>
                  </a:cubicBezTo>
                  <a:cubicBezTo>
                    <a:pt x="3598" y="2645"/>
                    <a:pt x="3484" y="2688"/>
                    <a:pt x="3428" y="2787"/>
                  </a:cubicBezTo>
                  <a:lnTo>
                    <a:pt x="3072" y="3370"/>
                  </a:lnTo>
                  <a:lnTo>
                    <a:pt x="2475" y="2304"/>
                  </a:lnTo>
                  <a:cubicBezTo>
                    <a:pt x="2418" y="2218"/>
                    <a:pt x="2318" y="2161"/>
                    <a:pt x="2219" y="2161"/>
                  </a:cubicBezTo>
                  <a:cubicBezTo>
                    <a:pt x="2119" y="2176"/>
                    <a:pt x="2020" y="2232"/>
                    <a:pt x="1977" y="2332"/>
                  </a:cubicBezTo>
                  <a:lnTo>
                    <a:pt x="1593" y="3214"/>
                  </a:lnTo>
                  <a:lnTo>
                    <a:pt x="939" y="3214"/>
                  </a:lnTo>
                  <a:cubicBezTo>
                    <a:pt x="725" y="2858"/>
                    <a:pt x="611" y="2517"/>
                    <a:pt x="626" y="2247"/>
                  </a:cubicBezTo>
                  <a:cubicBezTo>
                    <a:pt x="654" y="1294"/>
                    <a:pt x="1223" y="554"/>
                    <a:pt x="1920" y="554"/>
                  </a:cubicBezTo>
                  <a:cubicBezTo>
                    <a:pt x="2460" y="554"/>
                    <a:pt x="2944" y="995"/>
                    <a:pt x="3129" y="1678"/>
                  </a:cubicBezTo>
                  <a:cubicBezTo>
                    <a:pt x="3171" y="1792"/>
                    <a:pt x="3271" y="1877"/>
                    <a:pt x="3399" y="1877"/>
                  </a:cubicBezTo>
                  <a:cubicBezTo>
                    <a:pt x="3527" y="1877"/>
                    <a:pt x="3641" y="1792"/>
                    <a:pt x="3669" y="1678"/>
                  </a:cubicBezTo>
                  <a:cubicBezTo>
                    <a:pt x="3868" y="1009"/>
                    <a:pt x="4352" y="568"/>
                    <a:pt x="4892" y="568"/>
                  </a:cubicBezTo>
                  <a:cubicBezTo>
                    <a:pt x="5191" y="568"/>
                    <a:pt x="5475" y="696"/>
                    <a:pt x="5703" y="938"/>
                  </a:cubicBezTo>
                  <a:cubicBezTo>
                    <a:pt x="6016" y="1251"/>
                    <a:pt x="6201" y="1735"/>
                    <a:pt x="6187" y="2247"/>
                  </a:cubicBezTo>
                  <a:cubicBezTo>
                    <a:pt x="6187" y="2460"/>
                    <a:pt x="6130" y="2702"/>
                    <a:pt x="6016" y="2944"/>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组合 32"/>
          <p:cNvGrpSpPr/>
          <p:nvPr/>
        </p:nvGrpSpPr>
        <p:grpSpPr>
          <a:xfrm>
            <a:off x="4107890" y="4461827"/>
            <a:ext cx="1321080" cy="1324175"/>
            <a:chOff x="2669357" y="4499876"/>
            <a:chExt cx="1321080" cy="1324175"/>
          </a:xfrm>
        </p:grpSpPr>
        <p:sp>
          <p:nvSpPr>
            <p:cNvPr id="24" name="椭圆 23"/>
            <p:cNvSpPr/>
            <p:nvPr/>
          </p:nvSpPr>
          <p:spPr>
            <a:xfrm>
              <a:off x="2669357" y="4499876"/>
              <a:ext cx="1321080" cy="1324175"/>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400">
                <a:solidFill>
                  <a:srgbClr val="1E1C2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medicine_201764"/>
            <p:cNvSpPr>
              <a:spLocks noChangeAspect="1"/>
            </p:cNvSpPr>
            <p:nvPr/>
          </p:nvSpPr>
          <p:spPr bwMode="auto">
            <a:xfrm>
              <a:off x="3109344" y="4881977"/>
              <a:ext cx="441103" cy="559481"/>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7223" h="604322">
                  <a:moveTo>
                    <a:pt x="201731" y="285366"/>
                  </a:moveTo>
                  <a:lnTo>
                    <a:pt x="235421" y="285366"/>
                  </a:lnTo>
                  <a:lnTo>
                    <a:pt x="235421" y="369346"/>
                  </a:lnTo>
                  <a:lnTo>
                    <a:pt x="319449" y="369346"/>
                  </a:lnTo>
                  <a:lnTo>
                    <a:pt x="319449" y="402879"/>
                  </a:lnTo>
                  <a:lnTo>
                    <a:pt x="235421" y="402879"/>
                  </a:lnTo>
                  <a:lnTo>
                    <a:pt x="235421" y="486760"/>
                  </a:lnTo>
                  <a:lnTo>
                    <a:pt x="201731" y="486760"/>
                  </a:lnTo>
                  <a:lnTo>
                    <a:pt x="201731" y="402879"/>
                  </a:lnTo>
                  <a:lnTo>
                    <a:pt x="117703" y="402879"/>
                  </a:lnTo>
                  <a:lnTo>
                    <a:pt x="117703" y="369346"/>
                  </a:lnTo>
                  <a:lnTo>
                    <a:pt x="201731" y="369346"/>
                  </a:lnTo>
                  <a:close/>
                  <a:moveTo>
                    <a:pt x="151324" y="134261"/>
                  </a:moveTo>
                  <a:lnTo>
                    <a:pt x="151324" y="170752"/>
                  </a:lnTo>
                  <a:cubicBezTo>
                    <a:pt x="151324" y="193178"/>
                    <a:pt x="142654" y="214227"/>
                    <a:pt x="126694" y="230063"/>
                  </a:cubicBezTo>
                  <a:lnTo>
                    <a:pt x="65219" y="291440"/>
                  </a:lnTo>
                  <a:cubicBezTo>
                    <a:pt x="55761" y="300981"/>
                    <a:pt x="50441" y="313669"/>
                    <a:pt x="50441" y="327046"/>
                  </a:cubicBezTo>
                  <a:lnTo>
                    <a:pt x="50441" y="537142"/>
                  </a:lnTo>
                  <a:cubicBezTo>
                    <a:pt x="50441" y="546388"/>
                    <a:pt x="58027" y="553962"/>
                    <a:pt x="67288" y="553962"/>
                  </a:cubicBezTo>
                  <a:lnTo>
                    <a:pt x="369935" y="553962"/>
                  </a:lnTo>
                  <a:cubicBezTo>
                    <a:pt x="379196" y="553962"/>
                    <a:pt x="386782" y="546388"/>
                    <a:pt x="386782" y="537142"/>
                  </a:cubicBezTo>
                  <a:lnTo>
                    <a:pt x="386782" y="327046"/>
                  </a:lnTo>
                  <a:cubicBezTo>
                    <a:pt x="386782" y="313669"/>
                    <a:pt x="381462" y="300981"/>
                    <a:pt x="372004" y="291440"/>
                  </a:cubicBezTo>
                  <a:lnTo>
                    <a:pt x="310529" y="230063"/>
                  </a:lnTo>
                  <a:cubicBezTo>
                    <a:pt x="294569" y="214227"/>
                    <a:pt x="285899" y="193178"/>
                    <a:pt x="285899" y="170752"/>
                  </a:cubicBezTo>
                  <a:lnTo>
                    <a:pt x="285899" y="134261"/>
                  </a:lnTo>
                  <a:close/>
                  <a:moveTo>
                    <a:pt x="151324" y="50360"/>
                  </a:moveTo>
                  <a:cubicBezTo>
                    <a:pt x="142063" y="50360"/>
                    <a:pt x="134576" y="57934"/>
                    <a:pt x="134576" y="67180"/>
                  </a:cubicBezTo>
                  <a:lnTo>
                    <a:pt x="134576" y="100720"/>
                  </a:lnTo>
                  <a:lnTo>
                    <a:pt x="151324" y="100720"/>
                  </a:lnTo>
                  <a:lnTo>
                    <a:pt x="285899" y="100720"/>
                  </a:lnTo>
                  <a:lnTo>
                    <a:pt x="302647" y="100720"/>
                  </a:lnTo>
                  <a:lnTo>
                    <a:pt x="302647" y="67180"/>
                  </a:lnTo>
                  <a:cubicBezTo>
                    <a:pt x="302647" y="57934"/>
                    <a:pt x="295160" y="50360"/>
                    <a:pt x="285899" y="50360"/>
                  </a:cubicBezTo>
                  <a:close/>
                  <a:moveTo>
                    <a:pt x="151324" y="0"/>
                  </a:moveTo>
                  <a:lnTo>
                    <a:pt x="285899" y="0"/>
                  </a:lnTo>
                  <a:cubicBezTo>
                    <a:pt x="323041" y="0"/>
                    <a:pt x="353089" y="30098"/>
                    <a:pt x="353089" y="67180"/>
                  </a:cubicBezTo>
                  <a:lnTo>
                    <a:pt x="353089" y="151080"/>
                  </a:lnTo>
                  <a:lnTo>
                    <a:pt x="336341" y="151080"/>
                  </a:lnTo>
                  <a:lnTo>
                    <a:pt x="336341" y="170752"/>
                  </a:lnTo>
                  <a:cubicBezTo>
                    <a:pt x="336341" y="179605"/>
                    <a:pt x="339887" y="188162"/>
                    <a:pt x="346192" y="194457"/>
                  </a:cubicBezTo>
                  <a:lnTo>
                    <a:pt x="407668" y="255834"/>
                  </a:lnTo>
                  <a:cubicBezTo>
                    <a:pt x="426583" y="274719"/>
                    <a:pt x="437223" y="300391"/>
                    <a:pt x="437223" y="327046"/>
                  </a:cubicBezTo>
                  <a:lnTo>
                    <a:pt x="437223" y="537142"/>
                  </a:lnTo>
                  <a:cubicBezTo>
                    <a:pt x="437223" y="574224"/>
                    <a:pt x="407076" y="604322"/>
                    <a:pt x="369935" y="604322"/>
                  </a:cubicBezTo>
                  <a:lnTo>
                    <a:pt x="67288" y="604322"/>
                  </a:lnTo>
                  <a:cubicBezTo>
                    <a:pt x="30147" y="604322"/>
                    <a:pt x="0" y="574224"/>
                    <a:pt x="0" y="537142"/>
                  </a:cubicBezTo>
                  <a:lnTo>
                    <a:pt x="0" y="327046"/>
                  </a:lnTo>
                  <a:cubicBezTo>
                    <a:pt x="0" y="300391"/>
                    <a:pt x="10640" y="274719"/>
                    <a:pt x="29555" y="255834"/>
                  </a:cubicBezTo>
                  <a:lnTo>
                    <a:pt x="91031" y="194457"/>
                  </a:lnTo>
                  <a:cubicBezTo>
                    <a:pt x="97336" y="188162"/>
                    <a:pt x="100882" y="179605"/>
                    <a:pt x="100882" y="170752"/>
                  </a:cubicBezTo>
                  <a:lnTo>
                    <a:pt x="100882" y="151080"/>
                  </a:lnTo>
                  <a:lnTo>
                    <a:pt x="84134" y="151080"/>
                  </a:lnTo>
                  <a:lnTo>
                    <a:pt x="84134" y="67180"/>
                  </a:lnTo>
                  <a:cubicBezTo>
                    <a:pt x="84134" y="30098"/>
                    <a:pt x="114182" y="0"/>
                    <a:pt x="151324"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文本框 33"/>
          <p:cNvSpPr txBox="1"/>
          <p:nvPr/>
        </p:nvSpPr>
        <p:spPr>
          <a:xfrm>
            <a:off x="5868957" y="1687449"/>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34"/>
          <p:cNvSpPr txBox="1"/>
          <p:nvPr/>
        </p:nvSpPr>
        <p:spPr>
          <a:xfrm>
            <a:off x="5868957" y="2008879"/>
            <a:ext cx="3898529"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35"/>
          <p:cNvSpPr txBox="1"/>
          <p:nvPr/>
        </p:nvSpPr>
        <p:spPr>
          <a:xfrm>
            <a:off x="6074175" y="3257765"/>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文本框 36"/>
          <p:cNvSpPr txBox="1"/>
          <p:nvPr/>
        </p:nvSpPr>
        <p:spPr>
          <a:xfrm>
            <a:off x="6074175" y="3579195"/>
            <a:ext cx="3898529"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5868957" y="4970734"/>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38"/>
          <p:cNvSpPr txBox="1"/>
          <p:nvPr/>
        </p:nvSpPr>
        <p:spPr>
          <a:xfrm>
            <a:off x="5868957" y="5292164"/>
            <a:ext cx="3898529"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Effect transition="in" filter="fade">
                                      <p:cBhvr>
                                        <p:cTn id="17" dur="500"/>
                                        <p:tgtEl>
                                          <p:spTgt spid="30"/>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left)">
                                      <p:cBhvr>
                                        <p:cTn id="29" dur="500"/>
                                        <p:tgtEl>
                                          <p:spTgt spid="35"/>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left)">
                                      <p:cBhvr>
                                        <p:cTn id="41" dur="500"/>
                                        <p:tgtEl>
                                          <p:spTgt spid="37"/>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left)">
                                      <p:cBhvr>
                                        <p:cTn id="45" dur="500"/>
                                        <p:tgtEl>
                                          <p:spTgt spid="33"/>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left)">
                                      <p:cBhvr>
                                        <p:cTn id="49" dur="500"/>
                                        <p:tgtEl>
                                          <p:spTgt spid="38"/>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4" grpId="0"/>
      <p:bldP spid="35" grpId="0"/>
      <p:bldP spid="36" grpId="0"/>
      <p:bldP spid="37" grpId="0"/>
      <p:bldP spid="38" grpId="0"/>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3979348" y="1382756"/>
            <a:ext cx="4233301" cy="4336549"/>
            <a:chOff x="4221150" y="1360178"/>
            <a:chExt cx="4233301" cy="4336549"/>
          </a:xfrm>
        </p:grpSpPr>
        <p:grpSp>
          <p:nvGrpSpPr>
            <p:cNvPr id="4" name="Group 2"/>
            <p:cNvGrpSpPr/>
            <p:nvPr/>
          </p:nvGrpSpPr>
          <p:grpSpPr>
            <a:xfrm>
              <a:off x="4221150" y="1360178"/>
              <a:ext cx="4233301" cy="4336549"/>
              <a:chOff x="4220972" y="1452310"/>
              <a:chExt cx="3749699" cy="3841152"/>
            </a:xfrm>
          </p:grpSpPr>
          <p:sp>
            <p:nvSpPr>
              <p:cNvPr id="5" name="Freeform: Shape 25"/>
              <p:cNvSpPr/>
              <p:nvPr/>
            </p:nvSpPr>
            <p:spPr bwMode="auto">
              <a:xfrm>
                <a:off x="4960574" y="3038872"/>
                <a:ext cx="294250" cy="811176"/>
              </a:xfrm>
              <a:custGeom>
                <a:avLst/>
                <a:gdLst/>
                <a:ahLst/>
                <a:cxnLst>
                  <a:cxn ang="0">
                    <a:pos x="103" y="285"/>
                  </a:cxn>
                  <a:cxn ang="0">
                    <a:pos x="46" y="0"/>
                  </a:cxn>
                  <a:cxn ang="0">
                    <a:pos x="12" y="106"/>
                  </a:cxn>
                  <a:cxn ang="0">
                    <a:pos x="20" y="214"/>
                  </a:cxn>
                  <a:cxn ang="0">
                    <a:pos x="20" y="214"/>
                  </a:cxn>
                  <a:cxn ang="0">
                    <a:pos x="20" y="214"/>
                  </a:cxn>
                  <a:cxn ang="0">
                    <a:pos x="103" y="285"/>
                  </a:cxn>
                </a:cxnLst>
                <a:rect l="0" t="0" r="r" b="b"/>
                <a:pathLst>
                  <a:path w="103" h="285">
                    <a:moveTo>
                      <a:pt x="103" y="285"/>
                    </a:moveTo>
                    <a:cubicBezTo>
                      <a:pt x="46" y="0"/>
                      <a:pt x="46" y="0"/>
                      <a:pt x="46" y="0"/>
                    </a:cubicBezTo>
                    <a:cubicBezTo>
                      <a:pt x="12" y="106"/>
                      <a:pt x="12" y="106"/>
                      <a:pt x="12" y="106"/>
                    </a:cubicBezTo>
                    <a:cubicBezTo>
                      <a:pt x="0" y="143"/>
                      <a:pt x="4" y="182"/>
                      <a:pt x="20" y="214"/>
                    </a:cubicBezTo>
                    <a:cubicBezTo>
                      <a:pt x="20" y="214"/>
                      <a:pt x="20" y="214"/>
                      <a:pt x="20" y="214"/>
                    </a:cubicBezTo>
                    <a:cubicBezTo>
                      <a:pt x="20" y="214"/>
                      <a:pt x="20" y="214"/>
                      <a:pt x="20" y="214"/>
                    </a:cubicBezTo>
                    <a:cubicBezTo>
                      <a:pt x="37" y="246"/>
                      <a:pt x="66" y="273"/>
                      <a:pt x="103" y="285"/>
                    </a:cubicBezTo>
                    <a:close/>
                  </a:path>
                </a:pathLst>
              </a:custGeom>
              <a:solidFill>
                <a:srgbClr val="F04765"/>
              </a:solidFill>
              <a:ln w="9525">
                <a:noFill/>
                <a:round/>
              </a:ln>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Shape 26"/>
              <p:cNvSpPr/>
              <p:nvPr/>
            </p:nvSpPr>
            <p:spPr bwMode="auto">
              <a:xfrm>
                <a:off x="5421831" y="4052842"/>
                <a:ext cx="815153" cy="274369"/>
              </a:xfrm>
              <a:custGeom>
                <a:avLst/>
                <a:gdLst/>
                <a:ahLst/>
                <a:cxnLst>
                  <a:cxn ang="0">
                    <a:pos x="288" y="34"/>
                  </a:cxn>
                  <a:cxn ang="0">
                    <a:pos x="0" y="0"/>
                  </a:cxn>
                  <a:cxn ang="0">
                    <a:pos x="90" y="66"/>
                  </a:cxn>
                  <a:cxn ang="0">
                    <a:pos x="195" y="91"/>
                  </a:cxn>
                  <a:cxn ang="0">
                    <a:pos x="195" y="91"/>
                  </a:cxn>
                  <a:cxn ang="0">
                    <a:pos x="195" y="91"/>
                  </a:cxn>
                  <a:cxn ang="0">
                    <a:pos x="288" y="34"/>
                  </a:cxn>
                </a:cxnLst>
                <a:rect l="0" t="0" r="r" b="b"/>
                <a:pathLst>
                  <a:path w="288" h="97">
                    <a:moveTo>
                      <a:pt x="288" y="34"/>
                    </a:moveTo>
                    <a:cubicBezTo>
                      <a:pt x="0" y="0"/>
                      <a:pt x="0" y="0"/>
                      <a:pt x="0" y="0"/>
                    </a:cubicBezTo>
                    <a:cubicBezTo>
                      <a:pt x="90" y="66"/>
                      <a:pt x="90" y="66"/>
                      <a:pt x="90" y="66"/>
                    </a:cubicBezTo>
                    <a:cubicBezTo>
                      <a:pt x="121" y="89"/>
                      <a:pt x="160" y="97"/>
                      <a:pt x="195" y="91"/>
                    </a:cubicBezTo>
                    <a:cubicBezTo>
                      <a:pt x="195" y="91"/>
                      <a:pt x="195" y="91"/>
                      <a:pt x="195" y="91"/>
                    </a:cubicBezTo>
                    <a:cubicBezTo>
                      <a:pt x="195" y="91"/>
                      <a:pt x="195" y="91"/>
                      <a:pt x="195" y="91"/>
                    </a:cubicBezTo>
                    <a:cubicBezTo>
                      <a:pt x="231" y="85"/>
                      <a:pt x="265" y="66"/>
                      <a:pt x="288" y="34"/>
                    </a:cubicBezTo>
                    <a:close/>
                  </a:path>
                </a:pathLst>
              </a:custGeom>
              <a:solidFill>
                <a:srgbClr val="F04765"/>
              </a:solidFill>
              <a:ln w="9525">
                <a:noFill/>
                <a:round/>
              </a:ln>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Shape 27"/>
              <p:cNvSpPr/>
              <p:nvPr/>
            </p:nvSpPr>
            <p:spPr bwMode="auto">
              <a:xfrm>
                <a:off x="6487492" y="3309263"/>
                <a:ext cx="429446" cy="743579"/>
              </a:xfrm>
              <a:custGeom>
                <a:avLst/>
                <a:gdLst/>
                <a:ahLst/>
                <a:cxnLst>
                  <a:cxn ang="0">
                    <a:pos x="121" y="0"/>
                  </a:cxn>
                  <a:cxn ang="0">
                    <a:pos x="0" y="263"/>
                  </a:cxn>
                  <a:cxn ang="0">
                    <a:pos x="89" y="198"/>
                  </a:cxn>
                  <a:cxn ang="0">
                    <a:pos x="146" y="106"/>
                  </a:cxn>
                  <a:cxn ang="0">
                    <a:pos x="146" y="106"/>
                  </a:cxn>
                  <a:cxn ang="0">
                    <a:pos x="146" y="106"/>
                  </a:cxn>
                  <a:cxn ang="0">
                    <a:pos x="121" y="0"/>
                  </a:cxn>
                </a:cxnLst>
                <a:rect l="0" t="0" r="r" b="b"/>
                <a:pathLst>
                  <a:path w="152" h="263">
                    <a:moveTo>
                      <a:pt x="121" y="0"/>
                    </a:moveTo>
                    <a:cubicBezTo>
                      <a:pt x="0" y="263"/>
                      <a:pt x="0" y="263"/>
                      <a:pt x="0" y="263"/>
                    </a:cubicBezTo>
                    <a:cubicBezTo>
                      <a:pt x="89" y="198"/>
                      <a:pt x="89" y="198"/>
                      <a:pt x="89" y="198"/>
                    </a:cubicBezTo>
                    <a:cubicBezTo>
                      <a:pt x="121" y="175"/>
                      <a:pt x="140" y="142"/>
                      <a:pt x="146" y="106"/>
                    </a:cubicBezTo>
                    <a:cubicBezTo>
                      <a:pt x="146" y="106"/>
                      <a:pt x="146" y="106"/>
                      <a:pt x="146" y="106"/>
                    </a:cubicBezTo>
                    <a:cubicBezTo>
                      <a:pt x="146" y="106"/>
                      <a:pt x="146" y="106"/>
                      <a:pt x="146" y="106"/>
                    </a:cubicBezTo>
                    <a:cubicBezTo>
                      <a:pt x="152" y="70"/>
                      <a:pt x="144" y="32"/>
                      <a:pt x="121" y="0"/>
                    </a:cubicBezTo>
                    <a:close/>
                  </a:path>
                </a:pathLst>
              </a:custGeom>
              <a:solidFill>
                <a:srgbClr val="F04765"/>
              </a:solidFill>
              <a:ln w="9525">
                <a:noFill/>
                <a:round/>
              </a:ln>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Shape 28"/>
              <p:cNvSpPr/>
              <p:nvPr/>
            </p:nvSpPr>
            <p:spPr bwMode="auto">
              <a:xfrm>
                <a:off x="6209147" y="2450372"/>
                <a:ext cx="604406" cy="588500"/>
              </a:xfrm>
              <a:custGeom>
                <a:avLst/>
                <a:gdLst/>
                <a:ahLst/>
                <a:cxnLst>
                  <a:cxn ang="0">
                    <a:pos x="0" y="12"/>
                  </a:cxn>
                  <a:cxn ang="0">
                    <a:pos x="214" y="208"/>
                  </a:cxn>
                  <a:cxn ang="0">
                    <a:pos x="179" y="103"/>
                  </a:cxn>
                  <a:cxn ang="0">
                    <a:pos x="109" y="20"/>
                  </a:cxn>
                  <a:cxn ang="0">
                    <a:pos x="109" y="20"/>
                  </a:cxn>
                  <a:cxn ang="0">
                    <a:pos x="109" y="20"/>
                  </a:cxn>
                  <a:cxn ang="0">
                    <a:pos x="0" y="12"/>
                  </a:cxn>
                </a:cxnLst>
                <a:rect l="0" t="0" r="r" b="b"/>
                <a:pathLst>
                  <a:path w="214" h="208">
                    <a:moveTo>
                      <a:pt x="0" y="12"/>
                    </a:moveTo>
                    <a:cubicBezTo>
                      <a:pt x="214" y="208"/>
                      <a:pt x="214" y="208"/>
                      <a:pt x="214" y="208"/>
                    </a:cubicBezTo>
                    <a:cubicBezTo>
                      <a:pt x="179" y="103"/>
                      <a:pt x="179" y="103"/>
                      <a:pt x="179" y="103"/>
                    </a:cubicBezTo>
                    <a:cubicBezTo>
                      <a:pt x="167" y="66"/>
                      <a:pt x="141" y="37"/>
                      <a:pt x="109" y="20"/>
                    </a:cubicBezTo>
                    <a:cubicBezTo>
                      <a:pt x="109" y="20"/>
                      <a:pt x="109" y="20"/>
                      <a:pt x="109" y="20"/>
                    </a:cubicBezTo>
                    <a:cubicBezTo>
                      <a:pt x="109" y="20"/>
                      <a:pt x="109" y="20"/>
                      <a:pt x="109" y="20"/>
                    </a:cubicBezTo>
                    <a:cubicBezTo>
                      <a:pt x="76" y="4"/>
                      <a:pt x="38" y="0"/>
                      <a:pt x="0" y="12"/>
                    </a:cubicBezTo>
                    <a:close/>
                  </a:path>
                </a:pathLst>
              </a:custGeom>
              <a:solidFill>
                <a:srgbClr val="F04765"/>
              </a:solidFill>
              <a:ln w="9525">
                <a:noFill/>
                <a:round/>
              </a:ln>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Shape 29"/>
              <p:cNvSpPr/>
              <p:nvPr/>
            </p:nvSpPr>
            <p:spPr bwMode="auto">
              <a:xfrm>
                <a:off x="5234941" y="2418562"/>
                <a:ext cx="719721" cy="401613"/>
              </a:xfrm>
              <a:custGeom>
                <a:avLst/>
                <a:gdLst/>
                <a:ahLst/>
                <a:cxnLst>
                  <a:cxn ang="0">
                    <a:pos x="0" y="142"/>
                  </a:cxn>
                  <a:cxn ang="0">
                    <a:pos x="253" y="0"/>
                  </a:cxn>
                  <a:cxn ang="0">
                    <a:pos x="142" y="0"/>
                  </a:cxn>
                  <a:cxn ang="0">
                    <a:pos x="42" y="41"/>
                  </a:cxn>
                  <a:cxn ang="0">
                    <a:pos x="42" y="41"/>
                  </a:cxn>
                  <a:cxn ang="0">
                    <a:pos x="42" y="41"/>
                  </a:cxn>
                  <a:cxn ang="0">
                    <a:pos x="0" y="142"/>
                  </a:cxn>
                </a:cxnLst>
                <a:rect l="0" t="0" r="r" b="b"/>
                <a:pathLst>
                  <a:path w="253" h="142">
                    <a:moveTo>
                      <a:pt x="0" y="142"/>
                    </a:moveTo>
                    <a:cubicBezTo>
                      <a:pt x="253" y="0"/>
                      <a:pt x="253" y="0"/>
                      <a:pt x="253" y="0"/>
                    </a:cubicBezTo>
                    <a:cubicBezTo>
                      <a:pt x="142" y="0"/>
                      <a:pt x="142" y="0"/>
                      <a:pt x="142" y="0"/>
                    </a:cubicBezTo>
                    <a:cubicBezTo>
                      <a:pt x="103" y="0"/>
                      <a:pt x="67" y="16"/>
                      <a:pt x="42" y="41"/>
                    </a:cubicBezTo>
                    <a:cubicBezTo>
                      <a:pt x="42" y="41"/>
                      <a:pt x="42" y="41"/>
                      <a:pt x="42" y="41"/>
                    </a:cubicBezTo>
                    <a:cubicBezTo>
                      <a:pt x="42" y="41"/>
                      <a:pt x="42" y="41"/>
                      <a:pt x="42" y="41"/>
                    </a:cubicBezTo>
                    <a:cubicBezTo>
                      <a:pt x="16" y="67"/>
                      <a:pt x="0" y="102"/>
                      <a:pt x="0" y="142"/>
                    </a:cubicBezTo>
                    <a:close/>
                  </a:path>
                </a:pathLst>
              </a:custGeom>
              <a:solidFill>
                <a:srgbClr val="F04765"/>
              </a:solidFill>
              <a:ln w="9525">
                <a:noFill/>
                <a:round/>
              </a:ln>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Shape 30"/>
              <p:cNvSpPr/>
              <p:nvPr/>
            </p:nvSpPr>
            <p:spPr bwMode="auto">
              <a:xfrm>
                <a:off x="4912857" y="2227696"/>
                <a:ext cx="2079632" cy="1980222"/>
              </a:xfrm>
              <a:custGeom>
                <a:avLst/>
                <a:gdLst/>
                <a:ahLst/>
                <a:cxnLst>
                  <a:cxn ang="0">
                    <a:pos x="100" y="498"/>
                  </a:cxn>
                  <a:cxn ang="0">
                    <a:pos x="0" y="190"/>
                  </a:cxn>
                  <a:cxn ang="0">
                    <a:pos x="262" y="0"/>
                  </a:cxn>
                  <a:cxn ang="0">
                    <a:pos x="523" y="190"/>
                  </a:cxn>
                  <a:cxn ang="0">
                    <a:pos x="423" y="498"/>
                  </a:cxn>
                  <a:cxn ang="0">
                    <a:pos x="100" y="498"/>
                  </a:cxn>
                </a:cxnLst>
                <a:rect l="0" t="0" r="r" b="b"/>
                <a:pathLst>
                  <a:path w="523" h="498">
                    <a:moveTo>
                      <a:pt x="100" y="498"/>
                    </a:moveTo>
                    <a:lnTo>
                      <a:pt x="0" y="190"/>
                    </a:lnTo>
                    <a:lnTo>
                      <a:pt x="262" y="0"/>
                    </a:lnTo>
                    <a:lnTo>
                      <a:pt x="523" y="190"/>
                    </a:lnTo>
                    <a:lnTo>
                      <a:pt x="423" y="498"/>
                    </a:lnTo>
                    <a:lnTo>
                      <a:pt x="100" y="498"/>
                    </a:lnTo>
                    <a:close/>
                  </a:path>
                </a:pathLst>
              </a:custGeom>
              <a:solidFill>
                <a:schemeClr val="bg1"/>
              </a:solidFill>
              <a:ln w="9525">
                <a:noFill/>
                <a:round/>
              </a:ln>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Shape 31"/>
              <p:cNvSpPr/>
              <p:nvPr/>
            </p:nvSpPr>
            <p:spPr bwMode="auto">
              <a:xfrm>
                <a:off x="4415812" y="1901637"/>
                <a:ext cx="1065661" cy="1745618"/>
              </a:xfrm>
              <a:custGeom>
                <a:avLst/>
                <a:gdLst/>
                <a:ahLst/>
                <a:cxnLst>
                  <a:cxn ang="0">
                    <a:pos x="196" y="3"/>
                  </a:cxn>
                  <a:cxn ang="0">
                    <a:pos x="7" y="33"/>
                  </a:cxn>
                  <a:cxn ang="0">
                    <a:pos x="6" y="44"/>
                  </a:cxn>
                  <a:cxn ang="0">
                    <a:pos x="51" y="58"/>
                  </a:cxn>
                  <a:cxn ang="0">
                    <a:pos x="21" y="150"/>
                  </a:cxn>
                  <a:cxn ang="0">
                    <a:pos x="30" y="258"/>
                  </a:cxn>
                  <a:cxn ang="0">
                    <a:pos x="212" y="616"/>
                  </a:cxn>
                  <a:cxn ang="0">
                    <a:pos x="204" y="508"/>
                  </a:cxn>
                  <a:cxn ang="0">
                    <a:pos x="321" y="146"/>
                  </a:cxn>
                  <a:cxn ang="0">
                    <a:pos x="366" y="161"/>
                  </a:cxn>
                  <a:cxn ang="0">
                    <a:pos x="372" y="151"/>
                  </a:cxn>
                  <a:cxn ang="0">
                    <a:pos x="237" y="16"/>
                  </a:cxn>
                  <a:cxn ang="0">
                    <a:pos x="196" y="3"/>
                  </a:cxn>
                </a:cxnLst>
                <a:rect l="0" t="0" r="r" b="b"/>
                <a:pathLst>
                  <a:path w="376" h="616">
                    <a:moveTo>
                      <a:pt x="196" y="3"/>
                    </a:moveTo>
                    <a:cubicBezTo>
                      <a:pt x="7" y="33"/>
                      <a:pt x="7" y="33"/>
                      <a:pt x="7" y="33"/>
                    </a:cubicBezTo>
                    <a:cubicBezTo>
                      <a:pt x="1" y="34"/>
                      <a:pt x="0" y="42"/>
                      <a:pt x="6" y="44"/>
                    </a:cubicBezTo>
                    <a:cubicBezTo>
                      <a:pt x="51" y="58"/>
                      <a:pt x="51" y="58"/>
                      <a:pt x="51" y="58"/>
                    </a:cubicBezTo>
                    <a:cubicBezTo>
                      <a:pt x="21" y="150"/>
                      <a:pt x="21" y="150"/>
                      <a:pt x="21" y="150"/>
                    </a:cubicBezTo>
                    <a:cubicBezTo>
                      <a:pt x="9" y="187"/>
                      <a:pt x="13" y="226"/>
                      <a:pt x="30" y="258"/>
                    </a:cubicBezTo>
                    <a:cubicBezTo>
                      <a:pt x="212" y="616"/>
                      <a:pt x="212" y="616"/>
                      <a:pt x="212" y="616"/>
                    </a:cubicBezTo>
                    <a:cubicBezTo>
                      <a:pt x="196" y="584"/>
                      <a:pt x="192" y="545"/>
                      <a:pt x="204" y="508"/>
                    </a:cubicBezTo>
                    <a:cubicBezTo>
                      <a:pt x="321" y="146"/>
                      <a:pt x="321" y="146"/>
                      <a:pt x="321" y="146"/>
                    </a:cubicBezTo>
                    <a:cubicBezTo>
                      <a:pt x="366" y="161"/>
                      <a:pt x="366" y="161"/>
                      <a:pt x="366" y="161"/>
                    </a:cubicBezTo>
                    <a:cubicBezTo>
                      <a:pt x="372" y="163"/>
                      <a:pt x="376" y="156"/>
                      <a:pt x="372" y="151"/>
                    </a:cubicBezTo>
                    <a:cubicBezTo>
                      <a:pt x="237" y="16"/>
                      <a:pt x="237" y="16"/>
                      <a:pt x="237" y="16"/>
                    </a:cubicBezTo>
                    <a:cubicBezTo>
                      <a:pt x="226" y="5"/>
                      <a:pt x="211" y="0"/>
                      <a:pt x="196" y="3"/>
                    </a:cubicBezTo>
                    <a:close/>
                  </a:path>
                </a:pathLst>
              </a:custGeom>
              <a:solidFill>
                <a:srgbClr val="FAA9B8"/>
              </a:solidFill>
              <a:ln w="9525">
                <a:noFill/>
                <a:round/>
              </a:ln>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Shape 32"/>
              <p:cNvSpPr/>
              <p:nvPr/>
            </p:nvSpPr>
            <p:spPr bwMode="auto">
              <a:xfrm>
                <a:off x="5354231" y="1452310"/>
                <a:ext cx="1658139" cy="1121331"/>
              </a:xfrm>
              <a:custGeom>
                <a:avLst/>
                <a:gdLst/>
                <a:ahLst/>
                <a:cxnLst>
                  <a:cxn ang="0">
                    <a:pos x="578" y="177"/>
                  </a:cxn>
                  <a:cxn ang="0">
                    <a:pos x="491" y="6"/>
                  </a:cxn>
                  <a:cxn ang="0">
                    <a:pos x="480" y="8"/>
                  </a:cxn>
                  <a:cxn ang="0">
                    <a:pos x="480" y="56"/>
                  </a:cxn>
                  <a:cxn ang="0">
                    <a:pos x="384" y="56"/>
                  </a:cxn>
                  <a:cxn ang="0">
                    <a:pos x="284" y="97"/>
                  </a:cxn>
                  <a:cxn ang="0">
                    <a:pos x="0" y="381"/>
                  </a:cxn>
                  <a:cxn ang="0">
                    <a:pos x="100" y="340"/>
                  </a:cxn>
                  <a:cxn ang="0">
                    <a:pos x="480" y="340"/>
                  </a:cxn>
                  <a:cxn ang="0">
                    <a:pos x="480" y="387"/>
                  </a:cxn>
                  <a:cxn ang="0">
                    <a:pos x="491" y="390"/>
                  </a:cxn>
                  <a:cxn ang="0">
                    <a:pos x="578" y="219"/>
                  </a:cxn>
                  <a:cxn ang="0">
                    <a:pos x="578" y="177"/>
                  </a:cxn>
                </a:cxnLst>
                <a:rect l="0" t="0" r="r" b="b"/>
                <a:pathLst>
                  <a:path w="585" h="395">
                    <a:moveTo>
                      <a:pt x="578" y="177"/>
                    </a:moveTo>
                    <a:cubicBezTo>
                      <a:pt x="491" y="6"/>
                      <a:pt x="491" y="6"/>
                      <a:pt x="491" y="6"/>
                    </a:cubicBezTo>
                    <a:cubicBezTo>
                      <a:pt x="488" y="0"/>
                      <a:pt x="480" y="2"/>
                      <a:pt x="480" y="8"/>
                    </a:cubicBezTo>
                    <a:cubicBezTo>
                      <a:pt x="480" y="56"/>
                      <a:pt x="480" y="56"/>
                      <a:pt x="480" y="56"/>
                    </a:cubicBezTo>
                    <a:cubicBezTo>
                      <a:pt x="384" y="56"/>
                      <a:pt x="384" y="56"/>
                      <a:pt x="384" y="56"/>
                    </a:cubicBezTo>
                    <a:cubicBezTo>
                      <a:pt x="345" y="56"/>
                      <a:pt x="309" y="71"/>
                      <a:pt x="284" y="97"/>
                    </a:cubicBezTo>
                    <a:cubicBezTo>
                      <a:pt x="0" y="381"/>
                      <a:pt x="0" y="381"/>
                      <a:pt x="0" y="381"/>
                    </a:cubicBezTo>
                    <a:cubicBezTo>
                      <a:pt x="25" y="356"/>
                      <a:pt x="61" y="340"/>
                      <a:pt x="100" y="340"/>
                    </a:cubicBezTo>
                    <a:cubicBezTo>
                      <a:pt x="480" y="340"/>
                      <a:pt x="480" y="340"/>
                      <a:pt x="480" y="340"/>
                    </a:cubicBezTo>
                    <a:cubicBezTo>
                      <a:pt x="480" y="387"/>
                      <a:pt x="480" y="387"/>
                      <a:pt x="480" y="387"/>
                    </a:cubicBezTo>
                    <a:cubicBezTo>
                      <a:pt x="480" y="393"/>
                      <a:pt x="488" y="395"/>
                      <a:pt x="491" y="390"/>
                    </a:cubicBezTo>
                    <a:cubicBezTo>
                      <a:pt x="578" y="219"/>
                      <a:pt x="578" y="219"/>
                      <a:pt x="578" y="219"/>
                    </a:cubicBezTo>
                    <a:cubicBezTo>
                      <a:pt x="585" y="205"/>
                      <a:pt x="585" y="190"/>
                      <a:pt x="578" y="177"/>
                    </a:cubicBezTo>
                    <a:close/>
                  </a:path>
                </a:pathLst>
              </a:custGeom>
              <a:solidFill>
                <a:srgbClr val="FAA9B8"/>
              </a:solidFill>
              <a:ln w="9525">
                <a:noFill/>
                <a:round/>
              </a:ln>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Shape 33"/>
              <p:cNvSpPr/>
              <p:nvPr/>
            </p:nvSpPr>
            <p:spPr bwMode="auto">
              <a:xfrm>
                <a:off x="4220972" y="3464342"/>
                <a:ext cx="1753571" cy="1041803"/>
              </a:xfrm>
              <a:custGeom>
                <a:avLst/>
                <a:gdLst/>
                <a:ahLst/>
                <a:cxnLst>
                  <a:cxn ang="0">
                    <a:pos x="31" y="124"/>
                  </a:cxn>
                  <a:cxn ang="0">
                    <a:pos x="1" y="313"/>
                  </a:cxn>
                  <a:cxn ang="0">
                    <a:pos x="11" y="317"/>
                  </a:cxn>
                  <a:cxn ang="0">
                    <a:pos x="39" y="279"/>
                  </a:cxn>
                  <a:cxn ang="0">
                    <a:pos x="117" y="335"/>
                  </a:cxn>
                  <a:cxn ang="0">
                    <a:pos x="223" y="361"/>
                  </a:cxn>
                  <a:cxn ang="0">
                    <a:pos x="619" y="298"/>
                  </a:cxn>
                  <a:cxn ang="0">
                    <a:pos x="514" y="273"/>
                  </a:cxn>
                  <a:cxn ang="0">
                    <a:pos x="206" y="49"/>
                  </a:cxn>
                  <a:cxn ang="0">
                    <a:pos x="234" y="11"/>
                  </a:cxn>
                  <a:cxn ang="0">
                    <a:pos x="227" y="2"/>
                  </a:cxn>
                  <a:cxn ang="0">
                    <a:pos x="56" y="90"/>
                  </a:cxn>
                  <a:cxn ang="0">
                    <a:pos x="31" y="124"/>
                  </a:cxn>
                </a:cxnLst>
                <a:rect l="0" t="0" r="r" b="b"/>
                <a:pathLst>
                  <a:path w="619" h="367">
                    <a:moveTo>
                      <a:pt x="31" y="124"/>
                    </a:moveTo>
                    <a:cubicBezTo>
                      <a:pt x="1" y="313"/>
                      <a:pt x="1" y="313"/>
                      <a:pt x="1" y="313"/>
                    </a:cubicBezTo>
                    <a:cubicBezTo>
                      <a:pt x="0" y="319"/>
                      <a:pt x="8" y="322"/>
                      <a:pt x="11" y="317"/>
                    </a:cubicBezTo>
                    <a:cubicBezTo>
                      <a:pt x="39" y="279"/>
                      <a:pt x="39" y="279"/>
                      <a:pt x="39" y="279"/>
                    </a:cubicBezTo>
                    <a:cubicBezTo>
                      <a:pt x="117" y="335"/>
                      <a:pt x="117" y="335"/>
                      <a:pt x="117" y="335"/>
                    </a:cubicBezTo>
                    <a:cubicBezTo>
                      <a:pt x="149" y="359"/>
                      <a:pt x="187" y="367"/>
                      <a:pt x="223" y="361"/>
                    </a:cubicBezTo>
                    <a:cubicBezTo>
                      <a:pt x="619" y="298"/>
                      <a:pt x="619" y="298"/>
                      <a:pt x="619" y="298"/>
                    </a:cubicBezTo>
                    <a:cubicBezTo>
                      <a:pt x="584" y="304"/>
                      <a:pt x="545" y="296"/>
                      <a:pt x="514" y="273"/>
                    </a:cubicBezTo>
                    <a:cubicBezTo>
                      <a:pt x="206" y="49"/>
                      <a:pt x="206" y="49"/>
                      <a:pt x="206" y="49"/>
                    </a:cubicBezTo>
                    <a:cubicBezTo>
                      <a:pt x="234" y="11"/>
                      <a:pt x="234" y="11"/>
                      <a:pt x="234" y="11"/>
                    </a:cubicBezTo>
                    <a:cubicBezTo>
                      <a:pt x="238" y="6"/>
                      <a:pt x="232" y="0"/>
                      <a:pt x="227" y="2"/>
                    </a:cubicBezTo>
                    <a:cubicBezTo>
                      <a:pt x="56" y="90"/>
                      <a:pt x="56" y="90"/>
                      <a:pt x="56" y="90"/>
                    </a:cubicBezTo>
                    <a:cubicBezTo>
                      <a:pt x="43" y="96"/>
                      <a:pt x="34" y="109"/>
                      <a:pt x="31" y="124"/>
                    </a:cubicBezTo>
                    <a:close/>
                  </a:path>
                </a:pathLst>
              </a:custGeom>
              <a:solidFill>
                <a:srgbClr val="FAA9B8"/>
              </a:solidFill>
              <a:ln w="9525">
                <a:noFill/>
                <a:round/>
              </a:ln>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Shape 34"/>
              <p:cNvSpPr/>
              <p:nvPr/>
            </p:nvSpPr>
            <p:spPr bwMode="auto">
              <a:xfrm>
                <a:off x="6519302" y="2506041"/>
                <a:ext cx="1451369" cy="1423533"/>
              </a:xfrm>
              <a:custGeom>
                <a:avLst/>
                <a:gdLst/>
                <a:ahLst/>
                <a:cxnLst>
                  <a:cxn ang="0">
                    <a:pos x="373" y="487"/>
                  </a:cxn>
                  <a:cxn ang="0">
                    <a:pos x="509" y="352"/>
                  </a:cxn>
                  <a:cxn ang="0">
                    <a:pos x="503" y="342"/>
                  </a:cxn>
                  <a:cxn ang="0">
                    <a:pos x="458" y="357"/>
                  </a:cxn>
                  <a:cxn ang="0">
                    <a:pos x="428" y="265"/>
                  </a:cxn>
                  <a:cxn ang="0">
                    <a:pos x="358" y="183"/>
                  </a:cxn>
                  <a:cxn ang="0">
                    <a:pos x="0" y="0"/>
                  </a:cxn>
                  <a:cxn ang="0">
                    <a:pos x="70" y="83"/>
                  </a:cxn>
                  <a:cxn ang="0">
                    <a:pos x="188" y="445"/>
                  </a:cxn>
                  <a:cxn ang="0">
                    <a:pos x="143" y="459"/>
                  </a:cxn>
                  <a:cxn ang="0">
                    <a:pos x="144" y="470"/>
                  </a:cxn>
                  <a:cxn ang="0">
                    <a:pos x="333" y="500"/>
                  </a:cxn>
                  <a:cxn ang="0">
                    <a:pos x="373" y="487"/>
                  </a:cxn>
                </a:cxnLst>
                <a:rect l="0" t="0" r="r" b="b"/>
                <a:pathLst>
                  <a:path w="513" h="502">
                    <a:moveTo>
                      <a:pt x="373" y="487"/>
                    </a:moveTo>
                    <a:cubicBezTo>
                      <a:pt x="509" y="352"/>
                      <a:pt x="509" y="352"/>
                      <a:pt x="509" y="352"/>
                    </a:cubicBezTo>
                    <a:cubicBezTo>
                      <a:pt x="513" y="347"/>
                      <a:pt x="509" y="340"/>
                      <a:pt x="503" y="342"/>
                    </a:cubicBezTo>
                    <a:cubicBezTo>
                      <a:pt x="458" y="357"/>
                      <a:pt x="458" y="357"/>
                      <a:pt x="458" y="357"/>
                    </a:cubicBezTo>
                    <a:cubicBezTo>
                      <a:pt x="428" y="265"/>
                      <a:pt x="428" y="265"/>
                      <a:pt x="428" y="265"/>
                    </a:cubicBezTo>
                    <a:cubicBezTo>
                      <a:pt x="416" y="228"/>
                      <a:pt x="390" y="199"/>
                      <a:pt x="358" y="183"/>
                    </a:cubicBezTo>
                    <a:cubicBezTo>
                      <a:pt x="0" y="0"/>
                      <a:pt x="0" y="0"/>
                      <a:pt x="0" y="0"/>
                    </a:cubicBezTo>
                    <a:cubicBezTo>
                      <a:pt x="32" y="17"/>
                      <a:pt x="58" y="46"/>
                      <a:pt x="70" y="83"/>
                    </a:cubicBezTo>
                    <a:cubicBezTo>
                      <a:pt x="188" y="445"/>
                      <a:pt x="188" y="445"/>
                      <a:pt x="188" y="445"/>
                    </a:cubicBezTo>
                    <a:cubicBezTo>
                      <a:pt x="143" y="459"/>
                      <a:pt x="143" y="459"/>
                      <a:pt x="143" y="459"/>
                    </a:cubicBezTo>
                    <a:cubicBezTo>
                      <a:pt x="137" y="461"/>
                      <a:pt x="138" y="469"/>
                      <a:pt x="144" y="470"/>
                    </a:cubicBezTo>
                    <a:cubicBezTo>
                      <a:pt x="333" y="500"/>
                      <a:pt x="333" y="500"/>
                      <a:pt x="333" y="500"/>
                    </a:cubicBezTo>
                    <a:cubicBezTo>
                      <a:pt x="348" y="502"/>
                      <a:pt x="363" y="498"/>
                      <a:pt x="373" y="487"/>
                    </a:cubicBezTo>
                    <a:close/>
                  </a:path>
                </a:pathLst>
              </a:custGeom>
              <a:solidFill>
                <a:srgbClr val="FAA9B8"/>
              </a:solidFill>
              <a:ln w="9525">
                <a:noFill/>
                <a:round/>
              </a:ln>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Shape 35"/>
              <p:cNvSpPr/>
              <p:nvPr/>
            </p:nvSpPr>
            <p:spPr bwMode="auto">
              <a:xfrm>
                <a:off x="5759819" y="3607491"/>
                <a:ext cx="1141214" cy="1685971"/>
              </a:xfrm>
              <a:custGeom>
                <a:avLst/>
                <a:gdLst/>
                <a:ahLst/>
                <a:cxnLst>
                  <a:cxn ang="0">
                    <a:pos x="55" y="505"/>
                  </a:cxn>
                  <a:cxn ang="0">
                    <a:pos x="226" y="592"/>
                  </a:cxn>
                  <a:cxn ang="0">
                    <a:pos x="234" y="584"/>
                  </a:cxn>
                  <a:cxn ang="0">
                    <a:pos x="206" y="546"/>
                  </a:cxn>
                  <a:cxn ang="0">
                    <a:pos x="283" y="489"/>
                  </a:cxn>
                  <a:cxn ang="0">
                    <a:pos x="340" y="397"/>
                  </a:cxn>
                  <a:cxn ang="0">
                    <a:pos x="403" y="0"/>
                  </a:cxn>
                  <a:cxn ang="0">
                    <a:pos x="346" y="92"/>
                  </a:cxn>
                  <a:cxn ang="0">
                    <a:pos x="39" y="316"/>
                  </a:cxn>
                  <a:cxn ang="0">
                    <a:pos x="11" y="277"/>
                  </a:cxn>
                  <a:cxn ang="0">
                    <a:pos x="1" y="282"/>
                  </a:cxn>
                  <a:cxn ang="0">
                    <a:pos x="31" y="471"/>
                  </a:cxn>
                  <a:cxn ang="0">
                    <a:pos x="55" y="505"/>
                  </a:cxn>
                </a:cxnLst>
                <a:rect l="0" t="0" r="r" b="b"/>
                <a:pathLst>
                  <a:path w="402" h="595">
                    <a:moveTo>
                      <a:pt x="55" y="505"/>
                    </a:moveTo>
                    <a:cubicBezTo>
                      <a:pt x="226" y="592"/>
                      <a:pt x="226" y="592"/>
                      <a:pt x="226" y="592"/>
                    </a:cubicBezTo>
                    <a:cubicBezTo>
                      <a:pt x="232" y="595"/>
                      <a:pt x="237" y="589"/>
                      <a:pt x="234" y="584"/>
                    </a:cubicBezTo>
                    <a:cubicBezTo>
                      <a:pt x="206" y="546"/>
                      <a:pt x="206" y="546"/>
                      <a:pt x="206" y="546"/>
                    </a:cubicBezTo>
                    <a:cubicBezTo>
                      <a:pt x="283" y="489"/>
                      <a:pt x="283" y="489"/>
                      <a:pt x="283" y="489"/>
                    </a:cubicBezTo>
                    <a:cubicBezTo>
                      <a:pt x="315" y="466"/>
                      <a:pt x="334" y="432"/>
                      <a:pt x="340" y="397"/>
                    </a:cubicBezTo>
                    <a:cubicBezTo>
                      <a:pt x="403" y="0"/>
                      <a:pt x="403" y="0"/>
                      <a:pt x="403" y="0"/>
                    </a:cubicBezTo>
                    <a:cubicBezTo>
                      <a:pt x="397" y="36"/>
                      <a:pt x="378" y="69"/>
                      <a:pt x="346" y="92"/>
                    </a:cubicBezTo>
                    <a:cubicBezTo>
                      <a:pt x="39" y="316"/>
                      <a:pt x="39" y="316"/>
                      <a:pt x="39" y="316"/>
                    </a:cubicBezTo>
                    <a:cubicBezTo>
                      <a:pt x="11" y="277"/>
                      <a:pt x="11" y="277"/>
                      <a:pt x="11" y="277"/>
                    </a:cubicBezTo>
                    <a:cubicBezTo>
                      <a:pt x="7" y="273"/>
                      <a:pt x="0" y="276"/>
                      <a:pt x="1" y="282"/>
                    </a:cubicBezTo>
                    <a:cubicBezTo>
                      <a:pt x="31" y="471"/>
                      <a:pt x="31" y="471"/>
                      <a:pt x="31" y="471"/>
                    </a:cubicBezTo>
                    <a:cubicBezTo>
                      <a:pt x="33" y="486"/>
                      <a:pt x="42" y="499"/>
                      <a:pt x="55" y="505"/>
                    </a:cubicBezTo>
                    <a:close/>
                  </a:path>
                </a:pathLst>
              </a:custGeom>
              <a:solidFill>
                <a:srgbClr val="FAA9B8"/>
              </a:solidFill>
              <a:ln w="9525">
                <a:noFill/>
                <a:round/>
              </a:ln>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37"/>
              <p:cNvSpPr/>
              <p:nvPr/>
            </p:nvSpPr>
            <p:spPr bwMode="auto">
              <a:xfrm>
                <a:off x="5346272" y="2706795"/>
                <a:ext cx="1212804" cy="1212804"/>
              </a:xfrm>
              <a:prstGeom prst="ellipse">
                <a:avLst/>
              </a:prstGeom>
              <a:solidFill>
                <a:srgbClr val="F04765"/>
              </a:solidFill>
              <a:ln w="19050">
                <a:solidFill>
                  <a:schemeClr val="bg1"/>
                </a:solidFill>
                <a:round/>
              </a:ln>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4" name="cardiology_230215"/>
            <p:cNvSpPr>
              <a:spLocks noChangeAspect="1"/>
            </p:cNvSpPr>
            <p:nvPr/>
          </p:nvSpPr>
          <p:spPr bwMode="auto">
            <a:xfrm>
              <a:off x="5889303" y="3236713"/>
              <a:ext cx="609685" cy="55660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09287" h="556239">
                  <a:moveTo>
                    <a:pt x="459544" y="240673"/>
                  </a:moveTo>
                  <a:cubicBezTo>
                    <a:pt x="452564" y="240673"/>
                    <a:pt x="446770" y="246456"/>
                    <a:pt x="446770" y="253422"/>
                  </a:cubicBezTo>
                  <a:cubicBezTo>
                    <a:pt x="446770" y="260520"/>
                    <a:pt x="452564" y="266172"/>
                    <a:pt x="459544" y="266172"/>
                  </a:cubicBezTo>
                  <a:cubicBezTo>
                    <a:pt x="466655" y="266172"/>
                    <a:pt x="472318" y="260520"/>
                    <a:pt x="472318" y="253422"/>
                  </a:cubicBezTo>
                  <a:cubicBezTo>
                    <a:pt x="472318" y="246456"/>
                    <a:pt x="466655" y="240673"/>
                    <a:pt x="459544" y="240673"/>
                  </a:cubicBezTo>
                  <a:close/>
                  <a:moveTo>
                    <a:pt x="400283" y="240673"/>
                  </a:moveTo>
                  <a:cubicBezTo>
                    <a:pt x="393171" y="240673"/>
                    <a:pt x="387508" y="246456"/>
                    <a:pt x="387508" y="253422"/>
                  </a:cubicBezTo>
                  <a:cubicBezTo>
                    <a:pt x="387508" y="260520"/>
                    <a:pt x="393171" y="266172"/>
                    <a:pt x="400283" y="266172"/>
                  </a:cubicBezTo>
                  <a:cubicBezTo>
                    <a:pt x="407262" y="266172"/>
                    <a:pt x="413057" y="260520"/>
                    <a:pt x="413057" y="253422"/>
                  </a:cubicBezTo>
                  <a:cubicBezTo>
                    <a:pt x="413057" y="246456"/>
                    <a:pt x="407262" y="240673"/>
                    <a:pt x="400283" y="240673"/>
                  </a:cubicBezTo>
                  <a:close/>
                  <a:moveTo>
                    <a:pt x="209065" y="240673"/>
                  </a:moveTo>
                  <a:cubicBezTo>
                    <a:pt x="201954" y="240673"/>
                    <a:pt x="196291" y="246456"/>
                    <a:pt x="196291" y="253422"/>
                  </a:cubicBezTo>
                  <a:cubicBezTo>
                    <a:pt x="196291" y="260520"/>
                    <a:pt x="201954" y="266172"/>
                    <a:pt x="209065" y="266172"/>
                  </a:cubicBezTo>
                  <a:cubicBezTo>
                    <a:pt x="216045" y="266172"/>
                    <a:pt x="221839" y="260520"/>
                    <a:pt x="221839" y="253422"/>
                  </a:cubicBezTo>
                  <a:cubicBezTo>
                    <a:pt x="221839" y="246456"/>
                    <a:pt x="216045" y="240673"/>
                    <a:pt x="209065" y="240673"/>
                  </a:cubicBezTo>
                  <a:close/>
                  <a:moveTo>
                    <a:pt x="149672" y="240673"/>
                  </a:moveTo>
                  <a:cubicBezTo>
                    <a:pt x="142692" y="240673"/>
                    <a:pt x="136898" y="246456"/>
                    <a:pt x="136898" y="253422"/>
                  </a:cubicBezTo>
                  <a:cubicBezTo>
                    <a:pt x="136898" y="260520"/>
                    <a:pt x="142692" y="266172"/>
                    <a:pt x="149672" y="266172"/>
                  </a:cubicBezTo>
                  <a:cubicBezTo>
                    <a:pt x="156784" y="266172"/>
                    <a:pt x="162446" y="260520"/>
                    <a:pt x="162446" y="253422"/>
                  </a:cubicBezTo>
                  <a:cubicBezTo>
                    <a:pt x="162446" y="246456"/>
                    <a:pt x="156784" y="240673"/>
                    <a:pt x="149672" y="240673"/>
                  </a:cubicBezTo>
                  <a:close/>
                  <a:moveTo>
                    <a:pt x="459544" y="203344"/>
                  </a:moveTo>
                  <a:cubicBezTo>
                    <a:pt x="452564" y="203344"/>
                    <a:pt x="446770" y="208996"/>
                    <a:pt x="446770" y="215962"/>
                  </a:cubicBezTo>
                  <a:cubicBezTo>
                    <a:pt x="446770" y="223060"/>
                    <a:pt x="452564" y="228712"/>
                    <a:pt x="459544" y="228712"/>
                  </a:cubicBezTo>
                  <a:cubicBezTo>
                    <a:pt x="466655" y="228712"/>
                    <a:pt x="472318" y="223060"/>
                    <a:pt x="472318" y="215962"/>
                  </a:cubicBezTo>
                  <a:cubicBezTo>
                    <a:pt x="472318" y="208996"/>
                    <a:pt x="466655" y="203344"/>
                    <a:pt x="459544" y="203344"/>
                  </a:cubicBezTo>
                  <a:close/>
                  <a:moveTo>
                    <a:pt x="400283" y="203344"/>
                  </a:moveTo>
                  <a:cubicBezTo>
                    <a:pt x="393171" y="203344"/>
                    <a:pt x="387508" y="208996"/>
                    <a:pt x="387508" y="215962"/>
                  </a:cubicBezTo>
                  <a:cubicBezTo>
                    <a:pt x="387508" y="223060"/>
                    <a:pt x="393171" y="228712"/>
                    <a:pt x="400283" y="228712"/>
                  </a:cubicBezTo>
                  <a:cubicBezTo>
                    <a:pt x="407262" y="228712"/>
                    <a:pt x="413057" y="223060"/>
                    <a:pt x="413057" y="215962"/>
                  </a:cubicBezTo>
                  <a:cubicBezTo>
                    <a:pt x="413057" y="208996"/>
                    <a:pt x="407262" y="203344"/>
                    <a:pt x="400283" y="203344"/>
                  </a:cubicBezTo>
                  <a:close/>
                  <a:moveTo>
                    <a:pt x="209065" y="203344"/>
                  </a:moveTo>
                  <a:cubicBezTo>
                    <a:pt x="201954" y="203344"/>
                    <a:pt x="196291" y="208996"/>
                    <a:pt x="196291" y="215962"/>
                  </a:cubicBezTo>
                  <a:cubicBezTo>
                    <a:pt x="196291" y="223060"/>
                    <a:pt x="201954" y="228712"/>
                    <a:pt x="209065" y="228712"/>
                  </a:cubicBezTo>
                  <a:cubicBezTo>
                    <a:pt x="216045" y="228712"/>
                    <a:pt x="221839" y="223060"/>
                    <a:pt x="221839" y="215962"/>
                  </a:cubicBezTo>
                  <a:cubicBezTo>
                    <a:pt x="221839" y="208996"/>
                    <a:pt x="216045" y="203344"/>
                    <a:pt x="209065" y="203344"/>
                  </a:cubicBezTo>
                  <a:close/>
                  <a:moveTo>
                    <a:pt x="149672" y="203344"/>
                  </a:moveTo>
                  <a:cubicBezTo>
                    <a:pt x="142692" y="203344"/>
                    <a:pt x="136898" y="208996"/>
                    <a:pt x="136898" y="215962"/>
                  </a:cubicBezTo>
                  <a:cubicBezTo>
                    <a:pt x="136898" y="223060"/>
                    <a:pt x="142692" y="228712"/>
                    <a:pt x="149672" y="228712"/>
                  </a:cubicBezTo>
                  <a:cubicBezTo>
                    <a:pt x="156784" y="228712"/>
                    <a:pt x="162446" y="223060"/>
                    <a:pt x="162446" y="215962"/>
                  </a:cubicBezTo>
                  <a:cubicBezTo>
                    <a:pt x="162446" y="208996"/>
                    <a:pt x="156784" y="203344"/>
                    <a:pt x="149672" y="203344"/>
                  </a:cubicBezTo>
                  <a:close/>
                  <a:moveTo>
                    <a:pt x="459544" y="164307"/>
                  </a:moveTo>
                  <a:cubicBezTo>
                    <a:pt x="452564" y="164307"/>
                    <a:pt x="446770" y="169959"/>
                    <a:pt x="446770" y="177057"/>
                  </a:cubicBezTo>
                  <a:cubicBezTo>
                    <a:pt x="446770" y="184023"/>
                    <a:pt x="452564" y="189806"/>
                    <a:pt x="459544" y="189806"/>
                  </a:cubicBezTo>
                  <a:cubicBezTo>
                    <a:pt x="466655" y="189806"/>
                    <a:pt x="472318" y="184023"/>
                    <a:pt x="472318" y="177057"/>
                  </a:cubicBezTo>
                  <a:cubicBezTo>
                    <a:pt x="472318" y="169959"/>
                    <a:pt x="466655" y="164307"/>
                    <a:pt x="459544" y="164307"/>
                  </a:cubicBezTo>
                  <a:close/>
                  <a:moveTo>
                    <a:pt x="400283" y="164307"/>
                  </a:moveTo>
                  <a:cubicBezTo>
                    <a:pt x="393171" y="164307"/>
                    <a:pt x="387508" y="169959"/>
                    <a:pt x="387508" y="177057"/>
                  </a:cubicBezTo>
                  <a:cubicBezTo>
                    <a:pt x="387508" y="184023"/>
                    <a:pt x="393171" y="189806"/>
                    <a:pt x="400283" y="189806"/>
                  </a:cubicBezTo>
                  <a:cubicBezTo>
                    <a:pt x="407262" y="189806"/>
                    <a:pt x="413057" y="184023"/>
                    <a:pt x="413057" y="177057"/>
                  </a:cubicBezTo>
                  <a:cubicBezTo>
                    <a:pt x="413057" y="169959"/>
                    <a:pt x="407262" y="164307"/>
                    <a:pt x="400283" y="164307"/>
                  </a:cubicBezTo>
                  <a:close/>
                  <a:moveTo>
                    <a:pt x="209065" y="164307"/>
                  </a:moveTo>
                  <a:cubicBezTo>
                    <a:pt x="201954" y="164307"/>
                    <a:pt x="196291" y="169959"/>
                    <a:pt x="196291" y="177057"/>
                  </a:cubicBezTo>
                  <a:cubicBezTo>
                    <a:pt x="196291" y="184023"/>
                    <a:pt x="201954" y="189806"/>
                    <a:pt x="209065" y="189806"/>
                  </a:cubicBezTo>
                  <a:cubicBezTo>
                    <a:pt x="216045" y="189806"/>
                    <a:pt x="221839" y="184023"/>
                    <a:pt x="221839" y="177057"/>
                  </a:cubicBezTo>
                  <a:cubicBezTo>
                    <a:pt x="221839" y="169959"/>
                    <a:pt x="216045" y="164307"/>
                    <a:pt x="209065" y="164307"/>
                  </a:cubicBezTo>
                  <a:close/>
                  <a:moveTo>
                    <a:pt x="149672" y="164307"/>
                  </a:moveTo>
                  <a:cubicBezTo>
                    <a:pt x="142692" y="164307"/>
                    <a:pt x="136898" y="169959"/>
                    <a:pt x="136898" y="177057"/>
                  </a:cubicBezTo>
                  <a:cubicBezTo>
                    <a:pt x="136898" y="184023"/>
                    <a:pt x="142692" y="189806"/>
                    <a:pt x="149672" y="189806"/>
                  </a:cubicBezTo>
                  <a:cubicBezTo>
                    <a:pt x="156784" y="189806"/>
                    <a:pt x="162446" y="184023"/>
                    <a:pt x="162446" y="177057"/>
                  </a:cubicBezTo>
                  <a:cubicBezTo>
                    <a:pt x="162446" y="169959"/>
                    <a:pt x="156784" y="164307"/>
                    <a:pt x="149672" y="164307"/>
                  </a:cubicBezTo>
                  <a:close/>
                  <a:moveTo>
                    <a:pt x="346815" y="162204"/>
                  </a:moveTo>
                  <a:lnTo>
                    <a:pt x="346815" y="269852"/>
                  </a:lnTo>
                  <a:cubicBezTo>
                    <a:pt x="354980" y="269852"/>
                    <a:pt x="361565" y="245799"/>
                    <a:pt x="361565" y="215962"/>
                  </a:cubicBezTo>
                  <a:cubicBezTo>
                    <a:pt x="361565" y="186258"/>
                    <a:pt x="354980" y="162204"/>
                    <a:pt x="346815" y="162204"/>
                  </a:cubicBezTo>
                  <a:close/>
                  <a:moveTo>
                    <a:pt x="262401" y="162204"/>
                  </a:moveTo>
                  <a:cubicBezTo>
                    <a:pt x="254367" y="162204"/>
                    <a:pt x="247651" y="186258"/>
                    <a:pt x="247651" y="215962"/>
                  </a:cubicBezTo>
                  <a:cubicBezTo>
                    <a:pt x="247651" y="245799"/>
                    <a:pt x="254367" y="269852"/>
                    <a:pt x="262401" y="269852"/>
                  </a:cubicBezTo>
                  <a:close/>
                  <a:moveTo>
                    <a:pt x="129392" y="144066"/>
                  </a:moveTo>
                  <a:lnTo>
                    <a:pt x="479430" y="144066"/>
                  </a:lnTo>
                  <a:lnTo>
                    <a:pt x="479825" y="144066"/>
                  </a:lnTo>
                  <a:cubicBezTo>
                    <a:pt x="491545" y="144066"/>
                    <a:pt x="501027" y="176137"/>
                    <a:pt x="501027" y="215831"/>
                  </a:cubicBezTo>
                  <a:cubicBezTo>
                    <a:pt x="501027" y="255394"/>
                    <a:pt x="491545" y="287596"/>
                    <a:pt x="479825" y="287596"/>
                  </a:cubicBezTo>
                  <a:lnTo>
                    <a:pt x="479430" y="287596"/>
                  </a:lnTo>
                  <a:lnTo>
                    <a:pt x="129392" y="287596"/>
                  </a:lnTo>
                  <a:cubicBezTo>
                    <a:pt x="117671" y="287596"/>
                    <a:pt x="108189" y="255394"/>
                    <a:pt x="108189" y="215831"/>
                  </a:cubicBezTo>
                  <a:cubicBezTo>
                    <a:pt x="108189" y="176137"/>
                    <a:pt x="117671" y="144066"/>
                    <a:pt x="129392" y="144066"/>
                  </a:cubicBezTo>
                  <a:close/>
                  <a:moveTo>
                    <a:pt x="129423" y="115928"/>
                  </a:moveTo>
                  <a:cubicBezTo>
                    <a:pt x="84910" y="115928"/>
                    <a:pt x="80037" y="185741"/>
                    <a:pt x="80037" y="215849"/>
                  </a:cubicBezTo>
                  <a:cubicBezTo>
                    <a:pt x="80037" y="245826"/>
                    <a:pt x="84910" y="315771"/>
                    <a:pt x="129423" y="315771"/>
                  </a:cubicBezTo>
                  <a:lnTo>
                    <a:pt x="479864" y="315771"/>
                  </a:lnTo>
                  <a:cubicBezTo>
                    <a:pt x="524509" y="315771"/>
                    <a:pt x="529250" y="245826"/>
                    <a:pt x="529250" y="215849"/>
                  </a:cubicBezTo>
                  <a:cubicBezTo>
                    <a:pt x="529250" y="185741"/>
                    <a:pt x="524509" y="115928"/>
                    <a:pt x="479469" y="115928"/>
                  </a:cubicBezTo>
                  <a:close/>
                  <a:moveTo>
                    <a:pt x="178430" y="0"/>
                  </a:moveTo>
                  <a:cubicBezTo>
                    <a:pt x="224112" y="0"/>
                    <a:pt x="269810" y="17387"/>
                    <a:pt x="304709" y="52162"/>
                  </a:cubicBezTo>
                  <a:cubicBezTo>
                    <a:pt x="374376" y="-17388"/>
                    <a:pt x="487371" y="-17388"/>
                    <a:pt x="557037" y="52162"/>
                  </a:cubicBezTo>
                  <a:cubicBezTo>
                    <a:pt x="626704" y="121844"/>
                    <a:pt x="626704" y="234650"/>
                    <a:pt x="557037" y="304201"/>
                  </a:cubicBezTo>
                  <a:lnTo>
                    <a:pt x="304709" y="556239"/>
                  </a:lnTo>
                  <a:lnTo>
                    <a:pt x="52250" y="304201"/>
                  </a:lnTo>
                  <a:cubicBezTo>
                    <a:pt x="-17417" y="234650"/>
                    <a:pt x="-17417" y="121844"/>
                    <a:pt x="52250" y="52162"/>
                  </a:cubicBezTo>
                  <a:cubicBezTo>
                    <a:pt x="87083" y="17387"/>
                    <a:pt x="132748" y="0"/>
                    <a:pt x="178430"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文本框 25"/>
          <p:cNvSpPr txBox="1"/>
          <p:nvPr/>
        </p:nvSpPr>
        <p:spPr>
          <a:xfrm>
            <a:off x="7242984" y="1370685"/>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7242985" y="1692115"/>
            <a:ext cx="2792970" cy="923330"/>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27"/>
          <p:cNvSpPr txBox="1"/>
          <p:nvPr/>
        </p:nvSpPr>
        <p:spPr>
          <a:xfrm>
            <a:off x="8286830" y="3062556"/>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8286831" y="3383986"/>
            <a:ext cx="2792970" cy="923330"/>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文本框 29"/>
          <p:cNvSpPr txBox="1"/>
          <p:nvPr/>
        </p:nvSpPr>
        <p:spPr>
          <a:xfrm>
            <a:off x="7005057" y="4642301"/>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7005058" y="4963731"/>
            <a:ext cx="2792970" cy="923330"/>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2111505" y="3653705"/>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文本框 32"/>
          <p:cNvSpPr txBox="1"/>
          <p:nvPr/>
        </p:nvSpPr>
        <p:spPr>
          <a:xfrm>
            <a:off x="1049494" y="3977364"/>
            <a:ext cx="2792970" cy="923330"/>
          </a:xfrm>
          <a:prstGeom prst="rect">
            <a:avLst/>
          </a:prstGeom>
          <a:noFill/>
        </p:spPr>
        <p:txBody>
          <a:bodyPr wrap="square" rtlCol="0">
            <a:spAutoFit/>
          </a:bodyPr>
          <a:lstStyle/>
          <a:p>
            <a:pPr algn="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2466726" y="1764275"/>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34"/>
          <p:cNvSpPr txBox="1"/>
          <p:nvPr/>
        </p:nvSpPr>
        <p:spPr>
          <a:xfrm>
            <a:off x="1404715" y="2087934"/>
            <a:ext cx="2792970" cy="923330"/>
          </a:xfrm>
          <a:prstGeom prst="rect">
            <a:avLst/>
          </a:prstGeom>
          <a:noFill/>
        </p:spPr>
        <p:txBody>
          <a:bodyPr wrap="square" rtlCol="0">
            <a:spAutoFit/>
          </a:bodyPr>
          <a:lstStyle/>
          <a:p>
            <a:pPr algn="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fltVal val="0"/>
                                          </p:val>
                                        </p:tav>
                                        <p:tav tm="100000">
                                          <p:val>
                                            <p:strVal val="#ppt_h"/>
                                          </p:val>
                                        </p:tav>
                                      </p:tavLst>
                                    </p:anim>
                                    <p:anim calcmode="lin" valueType="num">
                                      <p:cBhvr>
                                        <p:cTn id="17" dur="500" fill="hold"/>
                                        <p:tgtEl>
                                          <p:spTgt spid="25"/>
                                        </p:tgtEl>
                                        <p:attrNameLst>
                                          <p:attrName>style.rotation</p:attrName>
                                        </p:attrNameLst>
                                      </p:cBhvr>
                                      <p:tavLst>
                                        <p:tav tm="0">
                                          <p:val>
                                            <p:fltVal val="90"/>
                                          </p:val>
                                        </p:tav>
                                        <p:tav tm="100000">
                                          <p:val>
                                            <p:fltVal val="0"/>
                                          </p:val>
                                        </p:tav>
                                      </p:tavLst>
                                    </p:anim>
                                    <p:animEffect transition="in" filter="fade">
                                      <p:cBhvr>
                                        <p:cTn id="18" dur="500"/>
                                        <p:tgtEl>
                                          <p:spTgt spid="25"/>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down)">
                                      <p:cBhvr>
                                        <p:cTn id="22" dur="500"/>
                                        <p:tgtEl>
                                          <p:spTgt spid="34"/>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down)">
                                      <p:cBhvr>
                                        <p:cTn id="26" dur="500"/>
                                        <p:tgtEl>
                                          <p:spTgt spid="35"/>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down)">
                                      <p:cBhvr>
                                        <p:cTn id="30" dur="500"/>
                                        <p:tgtEl>
                                          <p:spTgt spid="32"/>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down)">
                                      <p:cBhvr>
                                        <p:cTn id="34" dur="500"/>
                                        <p:tgtEl>
                                          <p:spTgt spid="33"/>
                                        </p:tgtEl>
                                      </p:cBhvr>
                                    </p:animEffect>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down)">
                                      <p:cBhvr>
                                        <p:cTn id="38" dur="500"/>
                                        <p:tgtEl>
                                          <p:spTgt spid="26"/>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down)">
                                      <p:cBhvr>
                                        <p:cTn id="42" dur="500"/>
                                        <p:tgtEl>
                                          <p:spTgt spid="27"/>
                                        </p:tgtEl>
                                      </p:cBhvr>
                                    </p:animEffect>
                                  </p:childTnLst>
                                </p:cTn>
                              </p:par>
                            </p:childTnLst>
                          </p:cTn>
                        </p:par>
                        <p:par>
                          <p:cTn id="43" fill="hold">
                            <p:stCondLst>
                              <p:cond delay="4500"/>
                            </p:stCondLst>
                            <p:childTnLst>
                              <p:par>
                                <p:cTn id="44" presetID="22" presetClass="entr" presetSubtype="4"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down)">
                                      <p:cBhvr>
                                        <p:cTn id="46" dur="500"/>
                                        <p:tgtEl>
                                          <p:spTgt spid="28"/>
                                        </p:tgtEl>
                                      </p:cBhvr>
                                    </p:animEffect>
                                  </p:childTnLst>
                                </p:cTn>
                              </p:par>
                            </p:childTnLst>
                          </p:cTn>
                        </p:par>
                        <p:par>
                          <p:cTn id="47" fill="hold">
                            <p:stCondLst>
                              <p:cond delay="5000"/>
                            </p:stCondLst>
                            <p:childTnLst>
                              <p:par>
                                <p:cTn id="48" presetID="22" presetClass="entr" presetSubtype="4" fill="hold" grpId="0"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down)">
                                      <p:cBhvr>
                                        <p:cTn id="50" dur="500"/>
                                        <p:tgtEl>
                                          <p:spTgt spid="29"/>
                                        </p:tgtEl>
                                      </p:cBhvr>
                                    </p:animEffect>
                                  </p:childTnLst>
                                </p:cTn>
                              </p:par>
                            </p:childTnLst>
                          </p:cTn>
                        </p:par>
                        <p:par>
                          <p:cTn id="51" fill="hold">
                            <p:stCondLst>
                              <p:cond delay="5500"/>
                            </p:stCondLst>
                            <p:childTnLst>
                              <p:par>
                                <p:cTn id="52" presetID="22" presetClass="entr" presetSubtype="4"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down)">
                                      <p:cBhvr>
                                        <p:cTn id="54" dur="500"/>
                                        <p:tgtEl>
                                          <p:spTgt spid="30"/>
                                        </p:tgtEl>
                                      </p:cBhvr>
                                    </p:animEffect>
                                  </p:childTnLst>
                                </p:cTn>
                              </p:par>
                            </p:childTnLst>
                          </p:cTn>
                        </p:par>
                        <p:par>
                          <p:cTn id="55" fill="hold">
                            <p:stCondLst>
                              <p:cond delay="6000"/>
                            </p:stCondLst>
                            <p:childTnLst>
                              <p:par>
                                <p:cTn id="56" presetID="22" presetClass="entr" presetSubtype="4"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down)">
                                      <p:cBhvr>
                                        <p:cTn id="5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26" grpId="0"/>
      <p:bldP spid="27" grpId="0"/>
      <p:bldP spid="28" grpId="0"/>
      <p:bldP spid="29" grpId="0"/>
      <p:bldP spid="30" grpId="0"/>
      <p:bldP spid="31" grpId="0"/>
      <p:bldP spid="32" grpId="0"/>
      <p:bldP spid="33" grpId="0"/>
      <p:bldP spid="34"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矩形 80"/>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05af6f1a-3f99-404f-9192-434052def37d"/>
          <p:cNvGrpSpPr>
            <a:grpSpLocks noChangeAspect="1"/>
          </p:cNvGrpSpPr>
          <p:nvPr/>
        </p:nvGrpSpPr>
        <p:grpSpPr>
          <a:xfrm>
            <a:off x="926964" y="1773053"/>
            <a:ext cx="5925340" cy="3741903"/>
            <a:chOff x="926964" y="1773053"/>
            <a:chExt cx="6488345" cy="3741903"/>
          </a:xfrm>
        </p:grpSpPr>
        <p:sp>
          <p:nvSpPr>
            <p:cNvPr id="5" name="íṩľíḍè-Rectangle 3"/>
            <p:cNvSpPr>
              <a:spLocks noChangeAspect="1"/>
            </p:cNvSpPr>
            <p:nvPr/>
          </p:nvSpPr>
          <p:spPr bwMode="auto">
            <a:xfrm>
              <a:off x="1791639" y="2518671"/>
              <a:ext cx="4762291" cy="2996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4"/>
            <p:cNvGrpSpPr/>
            <p:nvPr/>
          </p:nvGrpSpPr>
          <p:grpSpPr>
            <a:xfrm>
              <a:off x="1214157" y="2525021"/>
              <a:ext cx="780704" cy="2989935"/>
              <a:chOff x="1214157" y="3109275"/>
              <a:chExt cx="780704" cy="2989935"/>
            </a:xfrm>
          </p:grpSpPr>
          <p:sp>
            <p:nvSpPr>
              <p:cNvPr id="59" name="íṩľíḍè-Oval 5"/>
              <p:cNvSpPr/>
              <p:nvPr/>
            </p:nvSpPr>
            <p:spPr bwMode="auto">
              <a:xfrm>
                <a:off x="1214157" y="3109275"/>
                <a:ext cx="780704" cy="393044"/>
              </a:xfrm>
              <a:prstGeom prst="ellipse">
                <a:avLst/>
              </a:prstGeom>
              <a:solidFill>
                <a:srgbClr val="FAA9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íṩľíḍè-Freeform: Shape 6"/>
              <p:cNvSpPr/>
              <p:nvPr/>
            </p:nvSpPr>
            <p:spPr bwMode="auto">
              <a:xfrm>
                <a:off x="1214157" y="3285986"/>
                <a:ext cx="780704" cy="2813224"/>
              </a:xfrm>
              <a:custGeom>
                <a:avLst/>
                <a:gdLst>
                  <a:gd name="T0" fmla="*/ 0 w 30"/>
                  <a:gd name="T1" fmla="*/ 0 h 107"/>
                  <a:gd name="T2" fmla="*/ 0 w 30"/>
                  <a:gd name="T3" fmla="*/ 99 h 107"/>
                  <a:gd name="T4" fmla="*/ 15 w 30"/>
                  <a:gd name="T5" fmla="*/ 107 h 107"/>
                  <a:gd name="T6" fmla="*/ 30 w 30"/>
                  <a:gd name="T7" fmla="*/ 99 h 107"/>
                  <a:gd name="T8" fmla="*/ 30 w 30"/>
                  <a:gd name="T9" fmla="*/ 0 h 107"/>
                  <a:gd name="T10" fmla="*/ 15 w 30"/>
                  <a:gd name="T11" fmla="*/ 8 h 107"/>
                  <a:gd name="T12" fmla="*/ 0 w 30"/>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30" h="107">
                    <a:moveTo>
                      <a:pt x="0" y="0"/>
                    </a:moveTo>
                    <a:cubicBezTo>
                      <a:pt x="0" y="99"/>
                      <a:pt x="0" y="99"/>
                      <a:pt x="0" y="99"/>
                    </a:cubicBezTo>
                    <a:cubicBezTo>
                      <a:pt x="0" y="99"/>
                      <a:pt x="0" y="107"/>
                      <a:pt x="15" y="107"/>
                    </a:cubicBezTo>
                    <a:cubicBezTo>
                      <a:pt x="30" y="107"/>
                      <a:pt x="30" y="99"/>
                      <a:pt x="30" y="99"/>
                    </a:cubicBezTo>
                    <a:cubicBezTo>
                      <a:pt x="30" y="0"/>
                      <a:pt x="30" y="0"/>
                      <a:pt x="30" y="0"/>
                    </a:cubicBezTo>
                    <a:cubicBezTo>
                      <a:pt x="30" y="0"/>
                      <a:pt x="30" y="8"/>
                      <a:pt x="15" y="8"/>
                    </a:cubicBezTo>
                    <a:cubicBezTo>
                      <a:pt x="0" y="8"/>
                      <a:pt x="0" y="0"/>
                      <a:pt x="0" y="0"/>
                    </a:cubicBezTo>
                    <a:close/>
                  </a:path>
                </a:pathLst>
              </a:custGeom>
              <a:solidFill>
                <a:srgbClr val="FDE3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7"/>
            <p:cNvGrpSpPr/>
            <p:nvPr/>
          </p:nvGrpSpPr>
          <p:grpSpPr>
            <a:xfrm>
              <a:off x="1214157" y="3923864"/>
              <a:ext cx="780704" cy="1591092"/>
              <a:chOff x="1214157" y="4508118"/>
              <a:chExt cx="780704" cy="1591092"/>
            </a:xfrm>
          </p:grpSpPr>
          <p:sp>
            <p:nvSpPr>
              <p:cNvPr id="57" name="íṩľíḍè-Oval 8"/>
              <p:cNvSpPr/>
              <p:nvPr/>
            </p:nvSpPr>
            <p:spPr bwMode="auto">
              <a:xfrm>
                <a:off x="1214157" y="4508118"/>
                <a:ext cx="780704" cy="395735"/>
              </a:xfrm>
              <a:prstGeom prst="ellipse">
                <a:avLst/>
              </a:pr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íṩľíḍè-Freeform: Shape 9"/>
              <p:cNvSpPr/>
              <p:nvPr/>
            </p:nvSpPr>
            <p:spPr bwMode="auto">
              <a:xfrm>
                <a:off x="1214157" y="4680484"/>
                <a:ext cx="780704" cy="1418726"/>
              </a:xfrm>
              <a:custGeom>
                <a:avLst/>
                <a:gdLst>
                  <a:gd name="T0" fmla="*/ 0 w 30"/>
                  <a:gd name="T1" fmla="*/ 0 h 54"/>
                  <a:gd name="T2" fmla="*/ 0 w 30"/>
                  <a:gd name="T3" fmla="*/ 46 h 54"/>
                  <a:gd name="T4" fmla="*/ 15 w 30"/>
                  <a:gd name="T5" fmla="*/ 54 h 54"/>
                  <a:gd name="T6" fmla="*/ 30 w 30"/>
                  <a:gd name="T7" fmla="*/ 46 h 54"/>
                  <a:gd name="T8" fmla="*/ 30 w 30"/>
                  <a:gd name="T9" fmla="*/ 0 h 54"/>
                  <a:gd name="T10" fmla="*/ 15 w 30"/>
                  <a:gd name="T11" fmla="*/ 8 h 54"/>
                  <a:gd name="T12" fmla="*/ 0 w 30"/>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0" h="54">
                    <a:moveTo>
                      <a:pt x="0" y="0"/>
                    </a:moveTo>
                    <a:cubicBezTo>
                      <a:pt x="0" y="46"/>
                      <a:pt x="0" y="46"/>
                      <a:pt x="0" y="46"/>
                    </a:cubicBezTo>
                    <a:cubicBezTo>
                      <a:pt x="0" y="46"/>
                      <a:pt x="0" y="54"/>
                      <a:pt x="15" y="54"/>
                    </a:cubicBezTo>
                    <a:cubicBezTo>
                      <a:pt x="30" y="54"/>
                      <a:pt x="30" y="46"/>
                      <a:pt x="30" y="46"/>
                    </a:cubicBezTo>
                    <a:cubicBezTo>
                      <a:pt x="30" y="0"/>
                      <a:pt x="30" y="0"/>
                      <a:pt x="30" y="0"/>
                    </a:cubicBezTo>
                    <a:cubicBezTo>
                      <a:pt x="30" y="0"/>
                      <a:pt x="30" y="8"/>
                      <a:pt x="15" y="8"/>
                    </a:cubicBezTo>
                    <a:cubicBezTo>
                      <a:pt x="0" y="8"/>
                      <a:pt x="0" y="0"/>
                      <a:pt x="0" y="0"/>
                    </a:cubicBezTo>
                    <a:close/>
                  </a:path>
                </a:pathLst>
              </a:custGeom>
              <a:solidFill>
                <a:srgbClr val="F76D87"/>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0"/>
            <p:cNvGrpSpPr/>
            <p:nvPr/>
          </p:nvGrpSpPr>
          <p:grpSpPr>
            <a:xfrm>
              <a:off x="2504594" y="2525021"/>
              <a:ext cx="780704" cy="2989935"/>
              <a:chOff x="2504594" y="3109275"/>
              <a:chExt cx="780704" cy="2989935"/>
            </a:xfrm>
          </p:grpSpPr>
          <p:sp>
            <p:nvSpPr>
              <p:cNvPr id="55" name="íṩľíḍè-Oval 11"/>
              <p:cNvSpPr/>
              <p:nvPr/>
            </p:nvSpPr>
            <p:spPr bwMode="auto">
              <a:xfrm>
                <a:off x="2504594" y="3109275"/>
                <a:ext cx="780704" cy="393044"/>
              </a:xfrm>
              <a:prstGeom prst="ellipse">
                <a:avLst/>
              </a:prstGeom>
              <a:solidFill>
                <a:srgbClr val="FAA9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íṩľíḍè-Freeform: Shape 12"/>
              <p:cNvSpPr/>
              <p:nvPr/>
            </p:nvSpPr>
            <p:spPr bwMode="auto">
              <a:xfrm>
                <a:off x="2504594" y="3285986"/>
                <a:ext cx="780704" cy="2813224"/>
              </a:xfrm>
              <a:custGeom>
                <a:avLst/>
                <a:gdLst>
                  <a:gd name="T0" fmla="*/ 0 w 30"/>
                  <a:gd name="T1" fmla="*/ 0 h 107"/>
                  <a:gd name="T2" fmla="*/ 0 w 30"/>
                  <a:gd name="T3" fmla="*/ 99 h 107"/>
                  <a:gd name="T4" fmla="*/ 15 w 30"/>
                  <a:gd name="T5" fmla="*/ 107 h 107"/>
                  <a:gd name="T6" fmla="*/ 30 w 30"/>
                  <a:gd name="T7" fmla="*/ 99 h 107"/>
                  <a:gd name="T8" fmla="*/ 30 w 30"/>
                  <a:gd name="T9" fmla="*/ 0 h 107"/>
                  <a:gd name="T10" fmla="*/ 15 w 30"/>
                  <a:gd name="T11" fmla="*/ 8 h 107"/>
                  <a:gd name="T12" fmla="*/ 0 w 30"/>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30" h="107">
                    <a:moveTo>
                      <a:pt x="0" y="0"/>
                    </a:moveTo>
                    <a:cubicBezTo>
                      <a:pt x="0" y="99"/>
                      <a:pt x="0" y="99"/>
                      <a:pt x="0" y="99"/>
                    </a:cubicBezTo>
                    <a:cubicBezTo>
                      <a:pt x="0" y="99"/>
                      <a:pt x="0" y="107"/>
                      <a:pt x="15" y="107"/>
                    </a:cubicBezTo>
                    <a:cubicBezTo>
                      <a:pt x="30" y="107"/>
                      <a:pt x="30" y="99"/>
                      <a:pt x="30" y="99"/>
                    </a:cubicBezTo>
                    <a:cubicBezTo>
                      <a:pt x="30" y="0"/>
                      <a:pt x="30" y="0"/>
                      <a:pt x="30" y="0"/>
                    </a:cubicBezTo>
                    <a:cubicBezTo>
                      <a:pt x="30" y="0"/>
                      <a:pt x="30" y="8"/>
                      <a:pt x="15" y="8"/>
                    </a:cubicBezTo>
                    <a:cubicBezTo>
                      <a:pt x="0" y="8"/>
                      <a:pt x="0" y="0"/>
                      <a:pt x="0" y="0"/>
                    </a:cubicBezTo>
                    <a:close/>
                  </a:path>
                </a:pathLst>
              </a:custGeom>
              <a:solidFill>
                <a:srgbClr val="FDE3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3"/>
            <p:cNvGrpSpPr/>
            <p:nvPr/>
          </p:nvGrpSpPr>
          <p:grpSpPr>
            <a:xfrm>
              <a:off x="2504593" y="4315324"/>
              <a:ext cx="780705" cy="1199632"/>
              <a:chOff x="2504593" y="4899578"/>
              <a:chExt cx="780705" cy="1199632"/>
            </a:xfrm>
          </p:grpSpPr>
          <p:sp>
            <p:nvSpPr>
              <p:cNvPr id="53" name="íṩľíḍè-Oval 14"/>
              <p:cNvSpPr/>
              <p:nvPr/>
            </p:nvSpPr>
            <p:spPr bwMode="auto">
              <a:xfrm>
                <a:off x="2504593" y="4899578"/>
                <a:ext cx="780703" cy="400222"/>
              </a:xfrm>
              <a:prstGeom prst="ellipse">
                <a:avLst/>
              </a:pr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íṩľíḍè-Freeform: Shape 15"/>
              <p:cNvSpPr/>
              <p:nvPr/>
            </p:nvSpPr>
            <p:spPr bwMode="auto">
              <a:xfrm>
                <a:off x="2504594" y="5100449"/>
                <a:ext cx="780704" cy="998761"/>
              </a:xfrm>
              <a:custGeom>
                <a:avLst/>
                <a:gdLst>
                  <a:gd name="T0" fmla="*/ 0 w 30"/>
                  <a:gd name="T1" fmla="*/ 0 h 38"/>
                  <a:gd name="T2" fmla="*/ 0 w 30"/>
                  <a:gd name="T3" fmla="*/ 30 h 38"/>
                  <a:gd name="T4" fmla="*/ 15 w 30"/>
                  <a:gd name="T5" fmla="*/ 38 h 38"/>
                  <a:gd name="T6" fmla="*/ 30 w 30"/>
                  <a:gd name="T7" fmla="*/ 30 h 38"/>
                  <a:gd name="T8" fmla="*/ 30 w 30"/>
                  <a:gd name="T9" fmla="*/ 0 h 38"/>
                  <a:gd name="T10" fmla="*/ 15 w 30"/>
                  <a:gd name="T11" fmla="*/ 7 h 38"/>
                  <a:gd name="T12" fmla="*/ 0 w 30"/>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30" h="38">
                    <a:moveTo>
                      <a:pt x="0" y="0"/>
                    </a:moveTo>
                    <a:cubicBezTo>
                      <a:pt x="0" y="30"/>
                      <a:pt x="0" y="30"/>
                      <a:pt x="0" y="30"/>
                    </a:cubicBezTo>
                    <a:cubicBezTo>
                      <a:pt x="0" y="30"/>
                      <a:pt x="0" y="38"/>
                      <a:pt x="15" y="38"/>
                    </a:cubicBezTo>
                    <a:cubicBezTo>
                      <a:pt x="30" y="38"/>
                      <a:pt x="30" y="30"/>
                      <a:pt x="30" y="30"/>
                    </a:cubicBezTo>
                    <a:cubicBezTo>
                      <a:pt x="30" y="0"/>
                      <a:pt x="30" y="0"/>
                      <a:pt x="30" y="0"/>
                    </a:cubicBezTo>
                    <a:cubicBezTo>
                      <a:pt x="30" y="0"/>
                      <a:pt x="30" y="7"/>
                      <a:pt x="15" y="7"/>
                    </a:cubicBezTo>
                    <a:cubicBezTo>
                      <a:pt x="0" y="7"/>
                      <a:pt x="0" y="0"/>
                      <a:pt x="0" y="0"/>
                    </a:cubicBezTo>
                    <a:close/>
                  </a:path>
                </a:pathLst>
              </a:custGeom>
              <a:solidFill>
                <a:srgbClr val="F76D87"/>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16"/>
            <p:cNvGrpSpPr/>
            <p:nvPr/>
          </p:nvGrpSpPr>
          <p:grpSpPr>
            <a:xfrm>
              <a:off x="3794547" y="2525021"/>
              <a:ext cx="783395" cy="2989935"/>
              <a:chOff x="3794547" y="3109275"/>
              <a:chExt cx="783395" cy="2989935"/>
            </a:xfrm>
          </p:grpSpPr>
          <p:sp>
            <p:nvSpPr>
              <p:cNvPr id="51" name="íṩľíḍè-Oval 17"/>
              <p:cNvSpPr/>
              <p:nvPr/>
            </p:nvSpPr>
            <p:spPr bwMode="auto">
              <a:xfrm>
                <a:off x="3794547" y="3109275"/>
                <a:ext cx="783395" cy="393044"/>
              </a:xfrm>
              <a:prstGeom prst="ellipse">
                <a:avLst/>
              </a:prstGeom>
              <a:solidFill>
                <a:srgbClr val="FAA9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íṩľíḍè-Freeform: Shape 18"/>
              <p:cNvSpPr/>
              <p:nvPr/>
            </p:nvSpPr>
            <p:spPr bwMode="auto">
              <a:xfrm>
                <a:off x="3794547" y="3285986"/>
                <a:ext cx="783395" cy="2813224"/>
              </a:xfrm>
              <a:custGeom>
                <a:avLst/>
                <a:gdLst>
                  <a:gd name="T0" fmla="*/ 0 w 30"/>
                  <a:gd name="T1" fmla="*/ 0 h 107"/>
                  <a:gd name="T2" fmla="*/ 0 w 30"/>
                  <a:gd name="T3" fmla="*/ 99 h 107"/>
                  <a:gd name="T4" fmla="*/ 15 w 30"/>
                  <a:gd name="T5" fmla="*/ 107 h 107"/>
                  <a:gd name="T6" fmla="*/ 30 w 30"/>
                  <a:gd name="T7" fmla="*/ 99 h 107"/>
                  <a:gd name="T8" fmla="*/ 30 w 30"/>
                  <a:gd name="T9" fmla="*/ 0 h 107"/>
                  <a:gd name="T10" fmla="*/ 15 w 30"/>
                  <a:gd name="T11" fmla="*/ 8 h 107"/>
                  <a:gd name="T12" fmla="*/ 0 w 30"/>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30" h="107">
                    <a:moveTo>
                      <a:pt x="0" y="0"/>
                    </a:moveTo>
                    <a:cubicBezTo>
                      <a:pt x="0" y="99"/>
                      <a:pt x="0" y="99"/>
                      <a:pt x="0" y="99"/>
                    </a:cubicBezTo>
                    <a:cubicBezTo>
                      <a:pt x="0" y="99"/>
                      <a:pt x="0" y="107"/>
                      <a:pt x="15" y="107"/>
                    </a:cubicBezTo>
                    <a:cubicBezTo>
                      <a:pt x="30" y="107"/>
                      <a:pt x="30" y="99"/>
                      <a:pt x="30" y="99"/>
                    </a:cubicBezTo>
                    <a:cubicBezTo>
                      <a:pt x="30" y="0"/>
                      <a:pt x="30" y="0"/>
                      <a:pt x="30" y="0"/>
                    </a:cubicBezTo>
                    <a:cubicBezTo>
                      <a:pt x="30" y="0"/>
                      <a:pt x="30" y="8"/>
                      <a:pt x="15" y="8"/>
                    </a:cubicBezTo>
                    <a:cubicBezTo>
                      <a:pt x="0" y="8"/>
                      <a:pt x="0" y="0"/>
                      <a:pt x="0" y="0"/>
                    </a:cubicBezTo>
                    <a:close/>
                  </a:path>
                </a:pathLst>
              </a:custGeom>
              <a:solidFill>
                <a:srgbClr val="FDE3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9"/>
            <p:cNvGrpSpPr/>
            <p:nvPr/>
          </p:nvGrpSpPr>
          <p:grpSpPr>
            <a:xfrm>
              <a:off x="3794547" y="3103818"/>
              <a:ext cx="783395" cy="2411138"/>
              <a:chOff x="3794547" y="3688072"/>
              <a:chExt cx="783395" cy="2411138"/>
            </a:xfrm>
          </p:grpSpPr>
          <p:sp>
            <p:nvSpPr>
              <p:cNvPr id="49" name="íṩľíḍè-Oval 20"/>
              <p:cNvSpPr/>
              <p:nvPr/>
            </p:nvSpPr>
            <p:spPr bwMode="auto">
              <a:xfrm>
                <a:off x="3794547" y="3688072"/>
                <a:ext cx="783395" cy="419965"/>
              </a:xfrm>
              <a:prstGeom prst="ellipse">
                <a:avLst/>
              </a:pr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íṩľíḍè-Freeform: Shape 21"/>
              <p:cNvSpPr/>
              <p:nvPr/>
            </p:nvSpPr>
            <p:spPr bwMode="auto">
              <a:xfrm>
                <a:off x="3794547" y="3891704"/>
                <a:ext cx="783395" cy="2207506"/>
              </a:xfrm>
              <a:custGeom>
                <a:avLst/>
                <a:gdLst>
                  <a:gd name="T0" fmla="*/ 0 w 30"/>
                  <a:gd name="T1" fmla="*/ 0 h 84"/>
                  <a:gd name="T2" fmla="*/ 0 w 30"/>
                  <a:gd name="T3" fmla="*/ 76 h 84"/>
                  <a:gd name="T4" fmla="*/ 15 w 30"/>
                  <a:gd name="T5" fmla="*/ 84 h 84"/>
                  <a:gd name="T6" fmla="*/ 30 w 30"/>
                  <a:gd name="T7" fmla="*/ 76 h 84"/>
                  <a:gd name="T8" fmla="*/ 30 w 30"/>
                  <a:gd name="T9" fmla="*/ 0 h 84"/>
                  <a:gd name="T10" fmla="*/ 15 w 30"/>
                  <a:gd name="T11" fmla="*/ 8 h 84"/>
                  <a:gd name="T12" fmla="*/ 0 w 30"/>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30" h="84">
                    <a:moveTo>
                      <a:pt x="0" y="0"/>
                    </a:moveTo>
                    <a:cubicBezTo>
                      <a:pt x="0" y="76"/>
                      <a:pt x="0" y="76"/>
                      <a:pt x="0" y="76"/>
                    </a:cubicBezTo>
                    <a:cubicBezTo>
                      <a:pt x="0" y="76"/>
                      <a:pt x="0" y="84"/>
                      <a:pt x="15" y="84"/>
                    </a:cubicBezTo>
                    <a:cubicBezTo>
                      <a:pt x="30" y="84"/>
                      <a:pt x="30" y="76"/>
                      <a:pt x="30" y="76"/>
                    </a:cubicBezTo>
                    <a:cubicBezTo>
                      <a:pt x="30" y="0"/>
                      <a:pt x="30" y="0"/>
                      <a:pt x="30" y="0"/>
                    </a:cubicBezTo>
                    <a:cubicBezTo>
                      <a:pt x="30" y="0"/>
                      <a:pt x="30" y="8"/>
                      <a:pt x="15" y="8"/>
                    </a:cubicBezTo>
                    <a:cubicBezTo>
                      <a:pt x="0" y="8"/>
                      <a:pt x="0" y="0"/>
                      <a:pt x="0" y="0"/>
                    </a:cubicBezTo>
                    <a:close/>
                  </a:path>
                </a:pathLst>
              </a:custGeom>
              <a:solidFill>
                <a:srgbClr val="F76D87"/>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22"/>
            <p:cNvGrpSpPr/>
            <p:nvPr/>
          </p:nvGrpSpPr>
          <p:grpSpPr>
            <a:xfrm>
              <a:off x="5086028" y="2525021"/>
              <a:ext cx="780704" cy="2989935"/>
              <a:chOff x="5086028" y="3109275"/>
              <a:chExt cx="780704" cy="2989935"/>
            </a:xfrm>
          </p:grpSpPr>
          <p:sp>
            <p:nvSpPr>
              <p:cNvPr id="47" name="íṩľíḍè-Oval 23"/>
              <p:cNvSpPr/>
              <p:nvPr/>
            </p:nvSpPr>
            <p:spPr bwMode="auto">
              <a:xfrm>
                <a:off x="5086028" y="3109275"/>
                <a:ext cx="780704" cy="393044"/>
              </a:xfrm>
              <a:prstGeom prst="ellipse">
                <a:avLst/>
              </a:prstGeom>
              <a:solidFill>
                <a:srgbClr val="FAA9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íṩľíḍè-Freeform: Shape 24"/>
              <p:cNvSpPr/>
              <p:nvPr/>
            </p:nvSpPr>
            <p:spPr bwMode="auto">
              <a:xfrm>
                <a:off x="5086028" y="3285986"/>
                <a:ext cx="780704" cy="2813224"/>
              </a:xfrm>
              <a:custGeom>
                <a:avLst/>
                <a:gdLst>
                  <a:gd name="T0" fmla="*/ 0 w 30"/>
                  <a:gd name="T1" fmla="*/ 0 h 107"/>
                  <a:gd name="T2" fmla="*/ 0 w 30"/>
                  <a:gd name="T3" fmla="*/ 99 h 107"/>
                  <a:gd name="T4" fmla="*/ 15 w 30"/>
                  <a:gd name="T5" fmla="*/ 107 h 107"/>
                  <a:gd name="T6" fmla="*/ 30 w 30"/>
                  <a:gd name="T7" fmla="*/ 99 h 107"/>
                  <a:gd name="T8" fmla="*/ 30 w 30"/>
                  <a:gd name="T9" fmla="*/ 0 h 107"/>
                  <a:gd name="T10" fmla="*/ 15 w 30"/>
                  <a:gd name="T11" fmla="*/ 8 h 107"/>
                  <a:gd name="T12" fmla="*/ 0 w 30"/>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30" h="107">
                    <a:moveTo>
                      <a:pt x="0" y="0"/>
                    </a:moveTo>
                    <a:cubicBezTo>
                      <a:pt x="0" y="99"/>
                      <a:pt x="0" y="99"/>
                      <a:pt x="0" y="99"/>
                    </a:cubicBezTo>
                    <a:cubicBezTo>
                      <a:pt x="0" y="99"/>
                      <a:pt x="0" y="107"/>
                      <a:pt x="15" y="107"/>
                    </a:cubicBezTo>
                    <a:cubicBezTo>
                      <a:pt x="30" y="107"/>
                      <a:pt x="30" y="99"/>
                      <a:pt x="30" y="99"/>
                    </a:cubicBezTo>
                    <a:cubicBezTo>
                      <a:pt x="30" y="0"/>
                      <a:pt x="30" y="0"/>
                      <a:pt x="30" y="0"/>
                    </a:cubicBezTo>
                    <a:cubicBezTo>
                      <a:pt x="30" y="0"/>
                      <a:pt x="30" y="8"/>
                      <a:pt x="15" y="8"/>
                    </a:cubicBezTo>
                    <a:cubicBezTo>
                      <a:pt x="0" y="8"/>
                      <a:pt x="0" y="0"/>
                      <a:pt x="0" y="0"/>
                    </a:cubicBezTo>
                    <a:close/>
                  </a:path>
                </a:pathLst>
              </a:custGeom>
              <a:solidFill>
                <a:srgbClr val="FDE3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25"/>
            <p:cNvGrpSpPr/>
            <p:nvPr/>
          </p:nvGrpSpPr>
          <p:grpSpPr>
            <a:xfrm>
              <a:off x="5083445" y="3727154"/>
              <a:ext cx="783287" cy="1787802"/>
              <a:chOff x="5083445" y="4311408"/>
              <a:chExt cx="783287" cy="1787802"/>
            </a:xfrm>
          </p:grpSpPr>
          <p:sp>
            <p:nvSpPr>
              <p:cNvPr id="45" name="íṩľíḍè-Oval 26"/>
              <p:cNvSpPr/>
              <p:nvPr/>
            </p:nvSpPr>
            <p:spPr bwMode="auto">
              <a:xfrm>
                <a:off x="5083445" y="4311408"/>
                <a:ext cx="783287" cy="402499"/>
              </a:xfrm>
              <a:prstGeom prst="ellipse">
                <a:avLst/>
              </a:pr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íṩľíḍè-Freeform: Shape 27"/>
              <p:cNvSpPr/>
              <p:nvPr/>
            </p:nvSpPr>
            <p:spPr bwMode="auto">
              <a:xfrm>
                <a:off x="5086028" y="4494730"/>
                <a:ext cx="780704" cy="1604480"/>
              </a:xfrm>
              <a:custGeom>
                <a:avLst/>
                <a:gdLst>
                  <a:gd name="T0" fmla="*/ 0 w 30"/>
                  <a:gd name="T1" fmla="*/ 0 h 61"/>
                  <a:gd name="T2" fmla="*/ 0 w 30"/>
                  <a:gd name="T3" fmla="*/ 53 h 61"/>
                  <a:gd name="T4" fmla="*/ 15 w 30"/>
                  <a:gd name="T5" fmla="*/ 61 h 61"/>
                  <a:gd name="T6" fmla="*/ 30 w 30"/>
                  <a:gd name="T7" fmla="*/ 53 h 61"/>
                  <a:gd name="T8" fmla="*/ 30 w 30"/>
                  <a:gd name="T9" fmla="*/ 0 h 61"/>
                  <a:gd name="T10" fmla="*/ 15 w 30"/>
                  <a:gd name="T11" fmla="*/ 7 h 61"/>
                  <a:gd name="T12" fmla="*/ 0 w 3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30" h="61">
                    <a:moveTo>
                      <a:pt x="0" y="0"/>
                    </a:moveTo>
                    <a:cubicBezTo>
                      <a:pt x="0" y="53"/>
                      <a:pt x="0" y="53"/>
                      <a:pt x="0" y="53"/>
                    </a:cubicBezTo>
                    <a:cubicBezTo>
                      <a:pt x="0" y="53"/>
                      <a:pt x="0" y="61"/>
                      <a:pt x="15" y="61"/>
                    </a:cubicBezTo>
                    <a:cubicBezTo>
                      <a:pt x="30" y="61"/>
                      <a:pt x="30" y="53"/>
                      <a:pt x="30" y="53"/>
                    </a:cubicBezTo>
                    <a:cubicBezTo>
                      <a:pt x="30" y="0"/>
                      <a:pt x="30" y="0"/>
                      <a:pt x="30" y="0"/>
                    </a:cubicBezTo>
                    <a:cubicBezTo>
                      <a:pt x="30" y="0"/>
                      <a:pt x="30" y="7"/>
                      <a:pt x="15" y="7"/>
                    </a:cubicBezTo>
                    <a:cubicBezTo>
                      <a:pt x="0" y="7"/>
                      <a:pt x="0" y="0"/>
                      <a:pt x="0" y="0"/>
                    </a:cubicBezTo>
                    <a:close/>
                  </a:path>
                </a:pathLst>
              </a:custGeom>
              <a:solidFill>
                <a:srgbClr val="F76D87"/>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 name="íṩľíḍè-Freeform: Shape 28"/>
            <p:cNvSpPr/>
            <p:nvPr/>
          </p:nvSpPr>
          <p:spPr bwMode="auto">
            <a:xfrm>
              <a:off x="936130" y="1981811"/>
              <a:ext cx="607598" cy="386502"/>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íṩľíḍè-Freeform: Shape 29"/>
            <p:cNvSpPr/>
            <p:nvPr/>
          </p:nvSpPr>
          <p:spPr bwMode="auto">
            <a:xfrm>
              <a:off x="2250394" y="1981811"/>
              <a:ext cx="607598" cy="386502"/>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íṩľíḍè-Freeform: Shape 30"/>
            <p:cNvSpPr/>
            <p:nvPr/>
          </p:nvSpPr>
          <p:spPr bwMode="auto">
            <a:xfrm>
              <a:off x="3555007" y="1981811"/>
              <a:ext cx="607598" cy="386502"/>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íṩľíḍè-Freeform: Shape 31"/>
            <p:cNvSpPr/>
            <p:nvPr/>
          </p:nvSpPr>
          <p:spPr bwMode="auto">
            <a:xfrm>
              <a:off x="4878737" y="1981811"/>
              <a:ext cx="607598" cy="386502"/>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íṩľíḍè-Freeform: Shape 32"/>
            <p:cNvSpPr/>
            <p:nvPr/>
          </p:nvSpPr>
          <p:spPr bwMode="auto">
            <a:xfrm>
              <a:off x="4121002" y="2153703"/>
              <a:ext cx="172939" cy="287229"/>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F04765"/>
            </a:solidFill>
            <a:ln w="30163" cap="rnd">
              <a:noFill/>
              <a:prstDash val="solid"/>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íṩľíḍè-Freeform: Shape 33"/>
            <p:cNvSpPr/>
            <p:nvPr/>
          </p:nvSpPr>
          <p:spPr bwMode="auto">
            <a:xfrm>
              <a:off x="5428039" y="2155373"/>
              <a:ext cx="172939" cy="287229"/>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F04765"/>
            </a:solidFill>
            <a:ln w="30163" cap="rnd">
              <a:noFill/>
              <a:prstDash val="solid"/>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íṩľíḍè-Freeform: Shape 34"/>
            <p:cNvSpPr/>
            <p:nvPr/>
          </p:nvSpPr>
          <p:spPr bwMode="auto">
            <a:xfrm>
              <a:off x="1493779" y="2153703"/>
              <a:ext cx="172939" cy="287229"/>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F04765"/>
            </a:solidFill>
            <a:ln w="30163" cap="rnd">
              <a:noFill/>
              <a:prstDash val="solid"/>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íṩľíḍè-Freeform: Shape 35"/>
            <p:cNvSpPr/>
            <p:nvPr/>
          </p:nvSpPr>
          <p:spPr bwMode="auto">
            <a:xfrm>
              <a:off x="2808043" y="2162140"/>
              <a:ext cx="172939" cy="287229"/>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F04765"/>
            </a:solidFill>
            <a:ln w="30163" cap="rnd">
              <a:noFill/>
              <a:prstDash val="solid"/>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íṩľíḍè-Freeform: Shape 36"/>
            <p:cNvSpPr/>
            <p:nvPr/>
          </p:nvSpPr>
          <p:spPr bwMode="auto">
            <a:xfrm>
              <a:off x="926964" y="1773053"/>
              <a:ext cx="653284" cy="610266"/>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6"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íṩľíḍè-Freeform: Shape 37"/>
            <p:cNvSpPr/>
            <p:nvPr/>
          </p:nvSpPr>
          <p:spPr bwMode="auto">
            <a:xfrm>
              <a:off x="2241228" y="1773053"/>
              <a:ext cx="653284" cy="610266"/>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6"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íṩľíḍè-Freeform: Shape 38"/>
            <p:cNvSpPr/>
            <p:nvPr/>
          </p:nvSpPr>
          <p:spPr bwMode="auto">
            <a:xfrm>
              <a:off x="3545841" y="1773053"/>
              <a:ext cx="653284" cy="610266"/>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6"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íṩľíḍè-Freeform: Shape 39"/>
            <p:cNvSpPr/>
            <p:nvPr/>
          </p:nvSpPr>
          <p:spPr bwMode="auto">
            <a:xfrm>
              <a:off x="4869571" y="1773053"/>
              <a:ext cx="653284" cy="610266"/>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6"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9" name="Group 59"/>
            <p:cNvGrpSpPr/>
            <p:nvPr/>
          </p:nvGrpSpPr>
          <p:grpSpPr>
            <a:xfrm>
              <a:off x="7100298" y="5049458"/>
              <a:ext cx="315011" cy="204276"/>
              <a:chOff x="2639219" y="1768475"/>
              <a:chExt cx="363538" cy="235744"/>
            </a:xfrm>
            <a:solidFill>
              <a:schemeClr val="bg1"/>
            </a:solidFill>
          </p:grpSpPr>
          <p:sp>
            <p:nvSpPr>
              <p:cNvPr id="36" name="íṩľíḍè-Freeform: Shape 6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íṩľíḍè-Freeform: Shape 6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íṩľíḍè-Freeform: Shape 6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íṩľíḍè-Freeform: Shape 6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íṩľíḍè-Freeform: Shape 6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íṩľíḍè-Freeform: Shape 6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íślíḋè-Freeform: Shape 74"/>
            <p:cNvSpPr/>
            <p:nvPr/>
          </p:nvSpPr>
          <p:spPr bwMode="auto">
            <a:xfrm>
              <a:off x="7309698" y="3144145"/>
              <a:ext cx="88212" cy="88212"/>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组合 62"/>
          <p:cNvGrpSpPr/>
          <p:nvPr/>
        </p:nvGrpSpPr>
        <p:grpSpPr>
          <a:xfrm>
            <a:off x="6187167" y="1569210"/>
            <a:ext cx="596597" cy="610266"/>
            <a:chOff x="6667817" y="1830383"/>
            <a:chExt cx="596597" cy="610266"/>
          </a:xfrm>
        </p:grpSpPr>
        <p:sp>
          <p:nvSpPr>
            <p:cNvPr id="61" name="íṩľíḍè-Freeform: Shape 31"/>
            <p:cNvSpPr/>
            <p:nvPr/>
          </p:nvSpPr>
          <p:spPr bwMode="auto">
            <a:xfrm>
              <a:off x="6676188" y="2039141"/>
              <a:ext cx="554876" cy="386502"/>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íṩľíḍè-Freeform: Shape 39"/>
            <p:cNvSpPr/>
            <p:nvPr/>
          </p:nvSpPr>
          <p:spPr bwMode="auto">
            <a:xfrm>
              <a:off x="6667817" y="1830383"/>
              <a:ext cx="596597" cy="610266"/>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6"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组合 63"/>
          <p:cNvGrpSpPr/>
          <p:nvPr/>
        </p:nvGrpSpPr>
        <p:grpSpPr>
          <a:xfrm>
            <a:off x="6198923" y="2746974"/>
            <a:ext cx="596597" cy="610266"/>
            <a:chOff x="6667817" y="1830383"/>
            <a:chExt cx="596597" cy="610266"/>
          </a:xfrm>
        </p:grpSpPr>
        <p:sp>
          <p:nvSpPr>
            <p:cNvPr id="65" name="íṩľíḍè-Freeform: Shape 31"/>
            <p:cNvSpPr/>
            <p:nvPr/>
          </p:nvSpPr>
          <p:spPr bwMode="auto">
            <a:xfrm>
              <a:off x="6676188" y="2039141"/>
              <a:ext cx="554876" cy="386502"/>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íṩľíḍè-Freeform: Shape 39"/>
            <p:cNvSpPr/>
            <p:nvPr/>
          </p:nvSpPr>
          <p:spPr bwMode="auto">
            <a:xfrm>
              <a:off x="6667817" y="1830383"/>
              <a:ext cx="596597" cy="610266"/>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6"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组合 66"/>
          <p:cNvGrpSpPr/>
          <p:nvPr/>
        </p:nvGrpSpPr>
        <p:grpSpPr>
          <a:xfrm>
            <a:off x="6209226" y="3929339"/>
            <a:ext cx="596597" cy="610266"/>
            <a:chOff x="6667817" y="1830383"/>
            <a:chExt cx="596597" cy="610266"/>
          </a:xfrm>
        </p:grpSpPr>
        <p:sp>
          <p:nvSpPr>
            <p:cNvPr id="68" name="íṩľíḍè-Freeform: Shape 31"/>
            <p:cNvSpPr/>
            <p:nvPr/>
          </p:nvSpPr>
          <p:spPr bwMode="auto">
            <a:xfrm>
              <a:off x="6676188" y="2039141"/>
              <a:ext cx="554876" cy="386502"/>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íṩľíḍè-Freeform: Shape 39"/>
            <p:cNvSpPr/>
            <p:nvPr/>
          </p:nvSpPr>
          <p:spPr bwMode="auto">
            <a:xfrm>
              <a:off x="6667817" y="1830383"/>
              <a:ext cx="596597" cy="610266"/>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6"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0" name="组合 69"/>
          <p:cNvGrpSpPr/>
          <p:nvPr/>
        </p:nvGrpSpPr>
        <p:grpSpPr>
          <a:xfrm>
            <a:off x="6184878" y="5062529"/>
            <a:ext cx="596597" cy="610266"/>
            <a:chOff x="6667817" y="1830383"/>
            <a:chExt cx="596597" cy="610266"/>
          </a:xfrm>
        </p:grpSpPr>
        <p:sp>
          <p:nvSpPr>
            <p:cNvPr id="71" name="íṩľíḍè-Freeform: Shape 31"/>
            <p:cNvSpPr/>
            <p:nvPr/>
          </p:nvSpPr>
          <p:spPr bwMode="auto">
            <a:xfrm>
              <a:off x="6676188" y="2039141"/>
              <a:ext cx="554876" cy="386502"/>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íṩľíḍè-Freeform: Shape 39"/>
            <p:cNvSpPr/>
            <p:nvPr/>
          </p:nvSpPr>
          <p:spPr bwMode="auto">
            <a:xfrm>
              <a:off x="6667817" y="1830383"/>
              <a:ext cx="596597" cy="610266"/>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6"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F04765"/>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3" name="文本框 72"/>
          <p:cNvSpPr txBox="1"/>
          <p:nvPr/>
        </p:nvSpPr>
        <p:spPr>
          <a:xfrm>
            <a:off x="6748124" y="1462413"/>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文本框 73"/>
          <p:cNvSpPr txBox="1"/>
          <p:nvPr/>
        </p:nvSpPr>
        <p:spPr>
          <a:xfrm>
            <a:off x="6748125" y="1783843"/>
            <a:ext cx="3504420"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文本框 74"/>
          <p:cNvSpPr txBox="1"/>
          <p:nvPr/>
        </p:nvSpPr>
        <p:spPr>
          <a:xfrm>
            <a:off x="6783125" y="2631555"/>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文本框 75"/>
          <p:cNvSpPr txBox="1"/>
          <p:nvPr/>
        </p:nvSpPr>
        <p:spPr>
          <a:xfrm>
            <a:off x="6783126" y="2952985"/>
            <a:ext cx="3504420"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76"/>
          <p:cNvSpPr txBox="1"/>
          <p:nvPr/>
        </p:nvSpPr>
        <p:spPr>
          <a:xfrm>
            <a:off x="6778759" y="3826859"/>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文本框 77"/>
          <p:cNvSpPr txBox="1"/>
          <p:nvPr/>
        </p:nvSpPr>
        <p:spPr>
          <a:xfrm>
            <a:off x="6778760" y="4148289"/>
            <a:ext cx="3504420"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文本框 78"/>
          <p:cNvSpPr txBox="1"/>
          <p:nvPr/>
        </p:nvSpPr>
        <p:spPr>
          <a:xfrm>
            <a:off x="6778758" y="4917176"/>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文本框 79"/>
          <p:cNvSpPr txBox="1"/>
          <p:nvPr/>
        </p:nvSpPr>
        <p:spPr>
          <a:xfrm>
            <a:off x="6778759" y="5238606"/>
            <a:ext cx="3504420"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wipe(left)">
                                      <p:cBhvr>
                                        <p:cTn id="21" dur="500"/>
                                        <p:tgtEl>
                                          <p:spTgt spid="63"/>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left)">
                                      <p:cBhvr>
                                        <p:cTn id="25" dur="500"/>
                                        <p:tgtEl>
                                          <p:spTgt spid="73"/>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wipe(left)">
                                      <p:cBhvr>
                                        <p:cTn id="29" dur="500"/>
                                        <p:tgtEl>
                                          <p:spTgt spid="74"/>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left)">
                                      <p:cBhvr>
                                        <p:cTn id="33" dur="500"/>
                                        <p:tgtEl>
                                          <p:spTgt spid="64"/>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wipe(left)">
                                      <p:cBhvr>
                                        <p:cTn id="37" dur="500"/>
                                        <p:tgtEl>
                                          <p:spTgt spid="75"/>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wipe(left)">
                                      <p:cBhvr>
                                        <p:cTn id="41" dur="500"/>
                                        <p:tgtEl>
                                          <p:spTgt spid="76"/>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wipe(left)">
                                      <p:cBhvr>
                                        <p:cTn id="45" dur="500"/>
                                        <p:tgtEl>
                                          <p:spTgt spid="67"/>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wipe(left)">
                                      <p:cBhvr>
                                        <p:cTn id="49" dur="500"/>
                                        <p:tgtEl>
                                          <p:spTgt spid="77"/>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wipe(left)">
                                      <p:cBhvr>
                                        <p:cTn id="57" dur="500"/>
                                        <p:tgtEl>
                                          <p:spTgt spid="70"/>
                                        </p:tgtEl>
                                      </p:cBhvr>
                                    </p:animEffect>
                                  </p:childTnLst>
                                </p:cTn>
                              </p:par>
                            </p:childTnLst>
                          </p:cTn>
                        </p:par>
                        <p:par>
                          <p:cTn id="58" fill="hold">
                            <p:stCondLst>
                              <p:cond delay="6500"/>
                            </p:stCondLst>
                            <p:childTnLst>
                              <p:par>
                                <p:cTn id="59" presetID="22" presetClass="entr" presetSubtype="8" fill="hold" grpId="0" nodeType="afterEffect">
                                  <p:stCondLst>
                                    <p:cond delay="0"/>
                                  </p:stCondLst>
                                  <p:childTnLst>
                                    <p:set>
                                      <p:cBhvr>
                                        <p:cTn id="60" dur="1" fill="hold">
                                          <p:stCondLst>
                                            <p:cond delay="0"/>
                                          </p:stCondLst>
                                        </p:cTn>
                                        <p:tgtEl>
                                          <p:spTgt spid="79"/>
                                        </p:tgtEl>
                                        <p:attrNameLst>
                                          <p:attrName>style.visibility</p:attrName>
                                        </p:attrNameLst>
                                      </p:cBhvr>
                                      <p:to>
                                        <p:strVal val="visible"/>
                                      </p:to>
                                    </p:set>
                                    <p:animEffect transition="in" filter="wipe(left)">
                                      <p:cBhvr>
                                        <p:cTn id="61" dur="500"/>
                                        <p:tgtEl>
                                          <p:spTgt spid="79"/>
                                        </p:tgtEl>
                                      </p:cBhvr>
                                    </p:animEffect>
                                  </p:childTnLst>
                                </p:cTn>
                              </p:par>
                            </p:childTnLst>
                          </p:cTn>
                        </p:par>
                        <p:par>
                          <p:cTn id="62" fill="hold">
                            <p:stCondLst>
                              <p:cond delay="7000"/>
                            </p:stCondLst>
                            <p:childTnLst>
                              <p:par>
                                <p:cTn id="63" presetID="22" presetClass="entr" presetSubtype="8"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wipe(left)">
                                      <p:cBhvr>
                                        <p:cTn id="6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3" grpId="0"/>
      <p:bldP spid="74" grpId="0"/>
      <p:bldP spid="75" grpId="0"/>
      <p:bldP spid="76" grpId="0"/>
      <p:bldP spid="77" grpId="0"/>
      <p:bldP spid="78" grpId="0"/>
      <p:bldP spid="79" grpId="0"/>
      <p:bldP spid="8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矩形 77"/>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67" name="组合 66"/>
          <p:cNvGrpSpPr/>
          <p:nvPr/>
        </p:nvGrpSpPr>
        <p:grpSpPr>
          <a:xfrm>
            <a:off x="1079489" y="1376772"/>
            <a:ext cx="10117366" cy="4348237"/>
            <a:chOff x="1079489" y="1376772"/>
            <a:chExt cx="10117366" cy="4348237"/>
          </a:xfrm>
        </p:grpSpPr>
        <p:grpSp>
          <p:nvGrpSpPr>
            <p:cNvPr id="4" name="组合 3"/>
            <p:cNvGrpSpPr/>
            <p:nvPr/>
          </p:nvGrpSpPr>
          <p:grpSpPr>
            <a:xfrm>
              <a:off x="1079489" y="1376772"/>
              <a:ext cx="10117366" cy="4348237"/>
              <a:chOff x="809617" y="1032579"/>
              <a:chExt cx="7588024" cy="3261178"/>
            </a:xfrm>
          </p:grpSpPr>
          <p:grpSp>
            <p:nvGrpSpPr>
              <p:cNvPr id="5" name="Group 41"/>
              <p:cNvGrpSpPr/>
              <p:nvPr/>
            </p:nvGrpSpPr>
            <p:grpSpPr>
              <a:xfrm>
                <a:off x="2276746" y="1032579"/>
                <a:ext cx="6120895" cy="3261178"/>
                <a:chOff x="3286620" y="1479687"/>
                <a:chExt cx="8161193" cy="4348237"/>
              </a:xfrm>
            </p:grpSpPr>
            <p:sp>
              <p:nvSpPr>
                <p:cNvPr id="21" name="Rectangle 1"/>
                <p:cNvSpPr/>
                <p:nvPr/>
              </p:nvSpPr>
              <p:spPr>
                <a:xfrm>
                  <a:off x="3286620" y="4868747"/>
                  <a:ext cx="4826429" cy="755919"/>
                </a:xfrm>
                <a:prstGeom prst="rect">
                  <a:avLst/>
                </a:prstGeom>
                <a:gradFill flip="none" rotWithShape="1">
                  <a:gsLst>
                    <a:gs pos="1000">
                      <a:srgbClr val="F04765"/>
                    </a:gs>
                    <a:gs pos="100000">
                      <a:srgbClr val="FDE3E8">
                        <a:alpha val="27000"/>
                      </a:srgbClr>
                    </a:gs>
                  </a:gsLst>
                  <a:lin ang="108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
                <p:cNvSpPr/>
                <p:nvPr/>
              </p:nvSpPr>
              <p:spPr>
                <a:xfrm>
                  <a:off x="3461369" y="4113938"/>
                  <a:ext cx="5070239" cy="755919"/>
                </a:xfrm>
                <a:prstGeom prst="rect">
                  <a:avLst/>
                </a:prstGeom>
                <a:gradFill flip="none" rotWithShape="1">
                  <a:gsLst>
                    <a:gs pos="0">
                      <a:srgbClr val="F76D87"/>
                    </a:gs>
                    <a:gs pos="100000">
                      <a:srgbClr val="FDE3E8">
                        <a:alpha val="47000"/>
                      </a:srgbClr>
                    </a:gs>
                  </a:gsLst>
                  <a:lin ang="108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3"/>
                <p:cNvSpPr/>
                <p:nvPr/>
              </p:nvSpPr>
              <p:spPr>
                <a:xfrm>
                  <a:off x="3858845" y="3361279"/>
                  <a:ext cx="5090992" cy="755919"/>
                </a:xfrm>
                <a:prstGeom prst="rect">
                  <a:avLst/>
                </a:prstGeom>
                <a:gradFill flip="none" rotWithShape="1">
                  <a:gsLst>
                    <a:gs pos="4000">
                      <a:srgbClr val="FDE3E8">
                        <a:alpha val="27000"/>
                      </a:srgbClr>
                    </a:gs>
                    <a:gs pos="100000">
                      <a:srgbClr val="F04765"/>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4"/>
                <p:cNvSpPr/>
                <p:nvPr/>
              </p:nvSpPr>
              <p:spPr>
                <a:xfrm>
                  <a:off x="4125479" y="2606990"/>
                  <a:ext cx="5144997" cy="755919"/>
                </a:xfrm>
                <a:prstGeom prst="rect">
                  <a:avLst/>
                </a:prstGeom>
                <a:gradFill flip="none" rotWithShape="1">
                  <a:gsLst>
                    <a:gs pos="2000">
                      <a:srgbClr val="F76D87"/>
                    </a:gs>
                    <a:gs pos="100000">
                      <a:srgbClr val="FDE3E8">
                        <a:alpha val="26000"/>
                      </a:srgbClr>
                    </a:gs>
                  </a:gsLst>
                  <a:lin ang="108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5"/>
                <p:cNvSpPr/>
                <p:nvPr/>
              </p:nvSpPr>
              <p:spPr>
                <a:xfrm>
                  <a:off x="4439928" y="1851886"/>
                  <a:ext cx="4830547" cy="755919"/>
                </a:xfrm>
                <a:prstGeom prst="rect">
                  <a:avLst/>
                </a:prstGeom>
                <a:gradFill flip="none" rotWithShape="1">
                  <a:gsLst>
                    <a:gs pos="0">
                      <a:srgbClr val="FDE3E8">
                        <a:alpha val="23000"/>
                      </a:srgbClr>
                    </a:gs>
                    <a:gs pos="100000">
                      <a:srgbClr val="F76D87"/>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Shape 6"/>
                <p:cNvSpPr/>
                <p:nvPr/>
              </p:nvSpPr>
              <p:spPr bwMode="auto">
                <a:xfrm>
                  <a:off x="7104373" y="4870672"/>
                  <a:ext cx="4343440" cy="754291"/>
                </a:xfrm>
                <a:custGeom>
                  <a:avLst/>
                  <a:gdLst>
                    <a:gd name="connsiteX0" fmla="*/ 343490 w 3464820"/>
                    <a:gd name="connsiteY0" fmla="*/ 0 h 601707"/>
                    <a:gd name="connsiteX1" fmla="*/ 1146865 w 3464820"/>
                    <a:gd name="connsiteY1" fmla="*/ 0 h 601707"/>
                    <a:gd name="connsiteX2" fmla="*/ 1251746 w 3464820"/>
                    <a:gd name="connsiteY2" fmla="*/ 0 h 601707"/>
                    <a:gd name="connsiteX3" fmla="*/ 2200326 w 3464820"/>
                    <a:gd name="connsiteY3" fmla="*/ 0 h 601707"/>
                    <a:gd name="connsiteX4" fmla="*/ 2341984 w 3464820"/>
                    <a:gd name="connsiteY4" fmla="*/ 0 h 601707"/>
                    <a:gd name="connsiteX5" fmla="*/ 3117831 w 3464820"/>
                    <a:gd name="connsiteY5" fmla="*/ 0 h 601707"/>
                    <a:gd name="connsiteX6" fmla="*/ 3464820 w 3464820"/>
                    <a:gd name="connsiteY6" fmla="*/ 601707 h 601707"/>
                    <a:gd name="connsiteX7" fmla="*/ 2489936 w 3464820"/>
                    <a:gd name="connsiteY7" fmla="*/ 601707 h 601707"/>
                    <a:gd name="connsiteX8" fmla="*/ 2317288 w 3464820"/>
                    <a:gd name="connsiteY8" fmla="*/ 601707 h 601707"/>
                    <a:gd name="connsiteX9" fmla="*/ 1135963 w 3464820"/>
                    <a:gd name="connsiteY9" fmla="*/ 601707 h 601707"/>
                    <a:gd name="connsiteX10" fmla="*/ 998913 w 3464820"/>
                    <a:gd name="connsiteY10" fmla="*/ 601707 h 601707"/>
                    <a:gd name="connsiteX11" fmla="*/ 0 w 3464820"/>
                    <a:gd name="connsiteY11" fmla="*/ 601707 h 60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64819" h="601707">
                      <a:moveTo>
                        <a:pt x="343490" y="0"/>
                      </a:moveTo>
                      <a:lnTo>
                        <a:pt x="1146865" y="0"/>
                      </a:lnTo>
                      <a:lnTo>
                        <a:pt x="1251746" y="0"/>
                      </a:lnTo>
                      <a:lnTo>
                        <a:pt x="2200326" y="0"/>
                      </a:lnTo>
                      <a:lnTo>
                        <a:pt x="2341984" y="0"/>
                      </a:lnTo>
                      <a:lnTo>
                        <a:pt x="3117831" y="0"/>
                      </a:lnTo>
                      <a:lnTo>
                        <a:pt x="3464820" y="601707"/>
                      </a:lnTo>
                      <a:lnTo>
                        <a:pt x="2489936" y="601707"/>
                      </a:lnTo>
                      <a:lnTo>
                        <a:pt x="2317288" y="601707"/>
                      </a:lnTo>
                      <a:lnTo>
                        <a:pt x="1135963" y="601707"/>
                      </a:lnTo>
                      <a:lnTo>
                        <a:pt x="998913" y="601707"/>
                      </a:lnTo>
                      <a:lnTo>
                        <a:pt x="0" y="601707"/>
                      </a:lnTo>
                      <a:close/>
                    </a:path>
                  </a:pathLst>
                </a:custGeom>
                <a:solidFill>
                  <a:srgbClr val="F04765"/>
                </a:solidFill>
                <a:ln>
                  <a:solidFill>
                    <a:schemeClr val="bg1"/>
                  </a:solidFill>
                </a:ln>
              </p:spPr>
              <p:style>
                <a:lnRef idx="1">
                  <a:schemeClr val="accent2"/>
                </a:lnRef>
                <a:fillRef idx="3">
                  <a:schemeClr val="accent2"/>
                </a:fillRef>
                <a:effectRef idx="2">
                  <a:schemeClr val="accent2"/>
                </a:effectRef>
                <a:fontRef idx="minor">
                  <a:schemeClr val="lt1"/>
                </a:fontRef>
              </p:style>
              <p:txBody>
                <a:bodyPr anchor="ctr"/>
                <a:lstStyle/>
                <a:p>
                  <a:pPr algn="ctr"/>
                  <a:endParaRPr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Shape 7"/>
                <p:cNvSpPr/>
                <p:nvPr/>
              </p:nvSpPr>
              <p:spPr bwMode="auto">
                <a:xfrm>
                  <a:off x="7528117" y="4116383"/>
                  <a:ext cx="3484719" cy="754291"/>
                </a:xfrm>
                <a:custGeom>
                  <a:avLst/>
                  <a:gdLst>
                    <a:gd name="connsiteX0" fmla="*/ 346988 w 2779807"/>
                    <a:gd name="connsiteY0" fmla="*/ 0 h 601707"/>
                    <a:gd name="connsiteX1" fmla="*/ 921015 w 2779807"/>
                    <a:gd name="connsiteY1" fmla="*/ 0 h 601707"/>
                    <a:gd name="connsiteX2" fmla="*/ 1035767 w 2779807"/>
                    <a:gd name="connsiteY2" fmla="*/ 0 h 601707"/>
                    <a:gd name="connsiteX3" fmla="*/ 1744040 w 2779807"/>
                    <a:gd name="connsiteY3" fmla="*/ 0 h 601707"/>
                    <a:gd name="connsiteX4" fmla="*/ 1843696 w 2779807"/>
                    <a:gd name="connsiteY4" fmla="*/ 0 h 601707"/>
                    <a:gd name="connsiteX5" fmla="*/ 2432819 w 2779807"/>
                    <a:gd name="connsiteY5" fmla="*/ 0 h 601707"/>
                    <a:gd name="connsiteX6" fmla="*/ 2779807 w 2779807"/>
                    <a:gd name="connsiteY6" fmla="*/ 601707 h 601707"/>
                    <a:gd name="connsiteX7" fmla="*/ 1997758 w 2779807"/>
                    <a:gd name="connsiteY7" fmla="*/ 601707 h 601707"/>
                    <a:gd name="connsiteX8" fmla="*/ 1862302 w 2779807"/>
                    <a:gd name="connsiteY8" fmla="*/ 601707 h 601707"/>
                    <a:gd name="connsiteX9" fmla="*/ 917505 w 2779807"/>
                    <a:gd name="connsiteY9" fmla="*/ 601707 h 601707"/>
                    <a:gd name="connsiteX10" fmla="*/ 766953 w 2779807"/>
                    <a:gd name="connsiteY10" fmla="*/ 601707 h 601707"/>
                    <a:gd name="connsiteX11" fmla="*/ 0 w 2779807"/>
                    <a:gd name="connsiteY11" fmla="*/ 601707 h 60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79807" h="601707">
                      <a:moveTo>
                        <a:pt x="346988" y="0"/>
                      </a:moveTo>
                      <a:lnTo>
                        <a:pt x="921015" y="0"/>
                      </a:lnTo>
                      <a:lnTo>
                        <a:pt x="1035767" y="0"/>
                      </a:lnTo>
                      <a:lnTo>
                        <a:pt x="1744040" y="0"/>
                      </a:lnTo>
                      <a:lnTo>
                        <a:pt x="1843696" y="0"/>
                      </a:lnTo>
                      <a:lnTo>
                        <a:pt x="2432819" y="0"/>
                      </a:lnTo>
                      <a:lnTo>
                        <a:pt x="2779807" y="601707"/>
                      </a:lnTo>
                      <a:lnTo>
                        <a:pt x="1997758" y="601707"/>
                      </a:lnTo>
                      <a:lnTo>
                        <a:pt x="1862302" y="601707"/>
                      </a:lnTo>
                      <a:lnTo>
                        <a:pt x="917505" y="601707"/>
                      </a:lnTo>
                      <a:lnTo>
                        <a:pt x="766953" y="601707"/>
                      </a:lnTo>
                      <a:lnTo>
                        <a:pt x="0" y="601707"/>
                      </a:lnTo>
                      <a:close/>
                    </a:path>
                  </a:pathLst>
                </a:custGeom>
                <a:solidFill>
                  <a:srgbClr val="F76D87"/>
                </a:solidFill>
                <a:ln>
                  <a:solidFill>
                    <a:schemeClr val="bg1"/>
                  </a:solidFill>
                </a:ln>
              </p:spPr>
              <p:style>
                <a:lnRef idx="1">
                  <a:schemeClr val="accent2"/>
                </a:lnRef>
                <a:fillRef idx="3">
                  <a:schemeClr val="accent2"/>
                </a:fillRef>
                <a:effectRef idx="2">
                  <a:schemeClr val="accent2"/>
                </a:effectRef>
                <a:fontRef idx="minor">
                  <a:schemeClr val="lt1"/>
                </a:fontRef>
              </p:style>
              <p:txBody>
                <a:bodyPr anchor="ctr"/>
                <a:lstStyle/>
                <a:p>
                  <a:pPr algn="ctr"/>
                  <a:endParaRPr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Shape 8"/>
                <p:cNvSpPr/>
                <p:nvPr/>
              </p:nvSpPr>
              <p:spPr bwMode="auto">
                <a:xfrm>
                  <a:off x="7963095" y="3362093"/>
                  <a:ext cx="2614760" cy="754291"/>
                </a:xfrm>
                <a:custGeom>
                  <a:avLst/>
                  <a:gdLst>
                    <a:gd name="connsiteX0" fmla="*/ 346988 w 2085829"/>
                    <a:gd name="connsiteY0" fmla="*/ 0 h 601707"/>
                    <a:gd name="connsiteX1" fmla="*/ 761790 w 2085829"/>
                    <a:gd name="connsiteY1" fmla="*/ 0 h 601707"/>
                    <a:gd name="connsiteX2" fmla="*/ 805741 w 2085829"/>
                    <a:gd name="connsiteY2" fmla="*/ 0 h 601707"/>
                    <a:gd name="connsiteX3" fmla="*/ 1280088 w 2085829"/>
                    <a:gd name="connsiteY3" fmla="*/ 0 h 601707"/>
                    <a:gd name="connsiteX4" fmla="*/ 1304153 w 2085829"/>
                    <a:gd name="connsiteY4" fmla="*/ 0 h 601707"/>
                    <a:gd name="connsiteX5" fmla="*/ 1738841 w 2085829"/>
                    <a:gd name="connsiteY5" fmla="*/ 0 h 601707"/>
                    <a:gd name="connsiteX6" fmla="*/ 2085829 w 2085829"/>
                    <a:gd name="connsiteY6" fmla="*/ 601707 h 601707"/>
                    <a:gd name="connsiteX7" fmla="*/ 1437886 w 2085829"/>
                    <a:gd name="connsiteY7" fmla="*/ 601707 h 601707"/>
                    <a:gd name="connsiteX8" fmla="*/ 1397050 w 2085829"/>
                    <a:gd name="connsiteY8" fmla="*/ 601707 h 601707"/>
                    <a:gd name="connsiteX9" fmla="*/ 688779 w 2085829"/>
                    <a:gd name="connsiteY9" fmla="*/ 601707 h 601707"/>
                    <a:gd name="connsiteX10" fmla="*/ 628057 w 2085829"/>
                    <a:gd name="connsiteY10" fmla="*/ 601707 h 601707"/>
                    <a:gd name="connsiteX11" fmla="*/ 0 w 2085829"/>
                    <a:gd name="connsiteY11" fmla="*/ 601707 h 60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5828" h="601707">
                      <a:moveTo>
                        <a:pt x="346988" y="0"/>
                      </a:moveTo>
                      <a:lnTo>
                        <a:pt x="761790" y="0"/>
                      </a:lnTo>
                      <a:lnTo>
                        <a:pt x="805741" y="0"/>
                      </a:lnTo>
                      <a:lnTo>
                        <a:pt x="1280088" y="0"/>
                      </a:lnTo>
                      <a:lnTo>
                        <a:pt x="1304153" y="0"/>
                      </a:lnTo>
                      <a:lnTo>
                        <a:pt x="1738841" y="0"/>
                      </a:lnTo>
                      <a:lnTo>
                        <a:pt x="2085829" y="601707"/>
                      </a:lnTo>
                      <a:lnTo>
                        <a:pt x="1437886" y="601707"/>
                      </a:lnTo>
                      <a:lnTo>
                        <a:pt x="1397050" y="601707"/>
                      </a:lnTo>
                      <a:lnTo>
                        <a:pt x="688779" y="601707"/>
                      </a:lnTo>
                      <a:lnTo>
                        <a:pt x="628057" y="601707"/>
                      </a:lnTo>
                      <a:lnTo>
                        <a:pt x="0" y="601707"/>
                      </a:lnTo>
                      <a:close/>
                    </a:path>
                  </a:pathLst>
                </a:custGeom>
                <a:solidFill>
                  <a:srgbClr val="F04765"/>
                </a:solidFill>
                <a:ln>
                  <a:solidFill>
                    <a:schemeClr val="bg1"/>
                  </a:solidFill>
                </a:ln>
              </p:spPr>
              <p:style>
                <a:lnRef idx="1">
                  <a:schemeClr val="accent2"/>
                </a:lnRef>
                <a:fillRef idx="3">
                  <a:schemeClr val="accent2"/>
                </a:fillRef>
                <a:effectRef idx="2">
                  <a:schemeClr val="accent2"/>
                </a:effectRef>
                <a:fontRef idx="minor">
                  <a:schemeClr val="lt1"/>
                </a:fontRef>
              </p:style>
              <p:txBody>
                <a:bodyPr anchor="ctr"/>
                <a:lstStyle/>
                <a:p>
                  <a:pPr algn="ctr"/>
                  <a:endParaRPr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Shape 9"/>
                <p:cNvSpPr/>
                <p:nvPr/>
              </p:nvSpPr>
              <p:spPr bwMode="auto">
                <a:xfrm>
                  <a:off x="8398073" y="2607805"/>
                  <a:ext cx="1744803" cy="754291"/>
                </a:xfrm>
                <a:custGeom>
                  <a:avLst/>
                  <a:gdLst>
                    <a:gd name="connsiteX0" fmla="*/ 348288 w 1391853"/>
                    <a:gd name="connsiteY0" fmla="*/ 0 h 601707"/>
                    <a:gd name="connsiteX1" fmla="*/ 527601 w 1391853"/>
                    <a:gd name="connsiteY1" fmla="*/ 0 h 601707"/>
                    <a:gd name="connsiteX2" fmla="*/ 575715 w 1391853"/>
                    <a:gd name="connsiteY2" fmla="*/ 0 h 601707"/>
                    <a:gd name="connsiteX3" fmla="*/ 816138 w 1391853"/>
                    <a:gd name="connsiteY3" fmla="*/ 0 h 601707"/>
                    <a:gd name="connsiteX4" fmla="*/ 896189 w 1391853"/>
                    <a:gd name="connsiteY4" fmla="*/ 0 h 601707"/>
                    <a:gd name="connsiteX5" fmla="*/ 1043565 w 1391853"/>
                    <a:gd name="connsiteY5" fmla="*/ 0 h 601707"/>
                    <a:gd name="connsiteX6" fmla="*/ 1391853 w 1391853"/>
                    <a:gd name="connsiteY6" fmla="*/ 601707 h 601707"/>
                    <a:gd name="connsiteX7" fmla="*/ 1075503 w 1391853"/>
                    <a:gd name="connsiteY7" fmla="*/ 601707 h 601707"/>
                    <a:gd name="connsiteX8" fmla="*/ 933100 w 1391853"/>
                    <a:gd name="connsiteY8" fmla="*/ 601707 h 601707"/>
                    <a:gd name="connsiteX9" fmla="*/ 458753 w 1391853"/>
                    <a:gd name="connsiteY9" fmla="*/ 601707 h 601707"/>
                    <a:gd name="connsiteX10" fmla="*/ 348287 w 1391853"/>
                    <a:gd name="connsiteY10" fmla="*/ 601707 h 601707"/>
                    <a:gd name="connsiteX11" fmla="*/ 0 w 1391853"/>
                    <a:gd name="connsiteY11" fmla="*/ 601707 h 60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1853" h="601707">
                      <a:moveTo>
                        <a:pt x="348288" y="0"/>
                      </a:moveTo>
                      <a:lnTo>
                        <a:pt x="527601" y="0"/>
                      </a:lnTo>
                      <a:lnTo>
                        <a:pt x="575715" y="0"/>
                      </a:lnTo>
                      <a:lnTo>
                        <a:pt x="816138" y="0"/>
                      </a:lnTo>
                      <a:lnTo>
                        <a:pt x="896189" y="0"/>
                      </a:lnTo>
                      <a:lnTo>
                        <a:pt x="1043565" y="0"/>
                      </a:lnTo>
                      <a:lnTo>
                        <a:pt x="1391853" y="601707"/>
                      </a:lnTo>
                      <a:lnTo>
                        <a:pt x="1075503" y="601707"/>
                      </a:lnTo>
                      <a:lnTo>
                        <a:pt x="933100" y="601707"/>
                      </a:lnTo>
                      <a:lnTo>
                        <a:pt x="458753" y="601707"/>
                      </a:lnTo>
                      <a:lnTo>
                        <a:pt x="348287" y="601707"/>
                      </a:lnTo>
                      <a:lnTo>
                        <a:pt x="0" y="601707"/>
                      </a:lnTo>
                      <a:close/>
                    </a:path>
                  </a:pathLst>
                </a:custGeom>
                <a:solidFill>
                  <a:srgbClr val="F76D87"/>
                </a:solidFill>
                <a:ln>
                  <a:solidFill>
                    <a:schemeClr val="bg1"/>
                  </a:solidFill>
                </a:ln>
              </p:spPr>
              <p:style>
                <a:lnRef idx="1">
                  <a:schemeClr val="accent2"/>
                </a:lnRef>
                <a:fillRef idx="3">
                  <a:schemeClr val="accent2"/>
                </a:fillRef>
                <a:effectRef idx="2">
                  <a:schemeClr val="accent2"/>
                </a:effectRef>
                <a:fontRef idx="minor">
                  <a:schemeClr val="lt1"/>
                </a:fontRef>
              </p:style>
              <p:txBody>
                <a:bodyPr anchor="ctr"/>
                <a:lstStyle/>
                <a:p>
                  <a:pPr algn="ctr"/>
                  <a:endParaRPr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Shape 16"/>
                <p:cNvSpPr/>
                <p:nvPr/>
              </p:nvSpPr>
              <p:spPr>
                <a:xfrm rot="14400000">
                  <a:off x="8373243" y="3532830"/>
                  <a:ext cx="4348237" cy="241951"/>
                </a:xfrm>
                <a:custGeom>
                  <a:avLst/>
                  <a:gdLst>
                    <a:gd name="connsiteX0" fmla="*/ 4195073 w 4195073"/>
                    <a:gd name="connsiteY0" fmla="*/ 0 h 212450"/>
                    <a:gd name="connsiteX1" fmla="*/ 3886739 w 4195073"/>
                    <a:gd name="connsiteY1" fmla="*/ 212450 h 212450"/>
                    <a:gd name="connsiteX2" fmla="*/ 3886739 w 4195073"/>
                    <a:gd name="connsiteY2" fmla="*/ 99664 h 212450"/>
                    <a:gd name="connsiteX3" fmla="*/ 0 w 4195073"/>
                    <a:gd name="connsiteY3" fmla="*/ 99664 h 212450"/>
                    <a:gd name="connsiteX4" fmla="*/ 0 w 4195073"/>
                    <a:gd name="connsiteY4" fmla="*/ 0 h 212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5073" h="212450">
                      <a:moveTo>
                        <a:pt x="4195073" y="0"/>
                      </a:moveTo>
                      <a:lnTo>
                        <a:pt x="3886739" y="212450"/>
                      </a:lnTo>
                      <a:lnTo>
                        <a:pt x="3886739" y="99664"/>
                      </a:lnTo>
                      <a:lnTo>
                        <a:pt x="0" y="99664"/>
                      </a:lnTo>
                      <a:lnTo>
                        <a:pt x="0" y="0"/>
                      </a:lnTo>
                      <a:close/>
                    </a:path>
                  </a:pathLst>
                </a:custGeom>
                <a:solidFill>
                  <a:srgbClr val="F04765"/>
                </a:solidFill>
                <a:ln>
                  <a:noFill/>
                </a:ln>
              </p:spPr>
              <p:style>
                <a:lnRef idx="1">
                  <a:schemeClr val="accent6"/>
                </a:lnRef>
                <a:fillRef idx="3">
                  <a:schemeClr val="accent6"/>
                </a:fillRef>
                <a:effectRef idx="2">
                  <a:schemeClr val="accent6"/>
                </a:effectRef>
                <a:fontRef idx="minor">
                  <a:schemeClr val="lt1"/>
                </a:fontRef>
              </p:style>
              <p:txBody>
                <a:bodyPr anchor="ctr"/>
                <a:lstStyle/>
                <a:p>
                  <a:pPr algn="ctr"/>
                  <a:endParaRPr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Shape 17"/>
                <p:cNvSpPr/>
                <p:nvPr/>
              </p:nvSpPr>
              <p:spPr bwMode="auto">
                <a:xfrm>
                  <a:off x="8834680" y="1851885"/>
                  <a:ext cx="871589" cy="755921"/>
                </a:xfrm>
                <a:custGeom>
                  <a:avLst/>
                  <a:gdLst>
                    <a:gd name="connsiteX0" fmla="*/ 349282 w 695278"/>
                    <a:gd name="connsiteY0" fmla="*/ 0 h 603008"/>
                    <a:gd name="connsiteX1" fmla="*/ 355860 w 695278"/>
                    <a:gd name="connsiteY1" fmla="*/ 5198 h 603008"/>
                    <a:gd name="connsiteX2" fmla="*/ 386296 w 695278"/>
                    <a:gd name="connsiteY2" fmla="*/ 66663 h 603008"/>
                    <a:gd name="connsiteX3" fmla="*/ 695278 w 695278"/>
                    <a:gd name="connsiteY3" fmla="*/ 603008 h 603008"/>
                    <a:gd name="connsiteX4" fmla="*/ 467851 w 695278"/>
                    <a:gd name="connsiteY4" fmla="*/ 603008 h 603008"/>
                    <a:gd name="connsiteX5" fmla="*/ 467851 w 695278"/>
                    <a:gd name="connsiteY5" fmla="*/ 603007 h 603008"/>
                    <a:gd name="connsiteX6" fmla="*/ 227428 w 695278"/>
                    <a:gd name="connsiteY6" fmla="*/ 603007 h 603008"/>
                    <a:gd name="connsiteX7" fmla="*/ 227427 w 695278"/>
                    <a:gd name="connsiteY7" fmla="*/ 603007 h 603008"/>
                    <a:gd name="connsiteX8" fmla="*/ 227427 w 695278"/>
                    <a:gd name="connsiteY8" fmla="*/ 603008 h 603008"/>
                    <a:gd name="connsiteX9" fmla="*/ 0 w 695278"/>
                    <a:gd name="connsiteY9" fmla="*/ 603008 h 603008"/>
                    <a:gd name="connsiteX10" fmla="*/ 323433 w 695278"/>
                    <a:gd name="connsiteY10" fmla="*/ 43687 h 603008"/>
                    <a:gd name="connsiteX11" fmla="*/ 342704 w 695278"/>
                    <a:gd name="connsiteY11" fmla="*/ 5198 h 603008"/>
                    <a:gd name="connsiteX12" fmla="*/ 347641 w 695278"/>
                    <a:gd name="connsiteY12" fmla="*/ 1297 h 603008"/>
                    <a:gd name="connsiteX13" fmla="*/ 348289 w 695278"/>
                    <a:gd name="connsiteY13" fmla="*/ 1 h 603008"/>
                    <a:gd name="connsiteX14" fmla="*/ 348570 w 695278"/>
                    <a:gd name="connsiteY14" fmla="*/ 563 h 60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5278" h="603008">
                      <a:moveTo>
                        <a:pt x="349282" y="0"/>
                      </a:moveTo>
                      <a:lnTo>
                        <a:pt x="355860" y="5198"/>
                      </a:lnTo>
                      <a:lnTo>
                        <a:pt x="386296" y="66663"/>
                      </a:lnTo>
                      <a:lnTo>
                        <a:pt x="695278" y="603008"/>
                      </a:lnTo>
                      <a:lnTo>
                        <a:pt x="467851" y="603008"/>
                      </a:lnTo>
                      <a:lnTo>
                        <a:pt x="467851" y="603007"/>
                      </a:lnTo>
                      <a:lnTo>
                        <a:pt x="227428" y="603007"/>
                      </a:lnTo>
                      <a:lnTo>
                        <a:pt x="227427" y="603007"/>
                      </a:lnTo>
                      <a:lnTo>
                        <a:pt x="227427" y="603008"/>
                      </a:lnTo>
                      <a:lnTo>
                        <a:pt x="0" y="603008"/>
                      </a:lnTo>
                      <a:lnTo>
                        <a:pt x="323433" y="43687"/>
                      </a:lnTo>
                      <a:lnTo>
                        <a:pt x="342704" y="5198"/>
                      </a:lnTo>
                      <a:lnTo>
                        <a:pt x="347641" y="1297"/>
                      </a:lnTo>
                      <a:lnTo>
                        <a:pt x="348289" y="1"/>
                      </a:lnTo>
                      <a:lnTo>
                        <a:pt x="348570" y="563"/>
                      </a:lnTo>
                      <a:close/>
                    </a:path>
                  </a:pathLst>
                </a:custGeom>
                <a:solidFill>
                  <a:srgbClr val="F04765"/>
                </a:solidFill>
                <a:ln>
                  <a:solidFill>
                    <a:schemeClr val="bg1"/>
                  </a:solidFill>
                </a:ln>
              </p:spPr>
              <p:style>
                <a:lnRef idx="1">
                  <a:schemeClr val="accent2"/>
                </a:lnRef>
                <a:fillRef idx="3">
                  <a:schemeClr val="accent2"/>
                </a:fillRef>
                <a:effectRef idx="2">
                  <a:schemeClr val="accent2"/>
                </a:effectRef>
                <a:fontRef idx="minor">
                  <a:schemeClr val="lt1"/>
                </a:fontRef>
              </p:style>
              <p:txBody>
                <a:bodyPr anchor="ctr"/>
                <a:lstStyle/>
                <a:p>
                  <a:pPr algn="ctr"/>
                  <a:endParaRPr sz="24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 name="Freeform: Shape 52"/>
              <p:cNvSpPr/>
              <p:nvPr/>
            </p:nvSpPr>
            <p:spPr>
              <a:xfrm>
                <a:off x="809617" y="3763469"/>
                <a:ext cx="116444" cy="12213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sz="24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2" name="medical-kit_69770"/>
            <p:cNvSpPr>
              <a:spLocks noChangeAspect="1"/>
            </p:cNvSpPr>
            <p:nvPr/>
          </p:nvSpPr>
          <p:spPr bwMode="auto">
            <a:xfrm>
              <a:off x="8936708" y="4818553"/>
              <a:ext cx="572228" cy="609685"/>
            </a:xfrm>
            <a:custGeom>
              <a:avLst/>
              <a:gdLst>
                <a:gd name="T0" fmla="*/ 4174 w 4534"/>
                <a:gd name="T1" fmla="*/ 1307 h 4838"/>
                <a:gd name="T2" fmla="*/ 3717 w 4534"/>
                <a:gd name="T3" fmla="*/ 1307 h 4838"/>
                <a:gd name="T4" fmla="*/ 3657 w 4534"/>
                <a:gd name="T5" fmla="*/ 1231 h 4838"/>
                <a:gd name="T6" fmla="*/ 2267 w 4534"/>
                <a:gd name="T7" fmla="*/ 0 h 4838"/>
                <a:gd name="T8" fmla="*/ 878 w 4534"/>
                <a:gd name="T9" fmla="*/ 1229 h 4838"/>
                <a:gd name="T10" fmla="*/ 817 w 4534"/>
                <a:gd name="T11" fmla="*/ 1307 h 4838"/>
                <a:gd name="T12" fmla="*/ 360 w 4534"/>
                <a:gd name="T13" fmla="*/ 1307 h 4838"/>
                <a:gd name="T14" fmla="*/ 0 w 4534"/>
                <a:gd name="T15" fmla="*/ 1667 h 4838"/>
                <a:gd name="T16" fmla="*/ 0 w 4534"/>
                <a:gd name="T17" fmla="*/ 4478 h 4838"/>
                <a:gd name="T18" fmla="*/ 360 w 4534"/>
                <a:gd name="T19" fmla="*/ 4838 h 4838"/>
                <a:gd name="T20" fmla="*/ 4174 w 4534"/>
                <a:gd name="T21" fmla="*/ 4838 h 4838"/>
                <a:gd name="T22" fmla="*/ 4534 w 4534"/>
                <a:gd name="T23" fmla="*/ 4478 h 4838"/>
                <a:gd name="T24" fmla="*/ 4534 w 4534"/>
                <a:gd name="T25" fmla="*/ 1667 h 4838"/>
                <a:gd name="T26" fmla="*/ 4174 w 4534"/>
                <a:gd name="T27" fmla="*/ 1307 h 4838"/>
                <a:gd name="T28" fmla="*/ 2267 w 4534"/>
                <a:gd name="T29" fmla="*/ 227 h 4838"/>
                <a:gd name="T30" fmla="*/ 3429 w 4534"/>
                <a:gd name="T31" fmla="*/ 1237 h 4838"/>
                <a:gd name="T32" fmla="*/ 3377 w 4534"/>
                <a:gd name="T33" fmla="*/ 1307 h 4838"/>
                <a:gd name="T34" fmla="*/ 1160 w 4534"/>
                <a:gd name="T35" fmla="*/ 1307 h 4838"/>
                <a:gd name="T36" fmla="*/ 1105 w 4534"/>
                <a:gd name="T37" fmla="*/ 1240 h 4838"/>
                <a:gd name="T38" fmla="*/ 2267 w 4534"/>
                <a:gd name="T39" fmla="*/ 227 h 4838"/>
                <a:gd name="T40" fmla="*/ 2774 w 4534"/>
                <a:gd name="T41" fmla="*/ 3740 h 4838"/>
                <a:gd name="T42" fmla="*/ 2534 w 4534"/>
                <a:gd name="T43" fmla="*/ 3740 h 4838"/>
                <a:gd name="T44" fmla="*/ 2480 w 4534"/>
                <a:gd name="T45" fmla="*/ 3782 h 4838"/>
                <a:gd name="T46" fmla="*/ 2480 w 4534"/>
                <a:gd name="T47" fmla="*/ 4033 h 4838"/>
                <a:gd name="T48" fmla="*/ 2267 w 4534"/>
                <a:gd name="T49" fmla="*/ 4247 h 4838"/>
                <a:gd name="T50" fmla="*/ 2054 w 4534"/>
                <a:gd name="T51" fmla="*/ 4033 h 4838"/>
                <a:gd name="T52" fmla="*/ 2054 w 4534"/>
                <a:gd name="T53" fmla="*/ 3785 h 4838"/>
                <a:gd name="T54" fmla="*/ 2007 w 4534"/>
                <a:gd name="T55" fmla="*/ 3740 h 4838"/>
                <a:gd name="T56" fmla="*/ 1760 w 4534"/>
                <a:gd name="T57" fmla="*/ 3740 h 4838"/>
                <a:gd name="T58" fmla="*/ 1547 w 4534"/>
                <a:gd name="T59" fmla="*/ 3526 h 4838"/>
                <a:gd name="T60" fmla="*/ 1760 w 4534"/>
                <a:gd name="T61" fmla="*/ 3313 h 4838"/>
                <a:gd name="T62" fmla="*/ 2001 w 4534"/>
                <a:gd name="T63" fmla="*/ 3313 h 4838"/>
                <a:gd name="T64" fmla="*/ 2054 w 4534"/>
                <a:gd name="T65" fmla="*/ 3264 h 4838"/>
                <a:gd name="T66" fmla="*/ 2054 w 4534"/>
                <a:gd name="T67" fmla="*/ 3019 h 4838"/>
                <a:gd name="T68" fmla="*/ 2267 w 4534"/>
                <a:gd name="T69" fmla="*/ 2806 h 4838"/>
                <a:gd name="T70" fmla="*/ 2480 w 4534"/>
                <a:gd name="T71" fmla="*/ 3019 h 4838"/>
                <a:gd name="T72" fmla="*/ 2480 w 4534"/>
                <a:gd name="T73" fmla="*/ 3280 h 4838"/>
                <a:gd name="T74" fmla="*/ 2526 w 4534"/>
                <a:gd name="T75" fmla="*/ 3313 h 4838"/>
                <a:gd name="T76" fmla="*/ 2774 w 4534"/>
                <a:gd name="T77" fmla="*/ 3313 h 4838"/>
                <a:gd name="T78" fmla="*/ 2987 w 4534"/>
                <a:gd name="T79" fmla="*/ 3526 h 4838"/>
                <a:gd name="T80" fmla="*/ 2774 w 4534"/>
                <a:gd name="T81" fmla="*/ 3740 h 4838"/>
                <a:gd name="T82" fmla="*/ 4198 w 4534"/>
                <a:gd name="T83" fmla="*/ 2271 h 4838"/>
                <a:gd name="T84" fmla="*/ 464 w 4534"/>
                <a:gd name="T85" fmla="*/ 2271 h 4838"/>
                <a:gd name="T86" fmla="*/ 371 w 4534"/>
                <a:gd name="T87" fmla="*/ 2178 h 4838"/>
                <a:gd name="T88" fmla="*/ 464 w 4534"/>
                <a:gd name="T89" fmla="*/ 2085 h 4838"/>
                <a:gd name="T90" fmla="*/ 4198 w 4534"/>
                <a:gd name="T91" fmla="*/ 2085 h 4838"/>
                <a:gd name="T92" fmla="*/ 4292 w 4534"/>
                <a:gd name="T93" fmla="*/ 2178 h 4838"/>
                <a:gd name="T94" fmla="*/ 4198 w 4534"/>
                <a:gd name="T95" fmla="*/ 2271 h 4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34" h="4838">
                  <a:moveTo>
                    <a:pt x="4174" y="1307"/>
                  </a:moveTo>
                  <a:lnTo>
                    <a:pt x="3717" y="1307"/>
                  </a:lnTo>
                  <a:cubicBezTo>
                    <a:pt x="3664" y="1307"/>
                    <a:pt x="3660" y="1256"/>
                    <a:pt x="3657" y="1231"/>
                  </a:cubicBezTo>
                  <a:cubicBezTo>
                    <a:pt x="3573" y="538"/>
                    <a:pt x="2982" y="0"/>
                    <a:pt x="2267" y="0"/>
                  </a:cubicBezTo>
                  <a:cubicBezTo>
                    <a:pt x="1553" y="0"/>
                    <a:pt x="962" y="538"/>
                    <a:pt x="878" y="1229"/>
                  </a:cubicBezTo>
                  <a:cubicBezTo>
                    <a:pt x="874" y="1255"/>
                    <a:pt x="860" y="1307"/>
                    <a:pt x="817" y="1307"/>
                  </a:cubicBezTo>
                  <a:lnTo>
                    <a:pt x="360" y="1307"/>
                  </a:lnTo>
                  <a:cubicBezTo>
                    <a:pt x="161" y="1307"/>
                    <a:pt x="0" y="1468"/>
                    <a:pt x="0" y="1667"/>
                  </a:cubicBezTo>
                  <a:lnTo>
                    <a:pt x="0" y="4478"/>
                  </a:lnTo>
                  <a:cubicBezTo>
                    <a:pt x="0" y="4677"/>
                    <a:pt x="161" y="4838"/>
                    <a:pt x="360" y="4838"/>
                  </a:cubicBezTo>
                  <a:lnTo>
                    <a:pt x="4174" y="4838"/>
                  </a:lnTo>
                  <a:cubicBezTo>
                    <a:pt x="4373" y="4838"/>
                    <a:pt x="4534" y="4677"/>
                    <a:pt x="4534" y="4478"/>
                  </a:cubicBezTo>
                  <a:lnTo>
                    <a:pt x="4534" y="1667"/>
                  </a:lnTo>
                  <a:cubicBezTo>
                    <a:pt x="4534" y="1468"/>
                    <a:pt x="4373" y="1307"/>
                    <a:pt x="4174" y="1307"/>
                  </a:cubicBezTo>
                  <a:close/>
                  <a:moveTo>
                    <a:pt x="2267" y="227"/>
                  </a:moveTo>
                  <a:cubicBezTo>
                    <a:pt x="2859" y="227"/>
                    <a:pt x="3349" y="667"/>
                    <a:pt x="3429" y="1237"/>
                  </a:cubicBezTo>
                  <a:cubicBezTo>
                    <a:pt x="3432" y="1260"/>
                    <a:pt x="3446" y="1307"/>
                    <a:pt x="3377" y="1307"/>
                  </a:cubicBezTo>
                  <a:lnTo>
                    <a:pt x="1160" y="1307"/>
                  </a:lnTo>
                  <a:cubicBezTo>
                    <a:pt x="1097" y="1307"/>
                    <a:pt x="1102" y="1262"/>
                    <a:pt x="1105" y="1240"/>
                  </a:cubicBezTo>
                  <a:cubicBezTo>
                    <a:pt x="1183" y="668"/>
                    <a:pt x="1674" y="227"/>
                    <a:pt x="2267" y="227"/>
                  </a:cubicBezTo>
                  <a:close/>
                  <a:moveTo>
                    <a:pt x="2774" y="3740"/>
                  </a:moveTo>
                  <a:lnTo>
                    <a:pt x="2534" y="3740"/>
                  </a:lnTo>
                  <a:cubicBezTo>
                    <a:pt x="2534" y="3740"/>
                    <a:pt x="2480" y="3740"/>
                    <a:pt x="2480" y="3782"/>
                  </a:cubicBezTo>
                  <a:lnTo>
                    <a:pt x="2480" y="4033"/>
                  </a:lnTo>
                  <a:cubicBezTo>
                    <a:pt x="2480" y="4151"/>
                    <a:pt x="2385" y="4247"/>
                    <a:pt x="2267" y="4247"/>
                  </a:cubicBezTo>
                  <a:cubicBezTo>
                    <a:pt x="2149" y="4247"/>
                    <a:pt x="2054" y="4151"/>
                    <a:pt x="2054" y="4033"/>
                  </a:cubicBezTo>
                  <a:lnTo>
                    <a:pt x="2054" y="3785"/>
                  </a:lnTo>
                  <a:cubicBezTo>
                    <a:pt x="2054" y="3735"/>
                    <a:pt x="2007" y="3740"/>
                    <a:pt x="2007" y="3740"/>
                  </a:cubicBezTo>
                  <a:lnTo>
                    <a:pt x="1760" y="3740"/>
                  </a:lnTo>
                  <a:cubicBezTo>
                    <a:pt x="1642" y="3740"/>
                    <a:pt x="1547" y="3644"/>
                    <a:pt x="1547" y="3526"/>
                  </a:cubicBezTo>
                  <a:cubicBezTo>
                    <a:pt x="1547" y="3408"/>
                    <a:pt x="1642" y="3313"/>
                    <a:pt x="1760" y="3313"/>
                  </a:cubicBezTo>
                  <a:lnTo>
                    <a:pt x="2001" y="3313"/>
                  </a:lnTo>
                  <a:cubicBezTo>
                    <a:pt x="2001" y="3313"/>
                    <a:pt x="2054" y="3315"/>
                    <a:pt x="2054" y="3264"/>
                  </a:cubicBezTo>
                  <a:lnTo>
                    <a:pt x="2054" y="3019"/>
                  </a:lnTo>
                  <a:cubicBezTo>
                    <a:pt x="2054" y="2901"/>
                    <a:pt x="2149" y="2806"/>
                    <a:pt x="2267" y="2806"/>
                  </a:cubicBezTo>
                  <a:cubicBezTo>
                    <a:pt x="2385" y="2806"/>
                    <a:pt x="2480" y="2901"/>
                    <a:pt x="2480" y="3019"/>
                  </a:cubicBezTo>
                  <a:lnTo>
                    <a:pt x="2480" y="3280"/>
                  </a:lnTo>
                  <a:cubicBezTo>
                    <a:pt x="2480" y="3315"/>
                    <a:pt x="2526" y="3313"/>
                    <a:pt x="2526" y="3313"/>
                  </a:cubicBezTo>
                  <a:lnTo>
                    <a:pt x="2774" y="3313"/>
                  </a:lnTo>
                  <a:cubicBezTo>
                    <a:pt x="2892" y="3313"/>
                    <a:pt x="2987" y="3408"/>
                    <a:pt x="2987" y="3526"/>
                  </a:cubicBezTo>
                  <a:cubicBezTo>
                    <a:pt x="2987" y="3644"/>
                    <a:pt x="2892" y="3740"/>
                    <a:pt x="2774" y="3740"/>
                  </a:cubicBezTo>
                  <a:close/>
                  <a:moveTo>
                    <a:pt x="4198" y="2271"/>
                  </a:moveTo>
                  <a:lnTo>
                    <a:pt x="464" y="2271"/>
                  </a:lnTo>
                  <a:cubicBezTo>
                    <a:pt x="412" y="2271"/>
                    <a:pt x="371" y="2230"/>
                    <a:pt x="371" y="2178"/>
                  </a:cubicBezTo>
                  <a:cubicBezTo>
                    <a:pt x="371" y="2126"/>
                    <a:pt x="412" y="2085"/>
                    <a:pt x="464" y="2085"/>
                  </a:cubicBezTo>
                  <a:lnTo>
                    <a:pt x="4198" y="2085"/>
                  </a:lnTo>
                  <a:cubicBezTo>
                    <a:pt x="4250" y="2085"/>
                    <a:pt x="4292" y="2126"/>
                    <a:pt x="4292" y="2178"/>
                  </a:cubicBezTo>
                  <a:cubicBezTo>
                    <a:pt x="4292" y="2230"/>
                    <a:pt x="4250" y="2271"/>
                    <a:pt x="4198" y="2271"/>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sp>
          <p:nvSpPr>
            <p:cNvPr id="63" name="vial_195932"/>
            <p:cNvSpPr>
              <a:spLocks noChangeAspect="1"/>
            </p:cNvSpPr>
            <p:nvPr/>
          </p:nvSpPr>
          <p:spPr bwMode="auto">
            <a:xfrm>
              <a:off x="9019487" y="2577191"/>
              <a:ext cx="257615" cy="609685"/>
            </a:xfrm>
            <a:custGeom>
              <a:avLst/>
              <a:gdLst>
                <a:gd name="T0" fmla="*/ 2881 w 2881"/>
                <a:gd name="T1" fmla="*/ 2943 h 6827"/>
                <a:gd name="T2" fmla="*/ 2365 w 2881"/>
                <a:gd name="T3" fmla="*/ 2254 h 6827"/>
                <a:gd name="T4" fmla="*/ 2365 w 2881"/>
                <a:gd name="T5" fmla="*/ 1651 h 6827"/>
                <a:gd name="T6" fmla="*/ 2502 w 2881"/>
                <a:gd name="T7" fmla="*/ 1651 h 6827"/>
                <a:gd name="T8" fmla="*/ 2771 w 2881"/>
                <a:gd name="T9" fmla="*/ 1382 h 6827"/>
                <a:gd name="T10" fmla="*/ 2771 w 2881"/>
                <a:gd name="T11" fmla="*/ 269 h 6827"/>
                <a:gd name="T12" fmla="*/ 2502 w 2881"/>
                <a:gd name="T13" fmla="*/ 0 h 6827"/>
                <a:gd name="T14" fmla="*/ 379 w 2881"/>
                <a:gd name="T15" fmla="*/ 0 h 6827"/>
                <a:gd name="T16" fmla="*/ 110 w 2881"/>
                <a:gd name="T17" fmla="*/ 269 h 6827"/>
                <a:gd name="T18" fmla="*/ 110 w 2881"/>
                <a:gd name="T19" fmla="*/ 1382 h 6827"/>
                <a:gd name="T20" fmla="*/ 379 w 2881"/>
                <a:gd name="T21" fmla="*/ 1651 h 6827"/>
                <a:gd name="T22" fmla="*/ 515 w 2881"/>
                <a:gd name="T23" fmla="*/ 1651 h 6827"/>
                <a:gd name="T24" fmla="*/ 515 w 2881"/>
                <a:gd name="T25" fmla="*/ 2254 h 6827"/>
                <a:gd name="T26" fmla="*/ 0 w 2881"/>
                <a:gd name="T27" fmla="*/ 2943 h 6827"/>
                <a:gd name="T28" fmla="*/ 0 w 2881"/>
                <a:gd name="T29" fmla="*/ 6109 h 6827"/>
                <a:gd name="T30" fmla="*/ 717 w 2881"/>
                <a:gd name="T31" fmla="*/ 6827 h 6827"/>
                <a:gd name="T32" fmla="*/ 2163 w 2881"/>
                <a:gd name="T33" fmla="*/ 6827 h 6827"/>
                <a:gd name="T34" fmla="*/ 2881 w 2881"/>
                <a:gd name="T35" fmla="*/ 6109 h 6827"/>
                <a:gd name="T36" fmla="*/ 2881 w 2881"/>
                <a:gd name="T37" fmla="*/ 2943 h 6827"/>
                <a:gd name="T38" fmla="*/ 2881 w 2881"/>
                <a:gd name="T39" fmla="*/ 2943 h 6827"/>
                <a:gd name="T40" fmla="*/ 2063 w 2881"/>
                <a:gd name="T41" fmla="*/ 538 h 6827"/>
                <a:gd name="T42" fmla="*/ 2233 w 2881"/>
                <a:gd name="T43" fmla="*/ 538 h 6827"/>
                <a:gd name="T44" fmla="*/ 2233 w 2881"/>
                <a:gd name="T45" fmla="*/ 1113 h 6827"/>
                <a:gd name="T46" fmla="*/ 2063 w 2881"/>
                <a:gd name="T47" fmla="*/ 1113 h 6827"/>
                <a:gd name="T48" fmla="*/ 2063 w 2881"/>
                <a:gd name="T49" fmla="*/ 538 h 6827"/>
                <a:gd name="T50" fmla="*/ 1356 w 2881"/>
                <a:gd name="T51" fmla="*/ 538 h 6827"/>
                <a:gd name="T52" fmla="*/ 1525 w 2881"/>
                <a:gd name="T53" fmla="*/ 538 h 6827"/>
                <a:gd name="T54" fmla="*/ 1525 w 2881"/>
                <a:gd name="T55" fmla="*/ 1113 h 6827"/>
                <a:gd name="T56" fmla="*/ 1356 w 2881"/>
                <a:gd name="T57" fmla="*/ 1113 h 6827"/>
                <a:gd name="T58" fmla="*/ 1356 w 2881"/>
                <a:gd name="T59" fmla="*/ 538 h 6827"/>
                <a:gd name="T60" fmla="*/ 648 w 2881"/>
                <a:gd name="T61" fmla="*/ 538 h 6827"/>
                <a:gd name="T62" fmla="*/ 817 w 2881"/>
                <a:gd name="T63" fmla="*/ 538 h 6827"/>
                <a:gd name="T64" fmla="*/ 817 w 2881"/>
                <a:gd name="T65" fmla="*/ 1113 h 6827"/>
                <a:gd name="T66" fmla="*/ 648 w 2881"/>
                <a:gd name="T67" fmla="*/ 1113 h 6827"/>
                <a:gd name="T68" fmla="*/ 648 w 2881"/>
                <a:gd name="T69" fmla="*/ 538 h 6827"/>
                <a:gd name="T70" fmla="*/ 2343 w 2881"/>
                <a:gd name="T71" fmla="*/ 4574 h 6827"/>
                <a:gd name="T72" fmla="*/ 1764 w 2881"/>
                <a:gd name="T73" fmla="*/ 4574 h 6827"/>
                <a:gd name="T74" fmla="*/ 1710 w 2881"/>
                <a:gd name="T75" fmla="*/ 4511 h 6827"/>
                <a:gd name="T76" fmla="*/ 1710 w 2881"/>
                <a:gd name="T77" fmla="*/ 4511 h 6827"/>
                <a:gd name="T78" fmla="*/ 1117 w 2881"/>
                <a:gd name="T79" fmla="*/ 3910 h 6827"/>
                <a:gd name="T80" fmla="*/ 538 w 2881"/>
                <a:gd name="T81" fmla="*/ 3910 h 6827"/>
                <a:gd name="T82" fmla="*/ 538 w 2881"/>
                <a:gd name="T83" fmla="*/ 2943 h 6827"/>
                <a:gd name="T84" fmla="*/ 717 w 2881"/>
                <a:gd name="T85" fmla="*/ 2764 h 6827"/>
                <a:gd name="T86" fmla="*/ 784 w 2881"/>
                <a:gd name="T87" fmla="*/ 2764 h 6827"/>
                <a:gd name="T88" fmla="*/ 1054 w 2881"/>
                <a:gd name="T89" fmla="*/ 2495 h 6827"/>
                <a:gd name="T90" fmla="*/ 1054 w 2881"/>
                <a:gd name="T91" fmla="*/ 1651 h 6827"/>
                <a:gd name="T92" fmla="*/ 1827 w 2881"/>
                <a:gd name="T93" fmla="*/ 1651 h 6827"/>
                <a:gd name="T94" fmla="*/ 1827 w 2881"/>
                <a:gd name="T95" fmla="*/ 2495 h 6827"/>
                <a:gd name="T96" fmla="*/ 2096 w 2881"/>
                <a:gd name="T97" fmla="*/ 2764 h 6827"/>
                <a:gd name="T98" fmla="*/ 2163 w 2881"/>
                <a:gd name="T99" fmla="*/ 2764 h 6827"/>
                <a:gd name="T100" fmla="*/ 2343 w 2881"/>
                <a:gd name="T101" fmla="*/ 2943 h 6827"/>
                <a:gd name="T102" fmla="*/ 2343 w 2881"/>
                <a:gd name="T103" fmla="*/ 4574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1" h="6826">
                  <a:moveTo>
                    <a:pt x="2881" y="2943"/>
                  </a:moveTo>
                  <a:cubicBezTo>
                    <a:pt x="2881" y="2618"/>
                    <a:pt x="2663" y="2342"/>
                    <a:pt x="2365" y="2254"/>
                  </a:cubicBezTo>
                  <a:lnTo>
                    <a:pt x="2365" y="1651"/>
                  </a:lnTo>
                  <a:lnTo>
                    <a:pt x="2502" y="1651"/>
                  </a:lnTo>
                  <a:cubicBezTo>
                    <a:pt x="2651" y="1651"/>
                    <a:pt x="2771" y="1531"/>
                    <a:pt x="2771" y="1382"/>
                  </a:cubicBezTo>
                  <a:lnTo>
                    <a:pt x="2771" y="269"/>
                  </a:lnTo>
                  <a:cubicBezTo>
                    <a:pt x="2771" y="121"/>
                    <a:pt x="2651" y="0"/>
                    <a:pt x="2502" y="0"/>
                  </a:cubicBezTo>
                  <a:lnTo>
                    <a:pt x="379" y="0"/>
                  </a:lnTo>
                  <a:cubicBezTo>
                    <a:pt x="230" y="0"/>
                    <a:pt x="110" y="121"/>
                    <a:pt x="110" y="269"/>
                  </a:cubicBezTo>
                  <a:lnTo>
                    <a:pt x="110" y="1382"/>
                  </a:lnTo>
                  <a:cubicBezTo>
                    <a:pt x="110" y="1531"/>
                    <a:pt x="230" y="1651"/>
                    <a:pt x="379" y="1651"/>
                  </a:cubicBezTo>
                  <a:lnTo>
                    <a:pt x="515" y="1651"/>
                  </a:lnTo>
                  <a:lnTo>
                    <a:pt x="515" y="2254"/>
                  </a:lnTo>
                  <a:cubicBezTo>
                    <a:pt x="217" y="2342"/>
                    <a:pt x="0" y="2618"/>
                    <a:pt x="0" y="2943"/>
                  </a:cubicBezTo>
                  <a:lnTo>
                    <a:pt x="0" y="6109"/>
                  </a:lnTo>
                  <a:cubicBezTo>
                    <a:pt x="0" y="6505"/>
                    <a:pt x="322" y="6827"/>
                    <a:pt x="717" y="6827"/>
                  </a:cubicBezTo>
                  <a:lnTo>
                    <a:pt x="2163" y="6827"/>
                  </a:lnTo>
                  <a:cubicBezTo>
                    <a:pt x="2559" y="6827"/>
                    <a:pt x="2881" y="6505"/>
                    <a:pt x="2881" y="6109"/>
                  </a:cubicBezTo>
                  <a:lnTo>
                    <a:pt x="2881" y="2943"/>
                  </a:lnTo>
                  <a:lnTo>
                    <a:pt x="2881" y="2943"/>
                  </a:lnTo>
                  <a:close/>
                  <a:moveTo>
                    <a:pt x="2063" y="538"/>
                  </a:moveTo>
                  <a:lnTo>
                    <a:pt x="2233" y="538"/>
                  </a:lnTo>
                  <a:lnTo>
                    <a:pt x="2233" y="1113"/>
                  </a:lnTo>
                  <a:cubicBezTo>
                    <a:pt x="2104" y="1113"/>
                    <a:pt x="2077" y="1113"/>
                    <a:pt x="2063" y="1113"/>
                  </a:cubicBezTo>
                  <a:lnTo>
                    <a:pt x="2063" y="538"/>
                  </a:lnTo>
                  <a:close/>
                  <a:moveTo>
                    <a:pt x="1356" y="538"/>
                  </a:moveTo>
                  <a:lnTo>
                    <a:pt x="1525" y="538"/>
                  </a:lnTo>
                  <a:lnTo>
                    <a:pt x="1525" y="1113"/>
                  </a:lnTo>
                  <a:lnTo>
                    <a:pt x="1356" y="1113"/>
                  </a:lnTo>
                  <a:lnTo>
                    <a:pt x="1356" y="538"/>
                  </a:lnTo>
                  <a:close/>
                  <a:moveTo>
                    <a:pt x="648" y="538"/>
                  </a:moveTo>
                  <a:lnTo>
                    <a:pt x="817" y="538"/>
                  </a:lnTo>
                  <a:lnTo>
                    <a:pt x="817" y="1113"/>
                  </a:lnTo>
                  <a:cubicBezTo>
                    <a:pt x="775" y="1113"/>
                    <a:pt x="827" y="1113"/>
                    <a:pt x="648" y="1113"/>
                  </a:cubicBezTo>
                  <a:lnTo>
                    <a:pt x="648" y="538"/>
                  </a:lnTo>
                  <a:close/>
                  <a:moveTo>
                    <a:pt x="2343" y="4574"/>
                  </a:moveTo>
                  <a:lnTo>
                    <a:pt x="1764" y="4574"/>
                  </a:lnTo>
                  <a:cubicBezTo>
                    <a:pt x="1733" y="4574"/>
                    <a:pt x="1710" y="4545"/>
                    <a:pt x="1710" y="4511"/>
                  </a:cubicBezTo>
                  <a:cubicBezTo>
                    <a:pt x="1710" y="4511"/>
                    <a:pt x="1710" y="4511"/>
                    <a:pt x="1710" y="4511"/>
                  </a:cubicBezTo>
                  <a:cubicBezTo>
                    <a:pt x="1710" y="4179"/>
                    <a:pt x="1444" y="3910"/>
                    <a:pt x="1117" y="3910"/>
                  </a:cubicBezTo>
                  <a:lnTo>
                    <a:pt x="538" y="3910"/>
                  </a:lnTo>
                  <a:lnTo>
                    <a:pt x="538" y="2943"/>
                  </a:lnTo>
                  <a:cubicBezTo>
                    <a:pt x="538" y="2844"/>
                    <a:pt x="618" y="2764"/>
                    <a:pt x="717" y="2764"/>
                  </a:cubicBezTo>
                  <a:lnTo>
                    <a:pt x="784" y="2764"/>
                  </a:lnTo>
                  <a:cubicBezTo>
                    <a:pt x="933" y="2764"/>
                    <a:pt x="1054" y="2643"/>
                    <a:pt x="1054" y="2495"/>
                  </a:cubicBezTo>
                  <a:lnTo>
                    <a:pt x="1054" y="1651"/>
                  </a:lnTo>
                  <a:lnTo>
                    <a:pt x="1827" y="1651"/>
                  </a:lnTo>
                  <a:lnTo>
                    <a:pt x="1827" y="2495"/>
                  </a:lnTo>
                  <a:cubicBezTo>
                    <a:pt x="1827" y="2643"/>
                    <a:pt x="1948" y="2764"/>
                    <a:pt x="2096" y="2764"/>
                  </a:cubicBezTo>
                  <a:lnTo>
                    <a:pt x="2163" y="2764"/>
                  </a:lnTo>
                  <a:cubicBezTo>
                    <a:pt x="2262" y="2764"/>
                    <a:pt x="2343" y="2844"/>
                    <a:pt x="2343" y="2943"/>
                  </a:cubicBezTo>
                  <a:lnTo>
                    <a:pt x="2343" y="4574"/>
                  </a:ln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sp>
          <p:nvSpPr>
            <p:cNvPr id="64" name="stomach_195979"/>
            <p:cNvSpPr>
              <a:spLocks noChangeAspect="1"/>
            </p:cNvSpPr>
            <p:nvPr/>
          </p:nvSpPr>
          <p:spPr bwMode="auto">
            <a:xfrm>
              <a:off x="8999933" y="3348914"/>
              <a:ext cx="583496" cy="609685"/>
            </a:xfrm>
            <a:custGeom>
              <a:avLst/>
              <a:gdLst>
                <a:gd name="T0" fmla="*/ 4785 w 7844"/>
                <a:gd name="T1" fmla="*/ 759 h 8208"/>
                <a:gd name="T2" fmla="*/ 2405 w 7844"/>
                <a:gd name="T3" fmla="*/ 785 h 8208"/>
                <a:gd name="T4" fmla="*/ 1968 w 7844"/>
                <a:gd name="T5" fmla="*/ 428 h 8208"/>
                <a:gd name="T6" fmla="*/ 1482 w 7844"/>
                <a:gd name="T7" fmla="*/ 173 h 8208"/>
                <a:gd name="T8" fmla="*/ 1040 w 7844"/>
                <a:gd name="T9" fmla="*/ 253 h 8208"/>
                <a:gd name="T10" fmla="*/ 697 w 7844"/>
                <a:gd name="T11" fmla="*/ 835 h 8208"/>
                <a:gd name="T12" fmla="*/ 2098 w 7844"/>
                <a:gd name="T13" fmla="*/ 2099 h 8208"/>
                <a:gd name="T14" fmla="*/ 2298 w 7844"/>
                <a:gd name="T15" fmla="*/ 2580 h 8208"/>
                <a:gd name="T16" fmla="*/ 2129 w 7844"/>
                <a:gd name="T17" fmla="*/ 4028 h 8208"/>
                <a:gd name="T18" fmla="*/ 1625 w 7844"/>
                <a:gd name="T19" fmla="*/ 4857 h 8208"/>
                <a:gd name="T20" fmla="*/ 61 w 7844"/>
                <a:gd name="T21" fmla="*/ 6366 h 8208"/>
                <a:gd name="T22" fmla="*/ 420 w 7844"/>
                <a:gd name="T23" fmla="*/ 6912 h 8208"/>
                <a:gd name="T24" fmla="*/ 855 w 7844"/>
                <a:gd name="T25" fmla="*/ 6986 h 8208"/>
                <a:gd name="T26" fmla="*/ 1362 w 7844"/>
                <a:gd name="T27" fmla="*/ 6659 h 8208"/>
                <a:gd name="T28" fmla="*/ 1918 w 7844"/>
                <a:gd name="T29" fmla="*/ 6164 h 8208"/>
                <a:gd name="T30" fmla="*/ 4785 w 7844"/>
                <a:gd name="T31" fmla="*/ 759 h 8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44" h="8208">
                  <a:moveTo>
                    <a:pt x="4785" y="759"/>
                  </a:moveTo>
                  <a:cubicBezTo>
                    <a:pt x="4143" y="0"/>
                    <a:pt x="3000" y="51"/>
                    <a:pt x="2405" y="785"/>
                  </a:cubicBezTo>
                  <a:cubicBezTo>
                    <a:pt x="2183" y="679"/>
                    <a:pt x="2025" y="552"/>
                    <a:pt x="1968" y="428"/>
                  </a:cubicBezTo>
                  <a:cubicBezTo>
                    <a:pt x="1882" y="241"/>
                    <a:pt x="1682" y="137"/>
                    <a:pt x="1482" y="173"/>
                  </a:cubicBezTo>
                  <a:lnTo>
                    <a:pt x="1040" y="253"/>
                  </a:lnTo>
                  <a:cubicBezTo>
                    <a:pt x="772" y="302"/>
                    <a:pt x="609" y="578"/>
                    <a:pt x="697" y="835"/>
                  </a:cubicBezTo>
                  <a:cubicBezTo>
                    <a:pt x="886" y="1385"/>
                    <a:pt x="1380" y="1830"/>
                    <a:pt x="2098" y="2099"/>
                  </a:cubicBezTo>
                  <a:cubicBezTo>
                    <a:pt x="2143" y="2302"/>
                    <a:pt x="2220" y="2457"/>
                    <a:pt x="2298" y="2580"/>
                  </a:cubicBezTo>
                  <a:cubicBezTo>
                    <a:pt x="1801" y="2904"/>
                    <a:pt x="1716" y="3596"/>
                    <a:pt x="2129" y="4028"/>
                  </a:cubicBezTo>
                  <a:cubicBezTo>
                    <a:pt x="1877" y="4243"/>
                    <a:pt x="1700" y="4533"/>
                    <a:pt x="1625" y="4857"/>
                  </a:cubicBezTo>
                  <a:cubicBezTo>
                    <a:pt x="872" y="4977"/>
                    <a:pt x="276" y="5491"/>
                    <a:pt x="61" y="6366"/>
                  </a:cubicBezTo>
                  <a:cubicBezTo>
                    <a:pt x="0" y="6617"/>
                    <a:pt x="165" y="6868"/>
                    <a:pt x="420" y="6912"/>
                  </a:cubicBezTo>
                  <a:lnTo>
                    <a:pt x="855" y="6986"/>
                  </a:lnTo>
                  <a:cubicBezTo>
                    <a:pt x="1084" y="7025"/>
                    <a:pt x="1302" y="6885"/>
                    <a:pt x="1362" y="6659"/>
                  </a:cubicBezTo>
                  <a:cubicBezTo>
                    <a:pt x="1449" y="6332"/>
                    <a:pt x="1623" y="6175"/>
                    <a:pt x="1918" y="6164"/>
                  </a:cubicBezTo>
                  <a:cubicBezTo>
                    <a:pt x="3528" y="8208"/>
                    <a:pt x="7844" y="4372"/>
                    <a:pt x="4785" y="759"/>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sp>
          <p:nvSpPr>
            <p:cNvPr id="65" name="medicine_299046"/>
            <p:cNvSpPr>
              <a:spLocks noChangeAspect="1"/>
            </p:cNvSpPr>
            <p:nvPr/>
          </p:nvSpPr>
          <p:spPr bwMode="auto">
            <a:xfrm>
              <a:off x="9019487" y="4083732"/>
              <a:ext cx="406669" cy="6096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4693" h="606722">
                  <a:moveTo>
                    <a:pt x="167953" y="305760"/>
                  </a:moveTo>
                  <a:lnTo>
                    <a:pt x="236650" y="305760"/>
                  </a:lnTo>
                  <a:lnTo>
                    <a:pt x="236650" y="365113"/>
                  </a:lnTo>
                  <a:lnTo>
                    <a:pt x="296092" y="365113"/>
                  </a:lnTo>
                  <a:lnTo>
                    <a:pt x="296092" y="433706"/>
                  </a:lnTo>
                  <a:lnTo>
                    <a:pt x="236650" y="433706"/>
                  </a:lnTo>
                  <a:lnTo>
                    <a:pt x="236650" y="492970"/>
                  </a:lnTo>
                  <a:lnTo>
                    <a:pt x="167953" y="492970"/>
                  </a:lnTo>
                  <a:lnTo>
                    <a:pt x="167953" y="433706"/>
                  </a:lnTo>
                  <a:lnTo>
                    <a:pt x="108600" y="433706"/>
                  </a:lnTo>
                  <a:lnTo>
                    <a:pt x="108600" y="365113"/>
                  </a:lnTo>
                  <a:lnTo>
                    <a:pt x="167953" y="365113"/>
                  </a:lnTo>
                  <a:close/>
                  <a:moveTo>
                    <a:pt x="131901" y="269731"/>
                  </a:moveTo>
                  <a:lnTo>
                    <a:pt x="131901" y="329006"/>
                  </a:lnTo>
                  <a:lnTo>
                    <a:pt x="72448" y="329006"/>
                  </a:lnTo>
                  <a:lnTo>
                    <a:pt x="72448" y="469686"/>
                  </a:lnTo>
                  <a:lnTo>
                    <a:pt x="131901" y="469686"/>
                  </a:lnTo>
                  <a:lnTo>
                    <a:pt x="131901" y="529051"/>
                  </a:lnTo>
                  <a:lnTo>
                    <a:pt x="272792" y="529051"/>
                  </a:lnTo>
                  <a:lnTo>
                    <a:pt x="272792" y="469686"/>
                  </a:lnTo>
                  <a:lnTo>
                    <a:pt x="332156" y="469686"/>
                  </a:lnTo>
                  <a:lnTo>
                    <a:pt x="332156" y="329006"/>
                  </a:lnTo>
                  <a:lnTo>
                    <a:pt x="272792" y="329006"/>
                  </a:lnTo>
                  <a:lnTo>
                    <a:pt x="272792" y="269731"/>
                  </a:lnTo>
                  <a:close/>
                  <a:moveTo>
                    <a:pt x="45569" y="161666"/>
                  </a:moveTo>
                  <a:lnTo>
                    <a:pt x="81704" y="161666"/>
                  </a:lnTo>
                  <a:lnTo>
                    <a:pt x="322989" y="161666"/>
                  </a:lnTo>
                  <a:lnTo>
                    <a:pt x="359124" y="161666"/>
                  </a:lnTo>
                  <a:lnTo>
                    <a:pt x="359124" y="192059"/>
                  </a:lnTo>
                  <a:lnTo>
                    <a:pt x="362061" y="192059"/>
                  </a:lnTo>
                  <a:cubicBezTo>
                    <a:pt x="385558" y="192059"/>
                    <a:pt x="404693" y="211077"/>
                    <a:pt x="404693" y="234539"/>
                  </a:cubicBezTo>
                  <a:lnTo>
                    <a:pt x="404693" y="606722"/>
                  </a:lnTo>
                  <a:lnTo>
                    <a:pt x="0" y="606722"/>
                  </a:lnTo>
                  <a:lnTo>
                    <a:pt x="0" y="234539"/>
                  </a:lnTo>
                  <a:cubicBezTo>
                    <a:pt x="0" y="211077"/>
                    <a:pt x="19135" y="192059"/>
                    <a:pt x="42543" y="192059"/>
                  </a:cubicBezTo>
                  <a:lnTo>
                    <a:pt x="45569" y="192059"/>
                  </a:lnTo>
                  <a:close/>
                  <a:moveTo>
                    <a:pt x="70135" y="0"/>
                  </a:moveTo>
                  <a:lnTo>
                    <a:pt x="334468" y="0"/>
                  </a:lnTo>
                  <a:cubicBezTo>
                    <a:pt x="360279" y="0"/>
                    <a:pt x="381194" y="20887"/>
                    <a:pt x="381194" y="46573"/>
                  </a:cubicBezTo>
                  <a:lnTo>
                    <a:pt x="381194" y="125677"/>
                  </a:lnTo>
                  <a:lnTo>
                    <a:pt x="359122" y="125677"/>
                  </a:lnTo>
                  <a:lnTo>
                    <a:pt x="345059" y="125677"/>
                  </a:lnTo>
                  <a:lnTo>
                    <a:pt x="59544" y="125677"/>
                  </a:lnTo>
                  <a:lnTo>
                    <a:pt x="45570" y="125677"/>
                  </a:lnTo>
                  <a:lnTo>
                    <a:pt x="23498" y="125677"/>
                  </a:lnTo>
                  <a:lnTo>
                    <a:pt x="23498" y="46573"/>
                  </a:lnTo>
                  <a:cubicBezTo>
                    <a:pt x="23498" y="20887"/>
                    <a:pt x="44413" y="0"/>
                    <a:pt x="70135"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sp>
          <p:nvSpPr>
            <p:cNvPr id="66" name="stethoscope-medical-tool_44618"/>
            <p:cNvSpPr>
              <a:spLocks noChangeAspect="1"/>
            </p:cNvSpPr>
            <p:nvPr/>
          </p:nvSpPr>
          <p:spPr bwMode="auto">
            <a:xfrm>
              <a:off x="8928389" y="2076854"/>
              <a:ext cx="283437" cy="361924"/>
            </a:xfrm>
            <a:custGeom>
              <a:avLst/>
              <a:gdLst>
                <a:gd name="T0" fmla="*/ 380 w 380"/>
                <a:gd name="T1" fmla="*/ 292 h 486"/>
                <a:gd name="T2" fmla="*/ 363 w 380"/>
                <a:gd name="T3" fmla="*/ 320 h 486"/>
                <a:gd name="T4" fmla="*/ 363 w 380"/>
                <a:gd name="T5" fmla="*/ 376 h 486"/>
                <a:gd name="T6" fmla="*/ 255 w 380"/>
                <a:gd name="T7" fmla="*/ 486 h 486"/>
                <a:gd name="T8" fmla="*/ 153 w 380"/>
                <a:gd name="T9" fmla="*/ 410 h 486"/>
                <a:gd name="T10" fmla="*/ 125 w 380"/>
                <a:gd name="T11" fmla="*/ 376 h 486"/>
                <a:gd name="T12" fmla="*/ 125 w 380"/>
                <a:gd name="T13" fmla="*/ 303 h 486"/>
                <a:gd name="T14" fmla="*/ 127 w 380"/>
                <a:gd name="T15" fmla="*/ 293 h 486"/>
                <a:gd name="T16" fmla="*/ 0 w 380"/>
                <a:gd name="T17" fmla="*/ 135 h 486"/>
                <a:gd name="T18" fmla="*/ 20 w 380"/>
                <a:gd name="T19" fmla="*/ 108 h 486"/>
                <a:gd name="T20" fmla="*/ 37 w 380"/>
                <a:gd name="T21" fmla="*/ 52 h 486"/>
                <a:gd name="T22" fmla="*/ 30 w 380"/>
                <a:gd name="T23" fmla="*/ 32 h 486"/>
                <a:gd name="T24" fmla="*/ 62 w 380"/>
                <a:gd name="T25" fmla="*/ 0 h 486"/>
                <a:gd name="T26" fmla="*/ 95 w 380"/>
                <a:gd name="T27" fmla="*/ 32 h 486"/>
                <a:gd name="T28" fmla="*/ 62 w 380"/>
                <a:gd name="T29" fmla="*/ 65 h 486"/>
                <a:gd name="T30" fmla="*/ 57 w 380"/>
                <a:gd name="T31" fmla="*/ 64 h 486"/>
                <a:gd name="T32" fmla="*/ 42 w 380"/>
                <a:gd name="T33" fmla="*/ 110 h 486"/>
                <a:gd name="T34" fmla="*/ 58 w 380"/>
                <a:gd name="T35" fmla="*/ 135 h 486"/>
                <a:gd name="T36" fmla="*/ 157 w 380"/>
                <a:gd name="T37" fmla="*/ 238 h 486"/>
                <a:gd name="T38" fmla="*/ 256 w 380"/>
                <a:gd name="T39" fmla="*/ 135 h 486"/>
                <a:gd name="T40" fmla="*/ 271 w 380"/>
                <a:gd name="T41" fmla="*/ 110 h 486"/>
                <a:gd name="T42" fmla="*/ 257 w 380"/>
                <a:gd name="T43" fmla="*/ 64 h 486"/>
                <a:gd name="T44" fmla="*/ 251 w 380"/>
                <a:gd name="T45" fmla="*/ 65 h 486"/>
                <a:gd name="T46" fmla="*/ 219 w 380"/>
                <a:gd name="T47" fmla="*/ 32 h 486"/>
                <a:gd name="T48" fmla="*/ 251 w 380"/>
                <a:gd name="T49" fmla="*/ 0 h 486"/>
                <a:gd name="T50" fmla="*/ 284 w 380"/>
                <a:gd name="T51" fmla="*/ 32 h 486"/>
                <a:gd name="T52" fmla="*/ 277 w 380"/>
                <a:gd name="T53" fmla="*/ 52 h 486"/>
                <a:gd name="T54" fmla="*/ 294 w 380"/>
                <a:gd name="T55" fmla="*/ 108 h 486"/>
                <a:gd name="T56" fmla="*/ 313 w 380"/>
                <a:gd name="T57" fmla="*/ 135 h 486"/>
                <a:gd name="T58" fmla="*/ 192 w 380"/>
                <a:gd name="T59" fmla="*/ 292 h 486"/>
                <a:gd name="T60" fmla="*/ 194 w 380"/>
                <a:gd name="T61" fmla="*/ 303 h 486"/>
                <a:gd name="T62" fmla="*/ 194 w 380"/>
                <a:gd name="T63" fmla="*/ 376 h 486"/>
                <a:gd name="T64" fmla="*/ 176 w 380"/>
                <a:gd name="T65" fmla="*/ 406 h 486"/>
                <a:gd name="T66" fmla="*/ 256 w 380"/>
                <a:gd name="T67" fmla="*/ 463 h 486"/>
                <a:gd name="T68" fmla="*/ 340 w 380"/>
                <a:gd name="T69" fmla="*/ 376 h 486"/>
                <a:gd name="T70" fmla="*/ 340 w 380"/>
                <a:gd name="T71" fmla="*/ 323 h 486"/>
                <a:gd name="T72" fmla="*/ 315 w 380"/>
                <a:gd name="T73" fmla="*/ 292 h 486"/>
                <a:gd name="T74" fmla="*/ 348 w 380"/>
                <a:gd name="T75" fmla="*/ 259 h 486"/>
                <a:gd name="T76" fmla="*/ 380 w 380"/>
                <a:gd name="T77" fmla="*/ 29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0" h="486">
                  <a:moveTo>
                    <a:pt x="380" y="292"/>
                  </a:moveTo>
                  <a:cubicBezTo>
                    <a:pt x="380" y="304"/>
                    <a:pt x="373" y="315"/>
                    <a:pt x="363" y="320"/>
                  </a:cubicBezTo>
                  <a:lnTo>
                    <a:pt x="363" y="376"/>
                  </a:lnTo>
                  <a:cubicBezTo>
                    <a:pt x="363" y="437"/>
                    <a:pt x="314" y="486"/>
                    <a:pt x="255" y="486"/>
                  </a:cubicBezTo>
                  <a:cubicBezTo>
                    <a:pt x="208" y="486"/>
                    <a:pt x="167" y="454"/>
                    <a:pt x="153" y="410"/>
                  </a:cubicBezTo>
                  <a:cubicBezTo>
                    <a:pt x="137" y="407"/>
                    <a:pt x="125" y="393"/>
                    <a:pt x="125" y="376"/>
                  </a:cubicBezTo>
                  <a:lnTo>
                    <a:pt x="125" y="303"/>
                  </a:lnTo>
                  <a:cubicBezTo>
                    <a:pt x="125" y="300"/>
                    <a:pt x="126" y="296"/>
                    <a:pt x="127" y="293"/>
                  </a:cubicBezTo>
                  <a:cubicBezTo>
                    <a:pt x="51" y="280"/>
                    <a:pt x="0" y="219"/>
                    <a:pt x="0" y="135"/>
                  </a:cubicBezTo>
                  <a:cubicBezTo>
                    <a:pt x="0" y="123"/>
                    <a:pt x="8" y="112"/>
                    <a:pt x="20" y="108"/>
                  </a:cubicBezTo>
                  <a:cubicBezTo>
                    <a:pt x="22" y="89"/>
                    <a:pt x="28" y="70"/>
                    <a:pt x="37" y="52"/>
                  </a:cubicBezTo>
                  <a:cubicBezTo>
                    <a:pt x="33" y="47"/>
                    <a:pt x="30" y="40"/>
                    <a:pt x="30" y="32"/>
                  </a:cubicBezTo>
                  <a:cubicBezTo>
                    <a:pt x="30" y="15"/>
                    <a:pt x="44" y="0"/>
                    <a:pt x="62" y="0"/>
                  </a:cubicBezTo>
                  <a:cubicBezTo>
                    <a:pt x="80" y="0"/>
                    <a:pt x="95" y="15"/>
                    <a:pt x="95" y="32"/>
                  </a:cubicBezTo>
                  <a:cubicBezTo>
                    <a:pt x="95" y="50"/>
                    <a:pt x="80" y="65"/>
                    <a:pt x="62" y="65"/>
                  </a:cubicBezTo>
                  <a:cubicBezTo>
                    <a:pt x="60" y="65"/>
                    <a:pt x="58" y="65"/>
                    <a:pt x="57" y="64"/>
                  </a:cubicBezTo>
                  <a:cubicBezTo>
                    <a:pt x="50" y="78"/>
                    <a:pt x="45" y="94"/>
                    <a:pt x="42" y="110"/>
                  </a:cubicBezTo>
                  <a:cubicBezTo>
                    <a:pt x="51" y="115"/>
                    <a:pt x="58" y="124"/>
                    <a:pt x="58" y="135"/>
                  </a:cubicBezTo>
                  <a:cubicBezTo>
                    <a:pt x="58" y="198"/>
                    <a:pt x="97" y="238"/>
                    <a:pt x="157" y="238"/>
                  </a:cubicBezTo>
                  <a:cubicBezTo>
                    <a:pt x="217" y="238"/>
                    <a:pt x="256" y="198"/>
                    <a:pt x="256" y="135"/>
                  </a:cubicBezTo>
                  <a:cubicBezTo>
                    <a:pt x="256" y="124"/>
                    <a:pt x="262" y="115"/>
                    <a:pt x="271" y="110"/>
                  </a:cubicBezTo>
                  <a:cubicBezTo>
                    <a:pt x="269" y="94"/>
                    <a:pt x="264" y="78"/>
                    <a:pt x="257" y="64"/>
                  </a:cubicBezTo>
                  <a:cubicBezTo>
                    <a:pt x="255" y="65"/>
                    <a:pt x="253" y="65"/>
                    <a:pt x="251" y="65"/>
                  </a:cubicBezTo>
                  <a:cubicBezTo>
                    <a:pt x="233" y="65"/>
                    <a:pt x="219" y="50"/>
                    <a:pt x="219" y="32"/>
                  </a:cubicBezTo>
                  <a:cubicBezTo>
                    <a:pt x="219" y="15"/>
                    <a:pt x="233" y="0"/>
                    <a:pt x="251" y="0"/>
                  </a:cubicBezTo>
                  <a:cubicBezTo>
                    <a:pt x="269" y="0"/>
                    <a:pt x="284" y="15"/>
                    <a:pt x="284" y="32"/>
                  </a:cubicBezTo>
                  <a:cubicBezTo>
                    <a:pt x="284" y="40"/>
                    <a:pt x="281" y="47"/>
                    <a:pt x="277" y="52"/>
                  </a:cubicBezTo>
                  <a:cubicBezTo>
                    <a:pt x="285" y="70"/>
                    <a:pt x="291" y="89"/>
                    <a:pt x="294" y="108"/>
                  </a:cubicBezTo>
                  <a:cubicBezTo>
                    <a:pt x="305" y="112"/>
                    <a:pt x="313" y="123"/>
                    <a:pt x="313" y="135"/>
                  </a:cubicBezTo>
                  <a:cubicBezTo>
                    <a:pt x="313" y="217"/>
                    <a:pt x="265" y="277"/>
                    <a:pt x="192" y="292"/>
                  </a:cubicBezTo>
                  <a:cubicBezTo>
                    <a:pt x="193" y="296"/>
                    <a:pt x="194" y="299"/>
                    <a:pt x="194" y="303"/>
                  </a:cubicBezTo>
                  <a:lnTo>
                    <a:pt x="194" y="376"/>
                  </a:lnTo>
                  <a:cubicBezTo>
                    <a:pt x="194" y="389"/>
                    <a:pt x="187" y="400"/>
                    <a:pt x="176" y="406"/>
                  </a:cubicBezTo>
                  <a:cubicBezTo>
                    <a:pt x="188" y="439"/>
                    <a:pt x="219" y="463"/>
                    <a:pt x="256" y="463"/>
                  </a:cubicBezTo>
                  <a:cubicBezTo>
                    <a:pt x="302" y="463"/>
                    <a:pt x="340" y="424"/>
                    <a:pt x="340" y="376"/>
                  </a:cubicBezTo>
                  <a:lnTo>
                    <a:pt x="340" y="323"/>
                  </a:lnTo>
                  <a:cubicBezTo>
                    <a:pt x="326" y="320"/>
                    <a:pt x="315" y="307"/>
                    <a:pt x="315" y="292"/>
                  </a:cubicBezTo>
                  <a:cubicBezTo>
                    <a:pt x="315" y="274"/>
                    <a:pt x="330" y="259"/>
                    <a:pt x="348" y="259"/>
                  </a:cubicBezTo>
                  <a:cubicBezTo>
                    <a:pt x="365" y="259"/>
                    <a:pt x="380" y="274"/>
                    <a:pt x="380" y="292"/>
                  </a:cubicBezTo>
                  <a:close/>
                </a:path>
              </a:pathLst>
            </a:custGeom>
            <a:solidFill>
              <a:schemeClr val="bg1"/>
            </a:solidFill>
            <a:ln>
              <a:noFill/>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8" name="文本框 67"/>
          <p:cNvSpPr txBox="1"/>
          <p:nvPr/>
        </p:nvSpPr>
        <p:spPr>
          <a:xfrm>
            <a:off x="6710303" y="1939857"/>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68"/>
          <p:cNvSpPr txBox="1"/>
          <p:nvPr/>
        </p:nvSpPr>
        <p:spPr>
          <a:xfrm>
            <a:off x="2705850" y="1801204"/>
            <a:ext cx="3504420"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文本框 69"/>
          <p:cNvSpPr txBox="1"/>
          <p:nvPr/>
        </p:nvSpPr>
        <p:spPr>
          <a:xfrm>
            <a:off x="6459552" y="2649121"/>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文本框 70"/>
          <p:cNvSpPr txBox="1"/>
          <p:nvPr/>
        </p:nvSpPr>
        <p:spPr>
          <a:xfrm>
            <a:off x="2455099" y="2510468"/>
            <a:ext cx="3504420"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文本框 71"/>
          <p:cNvSpPr txBox="1"/>
          <p:nvPr/>
        </p:nvSpPr>
        <p:spPr>
          <a:xfrm>
            <a:off x="5946423" y="3404225"/>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文本框 72"/>
          <p:cNvSpPr txBox="1"/>
          <p:nvPr/>
        </p:nvSpPr>
        <p:spPr>
          <a:xfrm>
            <a:off x="1941970" y="3265572"/>
            <a:ext cx="3504420"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文本框 73"/>
          <p:cNvSpPr txBox="1"/>
          <p:nvPr/>
        </p:nvSpPr>
        <p:spPr>
          <a:xfrm>
            <a:off x="5570558" y="4181494"/>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文本框 74"/>
          <p:cNvSpPr txBox="1"/>
          <p:nvPr/>
        </p:nvSpPr>
        <p:spPr>
          <a:xfrm>
            <a:off x="1566105" y="4042841"/>
            <a:ext cx="3504420"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文本框 75"/>
          <p:cNvSpPr txBox="1"/>
          <p:nvPr/>
        </p:nvSpPr>
        <p:spPr>
          <a:xfrm>
            <a:off x="5035874" y="4917198"/>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76"/>
          <p:cNvSpPr txBox="1"/>
          <p:nvPr/>
        </p:nvSpPr>
        <p:spPr>
          <a:xfrm>
            <a:off x="1031421" y="4778545"/>
            <a:ext cx="3504420"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down)">
                                      <p:cBhvr>
                                        <p:cTn id="15" dur="500"/>
                                        <p:tgtEl>
                                          <p:spTgt spid="6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right)">
                                      <p:cBhvr>
                                        <p:cTn id="19" dur="500"/>
                                        <p:tgtEl>
                                          <p:spTgt spid="68"/>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right)">
                                      <p:cBhvr>
                                        <p:cTn id="23" dur="500"/>
                                        <p:tgtEl>
                                          <p:spTgt spid="69"/>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right)">
                                      <p:cBhvr>
                                        <p:cTn id="27" dur="500"/>
                                        <p:tgtEl>
                                          <p:spTgt spid="70"/>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wipe(right)">
                                      <p:cBhvr>
                                        <p:cTn id="31" dur="500"/>
                                        <p:tgtEl>
                                          <p:spTgt spid="71"/>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wipe(right)">
                                      <p:cBhvr>
                                        <p:cTn id="35" dur="500"/>
                                        <p:tgtEl>
                                          <p:spTgt spid="72"/>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wipe(right)">
                                      <p:cBhvr>
                                        <p:cTn id="39" dur="500"/>
                                        <p:tgtEl>
                                          <p:spTgt spid="73"/>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wipe(right)">
                                      <p:cBhvr>
                                        <p:cTn id="43" dur="500"/>
                                        <p:tgtEl>
                                          <p:spTgt spid="74"/>
                                        </p:tgtEl>
                                      </p:cBhvr>
                                    </p:animEffect>
                                  </p:childTnLst>
                                </p:cTn>
                              </p:par>
                            </p:childTnLst>
                          </p:cTn>
                        </p:par>
                        <p:par>
                          <p:cTn id="44" fill="hold">
                            <p:stCondLst>
                              <p:cond delay="5000"/>
                            </p:stCondLst>
                            <p:childTnLst>
                              <p:par>
                                <p:cTn id="45" presetID="22" presetClass="entr" presetSubtype="2"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wipe(right)">
                                      <p:cBhvr>
                                        <p:cTn id="47" dur="500"/>
                                        <p:tgtEl>
                                          <p:spTgt spid="75"/>
                                        </p:tgtEl>
                                      </p:cBhvr>
                                    </p:animEffect>
                                  </p:childTnLst>
                                </p:cTn>
                              </p:par>
                            </p:childTnLst>
                          </p:cTn>
                        </p:par>
                        <p:par>
                          <p:cTn id="48" fill="hold">
                            <p:stCondLst>
                              <p:cond delay="5500"/>
                            </p:stCondLst>
                            <p:childTnLst>
                              <p:par>
                                <p:cTn id="49" presetID="22" presetClass="entr" presetSubtype="2"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right)">
                                      <p:cBhvr>
                                        <p:cTn id="51" dur="500"/>
                                        <p:tgtEl>
                                          <p:spTgt spid="76"/>
                                        </p:tgtEl>
                                      </p:cBhvr>
                                    </p:animEffect>
                                  </p:childTnLst>
                                </p:cTn>
                              </p:par>
                            </p:childTnLst>
                          </p:cTn>
                        </p:par>
                        <p:par>
                          <p:cTn id="52" fill="hold">
                            <p:stCondLst>
                              <p:cond delay="6000"/>
                            </p:stCondLst>
                            <p:childTnLst>
                              <p:par>
                                <p:cTn id="53" presetID="22" presetClass="entr" presetSubtype="2" fill="hold" grpId="0"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right)">
                                      <p:cBhvr>
                                        <p:cTn id="55"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68" grpId="0"/>
      <p:bldP spid="69" grpId="0"/>
      <p:bldP spid="70" grpId="0"/>
      <p:bldP spid="71" grpId="0"/>
      <p:bldP spid="72" grpId="0"/>
      <p:bldP spid="73" grpId="0"/>
      <p:bldP spid="74" grpId="0"/>
      <p:bldP spid="75" grpId="0"/>
      <p:bldP spid="76" grpId="0"/>
      <p:bldP spid="7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rcRect t="12794" b="5753"/>
          <a:stretch>
            <a:fillRect/>
          </a:stretch>
        </p:blipFill>
        <p:spPr>
          <a:xfrm flipH="1">
            <a:off x="1" y="0"/>
            <a:ext cx="12191999" cy="685800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rcRect l="22703" t="7834" r="18377" b="11500"/>
          <a:stretch>
            <a:fillRect/>
          </a:stretch>
        </p:blipFill>
        <p:spPr>
          <a:xfrm>
            <a:off x="6187439" y="2517141"/>
            <a:ext cx="4533033" cy="4432299"/>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rcRect t="26140" b="21930"/>
          <a:stretch>
            <a:fillRect/>
          </a:stretch>
        </p:blipFill>
        <p:spPr>
          <a:xfrm>
            <a:off x="768951" y="2112877"/>
            <a:ext cx="3581206" cy="1328154"/>
          </a:xfrm>
          <a:prstGeom prst="rect">
            <a:avLst/>
          </a:prstGeom>
        </p:spPr>
      </p:pic>
      <p:sp>
        <p:nvSpPr>
          <p:cNvPr id="17" name="文本框 16"/>
          <p:cNvSpPr txBox="1"/>
          <p:nvPr/>
        </p:nvSpPr>
        <p:spPr>
          <a:xfrm>
            <a:off x="2156496" y="2286000"/>
            <a:ext cx="806116" cy="769441"/>
          </a:xfrm>
          <a:prstGeom prst="rect">
            <a:avLst/>
          </a:prstGeom>
          <a:noFill/>
        </p:spPr>
        <p:txBody>
          <a:bodyPr wrap="square" rtlCol="0">
            <a:spAutoFit/>
          </a:bodyPr>
          <a:lstStyle/>
          <a:p>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768949" y="3321931"/>
            <a:ext cx="3581206" cy="769441"/>
          </a:xfrm>
          <a:prstGeom prst="rect">
            <a:avLst/>
          </a:prstGeom>
          <a:noFill/>
        </p:spPr>
        <p:txBody>
          <a:bodyPr wrap="square" rtlCol="0">
            <a:spAutoFit/>
          </a:bodyPr>
          <a:lstStyle>
            <a:defPPr>
              <a:defRPr lang="zh-CN"/>
            </a:defPPr>
            <a:lvl1pPr>
              <a:defRPr sz="4400" b="1">
                <a:solidFill>
                  <a:srgbClr val="F04765"/>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添加文本标题</a:t>
            </a:r>
            <a:endParaRPr lang="zh-CN" altLang="en-US" dirty="0">
              <a:sym typeface="Arial" panose="020B0604020202020204" pitchFamily="34" charset="0"/>
            </a:endParaRPr>
          </a:p>
        </p:txBody>
      </p:sp>
      <p:sp>
        <p:nvSpPr>
          <p:cNvPr id="19" name="文本框 18"/>
          <p:cNvSpPr txBox="1"/>
          <p:nvPr/>
        </p:nvSpPr>
        <p:spPr>
          <a:xfrm>
            <a:off x="768947" y="4091372"/>
            <a:ext cx="3581206" cy="923330"/>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Rectangle 1"/>
          <p:cNvSpPr/>
          <p:nvPr/>
        </p:nvSpPr>
        <p:spPr>
          <a:xfrm>
            <a:off x="1276624" y="3330431"/>
            <a:ext cx="2474920" cy="2538231"/>
          </a:xfrm>
          <a:prstGeom prst="rect">
            <a:avLst/>
          </a:prstGeom>
          <a:solidFill>
            <a:srgbClr val="FAA9B8"/>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Rectangle 2"/>
          <p:cNvSpPr/>
          <p:nvPr/>
        </p:nvSpPr>
        <p:spPr>
          <a:xfrm>
            <a:off x="8483986" y="3330431"/>
            <a:ext cx="2448806" cy="2538231"/>
          </a:xfrm>
          <a:prstGeom prst="rect">
            <a:avLst/>
          </a:prstGeom>
          <a:solidFill>
            <a:srgbClr val="FAA9B8"/>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30"/>
          <p:cNvGrpSpPr/>
          <p:nvPr/>
        </p:nvGrpSpPr>
        <p:grpSpPr>
          <a:xfrm>
            <a:off x="3877840" y="2261956"/>
            <a:ext cx="672715" cy="360266"/>
            <a:chOff x="3246637" y="2558266"/>
            <a:chExt cx="883575" cy="616450"/>
          </a:xfrm>
        </p:grpSpPr>
        <p:sp>
          <p:nvSpPr>
            <p:cNvPr id="30" name="Arrow: Chevron 31"/>
            <p:cNvSpPr/>
            <p:nvPr/>
          </p:nvSpPr>
          <p:spPr>
            <a:xfrm>
              <a:off x="3246637" y="2558266"/>
              <a:ext cx="400692" cy="616450"/>
            </a:xfrm>
            <a:prstGeom prst="chevron">
              <a:avLst>
                <a:gd name="adj" fmla="val 60145"/>
              </a:avLst>
            </a:prstGeom>
            <a:solidFill>
              <a:srgbClr val="FAA9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Arrow: Chevron 32"/>
            <p:cNvSpPr/>
            <p:nvPr/>
          </p:nvSpPr>
          <p:spPr>
            <a:xfrm>
              <a:off x="3488077" y="2558266"/>
              <a:ext cx="400692" cy="616450"/>
            </a:xfrm>
            <a:prstGeom prst="chevron">
              <a:avLst>
                <a:gd name="adj" fmla="val 60145"/>
              </a:avLst>
            </a:prstGeom>
            <a:solidFill>
              <a:srgbClr val="F76D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Arrow: Chevron 33"/>
            <p:cNvSpPr/>
            <p:nvPr/>
          </p:nvSpPr>
          <p:spPr>
            <a:xfrm>
              <a:off x="3729520" y="2558266"/>
              <a:ext cx="400692" cy="616450"/>
            </a:xfrm>
            <a:prstGeom prst="chevron">
              <a:avLst>
                <a:gd name="adj" fmla="val 60145"/>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4"/>
          <p:cNvGrpSpPr/>
          <p:nvPr/>
        </p:nvGrpSpPr>
        <p:grpSpPr>
          <a:xfrm>
            <a:off x="7525601" y="2261956"/>
            <a:ext cx="672715" cy="360266"/>
            <a:chOff x="3246637" y="2558266"/>
            <a:chExt cx="883575" cy="616450"/>
          </a:xfrm>
        </p:grpSpPr>
        <p:sp>
          <p:nvSpPr>
            <p:cNvPr id="27" name="Arrow: Chevron 35"/>
            <p:cNvSpPr/>
            <p:nvPr/>
          </p:nvSpPr>
          <p:spPr>
            <a:xfrm>
              <a:off x="3246637" y="2558266"/>
              <a:ext cx="400692" cy="616450"/>
            </a:xfrm>
            <a:prstGeom prst="chevron">
              <a:avLst>
                <a:gd name="adj" fmla="val 60145"/>
              </a:avLst>
            </a:prstGeom>
            <a:solidFill>
              <a:srgbClr val="FAA9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Arrow: Chevron 36"/>
            <p:cNvSpPr/>
            <p:nvPr/>
          </p:nvSpPr>
          <p:spPr>
            <a:xfrm>
              <a:off x="3488077" y="2558266"/>
              <a:ext cx="400692" cy="616450"/>
            </a:xfrm>
            <a:prstGeom prst="chevron">
              <a:avLst>
                <a:gd name="adj" fmla="val 60145"/>
              </a:avLst>
            </a:prstGeom>
            <a:solidFill>
              <a:srgbClr val="F76D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Arrow: Chevron 37"/>
            <p:cNvSpPr/>
            <p:nvPr/>
          </p:nvSpPr>
          <p:spPr>
            <a:xfrm>
              <a:off x="3729520" y="2558266"/>
              <a:ext cx="400692" cy="616450"/>
            </a:xfrm>
            <a:prstGeom prst="chevron">
              <a:avLst>
                <a:gd name="adj" fmla="val 60145"/>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 name="Rectangle 38"/>
          <p:cNvSpPr/>
          <p:nvPr/>
        </p:nvSpPr>
        <p:spPr>
          <a:xfrm>
            <a:off x="4192941" y="3330431"/>
            <a:ext cx="3735256" cy="2538231"/>
          </a:xfrm>
          <a:prstGeom prst="rect">
            <a:avLst/>
          </a:prstGeom>
          <a:solidFill>
            <a:srgbClr val="FAA9B8"/>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40"/>
          <p:cNvSpPr/>
          <p:nvPr/>
        </p:nvSpPr>
        <p:spPr>
          <a:xfrm>
            <a:off x="4411715" y="3549041"/>
            <a:ext cx="3297708" cy="371738"/>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buClr>
                <a:prstClr val="white"/>
              </a:buClr>
              <a:defRPr/>
            </a:pPr>
            <a:endParaRPr lang="zh-CN" altLang="en-US"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43"/>
          <p:cNvSpPr/>
          <p:nvPr/>
        </p:nvSpPr>
        <p:spPr>
          <a:xfrm>
            <a:off x="4411715" y="4658530"/>
            <a:ext cx="3297708" cy="371738"/>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buClr>
                <a:prstClr val="white"/>
              </a:buClr>
              <a:defRPr/>
            </a:pPr>
            <a:endParaRPr lang="zh-CN" altLang="en-US"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文本框 32"/>
          <p:cNvSpPr txBox="1"/>
          <p:nvPr/>
        </p:nvSpPr>
        <p:spPr>
          <a:xfrm>
            <a:off x="5185450" y="3520669"/>
            <a:ext cx="1821098" cy="400110"/>
          </a:xfrm>
          <a:prstGeom prst="rect">
            <a:avLst/>
          </a:prstGeom>
          <a:noFill/>
        </p:spPr>
        <p:txBody>
          <a:bodyPr wrap="square" rtlCol="0">
            <a:spAutoFit/>
          </a:bodyPr>
          <a:lstStyle/>
          <a:p>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1498098" y="4015572"/>
            <a:ext cx="2031971" cy="1200329"/>
          </a:xfrm>
          <a:prstGeom prst="rect">
            <a:avLst/>
          </a:prstGeom>
          <a:noFill/>
        </p:spPr>
        <p:txBody>
          <a:bodyPr wrap="square" rtlCol="0">
            <a:spAutoFit/>
          </a:bodyPr>
          <a:lstStyle/>
          <a:p>
            <a:pPr algn="ctr">
              <a:lnSpc>
                <a:spcPct val="15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34"/>
          <p:cNvSpPr txBox="1"/>
          <p:nvPr/>
        </p:nvSpPr>
        <p:spPr>
          <a:xfrm>
            <a:off x="8669854" y="4015572"/>
            <a:ext cx="2031971" cy="1200329"/>
          </a:xfrm>
          <a:prstGeom prst="rect">
            <a:avLst/>
          </a:prstGeom>
          <a:noFill/>
        </p:spPr>
        <p:txBody>
          <a:bodyPr wrap="square" rtlCol="0">
            <a:spAutoFit/>
          </a:bodyPr>
          <a:lstStyle/>
          <a:p>
            <a:pPr algn="ctr">
              <a:lnSpc>
                <a:spcPct val="15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35"/>
          <p:cNvSpPr txBox="1"/>
          <p:nvPr/>
        </p:nvSpPr>
        <p:spPr>
          <a:xfrm>
            <a:off x="5204314" y="4644344"/>
            <a:ext cx="1821098" cy="400110"/>
          </a:xfrm>
          <a:prstGeom prst="rect">
            <a:avLst/>
          </a:prstGeom>
          <a:noFill/>
        </p:spPr>
        <p:txBody>
          <a:bodyPr wrap="square" rtlCol="0">
            <a:spAutoFit/>
          </a:bodyPr>
          <a:lstStyle/>
          <a:p>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文本框 36"/>
          <p:cNvSpPr txBox="1"/>
          <p:nvPr/>
        </p:nvSpPr>
        <p:spPr>
          <a:xfrm>
            <a:off x="4299014" y="3917567"/>
            <a:ext cx="3593970" cy="613694"/>
          </a:xfrm>
          <a:prstGeom prst="rect">
            <a:avLst/>
          </a:prstGeom>
          <a:noFill/>
        </p:spPr>
        <p:txBody>
          <a:bodyPr wrap="square" rtlCol="0">
            <a:spAutoFit/>
          </a:bodyPr>
          <a:lstStyle/>
          <a:p>
            <a:pPr algn="ctr">
              <a:lnSpc>
                <a:spcPct val="15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4299014" y="5039544"/>
            <a:ext cx="3593970" cy="613694"/>
          </a:xfrm>
          <a:prstGeom prst="rect">
            <a:avLst/>
          </a:prstGeom>
          <a:noFill/>
        </p:spPr>
        <p:txBody>
          <a:bodyPr wrap="square" rtlCol="0">
            <a:spAutoFit/>
          </a:bodyPr>
          <a:lstStyle/>
          <a:p>
            <a:pPr algn="ctr">
              <a:lnSpc>
                <a:spcPct val="150000"/>
              </a:lnSpc>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组合 41"/>
          <p:cNvGrpSpPr/>
          <p:nvPr/>
        </p:nvGrpSpPr>
        <p:grpSpPr>
          <a:xfrm>
            <a:off x="1792951" y="1844723"/>
            <a:ext cx="1194732" cy="1194731"/>
            <a:chOff x="1792951" y="1844723"/>
            <a:chExt cx="1194732" cy="1194731"/>
          </a:xfrm>
        </p:grpSpPr>
        <p:sp>
          <p:nvSpPr>
            <p:cNvPr id="23" name="Oval 4"/>
            <p:cNvSpPr/>
            <p:nvPr/>
          </p:nvSpPr>
          <p:spPr>
            <a:xfrm>
              <a:off x="1792951" y="1844723"/>
              <a:ext cx="1194732" cy="1194731"/>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cardiology_201748"/>
            <p:cNvSpPr>
              <a:spLocks noChangeAspect="1"/>
            </p:cNvSpPr>
            <p:nvPr/>
          </p:nvSpPr>
          <p:spPr bwMode="auto">
            <a:xfrm>
              <a:off x="2085793" y="2196272"/>
              <a:ext cx="609685" cy="59120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5310" h="586963">
                  <a:moveTo>
                    <a:pt x="285774" y="167875"/>
                  </a:moveTo>
                  <a:lnTo>
                    <a:pt x="319464" y="167875"/>
                  </a:lnTo>
                  <a:lnTo>
                    <a:pt x="319464" y="251786"/>
                  </a:lnTo>
                  <a:lnTo>
                    <a:pt x="403492" y="251786"/>
                  </a:lnTo>
                  <a:lnTo>
                    <a:pt x="403492" y="285330"/>
                  </a:lnTo>
                  <a:lnTo>
                    <a:pt x="319464" y="285330"/>
                  </a:lnTo>
                  <a:lnTo>
                    <a:pt x="319464" y="369339"/>
                  </a:lnTo>
                  <a:lnTo>
                    <a:pt x="285774" y="369339"/>
                  </a:lnTo>
                  <a:lnTo>
                    <a:pt x="285774" y="285330"/>
                  </a:lnTo>
                  <a:lnTo>
                    <a:pt x="201746" y="285330"/>
                  </a:lnTo>
                  <a:lnTo>
                    <a:pt x="201746" y="251786"/>
                  </a:lnTo>
                  <a:lnTo>
                    <a:pt x="285774" y="251786"/>
                  </a:lnTo>
                  <a:close/>
                  <a:moveTo>
                    <a:pt x="201770" y="50356"/>
                  </a:moveTo>
                  <a:cubicBezTo>
                    <a:pt x="118323" y="50356"/>
                    <a:pt x="50443" y="118120"/>
                    <a:pt x="50443" y="201424"/>
                  </a:cubicBezTo>
                  <a:cubicBezTo>
                    <a:pt x="50443" y="241749"/>
                    <a:pt x="66206" y="279712"/>
                    <a:pt x="94777" y="308234"/>
                  </a:cubicBezTo>
                  <a:lnTo>
                    <a:pt x="302655" y="515756"/>
                  </a:lnTo>
                  <a:lnTo>
                    <a:pt x="510533" y="308234"/>
                  </a:lnTo>
                  <a:cubicBezTo>
                    <a:pt x="539104" y="279712"/>
                    <a:pt x="554868" y="241749"/>
                    <a:pt x="554868" y="201424"/>
                  </a:cubicBezTo>
                  <a:cubicBezTo>
                    <a:pt x="554868" y="118120"/>
                    <a:pt x="486987" y="50356"/>
                    <a:pt x="403540" y="50356"/>
                  </a:cubicBezTo>
                  <a:cubicBezTo>
                    <a:pt x="377038" y="50356"/>
                    <a:pt x="350832" y="57339"/>
                    <a:pt x="327876" y="70617"/>
                  </a:cubicBezTo>
                  <a:lnTo>
                    <a:pt x="302655" y="85173"/>
                  </a:lnTo>
                  <a:lnTo>
                    <a:pt x="277434" y="70617"/>
                  </a:lnTo>
                  <a:cubicBezTo>
                    <a:pt x="254478" y="57339"/>
                    <a:pt x="228272" y="50356"/>
                    <a:pt x="201770" y="50356"/>
                  </a:cubicBezTo>
                  <a:close/>
                  <a:moveTo>
                    <a:pt x="201770" y="0"/>
                  </a:moveTo>
                  <a:cubicBezTo>
                    <a:pt x="238518" y="0"/>
                    <a:pt x="273000" y="9835"/>
                    <a:pt x="302655" y="26948"/>
                  </a:cubicBezTo>
                  <a:cubicBezTo>
                    <a:pt x="332310" y="9835"/>
                    <a:pt x="366792" y="0"/>
                    <a:pt x="403540" y="0"/>
                  </a:cubicBezTo>
                  <a:cubicBezTo>
                    <a:pt x="514967" y="0"/>
                    <a:pt x="605310" y="90189"/>
                    <a:pt x="605310" y="201424"/>
                  </a:cubicBezTo>
                  <a:cubicBezTo>
                    <a:pt x="605310" y="256993"/>
                    <a:pt x="582749" y="307349"/>
                    <a:pt x="546198" y="343838"/>
                  </a:cubicBezTo>
                  <a:lnTo>
                    <a:pt x="302655" y="586963"/>
                  </a:lnTo>
                  <a:lnTo>
                    <a:pt x="59112" y="343838"/>
                  </a:lnTo>
                  <a:cubicBezTo>
                    <a:pt x="22561" y="307349"/>
                    <a:pt x="0" y="256993"/>
                    <a:pt x="0" y="201424"/>
                  </a:cubicBezTo>
                  <a:cubicBezTo>
                    <a:pt x="0" y="90189"/>
                    <a:pt x="90343" y="0"/>
                    <a:pt x="201770"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9088474" y="1844722"/>
            <a:ext cx="1194732" cy="1194731"/>
            <a:chOff x="9088474" y="1844722"/>
            <a:chExt cx="1194732" cy="1194731"/>
          </a:xfrm>
        </p:grpSpPr>
        <p:sp>
          <p:nvSpPr>
            <p:cNvPr id="25" name="Oval 26"/>
            <p:cNvSpPr/>
            <p:nvPr/>
          </p:nvSpPr>
          <p:spPr>
            <a:xfrm>
              <a:off x="9088474" y="1844722"/>
              <a:ext cx="1194732" cy="1194731"/>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bacteria_195881"/>
            <p:cNvSpPr>
              <a:spLocks noChangeAspect="1"/>
            </p:cNvSpPr>
            <p:nvPr/>
          </p:nvSpPr>
          <p:spPr bwMode="auto">
            <a:xfrm>
              <a:off x="9380996" y="2122336"/>
              <a:ext cx="609685" cy="608764"/>
            </a:xfrm>
            <a:custGeom>
              <a:avLst/>
              <a:gdLst>
                <a:gd name="connsiteX0" fmla="*/ 409481 w 607639"/>
                <a:gd name="connsiteY0" fmla="*/ 384366 h 606722"/>
                <a:gd name="connsiteX1" fmla="*/ 434755 w 607639"/>
                <a:gd name="connsiteY1" fmla="*/ 403386 h 606722"/>
                <a:gd name="connsiteX2" fmla="*/ 440717 w 607639"/>
                <a:gd name="connsiteY2" fmla="*/ 445870 h 606722"/>
                <a:gd name="connsiteX3" fmla="*/ 418558 w 607639"/>
                <a:gd name="connsiteY3" fmla="*/ 471378 h 606722"/>
                <a:gd name="connsiteX4" fmla="*/ 368902 w 607639"/>
                <a:gd name="connsiteY4" fmla="*/ 471378 h 606722"/>
                <a:gd name="connsiteX5" fmla="*/ 346476 w 607639"/>
                <a:gd name="connsiteY5" fmla="*/ 448981 h 606722"/>
                <a:gd name="connsiteX6" fmla="*/ 368902 w 607639"/>
                <a:gd name="connsiteY6" fmla="*/ 426672 h 606722"/>
                <a:gd name="connsiteX7" fmla="*/ 392840 w 607639"/>
                <a:gd name="connsiteY7" fmla="*/ 426672 h 606722"/>
                <a:gd name="connsiteX8" fmla="*/ 390437 w 607639"/>
                <a:gd name="connsiteY8" fmla="*/ 409607 h 606722"/>
                <a:gd name="connsiteX9" fmla="*/ 409481 w 607639"/>
                <a:gd name="connsiteY9" fmla="*/ 384366 h 606722"/>
                <a:gd name="connsiteX10" fmla="*/ 215674 w 607639"/>
                <a:gd name="connsiteY10" fmla="*/ 329779 h 606722"/>
                <a:gd name="connsiteX11" fmla="*/ 191107 w 607639"/>
                <a:gd name="connsiteY11" fmla="*/ 354309 h 606722"/>
                <a:gd name="connsiteX12" fmla="*/ 215674 w 607639"/>
                <a:gd name="connsiteY12" fmla="*/ 378927 h 606722"/>
                <a:gd name="connsiteX13" fmla="*/ 240330 w 607639"/>
                <a:gd name="connsiteY13" fmla="*/ 354309 h 606722"/>
                <a:gd name="connsiteX14" fmla="*/ 215674 w 607639"/>
                <a:gd name="connsiteY14" fmla="*/ 329779 h 606722"/>
                <a:gd name="connsiteX15" fmla="*/ 215674 w 607639"/>
                <a:gd name="connsiteY15" fmla="*/ 244015 h 606722"/>
                <a:gd name="connsiteX16" fmla="*/ 238104 w 607639"/>
                <a:gd name="connsiteY16" fmla="*/ 266323 h 606722"/>
                <a:gd name="connsiteX17" fmla="*/ 238104 w 607639"/>
                <a:gd name="connsiteY17" fmla="*/ 288808 h 606722"/>
                <a:gd name="connsiteX18" fmla="*/ 246293 w 607639"/>
                <a:gd name="connsiteY18" fmla="*/ 292274 h 606722"/>
                <a:gd name="connsiteX19" fmla="*/ 262226 w 607639"/>
                <a:gd name="connsiteY19" fmla="*/ 276366 h 606722"/>
                <a:gd name="connsiteX20" fmla="*/ 293824 w 607639"/>
                <a:gd name="connsiteY20" fmla="*/ 276366 h 606722"/>
                <a:gd name="connsiteX21" fmla="*/ 293824 w 607639"/>
                <a:gd name="connsiteY21" fmla="*/ 307916 h 606722"/>
                <a:gd name="connsiteX22" fmla="*/ 277892 w 607639"/>
                <a:gd name="connsiteY22" fmla="*/ 323825 h 606722"/>
                <a:gd name="connsiteX23" fmla="*/ 281274 w 607639"/>
                <a:gd name="connsiteY23" fmla="*/ 332001 h 606722"/>
                <a:gd name="connsiteX24" fmla="*/ 303794 w 607639"/>
                <a:gd name="connsiteY24" fmla="*/ 332001 h 606722"/>
                <a:gd name="connsiteX25" fmla="*/ 326224 w 607639"/>
                <a:gd name="connsiteY25" fmla="*/ 354309 h 606722"/>
                <a:gd name="connsiteX26" fmla="*/ 303794 w 607639"/>
                <a:gd name="connsiteY26" fmla="*/ 376706 h 606722"/>
                <a:gd name="connsiteX27" fmla="*/ 281274 w 607639"/>
                <a:gd name="connsiteY27" fmla="*/ 376706 h 606722"/>
                <a:gd name="connsiteX28" fmla="*/ 277892 w 607639"/>
                <a:gd name="connsiteY28" fmla="*/ 384882 h 606722"/>
                <a:gd name="connsiteX29" fmla="*/ 293824 w 607639"/>
                <a:gd name="connsiteY29" fmla="*/ 400791 h 606722"/>
                <a:gd name="connsiteX30" fmla="*/ 293824 w 607639"/>
                <a:gd name="connsiteY30" fmla="*/ 432341 h 606722"/>
                <a:gd name="connsiteX31" fmla="*/ 262226 w 607639"/>
                <a:gd name="connsiteY31" fmla="*/ 432341 h 606722"/>
                <a:gd name="connsiteX32" fmla="*/ 246293 w 607639"/>
                <a:gd name="connsiteY32" fmla="*/ 416433 h 606722"/>
                <a:gd name="connsiteX33" fmla="*/ 238104 w 607639"/>
                <a:gd name="connsiteY33" fmla="*/ 419810 h 606722"/>
                <a:gd name="connsiteX34" fmla="*/ 238104 w 607639"/>
                <a:gd name="connsiteY34" fmla="*/ 442295 h 606722"/>
                <a:gd name="connsiteX35" fmla="*/ 215674 w 607639"/>
                <a:gd name="connsiteY35" fmla="*/ 464603 h 606722"/>
                <a:gd name="connsiteX36" fmla="*/ 193333 w 607639"/>
                <a:gd name="connsiteY36" fmla="*/ 442295 h 606722"/>
                <a:gd name="connsiteX37" fmla="*/ 193333 w 607639"/>
                <a:gd name="connsiteY37" fmla="*/ 419810 h 606722"/>
                <a:gd name="connsiteX38" fmla="*/ 185144 w 607639"/>
                <a:gd name="connsiteY38" fmla="*/ 416433 h 606722"/>
                <a:gd name="connsiteX39" fmla="*/ 169211 w 607639"/>
                <a:gd name="connsiteY39" fmla="*/ 432341 h 606722"/>
                <a:gd name="connsiteX40" fmla="*/ 137613 w 607639"/>
                <a:gd name="connsiteY40" fmla="*/ 432341 h 606722"/>
                <a:gd name="connsiteX41" fmla="*/ 137613 w 607639"/>
                <a:gd name="connsiteY41" fmla="*/ 400791 h 606722"/>
                <a:gd name="connsiteX42" fmla="*/ 153545 w 607639"/>
                <a:gd name="connsiteY42" fmla="*/ 384882 h 606722"/>
                <a:gd name="connsiteX43" fmla="*/ 150074 w 607639"/>
                <a:gd name="connsiteY43" fmla="*/ 376706 h 606722"/>
                <a:gd name="connsiteX44" fmla="*/ 127643 w 607639"/>
                <a:gd name="connsiteY44" fmla="*/ 376706 h 606722"/>
                <a:gd name="connsiteX45" fmla="*/ 105213 w 607639"/>
                <a:gd name="connsiteY45" fmla="*/ 354309 h 606722"/>
                <a:gd name="connsiteX46" fmla="*/ 127643 w 607639"/>
                <a:gd name="connsiteY46" fmla="*/ 332001 h 606722"/>
                <a:gd name="connsiteX47" fmla="*/ 150074 w 607639"/>
                <a:gd name="connsiteY47" fmla="*/ 332001 h 606722"/>
                <a:gd name="connsiteX48" fmla="*/ 153545 w 607639"/>
                <a:gd name="connsiteY48" fmla="*/ 323825 h 606722"/>
                <a:gd name="connsiteX49" fmla="*/ 137613 w 607639"/>
                <a:gd name="connsiteY49" fmla="*/ 307916 h 606722"/>
                <a:gd name="connsiteX50" fmla="*/ 137613 w 607639"/>
                <a:gd name="connsiteY50" fmla="*/ 276366 h 606722"/>
                <a:gd name="connsiteX51" fmla="*/ 169211 w 607639"/>
                <a:gd name="connsiteY51" fmla="*/ 276366 h 606722"/>
                <a:gd name="connsiteX52" fmla="*/ 185144 w 607639"/>
                <a:gd name="connsiteY52" fmla="*/ 292274 h 606722"/>
                <a:gd name="connsiteX53" fmla="*/ 193333 w 607639"/>
                <a:gd name="connsiteY53" fmla="*/ 288808 h 606722"/>
                <a:gd name="connsiteX54" fmla="*/ 193333 w 607639"/>
                <a:gd name="connsiteY54" fmla="*/ 266323 h 606722"/>
                <a:gd name="connsiteX55" fmla="*/ 215674 w 607639"/>
                <a:gd name="connsiteY55" fmla="*/ 244015 h 606722"/>
                <a:gd name="connsiteX56" fmla="*/ 443398 w 607639"/>
                <a:gd name="connsiteY56" fmla="*/ 235350 h 606722"/>
                <a:gd name="connsiteX57" fmla="*/ 420520 w 607639"/>
                <a:gd name="connsiteY57" fmla="*/ 258190 h 606722"/>
                <a:gd name="connsiteX58" fmla="*/ 443398 w 607639"/>
                <a:gd name="connsiteY58" fmla="*/ 281029 h 606722"/>
                <a:gd name="connsiteX59" fmla="*/ 466277 w 607639"/>
                <a:gd name="connsiteY59" fmla="*/ 258190 h 606722"/>
                <a:gd name="connsiteX60" fmla="*/ 443398 w 607639"/>
                <a:gd name="connsiteY60" fmla="*/ 235350 h 606722"/>
                <a:gd name="connsiteX61" fmla="*/ 443398 w 607639"/>
                <a:gd name="connsiteY61" fmla="*/ 190738 h 606722"/>
                <a:gd name="connsiteX62" fmla="*/ 510965 w 607639"/>
                <a:gd name="connsiteY62" fmla="*/ 258190 h 606722"/>
                <a:gd name="connsiteX63" fmla="*/ 443398 w 607639"/>
                <a:gd name="connsiteY63" fmla="*/ 325730 h 606722"/>
                <a:gd name="connsiteX64" fmla="*/ 375832 w 607639"/>
                <a:gd name="connsiteY64" fmla="*/ 258190 h 606722"/>
                <a:gd name="connsiteX65" fmla="*/ 443398 w 607639"/>
                <a:gd name="connsiteY65" fmla="*/ 190738 h 606722"/>
                <a:gd name="connsiteX66" fmla="*/ 223326 w 607639"/>
                <a:gd name="connsiteY66" fmla="*/ 130136 h 606722"/>
                <a:gd name="connsiteX67" fmla="*/ 313274 w 607639"/>
                <a:gd name="connsiteY67" fmla="*/ 143549 h 606722"/>
                <a:gd name="connsiteX68" fmla="*/ 332047 w 607639"/>
                <a:gd name="connsiteY68" fmla="*/ 168954 h 606722"/>
                <a:gd name="connsiteX69" fmla="*/ 309982 w 607639"/>
                <a:gd name="connsiteY69" fmla="*/ 187964 h 606722"/>
                <a:gd name="connsiteX70" fmla="*/ 216742 w 607639"/>
                <a:gd name="connsiteY70" fmla="*/ 174284 h 606722"/>
                <a:gd name="connsiteX71" fmla="*/ 197880 w 607639"/>
                <a:gd name="connsiteY71" fmla="*/ 148967 h 606722"/>
                <a:gd name="connsiteX72" fmla="*/ 223326 w 607639"/>
                <a:gd name="connsiteY72" fmla="*/ 130136 h 606722"/>
                <a:gd name="connsiteX73" fmla="*/ 303775 w 607639"/>
                <a:gd name="connsiteY73" fmla="*/ 44613 h 606722"/>
                <a:gd name="connsiteX74" fmla="*/ 44681 w 607639"/>
                <a:gd name="connsiteY74" fmla="*/ 303317 h 606722"/>
                <a:gd name="connsiteX75" fmla="*/ 303775 w 607639"/>
                <a:gd name="connsiteY75" fmla="*/ 562020 h 606722"/>
                <a:gd name="connsiteX76" fmla="*/ 562869 w 607639"/>
                <a:gd name="connsiteY76" fmla="*/ 303317 h 606722"/>
                <a:gd name="connsiteX77" fmla="*/ 303775 w 607639"/>
                <a:gd name="connsiteY77" fmla="*/ 44613 h 606722"/>
                <a:gd name="connsiteX78" fmla="*/ 303775 w 607639"/>
                <a:gd name="connsiteY78" fmla="*/ 0 h 606722"/>
                <a:gd name="connsiteX79" fmla="*/ 607639 w 607639"/>
                <a:gd name="connsiteY79" fmla="*/ 303317 h 606722"/>
                <a:gd name="connsiteX80" fmla="*/ 303775 w 607639"/>
                <a:gd name="connsiteY80" fmla="*/ 606722 h 606722"/>
                <a:gd name="connsiteX81" fmla="*/ 0 w 607639"/>
                <a:gd name="connsiteY81" fmla="*/ 303317 h 606722"/>
                <a:gd name="connsiteX82" fmla="*/ 303775 w 607639"/>
                <a:gd name="connsiteY82"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607639" h="606722">
                  <a:moveTo>
                    <a:pt x="409481" y="384366"/>
                  </a:moveTo>
                  <a:cubicBezTo>
                    <a:pt x="421673" y="382677"/>
                    <a:pt x="433064" y="391209"/>
                    <a:pt x="434755" y="403386"/>
                  </a:cubicBezTo>
                  <a:lnTo>
                    <a:pt x="440717" y="445870"/>
                  </a:lnTo>
                  <a:cubicBezTo>
                    <a:pt x="442586" y="459290"/>
                    <a:pt x="432174" y="471378"/>
                    <a:pt x="418558" y="471378"/>
                  </a:cubicBezTo>
                  <a:lnTo>
                    <a:pt x="368902" y="471378"/>
                  </a:lnTo>
                  <a:cubicBezTo>
                    <a:pt x="356532" y="471378"/>
                    <a:pt x="346476" y="461335"/>
                    <a:pt x="346476" y="448981"/>
                  </a:cubicBezTo>
                  <a:cubicBezTo>
                    <a:pt x="346476" y="436715"/>
                    <a:pt x="356532" y="426672"/>
                    <a:pt x="368902" y="426672"/>
                  </a:cubicBezTo>
                  <a:lnTo>
                    <a:pt x="392840" y="426672"/>
                  </a:lnTo>
                  <a:lnTo>
                    <a:pt x="390437" y="409607"/>
                  </a:lnTo>
                  <a:cubicBezTo>
                    <a:pt x="388747" y="397342"/>
                    <a:pt x="397290" y="386054"/>
                    <a:pt x="409481" y="384366"/>
                  </a:cubicBezTo>
                  <a:close/>
                  <a:moveTo>
                    <a:pt x="215674" y="329779"/>
                  </a:moveTo>
                  <a:cubicBezTo>
                    <a:pt x="202145" y="329779"/>
                    <a:pt x="191107" y="340800"/>
                    <a:pt x="191107" y="354309"/>
                  </a:cubicBezTo>
                  <a:cubicBezTo>
                    <a:pt x="191107" y="367907"/>
                    <a:pt x="202145" y="378927"/>
                    <a:pt x="215674" y="378927"/>
                  </a:cubicBezTo>
                  <a:cubicBezTo>
                    <a:pt x="229292" y="378927"/>
                    <a:pt x="240330" y="367907"/>
                    <a:pt x="240330" y="354309"/>
                  </a:cubicBezTo>
                  <a:cubicBezTo>
                    <a:pt x="240330" y="340800"/>
                    <a:pt x="229292" y="329779"/>
                    <a:pt x="215674" y="329779"/>
                  </a:cubicBezTo>
                  <a:close/>
                  <a:moveTo>
                    <a:pt x="215674" y="244015"/>
                  </a:moveTo>
                  <a:cubicBezTo>
                    <a:pt x="228046" y="244015"/>
                    <a:pt x="238104" y="254058"/>
                    <a:pt x="238104" y="266323"/>
                  </a:cubicBezTo>
                  <a:lnTo>
                    <a:pt x="238104" y="288808"/>
                  </a:lnTo>
                  <a:cubicBezTo>
                    <a:pt x="240864" y="289786"/>
                    <a:pt x="243623" y="290941"/>
                    <a:pt x="246293" y="292274"/>
                  </a:cubicBezTo>
                  <a:lnTo>
                    <a:pt x="262226" y="276366"/>
                  </a:lnTo>
                  <a:cubicBezTo>
                    <a:pt x="270949" y="267656"/>
                    <a:pt x="285102" y="267656"/>
                    <a:pt x="293824" y="276366"/>
                  </a:cubicBezTo>
                  <a:cubicBezTo>
                    <a:pt x="302547" y="285075"/>
                    <a:pt x="302547" y="299206"/>
                    <a:pt x="293824" y="307916"/>
                  </a:cubicBezTo>
                  <a:lnTo>
                    <a:pt x="277892" y="323825"/>
                  </a:lnTo>
                  <a:cubicBezTo>
                    <a:pt x="279227" y="326491"/>
                    <a:pt x="280384" y="329157"/>
                    <a:pt x="281274" y="332001"/>
                  </a:cubicBezTo>
                  <a:lnTo>
                    <a:pt x="303794" y="332001"/>
                  </a:lnTo>
                  <a:cubicBezTo>
                    <a:pt x="316166" y="332001"/>
                    <a:pt x="326224" y="342044"/>
                    <a:pt x="326224" y="354309"/>
                  </a:cubicBezTo>
                  <a:cubicBezTo>
                    <a:pt x="326224" y="366663"/>
                    <a:pt x="316166" y="376706"/>
                    <a:pt x="303794" y="376706"/>
                  </a:cubicBezTo>
                  <a:lnTo>
                    <a:pt x="281274" y="376706"/>
                  </a:lnTo>
                  <a:cubicBezTo>
                    <a:pt x="280384" y="379461"/>
                    <a:pt x="279227" y="382216"/>
                    <a:pt x="277892" y="384882"/>
                  </a:cubicBezTo>
                  <a:lnTo>
                    <a:pt x="293824" y="400791"/>
                  </a:lnTo>
                  <a:cubicBezTo>
                    <a:pt x="302547" y="409500"/>
                    <a:pt x="302547" y="423632"/>
                    <a:pt x="293824" y="432341"/>
                  </a:cubicBezTo>
                  <a:cubicBezTo>
                    <a:pt x="285102" y="441051"/>
                    <a:pt x="270949" y="441051"/>
                    <a:pt x="262226" y="432341"/>
                  </a:cubicBezTo>
                  <a:lnTo>
                    <a:pt x="246293" y="416433"/>
                  </a:lnTo>
                  <a:cubicBezTo>
                    <a:pt x="243623" y="417766"/>
                    <a:pt x="240864" y="418921"/>
                    <a:pt x="238104" y="419810"/>
                  </a:cubicBezTo>
                  <a:lnTo>
                    <a:pt x="238104" y="442295"/>
                  </a:lnTo>
                  <a:cubicBezTo>
                    <a:pt x="238104" y="454649"/>
                    <a:pt x="228046" y="464603"/>
                    <a:pt x="215674" y="464603"/>
                  </a:cubicBezTo>
                  <a:cubicBezTo>
                    <a:pt x="203391" y="464603"/>
                    <a:pt x="193333" y="454649"/>
                    <a:pt x="193333" y="442295"/>
                  </a:cubicBezTo>
                  <a:lnTo>
                    <a:pt x="193333" y="419810"/>
                  </a:lnTo>
                  <a:cubicBezTo>
                    <a:pt x="190573" y="418921"/>
                    <a:pt x="187814" y="417766"/>
                    <a:pt x="185144" y="416433"/>
                  </a:cubicBezTo>
                  <a:lnTo>
                    <a:pt x="169211" y="432341"/>
                  </a:lnTo>
                  <a:cubicBezTo>
                    <a:pt x="160488" y="441051"/>
                    <a:pt x="146335" y="441051"/>
                    <a:pt x="137613" y="432341"/>
                  </a:cubicBezTo>
                  <a:cubicBezTo>
                    <a:pt x="128890" y="423632"/>
                    <a:pt x="128890" y="409500"/>
                    <a:pt x="137613" y="400791"/>
                  </a:cubicBezTo>
                  <a:lnTo>
                    <a:pt x="153545" y="384882"/>
                  </a:lnTo>
                  <a:cubicBezTo>
                    <a:pt x="152210" y="382216"/>
                    <a:pt x="151053" y="379461"/>
                    <a:pt x="150074" y="376706"/>
                  </a:cubicBezTo>
                  <a:lnTo>
                    <a:pt x="127643" y="376706"/>
                  </a:lnTo>
                  <a:cubicBezTo>
                    <a:pt x="115271" y="376706"/>
                    <a:pt x="105213" y="366663"/>
                    <a:pt x="105213" y="354309"/>
                  </a:cubicBezTo>
                  <a:cubicBezTo>
                    <a:pt x="105213" y="342044"/>
                    <a:pt x="115271" y="332001"/>
                    <a:pt x="127643" y="332001"/>
                  </a:cubicBezTo>
                  <a:lnTo>
                    <a:pt x="150074" y="332001"/>
                  </a:lnTo>
                  <a:cubicBezTo>
                    <a:pt x="151053" y="329157"/>
                    <a:pt x="152210" y="326491"/>
                    <a:pt x="153545" y="323825"/>
                  </a:cubicBezTo>
                  <a:lnTo>
                    <a:pt x="137613" y="307916"/>
                  </a:lnTo>
                  <a:cubicBezTo>
                    <a:pt x="128890" y="299206"/>
                    <a:pt x="128890" y="285075"/>
                    <a:pt x="137613" y="276366"/>
                  </a:cubicBezTo>
                  <a:cubicBezTo>
                    <a:pt x="146335" y="267656"/>
                    <a:pt x="160488" y="267656"/>
                    <a:pt x="169211" y="276366"/>
                  </a:cubicBezTo>
                  <a:lnTo>
                    <a:pt x="185144" y="292274"/>
                  </a:lnTo>
                  <a:cubicBezTo>
                    <a:pt x="187814" y="290941"/>
                    <a:pt x="190573" y="289786"/>
                    <a:pt x="193333" y="288808"/>
                  </a:cubicBezTo>
                  <a:lnTo>
                    <a:pt x="193333" y="266323"/>
                  </a:lnTo>
                  <a:cubicBezTo>
                    <a:pt x="193333" y="254058"/>
                    <a:pt x="203391" y="244015"/>
                    <a:pt x="215674" y="244015"/>
                  </a:cubicBezTo>
                  <a:close/>
                  <a:moveTo>
                    <a:pt x="443398" y="235350"/>
                  </a:moveTo>
                  <a:cubicBezTo>
                    <a:pt x="430758" y="235350"/>
                    <a:pt x="420520" y="245659"/>
                    <a:pt x="420520" y="258190"/>
                  </a:cubicBezTo>
                  <a:cubicBezTo>
                    <a:pt x="420520" y="270809"/>
                    <a:pt x="430758" y="281029"/>
                    <a:pt x="443398" y="281029"/>
                  </a:cubicBezTo>
                  <a:cubicBezTo>
                    <a:pt x="456039" y="281029"/>
                    <a:pt x="466277" y="270809"/>
                    <a:pt x="466277" y="258190"/>
                  </a:cubicBezTo>
                  <a:cubicBezTo>
                    <a:pt x="466277" y="245659"/>
                    <a:pt x="456039" y="235350"/>
                    <a:pt x="443398" y="235350"/>
                  </a:cubicBezTo>
                  <a:close/>
                  <a:moveTo>
                    <a:pt x="443398" y="190738"/>
                  </a:moveTo>
                  <a:cubicBezTo>
                    <a:pt x="480698" y="190738"/>
                    <a:pt x="510965" y="221042"/>
                    <a:pt x="510965" y="258190"/>
                  </a:cubicBezTo>
                  <a:cubicBezTo>
                    <a:pt x="510965" y="295426"/>
                    <a:pt x="480698" y="325730"/>
                    <a:pt x="443398" y="325730"/>
                  </a:cubicBezTo>
                  <a:cubicBezTo>
                    <a:pt x="406099" y="325730"/>
                    <a:pt x="375832" y="295426"/>
                    <a:pt x="375832" y="258190"/>
                  </a:cubicBezTo>
                  <a:cubicBezTo>
                    <a:pt x="375832" y="221042"/>
                    <a:pt x="406099" y="190738"/>
                    <a:pt x="443398" y="190738"/>
                  </a:cubicBezTo>
                  <a:close/>
                  <a:moveTo>
                    <a:pt x="223326" y="130136"/>
                  </a:moveTo>
                  <a:lnTo>
                    <a:pt x="313274" y="143549"/>
                  </a:lnTo>
                  <a:cubicBezTo>
                    <a:pt x="325463" y="145325"/>
                    <a:pt x="333915" y="156696"/>
                    <a:pt x="332047" y="168954"/>
                  </a:cubicBezTo>
                  <a:cubicBezTo>
                    <a:pt x="330445" y="179969"/>
                    <a:pt x="320925" y="187964"/>
                    <a:pt x="309982" y="187964"/>
                  </a:cubicBezTo>
                  <a:cubicBezTo>
                    <a:pt x="307580" y="187964"/>
                    <a:pt x="313986" y="188763"/>
                    <a:pt x="216742" y="174284"/>
                  </a:cubicBezTo>
                  <a:cubicBezTo>
                    <a:pt x="204553" y="172507"/>
                    <a:pt x="196101" y="161137"/>
                    <a:pt x="197880" y="148967"/>
                  </a:cubicBezTo>
                  <a:cubicBezTo>
                    <a:pt x="199749" y="136798"/>
                    <a:pt x="211137" y="128359"/>
                    <a:pt x="223326" y="130136"/>
                  </a:cubicBezTo>
                  <a:close/>
                  <a:moveTo>
                    <a:pt x="303775" y="44613"/>
                  </a:moveTo>
                  <a:cubicBezTo>
                    <a:pt x="160922" y="44613"/>
                    <a:pt x="44681" y="160679"/>
                    <a:pt x="44681" y="303317"/>
                  </a:cubicBezTo>
                  <a:cubicBezTo>
                    <a:pt x="44681" y="445954"/>
                    <a:pt x="160922" y="562020"/>
                    <a:pt x="303775" y="562020"/>
                  </a:cubicBezTo>
                  <a:cubicBezTo>
                    <a:pt x="446628" y="562020"/>
                    <a:pt x="562869" y="445954"/>
                    <a:pt x="562869" y="303317"/>
                  </a:cubicBezTo>
                  <a:cubicBezTo>
                    <a:pt x="562869" y="160679"/>
                    <a:pt x="446628" y="44613"/>
                    <a:pt x="303775" y="44613"/>
                  </a:cubicBezTo>
                  <a:close/>
                  <a:moveTo>
                    <a:pt x="303775" y="0"/>
                  </a:moveTo>
                  <a:cubicBezTo>
                    <a:pt x="471283" y="0"/>
                    <a:pt x="607639" y="136061"/>
                    <a:pt x="607639" y="303317"/>
                  </a:cubicBezTo>
                  <a:cubicBezTo>
                    <a:pt x="607639" y="470572"/>
                    <a:pt x="471283" y="606722"/>
                    <a:pt x="303775" y="606722"/>
                  </a:cubicBezTo>
                  <a:cubicBezTo>
                    <a:pt x="136267" y="606722"/>
                    <a:pt x="0" y="470572"/>
                    <a:pt x="0" y="303317"/>
                  </a:cubicBezTo>
                  <a:cubicBezTo>
                    <a:pt x="0" y="136061"/>
                    <a:pt x="136267" y="0"/>
                    <a:pt x="303775"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5440712" y="1844722"/>
            <a:ext cx="1194732" cy="1194731"/>
            <a:chOff x="5440712" y="1844722"/>
            <a:chExt cx="1194732" cy="1194731"/>
          </a:xfrm>
        </p:grpSpPr>
        <p:sp>
          <p:nvSpPr>
            <p:cNvPr id="21" name="Oval 17"/>
            <p:cNvSpPr/>
            <p:nvPr/>
          </p:nvSpPr>
          <p:spPr>
            <a:xfrm>
              <a:off x="5440712" y="1844722"/>
              <a:ext cx="1194732" cy="1194731"/>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medicine_298977"/>
            <p:cNvSpPr>
              <a:spLocks noChangeAspect="1"/>
            </p:cNvSpPr>
            <p:nvPr/>
          </p:nvSpPr>
          <p:spPr bwMode="auto">
            <a:xfrm>
              <a:off x="5911810" y="2122336"/>
              <a:ext cx="368377" cy="6096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66587" h="606722">
                  <a:moveTo>
                    <a:pt x="36133" y="522206"/>
                  </a:moveTo>
                  <a:lnTo>
                    <a:pt x="36133" y="570640"/>
                  </a:lnTo>
                  <a:lnTo>
                    <a:pt x="330454" y="570640"/>
                  </a:lnTo>
                  <a:lnTo>
                    <a:pt x="330454" y="522206"/>
                  </a:lnTo>
                  <a:close/>
                  <a:moveTo>
                    <a:pt x="167859" y="321364"/>
                  </a:moveTo>
                  <a:lnTo>
                    <a:pt x="167859" y="359317"/>
                  </a:lnTo>
                  <a:lnTo>
                    <a:pt x="129851" y="359317"/>
                  </a:lnTo>
                  <a:lnTo>
                    <a:pt x="129851" y="390159"/>
                  </a:lnTo>
                  <a:lnTo>
                    <a:pt x="167859" y="390159"/>
                  </a:lnTo>
                  <a:lnTo>
                    <a:pt x="167859" y="428112"/>
                  </a:lnTo>
                  <a:lnTo>
                    <a:pt x="198747" y="428112"/>
                  </a:lnTo>
                  <a:lnTo>
                    <a:pt x="198747" y="390159"/>
                  </a:lnTo>
                  <a:lnTo>
                    <a:pt x="236756" y="390159"/>
                  </a:lnTo>
                  <a:lnTo>
                    <a:pt x="236756" y="359317"/>
                  </a:lnTo>
                  <a:lnTo>
                    <a:pt x="198747" y="359317"/>
                  </a:lnTo>
                  <a:lnTo>
                    <a:pt x="198747" y="321364"/>
                  </a:lnTo>
                  <a:close/>
                  <a:moveTo>
                    <a:pt x="131720" y="285367"/>
                  </a:moveTo>
                  <a:lnTo>
                    <a:pt x="234887" y="285367"/>
                  </a:lnTo>
                  <a:lnTo>
                    <a:pt x="234887" y="323231"/>
                  </a:lnTo>
                  <a:lnTo>
                    <a:pt x="272806" y="323231"/>
                  </a:lnTo>
                  <a:lnTo>
                    <a:pt x="272806" y="426245"/>
                  </a:lnTo>
                  <a:lnTo>
                    <a:pt x="234887" y="426245"/>
                  </a:lnTo>
                  <a:lnTo>
                    <a:pt x="234887" y="464109"/>
                  </a:lnTo>
                  <a:lnTo>
                    <a:pt x="131720" y="464109"/>
                  </a:lnTo>
                  <a:lnTo>
                    <a:pt x="131720" y="426245"/>
                  </a:lnTo>
                  <a:lnTo>
                    <a:pt x="93711" y="426245"/>
                  </a:lnTo>
                  <a:lnTo>
                    <a:pt x="93711" y="323231"/>
                  </a:lnTo>
                  <a:lnTo>
                    <a:pt x="131720" y="323231"/>
                  </a:lnTo>
                  <a:close/>
                  <a:moveTo>
                    <a:pt x="36133" y="263325"/>
                  </a:moveTo>
                  <a:lnTo>
                    <a:pt x="36133" y="486124"/>
                  </a:lnTo>
                  <a:lnTo>
                    <a:pt x="330454" y="486124"/>
                  </a:lnTo>
                  <a:lnTo>
                    <a:pt x="330454" y="263325"/>
                  </a:lnTo>
                  <a:close/>
                  <a:moveTo>
                    <a:pt x="99946" y="94736"/>
                  </a:moveTo>
                  <a:lnTo>
                    <a:pt x="99946" y="110644"/>
                  </a:lnTo>
                  <a:cubicBezTo>
                    <a:pt x="99946" y="122731"/>
                    <a:pt x="95585" y="134462"/>
                    <a:pt x="87575" y="143615"/>
                  </a:cubicBezTo>
                  <a:lnTo>
                    <a:pt x="42986" y="194183"/>
                  </a:lnTo>
                  <a:cubicBezTo>
                    <a:pt x="38536" y="199249"/>
                    <a:pt x="36133" y="205647"/>
                    <a:pt x="36133" y="212313"/>
                  </a:cubicBezTo>
                  <a:lnTo>
                    <a:pt x="36133" y="227243"/>
                  </a:lnTo>
                  <a:lnTo>
                    <a:pt x="330454" y="227243"/>
                  </a:lnTo>
                  <a:lnTo>
                    <a:pt x="330454" y="212313"/>
                  </a:lnTo>
                  <a:cubicBezTo>
                    <a:pt x="330454" y="205647"/>
                    <a:pt x="328051" y="199249"/>
                    <a:pt x="323601" y="194183"/>
                  </a:cubicBezTo>
                  <a:lnTo>
                    <a:pt x="279012" y="143615"/>
                  </a:lnTo>
                  <a:cubicBezTo>
                    <a:pt x="271002" y="134462"/>
                    <a:pt x="266552" y="122731"/>
                    <a:pt x="266552" y="110644"/>
                  </a:cubicBezTo>
                  <a:lnTo>
                    <a:pt x="266552" y="94736"/>
                  </a:lnTo>
                  <a:close/>
                  <a:moveTo>
                    <a:pt x="265039" y="36082"/>
                  </a:moveTo>
                  <a:lnTo>
                    <a:pt x="265039" y="58655"/>
                  </a:lnTo>
                  <a:lnTo>
                    <a:pt x="292629" y="58655"/>
                  </a:lnTo>
                  <a:lnTo>
                    <a:pt x="292629" y="36082"/>
                  </a:lnTo>
                  <a:close/>
                  <a:moveTo>
                    <a:pt x="201316" y="36082"/>
                  </a:moveTo>
                  <a:lnTo>
                    <a:pt x="201316" y="58655"/>
                  </a:lnTo>
                  <a:lnTo>
                    <a:pt x="228906" y="58655"/>
                  </a:lnTo>
                  <a:lnTo>
                    <a:pt x="228906" y="36082"/>
                  </a:lnTo>
                  <a:close/>
                  <a:moveTo>
                    <a:pt x="137593" y="36082"/>
                  </a:moveTo>
                  <a:lnTo>
                    <a:pt x="137593" y="58655"/>
                  </a:lnTo>
                  <a:lnTo>
                    <a:pt x="165271" y="58655"/>
                  </a:lnTo>
                  <a:lnTo>
                    <a:pt x="165271" y="36082"/>
                  </a:lnTo>
                  <a:close/>
                  <a:moveTo>
                    <a:pt x="73869" y="36082"/>
                  </a:moveTo>
                  <a:lnTo>
                    <a:pt x="73869" y="58655"/>
                  </a:lnTo>
                  <a:lnTo>
                    <a:pt x="101548" y="58655"/>
                  </a:lnTo>
                  <a:lnTo>
                    <a:pt x="101548" y="36082"/>
                  </a:lnTo>
                  <a:close/>
                  <a:moveTo>
                    <a:pt x="37824" y="0"/>
                  </a:moveTo>
                  <a:lnTo>
                    <a:pt x="328763" y="0"/>
                  </a:lnTo>
                  <a:lnTo>
                    <a:pt x="328763" y="94736"/>
                  </a:lnTo>
                  <a:lnTo>
                    <a:pt x="302686" y="94736"/>
                  </a:lnTo>
                  <a:lnTo>
                    <a:pt x="302686" y="110644"/>
                  </a:lnTo>
                  <a:cubicBezTo>
                    <a:pt x="302686" y="114021"/>
                    <a:pt x="303932" y="117221"/>
                    <a:pt x="306157" y="119798"/>
                  </a:cubicBezTo>
                  <a:lnTo>
                    <a:pt x="350745" y="170366"/>
                  </a:lnTo>
                  <a:cubicBezTo>
                    <a:pt x="360891" y="182008"/>
                    <a:pt x="366587" y="196849"/>
                    <a:pt x="366587" y="212313"/>
                  </a:cubicBezTo>
                  <a:lnTo>
                    <a:pt x="366587" y="227243"/>
                  </a:lnTo>
                  <a:lnTo>
                    <a:pt x="366587" y="522206"/>
                  </a:lnTo>
                  <a:lnTo>
                    <a:pt x="366587" y="606722"/>
                  </a:lnTo>
                  <a:lnTo>
                    <a:pt x="0" y="606722"/>
                  </a:lnTo>
                  <a:lnTo>
                    <a:pt x="0" y="522206"/>
                  </a:lnTo>
                  <a:lnTo>
                    <a:pt x="0" y="227243"/>
                  </a:lnTo>
                  <a:lnTo>
                    <a:pt x="0" y="212313"/>
                  </a:lnTo>
                  <a:cubicBezTo>
                    <a:pt x="0" y="196849"/>
                    <a:pt x="5607" y="182008"/>
                    <a:pt x="15842" y="170366"/>
                  </a:cubicBezTo>
                  <a:lnTo>
                    <a:pt x="60430" y="119798"/>
                  </a:lnTo>
                  <a:cubicBezTo>
                    <a:pt x="62655" y="117221"/>
                    <a:pt x="63901" y="114021"/>
                    <a:pt x="63901" y="110644"/>
                  </a:cubicBezTo>
                  <a:lnTo>
                    <a:pt x="63901" y="94736"/>
                  </a:lnTo>
                  <a:lnTo>
                    <a:pt x="37824" y="94736"/>
                  </a:ln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500"/>
                                        <p:tgtEl>
                                          <p:spTgt spid="4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up)">
                                      <p:cBhvr>
                                        <p:cTn id="35" dur="500"/>
                                        <p:tgtEl>
                                          <p:spTgt spid="5"/>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up)">
                                      <p:cBhvr>
                                        <p:cTn id="39" dur="500"/>
                                        <p:tgtEl>
                                          <p:spTgt spid="34"/>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up)">
                                      <p:cBhvr>
                                        <p:cTn id="47" dur="500"/>
                                        <p:tgtEl>
                                          <p:spTgt spid="10"/>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up)">
                                      <p:cBhvr>
                                        <p:cTn id="51" dur="500"/>
                                        <p:tgtEl>
                                          <p:spTgt spid="33"/>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up)">
                                      <p:cBhvr>
                                        <p:cTn id="55" dur="500"/>
                                        <p:tgtEl>
                                          <p:spTgt spid="37"/>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up)">
                                      <p:cBhvr>
                                        <p:cTn id="59" dur="500"/>
                                        <p:tgtEl>
                                          <p:spTgt spid="11"/>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up)">
                                      <p:cBhvr>
                                        <p:cTn id="63" dur="500"/>
                                        <p:tgtEl>
                                          <p:spTgt spid="36"/>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up)">
                                      <p:cBhvr>
                                        <p:cTn id="67" dur="500"/>
                                        <p:tgtEl>
                                          <p:spTgt spid="38"/>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ipe(up)">
                                      <p:cBhvr>
                                        <p:cTn id="71" dur="500"/>
                                        <p:tgtEl>
                                          <p:spTgt spid="6"/>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wipe(up)">
                                      <p:cBhvr>
                                        <p:cTn id="7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P spid="6" grpId="0" animBg="1"/>
      <p:bldP spid="9" grpId="0" animBg="1"/>
      <p:bldP spid="10" grpId="0" animBg="1"/>
      <p:bldP spid="11" grpId="0" animBg="1"/>
      <p:bldP spid="33" grpId="0"/>
      <p:bldP spid="34" grpId="0"/>
      <p:bldP spid="35" grpId="0"/>
      <p:bldP spid="36" grpId="0"/>
      <p:bldP spid="37" grpId="0"/>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0f4157a8-cc53-4451-b641-b93f4ec538e9"/>
          <p:cNvGrpSpPr>
            <a:grpSpLocks noChangeAspect="1"/>
          </p:cNvGrpSpPr>
          <p:nvPr/>
        </p:nvGrpSpPr>
        <p:grpSpPr>
          <a:xfrm>
            <a:off x="1637786" y="2004096"/>
            <a:ext cx="9250230" cy="3239811"/>
            <a:chOff x="1745882" y="1937206"/>
            <a:chExt cx="8700236" cy="3047180"/>
          </a:xfrm>
        </p:grpSpPr>
        <p:grpSp>
          <p:nvGrpSpPr>
            <p:cNvPr id="5" name="组合 4"/>
            <p:cNvGrpSpPr/>
            <p:nvPr/>
          </p:nvGrpSpPr>
          <p:grpSpPr>
            <a:xfrm>
              <a:off x="1745882" y="3433997"/>
              <a:ext cx="1550389" cy="1550389"/>
              <a:chOff x="897117" y="3301620"/>
              <a:chExt cx="2034816" cy="2034816"/>
            </a:xfrm>
          </p:grpSpPr>
          <p:sp>
            <p:nvSpPr>
              <p:cNvPr id="22" name="îŝḷîḓé-Oval 35"/>
              <p:cNvSpPr/>
              <p:nvPr/>
            </p:nvSpPr>
            <p:spPr>
              <a:xfrm>
                <a:off x="897117" y="3301620"/>
                <a:ext cx="2034816" cy="2034816"/>
              </a:xfrm>
              <a:prstGeom prst="ellipse">
                <a:avLst/>
              </a:prstGeom>
              <a:solidFill>
                <a:srgbClr val="FAA9B8"/>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îŝḷîḓé-Oval 36"/>
              <p:cNvSpPr/>
              <p:nvPr/>
            </p:nvSpPr>
            <p:spPr>
              <a:xfrm>
                <a:off x="1028700" y="3429000"/>
                <a:ext cx="1771650" cy="1771650"/>
              </a:xfrm>
              <a:prstGeom prst="ellipse">
                <a:avLst/>
              </a:prstGeom>
              <a:solidFill>
                <a:srgbClr val="F0476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组合 5"/>
            <p:cNvGrpSpPr/>
            <p:nvPr/>
          </p:nvGrpSpPr>
          <p:grpSpPr>
            <a:xfrm>
              <a:off x="6509291" y="3433997"/>
              <a:ext cx="1550389" cy="1550389"/>
              <a:chOff x="6548617" y="3301620"/>
              <a:chExt cx="2034816" cy="2034816"/>
            </a:xfrm>
          </p:grpSpPr>
          <p:sp>
            <p:nvSpPr>
              <p:cNvPr id="20" name="îŝḷîḓé-Oval 33"/>
              <p:cNvSpPr/>
              <p:nvPr/>
            </p:nvSpPr>
            <p:spPr>
              <a:xfrm>
                <a:off x="6548617" y="3301620"/>
                <a:ext cx="2034816" cy="2034816"/>
              </a:xfrm>
              <a:prstGeom prst="ellipse">
                <a:avLst/>
              </a:prstGeom>
              <a:solidFill>
                <a:srgbClr val="FAA9B8"/>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îŝḷîḓé-Oval 34"/>
              <p:cNvSpPr/>
              <p:nvPr/>
            </p:nvSpPr>
            <p:spPr>
              <a:xfrm>
                <a:off x="6680200" y="3433203"/>
                <a:ext cx="1771650" cy="1771650"/>
              </a:xfrm>
              <a:prstGeom prst="ellipse">
                <a:avLst/>
              </a:prstGeom>
              <a:solidFill>
                <a:srgbClr val="F0476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组合 6"/>
            <p:cNvGrpSpPr/>
            <p:nvPr/>
          </p:nvGrpSpPr>
          <p:grpSpPr>
            <a:xfrm>
              <a:off x="4129961" y="1937206"/>
              <a:ext cx="1550389" cy="1550389"/>
              <a:chOff x="3725684" y="1525767"/>
              <a:chExt cx="2034816" cy="2034816"/>
            </a:xfrm>
          </p:grpSpPr>
          <p:sp>
            <p:nvSpPr>
              <p:cNvPr id="18" name="îŝḷîḓé-Oval 31"/>
              <p:cNvSpPr/>
              <p:nvPr/>
            </p:nvSpPr>
            <p:spPr>
              <a:xfrm>
                <a:off x="3725684" y="1525767"/>
                <a:ext cx="2034816" cy="2034816"/>
              </a:xfrm>
              <a:prstGeom prst="ellipse">
                <a:avLst/>
              </a:prstGeom>
              <a:solidFill>
                <a:srgbClr val="FAA9B8"/>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îŝḷîḓé-Oval 32"/>
              <p:cNvSpPr/>
              <p:nvPr/>
            </p:nvSpPr>
            <p:spPr>
              <a:xfrm>
                <a:off x="3857267" y="1657350"/>
                <a:ext cx="1771650" cy="1771650"/>
              </a:xfrm>
              <a:prstGeom prst="ellipse">
                <a:avLst/>
              </a:prstGeom>
              <a:solidFill>
                <a:srgbClr val="F0476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组合 7"/>
            <p:cNvGrpSpPr/>
            <p:nvPr/>
          </p:nvGrpSpPr>
          <p:grpSpPr>
            <a:xfrm>
              <a:off x="8895729" y="1937206"/>
              <a:ext cx="1550389" cy="1550389"/>
              <a:chOff x="9379982" y="1525767"/>
              <a:chExt cx="2034816" cy="2034816"/>
            </a:xfrm>
          </p:grpSpPr>
          <p:sp>
            <p:nvSpPr>
              <p:cNvPr id="16" name="îŝḷîḓé-Oval 29"/>
              <p:cNvSpPr/>
              <p:nvPr/>
            </p:nvSpPr>
            <p:spPr>
              <a:xfrm>
                <a:off x="9379982" y="1525767"/>
                <a:ext cx="2034816" cy="2034816"/>
              </a:xfrm>
              <a:prstGeom prst="ellipse">
                <a:avLst/>
              </a:prstGeom>
              <a:solidFill>
                <a:srgbClr val="FAA9B8"/>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îŝḷîḓé-Oval 30"/>
              <p:cNvSpPr/>
              <p:nvPr/>
            </p:nvSpPr>
            <p:spPr>
              <a:xfrm>
                <a:off x="9511565" y="1657350"/>
                <a:ext cx="1771650" cy="1771650"/>
              </a:xfrm>
              <a:prstGeom prst="ellipse">
                <a:avLst/>
              </a:prstGeom>
              <a:solidFill>
                <a:srgbClr val="F0476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 name="îŝḷîḓé-箭头: 五边形 6"/>
            <p:cNvSpPr/>
            <p:nvPr/>
          </p:nvSpPr>
          <p:spPr>
            <a:xfrm rot="19500000">
              <a:off x="2891926" y="3419367"/>
              <a:ext cx="1036791" cy="395317"/>
            </a:xfrm>
            <a:prstGeom prst="homePlate">
              <a:avLst/>
            </a:prstGeom>
            <a:solidFill>
              <a:srgbClr val="F0476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îŝḷîḓé-箭头: 五边形 9"/>
            <p:cNvSpPr/>
            <p:nvPr/>
          </p:nvSpPr>
          <p:spPr>
            <a:xfrm rot="2209917">
              <a:off x="5262212" y="3189679"/>
              <a:ext cx="1036791" cy="395317"/>
            </a:xfrm>
            <a:prstGeom prst="homePlate">
              <a:avLst/>
            </a:prstGeom>
            <a:solidFill>
              <a:srgbClr val="F0476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îŝḷîḓé-箭头: 五边形 10"/>
            <p:cNvSpPr/>
            <p:nvPr/>
          </p:nvSpPr>
          <p:spPr>
            <a:xfrm rot="19500000">
              <a:off x="7641542" y="3419367"/>
              <a:ext cx="1036791" cy="395317"/>
            </a:xfrm>
            <a:prstGeom prst="homePlate">
              <a:avLst/>
            </a:prstGeom>
            <a:solidFill>
              <a:srgbClr val="F0476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4" name="文本框 23"/>
          <p:cNvSpPr txBox="1"/>
          <p:nvPr/>
        </p:nvSpPr>
        <p:spPr>
          <a:xfrm rot="19590168">
            <a:off x="1765099" y="4042760"/>
            <a:ext cx="1821098" cy="400110"/>
          </a:xfrm>
          <a:prstGeom prst="rect">
            <a:avLst/>
          </a:prstGeom>
          <a:noFill/>
        </p:spPr>
        <p:txBody>
          <a:bodyPr wrap="square" rtlCol="0">
            <a:spAutoFit/>
          </a:bodyPr>
          <a:lstStyle/>
          <a:p>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rot="19697862">
            <a:off x="2451883" y="4804292"/>
            <a:ext cx="2318863" cy="923330"/>
          </a:xfrm>
          <a:prstGeom prst="rect">
            <a:avLst/>
          </a:prstGeom>
          <a:noFill/>
        </p:spPr>
        <p:txBody>
          <a:bodyPr wrap="square" rtlCol="0">
            <a:spAutoFit/>
          </a:bodyPr>
          <a:lstStyle/>
          <a:p>
            <a:pPr algn="ct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nvSpPr>
        <p:spPr>
          <a:xfrm rot="2415405">
            <a:off x="4437103" y="2825574"/>
            <a:ext cx="1821098" cy="400110"/>
          </a:xfrm>
          <a:prstGeom prst="rect">
            <a:avLst/>
          </a:prstGeom>
          <a:noFill/>
        </p:spPr>
        <p:txBody>
          <a:bodyPr wrap="square" rtlCol="0">
            <a:spAutoFit/>
          </a:bodyPr>
          <a:lstStyle/>
          <a:p>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rot="2616005">
            <a:off x="5224030" y="1905078"/>
            <a:ext cx="2318863" cy="923330"/>
          </a:xfrm>
          <a:prstGeom prst="rect">
            <a:avLst/>
          </a:prstGeom>
          <a:noFill/>
        </p:spPr>
        <p:txBody>
          <a:bodyPr wrap="square" rtlCol="0">
            <a:spAutoFit/>
          </a:bodyPr>
          <a:lstStyle/>
          <a:p>
            <a:pPr algn="ct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27"/>
          <p:cNvSpPr txBox="1"/>
          <p:nvPr/>
        </p:nvSpPr>
        <p:spPr>
          <a:xfrm rot="19453672">
            <a:off x="6921438" y="4017529"/>
            <a:ext cx="1821098" cy="400110"/>
          </a:xfrm>
          <a:prstGeom prst="rect">
            <a:avLst/>
          </a:prstGeom>
          <a:noFill/>
        </p:spPr>
        <p:txBody>
          <a:bodyPr wrap="square" rtlCol="0">
            <a:spAutoFit/>
          </a:bodyPr>
          <a:lstStyle/>
          <a:p>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rot="19362645">
            <a:off x="7400942" y="4735743"/>
            <a:ext cx="2318863" cy="923330"/>
          </a:xfrm>
          <a:prstGeom prst="rect">
            <a:avLst/>
          </a:prstGeom>
          <a:noFill/>
        </p:spPr>
        <p:txBody>
          <a:bodyPr wrap="square" rtlCol="0">
            <a:spAutoFit/>
          </a:bodyPr>
          <a:lstStyle/>
          <a:p>
            <a:pPr algn="ct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9399511" y="2535907"/>
            <a:ext cx="1435208" cy="584775"/>
          </a:xfrm>
          <a:prstGeom prst="rect">
            <a:avLst/>
          </a:prstGeom>
          <a:noFill/>
        </p:spPr>
        <p:txBody>
          <a:bodyPr wrap="square" rtlCol="0">
            <a:spAutoFit/>
          </a:bodyPr>
          <a:lstStyle/>
          <a:p>
            <a:r>
              <a:rPr lang="zh-CN" altLang="en-US" sz="3200">
                <a:solidFill>
                  <a:schemeClr val="bg1"/>
                </a:solidFill>
                <a:latin typeface="Arial" panose="020B0604020202020204" pitchFamily="34" charset="0"/>
                <a:ea typeface="微软雅黑" panose="020B0503020204020204" pitchFamily="34" charset="-122"/>
                <a:sym typeface="Arial" panose="020B0604020202020204" pitchFamily="34" charset="0"/>
              </a:rPr>
              <a:t>关键字</a:t>
            </a:r>
            <a:endParaRPr lang="zh-CN" altLang="en-US" sz="3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 calcmode="lin" valueType="num">
                                      <p:cBhvr>
                                        <p:cTn id="17" dur="500" fill="hold"/>
                                        <p:tgtEl>
                                          <p:spTgt spid="4"/>
                                        </p:tgtEl>
                                        <p:attrNameLst>
                                          <p:attrName>style.rotation</p:attrName>
                                        </p:attrNameLst>
                                      </p:cBhvr>
                                      <p:tavLst>
                                        <p:tav tm="0">
                                          <p:val>
                                            <p:fltVal val="90"/>
                                          </p:val>
                                        </p:tav>
                                        <p:tav tm="100000">
                                          <p:val>
                                            <p:fltVal val="0"/>
                                          </p:val>
                                        </p:tav>
                                      </p:tavLst>
                                    </p:anim>
                                    <p:animEffect transition="in" filter="fade">
                                      <p:cBhvr>
                                        <p:cTn id="18" dur="500"/>
                                        <p:tgtEl>
                                          <p:spTgt spid="4"/>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500"/>
                                        <p:tgtEl>
                                          <p:spTgt spid="26"/>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left)">
                                      <p:cBhvr>
                                        <p:cTn id="42" dur="500"/>
                                        <p:tgtEl>
                                          <p:spTgt spid="29"/>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left)">
                                      <p:cBhvr>
                                        <p:cTn id="4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24" grpId="0"/>
      <p:bldP spid="25" grpId="0"/>
      <p:bldP spid="26" grpId="0"/>
      <p:bldP spid="27" grpId="0"/>
      <p:bldP spid="28" grpId="0"/>
      <p:bldP spid="29" grpId="0"/>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0" name="组合 39"/>
          <p:cNvGrpSpPr/>
          <p:nvPr/>
        </p:nvGrpSpPr>
        <p:grpSpPr>
          <a:xfrm>
            <a:off x="755455" y="1237234"/>
            <a:ext cx="4301989" cy="4875161"/>
            <a:chOff x="755455" y="1237234"/>
            <a:chExt cx="4301989" cy="4875161"/>
          </a:xfrm>
        </p:grpSpPr>
        <p:grpSp>
          <p:nvGrpSpPr>
            <p:cNvPr id="25" name="组合 24"/>
            <p:cNvGrpSpPr/>
            <p:nvPr/>
          </p:nvGrpSpPr>
          <p:grpSpPr>
            <a:xfrm>
              <a:off x="755455" y="1237234"/>
              <a:ext cx="4301989" cy="4875161"/>
              <a:chOff x="755455" y="1237234"/>
              <a:chExt cx="4301989" cy="4875161"/>
            </a:xfrm>
          </p:grpSpPr>
          <p:grpSp>
            <p:nvGrpSpPr>
              <p:cNvPr id="24" name="组合 23"/>
              <p:cNvGrpSpPr/>
              <p:nvPr/>
            </p:nvGrpSpPr>
            <p:grpSpPr>
              <a:xfrm>
                <a:off x="755455" y="1237234"/>
                <a:ext cx="4301989" cy="4875161"/>
                <a:chOff x="755455" y="1237234"/>
                <a:chExt cx="4301989" cy="4875161"/>
              </a:xfrm>
            </p:grpSpPr>
            <p:grpSp>
              <p:nvGrpSpPr>
                <p:cNvPr id="4" name="组合 3"/>
                <p:cNvGrpSpPr/>
                <p:nvPr/>
              </p:nvGrpSpPr>
              <p:grpSpPr>
                <a:xfrm>
                  <a:off x="755455" y="1237234"/>
                  <a:ext cx="4301989" cy="4875161"/>
                  <a:chOff x="980308" y="1432107"/>
                  <a:chExt cx="4301989" cy="4875161"/>
                </a:xfrm>
              </p:grpSpPr>
              <p:sp>
                <p:nvSpPr>
                  <p:cNvPr id="12" name="Freeform 7"/>
                  <p:cNvSpPr/>
                  <p:nvPr/>
                </p:nvSpPr>
                <p:spPr bwMode="auto">
                  <a:xfrm>
                    <a:off x="980308" y="1432107"/>
                    <a:ext cx="3960277" cy="4875161"/>
                  </a:xfrm>
                  <a:custGeom>
                    <a:avLst/>
                    <a:gdLst>
                      <a:gd name="T0" fmla="*/ 401 w 1218"/>
                      <a:gd name="T1" fmla="*/ 1586 h 1586"/>
                      <a:gd name="T2" fmla="*/ 665 w 1218"/>
                      <a:gd name="T3" fmla="*/ 1586 h 1586"/>
                      <a:gd name="T4" fmla="*/ 647 w 1218"/>
                      <a:gd name="T5" fmla="*/ 1268 h 1586"/>
                      <a:gd name="T6" fmla="*/ 765 w 1218"/>
                      <a:gd name="T7" fmla="*/ 746 h 1586"/>
                      <a:gd name="T8" fmla="*/ 1178 w 1218"/>
                      <a:gd name="T9" fmla="*/ 746 h 1586"/>
                      <a:gd name="T10" fmla="*/ 775 w 1218"/>
                      <a:gd name="T11" fmla="*/ 674 h 1586"/>
                      <a:gd name="T12" fmla="*/ 1218 w 1218"/>
                      <a:gd name="T13" fmla="*/ 459 h 1586"/>
                      <a:gd name="T14" fmla="*/ 945 w 1218"/>
                      <a:gd name="T15" fmla="*/ 448 h 1586"/>
                      <a:gd name="T16" fmla="*/ 952 w 1218"/>
                      <a:gd name="T17" fmla="*/ 198 h 1586"/>
                      <a:gd name="T18" fmla="*/ 821 w 1218"/>
                      <a:gd name="T19" fmla="*/ 523 h 1586"/>
                      <a:gd name="T20" fmla="*/ 632 w 1218"/>
                      <a:gd name="T21" fmla="*/ 746 h 1586"/>
                      <a:gd name="T22" fmla="*/ 821 w 1218"/>
                      <a:gd name="T23" fmla="*/ 208 h 1586"/>
                      <a:gd name="T24" fmla="*/ 608 w 1218"/>
                      <a:gd name="T25" fmla="*/ 360 h 1586"/>
                      <a:gd name="T26" fmla="*/ 313 w 1218"/>
                      <a:gd name="T27" fmla="*/ 26 h 1586"/>
                      <a:gd name="T28" fmla="*/ 541 w 1218"/>
                      <a:gd name="T29" fmla="*/ 318 h 1586"/>
                      <a:gd name="T30" fmla="*/ 321 w 1218"/>
                      <a:gd name="T31" fmla="*/ 217 h 1586"/>
                      <a:gd name="T32" fmla="*/ 113 w 1218"/>
                      <a:gd name="T33" fmla="*/ 107 h 1586"/>
                      <a:gd name="T34" fmla="*/ 321 w 1218"/>
                      <a:gd name="T35" fmla="*/ 240 h 1586"/>
                      <a:gd name="T36" fmla="*/ 557 w 1218"/>
                      <a:gd name="T37" fmla="*/ 448 h 1586"/>
                      <a:gd name="T38" fmla="*/ 577 w 1218"/>
                      <a:gd name="T39" fmla="*/ 904 h 1586"/>
                      <a:gd name="T40" fmla="*/ 377 w 1218"/>
                      <a:gd name="T41" fmla="*/ 693 h 1586"/>
                      <a:gd name="T42" fmla="*/ 299 w 1218"/>
                      <a:gd name="T43" fmla="*/ 407 h 1586"/>
                      <a:gd name="T44" fmla="*/ 275 w 1218"/>
                      <a:gd name="T45" fmla="*/ 648 h 1586"/>
                      <a:gd name="T46" fmla="*/ 0 w 1218"/>
                      <a:gd name="T47" fmla="*/ 662 h 1586"/>
                      <a:gd name="T48" fmla="*/ 321 w 1218"/>
                      <a:gd name="T49" fmla="*/ 710 h 1586"/>
                      <a:gd name="T50" fmla="*/ 513 w 1218"/>
                      <a:gd name="T51" fmla="*/ 980 h 1586"/>
                      <a:gd name="T52" fmla="*/ 125 w 1218"/>
                      <a:gd name="T53" fmla="*/ 1038 h 1586"/>
                      <a:gd name="T54" fmla="*/ 501 w 1218"/>
                      <a:gd name="T55" fmla="*/ 1050 h 1586"/>
                      <a:gd name="T56" fmla="*/ 401 w 1218"/>
                      <a:gd name="T57" fmla="*/ 1586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8" h="1586">
                        <a:moveTo>
                          <a:pt x="401" y="1586"/>
                        </a:moveTo>
                        <a:cubicBezTo>
                          <a:pt x="665" y="1586"/>
                          <a:pt x="665" y="1586"/>
                          <a:pt x="665" y="1586"/>
                        </a:cubicBezTo>
                        <a:cubicBezTo>
                          <a:pt x="665" y="1586"/>
                          <a:pt x="659" y="1456"/>
                          <a:pt x="647" y="1268"/>
                        </a:cubicBezTo>
                        <a:cubicBezTo>
                          <a:pt x="635" y="1080"/>
                          <a:pt x="629" y="840"/>
                          <a:pt x="765" y="746"/>
                        </a:cubicBezTo>
                        <a:cubicBezTo>
                          <a:pt x="901" y="652"/>
                          <a:pt x="1096" y="648"/>
                          <a:pt x="1178" y="746"/>
                        </a:cubicBezTo>
                        <a:cubicBezTo>
                          <a:pt x="1178" y="746"/>
                          <a:pt x="1017" y="568"/>
                          <a:pt x="775" y="674"/>
                        </a:cubicBezTo>
                        <a:cubicBezTo>
                          <a:pt x="775" y="674"/>
                          <a:pt x="912" y="370"/>
                          <a:pt x="1218" y="459"/>
                        </a:cubicBezTo>
                        <a:cubicBezTo>
                          <a:pt x="1218" y="459"/>
                          <a:pt x="1081" y="404"/>
                          <a:pt x="945" y="448"/>
                        </a:cubicBezTo>
                        <a:cubicBezTo>
                          <a:pt x="945" y="448"/>
                          <a:pt x="1022" y="359"/>
                          <a:pt x="952" y="198"/>
                        </a:cubicBezTo>
                        <a:cubicBezTo>
                          <a:pt x="952" y="198"/>
                          <a:pt x="1027" y="402"/>
                          <a:pt x="821" y="523"/>
                        </a:cubicBezTo>
                        <a:cubicBezTo>
                          <a:pt x="714" y="586"/>
                          <a:pt x="632" y="746"/>
                          <a:pt x="632" y="746"/>
                        </a:cubicBezTo>
                        <a:cubicBezTo>
                          <a:pt x="632" y="746"/>
                          <a:pt x="551" y="236"/>
                          <a:pt x="821" y="208"/>
                        </a:cubicBezTo>
                        <a:cubicBezTo>
                          <a:pt x="821" y="208"/>
                          <a:pt x="668" y="205"/>
                          <a:pt x="608" y="360"/>
                        </a:cubicBezTo>
                        <a:cubicBezTo>
                          <a:pt x="608" y="360"/>
                          <a:pt x="557" y="0"/>
                          <a:pt x="313" y="26"/>
                        </a:cubicBezTo>
                        <a:cubicBezTo>
                          <a:pt x="313" y="26"/>
                          <a:pt x="521" y="8"/>
                          <a:pt x="541" y="318"/>
                        </a:cubicBezTo>
                        <a:cubicBezTo>
                          <a:pt x="541" y="318"/>
                          <a:pt x="482" y="198"/>
                          <a:pt x="321" y="217"/>
                        </a:cubicBezTo>
                        <a:cubicBezTo>
                          <a:pt x="161" y="236"/>
                          <a:pt x="113" y="107"/>
                          <a:pt x="113" y="107"/>
                        </a:cubicBezTo>
                        <a:cubicBezTo>
                          <a:pt x="113" y="107"/>
                          <a:pt x="154" y="229"/>
                          <a:pt x="321" y="240"/>
                        </a:cubicBezTo>
                        <a:cubicBezTo>
                          <a:pt x="489" y="252"/>
                          <a:pt x="555" y="378"/>
                          <a:pt x="557" y="448"/>
                        </a:cubicBezTo>
                        <a:cubicBezTo>
                          <a:pt x="559" y="518"/>
                          <a:pt x="577" y="904"/>
                          <a:pt x="577" y="904"/>
                        </a:cubicBezTo>
                        <a:cubicBezTo>
                          <a:pt x="577" y="904"/>
                          <a:pt x="485" y="767"/>
                          <a:pt x="377" y="693"/>
                        </a:cubicBezTo>
                        <a:cubicBezTo>
                          <a:pt x="269" y="618"/>
                          <a:pt x="229" y="510"/>
                          <a:pt x="299" y="407"/>
                        </a:cubicBezTo>
                        <a:cubicBezTo>
                          <a:pt x="299" y="407"/>
                          <a:pt x="213" y="494"/>
                          <a:pt x="275" y="648"/>
                        </a:cubicBezTo>
                        <a:cubicBezTo>
                          <a:pt x="275" y="648"/>
                          <a:pt x="135" y="592"/>
                          <a:pt x="0" y="662"/>
                        </a:cubicBezTo>
                        <a:cubicBezTo>
                          <a:pt x="0" y="662"/>
                          <a:pt x="192" y="586"/>
                          <a:pt x="321" y="710"/>
                        </a:cubicBezTo>
                        <a:cubicBezTo>
                          <a:pt x="451" y="834"/>
                          <a:pt x="513" y="980"/>
                          <a:pt x="513" y="980"/>
                        </a:cubicBezTo>
                        <a:cubicBezTo>
                          <a:pt x="513" y="980"/>
                          <a:pt x="297" y="886"/>
                          <a:pt x="125" y="1038"/>
                        </a:cubicBezTo>
                        <a:cubicBezTo>
                          <a:pt x="125" y="1038"/>
                          <a:pt x="431" y="886"/>
                          <a:pt x="501" y="1050"/>
                        </a:cubicBezTo>
                        <a:cubicBezTo>
                          <a:pt x="571" y="1214"/>
                          <a:pt x="551" y="1440"/>
                          <a:pt x="401" y="1586"/>
                        </a:cubicBezTo>
                        <a:close/>
                      </a:path>
                    </a:pathLst>
                  </a:custGeom>
                  <a:solidFill>
                    <a:srgbClr val="FAA9B8"/>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Oval 15"/>
                  <p:cNvSpPr/>
                  <p:nvPr/>
                </p:nvSpPr>
                <p:spPr>
                  <a:xfrm>
                    <a:off x="3143849" y="3865476"/>
                    <a:ext cx="869351" cy="869351"/>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Oval 16"/>
                  <p:cNvSpPr/>
                  <p:nvPr/>
                </p:nvSpPr>
                <p:spPr>
                  <a:xfrm>
                    <a:off x="1290491" y="4300152"/>
                    <a:ext cx="567576" cy="567577"/>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29"/>
                  <p:cNvSpPr/>
                  <p:nvPr/>
                </p:nvSpPr>
                <p:spPr>
                  <a:xfrm>
                    <a:off x="1611396" y="2348345"/>
                    <a:ext cx="515978" cy="515981"/>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26"/>
                  <p:cNvSpPr/>
                  <p:nvPr/>
                </p:nvSpPr>
                <p:spPr>
                  <a:xfrm>
                    <a:off x="3436317" y="1921917"/>
                    <a:ext cx="426428" cy="426428"/>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23"/>
                  <p:cNvSpPr/>
                  <p:nvPr/>
                </p:nvSpPr>
                <p:spPr>
                  <a:xfrm>
                    <a:off x="4526853" y="2416001"/>
                    <a:ext cx="755444" cy="755445"/>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9"/>
                  <p:cNvSpPr>
                    <a:spLocks noChangeAspect="1"/>
                  </p:cNvSpPr>
                  <p:nvPr/>
                </p:nvSpPr>
                <p:spPr>
                  <a:xfrm>
                    <a:off x="4550282" y="3591889"/>
                    <a:ext cx="376085" cy="376085"/>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medicine_285098"/>
                <p:cNvSpPr>
                  <a:spLocks noChangeAspect="1"/>
                </p:cNvSpPr>
                <p:nvPr/>
              </p:nvSpPr>
              <p:spPr bwMode="auto">
                <a:xfrm>
                  <a:off x="1498360" y="2193359"/>
                  <a:ext cx="269707" cy="40435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404693" h="606722">
                      <a:moveTo>
                        <a:pt x="127460" y="349713"/>
                      </a:moveTo>
                      <a:cubicBezTo>
                        <a:pt x="103162" y="349713"/>
                        <a:pt x="80199" y="358690"/>
                        <a:pt x="62488" y="375043"/>
                      </a:cubicBezTo>
                      <a:lnTo>
                        <a:pt x="62488" y="544352"/>
                      </a:lnTo>
                      <a:lnTo>
                        <a:pt x="342223" y="544352"/>
                      </a:lnTo>
                      <a:lnTo>
                        <a:pt x="342223" y="391841"/>
                      </a:lnTo>
                      <a:cubicBezTo>
                        <a:pt x="323177" y="404728"/>
                        <a:pt x="300748" y="411749"/>
                        <a:pt x="277251" y="411749"/>
                      </a:cubicBezTo>
                      <a:cubicBezTo>
                        <a:pt x="246278" y="411749"/>
                        <a:pt x="217174" y="399662"/>
                        <a:pt x="195280" y="377798"/>
                      </a:cubicBezTo>
                      <a:cubicBezTo>
                        <a:pt x="177212" y="359667"/>
                        <a:pt x="153092" y="349713"/>
                        <a:pt x="127460" y="349713"/>
                      </a:cubicBezTo>
                      <a:close/>
                      <a:moveTo>
                        <a:pt x="127460" y="329894"/>
                      </a:moveTo>
                      <a:cubicBezTo>
                        <a:pt x="158344" y="329894"/>
                        <a:pt x="187448" y="341892"/>
                        <a:pt x="209342" y="363756"/>
                      </a:cubicBezTo>
                      <a:cubicBezTo>
                        <a:pt x="227499" y="381886"/>
                        <a:pt x="251619" y="391841"/>
                        <a:pt x="277251" y="391841"/>
                      </a:cubicBezTo>
                      <a:cubicBezTo>
                        <a:pt x="302884" y="391841"/>
                        <a:pt x="327004" y="381886"/>
                        <a:pt x="345160" y="363756"/>
                      </a:cubicBezTo>
                      <a:cubicBezTo>
                        <a:pt x="348009" y="360912"/>
                        <a:pt x="352281" y="360112"/>
                        <a:pt x="355930" y="361623"/>
                      </a:cubicBezTo>
                      <a:cubicBezTo>
                        <a:pt x="359668" y="363134"/>
                        <a:pt x="362071" y="366778"/>
                        <a:pt x="362071" y="370777"/>
                      </a:cubicBezTo>
                      <a:lnTo>
                        <a:pt x="362071" y="554217"/>
                      </a:lnTo>
                      <a:cubicBezTo>
                        <a:pt x="362071" y="559727"/>
                        <a:pt x="357621" y="564171"/>
                        <a:pt x="352192" y="564171"/>
                      </a:cubicBezTo>
                      <a:lnTo>
                        <a:pt x="52519" y="564171"/>
                      </a:lnTo>
                      <a:cubicBezTo>
                        <a:pt x="47001" y="564171"/>
                        <a:pt x="42551" y="559727"/>
                        <a:pt x="42551" y="554217"/>
                      </a:cubicBezTo>
                      <a:lnTo>
                        <a:pt x="42551" y="370777"/>
                      </a:lnTo>
                      <a:cubicBezTo>
                        <a:pt x="42551" y="368200"/>
                        <a:pt x="43619" y="365622"/>
                        <a:pt x="45488" y="363756"/>
                      </a:cubicBezTo>
                      <a:cubicBezTo>
                        <a:pt x="67383" y="341892"/>
                        <a:pt x="96487" y="329894"/>
                        <a:pt x="127460" y="329894"/>
                      </a:cubicBezTo>
                      <a:close/>
                      <a:moveTo>
                        <a:pt x="170261" y="138461"/>
                      </a:moveTo>
                      <a:lnTo>
                        <a:pt x="170261" y="161567"/>
                      </a:lnTo>
                      <a:lnTo>
                        <a:pt x="234343" y="161567"/>
                      </a:lnTo>
                      <a:lnTo>
                        <a:pt x="234343" y="138461"/>
                      </a:lnTo>
                      <a:close/>
                      <a:moveTo>
                        <a:pt x="133592" y="138461"/>
                      </a:moveTo>
                      <a:lnTo>
                        <a:pt x="133592" y="158812"/>
                      </a:lnTo>
                      <a:cubicBezTo>
                        <a:pt x="133592" y="176675"/>
                        <a:pt x="126650" y="193472"/>
                        <a:pt x="114012" y="206003"/>
                      </a:cubicBezTo>
                      <a:cubicBezTo>
                        <a:pt x="101374" y="218623"/>
                        <a:pt x="84641" y="225554"/>
                        <a:pt x="66752" y="225554"/>
                      </a:cubicBezTo>
                      <a:cubicBezTo>
                        <a:pt x="54291" y="225554"/>
                        <a:pt x="42454" y="230442"/>
                        <a:pt x="33643" y="239329"/>
                      </a:cubicBezTo>
                      <a:cubicBezTo>
                        <a:pt x="24743" y="248128"/>
                        <a:pt x="19847" y="259948"/>
                        <a:pt x="19847" y="272389"/>
                      </a:cubicBezTo>
                      <a:lnTo>
                        <a:pt x="19847" y="577839"/>
                      </a:lnTo>
                      <a:cubicBezTo>
                        <a:pt x="19847" y="580238"/>
                        <a:pt x="20827" y="582460"/>
                        <a:pt x="22518" y="584238"/>
                      </a:cubicBezTo>
                      <a:cubicBezTo>
                        <a:pt x="24209" y="585926"/>
                        <a:pt x="26434" y="586815"/>
                        <a:pt x="28837" y="586815"/>
                      </a:cubicBezTo>
                      <a:lnTo>
                        <a:pt x="375767" y="586815"/>
                      </a:lnTo>
                      <a:cubicBezTo>
                        <a:pt x="378170" y="586815"/>
                        <a:pt x="380484" y="585926"/>
                        <a:pt x="382175" y="584149"/>
                      </a:cubicBezTo>
                      <a:cubicBezTo>
                        <a:pt x="383867" y="582549"/>
                        <a:pt x="384757" y="580238"/>
                        <a:pt x="384757" y="577839"/>
                      </a:cubicBezTo>
                      <a:lnTo>
                        <a:pt x="384757" y="272389"/>
                      </a:lnTo>
                      <a:cubicBezTo>
                        <a:pt x="384757" y="259859"/>
                        <a:pt x="379950" y="248128"/>
                        <a:pt x="371050" y="239329"/>
                      </a:cubicBezTo>
                      <a:cubicBezTo>
                        <a:pt x="362239" y="230442"/>
                        <a:pt x="350402" y="225554"/>
                        <a:pt x="337852" y="225554"/>
                      </a:cubicBezTo>
                      <a:cubicBezTo>
                        <a:pt x="320052" y="225554"/>
                        <a:pt x="303231" y="218623"/>
                        <a:pt x="290592" y="206003"/>
                      </a:cubicBezTo>
                      <a:cubicBezTo>
                        <a:pt x="278043" y="193472"/>
                        <a:pt x="271101" y="176675"/>
                        <a:pt x="271101" y="158901"/>
                      </a:cubicBezTo>
                      <a:lnTo>
                        <a:pt x="271101" y="138461"/>
                      </a:lnTo>
                      <a:lnTo>
                        <a:pt x="254279" y="138461"/>
                      </a:lnTo>
                      <a:lnTo>
                        <a:pt x="254279" y="181386"/>
                      </a:lnTo>
                      <a:lnTo>
                        <a:pt x="150414" y="181386"/>
                      </a:lnTo>
                      <a:lnTo>
                        <a:pt x="150414" y="138461"/>
                      </a:lnTo>
                      <a:close/>
                      <a:moveTo>
                        <a:pt x="254279" y="62743"/>
                      </a:moveTo>
                      <a:lnTo>
                        <a:pt x="254279" y="118643"/>
                      </a:lnTo>
                      <a:lnTo>
                        <a:pt x="280980" y="118643"/>
                      </a:lnTo>
                      <a:cubicBezTo>
                        <a:pt x="288456" y="118643"/>
                        <a:pt x="295487" y="115710"/>
                        <a:pt x="300738" y="110467"/>
                      </a:cubicBezTo>
                      <a:cubicBezTo>
                        <a:pt x="306079" y="105223"/>
                        <a:pt x="308927" y="98202"/>
                        <a:pt x="308927" y="90737"/>
                      </a:cubicBezTo>
                      <a:cubicBezTo>
                        <a:pt x="308927" y="83272"/>
                        <a:pt x="306079" y="76251"/>
                        <a:pt x="300738" y="70919"/>
                      </a:cubicBezTo>
                      <a:cubicBezTo>
                        <a:pt x="295487" y="65676"/>
                        <a:pt x="288456" y="62743"/>
                        <a:pt x="280980" y="62743"/>
                      </a:cubicBezTo>
                      <a:close/>
                      <a:moveTo>
                        <a:pt x="170261" y="62743"/>
                      </a:moveTo>
                      <a:lnTo>
                        <a:pt x="170261" y="118643"/>
                      </a:lnTo>
                      <a:lnTo>
                        <a:pt x="234343" y="118643"/>
                      </a:lnTo>
                      <a:lnTo>
                        <a:pt x="234343" y="62743"/>
                      </a:lnTo>
                      <a:close/>
                      <a:moveTo>
                        <a:pt x="123624" y="62743"/>
                      </a:moveTo>
                      <a:cubicBezTo>
                        <a:pt x="116148" y="62743"/>
                        <a:pt x="109206" y="65676"/>
                        <a:pt x="103866" y="70919"/>
                      </a:cubicBezTo>
                      <a:cubicBezTo>
                        <a:pt x="98614" y="76251"/>
                        <a:pt x="95677" y="83272"/>
                        <a:pt x="95677" y="90737"/>
                      </a:cubicBezTo>
                      <a:cubicBezTo>
                        <a:pt x="95677" y="98202"/>
                        <a:pt x="98614" y="105223"/>
                        <a:pt x="103866" y="110467"/>
                      </a:cubicBezTo>
                      <a:cubicBezTo>
                        <a:pt x="109206" y="115710"/>
                        <a:pt x="116148" y="118643"/>
                        <a:pt x="123713" y="118643"/>
                      </a:cubicBezTo>
                      <a:lnTo>
                        <a:pt x="150414" y="118643"/>
                      </a:lnTo>
                      <a:lnTo>
                        <a:pt x="150414" y="62743"/>
                      </a:lnTo>
                      <a:close/>
                      <a:moveTo>
                        <a:pt x="170261" y="19818"/>
                      </a:moveTo>
                      <a:lnTo>
                        <a:pt x="170261" y="42925"/>
                      </a:lnTo>
                      <a:lnTo>
                        <a:pt x="234343" y="42925"/>
                      </a:lnTo>
                      <a:lnTo>
                        <a:pt x="234343" y="19818"/>
                      </a:lnTo>
                      <a:close/>
                      <a:moveTo>
                        <a:pt x="150414" y="0"/>
                      </a:moveTo>
                      <a:lnTo>
                        <a:pt x="254279" y="0"/>
                      </a:lnTo>
                      <a:lnTo>
                        <a:pt x="254279" y="42925"/>
                      </a:lnTo>
                      <a:lnTo>
                        <a:pt x="280980" y="42925"/>
                      </a:lnTo>
                      <a:cubicBezTo>
                        <a:pt x="293796" y="42925"/>
                        <a:pt x="305812" y="47901"/>
                        <a:pt x="314801" y="56966"/>
                      </a:cubicBezTo>
                      <a:cubicBezTo>
                        <a:pt x="323879" y="65942"/>
                        <a:pt x="328863" y="77940"/>
                        <a:pt x="328863" y="90737"/>
                      </a:cubicBezTo>
                      <a:cubicBezTo>
                        <a:pt x="328863" y="103446"/>
                        <a:pt x="323879" y="115443"/>
                        <a:pt x="314801" y="124508"/>
                      </a:cubicBezTo>
                      <a:cubicBezTo>
                        <a:pt x="308215" y="131174"/>
                        <a:pt x="299937" y="135528"/>
                        <a:pt x="290948" y="137483"/>
                      </a:cubicBezTo>
                      <a:lnTo>
                        <a:pt x="290948" y="158812"/>
                      </a:lnTo>
                      <a:cubicBezTo>
                        <a:pt x="290948" y="171343"/>
                        <a:pt x="295843" y="183163"/>
                        <a:pt x="304655" y="191961"/>
                      </a:cubicBezTo>
                      <a:cubicBezTo>
                        <a:pt x="313555" y="200848"/>
                        <a:pt x="325303" y="205736"/>
                        <a:pt x="337852" y="205736"/>
                      </a:cubicBezTo>
                      <a:cubicBezTo>
                        <a:pt x="355742" y="205736"/>
                        <a:pt x="372563" y="212668"/>
                        <a:pt x="385113" y="225288"/>
                      </a:cubicBezTo>
                      <a:cubicBezTo>
                        <a:pt x="397751" y="237819"/>
                        <a:pt x="404693" y="254615"/>
                        <a:pt x="404693" y="272389"/>
                      </a:cubicBezTo>
                      <a:lnTo>
                        <a:pt x="404693" y="577839"/>
                      </a:lnTo>
                      <a:cubicBezTo>
                        <a:pt x="404693" y="585571"/>
                        <a:pt x="401667" y="592769"/>
                        <a:pt x="396238" y="598190"/>
                      </a:cubicBezTo>
                      <a:cubicBezTo>
                        <a:pt x="390720" y="603700"/>
                        <a:pt x="383510" y="606722"/>
                        <a:pt x="375767" y="606722"/>
                      </a:cubicBezTo>
                      <a:lnTo>
                        <a:pt x="28837" y="606722"/>
                      </a:lnTo>
                      <a:cubicBezTo>
                        <a:pt x="21183" y="606722"/>
                        <a:pt x="13884" y="603700"/>
                        <a:pt x="8455" y="598279"/>
                      </a:cubicBezTo>
                      <a:cubicBezTo>
                        <a:pt x="3026" y="592769"/>
                        <a:pt x="0" y="585571"/>
                        <a:pt x="0" y="577839"/>
                      </a:cubicBezTo>
                      <a:lnTo>
                        <a:pt x="0" y="272389"/>
                      </a:lnTo>
                      <a:cubicBezTo>
                        <a:pt x="0" y="254615"/>
                        <a:pt x="6942" y="237819"/>
                        <a:pt x="19580" y="225288"/>
                      </a:cubicBezTo>
                      <a:cubicBezTo>
                        <a:pt x="32130" y="212668"/>
                        <a:pt x="48951" y="205736"/>
                        <a:pt x="66752" y="205736"/>
                      </a:cubicBezTo>
                      <a:cubicBezTo>
                        <a:pt x="79301" y="205736"/>
                        <a:pt x="91138" y="200848"/>
                        <a:pt x="99949" y="191961"/>
                      </a:cubicBezTo>
                      <a:cubicBezTo>
                        <a:pt x="108850" y="183163"/>
                        <a:pt x="113745" y="171343"/>
                        <a:pt x="113745" y="158901"/>
                      </a:cubicBezTo>
                      <a:lnTo>
                        <a:pt x="113745" y="137483"/>
                      </a:lnTo>
                      <a:cubicBezTo>
                        <a:pt x="104756" y="135617"/>
                        <a:pt x="96478" y="131174"/>
                        <a:pt x="89803" y="124508"/>
                      </a:cubicBezTo>
                      <a:cubicBezTo>
                        <a:pt x="80814" y="115532"/>
                        <a:pt x="75830" y="103535"/>
                        <a:pt x="75830" y="90737"/>
                      </a:cubicBezTo>
                      <a:cubicBezTo>
                        <a:pt x="75830" y="77940"/>
                        <a:pt x="80814" y="65942"/>
                        <a:pt x="89803" y="56877"/>
                      </a:cubicBezTo>
                      <a:cubicBezTo>
                        <a:pt x="98881" y="47901"/>
                        <a:pt x="110897" y="42925"/>
                        <a:pt x="123624" y="42925"/>
                      </a:cubicBezTo>
                      <a:lnTo>
                        <a:pt x="150414" y="42925"/>
                      </a:ln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cardiogram_320769"/>
              <p:cNvSpPr>
                <a:spLocks noChangeAspect="1"/>
              </p:cNvSpPr>
              <p:nvPr/>
            </p:nvSpPr>
            <p:spPr bwMode="auto">
              <a:xfrm>
                <a:off x="3041028" y="3844248"/>
                <a:ext cx="609685" cy="602327"/>
              </a:xfrm>
              <a:custGeom>
                <a:avLst/>
                <a:gdLst>
                  <a:gd name="T0" fmla="*/ 6101 w 6756"/>
                  <a:gd name="T1" fmla="*/ 526 h 6684"/>
                  <a:gd name="T2" fmla="*/ 4892 w 6756"/>
                  <a:gd name="T3" fmla="*/ 0 h 6684"/>
                  <a:gd name="T4" fmla="*/ 3399 w 6756"/>
                  <a:gd name="T5" fmla="*/ 896 h 6684"/>
                  <a:gd name="T6" fmla="*/ 1906 w 6756"/>
                  <a:gd name="T7" fmla="*/ 0 h 6684"/>
                  <a:gd name="T8" fmla="*/ 57 w 6756"/>
                  <a:gd name="T9" fmla="*/ 2232 h 6684"/>
                  <a:gd name="T10" fmla="*/ 3214 w 6756"/>
                  <a:gd name="T11" fmla="*/ 6613 h 6684"/>
                  <a:gd name="T12" fmla="*/ 3399 w 6756"/>
                  <a:gd name="T13" fmla="*/ 6684 h 6684"/>
                  <a:gd name="T14" fmla="*/ 3584 w 6756"/>
                  <a:gd name="T15" fmla="*/ 6627 h 6684"/>
                  <a:gd name="T16" fmla="*/ 6756 w 6756"/>
                  <a:gd name="T17" fmla="*/ 2247 h 6684"/>
                  <a:gd name="T18" fmla="*/ 6101 w 6756"/>
                  <a:gd name="T19" fmla="*/ 526 h 6684"/>
                  <a:gd name="T20" fmla="*/ 3413 w 6756"/>
                  <a:gd name="T21" fmla="*/ 6044 h 6684"/>
                  <a:gd name="T22" fmla="*/ 1323 w 6756"/>
                  <a:gd name="T23" fmla="*/ 3783 h 6684"/>
                  <a:gd name="T24" fmla="*/ 1778 w 6756"/>
                  <a:gd name="T25" fmla="*/ 3783 h 6684"/>
                  <a:gd name="T26" fmla="*/ 2034 w 6756"/>
                  <a:gd name="T27" fmla="*/ 3612 h 6684"/>
                  <a:gd name="T28" fmla="*/ 2275 w 6756"/>
                  <a:gd name="T29" fmla="*/ 3072 h 6684"/>
                  <a:gd name="T30" fmla="*/ 2844 w 6756"/>
                  <a:gd name="T31" fmla="*/ 4067 h 6684"/>
                  <a:gd name="T32" fmla="*/ 3086 w 6756"/>
                  <a:gd name="T33" fmla="*/ 4209 h 6684"/>
                  <a:gd name="T34" fmla="*/ 3328 w 6756"/>
                  <a:gd name="T35" fmla="*/ 4081 h 6684"/>
                  <a:gd name="T36" fmla="*/ 3612 w 6756"/>
                  <a:gd name="T37" fmla="*/ 3626 h 6684"/>
                  <a:gd name="T38" fmla="*/ 3840 w 6756"/>
                  <a:gd name="T39" fmla="*/ 4423 h 6684"/>
                  <a:gd name="T40" fmla="*/ 4110 w 6756"/>
                  <a:gd name="T41" fmla="*/ 4622 h 6684"/>
                  <a:gd name="T42" fmla="*/ 4352 w 6756"/>
                  <a:gd name="T43" fmla="*/ 4423 h 6684"/>
                  <a:gd name="T44" fmla="*/ 4779 w 6756"/>
                  <a:gd name="T45" fmla="*/ 3015 h 6684"/>
                  <a:gd name="T46" fmla="*/ 4892 w 6756"/>
                  <a:gd name="T47" fmla="*/ 3328 h 6684"/>
                  <a:gd name="T48" fmla="*/ 5148 w 6756"/>
                  <a:gd name="T49" fmla="*/ 3512 h 6684"/>
                  <a:gd name="T50" fmla="*/ 5731 w 6756"/>
                  <a:gd name="T51" fmla="*/ 3512 h 6684"/>
                  <a:gd name="T52" fmla="*/ 3413 w 6756"/>
                  <a:gd name="T53" fmla="*/ 6044 h 6684"/>
                  <a:gd name="T54" fmla="*/ 6016 w 6756"/>
                  <a:gd name="T55" fmla="*/ 2944 h 6684"/>
                  <a:gd name="T56" fmla="*/ 5348 w 6756"/>
                  <a:gd name="T57" fmla="*/ 2944 h 6684"/>
                  <a:gd name="T58" fmla="*/ 5020 w 6756"/>
                  <a:gd name="T59" fmla="*/ 2019 h 6684"/>
                  <a:gd name="T60" fmla="*/ 4750 w 6756"/>
                  <a:gd name="T61" fmla="*/ 1834 h 6684"/>
                  <a:gd name="T62" fmla="*/ 4494 w 6756"/>
                  <a:gd name="T63" fmla="*/ 2033 h 6684"/>
                  <a:gd name="T64" fmla="*/ 4082 w 6756"/>
                  <a:gd name="T65" fmla="*/ 3370 h 6684"/>
                  <a:gd name="T66" fmla="*/ 3925 w 6756"/>
                  <a:gd name="T67" fmla="*/ 2858 h 6684"/>
                  <a:gd name="T68" fmla="*/ 3698 w 6756"/>
                  <a:gd name="T69" fmla="*/ 2659 h 6684"/>
                  <a:gd name="T70" fmla="*/ 3428 w 6756"/>
                  <a:gd name="T71" fmla="*/ 2787 h 6684"/>
                  <a:gd name="T72" fmla="*/ 3072 w 6756"/>
                  <a:gd name="T73" fmla="*/ 3370 h 6684"/>
                  <a:gd name="T74" fmla="*/ 2475 w 6756"/>
                  <a:gd name="T75" fmla="*/ 2304 h 6684"/>
                  <a:gd name="T76" fmla="*/ 2219 w 6756"/>
                  <a:gd name="T77" fmla="*/ 2161 h 6684"/>
                  <a:gd name="T78" fmla="*/ 1977 w 6756"/>
                  <a:gd name="T79" fmla="*/ 2332 h 6684"/>
                  <a:gd name="T80" fmla="*/ 1593 w 6756"/>
                  <a:gd name="T81" fmla="*/ 3214 h 6684"/>
                  <a:gd name="T82" fmla="*/ 939 w 6756"/>
                  <a:gd name="T83" fmla="*/ 3214 h 6684"/>
                  <a:gd name="T84" fmla="*/ 626 w 6756"/>
                  <a:gd name="T85" fmla="*/ 2247 h 6684"/>
                  <a:gd name="T86" fmla="*/ 1920 w 6756"/>
                  <a:gd name="T87" fmla="*/ 554 h 6684"/>
                  <a:gd name="T88" fmla="*/ 3129 w 6756"/>
                  <a:gd name="T89" fmla="*/ 1678 h 6684"/>
                  <a:gd name="T90" fmla="*/ 3399 w 6756"/>
                  <a:gd name="T91" fmla="*/ 1877 h 6684"/>
                  <a:gd name="T92" fmla="*/ 3669 w 6756"/>
                  <a:gd name="T93" fmla="*/ 1678 h 6684"/>
                  <a:gd name="T94" fmla="*/ 4892 w 6756"/>
                  <a:gd name="T95" fmla="*/ 568 h 6684"/>
                  <a:gd name="T96" fmla="*/ 5703 w 6756"/>
                  <a:gd name="T97" fmla="*/ 938 h 6684"/>
                  <a:gd name="T98" fmla="*/ 6187 w 6756"/>
                  <a:gd name="T99" fmla="*/ 2247 h 6684"/>
                  <a:gd name="T100" fmla="*/ 6016 w 6756"/>
                  <a:gd name="T101" fmla="*/ 2944 h 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56" h="6683">
                    <a:moveTo>
                      <a:pt x="6101" y="526"/>
                    </a:moveTo>
                    <a:cubicBezTo>
                      <a:pt x="5760" y="184"/>
                      <a:pt x="5333" y="0"/>
                      <a:pt x="4892" y="0"/>
                    </a:cubicBezTo>
                    <a:cubicBezTo>
                      <a:pt x="4295" y="0"/>
                      <a:pt x="3740" y="341"/>
                      <a:pt x="3399" y="896"/>
                    </a:cubicBezTo>
                    <a:cubicBezTo>
                      <a:pt x="3043" y="341"/>
                      <a:pt x="2503" y="0"/>
                      <a:pt x="1906" y="0"/>
                    </a:cubicBezTo>
                    <a:cubicBezTo>
                      <a:pt x="910" y="0"/>
                      <a:pt x="99" y="967"/>
                      <a:pt x="57" y="2232"/>
                    </a:cubicBezTo>
                    <a:cubicBezTo>
                      <a:pt x="0" y="3754"/>
                      <a:pt x="2887" y="6328"/>
                      <a:pt x="3214" y="6613"/>
                    </a:cubicBezTo>
                    <a:cubicBezTo>
                      <a:pt x="3271" y="6656"/>
                      <a:pt x="3328" y="6684"/>
                      <a:pt x="3399" y="6684"/>
                    </a:cubicBezTo>
                    <a:cubicBezTo>
                      <a:pt x="3456" y="6684"/>
                      <a:pt x="3527" y="6670"/>
                      <a:pt x="3584" y="6627"/>
                    </a:cubicBezTo>
                    <a:cubicBezTo>
                      <a:pt x="3712" y="6528"/>
                      <a:pt x="6727" y="4110"/>
                      <a:pt x="6756" y="2247"/>
                    </a:cubicBezTo>
                    <a:cubicBezTo>
                      <a:pt x="6755" y="1578"/>
                      <a:pt x="6528" y="952"/>
                      <a:pt x="6101" y="526"/>
                    </a:cubicBezTo>
                    <a:close/>
                    <a:moveTo>
                      <a:pt x="3413" y="6044"/>
                    </a:moveTo>
                    <a:cubicBezTo>
                      <a:pt x="2859" y="5532"/>
                      <a:pt x="1948" y="4636"/>
                      <a:pt x="1323" y="3783"/>
                    </a:cubicBezTo>
                    <a:lnTo>
                      <a:pt x="1778" y="3783"/>
                    </a:lnTo>
                    <a:cubicBezTo>
                      <a:pt x="1891" y="3783"/>
                      <a:pt x="1991" y="3712"/>
                      <a:pt x="2034" y="3612"/>
                    </a:cubicBezTo>
                    <a:lnTo>
                      <a:pt x="2275" y="3072"/>
                    </a:lnTo>
                    <a:lnTo>
                      <a:pt x="2844" y="4067"/>
                    </a:lnTo>
                    <a:cubicBezTo>
                      <a:pt x="2901" y="4152"/>
                      <a:pt x="2987" y="4209"/>
                      <a:pt x="3086" y="4209"/>
                    </a:cubicBezTo>
                    <a:cubicBezTo>
                      <a:pt x="3186" y="4209"/>
                      <a:pt x="3271" y="4167"/>
                      <a:pt x="3328" y="4081"/>
                    </a:cubicBezTo>
                    <a:lnTo>
                      <a:pt x="3612" y="3626"/>
                    </a:lnTo>
                    <a:lnTo>
                      <a:pt x="3840" y="4423"/>
                    </a:lnTo>
                    <a:cubicBezTo>
                      <a:pt x="3883" y="4536"/>
                      <a:pt x="3982" y="4622"/>
                      <a:pt x="4110" y="4622"/>
                    </a:cubicBezTo>
                    <a:cubicBezTo>
                      <a:pt x="4238" y="4622"/>
                      <a:pt x="4352" y="4536"/>
                      <a:pt x="4352" y="4423"/>
                    </a:cubicBezTo>
                    <a:lnTo>
                      <a:pt x="4779" y="3015"/>
                    </a:lnTo>
                    <a:lnTo>
                      <a:pt x="4892" y="3328"/>
                    </a:lnTo>
                    <a:cubicBezTo>
                      <a:pt x="4921" y="3441"/>
                      <a:pt x="5035" y="3512"/>
                      <a:pt x="5148" y="3512"/>
                    </a:cubicBezTo>
                    <a:lnTo>
                      <a:pt x="5731" y="3512"/>
                    </a:lnTo>
                    <a:cubicBezTo>
                      <a:pt x="5120" y="4494"/>
                      <a:pt x="4039" y="5518"/>
                      <a:pt x="3413" y="6044"/>
                    </a:cubicBezTo>
                    <a:close/>
                    <a:moveTo>
                      <a:pt x="6016" y="2944"/>
                    </a:moveTo>
                    <a:lnTo>
                      <a:pt x="5348" y="2944"/>
                    </a:lnTo>
                    <a:lnTo>
                      <a:pt x="5020" y="2019"/>
                    </a:lnTo>
                    <a:cubicBezTo>
                      <a:pt x="4978" y="1905"/>
                      <a:pt x="4864" y="1834"/>
                      <a:pt x="4750" y="1834"/>
                    </a:cubicBezTo>
                    <a:cubicBezTo>
                      <a:pt x="4636" y="1834"/>
                      <a:pt x="4523" y="1920"/>
                      <a:pt x="4494" y="2033"/>
                    </a:cubicBezTo>
                    <a:lnTo>
                      <a:pt x="4082" y="3370"/>
                    </a:lnTo>
                    <a:lnTo>
                      <a:pt x="3925" y="2858"/>
                    </a:lnTo>
                    <a:cubicBezTo>
                      <a:pt x="3897" y="2744"/>
                      <a:pt x="3812" y="2673"/>
                      <a:pt x="3698" y="2659"/>
                    </a:cubicBezTo>
                    <a:cubicBezTo>
                      <a:pt x="3598" y="2645"/>
                      <a:pt x="3484" y="2688"/>
                      <a:pt x="3428" y="2787"/>
                    </a:cubicBezTo>
                    <a:lnTo>
                      <a:pt x="3072" y="3370"/>
                    </a:lnTo>
                    <a:lnTo>
                      <a:pt x="2475" y="2304"/>
                    </a:lnTo>
                    <a:cubicBezTo>
                      <a:pt x="2418" y="2218"/>
                      <a:pt x="2318" y="2161"/>
                      <a:pt x="2219" y="2161"/>
                    </a:cubicBezTo>
                    <a:cubicBezTo>
                      <a:pt x="2119" y="2176"/>
                      <a:pt x="2020" y="2232"/>
                      <a:pt x="1977" y="2332"/>
                    </a:cubicBezTo>
                    <a:lnTo>
                      <a:pt x="1593" y="3214"/>
                    </a:lnTo>
                    <a:lnTo>
                      <a:pt x="939" y="3214"/>
                    </a:lnTo>
                    <a:cubicBezTo>
                      <a:pt x="725" y="2858"/>
                      <a:pt x="611" y="2517"/>
                      <a:pt x="626" y="2247"/>
                    </a:cubicBezTo>
                    <a:cubicBezTo>
                      <a:pt x="654" y="1294"/>
                      <a:pt x="1223" y="554"/>
                      <a:pt x="1920" y="554"/>
                    </a:cubicBezTo>
                    <a:cubicBezTo>
                      <a:pt x="2460" y="554"/>
                      <a:pt x="2944" y="995"/>
                      <a:pt x="3129" y="1678"/>
                    </a:cubicBezTo>
                    <a:cubicBezTo>
                      <a:pt x="3171" y="1792"/>
                      <a:pt x="3271" y="1877"/>
                      <a:pt x="3399" y="1877"/>
                    </a:cubicBezTo>
                    <a:cubicBezTo>
                      <a:pt x="3527" y="1877"/>
                      <a:pt x="3641" y="1792"/>
                      <a:pt x="3669" y="1678"/>
                    </a:cubicBezTo>
                    <a:cubicBezTo>
                      <a:pt x="3868" y="1009"/>
                      <a:pt x="4352" y="568"/>
                      <a:pt x="4892" y="568"/>
                    </a:cubicBezTo>
                    <a:cubicBezTo>
                      <a:pt x="5191" y="568"/>
                      <a:pt x="5475" y="696"/>
                      <a:pt x="5703" y="938"/>
                    </a:cubicBezTo>
                    <a:cubicBezTo>
                      <a:pt x="6016" y="1251"/>
                      <a:pt x="6201" y="1735"/>
                      <a:pt x="6187" y="2247"/>
                    </a:cubicBezTo>
                    <a:cubicBezTo>
                      <a:pt x="6187" y="2460"/>
                      <a:pt x="6130" y="2702"/>
                      <a:pt x="6016" y="2944"/>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1119349" y="1762396"/>
              <a:ext cx="3780924" cy="2866056"/>
              <a:chOff x="1119349" y="1762396"/>
              <a:chExt cx="3780924" cy="2866056"/>
            </a:xfrm>
          </p:grpSpPr>
          <p:sp>
            <p:nvSpPr>
              <p:cNvPr id="18" name="ointment_195875"/>
              <p:cNvSpPr>
                <a:spLocks noChangeAspect="1"/>
              </p:cNvSpPr>
              <p:nvPr/>
            </p:nvSpPr>
            <p:spPr bwMode="auto">
              <a:xfrm>
                <a:off x="1119349" y="4188010"/>
                <a:ext cx="441103" cy="44044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7604" h="606694">
                    <a:moveTo>
                      <a:pt x="186491" y="507579"/>
                    </a:moveTo>
                    <a:lnTo>
                      <a:pt x="164150" y="529886"/>
                    </a:lnTo>
                    <a:lnTo>
                      <a:pt x="182219" y="547927"/>
                    </a:lnTo>
                    <a:lnTo>
                      <a:pt x="204560" y="525620"/>
                    </a:lnTo>
                    <a:close/>
                    <a:moveTo>
                      <a:pt x="133888" y="455055"/>
                    </a:moveTo>
                    <a:lnTo>
                      <a:pt x="111547" y="477362"/>
                    </a:lnTo>
                    <a:lnTo>
                      <a:pt x="129616" y="495403"/>
                    </a:lnTo>
                    <a:lnTo>
                      <a:pt x="151956" y="473096"/>
                    </a:lnTo>
                    <a:lnTo>
                      <a:pt x="142878" y="464031"/>
                    </a:lnTo>
                    <a:close/>
                    <a:moveTo>
                      <a:pt x="81285" y="402530"/>
                    </a:moveTo>
                    <a:lnTo>
                      <a:pt x="58944" y="424838"/>
                    </a:lnTo>
                    <a:lnTo>
                      <a:pt x="77013" y="442879"/>
                    </a:lnTo>
                    <a:lnTo>
                      <a:pt x="99353" y="420572"/>
                    </a:lnTo>
                    <a:close/>
                    <a:moveTo>
                      <a:pt x="218448" y="314072"/>
                    </a:moveTo>
                    <a:cubicBezTo>
                      <a:pt x="224696" y="314083"/>
                      <a:pt x="230945" y="316483"/>
                      <a:pt x="235703" y="321237"/>
                    </a:cubicBezTo>
                    <a:lnTo>
                      <a:pt x="243620" y="329058"/>
                    </a:lnTo>
                    <a:lnTo>
                      <a:pt x="251447" y="321237"/>
                    </a:lnTo>
                    <a:cubicBezTo>
                      <a:pt x="261053" y="311728"/>
                      <a:pt x="276441" y="311728"/>
                      <a:pt x="285959" y="321237"/>
                    </a:cubicBezTo>
                    <a:cubicBezTo>
                      <a:pt x="295476" y="330747"/>
                      <a:pt x="295476" y="346121"/>
                      <a:pt x="285959" y="355631"/>
                    </a:cubicBezTo>
                    <a:lnTo>
                      <a:pt x="278042" y="363540"/>
                    </a:lnTo>
                    <a:lnTo>
                      <a:pt x="285959" y="371450"/>
                    </a:lnTo>
                    <a:cubicBezTo>
                      <a:pt x="295476" y="380959"/>
                      <a:pt x="295476" y="396423"/>
                      <a:pt x="285959" y="405932"/>
                    </a:cubicBezTo>
                    <a:cubicBezTo>
                      <a:pt x="276441" y="415441"/>
                      <a:pt x="260965" y="415441"/>
                      <a:pt x="251447" y="405932"/>
                    </a:cubicBezTo>
                    <a:lnTo>
                      <a:pt x="243620" y="398022"/>
                    </a:lnTo>
                    <a:lnTo>
                      <a:pt x="235703" y="405932"/>
                    </a:lnTo>
                    <a:cubicBezTo>
                      <a:pt x="226186" y="415441"/>
                      <a:pt x="210709" y="415441"/>
                      <a:pt x="201192" y="405932"/>
                    </a:cubicBezTo>
                    <a:cubicBezTo>
                      <a:pt x="191674" y="396423"/>
                      <a:pt x="191674" y="380959"/>
                      <a:pt x="201192" y="371450"/>
                    </a:cubicBezTo>
                    <a:lnTo>
                      <a:pt x="209108" y="363540"/>
                    </a:lnTo>
                    <a:lnTo>
                      <a:pt x="201192" y="355631"/>
                    </a:lnTo>
                    <a:cubicBezTo>
                      <a:pt x="191674" y="346121"/>
                      <a:pt x="191674" y="330747"/>
                      <a:pt x="201192" y="321237"/>
                    </a:cubicBezTo>
                    <a:cubicBezTo>
                      <a:pt x="205951" y="316438"/>
                      <a:pt x="212199" y="314061"/>
                      <a:pt x="218448" y="314072"/>
                    </a:cubicBezTo>
                    <a:close/>
                    <a:moveTo>
                      <a:pt x="262948" y="239092"/>
                    </a:moveTo>
                    <a:lnTo>
                      <a:pt x="116799" y="369114"/>
                    </a:lnTo>
                    <a:cubicBezTo>
                      <a:pt x="129527" y="381734"/>
                      <a:pt x="219513" y="471674"/>
                      <a:pt x="238026" y="490160"/>
                    </a:cubicBezTo>
                    <a:lnTo>
                      <a:pt x="368154" y="344229"/>
                    </a:lnTo>
                    <a:close/>
                    <a:moveTo>
                      <a:pt x="310033" y="197233"/>
                    </a:moveTo>
                    <a:lnTo>
                      <a:pt x="299441" y="206653"/>
                    </a:lnTo>
                    <a:lnTo>
                      <a:pt x="400731" y="307791"/>
                    </a:lnTo>
                    <a:lnTo>
                      <a:pt x="410165" y="297126"/>
                    </a:lnTo>
                    <a:close/>
                    <a:moveTo>
                      <a:pt x="414082" y="136621"/>
                    </a:moveTo>
                    <a:lnTo>
                      <a:pt x="351599" y="169771"/>
                    </a:lnTo>
                    <a:lnTo>
                      <a:pt x="437579" y="255711"/>
                    </a:lnTo>
                    <a:lnTo>
                      <a:pt x="470868" y="193322"/>
                    </a:lnTo>
                    <a:close/>
                    <a:moveTo>
                      <a:pt x="500863" y="58857"/>
                    </a:moveTo>
                    <a:lnTo>
                      <a:pt x="453066" y="106582"/>
                    </a:lnTo>
                    <a:lnTo>
                      <a:pt x="500863" y="154396"/>
                    </a:lnTo>
                    <a:lnTo>
                      <a:pt x="548749" y="106582"/>
                    </a:lnTo>
                    <a:close/>
                    <a:moveTo>
                      <a:pt x="500863" y="0"/>
                    </a:moveTo>
                    <a:cubicBezTo>
                      <a:pt x="507116" y="0"/>
                      <a:pt x="513369" y="2378"/>
                      <a:pt x="518130" y="7132"/>
                    </a:cubicBezTo>
                    <a:lnTo>
                      <a:pt x="600462" y="89429"/>
                    </a:lnTo>
                    <a:cubicBezTo>
                      <a:pt x="609985" y="98939"/>
                      <a:pt x="609985" y="114314"/>
                      <a:pt x="600462" y="123823"/>
                    </a:cubicBezTo>
                    <a:lnTo>
                      <a:pt x="520712" y="203543"/>
                    </a:lnTo>
                    <a:lnTo>
                      <a:pt x="465171" y="307613"/>
                    </a:lnTo>
                    <a:cubicBezTo>
                      <a:pt x="464459" y="309035"/>
                      <a:pt x="463035" y="311079"/>
                      <a:pt x="461878" y="312413"/>
                    </a:cubicBezTo>
                    <a:cubicBezTo>
                      <a:pt x="203670" y="601962"/>
                      <a:pt x="279770" y="519399"/>
                      <a:pt x="199486" y="599563"/>
                    </a:cubicBezTo>
                    <a:cubicBezTo>
                      <a:pt x="189962" y="609072"/>
                      <a:pt x="174475" y="609072"/>
                      <a:pt x="164951" y="599563"/>
                    </a:cubicBezTo>
                    <a:lnTo>
                      <a:pt x="7142" y="441990"/>
                    </a:lnTo>
                    <a:cubicBezTo>
                      <a:pt x="-2381" y="432481"/>
                      <a:pt x="-2381" y="417106"/>
                      <a:pt x="7142" y="407596"/>
                    </a:cubicBezTo>
                    <a:cubicBezTo>
                      <a:pt x="87427" y="327432"/>
                      <a:pt x="4739" y="403508"/>
                      <a:pt x="294813" y="145508"/>
                    </a:cubicBezTo>
                    <a:cubicBezTo>
                      <a:pt x="296148" y="144353"/>
                      <a:pt x="298195" y="142931"/>
                      <a:pt x="299530" y="142220"/>
                    </a:cubicBezTo>
                    <a:lnTo>
                      <a:pt x="403846" y="86852"/>
                    </a:lnTo>
                    <a:lnTo>
                      <a:pt x="483596" y="7132"/>
                    </a:lnTo>
                    <a:cubicBezTo>
                      <a:pt x="488357" y="2378"/>
                      <a:pt x="494610" y="0"/>
                      <a:pt x="500863"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sp>
            <p:nvSpPr>
              <p:cNvPr id="20" name="medicine_298977"/>
              <p:cNvSpPr>
                <a:spLocks noChangeAspect="1"/>
              </p:cNvSpPr>
              <p:nvPr/>
            </p:nvSpPr>
            <p:spPr bwMode="auto">
              <a:xfrm>
                <a:off x="3323241" y="1762396"/>
                <a:ext cx="202873" cy="335766"/>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66587" h="606722">
                    <a:moveTo>
                      <a:pt x="36133" y="522206"/>
                    </a:moveTo>
                    <a:lnTo>
                      <a:pt x="36133" y="570640"/>
                    </a:lnTo>
                    <a:lnTo>
                      <a:pt x="330454" y="570640"/>
                    </a:lnTo>
                    <a:lnTo>
                      <a:pt x="330454" y="522206"/>
                    </a:lnTo>
                    <a:close/>
                    <a:moveTo>
                      <a:pt x="167859" y="321364"/>
                    </a:moveTo>
                    <a:lnTo>
                      <a:pt x="167859" y="359317"/>
                    </a:lnTo>
                    <a:lnTo>
                      <a:pt x="129851" y="359317"/>
                    </a:lnTo>
                    <a:lnTo>
                      <a:pt x="129851" y="390159"/>
                    </a:lnTo>
                    <a:lnTo>
                      <a:pt x="167859" y="390159"/>
                    </a:lnTo>
                    <a:lnTo>
                      <a:pt x="167859" y="428112"/>
                    </a:lnTo>
                    <a:lnTo>
                      <a:pt x="198747" y="428112"/>
                    </a:lnTo>
                    <a:lnTo>
                      <a:pt x="198747" y="390159"/>
                    </a:lnTo>
                    <a:lnTo>
                      <a:pt x="236756" y="390159"/>
                    </a:lnTo>
                    <a:lnTo>
                      <a:pt x="236756" y="359317"/>
                    </a:lnTo>
                    <a:lnTo>
                      <a:pt x="198747" y="359317"/>
                    </a:lnTo>
                    <a:lnTo>
                      <a:pt x="198747" y="321364"/>
                    </a:lnTo>
                    <a:close/>
                    <a:moveTo>
                      <a:pt x="131720" y="285367"/>
                    </a:moveTo>
                    <a:lnTo>
                      <a:pt x="234887" y="285367"/>
                    </a:lnTo>
                    <a:lnTo>
                      <a:pt x="234887" y="323231"/>
                    </a:lnTo>
                    <a:lnTo>
                      <a:pt x="272806" y="323231"/>
                    </a:lnTo>
                    <a:lnTo>
                      <a:pt x="272806" y="426245"/>
                    </a:lnTo>
                    <a:lnTo>
                      <a:pt x="234887" y="426245"/>
                    </a:lnTo>
                    <a:lnTo>
                      <a:pt x="234887" y="464109"/>
                    </a:lnTo>
                    <a:lnTo>
                      <a:pt x="131720" y="464109"/>
                    </a:lnTo>
                    <a:lnTo>
                      <a:pt x="131720" y="426245"/>
                    </a:lnTo>
                    <a:lnTo>
                      <a:pt x="93711" y="426245"/>
                    </a:lnTo>
                    <a:lnTo>
                      <a:pt x="93711" y="323231"/>
                    </a:lnTo>
                    <a:lnTo>
                      <a:pt x="131720" y="323231"/>
                    </a:lnTo>
                    <a:close/>
                    <a:moveTo>
                      <a:pt x="36133" y="263325"/>
                    </a:moveTo>
                    <a:lnTo>
                      <a:pt x="36133" y="486124"/>
                    </a:lnTo>
                    <a:lnTo>
                      <a:pt x="330454" y="486124"/>
                    </a:lnTo>
                    <a:lnTo>
                      <a:pt x="330454" y="263325"/>
                    </a:lnTo>
                    <a:close/>
                    <a:moveTo>
                      <a:pt x="99946" y="94736"/>
                    </a:moveTo>
                    <a:lnTo>
                      <a:pt x="99946" y="110644"/>
                    </a:lnTo>
                    <a:cubicBezTo>
                      <a:pt x="99946" y="122731"/>
                      <a:pt x="95585" y="134462"/>
                      <a:pt x="87575" y="143615"/>
                    </a:cubicBezTo>
                    <a:lnTo>
                      <a:pt x="42986" y="194183"/>
                    </a:lnTo>
                    <a:cubicBezTo>
                      <a:pt x="38536" y="199249"/>
                      <a:pt x="36133" y="205647"/>
                      <a:pt x="36133" y="212313"/>
                    </a:cubicBezTo>
                    <a:lnTo>
                      <a:pt x="36133" y="227243"/>
                    </a:lnTo>
                    <a:lnTo>
                      <a:pt x="330454" y="227243"/>
                    </a:lnTo>
                    <a:lnTo>
                      <a:pt x="330454" y="212313"/>
                    </a:lnTo>
                    <a:cubicBezTo>
                      <a:pt x="330454" y="205647"/>
                      <a:pt x="328051" y="199249"/>
                      <a:pt x="323601" y="194183"/>
                    </a:cubicBezTo>
                    <a:lnTo>
                      <a:pt x="279012" y="143615"/>
                    </a:lnTo>
                    <a:cubicBezTo>
                      <a:pt x="271002" y="134462"/>
                      <a:pt x="266552" y="122731"/>
                      <a:pt x="266552" y="110644"/>
                    </a:cubicBezTo>
                    <a:lnTo>
                      <a:pt x="266552" y="94736"/>
                    </a:lnTo>
                    <a:close/>
                    <a:moveTo>
                      <a:pt x="265039" y="36082"/>
                    </a:moveTo>
                    <a:lnTo>
                      <a:pt x="265039" y="58655"/>
                    </a:lnTo>
                    <a:lnTo>
                      <a:pt x="292629" y="58655"/>
                    </a:lnTo>
                    <a:lnTo>
                      <a:pt x="292629" y="36082"/>
                    </a:lnTo>
                    <a:close/>
                    <a:moveTo>
                      <a:pt x="201316" y="36082"/>
                    </a:moveTo>
                    <a:lnTo>
                      <a:pt x="201316" y="58655"/>
                    </a:lnTo>
                    <a:lnTo>
                      <a:pt x="228906" y="58655"/>
                    </a:lnTo>
                    <a:lnTo>
                      <a:pt x="228906" y="36082"/>
                    </a:lnTo>
                    <a:close/>
                    <a:moveTo>
                      <a:pt x="137593" y="36082"/>
                    </a:moveTo>
                    <a:lnTo>
                      <a:pt x="137593" y="58655"/>
                    </a:lnTo>
                    <a:lnTo>
                      <a:pt x="165271" y="58655"/>
                    </a:lnTo>
                    <a:lnTo>
                      <a:pt x="165271" y="36082"/>
                    </a:lnTo>
                    <a:close/>
                    <a:moveTo>
                      <a:pt x="73869" y="36082"/>
                    </a:moveTo>
                    <a:lnTo>
                      <a:pt x="73869" y="58655"/>
                    </a:lnTo>
                    <a:lnTo>
                      <a:pt x="101548" y="58655"/>
                    </a:lnTo>
                    <a:lnTo>
                      <a:pt x="101548" y="36082"/>
                    </a:lnTo>
                    <a:close/>
                    <a:moveTo>
                      <a:pt x="37824" y="0"/>
                    </a:moveTo>
                    <a:lnTo>
                      <a:pt x="328763" y="0"/>
                    </a:lnTo>
                    <a:lnTo>
                      <a:pt x="328763" y="94736"/>
                    </a:lnTo>
                    <a:lnTo>
                      <a:pt x="302686" y="94736"/>
                    </a:lnTo>
                    <a:lnTo>
                      <a:pt x="302686" y="110644"/>
                    </a:lnTo>
                    <a:cubicBezTo>
                      <a:pt x="302686" y="114021"/>
                      <a:pt x="303932" y="117221"/>
                      <a:pt x="306157" y="119798"/>
                    </a:cubicBezTo>
                    <a:lnTo>
                      <a:pt x="350745" y="170366"/>
                    </a:lnTo>
                    <a:cubicBezTo>
                      <a:pt x="360891" y="182008"/>
                      <a:pt x="366587" y="196849"/>
                      <a:pt x="366587" y="212313"/>
                    </a:cubicBezTo>
                    <a:lnTo>
                      <a:pt x="366587" y="227243"/>
                    </a:lnTo>
                    <a:lnTo>
                      <a:pt x="366587" y="522206"/>
                    </a:lnTo>
                    <a:lnTo>
                      <a:pt x="366587" y="606722"/>
                    </a:lnTo>
                    <a:lnTo>
                      <a:pt x="0" y="606722"/>
                    </a:lnTo>
                    <a:lnTo>
                      <a:pt x="0" y="522206"/>
                    </a:lnTo>
                    <a:lnTo>
                      <a:pt x="0" y="227243"/>
                    </a:lnTo>
                    <a:lnTo>
                      <a:pt x="0" y="212313"/>
                    </a:lnTo>
                    <a:cubicBezTo>
                      <a:pt x="0" y="196849"/>
                      <a:pt x="5607" y="182008"/>
                      <a:pt x="15842" y="170366"/>
                    </a:cubicBezTo>
                    <a:lnTo>
                      <a:pt x="60430" y="119798"/>
                    </a:lnTo>
                    <a:cubicBezTo>
                      <a:pt x="62655" y="117221"/>
                      <a:pt x="63901" y="114021"/>
                      <a:pt x="63901" y="110644"/>
                    </a:cubicBezTo>
                    <a:lnTo>
                      <a:pt x="63901" y="94736"/>
                    </a:lnTo>
                    <a:lnTo>
                      <a:pt x="37824" y="94736"/>
                    </a:ln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sp>
            <p:nvSpPr>
              <p:cNvPr id="22" name="tooth_288279"/>
              <p:cNvSpPr>
                <a:spLocks noChangeAspect="1"/>
              </p:cNvSpPr>
              <p:nvPr/>
            </p:nvSpPr>
            <p:spPr bwMode="auto">
              <a:xfrm>
                <a:off x="4425919" y="3480789"/>
                <a:ext cx="175103" cy="220851"/>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81044" h="606722">
                    <a:moveTo>
                      <a:pt x="238253" y="202270"/>
                    </a:moveTo>
                    <a:cubicBezTo>
                      <a:pt x="196334" y="202270"/>
                      <a:pt x="162336" y="236219"/>
                      <a:pt x="162336" y="278077"/>
                    </a:cubicBezTo>
                    <a:cubicBezTo>
                      <a:pt x="162336" y="282343"/>
                      <a:pt x="162692" y="286609"/>
                      <a:pt x="163315" y="290697"/>
                    </a:cubicBezTo>
                    <a:lnTo>
                      <a:pt x="69598" y="290697"/>
                    </a:lnTo>
                    <a:lnTo>
                      <a:pt x="88110" y="330689"/>
                    </a:lnTo>
                    <a:lnTo>
                      <a:pt x="92204" y="339487"/>
                    </a:lnTo>
                    <a:lnTo>
                      <a:pt x="89267" y="348819"/>
                    </a:lnTo>
                    <a:cubicBezTo>
                      <a:pt x="86775" y="356639"/>
                      <a:pt x="85173" y="394498"/>
                      <a:pt x="92560" y="446488"/>
                    </a:cubicBezTo>
                    <a:cubicBezTo>
                      <a:pt x="100214" y="500255"/>
                      <a:pt x="114098" y="543979"/>
                      <a:pt x="130741" y="566552"/>
                    </a:cubicBezTo>
                    <a:cubicBezTo>
                      <a:pt x="134924" y="572240"/>
                      <a:pt x="139107" y="576417"/>
                      <a:pt x="143290" y="578817"/>
                    </a:cubicBezTo>
                    <a:cubicBezTo>
                      <a:pt x="145515" y="574017"/>
                      <a:pt x="148630" y="566463"/>
                      <a:pt x="152902" y="554555"/>
                    </a:cubicBezTo>
                    <a:cubicBezTo>
                      <a:pt x="159132" y="536692"/>
                      <a:pt x="165896" y="514296"/>
                      <a:pt x="172393" y="492701"/>
                    </a:cubicBezTo>
                    <a:cubicBezTo>
                      <a:pt x="199983" y="401519"/>
                      <a:pt x="211019" y="369970"/>
                      <a:pt x="240300" y="369792"/>
                    </a:cubicBezTo>
                    <a:lnTo>
                      <a:pt x="240389" y="369792"/>
                    </a:lnTo>
                    <a:lnTo>
                      <a:pt x="240567" y="369792"/>
                    </a:lnTo>
                    <a:cubicBezTo>
                      <a:pt x="270025" y="369792"/>
                      <a:pt x="281061" y="401341"/>
                      <a:pt x="308651" y="492789"/>
                    </a:cubicBezTo>
                    <a:cubicBezTo>
                      <a:pt x="315148" y="514385"/>
                      <a:pt x="321912" y="536692"/>
                      <a:pt x="328142" y="554555"/>
                    </a:cubicBezTo>
                    <a:cubicBezTo>
                      <a:pt x="332325" y="566463"/>
                      <a:pt x="335529" y="574017"/>
                      <a:pt x="337754" y="578817"/>
                    </a:cubicBezTo>
                    <a:cubicBezTo>
                      <a:pt x="341848" y="576328"/>
                      <a:pt x="346031" y="572240"/>
                      <a:pt x="350214" y="566552"/>
                    </a:cubicBezTo>
                    <a:cubicBezTo>
                      <a:pt x="366857" y="543979"/>
                      <a:pt x="380741" y="500255"/>
                      <a:pt x="388395" y="446488"/>
                    </a:cubicBezTo>
                    <a:cubicBezTo>
                      <a:pt x="395782" y="394498"/>
                      <a:pt x="394180" y="356639"/>
                      <a:pt x="391688" y="348819"/>
                    </a:cubicBezTo>
                    <a:lnTo>
                      <a:pt x="388840" y="339487"/>
                    </a:lnTo>
                    <a:lnTo>
                      <a:pt x="392934" y="330689"/>
                    </a:lnTo>
                    <a:lnTo>
                      <a:pt x="411357" y="290697"/>
                    </a:lnTo>
                    <a:lnTo>
                      <a:pt x="313101" y="290697"/>
                    </a:lnTo>
                    <a:cubicBezTo>
                      <a:pt x="313813" y="286609"/>
                      <a:pt x="314169" y="282343"/>
                      <a:pt x="314169" y="278077"/>
                    </a:cubicBezTo>
                    <a:cubicBezTo>
                      <a:pt x="314169" y="236219"/>
                      <a:pt x="280082" y="202270"/>
                      <a:pt x="238253" y="202270"/>
                    </a:cubicBezTo>
                    <a:close/>
                    <a:moveTo>
                      <a:pt x="164547" y="50595"/>
                    </a:moveTo>
                    <a:cubicBezTo>
                      <a:pt x="171580" y="50595"/>
                      <a:pt x="177189" y="56283"/>
                      <a:pt x="177189" y="63216"/>
                    </a:cubicBezTo>
                    <a:cubicBezTo>
                      <a:pt x="177189" y="70237"/>
                      <a:pt x="171580" y="75836"/>
                      <a:pt x="164547" y="75836"/>
                    </a:cubicBezTo>
                    <a:cubicBezTo>
                      <a:pt x="140867" y="75836"/>
                      <a:pt x="118610" y="85079"/>
                      <a:pt x="101874" y="101788"/>
                    </a:cubicBezTo>
                    <a:cubicBezTo>
                      <a:pt x="85137" y="118497"/>
                      <a:pt x="75878" y="140716"/>
                      <a:pt x="75878" y="164357"/>
                    </a:cubicBezTo>
                    <a:cubicBezTo>
                      <a:pt x="75878" y="171379"/>
                      <a:pt x="70270" y="176978"/>
                      <a:pt x="63237" y="176978"/>
                    </a:cubicBezTo>
                    <a:cubicBezTo>
                      <a:pt x="56293" y="176978"/>
                      <a:pt x="50595" y="171379"/>
                      <a:pt x="50595" y="164357"/>
                    </a:cubicBezTo>
                    <a:cubicBezTo>
                      <a:pt x="50595" y="101521"/>
                      <a:pt x="101607" y="50595"/>
                      <a:pt x="164547" y="50595"/>
                    </a:cubicBezTo>
                    <a:close/>
                    <a:moveTo>
                      <a:pt x="164561" y="25328"/>
                    </a:moveTo>
                    <a:cubicBezTo>
                      <a:pt x="127359" y="25328"/>
                      <a:pt x="92382" y="39725"/>
                      <a:pt x="66127" y="66031"/>
                    </a:cubicBezTo>
                    <a:cubicBezTo>
                      <a:pt x="39783" y="92248"/>
                      <a:pt x="25365" y="127174"/>
                      <a:pt x="25365" y="164322"/>
                    </a:cubicBezTo>
                    <a:cubicBezTo>
                      <a:pt x="25365" y="184940"/>
                      <a:pt x="29726" y="204759"/>
                      <a:pt x="38448" y="223333"/>
                    </a:cubicBezTo>
                    <a:lnTo>
                      <a:pt x="38537" y="223422"/>
                    </a:lnTo>
                    <a:lnTo>
                      <a:pt x="57939" y="265458"/>
                    </a:lnTo>
                    <a:lnTo>
                      <a:pt x="137772" y="265458"/>
                    </a:lnTo>
                    <a:cubicBezTo>
                      <a:pt x="144002" y="215512"/>
                      <a:pt x="186633" y="176942"/>
                      <a:pt x="238253" y="176942"/>
                    </a:cubicBezTo>
                    <a:cubicBezTo>
                      <a:pt x="289872" y="176942"/>
                      <a:pt x="332503" y="215512"/>
                      <a:pt x="338733" y="265458"/>
                    </a:cubicBezTo>
                    <a:lnTo>
                      <a:pt x="423105" y="265458"/>
                    </a:lnTo>
                    <a:lnTo>
                      <a:pt x="442507" y="223422"/>
                    </a:lnTo>
                    <a:lnTo>
                      <a:pt x="442507" y="223333"/>
                    </a:lnTo>
                    <a:lnTo>
                      <a:pt x="442596" y="223333"/>
                    </a:lnTo>
                    <a:cubicBezTo>
                      <a:pt x="451318" y="204759"/>
                      <a:pt x="455679" y="184940"/>
                      <a:pt x="455679" y="164322"/>
                    </a:cubicBezTo>
                    <a:cubicBezTo>
                      <a:pt x="455679" y="127174"/>
                      <a:pt x="441172" y="92248"/>
                      <a:pt x="414917" y="66031"/>
                    </a:cubicBezTo>
                    <a:cubicBezTo>
                      <a:pt x="388573" y="39725"/>
                      <a:pt x="353685" y="25328"/>
                      <a:pt x="316483" y="25328"/>
                    </a:cubicBezTo>
                    <a:cubicBezTo>
                      <a:pt x="293788" y="25328"/>
                      <a:pt x="272161" y="30572"/>
                      <a:pt x="252225" y="40970"/>
                    </a:cubicBezTo>
                    <a:lnTo>
                      <a:pt x="240478" y="47013"/>
                    </a:lnTo>
                    <a:lnTo>
                      <a:pt x="228819" y="40970"/>
                    </a:lnTo>
                    <a:cubicBezTo>
                      <a:pt x="208883" y="30572"/>
                      <a:pt x="187256" y="25328"/>
                      <a:pt x="164561" y="25328"/>
                    </a:cubicBezTo>
                    <a:close/>
                    <a:moveTo>
                      <a:pt x="164561" y="0"/>
                    </a:moveTo>
                    <a:cubicBezTo>
                      <a:pt x="191973" y="0"/>
                      <a:pt x="217783" y="6665"/>
                      <a:pt x="240478" y="18574"/>
                    </a:cubicBezTo>
                    <a:cubicBezTo>
                      <a:pt x="263261" y="6665"/>
                      <a:pt x="289071" y="0"/>
                      <a:pt x="316483" y="0"/>
                    </a:cubicBezTo>
                    <a:cubicBezTo>
                      <a:pt x="407352" y="0"/>
                      <a:pt x="481044" y="73585"/>
                      <a:pt x="481044" y="164322"/>
                    </a:cubicBezTo>
                    <a:cubicBezTo>
                      <a:pt x="481044" y="189206"/>
                      <a:pt x="475437" y="212846"/>
                      <a:pt x="465469" y="233997"/>
                    </a:cubicBezTo>
                    <a:lnTo>
                      <a:pt x="415896" y="341264"/>
                    </a:lnTo>
                    <a:cubicBezTo>
                      <a:pt x="427733" y="379212"/>
                      <a:pt x="408420" y="606722"/>
                      <a:pt x="329121" y="606722"/>
                    </a:cubicBezTo>
                    <a:cubicBezTo>
                      <a:pt x="304112" y="606722"/>
                      <a:pt x="264952" y="395031"/>
                      <a:pt x="240478" y="395031"/>
                    </a:cubicBezTo>
                    <a:cubicBezTo>
                      <a:pt x="216003" y="395209"/>
                      <a:pt x="176843" y="606722"/>
                      <a:pt x="151923" y="606722"/>
                    </a:cubicBezTo>
                    <a:cubicBezTo>
                      <a:pt x="72535" y="606722"/>
                      <a:pt x="53222" y="379212"/>
                      <a:pt x="65059" y="341264"/>
                    </a:cubicBezTo>
                    <a:lnTo>
                      <a:pt x="15486" y="233997"/>
                    </a:lnTo>
                    <a:cubicBezTo>
                      <a:pt x="5607" y="212846"/>
                      <a:pt x="0" y="189206"/>
                      <a:pt x="0" y="164322"/>
                    </a:cubicBezTo>
                    <a:cubicBezTo>
                      <a:pt x="0" y="73585"/>
                      <a:pt x="73692" y="0"/>
                      <a:pt x="164561"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sp>
            <p:nvSpPr>
              <p:cNvPr id="23" name="medicine_201764"/>
              <p:cNvSpPr>
                <a:spLocks noChangeAspect="1"/>
              </p:cNvSpPr>
              <p:nvPr/>
            </p:nvSpPr>
            <p:spPr bwMode="auto">
              <a:xfrm>
                <a:off x="4459170" y="2292866"/>
                <a:ext cx="441103" cy="6096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7223" h="604322">
                    <a:moveTo>
                      <a:pt x="201731" y="285366"/>
                    </a:moveTo>
                    <a:lnTo>
                      <a:pt x="235421" y="285366"/>
                    </a:lnTo>
                    <a:lnTo>
                      <a:pt x="235421" y="369346"/>
                    </a:lnTo>
                    <a:lnTo>
                      <a:pt x="319449" y="369346"/>
                    </a:lnTo>
                    <a:lnTo>
                      <a:pt x="319449" y="402879"/>
                    </a:lnTo>
                    <a:lnTo>
                      <a:pt x="235421" y="402879"/>
                    </a:lnTo>
                    <a:lnTo>
                      <a:pt x="235421" y="486760"/>
                    </a:lnTo>
                    <a:lnTo>
                      <a:pt x="201731" y="486760"/>
                    </a:lnTo>
                    <a:lnTo>
                      <a:pt x="201731" y="402879"/>
                    </a:lnTo>
                    <a:lnTo>
                      <a:pt x="117703" y="402879"/>
                    </a:lnTo>
                    <a:lnTo>
                      <a:pt x="117703" y="369346"/>
                    </a:lnTo>
                    <a:lnTo>
                      <a:pt x="201731" y="369346"/>
                    </a:lnTo>
                    <a:close/>
                    <a:moveTo>
                      <a:pt x="151324" y="134261"/>
                    </a:moveTo>
                    <a:lnTo>
                      <a:pt x="151324" y="170752"/>
                    </a:lnTo>
                    <a:cubicBezTo>
                      <a:pt x="151324" y="193178"/>
                      <a:pt x="142654" y="214227"/>
                      <a:pt x="126694" y="230063"/>
                    </a:cubicBezTo>
                    <a:lnTo>
                      <a:pt x="65219" y="291440"/>
                    </a:lnTo>
                    <a:cubicBezTo>
                      <a:pt x="55761" y="300981"/>
                      <a:pt x="50441" y="313669"/>
                      <a:pt x="50441" y="327046"/>
                    </a:cubicBezTo>
                    <a:lnTo>
                      <a:pt x="50441" y="537142"/>
                    </a:lnTo>
                    <a:cubicBezTo>
                      <a:pt x="50441" y="546388"/>
                      <a:pt x="58027" y="553962"/>
                      <a:pt x="67288" y="553962"/>
                    </a:cubicBezTo>
                    <a:lnTo>
                      <a:pt x="369935" y="553962"/>
                    </a:lnTo>
                    <a:cubicBezTo>
                      <a:pt x="379196" y="553962"/>
                      <a:pt x="386782" y="546388"/>
                      <a:pt x="386782" y="537142"/>
                    </a:cubicBezTo>
                    <a:lnTo>
                      <a:pt x="386782" y="327046"/>
                    </a:lnTo>
                    <a:cubicBezTo>
                      <a:pt x="386782" y="313669"/>
                      <a:pt x="381462" y="300981"/>
                      <a:pt x="372004" y="291440"/>
                    </a:cubicBezTo>
                    <a:lnTo>
                      <a:pt x="310529" y="230063"/>
                    </a:lnTo>
                    <a:cubicBezTo>
                      <a:pt x="294569" y="214227"/>
                      <a:pt x="285899" y="193178"/>
                      <a:pt x="285899" y="170752"/>
                    </a:cubicBezTo>
                    <a:lnTo>
                      <a:pt x="285899" y="134261"/>
                    </a:lnTo>
                    <a:close/>
                    <a:moveTo>
                      <a:pt x="151324" y="50360"/>
                    </a:moveTo>
                    <a:cubicBezTo>
                      <a:pt x="142063" y="50360"/>
                      <a:pt x="134576" y="57934"/>
                      <a:pt x="134576" y="67180"/>
                    </a:cubicBezTo>
                    <a:lnTo>
                      <a:pt x="134576" y="100720"/>
                    </a:lnTo>
                    <a:lnTo>
                      <a:pt x="151324" y="100720"/>
                    </a:lnTo>
                    <a:lnTo>
                      <a:pt x="285899" y="100720"/>
                    </a:lnTo>
                    <a:lnTo>
                      <a:pt x="302647" y="100720"/>
                    </a:lnTo>
                    <a:lnTo>
                      <a:pt x="302647" y="67180"/>
                    </a:lnTo>
                    <a:cubicBezTo>
                      <a:pt x="302647" y="57934"/>
                      <a:pt x="295160" y="50360"/>
                      <a:pt x="285899" y="50360"/>
                    </a:cubicBezTo>
                    <a:close/>
                    <a:moveTo>
                      <a:pt x="151324" y="0"/>
                    </a:moveTo>
                    <a:lnTo>
                      <a:pt x="285899" y="0"/>
                    </a:lnTo>
                    <a:cubicBezTo>
                      <a:pt x="323041" y="0"/>
                      <a:pt x="353089" y="30098"/>
                      <a:pt x="353089" y="67180"/>
                    </a:cubicBezTo>
                    <a:lnTo>
                      <a:pt x="353089" y="151080"/>
                    </a:lnTo>
                    <a:lnTo>
                      <a:pt x="336341" y="151080"/>
                    </a:lnTo>
                    <a:lnTo>
                      <a:pt x="336341" y="170752"/>
                    </a:lnTo>
                    <a:cubicBezTo>
                      <a:pt x="336341" y="179605"/>
                      <a:pt x="339887" y="188162"/>
                      <a:pt x="346192" y="194457"/>
                    </a:cubicBezTo>
                    <a:lnTo>
                      <a:pt x="407668" y="255834"/>
                    </a:lnTo>
                    <a:cubicBezTo>
                      <a:pt x="426583" y="274719"/>
                      <a:pt x="437223" y="300391"/>
                      <a:pt x="437223" y="327046"/>
                    </a:cubicBezTo>
                    <a:lnTo>
                      <a:pt x="437223" y="537142"/>
                    </a:lnTo>
                    <a:cubicBezTo>
                      <a:pt x="437223" y="574224"/>
                      <a:pt x="407076" y="604322"/>
                      <a:pt x="369935" y="604322"/>
                    </a:cubicBezTo>
                    <a:lnTo>
                      <a:pt x="67288" y="604322"/>
                    </a:lnTo>
                    <a:cubicBezTo>
                      <a:pt x="30147" y="604322"/>
                      <a:pt x="0" y="574224"/>
                      <a:pt x="0" y="537142"/>
                    </a:cubicBezTo>
                    <a:lnTo>
                      <a:pt x="0" y="327046"/>
                    </a:lnTo>
                    <a:cubicBezTo>
                      <a:pt x="0" y="300391"/>
                      <a:pt x="10640" y="274719"/>
                      <a:pt x="29555" y="255834"/>
                    </a:cubicBezTo>
                    <a:lnTo>
                      <a:pt x="91031" y="194457"/>
                    </a:lnTo>
                    <a:cubicBezTo>
                      <a:pt x="97336" y="188162"/>
                      <a:pt x="100882" y="179605"/>
                      <a:pt x="100882" y="170752"/>
                    </a:cubicBezTo>
                    <a:lnTo>
                      <a:pt x="100882" y="151080"/>
                    </a:lnTo>
                    <a:lnTo>
                      <a:pt x="84134" y="151080"/>
                    </a:lnTo>
                    <a:lnTo>
                      <a:pt x="84134" y="67180"/>
                    </a:lnTo>
                    <a:cubicBezTo>
                      <a:pt x="84134" y="30098"/>
                      <a:pt x="114182" y="0"/>
                      <a:pt x="151324" y="0"/>
                    </a:cubicBezTo>
                    <a:close/>
                  </a:path>
                </a:pathLst>
              </a:custGeom>
              <a:solidFill>
                <a:schemeClr val="bg1"/>
              </a:solidFill>
              <a:ln>
                <a:noFill/>
              </a:ln>
            </p:spPr>
            <p:txBody>
              <a:bodyPr/>
              <a:lstStyle/>
              <a:p>
                <a:endParaRPr>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7" name="椭圆 26"/>
          <p:cNvSpPr/>
          <p:nvPr/>
        </p:nvSpPr>
        <p:spPr>
          <a:xfrm>
            <a:off x="5888161" y="1671734"/>
            <a:ext cx="411480" cy="426428"/>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5888161" y="2425749"/>
            <a:ext cx="411480" cy="426428"/>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5888161" y="3259373"/>
            <a:ext cx="411480" cy="426428"/>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5888161" y="4005824"/>
            <a:ext cx="411480" cy="426428"/>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30"/>
          <p:cNvSpPr/>
          <p:nvPr/>
        </p:nvSpPr>
        <p:spPr>
          <a:xfrm>
            <a:off x="5888161" y="4759838"/>
            <a:ext cx="411480" cy="426428"/>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5888161" y="5513852"/>
            <a:ext cx="411480" cy="426428"/>
          </a:xfrm>
          <a:prstGeom prst="ellipse">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文本框 32"/>
          <p:cNvSpPr txBox="1"/>
          <p:nvPr/>
        </p:nvSpPr>
        <p:spPr>
          <a:xfrm>
            <a:off x="6299641" y="1539521"/>
            <a:ext cx="3848632"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6299641" y="2267951"/>
            <a:ext cx="3848632"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34"/>
          <p:cNvSpPr txBox="1"/>
          <p:nvPr/>
        </p:nvSpPr>
        <p:spPr>
          <a:xfrm>
            <a:off x="6299641" y="3056652"/>
            <a:ext cx="3848632"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35"/>
          <p:cNvSpPr txBox="1"/>
          <p:nvPr/>
        </p:nvSpPr>
        <p:spPr>
          <a:xfrm>
            <a:off x="6299641" y="3799535"/>
            <a:ext cx="3848632"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文本框 36"/>
          <p:cNvSpPr txBox="1"/>
          <p:nvPr/>
        </p:nvSpPr>
        <p:spPr>
          <a:xfrm>
            <a:off x="6299641" y="4572315"/>
            <a:ext cx="3848632"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6299641" y="5358214"/>
            <a:ext cx="3848632" cy="613694"/>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anim calcmode="lin" valueType="num">
                                      <p:cBhvr>
                                        <p:cTn id="16" dur="500" fill="hold"/>
                                        <p:tgtEl>
                                          <p:spTgt spid="40"/>
                                        </p:tgtEl>
                                        <p:attrNameLst>
                                          <p:attrName>ppt_x</p:attrName>
                                        </p:attrNameLst>
                                      </p:cBhvr>
                                      <p:tavLst>
                                        <p:tav tm="0">
                                          <p:val>
                                            <p:strVal val="#ppt_x"/>
                                          </p:val>
                                        </p:tav>
                                        <p:tav tm="100000">
                                          <p:val>
                                            <p:strVal val="#ppt_x"/>
                                          </p:val>
                                        </p:tav>
                                      </p:tavLst>
                                    </p:anim>
                                    <p:anim calcmode="lin" valueType="num">
                                      <p:cBhvr>
                                        <p:cTn id="17" dur="500" fill="hold"/>
                                        <p:tgtEl>
                                          <p:spTgt spid="40"/>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500"/>
                                        <p:tgtEl>
                                          <p:spTgt spid="27"/>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ipe(left)">
                                      <p:cBhvr>
                                        <p:cTn id="49" dur="500"/>
                                        <p:tgtEl>
                                          <p:spTgt spid="36"/>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left)">
                                      <p:cBhvr>
                                        <p:cTn id="53" dur="500"/>
                                        <p:tgtEl>
                                          <p:spTgt spid="31"/>
                                        </p:tgtEl>
                                      </p:cBhvr>
                                    </p:animEffect>
                                  </p:childTnLst>
                                </p:cTn>
                              </p:par>
                            </p:childTnLst>
                          </p:cTn>
                        </p:par>
                        <p:par>
                          <p:cTn id="54" fill="hold">
                            <p:stCondLst>
                              <p:cond delay="6000"/>
                            </p:stCondLst>
                            <p:childTnLst>
                              <p:par>
                                <p:cTn id="55" presetID="22" presetClass="entr" presetSubtype="8"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left)">
                                      <p:cBhvr>
                                        <p:cTn id="57" dur="500"/>
                                        <p:tgtEl>
                                          <p:spTgt spid="37"/>
                                        </p:tgtEl>
                                      </p:cBhvr>
                                    </p:animEffect>
                                  </p:childTnLst>
                                </p:cTn>
                              </p:par>
                            </p:childTnLst>
                          </p:cTn>
                        </p:par>
                        <p:par>
                          <p:cTn id="58" fill="hold">
                            <p:stCondLst>
                              <p:cond delay="6500"/>
                            </p:stCondLst>
                            <p:childTnLst>
                              <p:par>
                                <p:cTn id="59" presetID="22" presetClass="entr" presetSubtype="8"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wipe(left)">
                                      <p:cBhvr>
                                        <p:cTn id="61" dur="500"/>
                                        <p:tgtEl>
                                          <p:spTgt spid="32"/>
                                        </p:tgtEl>
                                      </p:cBhvr>
                                    </p:animEffect>
                                  </p:childTnLst>
                                </p:cTn>
                              </p:par>
                            </p:childTnLst>
                          </p:cTn>
                        </p:par>
                        <p:par>
                          <p:cTn id="62" fill="hold">
                            <p:stCondLst>
                              <p:cond delay="7000"/>
                            </p:stCondLst>
                            <p:childTnLst>
                              <p:par>
                                <p:cTn id="63" presetID="22" presetClass="entr" presetSubtype="8"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left)">
                                      <p:cBhvr>
                                        <p:cTn id="6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358020" y="114273"/>
            <a:ext cx="1739265"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1" y="613277"/>
            <a:ext cx="12192000" cy="45719"/>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1442082" y="1825990"/>
            <a:ext cx="9307835" cy="2631131"/>
            <a:chOff x="2591990" y="2251900"/>
            <a:chExt cx="7008021" cy="1981022"/>
          </a:xfrm>
        </p:grpSpPr>
        <p:cxnSp>
          <p:nvCxnSpPr>
            <p:cNvPr id="5" name="MH_Other_1"/>
            <p:cNvCxnSpPr/>
            <p:nvPr>
              <p:custDataLst>
                <p:tags r:id="rId1"/>
              </p:custDataLst>
            </p:nvPr>
          </p:nvCxnSpPr>
          <p:spPr bwMode="auto">
            <a:xfrm>
              <a:off x="2591990" y="3528984"/>
              <a:ext cx="1548000" cy="0"/>
            </a:xfrm>
            <a:prstGeom prst="line">
              <a:avLst/>
            </a:prstGeom>
            <a:solidFill>
              <a:srgbClr val="49ACC1"/>
            </a:solidFill>
            <a:ln w="12700">
              <a:solidFill>
                <a:srgbClr val="F04765"/>
              </a:solidFill>
            </a:ln>
          </p:spPr>
          <p:style>
            <a:lnRef idx="1">
              <a:schemeClr val="accent1"/>
            </a:lnRef>
            <a:fillRef idx="0">
              <a:schemeClr val="accent1"/>
            </a:fillRef>
            <a:effectRef idx="0">
              <a:schemeClr val="accent1"/>
            </a:effectRef>
            <a:fontRef idx="minor">
              <a:schemeClr val="tx1"/>
            </a:fontRef>
          </p:style>
        </p:cxnSp>
        <p:sp>
          <p:nvSpPr>
            <p:cNvPr id="6" name="MH_Other_2"/>
            <p:cNvSpPr/>
            <p:nvPr>
              <p:custDataLst>
                <p:tags r:id="rId2"/>
              </p:custDataLst>
            </p:nvPr>
          </p:nvSpPr>
          <p:spPr>
            <a:xfrm rot="18925946">
              <a:off x="2888058" y="3623914"/>
              <a:ext cx="812010" cy="609008"/>
            </a:xfrm>
            <a:prstGeom prst="notchedRightArrow">
              <a:avLst>
                <a:gd name="adj1" fmla="val 46829"/>
                <a:gd name="adj2" fmla="val 50000"/>
              </a:avLst>
            </a:prstGeom>
            <a:solidFill>
              <a:srgbClr val="F0476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MH_SubTitle_1"/>
            <p:cNvSpPr/>
            <p:nvPr>
              <p:custDataLst>
                <p:tags r:id="rId3"/>
              </p:custDataLst>
            </p:nvPr>
          </p:nvSpPr>
          <p:spPr>
            <a:xfrm>
              <a:off x="2591990" y="2251900"/>
              <a:ext cx="1548000" cy="1173336"/>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2800" spc="600">
                <a:solidFill>
                  <a:srgbClr val="FEFFFF"/>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MH_Other_3"/>
            <p:cNvCxnSpPr/>
            <p:nvPr>
              <p:custDataLst>
                <p:tags r:id="rId4"/>
              </p:custDataLst>
            </p:nvPr>
          </p:nvCxnSpPr>
          <p:spPr bwMode="auto">
            <a:xfrm>
              <a:off x="5322001" y="3528984"/>
              <a:ext cx="1548000" cy="0"/>
            </a:xfrm>
            <a:prstGeom prst="line">
              <a:avLst/>
            </a:prstGeom>
            <a:solidFill>
              <a:srgbClr val="BAD328"/>
            </a:solidFill>
            <a:ln w="12700">
              <a:solidFill>
                <a:srgbClr val="F04765"/>
              </a:solidFill>
            </a:ln>
          </p:spPr>
          <p:style>
            <a:lnRef idx="1">
              <a:schemeClr val="accent1"/>
            </a:lnRef>
            <a:fillRef idx="0">
              <a:schemeClr val="accent1"/>
            </a:fillRef>
            <a:effectRef idx="0">
              <a:schemeClr val="accent1"/>
            </a:effectRef>
            <a:fontRef idx="minor">
              <a:schemeClr val="tx1"/>
            </a:fontRef>
          </p:style>
        </p:cxnSp>
        <p:sp>
          <p:nvSpPr>
            <p:cNvPr id="9" name="MH_Other_4"/>
            <p:cNvSpPr/>
            <p:nvPr>
              <p:custDataLst>
                <p:tags r:id="rId5"/>
              </p:custDataLst>
            </p:nvPr>
          </p:nvSpPr>
          <p:spPr>
            <a:xfrm rot="18925946">
              <a:off x="5618069" y="3623914"/>
              <a:ext cx="812010" cy="609008"/>
            </a:xfrm>
            <a:prstGeom prst="notchedRightArrow">
              <a:avLst>
                <a:gd name="adj1" fmla="val 46829"/>
                <a:gd name="adj2" fmla="val 50000"/>
              </a:avLst>
            </a:prstGeom>
            <a:solidFill>
              <a:srgbClr val="F0476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MH_SubTitle_2"/>
            <p:cNvSpPr/>
            <p:nvPr>
              <p:custDataLst>
                <p:tags r:id="rId6"/>
              </p:custDataLst>
            </p:nvPr>
          </p:nvSpPr>
          <p:spPr>
            <a:xfrm>
              <a:off x="5322001" y="2251900"/>
              <a:ext cx="1548000" cy="1173336"/>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2800" spc="600">
                <a:solidFill>
                  <a:srgbClr val="FEFFFF"/>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 name="MH_Other_5"/>
            <p:cNvCxnSpPr/>
            <p:nvPr>
              <p:custDataLst>
                <p:tags r:id="rId7"/>
              </p:custDataLst>
            </p:nvPr>
          </p:nvCxnSpPr>
          <p:spPr bwMode="auto">
            <a:xfrm>
              <a:off x="8052011" y="3528984"/>
              <a:ext cx="1548000" cy="0"/>
            </a:xfrm>
            <a:prstGeom prst="line">
              <a:avLst/>
            </a:prstGeom>
            <a:solidFill>
              <a:srgbClr val="40C2A2"/>
            </a:solidFill>
            <a:ln w="12700">
              <a:solidFill>
                <a:srgbClr val="F04765"/>
              </a:solidFill>
            </a:ln>
          </p:spPr>
          <p:style>
            <a:lnRef idx="1">
              <a:schemeClr val="accent1"/>
            </a:lnRef>
            <a:fillRef idx="0">
              <a:schemeClr val="accent1"/>
            </a:fillRef>
            <a:effectRef idx="0">
              <a:schemeClr val="accent1"/>
            </a:effectRef>
            <a:fontRef idx="minor">
              <a:schemeClr val="tx1"/>
            </a:fontRef>
          </p:style>
        </p:cxnSp>
        <p:sp>
          <p:nvSpPr>
            <p:cNvPr id="12" name="MH_Other_6"/>
            <p:cNvSpPr/>
            <p:nvPr>
              <p:custDataLst>
                <p:tags r:id="rId8"/>
              </p:custDataLst>
            </p:nvPr>
          </p:nvSpPr>
          <p:spPr>
            <a:xfrm rot="18925946">
              <a:off x="8348079" y="3623914"/>
              <a:ext cx="812010" cy="609008"/>
            </a:xfrm>
            <a:prstGeom prst="notchedRightArrow">
              <a:avLst>
                <a:gd name="adj1" fmla="val 46829"/>
                <a:gd name="adj2" fmla="val 50000"/>
              </a:avLst>
            </a:prstGeom>
            <a:solidFill>
              <a:srgbClr val="F0476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MH_SubTitle_3"/>
            <p:cNvSpPr/>
            <p:nvPr>
              <p:custDataLst>
                <p:tags r:id="rId9"/>
              </p:custDataLst>
            </p:nvPr>
          </p:nvSpPr>
          <p:spPr>
            <a:xfrm>
              <a:off x="8052011" y="2251900"/>
              <a:ext cx="1548000" cy="1173336"/>
            </a:xfrm>
            <a:prstGeom prst="rect">
              <a:avLst/>
            </a:prstGeom>
            <a:solidFill>
              <a:srgbClr val="F0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2800" spc="600">
                <a:solidFill>
                  <a:srgbClr val="FE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 name="文本框 13"/>
          <p:cNvSpPr txBox="1"/>
          <p:nvPr/>
        </p:nvSpPr>
        <p:spPr>
          <a:xfrm>
            <a:off x="1752480" y="2325117"/>
            <a:ext cx="1435208" cy="584775"/>
          </a:xfrm>
          <a:prstGeom prst="rect">
            <a:avLst/>
          </a:prstGeom>
          <a:noFill/>
        </p:spPr>
        <p:txBody>
          <a:bodyPr wrap="square" rtlCol="0">
            <a:spAutoFit/>
          </a:bodyPr>
          <a:lstStyle/>
          <a:p>
            <a:r>
              <a:rPr lang="zh-CN" altLang="en-US" sz="3200">
                <a:solidFill>
                  <a:schemeClr val="bg1"/>
                </a:solidFill>
                <a:latin typeface="Arial" panose="020B0604020202020204" pitchFamily="34" charset="0"/>
                <a:ea typeface="微软雅黑" panose="020B0503020204020204" pitchFamily="34" charset="-122"/>
                <a:sym typeface="Arial" panose="020B0604020202020204" pitchFamily="34" charset="0"/>
              </a:rPr>
              <a:t>关键字</a:t>
            </a:r>
            <a:endParaRPr lang="zh-CN" altLang="en-US" sz="3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nvSpPr>
        <p:spPr>
          <a:xfrm>
            <a:off x="5378395" y="2312796"/>
            <a:ext cx="1435208" cy="584775"/>
          </a:xfrm>
          <a:prstGeom prst="rect">
            <a:avLst/>
          </a:prstGeom>
          <a:noFill/>
        </p:spPr>
        <p:txBody>
          <a:bodyPr wrap="square" rtlCol="0">
            <a:spAutoFit/>
          </a:bodyPr>
          <a:lstStyle/>
          <a:p>
            <a:r>
              <a:rPr lang="zh-CN" altLang="en-US" sz="3200">
                <a:solidFill>
                  <a:schemeClr val="bg1"/>
                </a:solidFill>
                <a:latin typeface="Arial" panose="020B0604020202020204" pitchFamily="34" charset="0"/>
                <a:ea typeface="微软雅黑" panose="020B0503020204020204" pitchFamily="34" charset="-122"/>
                <a:sym typeface="Arial" panose="020B0604020202020204" pitchFamily="34" charset="0"/>
              </a:rPr>
              <a:t>关键字</a:t>
            </a:r>
            <a:endParaRPr lang="zh-CN" altLang="en-US" sz="3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9004312" y="2312795"/>
            <a:ext cx="1435208" cy="584775"/>
          </a:xfrm>
          <a:prstGeom prst="rect">
            <a:avLst/>
          </a:prstGeom>
          <a:noFill/>
        </p:spPr>
        <p:txBody>
          <a:bodyPr wrap="square" rtlCol="0">
            <a:spAutoFit/>
          </a:bodyPr>
          <a:lstStyle/>
          <a:p>
            <a:r>
              <a:rPr lang="zh-CN" altLang="en-US" sz="3200">
                <a:solidFill>
                  <a:schemeClr val="bg1"/>
                </a:solidFill>
                <a:latin typeface="Arial" panose="020B0604020202020204" pitchFamily="34" charset="0"/>
                <a:ea typeface="微软雅黑" panose="020B0503020204020204" pitchFamily="34" charset="-122"/>
                <a:sym typeface="Arial" panose="020B0604020202020204" pitchFamily="34" charset="0"/>
              </a:rPr>
              <a:t>关键字</a:t>
            </a:r>
            <a:endParaRPr lang="zh-CN" altLang="en-US" sz="3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6"/>
          <p:cNvSpPr txBox="1"/>
          <p:nvPr/>
        </p:nvSpPr>
        <p:spPr>
          <a:xfrm>
            <a:off x="1559535" y="4665990"/>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1073599" y="5042696"/>
            <a:ext cx="2792970" cy="923330"/>
          </a:xfrm>
          <a:prstGeom prst="rect">
            <a:avLst/>
          </a:prstGeom>
          <a:noFill/>
        </p:spPr>
        <p:txBody>
          <a:bodyPr wrap="square" rtlCol="0">
            <a:spAutoFit/>
          </a:bodyPr>
          <a:lstStyle/>
          <a:p>
            <a:pPr algn="ct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8"/>
          <p:cNvSpPr txBox="1"/>
          <p:nvPr/>
        </p:nvSpPr>
        <p:spPr>
          <a:xfrm>
            <a:off x="5122639" y="4665990"/>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4636703" y="5042696"/>
            <a:ext cx="2792970" cy="923330"/>
          </a:xfrm>
          <a:prstGeom prst="rect">
            <a:avLst/>
          </a:prstGeom>
          <a:noFill/>
        </p:spPr>
        <p:txBody>
          <a:bodyPr wrap="square" rtlCol="0">
            <a:spAutoFit/>
          </a:bodyPr>
          <a:lstStyle/>
          <a:p>
            <a:pPr algn="ct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8809080" y="4665990"/>
            <a:ext cx="1821098" cy="400110"/>
          </a:xfrm>
          <a:prstGeom prst="rect">
            <a:avLst/>
          </a:prstGeom>
          <a:noFill/>
        </p:spPr>
        <p:txBody>
          <a:bodyPr wrap="square" rtlCol="0">
            <a:spAutoFit/>
          </a:bodyPr>
          <a:lstStyle/>
          <a:p>
            <a:r>
              <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rPr>
              <a:t>添加文本标题</a:t>
            </a:r>
            <a:endParaRPr lang="zh-CN" altLang="en-US" sz="2000">
              <a:solidFill>
                <a:srgbClr val="F04765"/>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8323144" y="5042696"/>
            <a:ext cx="2792970" cy="923330"/>
          </a:xfrm>
          <a:prstGeom prst="rect">
            <a:avLst/>
          </a:prstGeom>
          <a:noFill/>
        </p:spPr>
        <p:txBody>
          <a:bodyPr wrap="square" rtlCol="0">
            <a:spAutoFit/>
          </a:bodyPr>
          <a:lstStyle/>
          <a:p>
            <a:pPr algn="ct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up)">
                                      <p:cBhvr>
                                        <p:cTn id="29" dur="500"/>
                                        <p:tgtEl>
                                          <p:spTgt spid="18"/>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up)">
                                      <p:cBhvr>
                                        <p:cTn id="33" dur="500"/>
                                        <p:tgtEl>
                                          <p:spTgt spid="15"/>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childTnLst>
                          </p:cTn>
                        </p:par>
                        <p:par>
                          <p:cTn id="38" fill="hold">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up)">
                                      <p:cBhvr>
                                        <p:cTn id="41" dur="500"/>
                                        <p:tgtEl>
                                          <p:spTgt spid="20"/>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up)">
                                      <p:cBhvr>
                                        <p:cTn id="45" dur="500"/>
                                        <p:tgtEl>
                                          <p:spTgt spid="16"/>
                                        </p:tgtEl>
                                      </p:cBhvr>
                                    </p:animEffect>
                                  </p:childTnLst>
                                </p:cTn>
                              </p:par>
                            </p:childTnLst>
                          </p:cTn>
                        </p:par>
                        <p:par>
                          <p:cTn id="46" fill="hold">
                            <p:stCondLst>
                              <p:cond delay="5000"/>
                            </p:stCondLst>
                            <p:childTnLst>
                              <p:par>
                                <p:cTn id="47" presetID="22" presetClass="entr" presetSubtype="1"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up)">
                                      <p:cBhvr>
                                        <p:cTn id="49" dur="500"/>
                                        <p:tgtEl>
                                          <p:spTgt spid="21"/>
                                        </p:tgtEl>
                                      </p:cBhvr>
                                    </p:animEffect>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up)">
                                      <p:cBhvr>
                                        <p:cTn id="5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4" grpId="0"/>
      <p:bldP spid="15" grpId="0"/>
      <p:bldP spid="16" grpId="0"/>
      <p:bldP spid="17" grpId="0"/>
      <p:bldP spid="18" grpId="0"/>
      <p:bldP spid="19" grpId="0"/>
      <p:bldP spid="20" grpId="0"/>
      <p:bldP spid="21"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FEF0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rcRect t="12794" b="5753"/>
          <a:stretch>
            <a:fillRect/>
          </a:stretch>
        </p:blipFill>
        <p:spPr>
          <a:xfrm>
            <a:off x="0" y="0"/>
            <a:ext cx="12192000" cy="6858000"/>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rcRect l="22703" t="7834" r="18377" b="11500"/>
          <a:stretch>
            <a:fillRect/>
          </a:stretch>
        </p:blipFill>
        <p:spPr>
          <a:xfrm>
            <a:off x="571500" y="836930"/>
            <a:ext cx="6286500" cy="6146800"/>
          </a:xfrm>
          <a:prstGeom prst="rect">
            <a:avLst/>
          </a:prstGeom>
        </p:spPr>
      </p:pic>
      <p:sp>
        <p:nvSpPr>
          <p:cNvPr id="9" name="文本框 8"/>
          <p:cNvSpPr txBox="1"/>
          <p:nvPr/>
        </p:nvSpPr>
        <p:spPr>
          <a:xfrm>
            <a:off x="6777291" y="2411407"/>
            <a:ext cx="4892739" cy="1015663"/>
          </a:xfrm>
          <a:prstGeom prst="rect">
            <a:avLst/>
          </a:prstGeom>
          <a:noFill/>
        </p:spPr>
        <p:txBody>
          <a:bodyPr wrap="square" rtlCol="0">
            <a:spAutoFit/>
          </a:bodyPr>
          <a:lstStyle/>
          <a:p>
            <a:pPr algn="dist"/>
            <a:r>
              <a:rPr lang="zh-CN" altLang="en-US" sz="6000" dirty="0">
                <a:solidFill>
                  <a:srgbClr val="F04765"/>
                </a:solidFill>
                <a:latin typeface="方正粗倩简体" panose="03000509000000000000" pitchFamily="65" charset="-122"/>
                <a:ea typeface="方正粗倩简体" panose="03000509000000000000" pitchFamily="65" charset="-122"/>
                <a:sym typeface="Arial" panose="020B0604020202020204" pitchFamily="34" charset="0"/>
              </a:rPr>
              <a:t>谢谢您的观看</a:t>
            </a:r>
            <a:endParaRPr lang="zh-CN" altLang="en-US" sz="6000" dirty="0">
              <a:solidFill>
                <a:srgbClr val="F04765"/>
              </a:solidFill>
              <a:latin typeface="方正粗倩简体" panose="03000509000000000000" pitchFamily="65" charset="-122"/>
              <a:ea typeface="方正粗倩简体" panose="03000509000000000000" pitchFamily="65" charset="-122"/>
              <a:sym typeface="Arial" panose="020B0604020202020204" pitchFamily="34" charset="0"/>
            </a:endParaRPr>
          </a:p>
        </p:txBody>
      </p:sp>
      <p:sp>
        <p:nvSpPr>
          <p:cNvPr id="10" name="文本框 9"/>
          <p:cNvSpPr txBox="1"/>
          <p:nvPr/>
        </p:nvSpPr>
        <p:spPr>
          <a:xfrm>
            <a:off x="6858000" y="3464855"/>
            <a:ext cx="4880610" cy="923330"/>
          </a:xfrm>
          <a:prstGeom prst="rect">
            <a:avLst/>
          </a:prstGeom>
          <a:noFill/>
        </p:spPr>
        <p:txBody>
          <a:bodyPr wrap="square" rtlCol="0">
            <a:spAutoFit/>
          </a:bodyPr>
          <a:lstStyle/>
          <a:p>
            <a:pPr>
              <a:lnSpc>
                <a:spcPct val="150000"/>
              </a:lnSpc>
            </a:pPr>
            <a:r>
              <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rPr>
              <a:t>点击此处添加文本内容详细说明点击此处添加文本内容详细说明点击此处添加文本内容详细说明点击此处添加文本内容详细说明点击此处添加文本内容详细说明点击此处添加文本内容详细说明</a:t>
            </a:r>
            <a:endParaRPr lang="zh-CN" altLang="en-US" sz="1200">
              <a:solidFill>
                <a:srgbClr val="FAA9B8"/>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10"/>
          <p:cNvSpPr txBox="1"/>
          <p:nvPr/>
        </p:nvSpPr>
        <p:spPr>
          <a:xfrm>
            <a:off x="7211060" y="4569003"/>
            <a:ext cx="1798320" cy="335280"/>
          </a:xfrm>
          <a:prstGeom prst="rect">
            <a:avLst/>
          </a:prstGeom>
          <a:noFill/>
        </p:spPr>
        <p:txBody>
          <a:bodyPr wrap="square" rtlCol="0">
            <a:spAutoFit/>
          </a:bodyPr>
          <a:lstStyle/>
          <a:p>
            <a:pPr algn="ctr"/>
            <a:r>
              <a:rPr lang="zh-CN" altLang="en-US"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汇报人：第一</a:t>
            </a:r>
            <a:r>
              <a:rPr lang="en-US" altLang="zh-CN"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PPT</a:t>
            </a:r>
            <a:endParaRPr lang="zh-CN" altLang="en-US" sz="1600" dirty="0">
              <a:solidFill>
                <a:srgbClr val="FF7843"/>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9009380" y="4569003"/>
            <a:ext cx="2670810" cy="338554"/>
          </a:xfrm>
          <a:prstGeom prst="rect">
            <a:avLst/>
          </a:prstGeom>
          <a:noFill/>
        </p:spPr>
        <p:txBody>
          <a:bodyPr wrap="square" rtlCol="0">
            <a:spAutoFit/>
          </a:bodyPr>
          <a:lstStyle/>
          <a:p>
            <a:pPr algn="ctr"/>
            <a:r>
              <a:rPr lang="zh-CN" altLang="en-US"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时间：</a:t>
            </a:r>
            <a:r>
              <a:rPr lang="en-US" altLang="zh-CN"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20XX</a:t>
            </a:r>
            <a:r>
              <a:rPr lang="zh-CN" altLang="en-US"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年</a:t>
            </a:r>
            <a:r>
              <a:rPr lang="en-US" altLang="zh-CN"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X</a:t>
            </a:r>
            <a:r>
              <a:rPr lang="zh-CN" altLang="en-US"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月</a:t>
            </a:r>
            <a:r>
              <a:rPr lang="en-US" altLang="zh-CN"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X</a:t>
            </a:r>
            <a:r>
              <a:rPr lang="zh-CN" altLang="en-US" sz="1600" dirty="0">
                <a:solidFill>
                  <a:srgbClr val="FF7843"/>
                </a:solidFill>
                <a:latin typeface="Arial" panose="020B0604020202020204" pitchFamily="34" charset="0"/>
                <a:ea typeface="微软雅黑" panose="020B0503020204020204" pitchFamily="34" charset="-122"/>
                <a:sym typeface="Arial" panose="020B0604020202020204" pitchFamily="34" charset="0"/>
              </a:rPr>
              <a:t>日</a:t>
            </a:r>
            <a:endParaRPr lang="zh-CN" altLang="en-US" sz="1600" dirty="0">
              <a:solidFill>
                <a:srgbClr val="FF7843"/>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9000">
        <p14:flip dir="r"/>
      </p:transition>
    </mc:Choice>
    <mc:Fallback>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34185" y="2159635"/>
            <a:ext cx="2881630" cy="2160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sz="1100" dirty="0">
                <a:solidFill>
                  <a:srgbClr val="EEECE1">
                    <a:lumMod val="25000"/>
                  </a:srgbClr>
                </a:solidFill>
                <a:latin typeface="微软雅黑" panose="020B0503020204020204" pitchFamily="34" charset="-122"/>
                <a:ea typeface="微软雅黑" panose="020B0503020204020204" pitchFamily="34" charset="-122"/>
              </a:rPr>
              <a:t>宠物百科网:https://www.birdbaike.com/</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rPr>
              <a:t>旅游网：https://www.hzktpj.com/</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rPr>
              <a:t>AI智能：https://www.intellectai.cn/</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rPr>
              <a:t>猫粮代理：http://www.intelseo.cn/</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rPr>
              <a:t>取名网:https://www.mkiseo.com/</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rPr>
              <a:t>旅游百科:https://www.siapab.cn/</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rPr>
              <a:t>企业管理咨询:www.xiaomubai.com</a:t>
            </a:r>
            <a:endParaRPr sz="1100" dirty="0">
              <a:solidFill>
                <a:srgbClr val="EEECE1">
                  <a:lumMod val="25000"/>
                </a:srgbClr>
              </a:solidFill>
              <a:latin typeface="微软雅黑" panose="020B0503020204020204" pitchFamily="34" charset="-122"/>
              <a:ea typeface="微软雅黑" panose="020B0503020204020204" pitchFamily="34" charset="-122"/>
            </a:endParaRPr>
          </a:p>
        </p:txBody>
      </p:sp>
      <mc:AlternateContent xmlns:mc="http://schemas.openxmlformats.org/markup-compatibility/2006" xmlns:p14="http://schemas.microsoft.com/office/powerpoint/2010/main">
        <mc:Choice Requires="p14">
          <p:contentPart r:id="rId1" p14:bwMode="auto">
            <p14:nvContentPartPr>
              <p14:cNvPr id="7" name="墨迹 6"/>
              <p14:cNvContentPartPr/>
              <p14:nvPr/>
            </p14:nvContentPartPr>
            <p14:xfrm>
              <a:off x="-1269037" y="737060"/>
              <a:ext cx="360" cy="360"/>
            </p14:xfrm>
          </p:contentPart>
        </mc:Choice>
        <mc:Fallback xmlns="">
          <p:pic>
            <p:nvPicPr>
              <p:cNvPr id="7" name="墨迹 6"/>
            </p:nvPicPr>
            <p:blipFill>
              <a:blip r:embed="rId2"/>
            </p:blipFill>
            <p:spPr>
              <a:xfrm>
                <a:off x="-1269037" y="737060"/>
                <a:ext cx="360" cy="360"/>
              </a:xfrm>
              <a:prstGeom prst="rect"/>
            </p:spPr>
          </p:pic>
        </mc:Fallback>
      </mc:AlternateContent>
      <p:sp>
        <p:nvSpPr>
          <p:cNvPr id="2" name="矩形 1"/>
          <p:cNvSpPr/>
          <p:nvPr/>
        </p:nvSpPr>
        <p:spPr>
          <a:xfrm>
            <a:off x="5757545" y="2159635"/>
            <a:ext cx="3220720" cy="26593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r>
              <a:rPr sz="1100" dirty="0">
                <a:solidFill>
                  <a:srgbClr val="EEECE1">
                    <a:lumMod val="25000"/>
                  </a:srgbClr>
                </a:solidFill>
                <a:latin typeface="微软雅黑" panose="020B0503020204020204" pitchFamily="34" charset="-122"/>
                <a:ea typeface="微软雅黑" panose="020B0503020204020204" pitchFamily="34" charset="-122"/>
                <a:hlinkClick r:id="rId3" action="ppaction://hlinkfile"/>
              </a:rPr>
              <a:t>宠物百科网</a:t>
            </a:r>
            <a:r>
              <a:rPr sz="1100" dirty="0">
                <a:solidFill>
                  <a:srgbClr val="EEECE1">
                    <a:lumMod val="25000"/>
                  </a:srgbClr>
                </a:solidFill>
                <a:latin typeface="微软雅黑" panose="020B0503020204020204" pitchFamily="34" charset="-122"/>
                <a:ea typeface="微软雅黑" panose="020B0503020204020204" pitchFamily="34" charset="-122"/>
              </a:rPr>
              <a:t>:https://www.birdbaike.com/</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hlinkClick r:id="rId4" action="ppaction://hlinkfile"/>
              </a:rPr>
              <a:t>旅游网</a:t>
            </a:r>
            <a:r>
              <a:rPr sz="1100" dirty="0">
                <a:solidFill>
                  <a:srgbClr val="EEECE1">
                    <a:lumMod val="25000"/>
                  </a:srgbClr>
                </a:solidFill>
                <a:latin typeface="微软雅黑" panose="020B0503020204020204" pitchFamily="34" charset="-122"/>
                <a:ea typeface="微软雅黑" panose="020B0503020204020204" pitchFamily="34" charset="-122"/>
              </a:rPr>
              <a:t>：https://www.hzktpj.com/</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hlinkClick r:id="rId5" action="ppaction://hlinkfile"/>
              </a:rPr>
              <a:t>AI智能</a:t>
            </a:r>
            <a:r>
              <a:rPr sz="1100" dirty="0">
                <a:solidFill>
                  <a:srgbClr val="EEECE1">
                    <a:lumMod val="25000"/>
                  </a:srgbClr>
                </a:solidFill>
                <a:latin typeface="微软雅黑" panose="020B0503020204020204" pitchFamily="34" charset="-122"/>
                <a:ea typeface="微软雅黑" panose="020B0503020204020204" pitchFamily="34" charset="-122"/>
              </a:rPr>
              <a:t>：https://www.intellectai.cn/</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hlinkClick r:id="rId6"/>
              </a:rPr>
              <a:t>猫粮代理</a:t>
            </a:r>
            <a:r>
              <a:rPr sz="1100" dirty="0">
                <a:solidFill>
                  <a:srgbClr val="EEECE1">
                    <a:lumMod val="25000"/>
                  </a:srgbClr>
                </a:solidFill>
                <a:latin typeface="微软雅黑" panose="020B0503020204020204" pitchFamily="34" charset="-122"/>
                <a:ea typeface="微软雅黑" panose="020B0503020204020204" pitchFamily="34" charset="-122"/>
              </a:rPr>
              <a:t>：http://www.intelseo.cn/</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hlinkClick r:id="rId7" action="ppaction://hlinkfile"/>
              </a:rPr>
              <a:t>取名网</a:t>
            </a:r>
            <a:r>
              <a:rPr sz="1100" dirty="0">
                <a:solidFill>
                  <a:srgbClr val="EEECE1">
                    <a:lumMod val="25000"/>
                  </a:srgbClr>
                </a:solidFill>
                <a:latin typeface="微软雅黑" panose="020B0503020204020204" pitchFamily="34" charset="-122"/>
                <a:ea typeface="微软雅黑" panose="020B0503020204020204" pitchFamily="34" charset="-122"/>
              </a:rPr>
              <a:t>:https://www.mkiseo.com/</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hlinkClick r:id="rId8" action="ppaction://hlinkfile"/>
              </a:rPr>
              <a:t>旅游百科</a:t>
            </a:r>
            <a:r>
              <a:rPr sz="1100" dirty="0">
                <a:solidFill>
                  <a:srgbClr val="EEECE1">
                    <a:lumMod val="25000"/>
                  </a:srgbClr>
                </a:solidFill>
                <a:latin typeface="微软雅黑" panose="020B0503020204020204" pitchFamily="34" charset="-122"/>
                <a:ea typeface="微软雅黑" panose="020B0503020204020204" pitchFamily="34" charset="-122"/>
              </a:rPr>
              <a:t>:https://www.siapab.cn/</a:t>
            </a:r>
            <a:endParaRPr sz="1100" dirty="0">
              <a:solidFill>
                <a:srgbClr val="EEECE1">
                  <a:lumMod val="25000"/>
                </a:srgbClr>
              </a:solidFill>
              <a:latin typeface="微软雅黑" panose="020B0503020204020204" pitchFamily="34" charset="-122"/>
              <a:ea typeface="微软雅黑" panose="020B0503020204020204" pitchFamily="34" charset="-122"/>
            </a:endParaRPr>
          </a:p>
          <a:p>
            <a:r>
              <a:rPr sz="1100" dirty="0">
                <a:solidFill>
                  <a:srgbClr val="EEECE1">
                    <a:lumMod val="25000"/>
                  </a:srgbClr>
                </a:solidFill>
                <a:latin typeface="微软雅黑" panose="020B0503020204020204" pitchFamily="34" charset="-122"/>
                <a:ea typeface="微软雅黑" panose="020B0503020204020204" pitchFamily="34" charset="-122"/>
                <a:hlinkClick r:id="rId9"/>
              </a:rPr>
              <a:t>企业管理咨询</a:t>
            </a:r>
            <a:r>
              <a:rPr sz="1100" dirty="0">
                <a:solidFill>
                  <a:srgbClr val="EEECE1">
                    <a:lumMod val="25000"/>
                  </a:srgbClr>
                </a:solidFill>
                <a:latin typeface="微软雅黑" panose="020B0503020204020204" pitchFamily="34" charset="-122"/>
                <a:ea typeface="微软雅黑" panose="020B0503020204020204" pitchFamily="34" charset="-122"/>
              </a:rPr>
              <a:t>:</a:t>
            </a:r>
            <a:r>
              <a:rPr lang="en-US" sz="1100" dirty="0">
                <a:solidFill>
                  <a:srgbClr val="EEECE1">
                    <a:lumMod val="25000"/>
                  </a:srgbClr>
                </a:solidFill>
                <a:latin typeface="微软雅黑" panose="020B0503020204020204" pitchFamily="34" charset="-122"/>
                <a:ea typeface="微软雅黑" panose="020B0503020204020204" pitchFamily="34" charset="-122"/>
              </a:rPr>
              <a:t>http://</a:t>
            </a:r>
            <a:r>
              <a:rPr sz="1100" dirty="0">
                <a:solidFill>
                  <a:srgbClr val="EEECE1">
                    <a:lumMod val="25000"/>
                  </a:srgbClr>
                </a:solidFill>
                <a:latin typeface="微软雅黑" panose="020B0503020204020204" pitchFamily="34" charset="-122"/>
                <a:ea typeface="微软雅黑" panose="020B0503020204020204" pitchFamily="34" charset="-122"/>
              </a:rPr>
              <a:t>www.xiaomubai.com</a:t>
            </a:r>
            <a:r>
              <a:rPr lang="en-US" sz="1100" dirty="0">
                <a:solidFill>
                  <a:srgbClr val="EEECE1">
                    <a:lumMod val="25000"/>
                  </a:srgbClr>
                </a:solidFill>
                <a:latin typeface="微软雅黑" panose="020B0503020204020204" pitchFamily="34" charset="-122"/>
                <a:ea typeface="微软雅黑" panose="020B0503020204020204" pitchFamily="34" charset="-122"/>
              </a:rPr>
              <a:t>/</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www.cnwenan.cn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www.xkongtiao.cn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www.xnyche.cn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www.118866.cn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www.16822.cn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www.shuiguodl.com</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www.cwliang.cn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www.jiadianxiu.cn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a:p>
            <a:r>
              <a:rPr lang="en-US" sz="1100" dirty="0">
                <a:solidFill>
                  <a:srgbClr val="EEECE1">
                    <a:lumMod val="25000"/>
                  </a:srgbClr>
                </a:solidFill>
                <a:latin typeface="微软雅黑" panose="020B0503020204020204" pitchFamily="34" charset="-122"/>
                <a:ea typeface="微软雅黑" panose="020B0503020204020204" pitchFamily="34" charset="-122"/>
              </a:rPr>
              <a:t>www.cunyouwang.cn</a:t>
            </a:r>
            <a:endParaRPr lang="en-US" sz="1100" dirty="0">
              <a:solidFill>
                <a:srgbClr val="EEECE1">
                  <a:lumMod val="25000"/>
                </a:srgbClr>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0"/>
          <a:stretch>
            <a:fillRect/>
          </a:stretch>
        </p:blipFill>
        <p:spPr>
          <a:xfrm>
            <a:off x="0" y="0"/>
            <a:ext cx="12191365"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p14:gallery dir="l"/>
      </p:transition>
    </mc:Choice>
    <mc:Fallback>
      <p:transition spd="slow" advTm="0">
        <p:fade/>
      </p:transition>
    </mc:Fallback>
  </mc:AlternateContent>
</p:sld>
</file>

<file path=ppt/tags/tag1.xml><?xml version="1.0" encoding="utf-8"?>
<p:tagLst xmlns:p="http://schemas.openxmlformats.org/presentationml/2006/main">
  <p:tag name="MH" val="20170721151537"/>
  <p:tag name="MH_LIBRARY" val="GRAPHIC"/>
  <p:tag name="MH_ORDER" val="1"/>
  <p:tag name="MH_TYPE" val="Other"/>
</p:tagLst>
</file>

<file path=ppt/tags/tag2.xml><?xml version="1.0" encoding="utf-8"?>
<p:tagLst xmlns:p="http://schemas.openxmlformats.org/presentationml/2006/main">
  <p:tag name="MH" val="20170721151537"/>
  <p:tag name="MH_LIBRARY" val="GRAPHIC"/>
  <p:tag name="MH_ORDER" val="2"/>
  <p:tag name="MH_TYPE" val="Other"/>
</p:tagLst>
</file>

<file path=ppt/tags/tag3.xml><?xml version="1.0" encoding="utf-8"?>
<p:tagLst xmlns:p="http://schemas.openxmlformats.org/presentationml/2006/main">
  <p:tag name="MH" val="20170721151537"/>
  <p:tag name="MH_LIBRARY" val="GRAPHIC"/>
  <p:tag name="MH_ORDER" val="1"/>
  <p:tag name="MH_TYPE" val="SubTitle"/>
</p:tagLst>
</file>

<file path=ppt/tags/tag4.xml><?xml version="1.0" encoding="utf-8"?>
<p:tagLst xmlns:p="http://schemas.openxmlformats.org/presentationml/2006/main">
  <p:tag name="MH" val="20170721151537"/>
  <p:tag name="MH_LIBRARY" val="GRAPHIC"/>
  <p:tag name="MH_ORDER" val="3"/>
  <p:tag name="MH_TYPE" val="Other"/>
</p:tagLst>
</file>

<file path=ppt/tags/tag5.xml><?xml version="1.0" encoding="utf-8"?>
<p:tagLst xmlns:p="http://schemas.openxmlformats.org/presentationml/2006/main">
  <p:tag name="MH" val="20170721151537"/>
  <p:tag name="MH_LIBRARY" val="GRAPHIC"/>
  <p:tag name="MH_ORDER" val="4"/>
  <p:tag name="MH_TYPE" val="Other"/>
</p:tagLst>
</file>

<file path=ppt/tags/tag6.xml><?xml version="1.0" encoding="utf-8"?>
<p:tagLst xmlns:p="http://schemas.openxmlformats.org/presentationml/2006/main">
  <p:tag name="MH" val="20170721151537"/>
  <p:tag name="MH_LIBRARY" val="GRAPHIC"/>
  <p:tag name="MH_ORDER" val="2"/>
  <p:tag name="MH_TYPE" val="SubTitle"/>
</p:tagLst>
</file>

<file path=ppt/tags/tag7.xml><?xml version="1.0" encoding="utf-8"?>
<p:tagLst xmlns:p="http://schemas.openxmlformats.org/presentationml/2006/main">
  <p:tag name="MH" val="20170721151537"/>
  <p:tag name="MH_LIBRARY" val="GRAPHIC"/>
  <p:tag name="MH_ORDER" val="5"/>
  <p:tag name="MH_TYPE" val="Other"/>
</p:tagLst>
</file>

<file path=ppt/tags/tag8.xml><?xml version="1.0" encoding="utf-8"?>
<p:tagLst xmlns:p="http://schemas.openxmlformats.org/presentationml/2006/main">
  <p:tag name="MH" val="20170721151537"/>
  <p:tag name="MH_LIBRARY" val="GRAPHIC"/>
  <p:tag name="MH_ORDER" val="6"/>
  <p:tag name="MH_TYPE" val="Other"/>
</p:tagLst>
</file>

<file path=ppt/tags/tag9.xml><?xml version="1.0" encoding="utf-8"?>
<p:tagLst xmlns:p="http://schemas.openxmlformats.org/presentationml/2006/main">
  <p:tag name="MH" val="20170721151537"/>
  <p:tag name="MH_LIBRARY" val="GRAPHIC"/>
  <p:tag name="MH_ORDER" val="3"/>
  <p:tag name="MH_TYPE" val="SubTitle"/>
</p:tagLst>
</file>

<file path=ppt/tags/tag10.xml><?xml version="1.0" encoding="utf-8"?>
<p:tagLst xmlns:p="http://schemas.openxmlformats.org/presentationml/2006/main">
  <p:tag name="AS_NET" val="4.0.30319.42000"/>
  <p:tag name="AS_OS" val="Microsoft Windows NT 6.1.7601 Service Pack 1"/>
  <p:tag name="AS_RELEASE_DATE" val="2022.11.14"/>
  <p:tag name="AS_TITLE" val="Aspose.Slides for .NET 4.0 Client Profile"/>
  <p:tag name="AS_VERSION" val="22.11"/>
  <p:tag name="COMMONDATA" val="eyJoZGlkIjoiYjNkNDYxMmIwNmM5NTY2OTdkODYxNGM2OGY2YmI2OGYifQ=="/>
  <p:tag name="commondata" val="eyJoZGlkIjoiYWQ4ZDM2OTg0MDU4ZGJiZGViOTUwMzQyMWY1ZGNlOWUifQ=="/>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Template>
  <TotalTime>0</TotalTime>
  <Words>4318</Words>
  <Application>WPS 演示</Application>
  <PresentationFormat>宽屏</PresentationFormat>
  <Paragraphs>358</Paragraphs>
  <Slides>24</Slides>
  <Notes>7</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24</vt:i4>
      </vt:variant>
    </vt:vector>
  </HeadingPairs>
  <TitlesOfParts>
    <vt:vector size="35" baseType="lpstr">
      <vt:lpstr>Arial</vt:lpstr>
      <vt:lpstr>宋体</vt:lpstr>
      <vt:lpstr>Wingdings</vt:lpstr>
      <vt:lpstr>微软雅黑</vt:lpstr>
      <vt:lpstr>方正粗倩简体</vt:lpstr>
      <vt:lpstr>Arial Unicode MS</vt:lpstr>
      <vt:lpstr>等线 Light</vt:lpstr>
      <vt:lpstr>等线</vt:lpstr>
      <vt:lpstr>Calibri</vt:lpstr>
      <vt:lpstr>PPT</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dc:title>
  <dc:creator>第一PPT</dc:creator>
  <cp:keywords>www.1ppt.com</cp:keywords>
  <dc:description>www.1ppt.com</dc:description>
  <cp:lastModifiedBy>A000永不放弃</cp:lastModifiedBy>
  <cp:revision>57</cp:revision>
  <dcterms:created xsi:type="dcterms:W3CDTF">2018-04-18T06:17:00Z</dcterms:created>
  <dcterms:modified xsi:type="dcterms:W3CDTF">2024-04-13T02:28:29Z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1638B4B112E5437C8053970886777DA6_12</vt:lpwstr>
  </property>
  <property fmtid="{D5CDD505-2E9C-101B-9397-08002B2CF9AE}" pid="3" name="KSOProductBuildVer">
    <vt:lpwstr>2052-12.1.0.16729</vt:lpwstr>
  </property>
</Properties>
</file>