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2161" r:id="rId1"/>
    <p:sldMasterId id="2147492198" r:id="rId2"/>
  </p:sldMasterIdLst>
  <p:notesMasterIdLst>
    <p:notesMasterId r:id="rId3"/>
  </p:notesMasterIdLst>
  <p:sldIdLst>
    <p:sldId id="4165" r:id="rId4"/>
    <p:sldId id="4168" r:id="rId5"/>
    <p:sldId id="4171" r:id="rId6"/>
    <p:sldId id="4174" r:id="rId7"/>
    <p:sldId id="4177" r:id="rId8"/>
    <p:sldId id="4180" r:id="rId9"/>
    <p:sldId id="4183" r:id="rId10"/>
    <p:sldId id="4186" r:id="rId11"/>
    <p:sldId id="4189" r:id="rId12"/>
    <p:sldId id="4192" r:id="rId13"/>
    <p:sldId id="4195" r:id="rId14"/>
    <p:sldId id="4198" r:id="rId15"/>
    <p:sldId id="4201" r:id="rId16"/>
    <p:sldId id="4204" r:id="rId17"/>
    <p:sldId id="4207" r:id="rId18"/>
    <p:sldId id="4210" r:id="rId19"/>
    <p:sldId id="4213" r:id="rId20"/>
    <p:sldId id="4216" r:id="rId21"/>
    <p:sldId id="4219" r:id="rId22"/>
    <p:sldId id="4222" r:id="rId23"/>
    <p:sldId id="4225" r:id="rId24"/>
    <p:sldId id="4228" r:id="rId25"/>
    <p:sldId id="4231" r:id="rId26"/>
    <p:sldId id="4234" r:id="rId27"/>
    <p:sldId id="4237" r:id="rId28"/>
    <p:sldId id="4240" r:id="rId29"/>
    <p:sldId id="4243" r:id="rId30"/>
    <p:sldId id="4246" r:id="rId31"/>
    <p:sldId id="4249" r:id="rId32"/>
    <p:sldId id="4253" r:id="rId33"/>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tableStyles" Target="tableStyles.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1" name="幻灯片图像占位符 1"/>
          <p:cNvSpPr>
            <a:spLocks noChangeAspect="1" noRot="1" noGrp="1"/>
          </p:cNvSpPr>
          <p:nvPr>
            <p:ph type="sldImg"/>
          </p:nvPr>
        </p:nvSpPr>
        <p:spPr/>
      </p:sp>
      <p:sp>
        <p:nvSpPr>
          <p:cNvPr id="1048613" name="备注占位符 2"/>
          <p:cNvSpPr>
            <a:spLocks noGrp="1"/>
          </p:cNvSpPr>
          <p:nvPr>
            <p:ph type="body" idx="1"/>
          </p:nvPr>
        </p:nvSpPr>
        <p:spPr/>
        <p:txBody>
          <a:bodyPr/>
          <a:p>
            <a:endParaRPr altLang="en-US" dirty="0" lang="zh-CN"/>
          </a:p>
        </p:txBody>
      </p:sp>
      <p:sp>
        <p:nvSpPr>
          <p:cNvPr id="104861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pn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tags" Target="../tags/tag15.xml"/><Relationship Id="rId17" Type="http://schemas.openxmlformats.org/officeDocument/2006/relationships/tags" Target="../tags/tag16.xml"/><Relationship Id="rId18" Type="http://schemas.openxmlformats.org/officeDocument/2006/relationships/tags" Target="../tags/tag17.xml"/><Relationship Id="rId19"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tags" Target="../tags/tag19.xml"/><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image" Target="../media/image2.png"/><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image" Target="../media/image3.png"/><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image" Target="../media/image4.png"/><Relationship Id="rId8" Type="http://schemas.openxmlformats.org/officeDocument/2006/relationships/tags" Target="../tags/tag34.xml"/><Relationship Id="rId9" Type="http://schemas.openxmlformats.org/officeDocument/2006/relationships/tags" Target="../tags/tag35.xml"/><Relationship Id="rId10" Type="http://schemas.openxmlformats.org/officeDocument/2006/relationships/tags" Target="../tags/tag36.xml"/><Relationship Id="rId11" Type="http://schemas.openxmlformats.org/officeDocument/2006/relationships/tags" Target="../tags/tag37.xml"/><Relationship Id="rId12" Type="http://schemas.openxmlformats.org/officeDocument/2006/relationships/tags" Target="../tags/tag38.xml"/><Relationship Id="rId13" Type="http://schemas.openxmlformats.org/officeDocument/2006/relationships/tags" Target="../tags/tag39.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tags" Target="../tags/tag71.xml"/><Relationship Id="rId3" Type="http://schemas.openxmlformats.org/officeDocument/2006/relationships/tags" Target="../tags/tag72.xml"/><Relationship Id="rId4" Type="http://schemas.openxmlformats.org/officeDocument/2006/relationships/image" Target="../media/image1.png"/><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tags" Target="../tags/tag78.xml"/><Relationship Id="rId11" Type="http://schemas.openxmlformats.org/officeDocument/2006/relationships/tags" Target="../tags/tag79.xml"/><Relationship Id="rId12" Type="http://schemas.openxmlformats.org/officeDocument/2006/relationships/tags" Target="../tags/tag80.xml"/><Relationship Id="rId13" Type="http://schemas.openxmlformats.org/officeDocument/2006/relationships/tags" Target="../tags/tag81.xml"/><Relationship Id="rId14" Type="http://schemas.openxmlformats.org/officeDocument/2006/relationships/tags" Target="../tags/tag82.xml"/><Relationship Id="rId15" Type="http://schemas.openxmlformats.org/officeDocument/2006/relationships/tags" Target="../tags/tag83.xml"/><Relationship Id="rId16" Type="http://schemas.openxmlformats.org/officeDocument/2006/relationships/tags" Target="../tags/tag84.xml"/><Relationship Id="rId17" Type="http://schemas.openxmlformats.org/officeDocument/2006/relationships/tags" Target="../tags/tag85.xml"/><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0" name="任意多边形: 形状 6"/>
          <p:cNvSpPr/>
          <p:nvPr userDrawn="1">
            <p:custDataLst>
              <p:tags r:id="rId1"/>
            </p:custDataLst>
          </p:nvPr>
        </p:nvSpPr>
        <p:spPr>
          <a:xfrm flipH="1">
            <a:off x="1" y="0"/>
            <a:ext cx="4922187" cy="6858000"/>
          </a:xfrm>
          <a:custGeom>
            <a:avLst/>
            <a:gdLst>
              <a:gd name="connsiteX0" fmla="*/ 4922187 w 4922187"/>
              <a:gd name="connsiteY0" fmla="*/ 0 h 6858000"/>
              <a:gd name="connsiteX1" fmla="*/ 0 w 4922187"/>
              <a:gd name="connsiteY1" fmla="*/ 0 h 6858000"/>
              <a:gd name="connsiteX2" fmla="*/ 0 w 4922187"/>
              <a:gd name="connsiteY2" fmla="*/ 6858000 h 6858000"/>
              <a:gd name="connsiteX3" fmla="*/ 4922187 w 49221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22187" h="6858000">
                <a:moveTo>
                  <a:pt x="4922187" y="0"/>
                </a:moveTo>
                <a:lnTo>
                  <a:pt x="0" y="0"/>
                </a:lnTo>
                <a:lnTo>
                  <a:pt x="0" y="6858000"/>
                </a:lnTo>
                <a:lnTo>
                  <a:pt x="4922187" y="6858000"/>
                </a:lnTo>
                <a:close/>
              </a:path>
            </a:pathLst>
          </a:custGeom>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ea typeface="微软雅黑" panose="020B0503020204020204" charset="-122"/>
              <a:cs typeface="微软雅黑" panose="020B0503020204020204" charset="-122"/>
            </a:endParaRPr>
          </a:p>
        </p:txBody>
      </p:sp>
      <p:sp>
        <p:nvSpPr>
          <p:cNvPr id="1048672" name="任意多边形 13"/>
          <p:cNvSpPr/>
          <p:nvPr userDrawn="1">
            <p:custDataLst>
              <p:tags r:id="rId2"/>
            </p:custDataLst>
          </p:nvPr>
        </p:nvSpPr>
        <p:spPr>
          <a:xfrm>
            <a:off x="4511040" y="2021840"/>
            <a:ext cx="800735" cy="1527175"/>
          </a:xfrm>
          <a:custGeom>
            <a:avLst/>
            <a:gdLst>
              <a:gd name="connsiteX0" fmla="*/ 19 w 195"/>
              <a:gd name="connsiteY0" fmla="*/ 323 h 371"/>
              <a:gd name="connsiteX1" fmla="*/ 87 w 195"/>
              <a:gd name="connsiteY1" fmla="*/ 255 h 371"/>
              <a:gd name="connsiteX2" fmla="*/ 105 w 195"/>
              <a:gd name="connsiteY2" fmla="*/ 348 h 371"/>
              <a:gd name="connsiteX3" fmla="*/ 180 w 195"/>
              <a:gd name="connsiteY3" fmla="*/ 371 h 371"/>
              <a:gd name="connsiteX4" fmla="*/ 195 w 195"/>
              <a:gd name="connsiteY4" fmla="*/ 0 h 371"/>
              <a:gd name="connsiteX5" fmla="*/ 57 w 195"/>
              <a:gd name="connsiteY5" fmla="*/ 7 h 371"/>
              <a:gd name="connsiteX6" fmla="*/ 0 w 195"/>
              <a:gd name="connsiteY6" fmla="*/ 262 h 371"/>
              <a:gd name="connsiteX7" fmla="*/ 19 w 195"/>
              <a:gd name="connsiteY7" fmla="*/ 323 h 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 h="371">
                <a:moveTo>
                  <a:pt x="19" y="323"/>
                </a:moveTo>
                <a:cubicBezTo>
                  <a:pt x="27" y="308"/>
                  <a:pt x="57" y="236"/>
                  <a:pt x="87" y="255"/>
                </a:cubicBezTo>
                <a:cubicBezTo>
                  <a:pt x="117" y="274"/>
                  <a:pt x="99" y="329"/>
                  <a:pt x="105" y="348"/>
                </a:cubicBezTo>
                <a:lnTo>
                  <a:pt x="180" y="371"/>
                </a:lnTo>
                <a:lnTo>
                  <a:pt x="195" y="0"/>
                </a:lnTo>
                <a:lnTo>
                  <a:pt x="57" y="7"/>
                </a:lnTo>
                <a:lnTo>
                  <a:pt x="0" y="262"/>
                </a:lnTo>
                <a:lnTo>
                  <a:pt x="19" y="323"/>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55" name="图片 10"/>
          <p:cNvPicPr>
            <a:picLocks noChangeAspect="1"/>
          </p:cNvPicPr>
          <p:nvPr userDrawn="1">
            <p:custDataLst>
              <p:tags r:id="rId3"/>
            </p:custDataLst>
          </p:nvPr>
        </p:nvPicPr>
        <p:blipFill>
          <a:blip xmlns:r="http://schemas.openxmlformats.org/officeDocument/2006/relationships" r:embed="rId4"/>
          <a:srcRect b="10671"/>
          <a:stretch>
            <a:fillRect/>
          </a:stretch>
        </p:blipFill>
        <p:spPr>
          <a:xfrm>
            <a:off x="0" y="2849880"/>
            <a:ext cx="9394825" cy="4008120"/>
          </a:xfrm>
          <a:prstGeom prst="rect"/>
        </p:spPr>
      </p:pic>
      <p:cxnSp>
        <p:nvCxnSpPr>
          <p:cNvPr id="3145729" name="直接连接符 12"/>
          <p:cNvCxnSpPr>
            <a:cxnSpLocks/>
          </p:cNvCxnSpPr>
          <p:nvPr userDrawn="1">
            <p:custDataLst>
              <p:tags r:id="rId5"/>
            </p:custDataLst>
          </p:nvPr>
        </p:nvCxnSpPr>
        <p:spPr>
          <a:xfrm>
            <a:off x="11360150" y="49339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31" name="直接连接符 14"/>
          <p:cNvCxnSpPr>
            <a:cxnSpLocks/>
          </p:cNvCxnSpPr>
          <p:nvPr userDrawn="1">
            <p:custDataLst>
              <p:tags r:id="rId6"/>
            </p:custDataLst>
          </p:nvPr>
        </p:nvCxnSpPr>
        <p:spPr>
          <a:xfrm>
            <a:off x="11360150" y="55181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33" name="直接连接符 15"/>
          <p:cNvCxnSpPr>
            <a:cxnSpLocks/>
          </p:cNvCxnSpPr>
          <p:nvPr userDrawn="1">
            <p:custDataLst>
              <p:tags r:id="rId7"/>
            </p:custDataLst>
          </p:nvPr>
        </p:nvCxnSpPr>
        <p:spPr>
          <a:xfrm>
            <a:off x="11360150" y="61023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48674" name="标题 1"/>
          <p:cNvSpPr>
            <a:spLocks noGrp="1"/>
          </p:cNvSpPr>
          <p:nvPr>
            <p:ph type="ctrTitle" hasCustomPrompt="1"/>
            <p:custDataLst>
              <p:tags r:id="rId8"/>
            </p:custDataLst>
          </p:nvPr>
        </p:nvSpPr>
        <p:spPr>
          <a:xfrm>
            <a:off x="5856514" y="754533"/>
            <a:ext cx="5375326" cy="1859048"/>
          </a:xfrm>
        </p:spPr>
        <p:txBody>
          <a:bodyPr anchor="b">
            <a:normAutofit/>
          </a:bodyPr>
          <a:lstStyle>
            <a:lvl1pPr algn="l">
              <a:lnSpc>
                <a:spcPct val="100000"/>
              </a:lnSpc>
              <a:defRPr sz="4800"/>
            </a:lvl1pPr>
          </a:lstStyle>
          <a:p>
            <a:r>
              <a:rPr altLang="en-US" dirty="0" lang="zh-CN"/>
              <a:t>编辑母版标题</a:t>
            </a:r>
            <a:endParaRPr altLang="en-US" dirty="0" lang="zh-CN"/>
          </a:p>
        </p:txBody>
      </p:sp>
      <p:sp>
        <p:nvSpPr>
          <p:cNvPr id="1048676" name="副标题 2"/>
          <p:cNvSpPr>
            <a:spLocks noGrp="1"/>
          </p:cNvSpPr>
          <p:nvPr>
            <p:ph type="subTitle" idx="1"/>
            <p:custDataLst>
              <p:tags r:id="rId9"/>
            </p:custDataLst>
          </p:nvPr>
        </p:nvSpPr>
        <p:spPr>
          <a:xfrm>
            <a:off x="5856513" y="2773054"/>
            <a:ext cx="5375325" cy="370742"/>
          </a:xfrm>
        </p:spPr>
        <p:txBody>
          <a:bodyPr>
            <a:normAutofit/>
          </a:bodyPr>
          <a:lstStyle>
            <a:lvl1pPr algn="l" indent="0" marL="0">
              <a:lnSpc>
                <a:spcPct val="100000"/>
              </a:lnSpc>
              <a:buNone/>
              <a:defRPr sz="1800">
                <a:solidFill>
                  <a:schemeClr val="tx1">
                    <a:lumMod val="65000"/>
                    <a:lumOff val="35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8" name="日期占位符 3"/>
          <p:cNvSpPr>
            <a:spLocks noGrp="1"/>
          </p:cNvSpPr>
          <p:nvPr>
            <p:ph type="dt" sz="half" idx="10"/>
            <p:custDataLst>
              <p:tags r:id="rId10"/>
            </p:custDataLst>
          </p:nvPr>
        </p:nvSpPr>
        <p:spPr/>
        <p:txBody>
          <a:bodyPr>
            <a:normAutofit/>
          </a:bodyPr>
          <a:p>
            <a:fld id="{5592522B-0F24-4480-B9DD-A9474A6880D6}" type="datetimeFigureOut">
              <a:rPr altLang="en-US" lang="zh-CN" smtClean="0"/>
            </a:fld>
            <a:endParaRPr altLang="en-US" lang="zh-CN"/>
          </a:p>
        </p:txBody>
      </p:sp>
      <p:sp>
        <p:nvSpPr>
          <p:cNvPr id="1048680" name="页脚占位符 4"/>
          <p:cNvSpPr>
            <a:spLocks noGrp="1"/>
          </p:cNvSpPr>
          <p:nvPr>
            <p:ph type="ftr" sz="quarter" idx="11"/>
            <p:custDataLst>
              <p:tags r:id="rId11"/>
            </p:custDataLst>
          </p:nvPr>
        </p:nvSpPr>
        <p:spPr/>
        <p:txBody>
          <a:bodyPr>
            <a:normAutofit/>
          </a:bodyPr>
          <a:p>
            <a:endParaRPr altLang="en-US" dirty="0" lang="zh-CN"/>
          </a:p>
        </p:txBody>
      </p:sp>
      <p:sp>
        <p:nvSpPr>
          <p:cNvPr id="1048682" name="灯片编号占位符 5"/>
          <p:cNvSpPr>
            <a:spLocks noGrp="1"/>
          </p:cNvSpPr>
          <p:nvPr>
            <p:ph type="sldNum" sz="quarter" idx="12"/>
            <p:custDataLst>
              <p:tags r:id="rId12"/>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4" name="文本占位符 9"/>
          <p:cNvSpPr>
            <a:spLocks noGrp="1"/>
          </p:cNvSpPr>
          <p:nvPr>
            <p:ph type="body" sz="quarter" idx="13" hasCustomPrompt="1"/>
            <p:custDataLst>
              <p:tags r:id="rId13"/>
            </p:custDataLst>
          </p:nvPr>
        </p:nvSpPr>
        <p:spPr>
          <a:xfrm>
            <a:off x="838199" y="504000"/>
            <a:ext cx="2743199" cy="504000"/>
          </a:xfrm>
        </p:spPr>
        <p:txBody>
          <a:bodyPr anchor="ctr">
            <a:normAutofit/>
          </a:bodyPr>
          <a:lstStyle>
            <a:lvl1pPr indent="0" marL="0">
              <a:lnSpc>
                <a:spcPct val="100000"/>
              </a:lnSpc>
              <a:buNone/>
              <a:defRPr b="1" sz="1800">
                <a:solidFill>
                  <a:schemeClr val="lt1">
                    <a:lumMod val="100000"/>
                  </a:schemeClr>
                </a:solidFill>
              </a:defRPr>
            </a:lvl1pPr>
          </a:lstStyle>
          <a:p>
            <a:pPr lvl="0"/>
            <a:r>
              <a:rPr altLang="en-US" dirty="0" lang="zh-CN"/>
              <a:t>公司名占位符</a:t>
            </a:r>
            <a:endParaRPr altLang="en-US" dirty="0" lang="zh-CN"/>
          </a:p>
        </p:txBody>
      </p:sp>
      <p:sp>
        <p:nvSpPr>
          <p:cNvPr id="1048686" name="文本占位符 13"/>
          <p:cNvSpPr>
            <a:spLocks noGrp="1"/>
          </p:cNvSpPr>
          <p:nvPr>
            <p:ph type="body" sz="quarter" idx="14" hasCustomPrompt="1"/>
            <p:custDataLst>
              <p:tags r:id="rId14"/>
            </p:custDataLst>
          </p:nvPr>
        </p:nvSpPr>
        <p:spPr>
          <a:xfrm>
            <a:off x="8488638" y="3597814"/>
            <a:ext cx="2743200" cy="1322534"/>
          </a:xfrm>
        </p:spPr>
        <p:txBody>
          <a:bodyPr anchor="t">
            <a:normAutofit/>
          </a:bodyPr>
          <a:lstStyle>
            <a:lvl1pPr algn="l" indent="0" marL="0">
              <a:lnSpc>
                <a:spcPct val="100000"/>
              </a:lnSpc>
              <a:buNone/>
              <a:defRPr sz="1800">
                <a:solidFill>
                  <a:schemeClr val="accent1"/>
                </a:solidFill>
              </a:defRPr>
            </a:lvl1pPr>
          </a:lstStyle>
          <a:p>
            <a:pPr lvl="0"/>
            <a:r>
              <a:rPr altLang="en-US" dirty="0" lang="zh-CN"/>
              <a:t>日期时间占位符</a:t>
            </a:r>
            <a:endParaRPr altLang="en-US" dirty="0" lang="zh-CN"/>
          </a:p>
        </p:txBody>
      </p:sp>
      <p:sp>
        <p:nvSpPr>
          <p:cNvPr id="1048688" name="文本占位符 23"/>
          <p:cNvSpPr>
            <a:spLocks noGrp="1"/>
          </p:cNvSpPr>
          <p:nvPr>
            <p:ph type="body" sz="quarter" idx="17" hasCustomPrompt="1"/>
            <p:custDataLst>
              <p:tags r:id="rId15"/>
            </p:custDataLst>
          </p:nvPr>
        </p:nvSpPr>
        <p:spPr>
          <a:xfrm>
            <a:off x="5856514" y="3597814"/>
            <a:ext cx="2533699" cy="1322534"/>
          </a:xfrm>
        </p:spPr>
        <p:txBody>
          <a:bodyPr anchor="t">
            <a:normAutofit/>
          </a:bodyPr>
          <a:lstStyle>
            <a:lvl1pPr algn="l" indent="0" marL="0">
              <a:lnSpc>
                <a:spcPct val="100000"/>
              </a:lnSpc>
              <a:buNone/>
              <a:defRPr sz="1800">
                <a:solidFill>
                  <a:schemeClr val="accent1"/>
                </a:solidFill>
              </a:defRPr>
            </a:lvl1pPr>
          </a:lstStyle>
          <a:p>
            <a:pPr lvl="0"/>
            <a:r>
              <a:rPr altLang="en-US" dirty="0" lang="zh-CN"/>
              <a:t>署名占位符</a:t>
            </a:r>
            <a:endParaRPr altLang="en-US" dirty="0" lang="zh-CN"/>
          </a:p>
        </p:txBody>
      </p:sp>
      <p:cxnSp>
        <p:nvCxnSpPr>
          <p:cNvPr id="3145735" name="直接箭头连接符 18"/>
          <p:cNvCxnSpPr>
            <a:cxnSpLocks/>
          </p:cNvCxnSpPr>
          <p:nvPr userDrawn="1">
            <p:custDataLst>
              <p:tags r:id="rId16"/>
            </p:custDataLst>
          </p:nvPr>
        </p:nvCxnSpPr>
        <p:spPr>
          <a:xfrm>
            <a:off x="5831840" y="3316790"/>
            <a:ext cx="5400000" cy="0"/>
          </a:xfrm>
          <a:prstGeom prst="straightConnector1"/>
          <a:ln>
            <a:solidFill>
              <a:schemeClr val="accent3">
                <a:alpha val="3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8690" name="任意多边形: 形状 28"/>
          <p:cNvSpPr/>
          <p:nvPr userDrawn="1">
            <p:custDataLst>
              <p:tags r:id="rId17"/>
            </p:custDataLst>
          </p:nvPr>
        </p:nvSpPr>
        <p:spPr>
          <a:xfrm>
            <a:off x="1" y="-19685"/>
            <a:ext cx="5213351" cy="4836161"/>
          </a:xfrm>
          <a:custGeom>
            <a:avLst/>
            <a:gdLst>
              <a:gd name="connsiteX0" fmla="*/ 3621057 w 5213351"/>
              <a:gd name="connsiteY0" fmla="*/ 0 h 4836161"/>
              <a:gd name="connsiteX1" fmla="*/ 4926428 w 5213351"/>
              <a:gd name="connsiteY1" fmla="*/ 0 h 4836161"/>
              <a:gd name="connsiteX2" fmla="*/ 4941563 w 5213351"/>
              <a:gd name="connsiteY2" fmla="*/ 31418 h 4836161"/>
              <a:gd name="connsiteX3" fmla="*/ 5213351 w 5213351"/>
              <a:gd name="connsiteY3" fmla="*/ 1377633 h 4836161"/>
              <a:gd name="connsiteX4" fmla="*/ 1754823 w 5213351"/>
              <a:gd name="connsiteY4" fmla="*/ 4836161 h 4836161"/>
              <a:gd name="connsiteX5" fmla="*/ 106283 w 5213351"/>
              <a:gd name="connsiteY5" fmla="*/ 4418735 h 4836161"/>
              <a:gd name="connsiteX6" fmla="*/ 0 w 5213351"/>
              <a:gd name="connsiteY6" fmla="*/ 4354167 h 4836161"/>
              <a:gd name="connsiteX7" fmla="*/ 0 w 5213351"/>
              <a:gd name="connsiteY7" fmla="*/ 2895476 h 4836161"/>
              <a:gd name="connsiteX8" fmla="*/ 112833 w 5213351"/>
              <a:gd name="connsiteY8" fmla="*/ 3019623 h 4836161"/>
              <a:gd name="connsiteX9" fmla="*/ 1754823 w 5213351"/>
              <a:gd name="connsiteY9" fmla="*/ 3699758 h 4836161"/>
              <a:gd name="connsiteX10" fmla="*/ 4076948 w 5213351"/>
              <a:gd name="connsiteY10" fmla="*/ 1377633 h 4836161"/>
              <a:gd name="connsiteX11" fmla="*/ 3680365 w 5213351"/>
              <a:gd name="connsiteY11" fmla="*/ 79311 h 4836161"/>
              <a:gd name="connsiteX12" fmla="*/ 3621057 w 5213351"/>
              <a:gd name="connsiteY12" fmla="*/ 0 h 4836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13351" h="4836161">
                <a:moveTo>
                  <a:pt x="3621057" y="0"/>
                </a:moveTo>
                <a:lnTo>
                  <a:pt x="4926428" y="0"/>
                </a:lnTo>
                <a:lnTo>
                  <a:pt x="4941563" y="31418"/>
                </a:lnTo>
                <a:cubicBezTo>
                  <a:pt x="5116574" y="445191"/>
                  <a:pt x="5213351" y="900110"/>
                  <a:pt x="5213351" y="1377633"/>
                </a:cubicBezTo>
                <a:cubicBezTo>
                  <a:pt x="5213351" y="3287725"/>
                  <a:pt x="3664915" y="4836161"/>
                  <a:pt x="1754823" y="4836161"/>
                </a:cubicBezTo>
                <a:cubicBezTo>
                  <a:pt x="1157919" y="4836161"/>
                  <a:pt x="596334" y="4684947"/>
                  <a:pt x="106283" y="4418735"/>
                </a:cubicBezTo>
                <a:lnTo>
                  <a:pt x="0" y="4354167"/>
                </a:lnTo>
                <a:lnTo>
                  <a:pt x="0" y="2895476"/>
                </a:lnTo>
                <a:lnTo>
                  <a:pt x="112833" y="3019623"/>
                </a:lnTo>
                <a:cubicBezTo>
                  <a:pt x="533055" y="3439845"/>
                  <a:pt x="1113586" y="3699758"/>
                  <a:pt x="1754823" y="3699758"/>
                </a:cubicBezTo>
                <a:cubicBezTo>
                  <a:pt x="3037297" y="3699758"/>
                  <a:pt x="4076948" y="2660107"/>
                  <a:pt x="4076948" y="1377633"/>
                </a:cubicBezTo>
                <a:cubicBezTo>
                  <a:pt x="4076948" y="896705"/>
                  <a:pt x="3930747" y="449925"/>
                  <a:pt x="3680365" y="79311"/>
                </a:cubicBezTo>
                <a:lnTo>
                  <a:pt x="3621057" y="0"/>
                </a:lnTo>
                <a:close/>
              </a:path>
            </a:pathLst>
          </a:custGeom>
          <a:gradFill>
            <a:gsLst>
              <a:gs pos="0">
                <a:schemeClr val="bg1"/>
              </a:gs>
              <a:gs pos="100000">
                <a:schemeClr val="accent1">
                  <a:lumMod val="20000"/>
                  <a:lumOff val="80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692" name="任意多边形: 形状 38"/>
          <p:cNvSpPr/>
          <p:nvPr userDrawn="1">
            <p:custDataLst>
              <p:tags r:id="rId18"/>
            </p:custDataLst>
          </p:nvPr>
        </p:nvSpPr>
        <p:spPr>
          <a:xfrm>
            <a:off x="9551700" y="5010785"/>
            <a:ext cx="2640300" cy="1865630"/>
          </a:xfrm>
          <a:custGeom>
            <a:avLst/>
            <a:gdLst>
              <a:gd name="connsiteX0" fmla="*/ 2045305 w 2640300"/>
              <a:gd name="connsiteY0" fmla="*/ 0 h 1865630"/>
              <a:gd name="connsiteX1" fmla="*/ 2620022 w 2640300"/>
              <a:gd name="connsiteY1" fmla="*/ 81451 h 1865630"/>
              <a:gd name="connsiteX2" fmla="*/ 2640300 w 2640300"/>
              <a:gd name="connsiteY2" fmla="*/ 88381 h 1865630"/>
              <a:gd name="connsiteX3" fmla="*/ 2640300 w 2640300"/>
              <a:gd name="connsiteY3" fmla="*/ 1040500 h 1865630"/>
              <a:gd name="connsiteX4" fmla="*/ 2631013 w 2640300"/>
              <a:gd name="connsiteY4" fmla="*/ 1034064 h 1865630"/>
              <a:gd name="connsiteX5" fmla="*/ 2045305 w 2640300"/>
              <a:gd name="connsiteY5" fmla="*/ 878165 h 1865630"/>
              <a:gd name="connsiteX6" fmla="*/ 892516 w 2640300"/>
              <a:gd name="connsiteY6" fmla="*/ 1817715 h 1865630"/>
              <a:gd name="connsiteX7" fmla="*/ 885203 w 2640300"/>
              <a:gd name="connsiteY7" fmla="*/ 1865630 h 1865630"/>
              <a:gd name="connsiteX8" fmla="*/ 0 w 2640300"/>
              <a:gd name="connsiteY8" fmla="*/ 1865630 h 1865630"/>
              <a:gd name="connsiteX9" fmla="*/ 1054 w 2640300"/>
              <a:gd name="connsiteY9" fmla="*/ 1844762 h 1865630"/>
              <a:gd name="connsiteX10" fmla="*/ 2045305 w 2640300"/>
              <a:gd name="connsiteY10" fmla="*/ 0 h 186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300" h="1865630">
                <a:moveTo>
                  <a:pt x="2045305" y="0"/>
                </a:moveTo>
                <a:cubicBezTo>
                  <a:pt x="2244794" y="0"/>
                  <a:pt x="2437643" y="28427"/>
                  <a:pt x="2620022" y="81451"/>
                </a:cubicBezTo>
                <a:lnTo>
                  <a:pt x="2640300" y="88381"/>
                </a:lnTo>
                <a:lnTo>
                  <a:pt x="2640300" y="1040500"/>
                </a:lnTo>
                <a:lnTo>
                  <a:pt x="2631013" y="1034064"/>
                </a:lnTo>
                <a:cubicBezTo>
                  <a:pt x="2458535" y="934886"/>
                  <a:pt x="2258544" y="878165"/>
                  <a:pt x="2045305" y="878165"/>
                </a:cubicBezTo>
                <a:cubicBezTo>
                  <a:pt x="1476668" y="878165"/>
                  <a:pt x="1002239" y="1281515"/>
                  <a:pt x="892516" y="1817715"/>
                </a:cubicBezTo>
                <a:lnTo>
                  <a:pt x="885203" y="1865630"/>
                </a:lnTo>
                <a:lnTo>
                  <a:pt x="0" y="1865630"/>
                </a:lnTo>
                <a:lnTo>
                  <a:pt x="1054" y="1844762"/>
                </a:lnTo>
                <a:cubicBezTo>
                  <a:pt x="106283" y="808587"/>
                  <a:pt x="981366" y="0"/>
                  <a:pt x="2045305" y="0"/>
                </a:cubicBezTo>
                <a:close/>
              </a:path>
            </a:pathLst>
          </a:custGeom>
          <a:gradFill>
            <a:gsLst>
              <a:gs pos="0">
                <a:schemeClr val="bg1"/>
              </a:gs>
              <a:gs pos="100000">
                <a:schemeClr val="accent1">
                  <a:lumMod val="20000"/>
                  <a:lumOff val="80000"/>
                  <a:alpha val="44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00" name="页脚占位符 4"/>
          <p:cNvSpPr>
            <a:spLocks noGrp="1"/>
          </p:cNvSpPr>
          <p:nvPr>
            <p:ph type="ftr" sz="quarter" idx="11"/>
            <p:custDataLst>
              <p:tags r:id="rId4"/>
            </p:custDataLst>
          </p:nvPr>
        </p:nvSpPr>
        <p:spPr/>
        <p:txBody>
          <a:bodyPr/>
          <a:p>
            <a:endParaRPr altLang="en-US" lang="zh-CN"/>
          </a:p>
        </p:txBody>
      </p:sp>
      <p:sp>
        <p:nvSpPr>
          <p:cNvPr id="104870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4" name="矩形 10"/>
          <p:cNvSpPr/>
          <p:nvPr userDrawn="1">
            <p:custDataLst>
              <p:tags r:id="rId1"/>
            </p:custDataLst>
          </p:nvPr>
        </p:nvSpPr>
        <p:spPr>
          <a:xfrm flipH="1">
            <a:off x="-251" y="26726"/>
            <a:ext cx="12192000" cy="3486150"/>
          </a:xfrm>
          <a:prstGeom prst="rect"/>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57" name="图片 11"/>
          <p:cNvPicPr>
            <a:picLocks noChangeAspect="1"/>
          </p:cNvPicPr>
          <p:nvPr userDrawn="1">
            <p:custDataLst>
              <p:tags r:id="rId2"/>
            </p:custDataLst>
          </p:nvPr>
        </p:nvPicPr>
        <p:blipFill>
          <a:blip xmlns:r="http://schemas.openxmlformats.org/officeDocument/2006/relationships" r:embed="rId3"/>
          <a:stretch>
            <a:fillRect/>
          </a:stretch>
        </p:blipFill>
        <p:spPr>
          <a:xfrm>
            <a:off x="4559398" y="422380"/>
            <a:ext cx="7632854" cy="5456393"/>
          </a:xfrm>
          <a:prstGeom prst="rect"/>
        </p:spPr>
      </p:pic>
      <p:sp>
        <p:nvSpPr>
          <p:cNvPr id="1048706" name="标题 1"/>
          <p:cNvSpPr>
            <a:spLocks noGrp="1"/>
          </p:cNvSpPr>
          <p:nvPr>
            <p:ph type="title" hasCustomPrompt="1"/>
            <p:custDataLst>
              <p:tags r:id="rId4"/>
            </p:custDataLst>
          </p:nvPr>
        </p:nvSpPr>
        <p:spPr>
          <a:xfrm>
            <a:off x="839788" y="1136700"/>
            <a:ext cx="2880000" cy="1081088"/>
          </a:xfrm>
        </p:spPr>
        <p:txBody>
          <a:bodyPr anchor="b">
            <a:normAutofit/>
          </a:bodyPr>
          <a:lstStyle>
            <a:lvl1pPr>
              <a:defRPr sz="6000">
                <a:solidFill>
                  <a:schemeClr val="lt1">
                    <a:lumMod val="100000"/>
                  </a:schemeClr>
                </a:solidFill>
              </a:defRPr>
            </a:lvl1pPr>
          </a:lstStyle>
          <a:p>
            <a:r>
              <a:rPr altLang="en-US" dirty="0" lang="zh-CN"/>
              <a:t>标题</a:t>
            </a:r>
            <a:endParaRPr altLang="en-US" dirty="0" lang="zh-CN"/>
          </a:p>
        </p:txBody>
      </p:sp>
      <p:sp>
        <p:nvSpPr>
          <p:cNvPr id="1048708" name="日期占位符 6"/>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710" name="页脚占位符 7"/>
          <p:cNvSpPr>
            <a:spLocks noGrp="1"/>
          </p:cNvSpPr>
          <p:nvPr>
            <p:ph type="ftr" sz="quarter" idx="11"/>
            <p:custDataLst>
              <p:tags r:id="rId6"/>
            </p:custDataLst>
          </p:nvPr>
        </p:nvSpPr>
        <p:spPr/>
        <p:txBody>
          <a:bodyPr/>
          <a:p>
            <a:endParaRPr altLang="en-US" lang="zh-CN"/>
          </a:p>
        </p:txBody>
      </p:sp>
      <p:sp>
        <p:nvSpPr>
          <p:cNvPr id="1048712" name="灯片编号占位符 8"/>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4" name="任意多边形: 形状 20"/>
          <p:cNvSpPr/>
          <p:nvPr userDrawn="1">
            <p:custDataLst>
              <p:tags r:id="rId1"/>
            </p:custDataLst>
          </p:nvPr>
        </p:nvSpPr>
        <p:spPr>
          <a:xfrm>
            <a:off x="6744970" y="-24650"/>
            <a:ext cx="5447030" cy="5344045"/>
          </a:xfrm>
          <a:custGeom>
            <a:avLst/>
            <a:gdLst>
              <a:gd name="connsiteX0" fmla="*/ 886420 w 5447030"/>
              <a:gd name="connsiteY0" fmla="*/ 0 h 5344045"/>
              <a:gd name="connsiteX1" fmla="*/ 5422940 w 5447030"/>
              <a:gd name="connsiteY1" fmla="*/ 0 h 5344045"/>
              <a:gd name="connsiteX2" fmla="*/ 5447030 w 5447030"/>
              <a:gd name="connsiteY2" fmla="*/ 26506 h 5344045"/>
              <a:gd name="connsiteX3" fmla="*/ 5447030 w 5447030"/>
              <a:gd name="connsiteY3" fmla="*/ 4352225 h 5344045"/>
              <a:gd name="connsiteX4" fmla="*/ 5385376 w 5447030"/>
              <a:gd name="connsiteY4" fmla="*/ 4420061 h 5344045"/>
              <a:gd name="connsiteX5" fmla="*/ 3154680 w 5447030"/>
              <a:gd name="connsiteY5" fmla="*/ 5344045 h 5344045"/>
              <a:gd name="connsiteX6" fmla="*/ 0 w 5447030"/>
              <a:gd name="connsiteY6" fmla="*/ 2189365 h 5344045"/>
              <a:gd name="connsiteX7" fmla="*/ 720375 w 5447030"/>
              <a:gd name="connsiteY7" fmla="*/ 182695 h 5344045"/>
              <a:gd name="connsiteX8" fmla="*/ 886420 w 5447030"/>
              <a:gd name="connsiteY8" fmla="*/ 0 h 5344045"/>
              <a:gd name="connsiteX9" fmla="*/ 3154680 w 5447030"/>
              <a:gd name="connsiteY9" fmla="*/ 474670 h 5344045"/>
              <a:gd name="connsiteX10" fmla="*/ 1439985 w 5447030"/>
              <a:gd name="connsiteY10" fmla="*/ 2189365 h 5344045"/>
              <a:gd name="connsiteX11" fmla="*/ 3154680 w 5447030"/>
              <a:gd name="connsiteY11" fmla="*/ 3904060 h 5344045"/>
              <a:gd name="connsiteX12" fmla="*/ 4869375 w 5447030"/>
              <a:gd name="connsiteY12" fmla="*/ 2189365 h 5344045"/>
              <a:gd name="connsiteX13" fmla="*/ 3154680 w 5447030"/>
              <a:gd name="connsiteY13" fmla="*/ 474670 h 5344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47030" h="5344045">
                <a:moveTo>
                  <a:pt x="886420" y="0"/>
                </a:moveTo>
                <a:lnTo>
                  <a:pt x="5422940" y="0"/>
                </a:lnTo>
                <a:lnTo>
                  <a:pt x="5447030" y="26506"/>
                </a:lnTo>
                <a:lnTo>
                  <a:pt x="5447030" y="4352225"/>
                </a:lnTo>
                <a:lnTo>
                  <a:pt x="5385376" y="4420061"/>
                </a:lnTo>
                <a:cubicBezTo>
                  <a:pt x="4814491" y="4990946"/>
                  <a:pt x="4025821" y="5344045"/>
                  <a:pt x="3154680" y="5344045"/>
                </a:cubicBezTo>
                <a:cubicBezTo>
                  <a:pt x="1412398" y="5344045"/>
                  <a:pt x="0" y="3931647"/>
                  <a:pt x="0" y="2189365"/>
                </a:cubicBezTo>
                <a:cubicBezTo>
                  <a:pt x="0" y="1427117"/>
                  <a:pt x="270342" y="728010"/>
                  <a:pt x="720375" y="182695"/>
                </a:cubicBezTo>
                <a:lnTo>
                  <a:pt x="886420" y="0"/>
                </a:lnTo>
                <a:close/>
                <a:moveTo>
                  <a:pt x="3154680" y="474670"/>
                </a:moveTo>
                <a:cubicBezTo>
                  <a:pt x="2207680" y="474670"/>
                  <a:pt x="1439985" y="1242365"/>
                  <a:pt x="1439985" y="2189365"/>
                </a:cubicBezTo>
                <a:cubicBezTo>
                  <a:pt x="1439985" y="3136365"/>
                  <a:pt x="2207680" y="3904060"/>
                  <a:pt x="3154680" y="3904060"/>
                </a:cubicBezTo>
                <a:cubicBezTo>
                  <a:pt x="4101680" y="3904060"/>
                  <a:pt x="4869375" y="3136365"/>
                  <a:pt x="4869375" y="2189365"/>
                </a:cubicBezTo>
                <a:cubicBezTo>
                  <a:pt x="4869375" y="1242365"/>
                  <a:pt x="4101680" y="474670"/>
                  <a:pt x="3154680" y="474670"/>
                </a:cubicBezTo>
                <a:close/>
              </a:path>
            </a:pathLst>
          </a:custGeom>
          <a:gradFill>
            <a:gsLst>
              <a:gs pos="0">
                <a:schemeClr val="bg1"/>
              </a:gs>
              <a:gs pos="100000">
                <a:schemeClr val="accent1">
                  <a:lumMod val="20000"/>
                  <a:lumOff val="80000"/>
                  <a:alpha val="7000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16" name="任意多边形: 形状 8"/>
          <p:cNvSpPr/>
          <p:nvPr userDrawn="1">
            <p:custDataLst>
              <p:tags r:id="rId2"/>
            </p:custDataLst>
          </p:nvPr>
        </p:nvSpPr>
        <p:spPr>
          <a:xfrm>
            <a:off x="-1270" y="4457739"/>
            <a:ext cx="12192000" cy="2401531"/>
          </a:xfrm>
          <a:custGeom>
            <a:avLst/>
            <a:gdLst>
              <a:gd name="connsiteX0" fmla="*/ 0 w 12192000"/>
              <a:gd name="connsiteY0" fmla="*/ 0 h 1888180"/>
              <a:gd name="connsiteX1" fmla="*/ 12192000 w 12192000"/>
              <a:gd name="connsiteY1" fmla="*/ 0 h 1888180"/>
              <a:gd name="connsiteX2" fmla="*/ 12192000 w 12192000"/>
              <a:gd name="connsiteY2" fmla="*/ 1888180 h 1888180"/>
              <a:gd name="connsiteX3" fmla="*/ 0 w 12192000"/>
              <a:gd name="connsiteY3" fmla="*/ 1888180 h 1888180"/>
            </a:gdLst>
            <a:ahLst/>
            <a:cxnLst>
              <a:cxn ang="0">
                <a:pos x="connsiteX0" y="connsiteY0"/>
              </a:cxn>
              <a:cxn ang="0">
                <a:pos x="connsiteX1" y="connsiteY1"/>
              </a:cxn>
              <a:cxn ang="0">
                <a:pos x="connsiteX2" y="connsiteY2"/>
              </a:cxn>
              <a:cxn ang="0">
                <a:pos x="connsiteX3" y="connsiteY3"/>
              </a:cxn>
            </a:cxnLst>
            <a:rect l="l" t="t" r="r" b="b"/>
            <a:pathLst>
              <a:path w="12192000" h="1888180">
                <a:moveTo>
                  <a:pt x="0" y="0"/>
                </a:moveTo>
                <a:lnTo>
                  <a:pt x="12192000" y="0"/>
                </a:lnTo>
                <a:lnTo>
                  <a:pt x="12192000" y="1888180"/>
                </a:lnTo>
                <a:lnTo>
                  <a:pt x="0" y="1888180"/>
                </a:lnTo>
                <a:close/>
              </a:path>
            </a:pathLst>
          </a:custGeom>
          <a:gradFill flip="none" rotWithShape="1">
            <a:gsLst>
              <a:gs pos="0">
                <a:schemeClr val="accent1">
                  <a:alpha val="0"/>
                </a:schemeClr>
              </a:gs>
              <a:gs pos="100000">
                <a:schemeClr val="accent1"/>
              </a:gs>
            </a:gsLst>
            <a:lin ang="54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59" name="图片 9"/>
          <p:cNvPicPr>
            <a:picLocks noChangeAspect="1"/>
          </p:cNvPicPr>
          <p:nvPr userDrawn="1">
            <p:custDataLst>
              <p:tags r:id="rId3"/>
            </p:custDataLst>
          </p:nvPr>
        </p:nvPicPr>
        <p:blipFill>
          <a:blip xmlns:r="http://schemas.openxmlformats.org/officeDocument/2006/relationships" r:embed="rId4"/>
          <a:srcRect b="6302"/>
          <a:stretch>
            <a:fillRect/>
          </a:stretch>
        </p:blipFill>
        <p:spPr>
          <a:xfrm>
            <a:off x="4735830" y="711835"/>
            <a:ext cx="7456170" cy="6146165"/>
          </a:xfrm>
          <a:prstGeom prst="rect"/>
        </p:spPr>
      </p:pic>
      <p:sp>
        <p:nvSpPr>
          <p:cNvPr id="1048718" name="矩形 12"/>
          <p:cNvSpPr/>
          <p:nvPr userDrawn="1">
            <p:custDataLst>
              <p:tags r:id="rId5"/>
            </p:custDataLst>
          </p:nvPr>
        </p:nvSpPr>
        <p:spPr>
          <a:xfrm>
            <a:off x="797560" y="4177665"/>
            <a:ext cx="2743200" cy="1494155"/>
          </a:xfrm>
          <a:prstGeom prst="rect"/>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61" name="图片 13" descr="窗户外的景色  中度可信度描述已自动生成"/>
          <p:cNvPicPr>
            <a:picLocks noChangeAspect="1"/>
          </p:cNvPicPr>
          <p:nvPr userDrawn="1">
            <p:custDataLst>
              <p:tags r:id="rId6"/>
            </p:custDataLst>
          </p:nvPr>
        </p:nvPicPr>
        <p:blipFill rotWithShape="1">
          <a:blip xmlns:r="http://schemas.openxmlformats.org/officeDocument/2006/relationships" r:embed="rId7" cstate="print"/>
          <a:srcRect t="2459" b="7771"/>
          <a:stretch>
            <a:fillRect/>
          </a:stretch>
        </p:blipFill>
        <p:spPr>
          <a:xfrm>
            <a:off x="876300" y="4272280"/>
            <a:ext cx="2585085" cy="1305560"/>
          </a:xfrm>
          <a:prstGeom prst="rect"/>
        </p:spPr>
      </p:pic>
      <p:cxnSp>
        <p:nvCxnSpPr>
          <p:cNvPr id="3145737" name="直接连接符 11"/>
          <p:cNvCxnSpPr>
            <a:cxnSpLocks/>
          </p:cNvCxnSpPr>
          <p:nvPr userDrawn="1">
            <p:custDataLst>
              <p:tags r:id="rId8"/>
            </p:custDataLst>
          </p:nvPr>
        </p:nvCxnSpPr>
        <p:spPr>
          <a:xfrm>
            <a:off x="822114" y="3665894"/>
            <a:ext cx="828000" cy="10388"/>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20" name="标题 1"/>
          <p:cNvSpPr>
            <a:spLocks noGrp="1"/>
          </p:cNvSpPr>
          <p:nvPr>
            <p:ph type="title" hasCustomPrompt="1"/>
            <p:custDataLst>
              <p:tags r:id="rId9"/>
            </p:custDataLst>
          </p:nvPr>
        </p:nvSpPr>
        <p:spPr>
          <a:xfrm>
            <a:off x="833988" y="2314650"/>
            <a:ext cx="7557025" cy="787008"/>
          </a:xfrm>
        </p:spPr>
        <p:txBody>
          <a:bodyPr anchor="b">
            <a:normAutofit/>
          </a:bodyPr>
          <a:lstStyle>
            <a:lvl1pPr algn="l">
              <a:defRPr sz="5000">
                <a:solidFill>
                  <a:schemeClr val="tx1">
                    <a:lumMod val="75000"/>
                    <a:lumOff val="25000"/>
                  </a:schemeClr>
                </a:solidFill>
              </a:defRPr>
            </a:lvl1pPr>
          </a:lstStyle>
          <a:p>
            <a:r>
              <a:rPr altLang="en-US" dirty="0" lang="zh-CN"/>
              <a:t>单击此处编辑母版</a:t>
            </a:r>
            <a:endParaRPr altLang="en-US" dirty="0" lang="zh-CN"/>
          </a:p>
        </p:txBody>
      </p:sp>
      <p:sp>
        <p:nvSpPr>
          <p:cNvPr id="1048722" name="日期占位符 3"/>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4" name="页脚占位符 4"/>
          <p:cNvSpPr>
            <a:spLocks noGrp="1"/>
          </p:cNvSpPr>
          <p:nvPr>
            <p:ph type="ftr" sz="quarter" idx="11"/>
            <p:custDataLst>
              <p:tags r:id="rId11"/>
            </p:custDataLst>
          </p:nvPr>
        </p:nvSpPr>
        <p:spPr/>
        <p:txBody>
          <a:bodyPr/>
          <a:p>
            <a:endParaRPr altLang="en-US" lang="zh-CN"/>
          </a:p>
        </p:txBody>
      </p:sp>
      <p:sp>
        <p:nvSpPr>
          <p:cNvPr id="1048726" name="灯片编号占位符 5"/>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
        <p:nvSpPr>
          <p:cNvPr id="1048728" name="文本占位符 7"/>
          <p:cNvSpPr>
            <a:spLocks noGrp="1"/>
          </p:cNvSpPr>
          <p:nvPr>
            <p:ph type="body" sz="quarter" idx="13" hasCustomPrompt="1"/>
            <p:custDataLst>
              <p:tags r:id="rId13"/>
            </p:custDataLst>
          </p:nvPr>
        </p:nvSpPr>
        <p:spPr>
          <a:xfrm>
            <a:off x="831588" y="1029450"/>
            <a:ext cx="7557025" cy="1224000"/>
          </a:xfrm>
        </p:spPr>
        <p:txBody>
          <a:bodyPr anchor="ctr">
            <a:normAutofit/>
          </a:bodyPr>
          <a:lstStyle>
            <a:lvl1pPr algn="l" indent="0" marL="0">
              <a:buNone/>
              <a:defRPr b="1" sz="6000">
                <a:solidFill>
                  <a:schemeClr val="accent1"/>
                </a:solidFill>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3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38" name="页脚占位符 5"/>
          <p:cNvSpPr>
            <a:spLocks noGrp="1"/>
          </p:cNvSpPr>
          <p:nvPr>
            <p:ph type="ftr" sz="quarter" idx="11"/>
            <p:custDataLst>
              <p:tags r:id="rId5"/>
            </p:custDataLst>
          </p:nvPr>
        </p:nvSpPr>
        <p:spPr/>
        <p:txBody>
          <a:bodyPr/>
          <a:p>
            <a:endParaRPr altLang="en-US" lang="zh-CN"/>
          </a:p>
        </p:txBody>
      </p:sp>
      <p:sp>
        <p:nvSpPr>
          <p:cNvPr id="104874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4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54" name="页脚占位符 7"/>
          <p:cNvSpPr>
            <a:spLocks noGrp="1"/>
          </p:cNvSpPr>
          <p:nvPr>
            <p:ph type="ftr" sz="quarter" idx="11"/>
            <p:custDataLst>
              <p:tags r:id="rId7"/>
            </p:custDataLst>
          </p:nvPr>
        </p:nvSpPr>
        <p:spPr/>
        <p:txBody>
          <a:bodyPr/>
          <a:p>
            <a:endParaRPr altLang="en-US" lang="zh-CN"/>
          </a:p>
        </p:txBody>
      </p:sp>
      <p:sp>
        <p:nvSpPr>
          <p:cNvPr id="104875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5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2" name="页脚占位符 3"/>
          <p:cNvSpPr>
            <a:spLocks noGrp="1"/>
          </p:cNvSpPr>
          <p:nvPr>
            <p:ph type="ftr" sz="quarter" idx="11"/>
            <p:custDataLst>
              <p:tags r:id="rId3"/>
            </p:custDataLst>
          </p:nvPr>
        </p:nvSpPr>
        <p:spPr/>
        <p:txBody>
          <a:bodyPr/>
          <a:p>
            <a:endParaRPr altLang="en-US" lang="zh-CN"/>
          </a:p>
        </p:txBody>
      </p:sp>
      <p:sp>
        <p:nvSpPr>
          <p:cNvPr id="104876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6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68" name="页脚占位符 2"/>
          <p:cNvSpPr>
            <a:spLocks noGrp="1"/>
          </p:cNvSpPr>
          <p:nvPr>
            <p:ph type="ftr" sz="quarter" idx="11"/>
            <p:custDataLst>
              <p:tags r:id="rId2"/>
            </p:custDataLst>
          </p:nvPr>
        </p:nvSpPr>
        <p:spPr/>
        <p:txBody>
          <a:bodyPr/>
          <a:p>
            <a:endParaRPr altLang="en-US" lang="zh-CN"/>
          </a:p>
        </p:txBody>
      </p:sp>
      <p:sp>
        <p:nvSpPr>
          <p:cNvPr id="104877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7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7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6" name="页脚占位符 4"/>
          <p:cNvSpPr>
            <a:spLocks noGrp="1"/>
          </p:cNvSpPr>
          <p:nvPr>
            <p:ph type="ftr" sz="quarter" idx="11"/>
            <p:custDataLst>
              <p:tags r:id="rId3"/>
            </p:custDataLst>
          </p:nvPr>
        </p:nvSpPr>
        <p:spPr/>
        <p:txBody>
          <a:bodyPr/>
          <a:p>
            <a:endParaRPr altLang="en-US" lang="zh-CN"/>
          </a:p>
        </p:txBody>
      </p:sp>
      <p:sp>
        <p:nvSpPr>
          <p:cNvPr id="104877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8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8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8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6" name="页脚占位符 7"/>
          <p:cNvSpPr>
            <a:spLocks noGrp="1"/>
          </p:cNvSpPr>
          <p:nvPr>
            <p:ph type="ftr" sz="quarter" idx="11"/>
            <p:custDataLst>
              <p:tags r:id="rId4"/>
            </p:custDataLst>
          </p:nvPr>
        </p:nvSpPr>
        <p:spPr/>
        <p:txBody>
          <a:bodyPr/>
          <a:p>
            <a:endParaRPr altLang="en-US" lang="zh-CN"/>
          </a:p>
        </p:txBody>
      </p:sp>
      <p:sp>
        <p:nvSpPr>
          <p:cNvPr id="104878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790" name="任意多边形: 形状 49"/>
          <p:cNvSpPr/>
          <p:nvPr userDrawn="1">
            <p:custDataLst>
              <p:tags r:id="rId1"/>
            </p:custDataLst>
          </p:nvPr>
        </p:nvSpPr>
        <p:spPr>
          <a:xfrm>
            <a:off x="9551700" y="5010785"/>
            <a:ext cx="2640300" cy="1865630"/>
          </a:xfrm>
          <a:custGeom>
            <a:avLst/>
            <a:gdLst>
              <a:gd name="connsiteX0" fmla="*/ 2045305 w 2640300"/>
              <a:gd name="connsiteY0" fmla="*/ 0 h 1865630"/>
              <a:gd name="connsiteX1" fmla="*/ 2620022 w 2640300"/>
              <a:gd name="connsiteY1" fmla="*/ 81451 h 1865630"/>
              <a:gd name="connsiteX2" fmla="*/ 2640300 w 2640300"/>
              <a:gd name="connsiteY2" fmla="*/ 88381 h 1865630"/>
              <a:gd name="connsiteX3" fmla="*/ 2640300 w 2640300"/>
              <a:gd name="connsiteY3" fmla="*/ 1040500 h 1865630"/>
              <a:gd name="connsiteX4" fmla="*/ 2631013 w 2640300"/>
              <a:gd name="connsiteY4" fmla="*/ 1034064 h 1865630"/>
              <a:gd name="connsiteX5" fmla="*/ 2045305 w 2640300"/>
              <a:gd name="connsiteY5" fmla="*/ 878165 h 1865630"/>
              <a:gd name="connsiteX6" fmla="*/ 892516 w 2640300"/>
              <a:gd name="connsiteY6" fmla="*/ 1817715 h 1865630"/>
              <a:gd name="connsiteX7" fmla="*/ 885203 w 2640300"/>
              <a:gd name="connsiteY7" fmla="*/ 1865630 h 1865630"/>
              <a:gd name="connsiteX8" fmla="*/ 0 w 2640300"/>
              <a:gd name="connsiteY8" fmla="*/ 1865630 h 1865630"/>
              <a:gd name="connsiteX9" fmla="*/ 1054 w 2640300"/>
              <a:gd name="connsiteY9" fmla="*/ 1844762 h 1865630"/>
              <a:gd name="connsiteX10" fmla="*/ 2045305 w 2640300"/>
              <a:gd name="connsiteY10" fmla="*/ 0 h 186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300" h="1865630">
                <a:moveTo>
                  <a:pt x="2045305" y="0"/>
                </a:moveTo>
                <a:cubicBezTo>
                  <a:pt x="2244794" y="0"/>
                  <a:pt x="2437643" y="28427"/>
                  <a:pt x="2620022" y="81451"/>
                </a:cubicBezTo>
                <a:lnTo>
                  <a:pt x="2640300" y="88381"/>
                </a:lnTo>
                <a:lnTo>
                  <a:pt x="2640300" y="1040500"/>
                </a:lnTo>
                <a:lnTo>
                  <a:pt x="2631013" y="1034064"/>
                </a:lnTo>
                <a:cubicBezTo>
                  <a:pt x="2458535" y="934886"/>
                  <a:pt x="2258544" y="878165"/>
                  <a:pt x="2045305" y="878165"/>
                </a:cubicBezTo>
                <a:cubicBezTo>
                  <a:pt x="1476668" y="878165"/>
                  <a:pt x="1002239" y="1281515"/>
                  <a:pt x="892516" y="1817715"/>
                </a:cubicBezTo>
                <a:lnTo>
                  <a:pt x="885203" y="1865630"/>
                </a:lnTo>
                <a:lnTo>
                  <a:pt x="0" y="1865630"/>
                </a:lnTo>
                <a:lnTo>
                  <a:pt x="1054" y="1844762"/>
                </a:lnTo>
                <a:cubicBezTo>
                  <a:pt x="106283" y="808587"/>
                  <a:pt x="981366" y="0"/>
                  <a:pt x="2045305" y="0"/>
                </a:cubicBezTo>
                <a:close/>
              </a:path>
            </a:pathLst>
          </a:custGeom>
          <a:gradFill>
            <a:gsLst>
              <a:gs pos="0">
                <a:schemeClr val="bg1"/>
              </a:gs>
              <a:gs pos="100000">
                <a:schemeClr val="accent1">
                  <a:lumMod val="20000"/>
                  <a:lumOff val="80000"/>
                  <a:alpha val="44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92" name="任意多边形: 形状 20"/>
          <p:cNvSpPr/>
          <p:nvPr userDrawn="1">
            <p:custDataLst>
              <p:tags r:id="rId2"/>
            </p:custDataLst>
          </p:nvPr>
        </p:nvSpPr>
        <p:spPr>
          <a:xfrm flipH="1">
            <a:off x="26218" y="-23812"/>
            <a:ext cx="4922187" cy="6858000"/>
          </a:xfrm>
          <a:custGeom>
            <a:avLst/>
            <a:gdLst>
              <a:gd name="connsiteX0" fmla="*/ 4922187 w 4922187"/>
              <a:gd name="connsiteY0" fmla="*/ 0 h 6858000"/>
              <a:gd name="connsiteX1" fmla="*/ 0 w 4922187"/>
              <a:gd name="connsiteY1" fmla="*/ 0 h 6858000"/>
              <a:gd name="connsiteX2" fmla="*/ 0 w 4922187"/>
              <a:gd name="connsiteY2" fmla="*/ 6858000 h 6858000"/>
              <a:gd name="connsiteX3" fmla="*/ 4922187 w 49221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22187" h="6858000">
                <a:moveTo>
                  <a:pt x="4922187" y="0"/>
                </a:moveTo>
                <a:lnTo>
                  <a:pt x="0" y="0"/>
                </a:lnTo>
                <a:lnTo>
                  <a:pt x="0" y="6858000"/>
                </a:lnTo>
                <a:lnTo>
                  <a:pt x="4922187" y="6858000"/>
                </a:lnTo>
                <a:close/>
              </a:path>
            </a:pathLst>
          </a:custGeom>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63" name="图片 24"/>
          <p:cNvPicPr>
            <a:picLocks noChangeAspect="1"/>
          </p:cNvPicPr>
          <p:nvPr userDrawn="1">
            <p:custDataLst>
              <p:tags r:id="rId3"/>
            </p:custDataLst>
          </p:nvPr>
        </p:nvPicPr>
        <p:blipFill>
          <a:blip xmlns:r="http://schemas.openxmlformats.org/officeDocument/2006/relationships" r:embed="rId4"/>
          <a:srcRect b="10671"/>
          <a:stretch>
            <a:fillRect/>
          </a:stretch>
        </p:blipFill>
        <p:spPr>
          <a:xfrm>
            <a:off x="26217" y="2826068"/>
            <a:ext cx="9394825" cy="4008120"/>
          </a:xfrm>
          <a:prstGeom prst="rect"/>
        </p:spPr>
      </p:pic>
      <p:cxnSp>
        <p:nvCxnSpPr>
          <p:cNvPr id="3145739" name="直接箭头连接符 25"/>
          <p:cNvCxnSpPr>
            <a:cxnSpLocks/>
          </p:cNvCxnSpPr>
          <p:nvPr userDrawn="1">
            <p:custDataLst>
              <p:tags r:id="rId5"/>
            </p:custDataLst>
          </p:nvPr>
        </p:nvCxnSpPr>
        <p:spPr>
          <a:xfrm>
            <a:off x="5998392" y="3009583"/>
            <a:ext cx="5400000" cy="0"/>
          </a:xfrm>
          <a:prstGeom prst="straightConnector1"/>
          <a:ln>
            <a:solidFill>
              <a:schemeClr val="accent4">
                <a:alpha val="3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8794" name="任意多边形: 形状 38"/>
          <p:cNvSpPr/>
          <p:nvPr userDrawn="1">
            <p:custDataLst>
              <p:tags r:id="rId6"/>
            </p:custDataLst>
          </p:nvPr>
        </p:nvSpPr>
        <p:spPr>
          <a:xfrm>
            <a:off x="1" y="-23812"/>
            <a:ext cx="5240473" cy="4816476"/>
          </a:xfrm>
          <a:custGeom>
            <a:avLst/>
            <a:gdLst>
              <a:gd name="connsiteX0" fmla="*/ 3662900 w 5240473"/>
              <a:gd name="connsiteY0" fmla="*/ 0 h 4816476"/>
              <a:gd name="connsiteX1" fmla="*/ 4963033 w 5240473"/>
              <a:gd name="connsiteY1" fmla="*/ 0 h 4816476"/>
              <a:gd name="connsiteX2" fmla="*/ 4968685 w 5240473"/>
              <a:gd name="connsiteY2" fmla="*/ 11733 h 4816476"/>
              <a:gd name="connsiteX3" fmla="*/ 5240473 w 5240473"/>
              <a:gd name="connsiteY3" fmla="*/ 1357948 h 4816476"/>
              <a:gd name="connsiteX4" fmla="*/ 1781945 w 5240473"/>
              <a:gd name="connsiteY4" fmla="*/ 4816476 h 4816476"/>
              <a:gd name="connsiteX5" fmla="*/ 133405 w 5240473"/>
              <a:gd name="connsiteY5" fmla="*/ 4399050 h 4816476"/>
              <a:gd name="connsiteX6" fmla="*/ 0 w 5240473"/>
              <a:gd name="connsiteY6" fmla="*/ 4318005 h 4816476"/>
              <a:gd name="connsiteX7" fmla="*/ 0 w 5240473"/>
              <a:gd name="connsiteY7" fmla="*/ 2845949 h 4816476"/>
              <a:gd name="connsiteX8" fmla="*/ 139955 w 5240473"/>
              <a:gd name="connsiteY8" fmla="*/ 2999938 h 4816476"/>
              <a:gd name="connsiteX9" fmla="*/ 1781945 w 5240473"/>
              <a:gd name="connsiteY9" fmla="*/ 3680073 h 4816476"/>
              <a:gd name="connsiteX10" fmla="*/ 4104070 w 5240473"/>
              <a:gd name="connsiteY10" fmla="*/ 1357948 h 4816476"/>
              <a:gd name="connsiteX11" fmla="*/ 3707487 w 5240473"/>
              <a:gd name="connsiteY11" fmla="*/ 59626 h 4816476"/>
              <a:gd name="connsiteX12" fmla="*/ 3662900 w 5240473"/>
              <a:gd name="connsiteY12" fmla="*/ 0 h 4816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40473" h="4816476">
                <a:moveTo>
                  <a:pt x="3662900" y="0"/>
                </a:moveTo>
                <a:lnTo>
                  <a:pt x="4963033" y="0"/>
                </a:lnTo>
                <a:lnTo>
                  <a:pt x="4968685" y="11733"/>
                </a:lnTo>
                <a:cubicBezTo>
                  <a:pt x="5143696" y="425506"/>
                  <a:pt x="5240473" y="880425"/>
                  <a:pt x="5240473" y="1357948"/>
                </a:cubicBezTo>
                <a:cubicBezTo>
                  <a:pt x="5240473" y="3268040"/>
                  <a:pt x="3692037" y="4816476"/>
                  <a:pt x="1781945" y="4816476"/>
                </a:cubicBezTo>
                <a:cubicBezTo>
                  <a:pt x="1185041" y="4816476"/>
                  <a:pt x="623456" y="4665262"/>
                  <a:pt x="133405" y="4399050"/>
                </a:cubicBezTo>
                <a:lnTo>
                  <a:pt x="0" y="4318005"/>
                </a:lnTo>
                <a:lnTo>
                  <a:pt x="0" y="2845949"/>
                </a:lnTo>
                <a:lnTo>
                  <a:pt x="139955" y="2999938"/>
                </a:lnTo>
                <a:cubicBezTo>
                  <a:pt x="560177" y="3420160"/>
                  <a:pt x="1140708" y="3680073"/>
                  <a:pt x="1781945" y="3680073"/>
                </a:cubicBezTo>
                <a:cubicBezTo>
                  <a:pt x="3064419" y="3680073"/>
                  <a:pt x="4104070" y="2640422"/>
                  <a:pt x="4104070" y="1357948"/>
                </a:cubicBezTo>
                <a:cubicBezTo>
                  <a:pt x="4104070" y="877020"/>
                  <a:pt x="3957869" y="430240"/>
                  <a:pt x="3707487" y="59626"/>
                </a:cubicBezTo>
                <a:lnTo>
                  <a:pt x="3662900" y="0"/>
                </a:lnTo>
                <a:close/>
              </a:path>
            </a:pathLst>
          </a:custGeom>
          <a:gradFill>
            <a:gsLst>
              <a:gs pos="0">
                <a:schemeClr val="bg1"/>
              </a:gs>
              <a:gs pos="100000">
                <a:schemeClr val="accent1">
                  <a:lumMod val="20000"/>
                  <a:lumOff val="80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96" name="任意多边形 12"/>
          <p:cNvSpPr/>
          <p:nvPr userDrawn="1">
            <p:custDataLst>
              <p:tags r:id="rId7"/>
            </p:custDataLst>
          </p:nvPr>
        </p:nvSpPr>
        <p:spPr>
          <a:xfrm>
            <a:off x="4537257" y="1998028"/>
            <a:ext cx="800735" cy="1527175"/>
          </a:xfrm>
          <a:custGeom>
            <a:avLst/>
            <a:gdLst>
              <a:gd name="connsiteX0" fmla="*/ 19 w 195"/>
              <a:gd name="connsiteY0" fmla="*/ 323 h 371"/>
              <a:gd name="connsiteX1" fmla="*/ 87 w 195"/>
              <a:gd name="connsiteY1" fmla="*/ 255 h 371"/>
              <a:gd name="connsiteX2" fmla="*/ 105 w 195"/>
              <a:gd name="connsiteY2" fmla="*/ 348 h 371"/>
              <a:gd name="connsiteX3" fmla="*/ 180 w 195"/>
              <a:gd name="connsiteY3" fmla="*/ 371 h 371"/>
              <a:gd name="connsiteX4" fmla="*/ 195 w 195"/>
              <a:gd name="connsiteY4" fmla="*/ 0 h 371"/>
              <a:gd name="connsiteX5" fmla="*/ 57 w 195"/>
              <a:gd name="connsiteY5" fmla="*/ 7 h 371"/>
              <a:gd name="connsiteX6" fmla="*/ 0 w 195"/>
              <a:gd name="connsiteY6" fmla="*/ 262 h 371"/>
              <a:gd name="connsiteX7" fmla="*/ 19 w 195"/>
              <a:gd name="connsiteY7" fmla="*/ 323 h 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 h="371">
                <a:moveTo>
                  <a:pt x="19" y="323"/>
                </a:moveTo>
                <a:cubicBezTo>
                  <a:pt x="27" y="308"/>
                  <a:pt x="57" y="236"/>
                  <a:pt x="87" y="255"/>
                </a:cubicBezTo>
                <a:cubicBezTo>
                  <a:pt x="117" y="274"/>
                  <a:pt x="99" y="329"/>
                  <a:pt x="105" y="348"/>
                </a:cubicBezTo>
                <a:lnTo>
                  <a:pt x="180" y="371"/>
                </a:lnTo>
                <a:lnTo>
                  <a:pt x="195" y="0"/>
                </a:lnTo>
                <a:lnTo>
                  <a:pt x="57" y="7"/>
                </a:lnTo>
                <a:lnTo>
                  <a:pt x="0" y="262"/>
                </a:lnTo>
                <a:lnTo>
                  <a:pt x="19" y="323"/>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p>
        </p:txBody>
      </p:sp>
      <p:sp>
        <p:nvSpPr>
          <p:cNvPr id="1048798" name="标题 1"/>
          <p:cNvSpPr>
            <a:spLocks noGrp="1"/>
          </p:cNvSpPr>
          <p:nvPr>
            <p:ph type="ctrTitle"/>
            <p:custDataLst>
              <p:tags r:id="rId8"/>
            </p:custDataLst>
          </p:nvPr>
        </p:nvSpPr>
        <p:spPr>
          <a:xfrm>
            <a:off x="5867400" y="786765"/>
            <a:ext cx="5768142" cy="1977391"/>
          </a:xfrm>
        </p:spPr>
        <p:txBody>
          <a:bodyPr anchor="b">
            <a:normAutofit/>
          </a:bodyPr>
          <a:lstStyle>
            <a:lvl1pPr algn="l">
              <a:lnSpc>
                <a:spcPct val="100000"/>
              </a:lnSpc>
              <a:defRPr sz="5400"/>
            </a:lvl1pPr>
          </a:lstStyle>
          <a:p>
            <a:r>
              <a:rPr altLang="en-US" dirty="0" lang="zh-CN"/>
              <a:t>单击此处编辑母版标题样式</a:t>
            </a:r>
            <a:endParaRPr altLang="en-US" dirty="0" lang="zh-CN"/>
          </a:p>
        </p:txBody>
      </p:sp>
      <p:sp>
        <p:nvSpPr>
          <p:cNvPr id="1048800" name="日期占位符 3"/>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802" name="页脚占位符 4"/>
          <p:cNvSpPr>
            <a:spLocks noGrp="1"/>
          </p:cNvSpPr>
          <p:nvPr>
            <p:ph type="ftr" sz="quarter" idx="11"/>
            <p:custDataLst>
              <p:tags r:id="rId10"/>
            </p:custDataLst>
          </p:nvPr>
        </p:nvSpPr>
        <p:spPr/>
        <p:txBody>
          <a:bodyPr/>
          <a:p>
            <a:endParaRPr altLang="en-US" lang="zh-CN"/>
          </a:p>
        </p:txBody>
      </p:sp>
      <p:sp>
        <p:nvSpPr>
          <p:cNvPr id="1048804" name="灯片编号占位符 5"/>
          <p:cNvSpPr>
            <a:spLocks noGrp="1"/>
          </p:cNvSpPr>
          <p:nvPr>
            <p:ph type="sldNum" sz="quarter" idx="12"/>
            <p:custDataLst>
              <p:tags r:id="rId11"/>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06" name="文本占位符 9"/>
          <p:cNvSpPr>
            <a:spLocks noGrp="1"/>
          </p:cNvSpPr>
          <p:nvPr>
            <p:ph type="body" sz="quarter" idx="13" hasCustomPrompt="1"/>
            <p:custDataLst>
              <p:tags r:id="rId12"/>
            </p:custDataLst>
          </p:nvPr>
        </p:nvSpPr>
        <p:spPr>
          <a:xfrm>
            <a:off x="838799" y="504000"/>
            <a:ext cx="2657069" cy="504000"/>
          </a:xfrm>
        </p:spPr>
        <p:txBody>
          <a:bodyPr anchor="ctr">
            <a:normAutofit/>
          </a:bodyPr>
          <a:lstStyle>
            <a:lvl1pPr indent="0" marL="0">
              <a:lnSpc>
                <a:spcPct val="100000"/>
              </a:lnSpc>
              <a:buNone/>
              <a:defRPr b="1" sz="1800">
                <a:solidFill>
                  <a:schemeClr val="lt1">
                    <a:lumMod val="100000"/>
                  </a:schemeClr>
                </a:solidFill>
              </a:defRPr>
            </a:lvl1pPr>
          </a:lstStyle>
          <a:p>
            <a:pPr lvl="0"/>
            <a:r>
              <a:rPr altLang="en-US" dirty="0" lang="zh-CN"/>
              <a:t>公司名占位符</a:t>
            </a:r>
            <a:endParaRPr altLang="en-US" dirty="0" lang="zh-CN"/>
          </a:p>
        </p:txBody>
      </p:sp>
      <p:sp>
        <p:nvSpPr>
          <p:cNvPr id="1048808" name="文本占位符 13"/>
          <p:cNvSpPr>
            <a:spLocks noGrp="1"/>
          </p:cNvSpPr>
          <p:nvPr>
            <p:ph type="body" sz="quarter" idx="14" hasCustomPrompt="1"/>
            <p:custDataLst>
              <p:tags r:id="rId13"/>
            </p:custDataLst>
          </p:nvPr>
        </p:nvSpPr>
        <p:spPr>
          <a:xfrm>
            <a:off x="8774592" y="3353879"/>
            <a:ext cx="2880000" cy="1527175"/>
          </a:xfrm>
        </p:spPr>
        <p:txBody>
          <a:bodyPr anchor="t">
            <a:normAutofit/>
          </a:bodyPr>
          <a:lstStyle>
            <a:lvl1pPr algn="l" indent="0" marL="0">
              <a:lnSpc>
                <a:spcPct val="100000"/>
              </a:lnSpc>
              <a:buNone/>
              <a:defRPr b="1" sz="1600">
                <a:solidFill>
                  <a:schemeClr val="accent1"/>
                </a:solidFill>
              </a:defRPr>
            </a:lvl1pPr>
          </a:lstStyle>
          <a:p>
            <a:pPr lvl="0"/>
            <a:r>
              <a:rPr altLang="en-US" dirty="0" lang="zh-CN"/>
              <a:t>日期时间占位符</a:t>
            </a:r>
            <a:endParaRPr altLang="en-US" dirty="0" lang="zh-CN"/>
          </a:p>
        </p:txBody>
      </p:sp>
      <p:sp>
        <p:nvSpPr>
          <p:cNvPr id="1048810" name="文本占位符 23"/>
          <p:cNvSpPr>
            <a:spLocks noGrp="1"/>
          </p:cNvSpPr>
          <p:nvPr>
            <p:ph type="body" sz="quarter" idx="17" hasCustomPrompt="1"/>
            <p:custDataLst>
              <p:tags r:id="rId14"/>
            </p:custDataLst>
          </p:nvPr>
        </p:nvSpPr>
        <p:spPr>
          <a:xfrm>
            <a:off x="5943600" y="3353880"/>
            <a:ext cx="2743200" cy="1527154"/>
          </a:xfrm>
        </p:spPr>
        <p:txBody>
          <a:bodyPr anchor="t">
            <a:normAutofit/>
          </a:bodyPr>
          <a:lstStyle>
            <a:lvl1pPr algn="l" indent="0" marL="0">
              <a:lnSpc>
                <a:spcPct val="100000"/>
              </a:lnSpc>
              <a:buNone/>
              <a:defRPr b="1" sz="1600">
                <a:solidFill>
                  <a:schemeClr val="accent1"/>
                </a:solidFill>
              </a:defRPr>
            </a:lvl1pPr>
          </a:lstStyle>
          <a:p>
            <a:pPr lvl="0"/>
            <a:r>
              <a:rPr altLang="en-US" dirty="0" lang="zh-CN"/>
              <a:t>署名占位符</a:t>
            </a:r>
            <a:endParaRPr altLang="en-US" dirty="0" lang="zh-CN"/>
          </a:p>
        </p:txBody>
      </p:sp>
      <p:cxnSp>
        <p:nvCxnSpPr>
          <p:cNvPr id="3145741" name="直接连接符 46"/>
          <p:cNvCxnSpPr>
            <a:cxnSpLocks/>
          </p:cNvCxnSpPr>
          <p:nvPr userDrawn="1">
            <p:custDataLst>
              <p:tags r:id="rId15"/>
            </p:custDataLst>
          </p:nvPr>
        </p:nvCxnSpPr>
        <p:spPr>
          <a:xfrm>
            <a:off x="11360150" y="49339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43" name="直接连接符 47"/>
          <p:cNvCxnSpPr>
            <a:cxnSpLocks/>
          </p:cNvCxnSpPr>
          <p:nvPr userDrawn="1">
            <p:custDataLst>
              <p:tags r:id="rId16"/>
            </p:custDataLst>
          </p:nvPr>
        </p:nvCxnSpPr>
        <p:spPr>
          <a:xfrm>
            <a:off x="11360150" y="55181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48"/>
          <p:cNvCxnSpPr>
            <a:cxnSpLocks/>
          </p:cNvCxnSpPr>
          <p:nvPr userDrawn="1">
            <p:custDataLst>
              <p:tags r:id="rId17"/>
            </p:custDataLst>
          </p:nvPr>
        </p:nvCxnSpPr>
        <p:spPr>
          <a:xfrm>
            <a:off x="11360150" y="61023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6.xml"/><Relationship Id="rId13" Type="http://schemas.openxmlformats.org/officeDocument/2006/relationships/image" Target="../media/image1.png"/><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2162" r:id="rId1"/>
    <p:sldLayoutId id="2147492163" r:id="rId2"/>
    <p:sldLayoutId id="2147492164" r:id="rId3"/>
    <p:sldLayoutId id="2147492165" r:id="rId4"/>
    <p:sldLayoutId id="2147492166" r:id="rId5"/>
    <p:sldLayoutId id="2147492167" r:id="rId6"/>
    <p:sldLayoutId id="2147492168" r:id="rId7"/>
    <p:sldLayoutId id="2147492169" r:id="rId8"/>
    <p:sldLayoutId id="2147492170" r:id="rId9"/>
    <p:sldLayoutId id="2147492171" r:id="rId10"/>
    <p:sldLayoutId id="2147492172"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p:cNvPicPr>
            <a:picLocks noChangeAspect="1"/>
          </p:cNvPicPr>
          <p:nvPr userDrawn="1">
            <p:custDataLst>
              <p:tags r:id="rId12"/>
            </p:custDataLst>
          </p:nvPr>
        </p:nvPicPr>
        <p:blipFill>
          <a:blip xmlns:r="http://schemas.openxmlformats.org/officeDocument/2006/relationships" r:embed="rId13">
            <a:alphaModFix amt="8000"/>
          </a:blip>
          <a:srcRect b="7246"/>
          <a:stretch>
            <a:fillRect/>
          </a:stretch>
        </p:blipFill>
        <p:spPr>
          <a:xfrm>
            <a:off x="-1270" y="2696210"/>
            <a:ext cx="9394825" cy="416179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gradFill flip="none" rotWithShape="1">
            <a:gsLst>
              <a:gs pos="0">
                <a:schemeClr val="accent1">
                  <a:alpha val="33000"/>
                </a:schemeClr>
              </a:gs>
              <a:gs pos="95000">
                <a:schemeClr val="accent1"/>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ea typeface="微软雅黑" panose="020B0503020204020204" charset="-122"/>
              <a:cs typeface="微软雅黑" panose="020B0503020204020204" charset="-122"/>
            </a:endParaRPr>
          </a:p>
        </p:txBody>
      </p:sp>
    </p:spTree>
  </p:cSld>
  <p:clrMap accent1="accent1" accent2="accent2" accent3="accent3" accent4="accent4" accent5="accent5" accent6="accent6" bg1="lt1" bg2="lt2" tx1="dk1" tx2="dk2" hlink="hlink" folHlink="folHlink"/>
  <p:sldLayoutIdLst>
    <p:sldLayoutId id="2147492199" r:id="rId1"/>
    <p:sldLayoutId id="2147492200" r:id="rId2"/>
    <p:sldLayoutId id="2147492201" r:id="rId3"/>
    <p:sldLayoutId id="2147492202" r:id="rId4"/>
    <p:sldLayoutId id="2147492203" r:id="rId5"/>
    <p:sldLayoutId id="2147492204" r:id="rId6"/>
    <p:sldLayoutId id="2147492205" r:id="rId7"/>
    <p:sldLayoutId id="2147492206" r:id="rId8"/>
    <p:sldLayoutId id="2147492207" r:id="rId9"/>
    <p:sldLayoutId id="2147492208" r:id="rId10"/>
    <p:sldLayoutId id="2147492209" r:id="rId11"/>
  </p:sldLayoutIdLst>
  <p:txStyles>
    <p:titleStyle>
      <a:lvl1pPr algn="l" defTabSz="914400" eaLnBrk="1" hangingPunct="1" latinLnBrk="0" rtl="0">
        <a:lnSpc>
          <a:spcPct val="100000"/>
        </a:lnSpc>
        <a:spcBef>
          <a:spcPct val="0"/>
        </a:spcBef>
        <a:buNone/>
        <a:defRPr b="1" sz="40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tags" Target="../tags/tag97.xml"/><Relationship Id="rId6" Type="http://schemas.openxmlformats.org/officeDocument/2006/relationships/tags" Target="../tags/tag98.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tags" Target="../tags/tag105.xml"/><Relationship Id="rId8" Type="http://schemas.openxmlformats.org/officeDocument/2006/relationships/tags" Target="../tags/tag106.xml"/><Relationship Id="rId9" Type="http://schemas.openxmlformats.org/officeDocument/2006/relationships/tags" Target="../tags/tag107.xml"/><Relationship Id="rId10" Type="http://schemas.openxmlformats.org/officeDocument/2006/relationships/tags" Target="../tags/tag108.xml"/><Relationship Id="rId11" Type="http://schemas.openxmlformats.org/officeDocument/2006/relationships/tags" Target="../tags/tag109.xml"/><Relationship Id="rId12" Type="http://schemas.openxmlformats.org/officeDocument/2006/relationships/tags" Target="../tags/tag110.xml"/><Relationship Id="rId13" Type="http://schemas.openxmlformats.org/officeDocument/2006/relationships/tags" Target="../tags/tag111.xml"/><Relationship Id="rId14" Type="http://schemas.openxmlformats.org/officeDocument/2006/relationships/tags" Target="../tags/tag112.xml"/><Relationship Id="rId15" Type="http://schemas.openxmlformats.org/officeDocument/2006/relationships/tags" Target="../tags/tag113.xml"/><Relationship Id="rId16" Type="http://schemas.openxmlformats.org/officeDocument/2006/relationships/tags" Target="../tags/tag114.xml"/><Relationship Id="rId17" Type="http://schemas.openxmlformats.org/officeDocument/2006/relationships/tags" Target="../tags/tag115.xml"/><Relationship Id="rId18"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tags" Target="../tags/tag122.xml"/><Relationship Id="rId5" Type="http://schemas.openxmlformats.org/officeDocument/2006/relationships/tags" Target="../tags/tag123.xml"/><Relationship Id="rId6" Type="http://schemas.openxmlformats.org/officeDocument/2006/relationships/tags" Target="../tags/tag124.xml"/><Relationship Id="rId7" Type="http://schemas.openxmlformats.org/officeDocument/2006/relationships/tags" Target="../tags/tag125.xml"/><Relationship Id="rId8" Type="http://schemas.openxmlformats.org/officeDocument/2006/relationships/tags" Target="../tags/tag126.xml"/><Relationship Id="rId9" Type="http://schemas.openxmlformats.org/officeDocument/2006/relationships/tags" Target="../tags/tag127.xml"/><Relationship Id="rId10" Type="http://schemas.openxmlformats.org/officeDocument/2006/relationships/tags" Target="../tags/tag128.xml"/><Relationship Id="rId11" Type="http://schemas.openxmlformats.org/officeDocument/2006/relationships/tags" Target="../tags/tag129.xml"/><Relationship Id="rId12" Type="http://schemas.openxmlformats.org/officeDocument/2006/relationships/tags" Target="../tags/tag130.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5.xml"/><Relationship Id="rId2" Type="http://schemas.openxmlformats.org/officeDocument/2006/relationships/tags" Target="../tags/tag136.xml"/><Relationship Id="rId3" Type="http://schemas.openxmlformats.org/officeDocument/2006/relationships/tags" Target="../tags/tag137.xml"/><Relationship Id="rId4" Type="http://schemas.openxmlformats.org/officeDocument/2006/relationships/tags" Target="../tags/tag138.xml"/><Relationship Id="rId5" Type="http://schemas.openxmlformats.org/officeDocument/2006/relationships/tags" Target="../tags/tag139.xml"/><Relationship Id="rId6" Type="http://schemas.openxmlformats.org/officeDocument/2006/relationships/tags" Target="../tags/tag140.xml"/><Relationship Id="rId7" Type="http://schemas.openxmlformats.org/officeDocument/2006/relationships/tags" Target="../tags/tag141.xml"/><Relationship Id="rId8" Type="http://schemas.openxmlformats.org/officeDocument/2006/relationships/tags" Target="../tags/tag142.xml"/><Relationship Id="rId9" Type="http://schemas.openxmlformats.org/officeDocument/2006/relationships/tags" Target="../tags/tag143.xml"/><Relationship Id="rId10" Type="http://schemas.openxmlformats.org/officeDocument/2006/relationships/tags" Target="../tags/tag144.xml"/><Relationship Id="rId11" Type="http://schemas.openxmlformats.org/officeDocument/2006/relationships/tags" Target="../tags/tag145.xml"/><Relationship Id="rId12" Type="http://schemas.openxmlformats.org/officeDocument/2006/relationships/tags" Target="../tags/tag146.xml"/><Relationship Id="rId13" Type="http://schemas.openxmlformats.org/officeDocument/2006/relationships/tags" Target="../tags/tag147.xml"/><Relationship Id="rId14" Type="http://schemas.openxmlformats.org/officeDocument/2006/relationships/tags" Target="../tags/tag148.xml"/><Relationship Id="rId15" Type="http://schemas.openxmlformats.org/officeDocument/2006/relationships/tags" Target="../tags/tag149.xml"/><Relationship Id="rId16" Type="http://schemas.openxmlformats.org/officeDocument/2006/relationships/tags" Target="../tags/tag150.xml"/><Relationship Id="rId17" Type="http://schemas.openxmlformats.org/officeDocument/2006/relationships/tags" Target="../tags/tag151.xml"/><Relationship Id="rId18" Type="http://schemas.openxmlformats.org/officeDocument/2006/relationships/tags" Target="../tags/tag152.xml"/><Relationship Id="rId19" Type="http://schemas.openxmlformats.org/officeDocument/2006/relationships/tags" Target="../tags/tag153.xml"/><Relationship Id="rId20" Type="http://schemas.openxmlformats.org/officeDocument/2006/relationships/tags" Target="../tags/tag154.xml"/><Relationship Id="rId21" Type="http://schemas.openxmlformats.org/officeDocument/2006/relationships/tags" Target="../tags/tag155.xml"/><Relationship Id="rId22" Type="http://schemas.openxmlformats.org/officeDocument/2006/relationships/tags" Target="../tags/tag156.xml"/><Relationship Id="rId23" Type="http://schemas.openxmlformats.org/officeDocument/2006/relationships/tags" Target="../tags/tag157.xml"/><Relationship Id="rId24" Type="http://schemas.openxmlformats.org/officeDocument/2006/relationships/tags" Target="../tags/tag158.xml"/><Relationship Id="rId25" Type="http://schemas.openxmlformats.org/officeDocument/2006/relationships/tags" Target="../tags/tag159.xml"/><Relationship Id="rId26" Type="http://schemas.openxmlformats.org/officeDocument/2006/relationships/tags" Target="../tags/tag160.xml"/><Relationship Id="rId27" Type="http://schemas.openxmlformats.org/officeDocument/2006/relationships/tags" Target="../tags/tag161.xml"/><Relationship Id="rId28" Type="http://schemas.openxmlformats.org/officeDocument/2006/relationships/tags" Target="../tags/tag162.xml"/><Relationship Id="rId29" Type="http://schemas.openxmlformats.org/officeDocument/2006/relationships/tags" Target="../tags/tag163.xml"/><Relationship Id="rId30"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tags" Target="../tags/tag167.xml"/><Relationship Id="rId5" Type="http://schemas.openxmlformats.org/officeDocument/2006/relationships/tags" Target="../tags/tag168.xml"/><Relationship Id="rId6" Type="http://schemas.openxmlformats.org/officeDocument/2006/relationships/tags" Target="../tags/tag169.xml"/><Relationship Id="rId7" Type="http://schemas.openxmlformats.org/officeDocument/2006/relationships/tags" Target="../tags/tag170.xml"/><Relationship Id="rId8" Type="http://schemas.openxmlformats.org/officeDocument/2006/relationships/tags" Target="../tags/tag171.xml"/><Relationship Id="rId9" Type="http://schemas.openxmlformats.org/officeDocument/2006/relationships/tags" Target="../tags/tag172.xml"/><Relationship Id="rId10" Type="http://schemas.openxmlformats.org/officeDocument/2006/relationships/tags" Target="../tags/tag173.xml"/><Relationship Id="rId11" Type="http://schemas.openxmlformats.org/officeDocument/2006/relationships/tags" Target="../tags/tag174.xml"/><Relationship Id="rId12" Type="http://schemas.openxmlformats.org/officeDocument/2006/relationships/tags" Target="../tags/tag175.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tags" Target="../tags/tag183.xml"/><Relationship Id="rId6" Type="http://schemas.openxmlformats.org/officeDocument/2006/relationships/tags" Target="../tags/tag184.xml"/><Relationship Id="rId7" Type="http://schemas.openxmlformats.org/officeDocument/2006/relationships/tags" Target="../tags/tag185.xml"/><Relationship Id="rId8" Type="http://schemas.openxmlformats.org/officeDocument/2006/relationships/tags" Target="../tags/tag186.xml"/><Relationship Id="rId9" Type="http://schemas.openxmlformats.org/officeDocument/2006/relationships/tags" Target="../tags/tag187.xml"/><Relationship Id="rId10" Type="http://schemas.openxmlformats.org/officeDocument/2006/relationships/tags" Target="../tags/tag188.xml"/><Relationship Id="rId11" Type="http://schemas.openxmlformats.org/officeDocument/2006/relationships/tags" Target="../tags/tag189.xml"/><Relationship Id="rId12" Type="http://schemas.openxmlformats.org/officeDocument/2006/relationships/tags" Target="../tags/tag190.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tags" Target="../tags/tag194.xml"/><Relationship Id="rId5" Type="http://schemas.openxmlformats.org/officeDocument/2006/relationships/tags" Target="../tags/tag195.xml"/><Relationship Id="rId6" Type="http://schemas.openxmlformats.org/officeDocument/2006/relationships/tags" Target="../tags/tag196.xml"/><Relationship Id="rId7" Type="http://schemas.openxmlformats.org/officeDocument/2006/relationships/tags" Target="../tags/tag197.xml"/><Relationship Id="rId8" Type="http://schemas.openxmlformats.org/officeDocument/2006/relationships/tags" Target="../tags/tag198.xml"/><Relationship Id="rId9" Type="http://schemas.openxmlformats.org/officeDocument/2006/relationships/tags" Target="../tags/tag199.xml"/><Relationship Id="rId10" Type="http://schemas.openxmlformats.org/officeDocument/2006/relationships/tags" Target="../tags/tag200.xml"/><Relationship Id="rId11" Type="http://schemas.openxmlformats.org/officeDocument/2006/relationships/tags" Target="../tags/tag201.xml"/><Relationship Id="rId12" Type="http://schemas.openxmlformats.org/officeDocument/2006/relationships/tags" Target="../tags/tag202.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tags" Target="../tags/tag206.xml"/><Relationship Id="rId5" Type="http://schemas.openxmlformats.org/officeDocument/2006/relationships/tags" Target="../tags/tag207.xml"/><Relationship Id="rId6" Type="http://schemas.openxmlformats.org/officeDocument/2006/relationships/tags" Target="../tags/tag208.xml"/><Relationship Id="rId7" Type="http://schemas.openxmlformats.org/officeDocument/2006/relationships/tags" Target="../tags/tag209.xml"/><Relationship Id="rId8" Type="http://schemas.openxmlformats.org/officeDocument/2006/relationships/tags" Target="../tags/tag210.xml"/><Relationship Id="rId9" Type="http://schemas.openxmlformats.org/officeDocument/2006/relationships/tags" Target="../tags/tag211.xml"/><Relationship Id="rId10" Type="http://schemas.openxmlformats.org/officeDocument/2006/relationships/tags" Target="../tags/tag212.xml"/><Relationship Id="rId11" Type="http://schemas.openxmlformats.org/officeDocument/2006/relationships/tags" Target="../tags/tag213.xml"/><Relationship Id="rId12" Type="http://schemas.openxmlformats.org/officeDocument/2006/relationships/tags" Target="../tags/tag214.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tags" Target="../tags/tag219.xml"/><Relationship Id="rId6" Type="http://schemas.openxmlformats.org/officeDocument/2006/relationships/tags" Target="../tags/tag220.xml"/><Relationship Id="rId7" Type="http://schemas.openxmlformats.org/officeDocument/2006/relationships/tags" Target="../tags/tag221.xml"/><Relationship Id="rId8" Type="http://schemas.openxmlformats.org/officeDocument/2006/relationships/tags" Target="../tags/tag222.xml"/><Relationship Id="rId9" Type="http://schemas.openxmlformats.org/officeDocument/2006/relationships/tags" Target="../tags/tag223.xml"/><Relationship Id="rId10" Type="http://schemas.openxmlformats.org/officeDocument/2006/relationships/tags" Target="../tags/tag224.xml"/><Relationship Id="rId11" Type="http://schemas.openxmlformats.org/officeDocument/2006/relationships/tags" Target="../tags/tag225.xml"/><Relationship Id="rId12" Type="http://schemas.openxmlformats.org/officeDocument/2006/relationships/tags" Target="../tags/tag226.xml"/><Relationship Id="rId13" Type="http://schemas.openxmlformats.org/officeDocument/2006/relationships/tags" Target="../tags/tag227.xml"/><Relationship Id="rId14" Type="http://schemas.openxmlformats.org/officeDocument/2006/relationships/tags" Target="../tags/tag228.xml"/><Relationship Id="rId1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tags" Target="../tags/tag235.xml"/><Relationship Id="rId5" Type="http://schemas.openxmlformats.org/officeDocument/2006/relationships/tags" Target="../tags/tag236.xml"/><Relationship Id="rId6" Type="http://schemas.openxmlformats.org/officeDocument/2006/relationships/tags" Target="../tags/tag237.xml"/><Relationship Id="rId7" Type="http://schemas.openxmlformats.org/officeDocument/2006/relationships/tags" Target="../tags/tag238.xml"/><Relationship Id="rId8" Type="http://schemas.openxmlformats.org/officeDocument/2006/relationships/tags" Target="../tags/tag239.xml"/><Relationship Id="rId9" Type="http://schemas.openxmlformats.org/officeDocument/2006/relationships/tags" Target="../tags/tag240.xml"/><Relationship Id="rId10" Type="http://schemas.openxmlformats.org/officeDocument/2006/relationships/tags" Target="../tags/tag241.xml"/><Relationship Id="rId11" Type="http://schemas.openxmlformats.org/officeDocument/2006/relationships/tags" Target="../tags/tag242.xml"/><Relationship Id="rId12" Type="http://schemas.openxmlformats.org/officeDocument/2006/relationships/tags" Target="../tags/tag243.xml"/><Relationship Id="rId13" Type="http://schemas.openxmlformats.org/officeDocument/2006/relationships/tags" Target="../tags/tag244.xml"/><Relationship Id="rId14" Type="http://schemas.openxmlformats.org/officeDocument/2006/relationships/tags" Target="../tags/tag245.xml"/><Relationship Id="rId15" Type="http://schemas.openxmlformats.org/officeDocument/2006/relationships/tags" Target="../tags/tag246.xml"/><Relationship Id="rId16" Type="http://schemas.openxmlformats.org/officeDocument/2006/relationships/tags" Target="../tags/tag247.xml"/><Relationship Id="rId17" Type="http://schemas.openxmlformats.org/officeDocument/2006/relationships/tags" Target="../tags/tag248.xml"/><Relationship Id="rId18" Type="http://schemas.openxmlformats.org/officeDocument/2006/relationships/tags" Target="../tags/tag249.xml"/><Relationship Id="rId19" Type="http://schemas.openxmlformats.org/officeDocument/2006/relationships/tags" Target="../tags/tag250.xml"/><Relationship Id="rId20" Type="http://schemas.openxmlformats.org/officeDocument/2006/relationships/tags" Target="../tags/tag251.xml"/><Relationship Id="rId2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tags" Target="../tags/tag255.xml"/><Relationship Id="rId5" Type="http://schemas.openxmlformats.org/officeDocument/2006/relationships/tags" Target="../tags/tag256.xml"/><Relationship Id="rId6" Type="http://schemas.openxmlformats.org/officeDocument/2006/relationships/tags" Target="../tags/tag257.xml"/><Relationship Id="rId7" Type="http://schemas.openxmlformats.org/officeDocument/2006/relationships/tags" Target="../tags/tag258.xml"/><Relationship Id="rId8" Type="http://schemas.openxmlformats.org/officeDocument/2006/relationships/tags" Target="../tags/tag259.xml"/><Relationship Id="rId9" Type="http://schemas.openxmlformats.org/officeDocument/2006/relationships/tags" Target="../tags/tag260.xml"/><Relationship Id="rId10" Type="http://schemas.openxmlformats.org/officeDocument/2006/relationships/tags" Target="../tags/tag261.xml"/><Relationship Id="rId11" Type="http://schemas.openxmlformats.org/officeDocument/2006/relationships/tags" Target="../tags/tag262.xml"/><Relationship Id="rId12"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tags" Target="../tags/tag266.xml"/><Relationship Id="rId5" Type="http://schemas.openxmlformats.org/officeDocument/2006/relationships/tags" Target="../tags/tag267.xml"/><Relationship Id="rId6" Type="http://schemas.openxmlformats.org/officeDocument/2006/relationships/tags" Target="../tags/tag268.xml"/><Relationship Id="rId7" Type="http://schemas.openxmlformats.org/officeDocument/2006/relationships/tags" Target="../tags/tag269.xml"/><Relationship Id="rId8" Type="http://schemas.openxmlformats.org/officeDocument/2006/relationships/tags" Target="../tags/tag270.xml"/><Relationship Id="rId9" Type="http://schemas.openxmlformats.org/officeDocument/2006/relationships/tags" Target="../tags/tag271.xml"/><Relationship Id="rId10" Type="http://schemas.openxmlformats.org/officeDocument/2006/relationships/tags" Target="../tags/tag272.xml"/><Relationship Id="rId11" Type="http://schemas.openxmlformats.org/officeDocument/2006/relationships/tags" Target="../tags/tag273.xml"/><Relationship Id="rId12" Type="http://schemas.openxmlformats.org/officeDocument/2006/relationships/tags" Target="../tags/tag274.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tags" Target="../tags/tag278.xml"/><Relationship Id="rId5" Type="http://schemas.openxmlformats.org/officeDocument/2006/relationships/tags" Target="../tags/tag279.xml"/><Relationship Id="rId6" Type="http://schemas.openxmlformats.org/officeDocument/2006/relationships/tags" Target="../tags/tag280.xml"/><Relationship Id="rId7" Type="http://schemas.openxmlformats.org/officeDocument/2006/relationships/tags" Target="../tags/tag281.xml"/><Relationship Id="rId8" Type="http://schemas.openxmlformats.org/officeDocument/2006/relationships/tags" Target="../tags/tag282.xml"/><Relationship Id="rId9" Type="http://schemas.openxmlformats.org/officeDocument/2006/relationships/tags" Target="../tags/tag283.xml"/><Relationship Id="rId10" Type="http://schemas.openxmlformats.org/officeDocument/2006/relationships/tags" Target="../tags/tag284.xml"/><Relationship Id="rId11" Type="http://schemas.openxmlformats.org/officeDocument/2006/relationships/tags" Target="../tags/tag285.xml"/><Relationship Id="rId12" Type="http://schemas.openxmlformats.org/officeDocument/2006/relationships/tags" Target="../tags/tag286.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87.xml"/><Relationship Id="rId2" Type="http://schemas.openxmlformats.org/officeDocument/2006/relationships/tags" Target="../tags/tag288.xml"/><Relationship Id="rId3" Type="http://schemas.openxmlformats.org/officeDocument/2006/relationships/tags" Target="../tags/tag289.xml"/><Relationship Id="rId4" Type="http://schemas.openxmlformats.org/officeDocument/2006/relationships/tags" Target="../tags/tag290.xml"/><Relationship Id="rId5" Type="http://schemas.openxmlformats.org/officeDocument/2006/relationships/tags" Target="../tags/tag291.xml"/><Relationship Id="rId6" Type="http://schemas.openxmlformats.org/officeDocument/2006/relationships/tags" Target="../tags/tag292.xml"/><Relationship Id="rId7" Type="http://schemas.openxmlformats.org/officeDocument/2006/relationships/tags" Target="../tags/tag293.xml"/><Relationship Id="rId8" Type="http://schemas.openxmlformats.org/officeDocument/2006/relationships/tags" Target="../tags/tag294.xml"/><Relationship Id="rId9" Type="http://schemas.openxmlformats.org/officeDocument/2006/relationships/tags" Target="../tags/tag295.xml"/><Relationship Id="rId10" Type="http://schemas.openxmlformats.org/officeDocument/2006/relationships/tags" Target="../tags/tag296.xml"/><Relationship Id="rId11" Type="http://schemas.openxmlformats.org/officeDocument/2006/relationships/tags" Target="../tags/tag297.xml"/><Relationship Id="rId12" Type="http://schemas.openxmlformats.org/officeDocument/2006/relationships/tags" Target="../tags/tag298.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99.xml"/><Relationship Id="rId2" Type="http://schemas.openxmlformats.org/officeDocument/2006/relationships/tags" Target="../tags/tag300.xml"/><Relationship Id="rId3" Type="http://schemas.openxmlformats.org/officeDocument/2006/relationships/tags" Target="../tags/tag301.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tags" Target="../tags/tag305.xml"/><Relationship Id="rId5" Type="http://schemas.openxmlformats.org/officeDocument/2006/relationships/tags" Target="../tags/tag306.xml"/><Relationship Id="rId6" Type="http://schemas.openxmlformats.org/officeDocument/2006/relationships/tags" Target="../tags/tag307.xml"/><Relationship Id="rId7" Type="http://schemas.openxmlformats.org/officeDocument/2006/relationships/tags" Target="../tags/tag308.xml"/><Relationship Id="rId8" Type="http://schemas.openxmlformats.org/officeDocument/2006/relationships/tags" Target="../tags/tag309.xml"/><Relationship Id="rId9" Type="http://schemas.openxmlformats.org/officeDocument/2006/relationships/tags" Target="../tags/tag310.xml"/><Relationship Id="rId10" Type="http://schemas.openxmlformats.org/officeDocument/2006/relationships/tags" Target="../tags/tag311.xml"/><Relationship Id="rId11" Type="http://schemas.openxmlformats.org/officeDocument/2006/relationships/tags" Target="../tags/tag312.xml"/><Relationship Id="rId12" Type="http://schemas.openxmlformats.org/officeDocument/2006/relationships/tags" Target="../tags/tag313.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14.xml"/><Relationship Id="rId2" Type="http://schemas.openxmlformats.org/officeDocument/2006/relationships/tags" Target="../tags/tag315.xml"/><Relationship Id="rId3" Type="http://schemas.openxmlformats.org/officeDocument/2006/relationships/tags" Target="../tags/tag316.xml"/><Relationship Id="rId4" Type="http://schemas.openxmlformats.org/officeDocument/2006/relationships/tags" Target="../tags/tag317.xml"/><Relationship Id="rId5" Type="http://schemas.openxmlformats.org/officeDocument/2006/relationships/tags" Target="../tags/tag318.xml"/><Relationship Id="rId6" Type="http://schemas.openxmlformats.org/officeDocument/2006/relationships/tags" Target="../tags/tag319.xml"/><Relationship Id="rId7" Type="http://schemas.openxmlformats.org/officeDocument/2006/relationships/tags" Target="../tags/tag320.xml"/><Relationship Id="rId8" Type="http://schemas.openxmlformats.org/officeDocument/2006/relationships/tags" Target="../tags/tag321.xml"/><Relationship Id="rId9" Type="http://schemas.openxmlformats.org/officeDocument/2006/relationships/tags" Target="../tags/tag322.xml"/><Relationship Id="rId10" Type="http://schemas.openxmlformats.org/officeDocument/2006/relationships/tags" Target="../tags/tag323.xml"/><Relationship Id="rId11" Type="http://schemas.openxmlformats.org/officeDocument/2006/relationships/tags" Target="../tags/tag324.xml"/><Relationship Id="rId12" Type="http://schemas.openxmlformats.org/officeDocument/2006/relationships/tags" Target="../tags/tag325.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26.xml"/><Relationship Id="rId2" Type="http://schemas.openxmlformats.org/officeDocument/2006/relationships/tags" Target="../tags/tag327.xml"/><Relationship Id="rId3" Type="http://schemas.openxmlformats.org/officeDocument/2006/relationships/tags" Target="../tags/tag328.xml"/><Relationship Id="rId4" Type="http://schemas.openxmlformats.org/officeDocument/2006/relationships/tags" Target="../tags/tag329.xml"/><Relationship Id="rId5" Type="http://schemas.openxmlformats.org/officeDocument/2006/relationships/tags" Target="../tags/tag330.xml"/><Relationship Id="rId6" Type="http://schemas.openxmlformats.org/officeDocument/2006/relationships/tags" Target="../tags/tag331.xml"/><Relationship Id="rId7" Type="http://schemas.openxmlformats.org/officeDocument/2006/relationships/tags" Target="../tags/tag332.xml"/><Relationship Id="rId8" Type="http://schemas.openxmlformats.org/officeDocument/2006/relationships/tags" Target="../tags/tag333.xml"/><Relationship Id="rId9" Type="http://schemas.openxmlformats.org/officeDocument/2006/relationships/tags" Target="../tags/tag334.xml"/><Relationship Id="rId10" Type="http://schemas.openxmlformats.org/officeDocument/2006/relationships/tags" Target="../tags/tag335.xml"/><Relationship Id="rId11" Type="http://schemas.openxmlformats.org/officeDocument/2006/relationships/tags" Target="../tags/tag336.xml"/><Relationship Id="rId12" Type="http://schemas.openxmlformats.org/officeDocument/2006/relationships/tags" Target="../tags/tag337.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38.xml"/><Relationship Id="rId2" Type="http://schemas.openxmlformats.org/officeDocument/2006/relationships/tags" Target="../tags/tag339.xml"/><Relationship Id="rId3" Type="http://schemas.openxmlformats.org/officeDocument/2006/relationships/tags" Target="../tags/tag340.xml"/><Relationship Id="rId4" Type="http://schemas.openxmlformats.org/officeDocument/2006/relationships/tags" Target="../tags/tag341.xml"/><Relationship Id="rId5" Type="http://schemas.openxmlformats.org/officeDocument/2006/relationships/tags" Target="../tags/tag342.xml"/><Relationship Id="rId6" Type="http://schemas.openxmlformats.org/officeDocument/2006/relationships/tags" Target="../tags/tag343.xml"/><Relationship Id="rId7" Type="http://schemas.openxmlformats.org/officeDocument/2006/relationships/tags" Target="../tags/tag344.xml"/><Relationship Id="rId8" Type="http://schemas.openxmlformats.org/officeDocument/2006/relationships/tags" Target="../tags/tag345.xml"/><Relationship Id="rId9" Type="http://schemas.openxmlformats.org/officeDocument/2006/relationships/tags" Target="../tags/tag346.xml"/><Relationship Id="rId10" Type="http://schemas.openxmlformats.org/officeDocument/2006/relationships/tags" Target="../tags/tag347.xml"/><Relationship Id="rId11" Type="http://schemas.openxmlformats.org/officeDocument/2006/relationships/tags" Target="../tags/tag348.xml"/><Relationship Id="rId12" Type="http://schemas.openxmlformats.org/officeDocument/2006/relationships/tags" Target="../tags/tag349.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50.xml"/><Relationship Id="rId2" Type="http://schemas.openxmlformats.org/officeDocument/2006/relationships/tags" Target="../tags/tag351.xml"/><Relationship Id="rId3" Type="http://schemas.openxmlformats.org/officeDocument/2006/relationships/tags" Target="../tags/tag352.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53.xml"/><Relationship Id="rId2" Type="http://schemas.openxmlformats.org/officeDocument/2006/relationships/tags" Target="../tags/tag354.xml"/><Relationship Id="rId3" Type="http://schemas.openxmlformats.org/officeDocument/2006/relationships/tags" Target="../tags/tag355.xml"/><Relationship Id="rId4" Type="http://schemas.openxmlformats.org/officeDocument/2006/relationships/tags" Target="../tags/tag356.xml"/><Relationship Id="rId5" Type="http://schemas.openxmlformats.org/officeDocument/2006/relationships/tags" Target="../tags/tag357.xml"/><Relationship Id="rId6" Type="http://schemas.openxmlformats.org/officeDocument/2006/relationships/tags" Target="../tags/tag358.xml"/><Relationship Id="rId7" Type="http://schemas.openxmlformats.org/officeDocument/2006/relationships/tags" Target="../tags/tag359.xml"/><Relationship Id="rId8" Type="http://schemas.openxmlformats.org/officeDocument/2006/relationships/tags" Target="../tags/tag360.xml"/><Relationship Id="rId9" Type="http://schemas.openxmlformats.org/officeDocument/2006/relationships/tags" Target="../tags/tag361.xml"/><Relationship Id="rId10" Type="http://schemas.openxmlformats.org/officeDocument/2006/relationships/tags" Target="../tags/tag362.xml"/><Relationship Id="rId11" Type="http://schemas.openxmlformats.org/officeDocument/2006/relationships/tags" Target="../tags/tag363.xml"/><Relationship Id="rId12" Type="http://schemas.openxmlformats.org/officeDocument/2006/relationships/tags" Target="../tags/tag364.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65.xml"/><Relationship Id="rId2" Type="http://schemas.openxmlformats.org/officeDocument/2006/relationships/tags" Target="../tags/tag366.xml"/><Relationship Id="rId3" Type="http://schemas.openxmlformats.org/officeDocument/2006/relationships/tags" Target="../tags/tag367.xml"/><Relationship Id="rId4" Type="http://schemas.openxmlformats.org/officeDocument/2006/relationships/tags" Target="../tags/tag368.xml"/><Relationship Id="rId5" Type="http://schemas.openxmlformats.org/officeDocument/2006/relationships/tags" Target="../tags/tag369.xml"/><Relationship Id="rId6" Type="http://schemas.openxmlformats.org/officeDocument/2006/relationships/tags" Target="../tags/tag370.xml"/><Relationship Id="rId7" Type="http://schemas.openxmlformats.org/officeDocument/2006/relationships/tags" Target="../tags/tag371.xml"/><Relationship Id="rId8" Type="http://schemas.openxmlformats.org/officeDocument/2006/relationships/tags" Target="../tags/tag372.xml"/><Relationship Id="rId9" Type="http://schemas.openxmlformats.org/officeDocument/2006/relationships/tags" Target="../tags/tag373.xml"/><Relationship Id="rId10" Type="http://schemas.openxmlformats.org/officeDocument/2006/relationships/tags" Target="../tags/tag374.xml"/><Relationship Id="rId11" Type="http://schemas.openxmlformats.org/officeDocument/2006/relationships/tags" Target="../tags/tag375.xml"/><Relationship Id="rId12" Type="http://schemas.openxmlformats.org/officeDocument/2006/relationships/tags" Target="../tags/tag376.xml"/><Relationship Id="rId13" Type="http://schemas.openxmlformats.org/officeDocument/2006/relationships/tags" Target="../tags/tag377.xml"/><Relationship Id="rId14" Type="http://schemas.openxmlformats.org/officeDocument/2006/relationships/tags" Target="../tags/tag378.xml"/><Relationship Id="rId15" Type="http://schemas.openxmlformats.org/officeDocument/2006/relationships/tags" Target="../tags/tag379.xml"/><Relationship Id="rId16" Type="http://schemas.openxmlformats.org/officeDocument/2006/relationships/tags" Target="../tags/tag380.xml"/><Relationship Id="rId17" Type="http://schemas.openxmlformats.org/officeDocument/2006/relationships/tags" Target="../tags/tag381.xml"/><Relationship Id="rId18" Type="http://schemas.openxmlformats.org/officeDocument/2006/relationships/tags" Target="../tags/tag382.xml"/><Relationship Id="rId19" Type="http://schemas.openxmlformats.org/officeDocument/2006/relationships/tags" Target="../tags/tag383.xml"/><Relationship Id="rId20" Type="http://schemas.openxmlformats.org/officeDocument/2006/relationships/tags" Target="../tags/tag384.xml"/><Relationship Id="rId2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85.xml"/><Relationship Id="rId2" Type="http://schemas.openxmlformats.org/officeDocument/2006/relationships/tags" Target="../tags/tag386.xml"/><Relationship Id="rId3" Type="http://schemas.openxmlformats.org/officeDocument/2006/relationships/tags" Target="../tags/tag387.xml"/><Relationship Id="rId4" Type="http://schemas.openxmlformats.org/officeDocument/2006/relationships/tags" Target="../tags/tag388.xml"/><Relationship Id="rId5" Type="http://schemas.openxmlformats.org/officeDocument/2006/relationships/tags" Target="../tags/tag389.xml"/><Relationship Id="rId6" Type="http://schemas.openxmlformats.org/officeDocument/2006/relationships/tags" Target="../tags/tag390.xml"/><Relationship Id="rId7" Type="http://schemas.openxmlformats.org/officeDocument/2006/relationships/tags" Target="../tags/tag391.xml"/><Relationship Id="rId8" Type="http://schemas.openxmlformats.org/officeDocument/2006/relationships/tags" Target="../tags/tag392.xml"/><Relationship Id="rId9" Type="http://schemas.openxmlformats.org/officeDocument/2006/relationships/tags" Target="../tags/tag393.xml"/><Relationship Id="rId10"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94.xml"/><Relationship Id="rId2" Type="http://schemas.openxmlformats.org/officeDocument/2006/relationships/tags" Target="../tags/tag395.xml"/><Relationship Id="rId3" Type="http://schemas.openxmlformats.org/officeDocument/2006/relationships/tags" Target="../tags/tag396.xml"/><Relationship Id="rId4" Type="http://schemas.openxmlformats.org/officeDocument/2006/relationships/tags" Target="../tags/tag397.xml"/><Relationship Id="rId5"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98.xml"/><Relationship Id="rId2" Type="http://schemas.openxmlformats.org/officeDocument/2006/relationships/tags" Target="../tags/tag399.xml"/><Relationship Id="rId3" Type="http://schemas.openxmlformats.org/officeDocument/2006/relationships/tags" Target="../tags/tag400.xml"/><Relationship Id="rId4" Type="http://schemas.openxmlformats.org/officeDocument/2006/relationships/tags" Target="../tags/tag401.xml"/><Relationship Id="rId5" Type="http://schemas.openxmlformats.org/officeDocument/2006/relationships/tags" Target="../tags/tag402.xml"/><Relationship Id="rId6" Type="http://schemas.openxmlformats.org/officeDocument/2006/relationships/tags" Target="../tags/tag403.xml"/><Relationship Id="rId7" Type="http://schemas.openxmlformats.org/officeDocument/2006/relationships/tags" Target="../tags/tag404.xml"/><Relationship Id="rId8" Type="http://schemas.openxmlformats.org/officeDocument/2006/relationships/tags" Target="../tags/tag405.xml"/><Relationship Id="rId9" Type="http://schemas.openxmlformats.org/officeDocument/2006/relationships/tags" Target="../tags/tag406.xml"/><Relationship Id="rId10" Type="http://schemas.openxmlformats.org/officeDocument/2006/relationships/tags" Target="../tags/tag407.xml"/><Relationship Id="rId11" Type="http://schemas.openxmlformats.org/officeDocument/2006/relationships/tags" Target="../tags/tag408.xml"/><Relationship Id="rId12" Type="http://schemas.openxmlformats.org/officeDocument/2006/relationships/tags" Target="../tags/tag409.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410.xml"/><Relationship Id="rId2" Type="http://schemas.openxmlformats.org/officeDocument/2006/relationships/tags" Target="../tags/tag411.xml"/><Relationship Id="rId3" Type="http://schemas.openxmlformats.org/officeDocument/2006/relationships/tags" Target="../tags/tag412.xml"/><Relationship Id="rId4" Type="http://schemas.openxmlformats.org/officeDocument/2006/relationships/tags" Target="../tags/tag413.xml"/><Relationship Id="rId5" Type="http://schemas.openxmlformats.org/officeDocument/2006/relationships/tags" Target="../tags/tag414.xml"/><Relationship Id="rId6" Type="http://schemas.openxmlformats.org/officeDocument/2006/relationships/slideLayout" Target="../slideLayouts/slideLayout22.xml"/><Relationship Id="rId7"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856514" y="754533"/>
            <a:ext cx="5375326" cy="1859048"/>
          </a:xfrm>
        </p:spPr>
        <p:txBody>
          <a:bodyPr/>
          <a:p>
            <a:r>
              <a:rPr altLang="en-US" dirty="0" lang="zh-CN"/>
              <a:t>2024年电子商务市场的发展趋势预测</a:t>
            </a:r>
            <a:endParaRPr altLang="en-US" dirty="0" lang="zh-CN"/>
          </a:p>
        </p:txBody>
      </p:sp>
      <p:sp>
        <p:nvSpPr>
          <p:cNvPr id="1048650" name="副标题"/>
          <p:cNvSpPr>
            <a:spLocks noGrp="1"/>
          </p:cNvSpPr>
          <p:nvPr>
            <p:ph type="subTitle" idx="1"/>
            <p:custDataLst>
              <p:tags r:id="rId2"/>
            </p:custDataLst>
          </p:nvPr>
        </p:nvSpPr>
        <p:spPr>
          <a:xfrm>
            <a:off x="5856513" y="2773054"/>
            <a:ext cx="5375325" cy="370742"/>
          </a:xfrm>
        </p:spPr>
        <p:txBody>
          <a:bodyPr/>
          <a:p>
            <a:r>
              <a:rPr altLang="zh-CN" dirty="0" lang="en-US" err="1"/>
              <a:t>XX,a</a:t>
            </a:r>
            <a:r>
              <a:rPr altLang="zh-CN" dirty="0" lang="en-US"/>
              <a:t> click to unlimited possibilities</a:t>
            </a:r>
            <a:endParaRPr altLang="en-US" dirty="0" lang="zh-CN"/>
          </a:p>
        </p:txBody>
      </p:sp>
      <p:sp>
        <p:nvSpPr>
          <p:cNvPr id="1048652" name="日期时间"/>
          <p:cNvSpPr>
            <a:spLocks noGrp="1"/>
          </p:cNvSpPr>
          <p:nvPr>
            <p:ph type="body" sz="quarter" idx="13"/>
            <p:custDataLst>
              <p:tags r:id="rId3"/>
            </p:custDataLst>
          </p:nvPr>
        </p:nvSpPr>
        <p:spPr>
          <a:xfrm>
            <a:off x="838199" y="504000"/>
            <a:ext cx="2743199" cy="504000"/>
          </a:xfrm>
        </p:spPr>
        <p:txBody>
          <a:bodyPr/>
          <a:p>
            <a:r>
              <a:rPr altLang="zh-CN" dirty="0" lang="en-US"/>
              <a:t>YOUR LOGO</a:t>
            </a:r>
            <a:endParaRPr altLang="zh-CN" dirty="0" lang="en-US"/>
          </a:p>
        </p:txBody>
      </p:sp>
      <p:sp>
        <p:nvSpPr>
          <p:cNvPr id="1048654" name="联系方式"/>
          <p:cNvSpPr>
            <a:spLocks noGrp="1"/>
          </p:cNvSpPr>
          <p:nvPr>
            <p:ph type="body" sz="quarter" idx="14"/>
            <p:custDataLst>
              <p:tags r:id="rId4"/>
            </p:custDataLst>
          </p:nvPr>
        </p:nvSpPr>
        <p:spPr>
          <a:xfrm>
            <a:off x="8488638" y="3597814"/>
            <a:ext cx="2743200" cy="1322534"/>
          </a:xfrm>
        </p:spPr>
        <p:txBody>
          <a:bodyPr>
            <a:normAutofit/>
          </a:bodyPr>
          <a:p>
            <a:r>
              <a:rPr altLang="en-US" dirty="0" lang="zh-CN"/>
              <a:t>时间：</a:t>
            </a:r>
            <a:r>
              <a:rPr altLang="zh-CN" dirty="0" lang="en-US"/>
              <a:t>20XX-XX-XX</a:t>
            </a:r>
            <a:endParaRPr altLang="zh-CN" dirty="0" lang="zh-CN"/>
          </a:p>
        </p:txBody>
      </p:sp>
      <p:sp>
        <p:nvSpPr>
          <p:cNvPr id="1048656" name="年份"/>
          <p:cNvSpPr>
            <a:spLocks noGrp="1"/>
          </p:cNvSpPr>
          <p:nvPr>
            <p:ph type="body" sz="quarter" idx="17"/>
            <p:custDataLst>
              <p:tags r:id="rId5"/>
            </p:custDataLst>
          </p:nvPr>
        </p:nvSpPr>
        <p:spPr>
          <a:xfrm>
            <a:off x="5856514" y="3597814"/>
            <a:ext cx="2533699" cy="1322534"/>
          </a:xfrm>
        </p:spPr>
        <p:txBody>
          <a:bodyPr/>
          <a:p>
            <a:r>
              <a:rPr altLang="en-US" lang="zh-CN"/>
              <a:t>汇报人：</a:t>
            </a:r>
            <a:r>
              <a:rPr altLang="zh-CN" lang="en-US"/>
              <a:t>XX</a:t>
            </a:r>
            <a:endParaRPr altLang="en-US" dirty="0" lang="zh-CN"/>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6" name="标题"/>
          <p:cNvSpPr>
            <a:spLocks noGrp="1"/>
          </p:cNvSpPr>
          <p:nvPr>
            <p:ph type="title"/>
            <p:custDataLst>
              <p:tags r:id="rId1"/>
            </p:custDataLst>
          </p:nvPr>
        </p:nvSpPr>
        <p:spPr>
          <a:xfrm>
            <a:off x="839788" y="565200"/>
            <a:ext cx="2880000" cy="1081088"/>
          </a:xfrm>
        </p:spPr>
        <p:txBody>
          <a:bodyPr/>
          <a:p>
            <a:r>
              <a:rPr altLang="en-US" dirty="0" lang="zh-CN"/>
              <a:t>目录</a:t>
            </a:r>
            <a:endParaRPr altLang="en-US" dirty="0" lang="zh-CN"/>
          </a:p>
        </p:txBody>
      </p:sp>
      <p:sp>
        <p:nvSpPr>
          <p:cNvPr id="1048838" name="矩形 1"/>
          <p:cNvSpPr/>
          <p:nvPr>
            <p:custDataLst>
              <p:tags r:id="rId2"/>
            </p:custDataLst>
          </p:nvPr>
        </p:nvSpPr>
        <p:spPr>
          <a:xfrm>
            <a:off x="643890" y="3145155"/>
            <a:ext cx="10904220" cy="3006090"/>
          </a:xfrm>
          <a:prstGeom prst="rect"/>
          <a:solidFill>
            <a:schemeClr val="bg1"/>
          </a:solidFill>
          <a:ln>
            <a:solidFill>
              <a:schemeClr val="accent1">
                <a:alpha val="57000"/>
              </a:schemeClr>
            </a:solidFill>
            <a:prstDash val="solid"/>
          </a:ln>
          <a:effectLst>
            <a:outerShdw algn="t" blurRad="508000" dir="5400000" dist="241300" rotWithShape="0" sx="95000" sy="95000">
              <a:schemeClr val="accent1">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endParaRPr>
          </a:p>
        </p:txBody>
      </p:sp>
      <p:cxnSp>
        <p:nvCxnSpPr>
          <p:cNvPr id="3145755" name="直接连接符 2"/>
          <p:cNvCxnSpPr>
            <a:cxnSpLocks/>
          </p:cNvCxnSpPr>
          <p:nvPr>
            <p:custDataLst>
              <p:tags r:id="rId3"/>
            </p:custDataLst>
          </p:nvPr>
        </p:nvCxnSpPr>
        <p:spPr>
          <a:xfrm>
            <a:off x="2860778" y="345415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57" name="直接连接符 8"/>
          <p:cNvCxnSpPr>
            <a:cxnSpLocks/>
          </p:cNvCxnSpPr>
          <p:nvPr>
            <p:custDataLst>
              <p:tags r:id="rId4"/>
            </p:custDataLst>
          </p:nvPr>
        </p:nvCxnSpPr>
        <p:spPr>
          <a:xfrm>
            <a:off x="5024395" y="345415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59" name="直接连接符 9"/>
          <p:cNvCxnSpPr>
            <a:cxnSpLocks/>
          </p:cNvCxnSpPr>
          <p:nvPr>
            <p:custDataLst>
              <p:tags r:id="rId5"/>
            </p:custDataLst>
          </p:nvPr>
        </p:nvCxnSpPr>
        <p:spPr>
          <a:xfrm>
            <a:off x="7188012" y="345415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840" name="序号"/>
          <p:cNvSpPr txBox="1">
            <a:spLocks noChangeAspect="1"/>
          </p:cNvSpPr>
          <p:nvPr>
            <p:custDataLst>
              <p:tags r:id="rId6"/>
            </p:custDataLst>
          </p:nvPr>
        </p:nvSpPr>
        <p:spPr>
          <a:xfrm>
            <a:off x="1043340"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01</a:t>
            </a:r>
            <a:endParaRPr b="1" dirty="0" sz="2400" lang="en-US">
              <a:solidFill>
                <a:schemeClr val="lt1">
                  <a:lumMod val="100000"/>
                </a:schemeClr>
              </a:solidFill>
              <a:latin typeface="+mj-ea"/>
              <a:ea typeface="+mj-ea"/>
            </a:endParaRPr>
          </a:p>
        </p:txBody>
      </p:sp>
      <p:sp>
        <p:nvSpPr>
          <p:cNvPr id="1048842" name="项标题"/>
          <p:cNvSpPr txBox="1"/>
          <p:nvPr>
            <p:custDataLst>
              <p:tags r:id="rId7"/>
            </p:custDataLst>
          </p:nvPr>
        </p:nvSpPr>
        <p:spPr>
          <a:xfrm>
            <a:off x="1062390" y="4909915"/>
            <a:ext cx="1782409" cy="919029"/>
          </a:xfrm>
          <a:prstGeom prst="rect"/>
          <a:noFill/>
        </p:spPr>
        <p:txBody>
          <a:bodyPr anchor="t" bIns="0" lIns="0" rIns="0" rtlCol="0" tIns="0" wrap="square">
            <a:normAutofit/>
          </a:bodyPr>
          <a:p>
            <a:pPr>
              <a:lnSpc>
                <a:spcPct val="100000"/>
              </a:lnSpc>
            </a:pPr>
            <a:r>
              <a:rPr altLang="en-US" b="1" dirty="0" sz="1900" lang="zh-CN" spc="300">
                <a:solidFill>
                  <a:schemeClr val="tx1">
                    <a:lumMod val="85000"/>
                    <a:lumOff val="15000"/>
                  </a:schemeClr>
                </a:solidFill>
                <a:latin typeface="+mj-ea"/>
                <a:ea typeface="+mj-ea"/>
              </a:rPr>
              <a:t>电子商务市场的发展历程</a:t>
            </a:r>
            <a:endParaRPr altLang="en-US" b="1" dirty="0" sz="1900" lang="zh-CN" spc="300">
              <a:solidFill>
                <a:schemeClr val="tx1">
                  <a:lumMod val="85000"/>
                  <a:lumOff val="15000"/>
                </a:schemeClr>
              </a:solidFill>
              <a:latin typeface="+mj-ea"/>
              <a:ea typeface="+mj-ea"/>
            </a:endParaRPr>
          </a:p>
        </p:txBody>
      </p:sp>
      <p:sp>
        <p:nvSpPr>
          <p:cNvPr id="1048844" name="序号"/>
          <p:cNvSpPr txBox="1">
            <a:spLocks noChangeAspect="1"/>
          </p:cNvSpPr>
          <p:nvPr>
            <p:custDataLst>
              <p:tags r:id="rId8"/>
            </p:custDataLst>
          </p:nvPr>
        </p:nvSpPr>
        <p:spPr>
          <a:xfrm>
            <a:off x="5370574"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03</a:t>
            </a:r>
            <a:endParaRPr b="1" dirty="0" sz="2400" lang="en-US">
              <a:solidFill>
                <a:schemeClr val="lt1">
                  <a:lumMod val="100000"/>
                </a:schemeClr>
              </a:solidFill>
              <a:latin typeface="+mj-ea"/>
              <a:ea typeface="+mj-ea"/>
            </a:endParaRPr>
          </a:p>
        </p:txBody>
      </p:sp>
      <p:sp>
        <p:nvSpPr>
          <p:cNvPr id="1048846" name="项标题"/>
          <p:cNvSpPr txBox="1"/>
          <p:nvPr>
            <p:custDataLst>
              <p:tags r:id="rId9"/>
            </p:custDataLst>
          </p:nvPr>
        </p:nvSpPr>
        <p:spPr>
          <a:xfrm>
            <a:off x="5389624" y="4909915"/>
            <a:ext cx="1782409" cy="919029"/>
          </a:xfrm>
          <a:prstGeom prst="rect"/>
          <a:noFill/>
        </p:spPr>
        <p:txBody>
          <a:bodyPr anchor="t" bIns="0" lIns="0" rIns="0" rtlCol="0" tIns="0" wrap="square">
            <a:normAutofit/>
          </a:bodyPr>
          <a:p>
            <a:pPr>
              <a:lnSpc>
                <a:spcPct val="100000"/>
              </a:lnSpc>
            </a:pPr>
            <a:r>
              <a:rPr altLang="en-US" b="1" dirty="0" sz="1900" lang="zh-CN" spc="300">
                <a:solidFill>
                  <a:schemeClr val="tx1">
                    <a:lumMod val="85000"/>
                    <a:lumOff val="15000"/>
                  </a:schemeClr>
                </a:solidFill>
                <a:latin typeface="+mj-ea"/>
                <a:ea typeface="+mj-ea"/>
              </a:rPr>
              <a:t>2024年电子商务市场的发展趋势</a:t>
            </a:r>
            <a:endParaRPr altLang="en-US" b="1" dirty="0" sz="1900" lang="zh-CN" spc="300">
              <a:solidFill>
                <a:schemeClr val="tx1">
                  <a:lumMod val="85000"/>
                  <a:lumOff val="15000"/>
                </a:schemeClr>
              </a:solidFill>
              <a:latin typeface="+mj-ea"/>
              <a:ea typeface="+mj-ea"/>
            </a:endParaRPr>
          </a:p>
        </p:txBody>
      </p:sp>
      <p:sp>
        <p:nvSpPr>
          <p:cNvPr id="1048848" name="序号"/>
          <p:cNvSpPr txBox="1">
            <a:spLocks noChangeAspect="1"/>
          </p:cNvSpPr>
          <p:nvPr>
            <p:custDataLst>
              <p:tags r:id="rId10"/>
            </p:custDataLst>
          </p:nvPr>
        </p:nvSpPr>
        <p:spPr>
          <a:xfrm>
            <a:off x="3206957"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02</a:t>
            </a:r>
            <a:endParaRPr b="1" dirty="0" sz="2400" lang="en-US">
              <a:solidFill>
                <a:schemeClr val="lt1">
                  <a:lumMod val="100000"/>
                </a:schemeClr>
              </a:solidFill>
              <a:latin typeface="+mj-ea"/>
              <a:ea typeface="+mj-ea"/>
            </a:endParaRPr>
          </a:p>
        </p:txBody>
      </p:sp>
      <p:sp>
        <p:nvSpPr>
          <p:cNvPr id="1048850" name="项标题"/>
          <p:cNvSpPr txBox="1"/>
          <p:nvPr>
            <p:custDataLst>
              <p:tags r:id="rId11"/>
            </p:custDataLst>
          </p:nvPr>
        </p:nvSpPr>
        <p:spPr>
          <a:xfrm>
            <a:off x="3226007" y="4909915"/>
            <a:ext cx="1782409" cy="919029"/>
          </a:xfrm>
          <a:prstGeom prst="rect"/>
          <a:noFill/>
        </p:spPr>
        <p:txBody>
          <a:bodyPr anchor="t" bIns="0" lIns="0" rIns="0" rtlCol="0" tIns="0" wrap="square">
            <a:normAutofit/>
          </a:bodyPr>
          <a:p>
            <a:pPr>
              <a:lnSpc>
                <a:spcPct val="100000"/>
              </a:lnSpc>
            </a:pPr>
            <a:r>
              <a:rPr altLang="en-US" b="1" dirty="0" sz="1900" lang="zh-CN" spc="300">
                <a:solidFill>
                  <a:schemeClr val="tx1">
                    <a:lumMod val="85000"/>
                    <a:lumOff val="15000"/>
                  </a:schemeClr>
                </a:solidFill>
                <a:latin typeface="+mj-ea"/>
                <a:ea typeface="+mj-ea"/>
              </a:rPr>
              <a:t>影响电子商务市场发展的因素</a:t>
            </a:r>
            <a:endParaRPr altLang="en-US" b="1" dirty="0" sz="1900" lang="zh-CN" spc="300">
              <a:solidFill>
                <a:schemeClr val="tx1">
                  <a:lumMod val="85000"/>
                  <a:lumOff val="15000"/>
                </a:schemeClr>
              </a:solidFill>
              <a:latin typeface="+mj-ea"/>
              <a:ea typeface="+mj-ea"/>
            </a:endParaRPr>
          </a:p>
        </p:txBody>
      </p:sp>
      <p:sp>
        <p:nvSpPr>
          <p:cNvPr id="1048852" name="序号"/>
          <p:cNvSpPr txBox="1">
            <a:spLocks noChangeAspect="1"/>
          </p:cNvSpPr>
          <p:nvPr>
            <p:custDataLst>
              <p:tags r:id="rId12"/>
            </p:custDataLst>
          </p:nvPr>
        </p:nvSpPr>
        <p:spPr>
          <a:xfrm>
            <a:off x="7534191"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04</a:t>
            </a:r>
            <a:endParaRPr b="1" dirty="0" sz="2400" lang="en-US">
              <a:solidFill>
                <a:schemeClr val="lt1">
                  <a:lumMod val="100000"/>
                </a:schemeClr>
              </a:solidFill>
              <a:latin typeface="+mj-ea"/>
              <a:ea typeface="+mj-ea"/>
            </a:endParaRPr>
          </a:p>
        </p:txBody>
      </p:sp>
      <p:sp>
        <p:nvSpPr>
          <p:cNvPr id="1048854" name="项标题"/>
          <p:cNvSpPr txBox="1"/>
          <p:nvPr>
            <p:custDataLst>
              <p:tags r:id="rId13"/>
            </p:custDataLst>
          </p:nvPr>
        </p:nvSpPr>
        <p:spPr>
          <a:xfrm>
            <a:off x="7553241" y="4909915"/>
            <a:ext cx="1782409" cy="919029"/>
          </a:xfrm>
          <a:prstGeom prst="rect"/>
          <a:noFill/>
        </p:spPr>
        <p:txBody>
          <a:bodyPr anchor="t" bIns="0" lIns="0" rIns="0" rtlCol="0" tIns="0" wrap="square">
            <a:normAutofit/>
          </a:bodyPr>
          <a:p>
            <a:pPr>
              <a:lnSpc>
                <a:spcPct val="100000"/>
              </a:lnSpc>
            </a:pPr>
            <a:r>
              <a:rPr altLang="en-US" b="1" dirty="0" sz="1900" lang="zh-CN" spc="300">
                <a:solidFill>
                  <a:schemeClr val="tx1">
                    <a:lumMod val="85000"/>
                    <a:lumOff val="15000"/>
                  </a:schemeClr>
                </a:solidFill>
                <a:latin typeface="+mj-ea"/>
                <a:ea typeface="+mj-ea"/>
              </a:rPr>
              <a:t>电子商务市场的发展前景与挑战</a:t>
            </a:r>
            <a:endParaRPr altLang="en-US" b="1" dirty="0" sz="1900" lang="zh-CN" spc="300">
              <a:solidFill>
                <a:schemeClr val="tx1">
                  <a:lumMod val="85000"/>
                  <a:lumOff val="15000"/>
                </a:schemeClr>
              </a:solidFill>
              <a:latin typeface="+mj-ea"/>
              <a:ea typeface="+mj-ea"/>
            </a:endParaRPr>
          </a:p>
        </p:txBody>
      </p:sp>
      <p:sp>
        <p:nvSpPr>
          <p:cNvPr id="1048856" name="序号"/>
          <p:cNvSpPr txBox="1">
            <a:spLocks noChangeAspect="1"/>
          </p:cNvSpPr>
          <p:nvPr>
            <p:custDataLst>
              <p:tags r:id="rId14"/>
            </p:custDataLst>
          </p:nvPr>
        </p:nvSpPr>
        <p:spPr>
          <a:xfrm>
            <a:off x="9697810"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05</a:t>
            </a:r>
            <a:endParaRPr b="1" dirty="0" sz="2400" lang="en-US">
              <a:solidFill>
                <a:schemeClr val="lt1">
                  <a:lumMod val="100000"/>
                </a:schemeClr>
              </a:solidFill>
              <a:latin typeface="+mj-ea"/>
              <a:ea typeface="+mj-ea"/>
            </a:endParaRPr>
          </a:p>
        </p:txBody>
      </p:sp>
      <p:sp>
        <p:nvSpPr>
          <p:cNvPr id="1048858" name="项标题"/>
          <p:cNvSpPr txBox="1"/>
          <p:nvPr>
            <p:custDataLst>
              <p:tags r:id="rId15"/>
            </p:custDataLst>
          </p:nvPr>
        </p:nvSpPr>
        <p:spPr>
          <a:xfrm>
            <a:off x="9716860" y="4909915"/>
            <a:ext cx="1782409" cy="919029"/>
          </a:xfrm>
          <a:prstGeom prst="rect"/>
          <a:noFill/>
        </p:spPr>
        <p:txBody>
          <a:bodyPr anchor="t" bIns="0" lIns="0" rIns="0" rtlCol="0" tIns="0" wrap="square">
            <a:normAutofit fontScale="84167"/>
          </a:bodyPr>
          <a:p>
            <a:pPr>
              <a:lnSpc>
                <a:spcPct val="100000"/>
              </a:lnSpc>
            </a:pPr>
            <a:r>
              <a:rPr altLang="en-US" b="1" dirty="0" sz="2400" lang="zh-CN" spc="300">
                <a:solidFill>
                  <a:schemeClr val="tx1">
                    <a:lumMod val="85000"/>
                    <a:lumOff val="15000"/>
                  </a:schemeClr>
                </a:solidFill>
                <a:latin typeface="+mj-ea"/>
                <a:ea typeface="+mj-ea"/>
              </a:rPr>
              <a:t>企业如何应对电子商务市场的发展趋势</a:t>
            </a:r>
            <a:endParaRPr altLang="en-US" b="1" dirty="0" sz="2400" lang="zh-CN" spc="300">
              <a:solidFill>
                <a:schemeClr val="tx1">
                  <a:lumMod val="85000"/>
                  <a:lumOff val="15000"/>
                </a:schemeClr>
              </a:solidFill>
              <a:latin typeface="+mj-ea"/>
              <a:ea typeface="+mj-ea"/>
            </a:endParaRPr>
          </a:p>
        </p:txBody>
      </p:sp>
      <p:cxnSp>
        <p:nvCxnSpPr>
          <p:cNvPr id="3145761" name="直接连接符 21"/>
          <p:cNvCxnSpPr>
            <a:cxnSpLocks/>
          </p:cNvCxnSpPr>
          <p:nvPr>
            <p:custDataLst>
              <p:tags r:id="rId16"/>
            </p:custDataLst>
          </p:nvPr>
        </p:nvCxnSpPr>
        <p:spPr>
          <a:xfrm>
            <a:off x="9351629"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spTree>
    <p:custDataLst>
      <p:tags r:id="rId1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92" name="标题"/>
          <p:cNvSpPr>
            <a:spLocks noGrp="1"/>
          </p:cNvSpPr>
          <p:nvPr>
            <p:ph type="title"/>
            <p:custDataLst>
              <p:tags r:id="rId1"/>
            </p:custDataLst>
          </p:nvPr>
        </p:nvSpPr>
        <p:spPr>
          <a:xfrm>
            <a:off x="833988" y="2276550"/>
            <a:ext cx="7557025" cy="787008"/>
          </a:xfrm>
        </p:spPr>
        <p:txBody>
          <a:bodyPr/>
          <a:p>
            <a:r>
              <a:rPr altLang="en-US" dirty="0" lang="zh-CN"/>
              <a:t>电子商务市场的发展历程</a:t>
            </a:r>
            <a:endParaRPr altLang="en-US" dirty="0" lang="zh-CN"/>
          </a:p>
        </p:txBody>
      </p:sp>
      <p:sp>
        <p:nvSpPr>
          <p:cNvPr id="1048894" name="节编号"/>
          <p:cNvSpPr>
            <a:spLocks noGrp="1"/>
          </p:cNvSpPr>
          <p:nvPr>
            <p:ph type="body" sz="quarter" idx="13"/>
            <p:custDataLst>
              <p:tags r:id="rId2"/>
            </p:custDataLst>
          </p:nvPr>
        </p:nvSpPr>
        <p:spPr>
          <a:xfrm>
            <a:off x="831588" y="991350"/>
            <a:ext cx="7557025" cy="1224000"/>
          </a:xfrm>
        </p:spPr>
        <p:txBody>
          <a:bodyPr/>
          <a:p>
            <a:r>
              <a:rPr altLang="zh-CN" dirty="0" lang="en-US"/>
              <a:t>PART 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0" name="标题 1"/>
          <p:cNvSpPr>
            <a:spLocks noGrp="1"/>
          </p:cNvSpPr>
          <p:nvPr>
            <p:ph type="title"/>
          </p:nvPr>
        </p:nvSpPr>
        <p:spPr/>
        <p:txBody>
          <a:bodyPr/>
          <a:p>
            <a:r>
              <a:rPr altLang="en-US" lang="zh-CN"/>
              <a:t>电子商务的起源</a:t>
            </a:r>
            <a:endParaRPr altLang="en-US" lang="zh-CN"/>
          </a:p>
        </p:txBody>
      </p:sp>
      <p:sp>
        <p:nvSpPr>
          <p:cNvPr id="1048942"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44"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8946"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电子商务市场的发展始于1990年代初期的互联网兴起时期</a:t>
            </a:r>
            <a:endParaRPr altLang="en-US" dirty="0" sz="2000" lang="zh-CN" spc="200">
              <a:solidFill>
                <a:schemeClr val="tx1">
                  <a:lumMod val="85000"/>
                  <a:lumOff val="15000"/>
                </a:schemeClr>
              </a:solidFill>
              <a:latin typeface="+mn-ea"/>
              <a:sym typeface="+mn-ea"/>
            </a:endParaRPr>
          </a:p>
        </p:txBody>
      </p:sp>
      <p:sp>
        <p:nvSpPr>
          <p:cNvPr id="1048948"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50"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52"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1995年，亚马逊和eBay等电子商务平台成立，标志着电子商务市场的正式诞生</a:t>
            </a:r>
            <a:endParaRPr altLang="en-US" dirty="0" sz="2000" lang="zh-CN" spc="200">
              <a:solidFill>
                <a:schemeClr val="tx1">
                  <a:lumMod val="85000"/>
                  <a:lumOff val="15000"/>
                </a:schemeClr>
              </a:solidFill>
              <a:latin typeface="+mn-ea"/>
              <a:sym typeface="+mn-ea"/>
            </a:endParaRPr>
          </a:p>
        </p:txBody>
      </p:sp>
      <p:sp>
        <p:nvSpPr>
          <p:cNvPr id="1048954"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56"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58"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2000年代初，电子商务市场开始快速发展，许多传统企业开始涉足电子商务领域</a:t>
            </a:r>
            <a:endParaRPr altLang="en-US" dirty="0" sz="2000" lang="zh-CN" spc="200">
              <a:solidFill>
                <a:schemeClr val="tx1">
                  <a:lumMod val="85000"/>
                  <a:lumOff val="15000"/>
                </a:schemeClr>
              </a:solidFill>
              <a:latin typeface="+mn-ea"/>
              <a:sym typeface="+mn-ea"/>
            </a:endParaRPr>
          </a:p>
        </p:txBody>
      </p:sp>
      <p:sp>
        <p:nvSpPr>
          <p:cNvPr id="1048960"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62"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8964"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2010年代至今，移动支付、大数据、人工智能等新技术不断涌现，为电子商务市场的发展提供了新的动力</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98" name="标题 1"/>
          <p:cNvSpPr>
            <a:spLocks noGrp="1"/>
          </p:cNvSpPr>
          <p:nvPr>
            <p:ph type="title"/>
          </p:nvPr>
        </p:nvSpPr>
        <p:spPr/>
        <p:txBody>
          <a:bodyPr/>
          <a:p>
            <a:r>
              <a:rPr altLang="en-US" lang="zh-CN"/>
              <a:t>电子商务的发展阶段</a:t>
            </a:r>
            <a:endParaRPr altLang="en-US" lang="zh-CN"/>
          </a:p>
        </p:txBody>
      </p:sp>
      <p:sp>
        <p:nvSpPr>
          <p:cNvPr id="1049000"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起步阶段：1990年代，电子商务开始出现，主要以电子零售和拍卖为主。</a:t>
            </a:r>
            <a:endParaRPr altLang="en-US" dirty="0" sz="1200" lang="zh-CN" spc="150">
              <a:solidFill>
                <a:schemeClr val="tx1">
                  <a:lumMod val="65000"/>
                  <a:lumOff val="35000"/>
                </a:schemeClr>
              </a:solidFill>
              <a:latin typeface="+mn-ea"/>
              <a:sym typeface="+mn-ea"/>
            </a:endParaRPr>
          </a:p>
        </p:txBody>
      </p:sp>
      <p:sp>
        <p:nvSpPr>
          <p:cNvPr id="1049002"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高速发展阶段：2000年代初，电子商务逐渐普及，企业开始建立自己的网站，进行在线销售和营销活动。</a:t>
            </a:r>
            <a:endParaRPr altLang="en-US" dirty="0" sz="1200" lang="zh-CN" spc="150">
              <a:solidFill>
                <a:schemeClr val="tx1">
                  <a:lumMod val="65000"/>
                  <a:lumOff val="35000"/>
                </a:schemeClr>
              </a:solidFill>
              <a:latin typeface="+mn-ea"/>
              <a:sym typeface="+mn-ea"/>
            </a:endParaRPr>
          </a:p>
        </p:txBody>
      </p:sp>
      <p:sp>
        <p:nvSpPr>
          <p:cNvPr id="1049004"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成熟阶段：2010年代至今，电子商务已经成为企业不可或缺的一部分，移动电商、社交电商等新型电商模式不断涌现。</a:t>
            </a:r>
            <a:endParaRPr altLang="en-US" dirty="0" sz="1200" lang="zh-CN" spc="150">
              <a:solidFill>
                <a:schemeClr val="tx1">
                  <a:lumMod val="65000"/>
                  <a:lumOff val="35000"/>
                </a:schemeClr>
              </a:solidFill>
              <a:latin typeface="+mn-ea"/>
              <a:sym typeface="+mn-ea"/>
            </a:endParaRPr>
          </a:p>
        </p:txBody>
      </p:sp>
      <p:sp>
        <p:nvSpPr>
          <p:cNvPr id="1049006"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未来趋势：随着人工智能、物联网等技术的不断发展，电子商务将更加智能化、个性化，同时将与实体经济深度融合，形成线上线下一体化的新零售模式。</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40" name="标题 1"/>
          <p:cNvSpPr>
            <a:spLocks noGrp="1"/>
          </p:cNvSpPr>
          <p:nvPr>
            <p:ph type="title"/>
          </p:nvPr>
        </p:nvSpPr>
        <p:spPr/>
        <p:txBody>
          <a:bodyPr/>
          <a:p>
            <a:r>
              <a:rPr altLang="en-US" lang="zh-CN"/>
              <a:t>电子商务市场的现状</a:t>
            </a:r>
            <a:endParaRPr altLang="en-US" lang="zh-CN"/>
          </a:p>
        </p:txBody>
      </p:sp>
      <p:sp>
        <p:nvSpPr>
          <p:cNvPr id="1049042"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44"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46"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48"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50"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7"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52"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54"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56"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9"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58"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1"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73"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60"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62"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64"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5"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66"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7"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68"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9"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70"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72"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74"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76"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78"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电子商务市场已经成为全球最大的零售市场</a:t>
            </a:r>
            <a:endParaRPr altLang="en-US" dirty="0" sz="1200" lang="zh-CN" spc="150">
              <a:solidFill>
                <a:schemeClr val="tx1">
                  <a:lumMod val="65000"/>
                  <a:lumOff val="35000"/>
                </a:schemeClr>
              </a:solidFill>
              <a:latin typeface="+mn-ea"/>
              <a:sym typeface="+mn-ea"/>
            </a:endParaRPr>
          </a:p>
        </p:txBody>
      </p:sp>
      <p:sp>
        <p:nvSpPr>
          <p:cNvPr id="1049080"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跨境电商快速发展，助力全球商品流通</a:t>
            </a:r>
            <a:endParaRPr altLang="en-US" dirty="0" sz="1200" lang="zh-CN" spc="150">
              <a:solidFill>
                <a:schemeClr val="tx1">
                  <a:lumMod val="65000"/>
                  <a:lumOff val="35000"/>
                </a:schemeClr>
              </a:solidFill>
              <a:latin typeface="+mn-ea"/>
              <a:sym typeface="+mn-ea"/>
            </a:endParaRPr>
          </a:p>
        </p:txBody>
      </p:sp>
      <p:sp>
        <p:nvSpPr>
          <p:cNvPr id="1049082"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社交电商和内容电商成为新的增长点</a:t>
            </a:r>
            <a:endParaRPr altLang="en-US" dirty="0" sz="1200" lang="zh-CN" spc="150">
              <a:solidFill>
                <a:schemeClr val="tx1">
                  <a:lumMod val="65000"/>
                  <a:lumOff val="35000"/>
                </a:schemeClr>
              </a:solidFill>
              <a:latin typeface="+mn-ea"/>
              <a:sym typeface="+mn-ea"/>
            </a:endParaRPr>
          </a:p>
        </p:txBody>
      </p:sp>
      <p:sp>
        <p:nvSpPr>
          <p:cNvPr id="1049084"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移动端购物成为主流，占比超过PC端</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18" name="标题 1"/>
          <p:cNvSpPr>
            <a:spLocks noGrp="1"/>
          </p:cNvSpPr>
          <p:nvPr>
            <p:ph type="title"/>
          </p:nvPr>
        </p:nvSpPr>
        <p:spPr/>
        <p:txBody>
          <a:bodyPr/>
          <a:p>
            <a:r>
              <a:rPr altLang="en-US" lang="zh-CN"/>
              <a:t>电子商务市场的主要特点</a:t>
            </a:r>
            <a:endParaRPr altLang="en-US" lang="zh-CN"/>
          </a:p>
        </p:txBody>
      </p:sp>
      <p:sp>
        <p:nvSpPr>
          <p:cNvPr id="1049120"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22"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24"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26"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28"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30"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32"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34"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36"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个性化：电子商务市场可以根据消费者的偏好和需求进行个性化推荐和服务。</a:t>
            </a:r>
            <a:endParaRPr altLang="en-US" dirty="0" sz="2400" lang="zh-CN">
              <a:latin typeface="+mn-ea"/>
              <a:ea typeface="+mn-ea"/>
            </a:endParaRPr>
          </a:p>
        </p:txBody>
      </p:sp>
      <p:sp>
        <p:nvSpPr>
          <p:cNvPr id="1049138"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价格竞争激烈：由于电子商务市场的透明度较高，价格竞争较为激烈。</a:t>
            </a:r>
            <a:endParaRPr altLang="en-US" dirty="0" sz="2400" lang="zh-CN">
              <a:latin typeface="+mn-ea"/>
              <a:ea typeface="+mn-ea"/>
            </a:endParaRPr>
          </a:p>
        </p:txBody>
      </p:sp>
      <p:sp>
        <p:nvSpPr>
          <p:cNvPr id="1049140"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全球化：电子商务市场不受地域限制，全球范围内的消费者都可以参与。</a:t>
            </a:r>
            <a:endParaRPr altLang="en-US" dirty="0" sz="2400" lang="zh-CN">
              <a:latin typeface="+mn-ea"/>
              <a:ea typeface="+mn-ea"/>
            </a:endParaRPr>
          </a:p>
        </p:txBody>
      </p:sp>
      <p:sp>
        <p:nvSpPr>
          <p:cNvPr id="1049142"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高效性：电子商务市场能够快速处理大量交易，提供便捷的购物体验。</a:t>
            </a:r>
            <a:endParaRPr altLang="en-US" dirty="0" sz="2400" lang="zh-CN">
              <a:latin typeface="+mn-ea"/>
              <a:ea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76" name="标题"/>
          <p:cNvSpPr>
            <a:spLocks noGrp="1"/>
          </p:cNvSpPr>
          <p:nvPr>
            <p:ph type="title"/>
            <p:custDataLst>
              <p:tags r:id="rId1"/>
            </p:custDataLst>
          </p:nvPr>
        </p:nvSpPr>
        <p:spPr>
          <a:xfrm>
            <a:off x="833988" y="2276550"/>
            <a:ext cx="7557025" cy="787008"/>
          </a:xfrm>
        </p:spPr>
        <p:txBody>
          <a:bodyPr>
            <a:normAutofit fontScale="90000"/>
          </a:bodyPr>
          <a:p>
            <a:r>
              <a:rPr altLang="en-US" dirty="0" lang="zh-CN"/>
              <a:t>影响电子商务市场发展的因素</a:t>
            </a:r>
            <a:endParaRPr altLang="en-US" dirty="0" lang="zh-CN"/>
          </a:p>
        </p:txBody>
      </p:sp>
      <p:sp>
        <p:nvSpPr>
          <p:cNvPr id="1049178" name="节编号"/>
          <p:cNvSpPr>
            <a:spLocks noGrp="1"/>
          </p:cNvSpPr>
          <p:nvPr>
            <p:ph type="body" sz="quarter" idx="13"/>
            <p:custDataLst>
              <p:tags r:id="rId2"/>
            </p:custDataLst>
          </p:nvPr>
        </p:nvSpPr>
        <p:spPr>
          <a:xfrm>
            <a:off x="831588" y="991350"/>
            <a:ext cx="7557025" cy="1224000"/>
          </a:xfrm>
        </p:spPr>
        <p:txBody>
          <a:bodyPr/>
          <a:p>
            <a:r>
              <a:rPr altLang="zh-CN" dirty="0" lang="en-US"/>
              <a:t>PART 2</a:t>
            </a:r>
            <a:endParaRPr altLang="zh-CN" dirty="0" 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24" name="标题 1"/>
          <p:cNvSpPr>
            <a:spLocks noGrp="1"/>
          </p:cNvSpPr>
          <p:nvPr>
            <p:ph type="title"/>
          </p:nvPr>
        </p:nvSpPr>
        <p:spPr/>
        <p:txBody>
          <a:bodyPr/>
          <a:p>
            <a:r>
              <a:rPr altLang="en-US" lang="zh-CN"/>
              <a:t>技术创新与应用</a:t>
            </a:r>
            <a:endParaRPr altLang="en-US" lang="zh-CN"/>
          </a:p>
        </p:txBody>
      </p:sp>
      <p:sp>
        <p:nvSpPr>
          <p:cNvPr id="104922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2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3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3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3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3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3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4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4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物联网技术：实现智能物流，提升物流效率</a:t>
            </a:r>
            <a:endParaRPr altLang="en-US" dirty="0" sz="2400" lang="zh-CN">
              <a:latin typeface="+mn-ea"/>
              <a:ea typeface="+mn-ea"/>
            </a:endParaRPr>
          </a:p>
        </p:txBody>
      </p:sp>
      <p:sp>
        <p:nvSpPr>
          <p:cNvPr id="104924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大数据分析：精准分析用户需求，优化产品和服务</a:t>
            </a:r>
            <a:endParaRPr altLang="en-US" dirty="0" sz="2400" lang="zh-CN">
              <a:latin typeface="+mn-ea"/>
              <a:ea typeface="+mn-ea"/>
            </a:endParaRPr>
          </a:p>
        </p:txBody>
      </p:sp>
      <p:sp>
        <p:nvSpPr>
          <p:cNvPr id="104924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人工智能技术：提高电商平台的智能化水平，提升用户体验</a:t>
            </a:r>
            <a:endParaRPr altLang="en-US" dirty="0" sz="2400" lang="zh-CN">
              <a:latin typeface="+mn-ea"/>
              <a:ea typeface="+mn-ea"/>
            </a:endParaRPr>
          </a:p>
        </p:txBody>
      </p:sp>
      <p:sp>
        <p:nvSpPr>
          <p:cNvPr id="104924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区块链技术：保障交易安全，增强用户信任</a:t>
            </a:r>
            <a:endParaRPr altLang="en-US" dirty="0" sz="2400" lang="zh-CN">
              <a:latin typeface="+mn-ea"/>
              <a:ea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82" name="标题 1"/>
          <p:cNvSpPr>
            <a:spLocks noGrp="1"/>
          </p:cNvSpPr>
          <p:nvPr>
            <p:ph type="title"/>
          </p:nvPr>
        </p:nvSpPr>
        <p:spPr/>
        <p:txBody>
          <a:bodyPr/>
          <a:p>
            <a:r>
              <a:rPr altLang="en-US" lang="zh-CN"/>
              <a:t>政策法规与监管</a:t>
            </a:r>
            <a:endParaRPr altLang="en-US" lang="zh-CN"/>
          </a:p>
        </p:txBody>
      </p:sp>
      <p:sp>
        <p:nvSpPr>
          <p:cNvPr id="104928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8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政策法规对电子商务市场的规范和引导作用</a:t>
            </a:r>
            <a:endParaRPr altLang="en-US" dirty="0" sz="2000" lang="zh-CN" spc="150">
              <a:solidFill>
                <a:schemeClr val="tx1">
                  <a:lumMod val="75000"/>
                  <a:lumOff val="25000"/>
                </a:schemeClr>
              </a:solidFill>
              <a:latin typeface="+mn-ea"/>
              <a:sym typeface="+mn-ea"/>
            </a:endParaRPr>
          </a:p>
        </p:txBody>
      </p:sp>
      <p:sp>
        <p:nvSpPr>
          <p:cNvPr id="104928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9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9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监管力度对电子商务市场的安全和稳定的影响</a:t>
            </a:r>
            <a:endParaRPr altLang="en-US" dirty="0" sz="2000" lang="zh-CN" spc="150">
              <a:solidFill>
                <a:schemeClr val="tx1">
                  <a:lumMod val="75000"/>
                  <a:lumOff val="25000"/>
                </a:schemeClr>
              </a:solidFill>
              <a:latin typeface="+mn-ea"/>
              <a:sym typeface="+mn-ea"/>
            </a:endParaRPr>
          </a:p>
        </p:txBody>
      </p:sp>
      <p:sp>
        <p:nvSpPr>
          <p:cNvPr id="104929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9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9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政策法规与监管对电子商务市场发展的推动和限制</a:t>
            </a:r>
            <a:endParaRPr altLang="en-US" dirty="0" sz="2000" lang="zh-CN" spc="150">
              <a:solidFill>
                <a:schemeClr val="tx1">
                  <a:lumMod val="75000"/>
                  <a:lumOff val="25000"/>
                </a:schemeClr>
              </a:solidFill>
              <a:latin typeface="+mn-ea"/>
              <a:sym typeface="+mn-ea"/>
            </a:endParaRPr>
          </a:p>
        </p:txBody>
      </p:sp>
      <p:sp>
        <p:nvSpPr>
          <p:cNvPr id="104930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0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0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未来政策法规与监管的发展趋势及其对电子商务市场的影响</a:t>
            </a:r>
            <a:endParaRPr altLang="en-US" dirty="0" sz="2000" lang="zh-CN" spc="150">
              <a:solidFill>
                <a:schemeClr val="tx1">
                  <a:lumMod val="75000"/>
                  <a:lumOff val="25000"/>
                </a:schemeClr>
              </a:solidFill>
              <a:latin typeface="+mn-ea"/>
              <a:sym typeface="+mn-ea"/>
            </a:endParaRPr>
          </a:p>
        </p:txBody>
      </p:sp>
      <p:sp>
        <p:nvSpPr>
          <p:cNvPr id="104930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40" name="标题 1"/>
          <p:cNvSpPr>
            <a:spLocks noGrp="1"/>
          </p:cNvSpPr>
          <p:nvPr>
            <p:ph type="title"/>
          </p:nvPr>
        </p:nvSpPr>
        <p:spPr/>
        <p:txBody>
          <a:bodyPr/>
          <a:p>
            <a:r>
              <a:rPr altLang="en-US" lang="zh-CN"/>
              <a:t>消费者行为与需求</a:t>
            </a:r>
            <a:endParaRPr altLang="en-US" lang="zh-CN"/>
          </a:p>
        </p:txBody>
      </p:sp>
      <p:sp>
        <p:nvSpPr>
          <p:cNvPr id="1049342"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44"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46"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48"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50"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52"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54"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56"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58"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消费者对购物体验和服务质量的关注</a:t>
            </a:r>
            <a:endParaRPr altLang="en-US" dirty="0" sz="2400" lang="zh-CN">
              <a:latin typeface="+mn-ea"/>
              <a:ea typeface="+mn-ea"/>
            </a:endParaRPr>
          </a:p>
        </p:txBody>
      </p:sp>
      <p:sp>
        <p:nvSpPr>
          <p:cNvPr id="1049360"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消费者对价格的敏感度和比价行为</a:t>
            </a:r>
            <a:endParaRPr altLang="en-US" dirty="0" sz="2400" lang="zh-CN">
              <a:latin typeface="+mn-ea"/>
              <a:ea typeface="+mn-ea"/>
            </a:endParaRPr>
          </a:p>
        </p:txBody>
      </p:sp>
      <p:sp>
        <p:nvSpPr>
          <p:cNvPr id="1049362"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消费者在线购物习惯的养成</a:t>
            </a:r>
            <a:endParaRPr altLang="en-US" dirty="0" sz="2400" lang="zh-CN">
              <a:latin typeface="+mn-ea"/>
              <a:ea typeface="+mn-ea"/>
            </a:endParaRPr>
          </a:p>
        </p:txBody>
      </p:sp>
      <p:sp>
        <p:nvSpPr>
          <p:cNvPr id="1049364"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消费者对个性化需求的追求</a:t>
            </a:r>
            <a:endParaRPr altLang="en-US" dirty="0" sz="2400" lang="zh-CN">
              <a:latin typeface="+mn-ea"/>
              <a:ea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98" name="标题 1"/>
          <p:cNvSpPr>
            <a:spLocks noGrp="1"/>
          </p:cNvSpPr>
          <p:nvPr>
            <p:ph type="title"/>
          </p:nvPr>
        </p:nvSpPr>
        <p:spPr/>
        <p:txBody>
          <a:bodyPr/>
          <a:p>
            <a:r>
              <a:rPr altLang="en-US" lang="zh-CN"/>
              <a:t>市场竞争格局</a:t>
            </a:r>
            <a:endParaRPr altLang="en-US" lang="zh-CN"/>
          </a:p>
        </p:txBody>
      </p:sp>
      <p:sp>
        <p:nvSpPr>
          <p:cNvPr id="1049400"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402"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404"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06"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08"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行业法规与政策对竞争格局的影响</a:t>
            </a:r>
            <a:endParaRPr altLang="en-US" dirty="0" sz="1200" lang="zh-CN" spc="150">
              <a:solidFill>
                <a:srgbClr val="FFFFFF"/>
              </a:solidFill>
              <a:latin typeface="+mn-ea"/>
              <a:sym typeface="+mn-ea"/>
            </a:endParaRPr>
          </a:p>
        </p:txBody>
      </p:sp>
      <p:sp>
        <p:nvSpPr>
          <p:cNvPr id="1049410"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12"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14"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竞争策略与差异化优势</a:t>
            </a:r>
            <a:endParaRPr altLang="en-US" dirty="0" sz="1200" lang="zh-CN" spc="150">
              <a:solidFill>
                <a:schemeClr val="tx1">
                  <a:lumMod val="65000"/>
                  <a:lumOff val="35000"/>
                </a:schemeClr>
              </a:solidFill>
              <a:latin typeface="+mn-ea"/>
              <a:sym typeface="+mn-ea"/>
            </a:endParaRPr>
          </a:p>
        </p:txBody>
      </p:sp>
      <p:sp>
        <p:nvSpPr>
          <p:cNvPr id="1049416"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18"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20"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市场集中度与市场份额</a:t>
            </a:r>
            <a:endParaRPr altLang="en-US" dirty="0" sz="1200" lang="zh-CN" spc="150">
              <a:solidFill>
                <a:srgbClr val="FFFFFF"/>
              </a:solidFill>
              <a:latin typeface="+mn-ea"/>
              <a:sym typeface="+mn-ea"/>
            </a:endParaRPr>
          </a:p>
        </p:txBody>
      </p:sp>
      <p:sp>
        <p:nvSpPr>
          <p:cNvPr id="1049422"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24"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26"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竞争对手数量和实力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60" name="标题"/>
          <p:cNvSpPr>
            <a:spLocks noGrp="1"/>
          </p:cNvSpPr>
          <p:nvPr>
            <p:ph type="title"/>
            <p:custDataLst>
              <p:tags r:id="rId1"/>
            </p:custDataLst>
          </p:nvPr>
        </p:nvSpPr>
        <p:spPr>
          <a:xfrm>
            <a:off x="833988" y="2276550"/>
            <a:ext cx="7557025" cy="787008"/>
          </a:xfrm>
        </p:spPr>
        <p:txBody>
          <a:bodyPr>
            <a:normAutofit fontScale="90000"/>
          </a:bodyPr>
          <a:p>
            <a:r>
              <a:rPr altLang="en-US" dirty="0" lang="zh-CN"/>
              <a:t>2024年电子商务市场的发展趋势</a:t>
            </a:r>
            <a:endParaRPr altLang="en-US" dirty="0" lang="zh-CN"/>
          </a:p>
        </p:txBody>
      </p:sp>
      <p:sp>
        <p:nvSpPr>
          <p:cNvPr id="1049462" name="节编号"/>
          <p:cNvSpPr>
            <a:spLocks noGrp="1"/>
          </p:cNvSpPr>
          <p:nvPr>
            <p:ph type="body" sz="quarter" idx="13"/>
            <p:custDataLst>
              <p:tags r:id="rId2"/>
            </p:custDataLst>
          </p:nvPr>
        </p:nvSpPr>
        <p:spPr>
          <a:xfrm>
            <a:off x="831588" y="991350"/>
            <a:ext cx="7557025" cy="1224000"/>
          </a:xfrm>
        </p:spPr>
        <p:txBody>
          <a:bodyPr/>
          <a:p>
            <a:r>
              <a:rPr altLang="zh-CN" dirty="0" lang="en-US"/>
              <a:t>PART 3</a:t>
            </a:r>
            <a:endParaRPr altLang="zh-CN" dirty="0" lang="en-US"/>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08" name="标题 1"/>
          <p:cNvSpPr>
            <a:spLocks noGrp="1"/>
          </p:cNvSpPr>
          <p:nvPr>
            <p:ph type="title"/>
          </p:nvPr>
        </p:nvSpPr>
        <p:spPr/>
        <p:txBody>
          <a:bodyPr/>
          <a:p>
            <a:r>
              <a:rPr altLang="en-US" lang="zh-CN"/>
              <a:t>移动电商的崛起</a:t>
            </a:r>
            <a:endParaRPr altLang="en-US" lang="zh-CN"/>
          </a:p>
        </p:txBody>
      </p:sp>
      <p:sp>
        <p:nvSpPr>
          <p:cNvPr id="104951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1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移动电商用户规模持续增长</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5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移动电商成为主流购物方式</a:t>
            </a:r>
            <a:endParaRPr dirty="0" sz="2000" err="1">
              <a:solidFill>
                <a:schemeClr val="tx1">
                  <a:lumMod val="75000"/>
                  <a:lumOff val="25000"/>
                </a:schemeClr>
              </a:solidFill>
              <a:latin typeface="+mn-ea"/>
              <a:ea typeface="+mn-ea"/>
              <a:cs typeface="+mn-ea"/>
              <a:sym typeface="+mn-lt"/>
            </a:endParaRPr>
          </a:p>
        </p:txBody>
      </p:sp>
      <p:sp>
        <p:nvSpPr>
          <p:cNvPr id="104953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53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4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4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4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移动电商创新模式不断涌现</a:t>
            </a:r>
            <a:endParaRPr dirty="0" sz="2000" err="1">
              <a:solidFill>
                <a:schemeClr val="tx1">
                  <a:lumMod val="75000"/>
                  <a:lumOff val="25000"/>
                </a:schemeClr>
              </a:solidFill>
              <a:latin typeface="+mn-ea"/>
              <a:ea typeface="+mn-ea"/>
              <a:cs typeface="+mn-ea"/>
              <a:sym typeface="+mn-lt"/>
            </a:endParaRPr>
          </a:p>
        </p:txBody>
      </p:sp>
      <p:sp>
        <p:nvSpPr>
          <p:cNvPr id="10495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移动电商交易规模占比超过PC端</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82" name="标题 1"/>
          <p:cNvSpPr>
            <a:spLocks noGrp="1"/>
          </p:cNvSpPr>
          <p:nvPr>
            <p:ph type="title"/>
          </p:nvPr>
        </p:nvSpPr>
        <p:spPr/>
        <p:txBody>
          <a:bodyPr/>
          <a:p>
            <a:r>
              <a:rPr altLang="en-US" lang="zh-CN"/>
              <a:t>社交电商的兴起</a:t>
            </a:r>
            <a:endParaRPr altLang="en-US" lang="zh-CN"/>
          </a:p>
        </p:txBody>
      </p:sp>
      <p:sp>
        <p:nvSpPr>
          <p:cNvPr id="1049584" name="Freeform 21"/>
          <p:cNvSpPr>
            <a:spLocks noChangeArrowheads="1"/>
          </p:cNvSpPr>
          <p:nvPr>
            <p:custDataLst>
              <p:tags r:id="rId1"/>
            </p:custDataLst>
          </p:nvPr>
        </p:nvSpPr>
        <p:spPr bwMode="auto">
          <a:xfrm>
            <a:off x="838200" y="1876755"/>
            <a:ext cx="2060965" cy="1747992"/>
          </a:xfrm>
          <a:custGeom>
            <a:avLst/>
            <a:gdLst>
              <a:gd name="T0" fmla="*/ 0 w 5260"/>
              <a:gd name="T1" fmla="*/ 3425 h 3426"/>
              <a:gd name="T2" fmla="*/ 5259 w 5260"/>
              <a:gd name="T3" fmla="*/ 1351 h 3426"/>
              <a:gd name="T4" fmla="*/ 5259 w 5260"/>
              <a:gd name="T5" fmla="*/ 0 h 3426"/>
              <a:gd name="T6" fmla="*/ 0 w 5260"/>
              <a:gd name="T7" fmla="*/ 2072 h 3426"/>
              <a:gd name="T8" fmla="*/ 0 w 5260"/>
              <a:gd name="T9" fmla="*/ 3425 h 3426"/>
            </a:gdLst>
            <a:ahLst/>
            <a:cxnLst>
              <a:cxn ang="0">
                <a:pos x="T0" y="T1"/>
              </a:cxn>
              <a:cxn ang="0">
                <a:pos x="T2" y="T3"/>
              </a:cxn>
              <a:cxn ang="0">
                <a:pos x="T4" y="T5"/>
              </a:cxn>
              <a:cxn ang="0">
                <a:pos x="T6" y="T7"/>
              </a:cxn>
              <a:cxn ang="0">
                <a:pos x="T8" y="T9"/>
              </a:cxn>
            </a:cxnLst>
            <a:rect l="0" t="0" r="r" b="b"/>
            <a:pathLst>
              <a:path w="5260" h="3426">
                <a:moveTo>
                  <a:pt x="0" y="3425"/>
                </a:moveTo>
                <a:lnTo>
                  <a:pt x="5259" y="1351"/>
                </a:lnTo>
                <a:lnTo>
                  <a:pt x="5259" y="0"/>
                </a:lnTo>
                <a:lnTo>
                  <a:pt x="0" y="2072"/>
                </a:lnTo>
                <a:lnTo>
                  <a:pt x="0" y="3425"/>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586" name="Freeform 22"/>
          <p:cNvSpPr>
            <a:spLocks noChangeArrowheads="1"/>
          </p:cNvSpPr>
          <p:nvPr>
            <p:custDataLst>
              <p:tags r:id="rId2"/>
            </p:custDataLst>
          </p:nvPr>
        </p:nvSpPr>
        <p:spPr bwMode="auto">
          <a:xfrm>
            <a:off x="838200" y="2915957"/>
            <a:ext cx="2060965" cy="1752492"/>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588" name="Freeform 26"/>
          <p:cNvSpPr>
            <a:spLocks noChangeArrowheads="1"/>
          </p:cNvSpPr>
          <p:nvPr>
            <p:custDataLst>
              <p:tags r:id="rId3"/>
            </p:custDataLst>
          </p:nvPr>
        </p:nvSpPr>
        <p:spPr bwMode="auto">
          <a:xfrm>
            <a:off x="838200" y="2918392"/>
            <a:ext cx="2060965" cy="706340"/>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590" name="Freeform 22"/>
          <p:cNvSpPr>
            <a:spLocks noChangeArrowheads="1"/>
          </p:cNvSpPr>
          <p:nvPr>
            <p:custDataLst>
              <p:tags r:id="rId4"/>
            </p:custDataLst>
          </p:nvPr>
        </p:nvSpPr>
        <p:spPr bwMode="auto">
          <a:xfrm>
            <a:off x="838200" y="3960029"/>
            <a:ext cx="2060965" cy="1752492"/>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592" name="Freeform 27"/>
          <p:cNvSpPr>
            <a:spLocks noChangeArrowheads="1"/>
          </p:cNvSpPr>
          <p:nvPr>
            <p:custDataLst>
              <p:tags r:id="rId5"/>
            </p:custDataLst>
          </p:nvPr>
        </p:nvSpPr>
        <p:spPr bwMode="auto">
          <a:xfrm>
            <a:off x="838200" y="5003492"/>
            <a:ext cx="2060965" cy="708648"/>
          </a:xfrm>
          <a:custGeom>
            <a:avLst/>
            <a:gdLst>
              <a:gd name="T0" fmla="*/ 5259 w 5260"/>
              <a:gd name="T1" fmla="*/ 1352 h 1353"/>
              <a:gd name="T2" fmla="*/ 0 w 5260"/>
              <a:gd name="T3" fmla="*/ 1352 h 1353"/>
              <a:gd name="T4" fmla="*/ 0 w 5260"/>
              <a:gd name="T5" fmla="*/ 0 h 1353"/>
              <a:gd name="T6" fmla="*/ 5259 w 5260"/>
              <a:gd name="T7" fmla="*/ 0 h 1353"/>
              <a:gd name="T8" fmla="*/ 4647 w 5260"/>
              <a:gd name="T9" fmla="*/ 677 h 1353"/>
              <a:gd name="T10" fmla="*/ 5259 w 5260"/>
              <a:gd name="T11" fmla="*/ 1352 h 1353"/>
            </a:gdLst>
            <a:ahLst/>
            <a:cxnLst>
              <a:cxn ang="0">
                <a:pos x="T0" y="T1"/>
              </a:cxn>
              <a:cxn ang="0">
                <a:pos x="T2" y="T3"/>
              </a:cxn>
              <a:cxn ang="0">
                <a:pos x="T4" y="T5"/>
              </a:cxn>
              <a:cxn ang="0">
                <a:pos x="T6" y="T7"/>
              </a:cxn>
              <a:cxn ang="0">
                <a:pos x="T8" y="T9"/>
              </a:cxn>
              <a:cxn ang="0">
                <a:pos x="T10" y="T11"/>
              </a:cxn>
            </a:cxnLst>
            <a:rect l="0" t="0" r="r" b="b"/>
            <a:pathLst>
              <a:path w="5260" h="1353">
                <a:moveTo>
                  <a:pt x="5259" y="1352"/>
                </a:moveTo>
                <a:lnTo>
                  <a:pt x="0" y="1352"/>
                </a:lnTo>
                <a:lnTo>
                  <a:pt x="0" y="0"/>
                </a:lnTo>
                <a:lnTo>
                  <a:pt x="5259" y="0"/>
                </a:lnTo>
                <a:lnTo>
                  <a:pt x="4647" y="677"/>
                </a:lnTo>
                <a:lnTo>
                  <a:pt x="5259" y="1352"/>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594" name="Freeform 26"/>
          <p:cNvSpPr>
            <a:spLocks noChangeArrowheads="1"/>
          </p:cNvSpPr>
          <p:nvPr>
            <p:custDataLst>
              <p:tags r:id="rId6"/>
            </p:custDataLst>
          </p:nvPr>
        </p:nvSpPr>
        <p:spPr bwMode="auto">
          <a:xfrm>
            <a:off x="838200" y="3962464"/>
            <a:ext cx="2060965" cy="706340"/>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596" name="正文"/>
          <p:cNvSpPr txBox="1"/>
          <p:nvPr>
            <p:custDataLst>
              <p:tags r:id="rId7"/>
            </p:custDataLst>
          </p:nvPr>
        </p:nvSpPr>
        <p:spPr>
          <a:xfrm>
            <a:off x="2974438" y="1792134"/>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社交电商的定义：通过社交媒体平台进行商品销售的新型电商模式</a:t>
            </a:r>
            <a:endParaRPr altLang="en-US" sz="1600" lang="zh-CN" spc="150">
              <a:solidFill>
                <a:schemeClr val="tx1">
                  <a:lumMod val="65000"/>
                  <a:lumOff val="35000"/>
                </a:schemeClr>
              </a:solidFill>
              <a:latin typeface="+mn-ea"/>
            </a:endParaRPr>
          </a:p>
        </p:txBody>
      </p:sp>
      <p:sp>
        <p:nvSpPr>
          <p:cNvPr id="1049598" name="正文"/>
          <p:cNvSpPr txBox="1"/>
          <p:nvPr>
            <p:custDataLst>
              <p:tags r:id="rId8"/>
            </p:custDataLst>
          </p:nvPr>
        </p:nvSpPr>
        <p:spPr>
          <a:xfrm>
            <a:off x="2974438" y="2843511"/>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2024年社交电商的发展趋势：随着社交媒体的普及和用户数量的增长，越来越多的商家和消费者选择通过社交平台进行交易，社交电商市场将迎来爆发式增长</a:t>
            </a:r>
            <a:endParaRPr altLang="en-US" sz="1600" lang="zh-CN" spc="150">
              <a:solidFill>
                <a:schemeClr val="tx1">
                  <a:lumMod val="65000"/>
                  <a:lumOff val="35000"/>
                </a:schemeClr>
              </a:solidFill>
              <a:latin typeface="+mn-ea"/>
            </a:endParaRPr>
          </a:p>
        </p:txBody>
      </p:sp>
      <p:sp>
        <p:nvSpPr>
          <p:cNvPr id="1049600" name="正文"/>
          <p:cNvSpPr txBox="1"/>
          <p:nvPr>
            <p:custDataLst>
              <p:tags r:id="rId9"/>
            </p:custDataLst>
          </p:nvPr>
        </p:nvSpPr>
        <p:spPr>
          <a:xfrm>
            <a:off x="2974438" y="3894888"/>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社交电商的优势：利用社交媒体的用户粘性和互动性，提高商品的销售量和用户转化率，降低获客成本</a:t>
            </a:r>
            <a:endParaRPr altLang="en-US" sz="1600" lang="zh-CN" spc="150">
              <a:solidFill>
                <a:schemeClr val="tx1">
                  <a:lumMod val="65000"/>
                  <a:lumOff val="35000"/>
                </a:schemeClr>
              </a:solidFill>
              <a:latin typeface="+mn-ea"/>
            </a:endParaRPr>
          </a:p>
        </p:txBody>
      </p:sp>
      <p:sp>
        <p:nvSpPr>
          <p:cNvPr id="1049602" name="正文"/>
          <p:cNvSpPr txBox="1"/>
          <p:nvPr>
            <p:custDataLst>
              <p:tags r:id="rId10"/>
            </p:custDataLst>
          </p:nvPr>
        </p:nvSpPr>
        <p:spPr>
          <a:xfrm>
            <a:off x="2974438" y="4946266"/>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社交电商的挑战：需要解决如何保证商品质量、用户体验和售后服务等问题，以赢得消费者的信任和忠诚度</a:t>
            </a:r>
            <a:endParaRPr altLang="en-US" sz="1600" lang="zh-CN" spc="150">
              <a:solidFill>
                <a:schemeClr val="tx1">
                  <a:lumMod val="65000"/>
                  <a:lumOff val="35000"/>
                </a:schemeClr>
              </a:solidFill>
              <a:latin typeface="+mn-ea"/>
            </a:endParaRPr>
          </a:p>
        </p:txBody>
      </p:sp>
      <p:sp>
        <p:nvSpPr>
          <p:cNvPr id="1049604" name="Freeform 23"/>
          <p:cNvSpPr>
            <a:spLocks noChangeArrowheads="1"/>
          </p:cNvSpPr>
          <p:nvPr>
            <p:custDataLst>
              <p:tags r:id="rId11"/>
            </p:custDataLst>
          </p:nvPr>
        </p:nvSpPr>
        <p:spPr bwMode="auto">
          <a:xfrm>
            <a:off x="838200" y="1854839"/>
            <a:ext cx="2060965" cy="708648"/>
          </a:xfrm>
          <a:custGeom>
            <a:avLst/>
            <a:gdLst>
              <a:gd name="T0" fmla="*/ 5259 w 5260"/>
              <a:gd name="T1" fmla="*/ 1353 h 1354"/>
              <a:gd name="T2" fmla="*/ 0 w 5260"/>
              <a:gd name="T3" fmla="*/ 1353 h 1354"/>
              <a:gd name="T4" fmla="*/ 603 w 5260"/>
              <a:gd name="T5" fmla="*/ 677 h 1354"/>
              <a:gd name="T6" fmla="*/ 0 w 5260"/>
              <a:gd name="T7" fmla="*/ 0 h 1354"/>
              <a:gd name="T8" fmla="*/ 5259 w 5260"/>
              <a:gd name="T9" fmla="*/ 0 h 1354"/>
              <a:gd name="T10" fmla="*/ 5259 w 5260"/>
              <a:gd name="T11" fmla="*/ 1353 h 1354"/>
            </a:gdLst>
            <a:ahLst/>
            <a:cxnLst>
              <a:cxn ang="0">
                <a:pos x="T0" y="T1"/>
              </a:cxn>
              <a:cxn ang="0">
                <a:pos x="T2" y="T3"/>
              </a:cxn>
              <a:cxn ang="0">
                <a:pos x="T4" y="T5"/>
              </a:cxn>
              <a:cxn ang="0">
                <a:pos x="T6" y="T7"/>
              </a:cxn>
              <a:cxn ang="0">
                <a:pos x="T8" y="T9"/>
              </a:cxn>
              <a:cxn ang="0">
                <a:pos x="T10" y="T11"/>
              </a:cxn>
            </a:cxnLst>
            <a:rect l="0" t="0" r="r" b="b"/>
            <a:pathLst>
              <a:path w="5260" h="1354">
                <a:moveTo>
                  <a:pt x="5259" y="1353"/>
                </a:moveTo>
                <a:lnTo>
                  <a:pt x="0" y="1353"/>
                </a:lnTo>
                <a:lnTo>
                  <a:pt x="603" y="677"/>
                </a:lnTo>
                <a:lnTo>
                  <a:pt x="0" y="0"/>
                </a:lnTo>
                <a:lnTo>
                  <a:pt x="5259" y="0"/>
                </a:lnTo>
                <a:lnTo>
                  <a:pt x="5259" y="1353"/>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38" name="标题 1"/>
          <p:cNvSpPr>
            <a:spLocks noGrp="1"/>
          </p:cNvSpPr>
          <p:nvPr>
            <p:ph type="title"/>
          </p:nvPr>
        </p:nvSpPr>
        <p:spPr/>
        <p:txBody>
          <a:bodyPr/>
          <a:p>
            <a:r>
              <a:rPr altLang="en-US" lang="zh-CN"/>
              <a:t>跨境电商的快速发展</a:t>
            </a:r>
            <a:endParaRPr altLang="en-US" lang="zh-CN"/>
          </a:p>
        </p:txBody>
      </p:sp>
      <p:sp>
        <p:nvSpPr>
          <p:cNvPr id="1049640"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42"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44"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46"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48"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50"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52"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54"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56"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跨境电商将促进全球供应链的优化和升级，为消费者带来更多选择和更优惠的价格。</a:t>
            </a:r>
            <a:endParaRPr altLang="en-US" dirty="0" sz="2400" lang="zh-CN">
              <a:latin typeface="+mn-ea"/>
              <a:ea typeface="+mn-ea"/>
            </a:endParaRPr>
          </a:p>
        </p:txBody>
      </p:sp>
      <p:sp>
        <p:nvSpPr>
          <p:cNvPr id="1049658"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跨境电商的快速发展将推动物流、支付等相关产业的发展，形成更加完善的生态系统。</a:t>
            </a:r>
            <a:endParaRPr altLang="en-US" dirty="0" sz="2400" lang="zh-CN">
              <a:latin typeface="+mn-ea"/>
              <a:ea typeface="+mn-ea"/>
            </a:endParaRPr>
          </a:p>
        </p:txBody>
      </p:sp>
      <p:sp>
        <p:nvSpPr>
          <p:cNvPr id="1049660"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2024年，跨境电商将迎来爆发式增长，市场规模将不断扩大。</a:t>
            </a:r>
            <a:endParaRPr altLang="en-US" dirty="0" sz="2400" lang="zh-CN">
              <a:latin typeface="+mn-ea"/>
              <a:ea typeface="+mn-ea"/>
            </a:endParaRPr>
          </a:p>
        </p:txBody>
      </p:sp>
      <p:sp>
        <p:nvSpPr>
          <p:cNvPr id="1049662"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随着全球化和互联网的普及，越来越多的企业将进入跨境电商领域，竞争将更加激烈。</a:t>
            </a:r>
            <a:endParaRPr altLang="en-US" dirty="0" sz="2400" lang="zh-CN">
              <a:latin typeface="+mn-ea"/>
              <a:ea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96" name="标题 1"/>
          <p:cNvSpPr>
            <a:spLocks noGrp="1"/>
          </p:cNvSpPr>
          <p:nvPr>
            <p:ph type="title"/>
          </p:nvPr>
        </p:nvSpPr>
        <p:spPr/>
        <p:txBody>
          <a:bodyPr/>
          <a:p>
            <a:r>
              <a:rPr altLang="en-US" lang="zh-CN"/>
              <a:t>个性化与定制化服务的普及</a:t>
            </a:r>
            <a:endParaRPr altLang="en-US" lang="zh-CN"/>
          </a:p>
        </p:txBody>
      </p:sp>
      <p:sp>
        <p:nvSpPr>
          <p:cNvPr id="104969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0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消费者需求驱动：随着消费者对个性化需求的增长，电子商务企业将提供更多定制化服务以满足消费者需求。</a:t>
            </a:r>
            <a:endParaRPr altLang="en-US" dirty="0" sz="2000" lang="zh-CN" spc="150">
              <a:solidFill>
                <a:schemeClr val="tx1">
                  <a:lumMod val="85000"/>
                  <a:lumOff val="15000"/>
                </a:schemeClr>
              </a:solidFill>
              <a:latin typeface="+mn-ea"/>
              <a:sym typeface="+mn-ea"/>
            </a:endParaRPr>
          </a:p>
        </p:txBody>
      </p:sp>
      <p:sp>
        <p:nvSpPr>
          <p:cNvPr id="104970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技术进步推动：人工智能、大数据等技术的发展，为电子商务企业提供实现个性化与定制化服务的技术支持。</a:t>
            </a:r>
            <a:endParaRPr altLang="en-US" dirty="0" sz="2000" lang="zh-CN" spc="150">
              <a:solidFill>
                <a:schemeClr val="tx1">
                  <a:lumMod val="85000"/>
                  <a:lumOff val="15000"/>
                </a:schemeClr>
              </a:solidFill>
              <a:latin typeface="+mn-ea"/>
              <a:sym typeface="+mn-ea"/>
            </a:endParaRPr>
          </a:p>
        </p:txBody>
      </p:sp>
      <p:sp>
        <p:nvSpPr>
          <p:cNvPr id="104971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竞争压力促使：在激烈的市场竞争中，电子商务企业为了获得竞争优势，将更加注重提供个性化与定制化服务。</a:t>
            </a:r>
            <a:endParaRPr altLang="en-US" dirty="0" sz="2000" lang="zh-CN" spc="150">
              <a:solidFill>
                <a:schemeClr val="tx1">
                  <a:lumMod val="85000"/>
                  <a:lumOff val="15000"/>
                </a:schemeClr>
              </a:solidFill>
              <a:latin typeface="+mn-ea"/>
              <a:sym typeface="+mn-ea"/>
            </a:endParaRPr>
          </a:p>
        </p:txBody>
      </p:sp>
      <p:sp>
        <p:nvSpPr>
          <p:cNvPr id="104971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品牌形象塑造：个性化与定制化服务有助于塑造电子商务企业的品牌形象，提升品牌知名度和忠诚度。</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54" name="标题 1"/>
          <p:cNvSpPr>
            <a:spLocks noGrp="1"/>
          </p:cNvSpPr>
          <p:nvPr>
            <p:ph type="title"/>
          </p:nvPr>
        </p:nvSpPr>
        <p:spPr/>
        <p:txBody>
          <a:bodyPr/>
          <a:p>
            <a:r>
              <a:rPr altLang="en-US" lang="zh-CN"/>
              <a:t>人工智能与大数据技术的应用</a:t>
            </a:r>
            <a:endParaRPr altLang="en-US" lang="zh-CN"/>
          </a:p>
        </p:txBody>
      </p:sp>
      <p:sp>
        <p:nvSpPr>
          <p:cNvPr id="104975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5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60"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人工智能技术将进一步优化电子商务平台的推荐算法，提高用户体验和购物效率。</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76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6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66"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大数据技术将帮助电子商务企业更好地分析用户行为和市场趋势，为决策提供有力支持。</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76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7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72" name="TextBox 2"/>
          <p:cNvSpPr txBox="1"/>
          <p:nvPr>
            <p:custDataLst>
              <p:tags r:id="rId9"/>
            </p:custDataLst>
          </p:nvPr>
        </p:nvSpPr>
        <p:spPr>
          <a:xfrm>
            <a:off x="6348206" y="3068798"/>
            <a:ext cx="2184713" cy="1764137"/>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人工智能和大数据技术将共同推动电子商务行业的智能化和个性化发展，提升行业整体竞争力。</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77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7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78" name="TextBox 2"/>
          <p:cNvSpPr txBox="1"/>
          <p:nvPr>
            <p:custDataLst>
              <p:tags r:id="rId12"/>
            </p:custDataLst>
          </p:nvPr>
        </p:nvSpPr>
        <p:spPr>
          <a:xfrm>
            <a:off x="9021280" y="3068798"/>
            <a:ext cx="2184713" cy="1764137"/>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电子商务企业需要加强与人工智能和大数据技术公司的合作，共同探索新的商业模式和增长机会。</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12" name="标题"/>
          <p:cNvSpPr>
            <a:spLocks noGrp="1"/>
          </p:cNvSpPr>
          <p:nvPr>
            <p:ph type="title"/>
            <p:custDataLst>
              <p:tags r:id="rId1"/>
            </p:custDataLst>
          </p:nvPr>
        </p:nvSpPr>
        <p:spPr>
          <a:xfrm>
            <a:off x="833988" y="2276550"/>
            <a:ext cx="7557025" cy="787008"/>
          </a:xfrm>
        </p:spPr>
        <p:txBody>
          <a:bodyPr>
            <a:normAutofit fontScale="90000"/>
          </a:bodyPr>
          <a:p>
            <a:r>
              <a:rPr altLang="en-US" dirty="0" lang="zh-CN"/>
              <a:t>电子商务市场的发展前景与挑战</a:t>
            </a:r>
            <a:endParaRPr altLang="en-US" dirty="0" lang="zh-CN"/>
          </a:p>
        </p:txBody>
      </p:sp>
      <p:sp>
        <p:nvSpPr>
          <p:cNvPr id="1049814" name="节编号"/>
          <p:cNvSpPr>
            <a:spLocks noGrp="1"/>
          </p:cNvSpPr>
          <p:nvPr>
            <p:ph type="body" sz="quarter" idx="13"/>
            <p:custDataLst>
              <p:tags r:id="rId2"/>
            </p:custDataLst>
          </p:nvPr>
        </p:nvSpPr>
        <p:spPr>
          <a:xfrm>
            <a:off x="831588" y="991350"/>
            <a:ext cx="7557025" cy="1224000"/>
          </a:xfrm>
        </p:spPr>
        <p:txBody>
          <a:bodyPr/>
          <a:p>
            <a:r>
              <a:rPr altLang="zh-CN" dirty="0" lang="en-US"/>
              <a:t>PART 4</a:t>
            </a:r>
            <a:endParaRPr altLang="zh-CN" dirty="0" lang="en-US"/>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60" name="标题 1"/>
          <p:cNvSpPr>
            <a:spLocks noGrp="1"/>
          </p:cNvSpPr>
          <p:nvPr>
            <p:ph type="title"/>
          </p:nvPr>
        </p:nvSpPr>
        <p:spPr/>
        <p:txBody>
          <a:bodyPr/>
          <a:p>
            <a:r>
              <a:rPr altLang="en-US" lang="zh-CN"/>
              <a:t>电子商务市场的发展前景</a:t>
            </a:r>
            <a:endParaRPr altLang="en-US" lang="zh-CN"/>
          </a:p>
        </p:txBody>
      </p:sp>
      <p:sp>
        <p:nvSpPr>
          <p:cNvPr id="104986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6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数字化转型加速：企业将更加注重数字化转型，以适应消费者行为的变化。</a:t>
            </a:r>
            <a:endParaRPr altLang="en-US" dirty="0" sz="2000" lang="zh-CN" spc="150">
              <a:solidFill>
                <a:schemeClr val="tx1">
                  <a:lumMod val="75000"/>
                  <a:lumOff val="25000"/>
                </a:schemeClr>
              </a:solidFill>
              <a:latin typeface="+mn-ea"/>
              <a:sym typeface="+mn-ea"/>
            </a:endParaRPr>
          </a:p>
        </p:txBody>
      </p:sp>
      <p:sp>
        <p:nvSpPr>
          <p:cNvPr id="104986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6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7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社交电商和内容电商崛起：借助社交媒体和内容创作平台，实现更精准的营销和推广。</a:t>
            </a:r>
            <a:endParaRPr altLang="en-US" dirty="0" sz="2000" lang="zh-CN" spc="150">
              <a:solidFill>
                <a:schemeClr val="tx1">
                  <a:lumMod val="75000"/>
                  <a:lumOff val="25000"/>
                </a:schemeClr>
              </a:solidFill>
              <a:latin typeface="+mn-ea"/>
              <a:sym typeface="+mn-ea"/>
            </a:endParaRPr>
          </a:p>
        </p:txBody>
      </p:sp>
      <p:sp>
        <p:nvSpPr>
          <p:cNvPr id="104987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7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7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跨境电商蓬勃发展：随着全球化和互联网的普及，跨境电商将迎来更多发展机遇。</a:t>
            </a:r>
            <a:endParaRPr altLang="en-US" dirty="0" sz="2000" lang="zh-CN" spc="150">
              <a:solidFill>
                <a:schemeClr val="tx1">
                  <a:lumMod val="75000"/>
                  <a:lumOff val="25000"/>
                </a:schemeClr>
              </a:solidFill>
              <a:latin typeface="+mn-ea"/>
              <a:sym typeface="+mn-ea"/>
            </a:endParaRPr>
          </a:p>
        </p:txBody>
      </p:sp>
      <p:sp>
        <p:nvSpPr>
          <p:cNvPr id="1049878"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8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8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人工智能和大数据技术的应用：提升电商平台的智能化水平和个性化服务能力，提高用户体验和运营效率。</a:t>
            </a:r>
            <a:endParaRPr altLang="en-US" dirty="0" sz="2000" lang="zh-CN" spc="150">
              <a:solidFill>
                <a:schemeClr val="tx1">
                  <a:lumMod val="75000"/>
                  <a:lumOff val="25000"/>
                </a:schemeClr>
              </a:solidFill>
              <a:latin typeface="+mn-ea"/>
              <a:sym typeface="+mn-ea"/>
            </a:endParaRPr>
          </a:p>
        </p:txBody>
      </p:sp>
      <p:sp>
        <p:nvSpPr>
          <p:cNvPr id="104988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18" name="标题 1"/>
          <p:cNvSpPr>
            <a:spLocks noGrp="1"/>
          </p:cNvSpPr>
          <p:nvPr>
            <p:ph type="title"/>
          </p:nvPr>
        </p:nvSpPr>
        <p:spPr/>
        <p:txBody>
          <a:bodyPr/>
          <a:p>
            <a:r>
              <a:rPr altLang="en-US" lang="zh-CN"/>
              <a:t>电子商务市场面临的挑战</a:t>
            </a:r>
            <a:endParaRPr altLang="en-US" lang="zh-CN"/>
          </a:p>
        </p:txBody>
      </p:sp>
      <p:sp>
        <p:nvSpPr>
          <p:cNvPr id="1049920"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22"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924"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竞争激烈：随着电子商务市场的不断发展，竞争越来越激烈，企业需要不断提升自身的竞争力。</a:t>
            </a:r>
            <a:endParaRPr altLang="en-US" dirty="0" sz="2000" lang="zh-CN" spc="200">
              <a:solidFill>
                <a:schemeClr val="tx1">
                  <a:lumMod val="85000"/>
                  <a:lumOff val="15000"/>
                </a:schemeClr>
              </a:solidFill>
              <a:latin typeface="+mn-ea"/>
              <a:sym typeface="+mn-ea"/>
            </a:endParaRPr>
          </a:p>
        </p:txBody>
      </p:sp>
      <p:sp>
        <p:nvSpPr>
          <p:cNvPr id="1049926"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28"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30"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法律法规不完善：电子商务市场的发展需要完善的法律法规支持，但目前相关法律法规还存在很多不足之处。</a:t>
            </a:r>
            <a:endParaRPr altLang="en-US" dirty="0" sz="2000" lang="zh-CN" spc="200">
              <a:solidFill>
                <a:schemeClr val="tx1">
                  <a:lumMod val="85000"/>
                  <a:lumOff val="15000"/>
                </a:schemeClr>
              </a:solidFill>
              <a:latin typeface="+mn-ea"/>
              <a:sym typeface="+mn-ea"/>
            </a:endParaRPr>
          </a:p>
        </p:txBody>
      </p:sp>
      <p:sp>
        <p:nvSpPr>
          <p:cNvPr id="1049932"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34"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36" name="文本框 5"/>
          <p:cNvSpPr txBox="1"/>
          <p:nvPr>
            <p:custDataLst>
              <p:tags r:id="rId9"/>
            </p:custDataLst>
          </p:nvPr>
        </p:nvSpPr>
        <p:spPr>
          <a:xfrm>
            <a:off x="6341993" y="2256680"/>
            <a:ext cx="2185815" cy="3265652"/>
          </a:xfrm>
          <a:prstGeom prst="rect"/>
          <a:noFill/>
        </p:spPr>
        <p:txBody>
          <a:bodyPr anchor="t" anchorCtr="0" rtlCol="0" wrap="square">
            <a:normAutofit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网络安全问题：电子商务市场的交易涉及到用户的个人信息和财产安全，网络安全问题一直是电子商务市场面临的重要挑战之一。</a:t>
            </a:r>
            <a:endParaRPr altLang="en-US" dirty="0" sz="2000" lang="zh-CN" spc="200">
              <a:solidFill>
                <a:schemeClr val="tx1">
                  <a:lumMod val="85000"/>
                  <a:lumOff val="15000"/>
                </a:schemeClr>
              </a:solidFill>
              <a:latin typeface="+mn-ea"/>
              <a:sym typeface="+mn-ea"/>
            </a:endParaRPr>
          </a:p>
        </p:txBody>
      </p:sp>
      <p:sp>
        <p:nvSpPr>
          <p:cNvPr id="1049938"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40"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42"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物流配送问题：电子商务市场的交易需要高效的物流配送体系支持，但物流配送体系的建设和完善还需要不断努力。</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76" name="标题 1"/>
          <p:cNvSpPr>
            <a:spLocks noGrp="1"/>
          </p:cNvSpPr>
          <p:nvPr>
            <p:ph type="title"/>
          </p:nvPr>
        </p:nvSpPr>
        <p:spPr/>
        <p:txBody>
          <a:bodyPr/>
          <a:p>
            <a:r>
              <a:rPr altLang="en-US" lang="zh-CN"/>
              <a:t>电子商务市场的发展机遇与挑战并存</a:t>
            </a:r>
            <a:endParaRPr altLang="en-US" lang="zh-CN"/>
          </a:p>
        </p:txBody>
      </p:sp>
      <p:sp>
        <p:nvSpPr>
          <p:cNvPr id="104997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8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8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8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8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8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9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9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9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200" lang="zh-CN">
                <a:latin typeface="+mn-ea"/>
                <a:ea typeface="+mn-ea"/>
              </a:rPr>
              <a:t>前景展望：未来，电子商务市场将更加注重用户体验和个性化需求，同时将与线下实体店更加紧密地结合，实现线上线下融合发展。</a:t>
            </a:r>
            <a:endParaRPr altLang="en-US" dirty="0" sz="2200" lang="zh-CN">
              <a:latin typeface="+mn-ea"/>
              <a:ea typeface="+mn-ea"/>
            </a:endParaRPr>
          </a:p>
        </p:txBody>
      </p:sp>
      <p:sp>
        <p:nvSpPr>
          <p:cNvPr id="104999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200" lang="zh-CN">
                <a:latin typeface="+mn-ea"/>
                <a:ea typeface="+mn-ea"/>
              </a:rPr>
              <a:t>应对策略：电子商务企业需要不断创新和完善自身业务模式，提高服务质量和技术水平，以应对市场的机遇和挑战。</a:t>
            </a:r>
            <a:endParaRPr altLang="en-US" dirty="0" sz="2200" lang="zh-CN">
              <a:latin typeface="+mn-ea"/>
              <a:ea typeface="+mn-ea"/>
            </a:endParaRPr>
          </a:p>
        </p:txBody>
      </p:sp>
      <p:sp>
        <p:nvSpPr>
          <p:cNvPr id="104999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200" lang="zh-CN">
                <a:latin typeface="+mn-ea"/>
                <a:ea typeface="+mn-ea"/>
              </a:rPr>
              <a:t>机遇：随着互联网技术的不断发展和普及，电子商务市场将迎来更多的发展机遇，如更多的用户、更广泛的地域覆盖和更丰富的应用场景。</a:t>
            </a:r>
            <a:endParaRPr altLang="en-US" dirty="0" sz="2200" lang="zh-CN">
              <a:latin typeface="+mn-ea"/>
              <a:ea typeface="+mn-ea"/>
            </a:endParaRPr>
          </a:p>
        </p:txBody>
      </p:sp>
      <p:sp>
        <p:nvSpPr>
          <p:cNvPr id="105000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fontScale="94167"/>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挑战：同时，电子商务市场也面临着诸多挑战，如网络安全、数据保护、物流配送等方面的难题，以及与线下实体店的竞争和合作问题。</a:t>
            </a:r>
            <a:endParaRPr altLang="en-US" dirty="0" sz="2400" lang="zh-CN">
              <a:latin typeface="+mn-ea"/>
              <a:ea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34" name="标题 1"/>
          <p:cNvSpPr>
            <a:spLocks noGrp="1"/>
          </p:cNvSpPr>
          <p:nvPr>
            <p:ph type="title"/>
          </p:nvPr>
        </p:nvSpPr>
        <p:spPr/>
        <p:txBody>
          <a:bodyPr/>
          <a:p>
            <a:r>
              <a:rPr altLang="en-US" lang="zh-CN"/>
              <a:t>电子商务市场的未来发展方向</a:t>
            </a:r>
            <a:endParaRPr altLang="en-US" lang="zh-CN"/>
          </a:p>
        </p:txBody>
      </p:sp>
      <p:sp>
        <p:nvSpPr>
          <p:cNvPr id="1050036"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38"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040"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移动化：随着智能手机的普及，移动电商将继续成为主流。</a:t>
            </a:r>
            <a:endParaRPr altLang="en-US" dirty="0" sz="2000" lang="zh-CN" spc="200">
              <a:solidFill>
                <a:schemeClr val="tx1">
                  <a:lumMod val="85000"/>
                  <a:lumOff val="15000"/>
                </a:schemeClr>
              </a:solidFill>
              <a:latin typeface="+mn-ea"/>
              <a:sym typeface="+mn-ea"/>
            </a:endParaRPr>
          </a:p>
        </p:txBody>
      </p:sp>
      <p:sp>
        <p:nvSpPr>
          <p:cNvPr id="1050042"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44"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46"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社交化：社交电商模式将进一步发展，社交平台将与电商业务更紧密地结合。</a:t>
            </a:r>
            <a:endParaRPr altLang="en-US" dirty="0" sz="2000" lang="zh-CN" spc="200">
              <a:solidFill>
                <a:schemeClr val="tx1">
                  <a:lumMod val="85000"/>
                  <a:lumOff val="15000"/>
                </a:schemeClr>
              </a:solidFill>
              <a:latin typeface="+mn-ea"/>
              <a:sym typeface="+mn-ea"/>
            </a:endParaRPr>
          </a:p>
        </p:txBody>
      </p:sp>
      <p:sp>
        <p:nvSpPr>
          <p:cNvPr id="1050048"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50"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52"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智能化：人工智能、大数据等技术的应用将提升电商的智能化水平，提高用户体验。</a:t>
            </a:r>
            <a:endParaRPr altLang="en-US" dirty="0" sz="2000" lang="zh-CN" spc="200">
              <a:solidFill>
                <a:schemeClr val="tx1">
                  <a:lumMod val="85000"/>
                  <a:lumOff val="15000"/>
                </a:schemeClr>
              </a:solidFill>
              <a:latin typeface="+mn-ea"/>
              <a:sym typeface="+mn-ea"/>
            </a:endParaRPr>
          </a:p>
        </p:txBody>
      </p:sp>
      <p:sp>
        <p:nvSpPr>
          <p:cNvPr id="1050054"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56"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58"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跨境电商：随着全球化的加速，跨境电商将迎来更多发展机遇。</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92" name="标题"/>
          <p:cNvSpPr>
            <a:spLocks noGrp="1"/>
          </p:cNvSpPr>
          <p:nvPr>
            <p:ph type="title"/>
            <p:custDataLst>
              <p:tags r:id="rId1"/>
            </p:custDataLst>
          </p:nvPr>
        </p:nvSpPr>
        <p:spPr>
          <a:xfrm>
            <a:off x="833988" y="2276550"/>
            <a:ext cx="7557025" cy="787008"/>
          </a:xfrm>
        </p:spPr>
        <p:txBody>
          <a:bodyPr>
            <a:normAutofit fontScale="90000"/>
          </a:bodyPr>
          <a:p>
            <a:r>
              <a:rPr altLang="en-US" dirty="0" lang="zh-CN"/>
              <a:t>企业如何应对电子商务市场的发展趋势</a:t>
            </a:r>
            <a:endParaRPr altLang="en-US" dirty="0" lang="zh-CN"/>
          </a:p>
        </p:txBody>
      </p:sp>
      <p:sp>
        <p:nvSpPr>
          <p:cNvPr id="1050094" name="节编号"/>
          <p:cNvSpPr>
            <a:spLocks noGrp="1"/>
          </p:cNvSpPr>
          <p:nvPr>
            <p:ph type="body" sz="quarter" idx="13"/>
            <p:custDataLst>
              <p:tags r:id="rId2"/>
            </p:custDataLst>
          </p:nvPr>
        </p:nvSpPr>
        <p:spPr>
          <a:xfrm>
            <a:off x="831588" y="991350"/>
            <a:ext cx="7557025" cy="1224000"/>
          </a:xfrm>
        </p:spPr>
        <p:txBody>
          <a:bodyPr/>
          <a:p>
            <a:r>
              <a:rPr altLang="zh-CN" dirty="0" lang="en-US"/>
              <a:t>PART 5</a:t>
            </a:r>
            <a:endParaRPr altLang="zh-CN" dirty="0" lang="en-US"/>
          </a:p>
        </p:txBody>
      </p:sp>
    </p:spTree>
    <p:custDataLst>
      <p:tags r:id="rId3"/>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40" name="标题 1"/>
          <p:cNvSpPr>
            <a:spLocks noGrp="1"/>
          </p:cNvSpPr>
          <p:nvPr>
            <p:ph type="title"/>
          </p:nvPr>
        </p:nvSpPr>
        <p:spPr/>
        <p:txBody>
          <a:bodyPr>
            <a:normAutofit fontScale="92500"/>
          </a:bodyPr>
          <a:p>
            <a:r>
              <a:rPr altLang="en-US" lang="zh-CN"/>
              <a:t>企业应积极拥抱新技术，提升用户体验和服务质量</a:t>
            </a:r>
            <a:endParaRPr altLang="en-US" lang="zh-CN"/>
          </a:p>
        </p:txBody>
      </p:sp>
      <p:sp>
        <p:nvSpPr>
          <p:cNvPr id="1050142"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电子商务企业应关注新技术的发展，如人工智能、大数据等，并积极将其应用到自身的业务中，以提高运营效率和用户体验。</a:t>
            </a:r>
            <a:endParaRPr altLang="en-US" dirty="0" sz="1200" lang="zh-CN" spc="150">
              <a:solidFill>
                <a:schemeClr val="tx1">
                  <a:lumMod val="85000"/>
                  <a:lumOff val="15000"/>
                </a:schemeClr>
              </a:solidFill>
              <a:latin typeface="+mn-ea"/>
              <a:sym typeface="+mn-ea"/>
            </a:endParaRPr>
          </a:p>
        </p:txBody>
      </p:sp>
      <p:sp>
        <p:nvSpPr>
          <p:cNvPr id="1050144"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46"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48"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企业应注重提升服务质量，包括物流配送、售后服务等方面，以满足消费者的需求和期望。</a:t>
            </a:r>
            <a:endParaRPr altLang="en-US" dirty="0" sz="1200" lang="zh-CN" spc="150">
              <a:solidFill>
                <a:schemeClr val="tx1">
                  <a:lumMod val="85000"/>
                  <a:lumOff val="15000"/>
                </a:schemeClr>
              </a:solidFill>
              <a:latin typeface="+mn-ea"/>
              <a:sym typeface="+mn-ea"/>
            </a:endParaRPr>
          </a:p>
        </p:txBody>
      </p:sp>
      <p:sp>
        <p:nvSpPr>
          <p:cNvPr id="1050150"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52"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54"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企业应加强与供应商、合作伙伴等的合作，共同打造良好的生态系统，以应对市场变化和竞争压力。</a:t>
            </a:r>
            <a:endParaRPr altLang="en-US" dirty="0" sz="1200" lang="zh-CN" spc="150">
              <a:solidFill>
                <a:schemeClr val="tx1">
                  <a:lumMod val="85000"/>
                  <a:lumOff val="15000"/>
                </a:schemeClr>
              </a:solidFill>
              <a:latin typeface="+mn-ea"/>
              <a:sym typeface="+mn-ea"/>
            </a:endParaRPr>
          </a:p>
        </p:txBody>
      </p:sp>
      <p:sp>
        <p:nvSpPr>
          <p:cNvPr id="1050156"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58"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60"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企业应注重人才培养和团队建设，提高员工的素质和能力，以适应市场发展的需要。</a:t>
            </a:r>
            <a:endParaRPr altLang="en-US" dirty="0" sz="1200" lang="zh-CN" spc="150">
              <a:solidFill>
                <a:schemeClr val="tx1">
                  <a:lumMod val="85000"/>
                  <a:lumOff val="15000"/>
                </a:schemeClr>
              </a:solidFill>
              <a:latin typeface="+mn-ea"/>
              <a:sym typeface="+mn-ea"/>
            </a:endParaRPr>
          </a:p>
        </p:txBody>
      </p:sp>
      <p:sp>
        <p:nvSpPr>
          <p:cNvPr id="1050162"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64"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98" name="标题 1"/>
          <p:cNvSpPr>
            <a:spLocks noGrp="1"/>
          </p:cNvSpPr>
          <p:nvPr>
            <p:ph type="title"/>
          </p:nvPr>
        </p:nvSpPr>
        <p:spPr/>
        <p:txBody>
          <a:bodyPr>
            <a:normAutofit fontScale="90000"/>
          </a:bodyPr>
          <a:p>
            <a:r>
              <a:rPr altLang="en-US" lang="zh-CN"/>
              <a:t>企业应加强数据分析和应用，实现精准营销和个性化服务</a:t>
            </a:r>
            <a:endParaRPr altLang="en-US" lang="zh-CN"/>
          </a:p>
        </p:txBody>
      </p:sp>
      <p:sp>
        <p:nvSpPr>
          <p:cNvPr id="105020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0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0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0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0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1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1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1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企业需要收集和分析用户数据，了解用户需求和行为习惯</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2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制定个性化的营销策略和服务方案，提高用户满意度和忠诚度</a:t>
            </a:r>
            <a:endParaRPr dirty="0" sz="2000" err="1">
              <a:solidFill>
                <a:schemeClr val="tx1">
                  <a:lumMod val="75000"/>
                  <a:lumOff val="25000"/>
                </a:schemeClr>
              </a:solidFill>
              <a:latin typeface="+mn-ea"/>
              <a:ea typeface="+mn-ea"/>
              <a:cs typeface="+mn-ea"/>
              <a:sym typeface="+mn-lt"/>
            </a:endParaRPr>
          </a:p>
        </p:txBody>
      </p:sp>
      <p:sp>
        <p:nvSpPr>
          <p:cNvPr id="105022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2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2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22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2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3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3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3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不断优化数据分析和应用体系，保持与市场发展趋势的同步</a:t>
            </a:r>
            <a:endParaRPr dirty="0" sz="2000" err="1">
              <a:solidFill>
                <a:schemeClr val="tx1">
                  <a:lumMod val="75000"/>
                  <a:lumOff val="25000"/>
                </a:schemeClr>
              </a:solidFill>
              <a:latin typeface="+mn-ea"/>
              <a:ea typeface="+mn-ea"/>
              <a:cs typeface="+mn-ea"/>
              <a:sym typeface="+mn-lt"/>
            </a:endParaRPr>
          </a:p>
        </p:txBody>
      </p:sp>
      <p:sp>
        <p:nvSpPr>
          <p:cNvPr id="10502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通过数据挖掘和机器学习等技术，实现精准的目标用户定位和个性化推荐</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272" name="标题 1"/>
          <p:cNvSpPr>
            <a:spLocks noGrp="1"/>
          </p:cNvSpPr>
          <p:nvPr>
            <p:ph type="title"/>
          </p:nvPr>
        </p:nvSpPr>
        <p:spPr/>
        <p:txBody>
          <a:bodyPr>
            <a:normAutofit fontScale="90000"/>
          </a:bodyPr>
          <a:p>
            <a:r>
              <a:rPr altLang="en-US" lang="zh-CN"/>
              <a:t>企业应关注政策法规变化，加强合规经营和风险控制</a:t>
            </a:r>
            <a:endParaRPr altLang="en-US" lang="zh-CN"/>
          </a:p>
        </p:txBody>
      </p:sp>
      <p:sp>
        <p:nvSpPr>
          <p:cNvPr id="1050274" name="圆角矩形 26"/>
          <p:cNvSpPr/>
          <p:nvPr>
            <p:custDataLst>
              <p:tags r:id="rId1"/>
            </p:custDataLst>
          </p:nvPr>
        </p:nvSpPr>
        <p:spPr>
          <a:xfrm>
            <a:off x="838200" y="1855498"/>
            <a:ext cx="3303608" cy="3831329"/>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76" name="圆角矩形 28"/>
          <p:cNvSpPr/>
          <p:nvPr>
            <p:custDataLst>
              <p:tags r:id="rId2"/>
            </p:custDataLst>
          </p:nvPr>
        </p:nvSpPr>
        <p:spPr>
          <a:xfrm>
            <a:off x="841886" y="1855498"/>
            <a:ext cx="3297581" cy="20358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278" name="文本框 31"/>
          <p:cNvSpPr txBox="1"/>
          <p:nvPr>
            <p:custDataLst>
              <p:tags r:id="rId3"/>
            </p:custDataLst>
          </p:nvPr>
        </p:nvSpPr>
        <p:spPr>
          <a:xfrm>
            <a:off x="1082706" y="2367855"/>
            <a:ext cx="2815535" cy="3062518"/>
          </a:xfrm>
          <a:prstGeom prst="rect"/>
          <a:noFill/>
        </p:spPr>
        <p:txBody>
          <a:bodyPr anchor="t" anchorCtr="0" rtlCol="0" wrap="square">
            <a:normAutofit/>
          </a:bodyPr>
          <a:p>
            <a:pPr algn="just" fontAlgn="auto">
              <a:lnSpc>
                <a:spcPct val="120000"/>
              </a:lnSpc>
            </a:pPr>
            <a:r>
              <a:rPr altLang="en-US" dirty="0" sz="2400" lang="zh-CN" spc="200">
                <a:solidFill>
                  <a:schemeClr val="tx1">
                    <a:lumMod val="85000"/>
                    <a:lumOff val="15000"/>
                  </a:schemeClr>
                </a:solidFill>
                <a:latin typeface="+mn-ea"/>
                <a:sym typeface="+mn-ea"/>
              </a:rPr>
              <a:t>关注政策法规变化：企业应密切关注政府出台的相关政策法规，确保业务合规。</a:t>
            </a:r>
            <a:endParaRPr altLang="en-US" dirty="0" sz="2400" lang="zh-CN" spc="200">
              <a:solidFill>
                <a:schemeClr val="tx1">
                  <a:lumMod val="85000"/>
                  <a:lumOff val="15000"/>
                </a:schemeClr>
              </a:solidFill>
              <a:latin typeface="+mn-ea"/>
              <a:sym typeface="+mn-ea"/>
            </a:endParaRPr>
          </a:p>
        </p:txBody>
      </p:sp>
      <p:sp>
        <p:nvSpPr>
          <p:cNvPr id="1050280" name="圆角矩形 29"/>
          <p:cNvSpPr/>
          <p:nvPr>
            <p:custDataLst>
              <p:tags r:id="rId4"/>
            </p:custDataLst>
          </p:nvPr>
        </p:nvSpPr>
        <p:spPr>
          <a:xfrm>
            <a:off x="4443742" y="1855498"/>
            <a:ext cx="3303608" cy="3831329"/>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82" name="圆角矩形 32"/>
          <p:cNvSpPr/>
          <p:nvPr>
            <p:custDataLst>
              <p:tags r:id="rId5"/>
            </p:custDataLst>
          </p:nvPr>
        </p:nvSpPr>
        <p:spPr>
          <a:xfrm>
            <a:off x="4447428" y="1855498"/>
            <a:ext cx="3297581" cy="20358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84" name="文本框 34"/>
          <p:cNvSpPr txBox="1"/>
          <p:nvPr>
            <p:custDataLst>
              <p:tags r:id="rId6"/>
            </p:custDataLst>
          </p:nvPr>
        </p:nvSpPr>
        <p:spPr>
          <a:xfrm>
            <a:off x="4688862" y="2367855"/>
            <a:ext cx="2814798" cy="3063858"/>
          </a:xfrm>
          <a:prstGeom prst="rect"/>
          <a:noFill/>
        </p:spPr>
        <p:txBody>
          <a:bodyPr anchor="t" anchorCtr="0" rtlCol="0" wrap="square">
            <a:normAutofit/>
          </a:bodyPr>
          <a:p>
            <a:pPr algn="just" lvl="0">
              <a:lnSpc>
                <a:spcPct val="120000"/>
              </a:lnSpc>
              <a:buClrTx/>
              <a:buSzTx/>
              <a:buFontTx/>
            </a:pPr>
            <a:r>
              <a:rPr altLang="en-US" dirty="0" sz="2400" lang="zh-CN" spc="200">
                <a:solidFill>
                  <a:schemeClr val="tx1">
                    <a:lumMod val="85000"/>
                    <a:lumOff val="15000"/>
                  </a:schemeClr>
                </a:solidFill>
                <a:latin typeface="+mn-ea"/>
                <a:sym typeface="+mn-ea"/>
              </a:rPr>
              <a:t>加强合规经营：企业应建立健全合规管理体系，确保经营活动符合法律法规要求。</a:t>
            </a:r>
            <a:endParaRPr altLang="en-US" dirty="0" sz="2400" lang="zh-CN" spc="200">
              <a:solidFill>
                <a:schemeClr val="tx1">
                  <a:lumMod val="85000"/>
                  <a:lumOff val="15000"/>
                </a:schemeClr>
              </a:solidFill>
              <a:latin typeface="+mn-ea"/>
              <a:sym typeface="+mn-ea"/>
            </a:endParaRPr>
          </a:p>
        </p:txBody>
      </p:sp>
      <p:sp>
        <p:nvSpPr>
          <p:cNvPr id="1050286" name="圆角矩形 3"/>
          <p:cNvSpPr/>
          <p:nvPr>
            <p:custDataLst>
              <p:tags r:id="rId7"/>
            </p:custDataLst>
          </p:nvPr>
        </p:nvSpPr>
        <p:spPr>
          <a:xfrm>
            <a:off x="8049898" y="1855498"/>
            <a:ext cx="3303608" cy="3831329"/>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88" name="圆角矩形 4"/>
          <p:cNvSpPr/>
          <p:nvPr>
            <p:custDataLst>
              <p:tags r:id="rId8"/>
            </p:custDataLst>
          </p:nvPr>
        </p:nvSpPr>
        <p:spPr>
          <a:xfrm>
            <a:off x="8052969" y="1855498"/>
            <a:ext cx="3297581" cy="20358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90" name="文本框 5"/>
          <p:cNvSpPr txBox="1"/>
          <p:nvPr>
            <p:custDataLst>
              <p:tags r:id="rId9"/>
            </p:custDataLst>
          </p:nvPr>
        </p:nvSpPr>
        <p:spPr>
          <a:xfrm>
            <a:off x="8295018" y="2367855"/>
            <a:ext cx="2814798" cy="3063858"/>
          </a:xfrm>
          <a:prstGeom prst="rect"/>
          <a:noFill/>
        </p:spPr>
        <p:txBody>
          <a:bodyPr anchor="t" anchorCtr="0" rtlCol="0" wrap="square">
            <a:normAutofit/>
          </a:bodyPr>
          <a:p>
            <a:pPr algn="just" lvl="0">
              <a:lnSpc>
                <a:spcPct val="120000"/>
              </a:lnSpc>
              <a:buClrTx/>
              <a:buSzTx/>
              <a:buFontTx/>
            </a:pPr>
            <a:r>
              <a:rPr altLang="en-US" dirty="0" sz="2400" lang="zh-CN" spc="200">
                <a:solidFill>
                  <a:schemeClr val="tx1">
                    <a:lumMod val="85000"/>
                    <a:lumOff val="15000"/>
                  </a:schemeClr>
                </a:solidFill>
                <a:latin typeface="+mn-ea"/>
                <a:sym typeface="+mn-ea"/>
              </a:rPr>
              <a:t>风险控制：企业应加强风险评估与控制，制定应对措施，降低潜在风险。</a:t>
            </a:r>
            <a:endParaRPr altLang="en-US" dirty="0" sz="2400" lang="zh-CN" spc="200">
              <a:solidFill>
                <a:schemeClr val="tx1">
                  <a:lumMod val="85000"/>
                  <a:lumOff val="15000"/>
                </a:schemeClr>
              </a:solidFill>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324" name="标题 1"/>
          <p:cNvSpPr>
            <a:spLocks noGrp="1"/>
          </p:cNvSpPr>
          <p:nvPr>
            <p:ph type="title"/>
          </p:nvPr>
        </p:nvSpPr>
        <p:spPr/>
        <p:txBody>
          <a:bodyPr>
            <a:normAutofit fontScale="90000"/>
          </a:bodyPr>
          <a:p>
            <a:r>
              <a:rPr altLang="en-US" lang="zh-CN"/>
              <a:t>企业应加强供应链管理和物流体系建设，提升运营效率</a:t>
            </a:r>
            <a:endParaRPr altLang="en-US" lang="zh-CN"/>
          </a:p>
        </p:txBody>
      </p:sp>
      <p:sp>
        <p:nvSpPr>
          <p:cNvPr id="105032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供应链管理：企业应优化供应商选择和合作模式，提高采购效率和成本控制能力。</a:t>
            </a:r>
            <a:endParaRPr altLang="en-US" dirty="0" sz="1200" lang="zh-CN" spc="150">
              <a:solidFill>
                <a:schemeClr val="tx1">
                  <a:lumMod val="65000"/>
                  <a:lumOff val="35000"/>
                </a:schemeClr>
              </a:solidFill>
              <a:latin typeface="+mn-ea"/>
              <a:sym typeface="+mn-ea"/>
            </a:endParaRPr>
          </a:p>
        </p:txBody>
      </p:sp>
      <p:sp>
        <p:nvSpPr>
          <p:cNvPr id="105032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物流体系建设：企业应加强物流配送网络建设，提升物流效率和配送准确性，降低物流成本。</a:t>
            </a:r>
            <a:endParaRPr altLang="en-US" dirty="0" sz="1200" lang="zh-CN" spc="150">
              <a:solidFill>
                <a:schemeClr val="tx1">
                  <a:lumMod val="65000"/>
                  <a:lumOff val="35000"/>
                </a:schemeClr>
              </a:solidFill>
              <a:latin typeface="+mn-ea"/>
              <a:sym typeface="+mn-ea"/>
            </a:endParaRPr>
          </a:p>
        </p:txBody>
      </p:sp>
      <p:sp>
        <p:nvSpPr>
          <p:cNvPr id="105033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运营效率提升：企业应通过数字化、智能化手段提升运营效率，降低运营成本，提高盈利能力。</a:t>
            </a:r>
            <a:endParaRPr altLang="en-US" dirty="0" sz="1200" lang="zh-CN" spc="150">
              <a:solidFill>
                <a:schemeClr val="tx1">
                  <a:lumMod val="65000"/>
                  <a:lumOff val="35000"/>
                </a:schemeClr>
              </a:solidFill>
              <a:latin typeface="+mn-ea"/>
              <a:sym typeface="+mn-ea"/>
            </a:endParaRPr>
          </a:p>
        </p:txBody>
      </p:sp>
      <p:sp>
        <p:nvSpPr>
          <p:cNvPr id="105033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应对市场变化：企业应关注市场变化和趋势，及时调整战略和业务模式，以适应市场变化和客户需求。</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366" name="标题 1"/>
          <p:cNvSpPr>
            <a:spLocks noGrp="1"/>
          </p:cNvSpPr>
          <p:nvPr>
            <p:ph type="title"/>
          </p:nvPr>
        </p:nvSpPr>
        <p:spPr/>
        <p:txBody>
          <a:bodyPr>
            <a:normAutofit fontScale="90000"/>
          </a:bodyPr>
          <a:p>
            <a:r>
              <a:rPr altLang="en-US" lang="zh-CN"/>
              <a:t>企业应注重人才培养和团队建设，提升企业核心竞争力</a:t>
            </a:r>
            <a:endParaRPr altLang="en-US" lang="zh-CN"/>
          </a:p>
        </p:txBody>
      </p:sp>
      <p:sp>
        <p:nvSpPr>
          <p:cNvPr id="1050368"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培养专业人才：针对电子商务市场的发展趋势，企业应注重培养具备电子商务技能和知识的专业人才，提高企业的专业水平。</a:t>
            </a:r>
            <a:endParaRPr altLang="en-US" dirty="0" sz="1200" lang="zh-CN" spc="150">
              <a:solidFill>
                <a:schemeClr val="tx1">
                  <a:lumMod val="85000"/>
                  <a:lumOff val="15000"/>
                </a:schemeClr>
              </a:solidFill>
              <a:latin typeface="+mn-ea"/>
              <a:sym typeface="+mn-ea"/>
            </a:endParaRPr>
          </a:p>
        </p:txBody>
      </p:sp>
      <p:sp>
        <p:nvSpPr>
          <p:cNvPr id="1050370"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72"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74"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建设高效团队：企业应建立高效协作的团队，通过团队协作来提升企业的整体效率和竞争力。</a:t>
            </a:r>
            <a:endParaRPr altLang="en-US" dirty="0" sz="1200" lang="zh-CN" spc="150">
              <a:solidFill>
                <a:schemeClr val="tx1">
                  <a:lumMod val="85000"/>
                  <a:lumOff val="15000"/>
                </a:schemeClr>
              </a:solidFill>
              <a:latin typeface="+mn-ea"/>
              <a:sym typeface="+mn-ea"/>
            </a:endParaRPr>
          </a:p>
        </p:txBody>
      </p:sp>
      <p:sp>
        <p:nvSpPr>
          <p:cNvPr id="1050376"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78"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80"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提升创新能力：企业应注重创新能力的提升，不断探索新的商业模式和营销策略，以适应市场的变化和需求。</a:t>
            </a:r>
            <a:endParaRPr altLang="en-US" dirty="0" sz="1200" lang="zh-CN" spc="150">
              <a:solidFill>
                <a:schemeClr val="tx1">
                  <a:lumMod val="85000"/>
                  <a:lumOff val="15000"/>
                </a:schemeClr>
              </a:solidFill>
              <a:latin typeface="+mn-ea"/>
              <a:sym typeface="+mn-ea"/>
            </a:endParaRPr>
          </a:p>
        </p:txBody>
      </p:sp>
      <p:sp>
        <p:nvSpPr>
          <p:cNvPr id="1050382"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84"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86"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加强数据分析能力：企业应加强数据分析能力，通过数据分析和挖掘来了解市场需求和竞争态势，制定更加精准的市场策略。</a:t>
            </a:r>
            <a:endParaRPr altLang="en-US" dirty="0" sz="1200" lang="zh-CN" spc="150">
              <a:solidFill>
                <a:schemeClr val="tx1">
                  <a:lumMod val="85000"/>
                  <a:lumOff val="15000"/>
                </a:schemeClr>
              </a:solidFill>
              <a:latin typeface="+mn-ea"/>
              <a:sym typeface="+mn-ea"/>
            </a:endParaRPr>
          </a:p>
        </p:txBody>
      </p:sp>
      <p:sp>
        <p:nvSpPr>
          <p:cNvPr id="1050388"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90"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424" name="标题"/>
          <p:cNvSpPr>
            <a:spLocks noGrp="1"/>
          </p:cNvSpPr>
          <p:nvPr>
            <p:ph type="ctrTitle"/>
            <p:custDataLst>
              <p:tags r:id="rId1"/>
            </p:custDataLst>
          </p:nvPr>
        </p:nvSpPr>
        <p:spPr>
          <a:xfrm>
            <a:off x="5867400" y="786765"/>
            <a:ext cx="5768142" cy="1977391"/>
          </a:xfrm>
        </p:spPr>
        <p:txBody>
          <a:bodyPr/>
          <a:p>
            <a:r>
              <a:rPr altLang="zh-CN" dirty="0" lang="en-US"/>
              <a:t>THANK YOU</a:t>
            </a:r>
            <a:endParaRPr altLang="en-US" dirty="0" lang="zh-CN"/>
          </a:p>
        </p:txBody>
      </p:sp>
      <p:sp>
        <p:nvSpPr>
          <p:cNvPr id="1050426" name="公司名"/>
          <p:cNvSpPr>
            <a:spLocks noGrp="1"/>
          </p:cNvSpPr>
          <p:nvPr>
            <p:ph type="body" sz="quarter" idx="13"/>
            <p:custDataLst>
              <p:tags r:id="rId2"/>
            </p:custDataLst>
          </p:nvPr>
        </p:nvSpPr>
        <p:spPr>
          <a:xfrm>
            <a:off x="838799" y="504000"/>
            <a:ext cx="2657069" cy="504000"/>
          </a:xfrm>
        </p:spPr>
        <p:txBody>
          <a:bodyPr/>
          <a:p>
            <a:r>
              <a:rPr altLang="en-US" dirty="0" lang="zh-CN"/>
              <a:t>稻壳学院</a:t>
            </a:r>
            <a:endParaRPr altLang="en-US" dirty="0" lang="zh-CN"/>
          </a:p>
        </p:txBody>
      </p:sp>
      <p:sp>
        <p:nvSpPr>
          <p:cNvPr id="1050428" name="日期时间"/>
          <p:cNvSpPr>
            <a:spLocks noGrp="1"/>
          </p:cNvSpPr>
          <p:nvPr>
            <p:ph type="body" sz="quarter" idx="14"/>
            <p:custDataLst>
              <p:tags r:id="rId3"/>
            </p:custDataLst>
          </p:nvPr>
        </p:nvSpPr>
        <p:spPr>
          <a:xfrm>
            <a:off x="8774592" y="3353879"/>
            <a:ext cx="2880000" cy="1527175"/>
          </a:xfrm>
        </p:spPr>
        <p:txBody>
          <a:bodyPr/>
          <a:p>
            <a:r>
              <a:rPr altLang="en-US" dirty="0" lang="zh-CN"/>
              <a:t>汇报时间：</a:t>
            </a:r>
            <a:r>
              <a:rPr altLang="zh-CN" dirty="0" lang="en-US"/>
              <a:t>20XX/01/01</a:t>
            </a:r>
            <a:endParaRPr altLang="zh-CN" dirty="0" lang="en-US"/>
          </a:p>
        </p:txBody>
      </p:sp>
      <p:sp>
        <p:nvSpPr>
          <p:cNvPr id="1050430" name="署名"/>
          <p:cNvSpPr>
            <a:spLocks noGrp="1"/>
          </p:cNvSpPr>
          <p:nvPr>
            <p:ph type="body" sz="quarter" idx="17"/>
            <p:custDataLst>
              <p:tags r:id="rId4"/>
            </p:custDataLst>
          </p:nvPr>
        </p:nvSpPr>
        <p:spPr>
          <a:xfrm>
            <a:off x="5943600" y="3353880"/>
            <a:ext cx="2743200" cy="1527154"/>
          </a:xfrm>
        </p:spPr>
        <p:txBody>
          <a:bodyPr>
            <a:normAutofit/>
          </a:bodyPr>
          <a:p>
            <a:r>
              <a:rPr altLang="en-US" lang="zh-CN"/>
              <a:t>汇报人：</a:t>
            </a:r>
            <a:r>
              <a:rPr altLang="zh-CN" lang="en-US"/>
              <a:t>XX</a:t>
            </a:r>
            <a:endParaRPr altLang="en-US" dirty="0" lang="zh-CN"/>
          </a:p>
        </p:txBody>
      </p:sp>
    </p:spTree>
    <p:custDataLst>
      <p:tags r:id="rId5"/>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11"/>
  <p:tag name="KSO_WM_UNIT_TYPE" val="f"/>
  <p:tag name="KSO_WM_UNIT_INDEX" val="3"/>
  <p:tag name="KSO_WM_UNIT_SUBTYPE" val="g"/>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4*i*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4*i*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4*i*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4*i*6"/>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1_1"/>
  <p:tag name="KSO_WM_UNIT_LAYERLEVEL" val="1_1_1"/>
  <p:tag name="KSO_WM_TAG_VERSION" val="1.0"/>
  <p:tag name="KSO_WM_BEAUTIFY_FLAG" val="#wm#"/>
  <p:tag name="KSO_WM_UNIT_PRESET_TEXT" val="单击此处编辑母版文本样式"/>
  <p:tag name="KSO_WM_UNIT_NOCLEAR" val="0"/>
  <p:tag name="KSO_WM_UNIT_TYPE" val="l_h_a"/>
  <p:tag name="KSO_WM_UNIT_INDEX" val="1_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1_1"/>
  <p:tag name="KSO_WM_UNIT_LAYERLEVEL" val="1_1_1"/>
  <p:tag name="KSO_WM_TAG_VERSION" val="1.0"/>
  <p:tag name="KSO_WM_BEAUTIFY_FLAG" val="#wm#"/>
  <p:tag name="KSO_WM_UNIT_SUBTYPE" val="a"/>
  <p:tag name="KSO_WM_UNIT_PRESET_TEXT" val="单击此处编辑母版文本样式 二级 三级 四级 五级"/>
  <p:tag name="KSO_WM_UNIT_NOCLEAR" val="0"/>
  <p:tag name="KSO_WM_UNIT_TYPE" val="l_h_f"/>
  <p:tag name="KSO_WM_UNIT_INDEX" val="1_1_1"/>
  <p:tag name="KSO_WM_UNIT_VALUE" val="128"/>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2_1"/>
  <p:tag name="KSO_WM_UNIT_LAYERLEVEL" val="1_1_1"/>
  <p:tag name="KSO_WM_TAG_VERSION" val="1.0"/>
  <p:tag name="KSO_WM_BEAUTIFY_FLAG" val="#wm#"/>
  <p:tag name="KSO_WM_UNIT_PRESET_TEXT" val="单击此处编辑母版文本样式"/>
  <p:tag name="KSO_WM_UNIT_NOCLEAR" val="0"/>
  <p:tag name="KSO_WM_UNIT_TYPE" val="l_h_a"/>
  <p:tag name="KSO_WM_UNIT_INDEX" val="1_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2_1"/>
  <p:tag name="KSO_WM_UNIT_LAYERLEVEL" val="1_1_1"/>
  <p:tag name="KSO_WM_TAG_VERSION" val="1.0"/>
  <p:tag name="KSO_WM_BEAUTIFY_FLAG" val="#wm#"/>
  <p:tag name="KSO_WM_UNIT_SUBTYPE" val="a"/>
  <p:tag name="KSO_WM_UNIT_PRESET_TEXT" val="单击此处编辑母版文本样式 二级 三级 四级 五级"/>
  <p:tag name="KSO_WM_UNIT_NOCLEAR" val="0"/>
  <p:tag name="KSO_WM_UNIT_TYPE" val="l_h_f"/>
  <p:tag name="KSO_WM_UNIT_INDEX" val="1_2_1"/>
  <p:tag name="KSO_WM_UNIT_VALUE" val="128"/>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1*i*4"/>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1*i*5"/>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1*i*6"/>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10"/>
  <p:tag name="KSO_WM_UNIT_TYPE" val="f"/>
  <p:tag name="KSO_WM_UNIT_INDEX" val="3"/>
  <p:tag name="KSO_WM_UNIT_SUBTYPE" val="g"/>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1*i*7"/>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1*i*8"/>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1*i*9"/>
  <p:tag name="KSO_WM_UNIT_LAYERLEVEL" val="1"/>
  <p:tag name="KSO_WM_TAG_VERSION" val="1.0"/>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87"/>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87"/>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7"/>
  <p:tag name="KSO_WM_TEMPLATE_THUMBS_INDEX" val="1、9"/>
</p:tagLst>
</file>

<file path=ppt/tags/tag93.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7_1*a*1"/>
  <p:tag name="KSO_WM_TEMPLATE_CATEGORY" val="custom"/>
  <p:tag name="KSO_WM_TEMPLATE_INDEX" val="20230987"/>
  <p:tag name="KSO_WM_UNIT_LAYERLEVEL" val="1"/>
  <p:tag name="KSO_WM_TAG_VERSION" val="1.0"/>
  <p:tag name="KSO_WM_BEAUTIFY_FLAG" val="#wm#"/>
  <p:tag name="KSO_WM_UNIT_PRESET_TEXT" val="单击此处添加标题"/>
</p:tagLst>
</file>

<file path=ppt/tags/tag94.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7_1*b*1"/>
  <p:tag name="KSO_WM_TEMPLATE_CATEGORY" val="custom"/>
  <p:tag name="KSO_WM_TEMPLATE_INDEX" val="20230987"/>
  <p:tag name="KSO_WM_UNIT_LAYERLEVEL" val="1"/>
  <p:tag name="KSO_WM_TAG_VERSION" val="1.0"/>
  <p:tag name="KSO_WM_BEAUTIFY_FLAG" val="#wm#"/>
  <p:tag name="KSO_WM_UNIT_PRESET_TEXT" val="WPS,a click to unlimited possibilities"/>
</p:tagLst>
</file>

<file path=ppt/tags/tag95.xml><?xml version="1.0" encoding="utf-8"?>
<p:tagLst xmlns:p="http://schemas.openxmlformats.org/presentationml/2006/main">
  <p:tag name="KSO_WM_UNIT_SUBTYPE" val="g"/>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7_1*f*1"/>
  <p:tag name="KSO_WM_TEMPLATE_CATEGORY" val="custom"/>
  <p:tag name="KSO_WM_TEMPLATE_INDEX" val="20230987"/>
  <p:tag name="KSO_WM_UNIT_LAYERLEVEL" val="1"/>
  <p:tag name="KSO_WM_TAG_VERSION" val="1.0"/>
  <p:tag name="KSO_WM_BEAUTIFY_FLAG" val="#wm#"/>
  <p:tag name="KSO_WM_UNIT_PRESET_TEXT" val="YOUR LOGO"/>
</p:tagLst>
</file>

<file path=ppt/tags/tag96.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3"/>
  <p:tag name="KSO_WM_UNIT_ID" val="custom20230987_1*f*3"/>
  <p:tag name="KSO_WM_TEMPLATE_CATEGORY" val="custom"/>
  <p:tag name="KSO_WM_TEMPLATE_INDEX" val="20230987"/>
  <p:tag name="KSO_WM_UNIT_LAYERLEVEL" val="1"/>
  <p:tag name="KSO_WM_TAG_VERSION" val="1.0"/>
  <p:tag name="KSO_WM_BEAUTIFY_FLAG" val="#wm#"/>
  <p:tag name="KSO_WM_UNIT_PRESET_TEXT" val="时间：20XX-XX-XX"/>
</p:tagLst>
</file>

<file path=ppt/tags/tag97.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0987_1*f*2"/>
  <p:tag name="KSO_WM_TEMPLATE_CATEGORY" val="custom"/>
  <p:tag name="KSO_WM_TEMPLATE_INDEX" val="20230987"/>
  <p:tag name="KSO_WM_UNIT_LAYERLEVEL" val="1"/>
  <p:tag name="KSO_WM_TAG_VERSION" val="1.0"/>
  <p:tag name="KSO_WM_BEAUTIFY_FLAG" val="#wm#"/>
  <p:tag name="KSO_WM_UNIT_PRESET_TEXT" val="汇报人：WPS"/>
</p:tagLst>
</file>

<file path=ppt/tags/tag98.xml><?xml version="1.0" encoding="utf-8"?>
<p:tagLst xmlns:p="http://schemas.openxmlformats.org/presentationml/2006/main">
  <p:tag name="KSO_WM_SLIDE_ID" val="custom2023098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7"/>
  <p:tag name="KSO_WM_SLIDE_LAYOUT" val="a_b_f"/>
  <p:tag name="KSO_WM_SLIDE_LAYOUT_CNT" val="1_1_3"/>
  <p:tag name="KSO_WM_SLIDE_TYPE" val="title"/>
  <p:tag name="KSO_WM_SLIDE_SUBTYPE" val="pureTxt"/>
  <p:tag name="KSO_WM_TEMPLATE_THUMBS_INDEX" val="1、9"/>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5*a*1"/>
  <p:tag name="KSO_WM_TEMPLATE_CATEGORY" val="custom"/>
  <p:tag name="KSO_WM_TEMPLATE_INDEX" val="2023098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0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custom20230987_5*l_i*1_1"/>
  <p:tag name="KSO_WM_TEMPLATE_CATEGORY" val="custom"/>
  <p:tag name="KSO_WM_TEMPLATE_INDEX" val="20230987"/>
  <p:tag name="KSO_WM_UNIT_LAYERLEVEL" val="1_1"/>
  <p:tag name="KSO_WM_TAG_VERSION" val="1.0"/>
  <p:tag name="KSO_WM_BEAUTIFY_FLAG" val="#wm#"/>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4300000071525574},&quot;type&quot;:1},&quot;shadow&quot;:{&quot;brightness&quot;:0,&quot;colorType&quot;:1,&quot;foreColorIndex&quot;:5,&quot;transparency&quot;:0.77999997138977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30987_5*l_h_i*1_2_1"/>
  <p:tag name="KSO_WM_TEMPLATE_CATEGORY" val="custom"/>
  <p:tag name="KSO_WM_TEMPLATE_INDEX" val="20230987"/>
  <p:tag name="KSO_WM_UNIT_LAYERLEVEL" val="1_1_1"/>
  <p:tag name="KSO_WM_TAG_VERSION" val="1.0"/>
  <p:tag name="KSO_WM_BEAUTIFY_FLAG" val="#wm#"/>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30987_5*l_h_i*1_3_1"/>
  <p:tag name="KSO_WM_TEMPLATE_CATEGORY" val="custom"/>
  <p:tag name="KSO_WM_TEMPLATE_INDEX" val="20230987"/>
  <p:tag name="KSO_WM_UNIT_LAYERLEVEL" val="1_1_1"/>
  <p:tag name="KSO_WM_TAG_VERSION" val="1.0"/>
  <p:tag name="KSO_WM_BEAUTIFY_FLAG" val="#wm#"/>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30987_5*l_h_i*1_4_1"/>
  <p:tag name="KSO_WM_TEMPLATE_CATEGORY" val="custom"/>
  <p:tag name="KSO_WM_TEMPLATE_INDEX" val="20230987"/>
  <p:tag name="KSO_WM_UNIT_LAYERLEVEL" val="1_1_1"/>
  <p:tag name="KSO_WM_TAG_VERSION" val="1.0"/>
  <p:tag name="KSO_WM_BEAUTIFY_FLAG" val="#wm#"/>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87_5*l_h_i*1_1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7_5*l_h_a*1_1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87_5*l_h_i*1_3_2"/>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7_5*l_h_a*1_3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87_5*l_h_i*1_2_2"/>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7_5*l_h_a*1_2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87_5*l_h_i*1_4_2"/>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7_5*l_h_a*1_4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87_5*l_h_i*1_5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7_5*l_h_a*1_5_1"/>
  <p:tag name="KSO_WM_TEMPLATE_CATEGORY" val="custom"/>
  <p:tag name="KSO_WM_TEMPLATE_INDEX" val="2023098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custom20230987_5*l_h_i*1_5_2"/>
  <p:tag name="KSO_WM_TEMPLATE_CATEGORY" val="custom"/>
  <p:tag name="KSO_WM_TEMPLATE_INDEX" val="20230987"/>
  <p:tag name="KSO_WM_UNIT_LAYERLEVEL" val="1_1_1"/>
  <p:tag name="KSO_WM_TAG_VERSION" val="1.0"/>
  <p:tag name="KSO_WM_BEAUTIFY_FLAG" val="#wm#"/>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SLIDE_ID" val="custom20230987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87"/>
  <p:tag name="KSO_WM_SLIDE_LAYOUT" val="a_l"/>
  <p:tag name="KSO_WM_SLIDE_LAYOUT_CNT" val="1_1"/>
  <p:tag name="KSO_WM_SLIDE_TYPE" val="contents"/>
  <p:tag name="KSO_WM_SLIDE_SUBTYPE" val="diag"/>
  <p:tag name="KSO_WM_DIAGRAM_GROUP_CODE" val="l1-1"/>
  <p:tag name="KSO_WM_SLIDE_DIAGTYPE" val="l"/>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1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1"/>
</p:tagLst>
</file>

<file path=ppt/tags/tag118.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7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2"/>
</p:tagLst>
</file>

<file path=ppt/tags/tag178.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3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3"/>
</p:tagLst>
</file>

<file path=ppt/tags/tag231.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2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20231670_3*l_h_i*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1"/>
  <p:tag name="KSO_WM_UNIT_ID" val="diagram20231670_3*l_h_i*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0_3*l_h_a*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4_1"/>
  <p:tag name="KSO_WM_UNIT_ID" val="diagram20231670_3*l_h_i*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0_3*l_h_a*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0_3*l_h_a*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0_3*l_h_f*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BEAUTIFY_FLAG" val="#wm#"/>
  <p:tag name="KSO_WM_TAG_VERSION" val="3.0"/>
  <p:tag name="KSO_WM_UNIT_LAYERLEVEL" val="1_1_1"/>
  <p:tag name="KSO_WM_TEMPLATE_INDEX" val="20231670"/>
  <p:tag name="KSO_WM_TEMPLATE_CATEGORY" val="diagram"/>
  <p:tag name="KSO_WM_UNIT_ID" val="diagram20231670_3*l_h_f*1_2_1"/>
  <p:tag name="KSO_WM_UNIT_INDEX" val="1_2_1"/>
  <p:tag name="KSO_WM_UNIT_TYPE" val="l_h_f"/>
  <p:tag name="KSO_WM_UNIT_DIAGRAM_ISREFERUNIT" val="0"/>
  <p:tag name="KSO_WM_UNIT_DIAGRAM_ISNUMVISUAL" val="0"/>
  <p:tag name="KSO_WM_UNIT_COMPATIBLE" val="0"/>
  <p:tag name="KSO_WM_UNIT_HIGHLIGHT" val="0"/>
  <p:tag name="KSO_WM_UNIT_VALUE" val="60"/>
  <p:tag name="KSO_WM_UNIT_NOCLEAR" val="0"/>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0_3*l_h_f*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0_3*l_h_f*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0_3*l_h_a*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30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4"/>
</p:tagLst>
</file>

<file path=ppt/tags/tag301.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35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5"/>
</p:tagLst>
</file>

<file path=ppt/tags/tag352.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2*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2*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2*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1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2*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2*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2*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1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2*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2*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2*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1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2"/>
  <p:tag name="KSO_WM_TEMPLATE_CATEGORY" val="custom"/>
  <p:tag name="KSO_WM_TEMPLATE_INDEX" val="20230987"/>
  <p:tag name="KSO_WM_UNIT_LAYERLEVEL" val="1"/>
  <p:tag name="KSO_WM_TAG_VERSION" val="1.0"/>
  <p:tag name="KSO_WM_BEAUTIFY_FLAG" val="#wm#"/>
  <p:tag name="KSO_WM_UNIT_NOCLEAR" val="0"/>
  <p:tag name="KSO_WM_UNIT_VALUE" val="10"/>
  <p:tag name="KSO_WM_UNIT_TYPE" val="f"/>
  <p:tag name="KSO_WM_UNIT_INDEX" val="2"/>
  <p:tag name="KSO_WM_UNIT_SUBTYPE" val="g"/>
  <p:tag name="KSO_WM_UNIT_PRESET_TEXT" val="稻壳学院"/>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1"/>
  <p:tag name="KSO_WM_TEMPLATE_CATEGORY" val="custom"/>
  <p:tag name="KSO_WM_TEMPLATE_INDEX" val="20230987"/>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01/01"/>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3"/>
  <p:tag name="KSO_WM_TEMPLATE_CATEGORY" val="custom"/>
  <p:tag name="KSO_WM_TEMPLATE_INDEX" val="20230987"/>
  <p:tag name="KSO_WM_UNIT_LAYERLEVEL" val="1"/>
  <p:tag name="KSO_WM_TAG_VERSION" val="1.0"/>
  <p:tag name="KSO_WM_BEAUTIFY_FLAG" val="#wm#"/>
  <p:tag name="KSO_WM_UNIT_SUBTYPE" val="b"/>
  <p:tag name="KSO_WM_UNIT_NOCLEAR" val="0"/>
  <p:tag name="KSO_WM_UNIT_VALUE" val="72"/>
  <p:tag name="KSO_WM_UNIT_TYPE" val="f"/>
  <p:tag name="KSO_WM_UNIT_INDEX" val="3"/>
  <p:tag name="KSO_WM_UNIT_PRESET_TEXT" val="汇报人：WPS"/>
</p:tagLst>
</file>

<file path=ppt/tags/tag414.xml><?xml version="1.0" encoding="utf-8"?>
<p:tagLst xmlns:p="http://schemas.openxmlformats.org/presentationml/2006/main">
  <p:tag name="KSO_WM_SLIDE_ID" val="custom202309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7"/>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41">
      <a:dk1>
        <a:srgbClr val="000000"/>
      </a:dk1>
      <a:lt1>
        <a:srgbClr val="FFFFFF"/>
      </a:lt1>
      <a:dk2>
        <a:srgbClr val="08173E"/>
      </a:dk2>
      <a:lt2>
        <a:srgbClr val="E1F3FF"/>
      </a:lt2>
      <a:accent1>
        <a:srgbClr val="0099FF"/>
      </a:accent1>
      <a:accent2>
        <a:srgbClr val="1088F9"/>
      </a:accent2>
      <a:accent3>
        <a:srgbClr val="2076F3"/>
      </a:accent3>
      <a:accent4>
        <a:srgbClr val="3065EC"/>
      </a:accent4>
      <a:accent5>
        <a:srgbClr val="4053E6"/>
      </a:accent5>
      <a:accent6>
        <a:srgbClr val="5042E0"/>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chemeClr val="accent1">
                <a:alpha val="33000"/>
              </a:schemeClr>
            </a:gs>
            <a:gs pos="95000">
              <a:schemeClr val="accent1"/>
            </a:gs>
          </a:gsLst>
          <a:lin ang="2700000" scaled="1"/>
        </a:gradFill>
        <a:ln>
          <a:noFill/>
          <a:prstDash val="solid"/>
        </a:ln>
      </a:spPr>
      <a:bodyPr anchor="ctr" rtlCol="0" wrap="square">
        <a:noAutofit/>
      </a:bodyPr>
      <a:lstStyle>
        <a:defPPr algn="ctr">
          <a:defRPr>
            <a:ea typeface="微软雅黑" panose="020B0503020204020204" charset="-122"/>
            <a:cs typeface="微软雅黑" panose="020B0503020204020204" charset="-122"/>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accent1"/>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2024-01-06T09:19:04Z</dcterms:created>
  <dcterms:modified xsi:type="dcterms:W3CDTF">2024-01-06T09:19:04Z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db9a224d9a5347afa6eddcfebf5afbab_21</vt:lpwstr>
  </property>
</Properties>
</file>