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416" r:id="rId1"/>
    <p:sldMasterId id="2147493453" r:id="rId2"/>
  </p:sldMasterIdLst>
  <p:notesMasterIdLst>
    <p:notesMasterId r:id="rId3"/>
  </p:notesMasterIdLst>
  <p:sldIdLst>
    <p:sldId id="4844" r:id="rId4"/>
    <p:sldId id="4847" r:id="rId5"/>
    <p:sldId id="4850" r:id="rId6"/>
    <p:sldId id="4853" r:id="rId7"/>
    <p:sldId id="4859" r:id="rId9"/>
    <p:sldId id="4862" r:id="rId10"/>
    <p:sldId id="4865" r:id="rId11"/>
    <p:sldId id="4868" r:id="rId12"/>
    <p:sldId id="4871" r:id="rId13"/>
    <p:sldId id="4877" r:id="rId15"/>
    <p:sldId id="4880" r:id="rId16"/>
    <p:sldId id="4883" r:id="rId17"/>
    <p:sldId id="4886" r:id="rId18"/>
    <p:sldId id="4889" r:id="rId19"/>
    <p:sldId id="4895" r:id="rId21"/>
    <p:sldId id="4898" r:id="rId22"/>
    <p:sldId id="4901" r:id="rId23"/>
    <p:sldId id="4904" r:id="rId24"/>
    <p:sldId id="4907" r:id="rId25"/>
    <p:sldId id="4913" r:id="rId27"/>
    <p:sldId id="4916" r:id="rId28"/>
    <p:sldId id="4919" r:id="rId29"/>
    <p:sldId id="4922" r:id="rId30"/>
    <p:sldId id="4925" r:id="rId31"/>
    <p:sldId id="4931" r:id="rId33"/>
    <p:sldId id="4934" r:id="rId34"/>
    <p:sldId id="4937" r:id="rId35"/>
    <p:sldId id="4940" r:id="rId36"/>
    <p:sldId id="494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417" r:id="rId1"/>
    <p:sldLayoutId id="2147493418" r:id="rId2"/>
    <p:sldLayoutId id="2147493419" r:id="rId3"/>
    <p:sldLayoutId id="2147493420" r:id="rId4"/>
    <p:sldLayoutId id="2147493421" r:id="rId5"/>
    <p:sldLayoutId id="2147493422" r:id="rId6"/>
    <p:sldLayoutId id="2147493423" r:id="rId7"/>
    <p:sldLayoutId id="2147493424" r:id="rId8"/>
    <p:sldLayoutId id="2147493425" r:id="rId9"/>
    <p:sldLayoutId id="2147493426" r:id="rId10"/>
    <p:sldLayoutId id="21474934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454" r:id="rId1"/>
    <p:sldLayoutId id="2147493455" r:id="rId2"/>
    <p:sldLayoutId id="2147493456" r:id="rId3"/>
    <p:sldLayoutId id="2147493457" r:id="rId4"/>
    <p:sldLayoutId id="2147493458" r:id="rId5"/>
    <p:sldLayoutId id="2147493459" r:id="rId6"/>
    <p:sldLayoutId id="2147493460" r:id="rId7"/>
    <p:sldLayoutId id="2147493461" r:id="rId8"/>
    <p:sldLayoutId id="2147493462" r:id="rId9"/>
    <p:sldLayoutId id="2147493463" r:id="rId10"/>
    <p:sldLayoutId id="21474934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出版传媒行业的成就与展望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出版传媒行业的展望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出版传媒行业的成就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出版传媒行业的影响力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出版传媒行业的未来发展前景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出版传媒行业的未来创新方向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出版传媒行业的成就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出版传媒行业的定义与分类</a:t>
            </a:r>
            <a:endParaRPr altLang="en-US" lang="zh-CN"/>
          </a:p>
        </p:txBody>
      </p:sp>
      <p:sp>
        <p:nvSpPr>
          <p:cNvPr id="104911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定义：出版传媒行业是指通过出版、发行、传播各类信息、知识、文化产品等，满足人们精神文化需求的一个行业。</a:t>
            </a:r>
            <a:endParaRPr altLang="en-US" lang="zh-CN"/>
          </a:p>
          <a:p>
            <a:r>
              <a:rPr altLang="en-US" lang="zh-CN"/>
              <a:t>分类：出版传媒行业主要包括图书出版、报纸出版、期刊出版、电子出版、网络出版等各类出版形式。  以下是用户提供的信息和标题： 我正在写一份主题为“千里江山图诗歌鉴赏”的PPT,现在准备介绍“千里江山图的艺术特色”，请帮我生成“千里江山图的艺术特色”为标题的内容 千里江山图的艺术特色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我正在写一份主题为“千里江山图诗歌鉴赏”的PPT,现在准备介绍“千里江山图的艺术特色”，请帮我生成“千里江山图的艺术特色”为标题的内容</a:t>
            </a:r>
            <a:endParaRPr altLang="en-US" lang="zh-CN"/>
          </a:p>
          <a:p>
            <a:pPr lvl="1"/>
            <a:r>
              <a:rPr altLang="en-US" lang="zh-CN"/>
              <a:t>千里江山图的艺术特色</a:t>
            </a:r>
            <a:endParaRPr altLang="en-US" lang="zh-CN"/>
          </a:p>
          <a:p>
            <a:r>
              <a:rPr altLang="en-US" lang="zh-CN"/>
              <a:t>构图巧妙：采用散点透视法，将千里江山浓缩于一幅画中，展现出宏大的自然景观。</a:t>
            </a:r>
            <a:endParaRPr altLang="en-US" lang="zh-CN"/>
          </a:p>
          <a:p>
            <a:r>
              <a:rPr altLang="en-US" lang="zh-CN"/>
              <a:t>笔法精湛：运用多种笔法，如披麻皴、斧劈皴等，表现出山石的质感和层次感。</a:t>
            </a:r>
            <a:endParaRPr altLang="en-US" lang="zh-CN"/>
          </a:p>
          <a:p>
            <a:r>
              <a:rPr altLang="en-US" lang="zh-CN"/>
              <a:t>色彩丰富：运用青绿、赭石等色彩，使画面呈现出清新明丽的色彩效果。</a:t>
            </a:r>
            <a:endParaRPr altLang="en-US" lang="zh-CN"/>
          </a:p>
          <a:p>
            <a:r>
              <a:rPr altLang="en-US" lang="zh-CN"/>
              <a:t>意境深远：通过描绘自然景观，表达出对故乡、亲友的思念和怀想，抒发感慨，表达爱国之情。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出版传媒行业的发展历程</a:t>
            </a:r>
            <a:endParaRPr altLang="en-US" lang="zh-CN"/>
          </a:p>
        </p:txBody>
      </p:sp>
      <p:sp>
        <p:nvSpPr>
          <p:cNvPr id="10491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移动互联网时代：移动阅读、社交媒体等成为主流，出版传媒行业与互联网深度融合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传统出版时代：以纸质书籍为主，内容单一，传播范围有限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数字化出版时代：电子书、网络文学等兴起，内容丰富多样，传播范围扩大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智能化出版时代：人工智能、大数据等技术应用，个性化推荐、精准营销成为趋势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出版传媒行业的现状与特点</a:t>
            </a:r>
            <a:endParaRPr altLang="en-US" lang="zh-CN"/>
          </a:p>
        </p:txBody>
      </p:sp>
      <p:sp>
        <p:nvSpPr>
          <p:cNvPr id="10492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出版传媒行业的特点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出版传媒行业的发展历程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出版传媒行业的现状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出版传媒行业的发展趋势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出版传媒行业的成就与贡献</a:t>
            </a:r>
            <a:endParaRPr altLang="en-US" lang="zh-CN"/>
          </a:p>
        </p:txBody>
      </p:sp>
      <p:sp>
        <p:nvSpPr>
          <p:cNvPr id="10492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传播知识：通过出版物向全球传播知识，推动文化交流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创造就业：为出版传媒行业创造大量就业机会，促进经济发展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推动创新：鼓励创新思维和创意表达，推动出版传媒行业不断进步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传承文化：保护和传承文化遗产，推动文化传承与发展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出版传媒行业的展望</a:t>
            </a:r>
            <a:endParaRPr altLang="en-US" dirty="0" lang="zh-CN"/>
          </a:p>
        </p:txBody>
      </p:sp>
      <p:sp>
        <p:nvSpPr>
          <p:cNvPr id="10493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出版传媒行业的发展趋势</a:t>
            </a:r>
            <a:endParaRPr altLang="en-US" lang="zh-CN"/>
          </a:p>
        </p:txBody>
      </p:sp>
      <p:sp>
        <p:nvSpPr>
          <p:cNvPr id="10494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个性化定制：随着消费者需求的多样化，出版传媒行业正逐步向个性化定制方向发展，满足不同消费者的个性化需求。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数字化转型：随着互联网的普及，出版传媒行业正逐步向数字化转型，数字化阅读、数字化出版等成为新的趋势。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国际化拓展：随着全球化的加速，出版传媒行业正逐步向国际化拓展，加强与国际出版传媒机构的合作与交流。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智能化升级：随着人工智能技术的发展，出版传媒行业正逐步向智能化升级，智能化编辑、智能化推荐等成为新的应用场景。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出版传媒行业的未来挑战</a:t>
            </a:r>
            <a:endParaRPr altLang="en-US" lang="zh-CN"/>
          </a:p>
        </p:txBody>
      </p:sp>
      <p:sp>
        <p:nvSpPr>
          <p:cNvPr id="10495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市场竞争：多元化、个性化需求增加，竞争激烈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技术变革：数字化、智能化、网络化趋势加速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内容创新：高质量、有价值的内容成为核心竞争力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版权保护：加强版权保护，促进知识产权保护和产业发展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出版传媒行业的未来机遇</a:t>
            </a:r>
            <a:endParaRPr altLang="en-US" lang="zh-CN"/>
          </a:p>
        </p:txBody>
      </p:sp>
      <p:sp>
        <p:nvSpPr>
          <p:cNvPr id="10495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数字化转型：随着互联网技术的发展，出版传媒行业将更加注重数字化转型，通过数字化技术提高出版效率、降低成本，拓展新的市场和用户群体。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个性化定制：个性化定制将成为出版传媒行业未来的重要趋势，通过大数据、人工智能等技术手段，为读者提供更加精准、个性化的内容和服务。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国际化发展：随着全球化的加速推进，出版传媒行业将更加注重国际化发展，拓展海外市场，提高国际竞争力。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跨界融合：出版传媒行业将与其他领域进行跨界融合，如与影视、游戏、动漫等领域合作，拓展新的业务模式和盈利渠道。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出版传媒行业的未来发展策略</a:t>
            </a:r>
            <a:endParaRPr altLang="en-US" lang="zh-CN"/>
          </a:p>
        </p:txBody>
      </p:sp>
      <p:sp>
        <p:nvSpPr>
          <p:cNvPr id="10496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多元化发展：拓展出版传媒行业的业务领域，包括电子书、有声读物、网络文学等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数字化转型：利用数字技术提升出版传媒行业的生产效率和质量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个性化定制：根据读者需求，提供个性化、定制化的出版传媒产品和服务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国际化拓展：加强与国际出版传媒机构的合作，推动中国出版传媒产品走向世界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出版传媒行业的影响力</a:t>
            </a:r>
            <a:endParaRPr altLang="en-US" dirty="0" lang="zh-CN"/>
          </a:p>
        </p:txBody>
      </p:sp>
      <p:sp>
        <p:nvSpPr>
          <p:cNvPr id="10496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出版传媒行业对文化的影响</a:t>
            </a:r>
            <a:endParaRPr altLang="en-US" lang="zh-CN"/>
          </a:p>
        </p:txBody>
      </p:sp>
      <p:sp>
        <p:nvSpPr>
          <p:cNvPr id="10497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引领社会思潮，凝聚社会共识，建设和谐文化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培育文明风尚，丰富人民精神生活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传承和弘扬中华优秀传统文化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推动中外文化交流与合作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出版传媒行业对经济的影响</a:t>
            </a:r>
            <a:endParaRPr altLang="en-US" lang="zh-CN"/>
          </a:p>
        </p:txBody>
      </p:sp>
      <p:sp>
        <p:nvSpPr>
          <p:cNvPr id="1049822" name="平行四边形 11"/>
          <p:cNvSpPr/>
          <p:nvPr>
            <p:custDataLst>
              <p:tags r:id="rId1"/>
            </p:custDataLst>
          </p:nvPr>
        </p:nvSpPr>
        <p:spPr>
          <a:xfrm>
            <a:off x="3022895" y="5406387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24" name="标题"/>
          <p:cNvSpPr txBox="1"/>
          <p:nvPr>
            <p:custDataLst>
              <p:tags r:id="rId2"/>
            </p:custDataLst>
          </p:nvPr>
        </p:nvSpPr>
        <p:spPr>
          <a:xfrm>
            <a:off x="3262515" y="5016418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提升国家文化软实力：出版传媒行业作为文化传播的重要渠道，通过传播优秀文化作品，提升国家文化软实力和国际影响力。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26" name="正文"/>
          <p:cNvSpPr txBox="1"/>
          <p:nvPr>
            <p:custDataLst>
              <p:tags r:id="rId3"/>
            </p:custDataLst>
          </p:nvPr>
        </p:nvSpPr>
        <p:spPr>
          <a:xfrm>
            <a:off x="3261843" y="5683594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平行四边形 9"/>
          <p:cNvSpPr/>
          <p:nvPr>
            <p:custDataLst>
              <p:tags r:id="rId4"/>
            </p:custDataLst>
          </p:nvPr>
        </p:nvSpPr>
        <p:spPr>
          <a:xfrm>
            <a:off x="3022895" y="1750342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30" name="标题"/>
          <p:cNvSpPr txBox="1"/>
          <p:nvPr>
            <p:custDataLst>
              <p:tags r:id="rId5"/>
            </p:custDataLst>
          </p:nvPr>
        </p:nvSpPr>
        <p:spPr>
          <a:xfrm>
            <a:off x="3262515" y="1364400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促进经济增长：出版传媒行业通过提供多元化的内容产品和服务，满足消费者的需求，从而促进经济增长。 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2" name="正文"/>
          <p:cNvSpPr txBox="1"/>
          <p:nvPr>
            <p:custDataLst>
              <p:tags r:id="rId6"/>
            </p:custDataLst>
          </p:nvPr>
        </p:nvSpPr>
        <p:spPr>
          <a:xfrm>
            <a:off x="3261843" y="2031576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平行四边形 10"/>
          <p:cNvSpPr/>
          <p:nvPr>
            <p:custDataLst>
              <p:tags r:id="rId7"/>
            </p:custDataLst>
          </p:nvPr>
        </p:nvSpPr>
        <p:spPr>
          <a:xfrm>
            <a:off x="3022895" y="2969247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36" name="标题"/>
          <p:cNvSpPr txBox="1"/>
          <p:nvPr>
            <p:custDataLst>
              <p:tags r:id="rId8"/>
            </p:custDataLst>
          </p:nvPr>
        </p:nvSpPr>
        <p:spPr>
          <a:xfrm>
            <a:off x="3262515" y="2581292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创造就业机会：出版传媒行业的发展为相关产业提供了大量的就业机会，包括编辑、设计、印刷、发行等岗位。 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8" name="正文"/>
          <p:cNvSpPr txBox="1"/>
          <p:nvPr>
            <p:custDataLst>
              <p:tags r:id="rId9"/>
            </p:custDataLst>
          </p:nvPr>
        </p:nvSpPr>
        <p:spPr>
          <a:xfrm>
            <a:off x="3261843" y="3248468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平行四边形 12"/>
          <p:cNvSpPr/>
          <p:nvPr>
            <p:custDataLst>
              <p:tags r:id="rId10"/>
            </p:custDataLst>
          </p:nvPr>
        </p:nvSpPr>
        <p:spPr>
          <a:xfrm>
            <a:off x="3022895" y="4188153"/>
            <a:ext cx="3063373" cy="141624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42" name="标题"/>
          <p:cNvSpPr txBox="1"/>
          <p:nvPr>
            <p:custDataLst>
              <p:tags r:id="rId11"/>
            </p:custDataLst>
          </p:nvPr>
        </p:nvSpPr>
        <p:spPr>
          <a:xfrm>
            <a:off x="3262515" y="3798855"/>
            <a:ext cx="5907262" cy="494682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推动文化产业的发展：出版传媒行业是文化产业的重要组成部分，通过不断创新和发展，推动文化产业的整体进步。 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4" name="正文"/>
          <p:cNvSpPr txBox="1"/>
          <p:nvPr>
            <p:custDataLst>
              <p:tags r:id="rId12"/>
            </p:custDataLst>
          </p:nvPr>
        </p:nvSpPr>
        <p:spPr>
          <a:xfrm>
            <a:off x="3261843" y="4466031"/>
            <a:ext cx="5907262" cy="4946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</a:t>
            </a:r>
            <a:r>
              <a:rPr altLang="zh-CN" dirty="0" sz="1400" 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,</a:t>
            </a: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言简的阐述观点。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出版传媒行业对社会的影响</a:t>
            </a:r>
            <a:endParaRPr altLang="en-US" lang="zh-CN"/>
          </a:p>
        </p:txBody>
      </p:sp>
      <p:sp>
        <p:nvSpPr>
          <p:cNvPr id="1049882" name="平行四边形 11"/>
          <p:cNvSpPr/>
          <p:nvPr>
            <p:custDataLst>
              <p:tags r:id="rId1"/>
            </p:custDataLst>
          </p:nvPr>
        </p:nvSpPr>
        <p:spPr>
          <a:xfrm>
            <a:off x="3106279" y="5630393"/>
            <a:ext cx="2980253" cy="11106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84" name="标题"/>
          <p:cNvSpPr txBox="1"/>
          <p:nvPr>
            <p:custDataLst>
              <p:tags r:id="rId2"/>
            </p:custDataLst>
          </p:nvPr>
        </p:nvSpPr>
        <p:spPr>
          <a:xfrm>
            <a:off x="3339397" y="5352872"/>
            <a:ext cx="5746978" cy="370200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娱乐休闲：出版传媒行业还为人们提供了娱乐休闲的方式。通过出版各种小说、漫画、杂志等，满足人们的娱乐需求，丰富人们的精神生活。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86" name="正文"/>
          <p:cNvSpPr txBox="1"/>
          <p:nvPr>
            <p:custDataLst>
              <p:tags r:id="rId3"/>
            </p:custDataLst>
          </p:nvPr>
        </p:nvSpPr>
        <p:spPr>
          <a:xfrm>
            <a:off x="3338744" y="5808007"/>
            <a:ext cx="5746978" cy="37020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平行四边形 15"/>
          <p:cNvSpPr/>
          <p:nvPr>
            <p:custDataLst>
              <p:tags r:id="rId4"/>
            </p:custDataLst>
          </p:nvPr>
        </p:nvSpPr>
        <p:spPr>
          <a:xfrm>
            <a:off x="3106279" y="1641921"/>
            <a:ext cx="2980253" cy="11106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90" name="标题"/>
          <p:cNvSpPr txBox="1"/>
          <p:nvPr>
            <p:custDataLst>
              <p:tags r:id="rId5"/>
            </p:custDataLst>
          </p:nvPr>
        </p:nvSpPr>
        <p:spPr>
          <a:xfrm>
            <a:off x="3339397" y="1364400"/>
            <a:ext cx="5746978" cy="370200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传播信息：出版传媒行业是信息传播的重要渠道，通过文字、图片、音频、视频等多种形式，向社会传递各种信息，满足人们对于知识和信息的渴求。 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2" name="正文"/>
          <p:cNvSpPr txBox="1"/>
          <p:nvPr>
            <p:custDataLst>
              <p:tags r:id="rId6"/>
            </p:custDataLst>
          </p:nvPr>
        </p:nvSpPr>
        <p:spPr>
          <a:xfrm>
            <a:off x="3338744" y="1819535"/>
            <a:ext cx="5746978" cy="37020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平行四边形 20"/>
          <p:cNvSpPr/>
          <p:nvPr>
            <p:custDataLst>
              <p:tags r:id="rId7"/>
            </p:custDataLst>
          </p:nvPr>
        </p:nvSpPr>
        <p:spPr>
          <a:xfrm>
            <a:off x="3106279" y="2639039"/>
            <a:ext cx="2980253" cy="11106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96" name="标题"/>
          <p:cNvSpPr txBox="1"/>
          <p:nvPr>
            <p:custDataLst>
              <p:tags r:id="rId8"/>
            </p:custDataLst>
          </p:nvPr>
        </p:nvSpPr>
        <p:spPr>
          <a:xfrm>
            <a:off x="3339397" y="2361518"/>
            <a:ext cx="5746978" cy="370200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塑造文化：出版传媒行业在传播文化方面发挥着重要作用。通过出版各种书籍、杂志、报纸等，推动文化的发展和传承，塑造社会的文化氛围。 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8" name="正文"/>
          <p:cNvSpPr txBox="1"/>
          <p:nvPr>
            <p:custDataLst>
              <p:tags r:id="rId9"/>
            </p:custDataLst>
          </p:nvPr>
        </p:nvSpPr>
        <p:spPr>
          <a:xfrm>
            <a:off x="3338744" y="2816653"/>
            <a:ext cx="5746978" cy="37020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平行四边形 23"/>
          <p:cNvSpPr/>
          <p:nvPr>
            <p:custDataLst>
              <p:tags r:id="rId10"/>
            </p:custDataLst>
          </p:nvPr>
        </p:nvSpPr>
        <p:spPr>
          <a:xfrm>
            <a:off x="3106279" y="3636157"/>
            <a:ext cx="2980253" cy="11106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02" name="标题"/>
          <p:cNvSpPr txBox="1"/>
          <p:nvPr>
            <p:custDataLst>
              <p:tags r:id="rId11"/>
            </p:custDataLst>
          </p:nvPr>
        </p:nvSpPr>
        <p:spPr>
          <a:xfrm>
            <a:off x="3339397" y="3358636"/>
            <a:ext cx="5746978" cy="370200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引导舆论：出版传媒行业具有舆论引导的作用。通过报道新闻、评论时事、发表观点等方式，影响公众对于社会问题的看法和态度，引导社会舆论。 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04" name="正文"/>
          <p:cNvSpPr txBox="1"/>
          <p:nvPr>
            <p:custDataLst>
              <p:tags r:id="rId12"/>
            </p:custDataLst>
          </p:nvPr>
        </p:nvSpPr>
        <p:spPr>
          <a:xfrm>
            <a:off x="3338744" y="3813771"/>
            <a:ext cx="5746978" cy="37020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平行四边形 26"/>
          <p:cNvSpPr/>
          <p:nvPr>
            <p:custDataLst>
              <p:tags r:id="rId13"/>
            </p:custDataLst>
          </p:nvPr>
        </p:nvSpPr>
        <p:spPr>
          <a:xfrm>
            <a:off x="3106279" y="4633275"/>
            <a:ext cx="2980253" cy="11106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08" name="标题"/>
          <p:cNvSpPr txBox="1"/>
          <p:nvPr>
            <p:custDataLst>
              <p:tags r:id="rId14"/>
            </p:custDataLst>
          </p:nvPr>
        </p:nvSpPr>
        <p:spPr>
          <a:xfrm>
            <a:off x="3339397" y="4355754"/>
            <a:ext cx="5746978" cy="370200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推动教育：出版传媒行业在教育领域发挥着重要作用。通过出版各种教育类书籍、教材、教辅等，为学校教育提供支持，推动教育事业的发展。 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10" name="正文"/>
          <p:cNvSpPr txBox="1"/>
          <p:nvPr>
            <p:custDataLst>
              <p:tags r:id="rId15"/>
            </p:custDataLst>
          </p:nvPr>
        </p:nvSpPr>
        <p:spPr>
          <a:xfrm>
            <a:off x="3338744" y="4810889"/>
            <a:ext cx="5746978" cy="37020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出版传媒行业对科技的影响</a:t>
            </a:r>
            <a:endParaRPr altLang="en-US" lang="zh-CN"/>
          </a:p>
        </p:txBody>
      </p:sp>
      <p:sp>
        <p:nvSpPr>
          <p:cNvPr id="1049948" name="标题"/>
          <p:cNvSpPr txBox="1"/>
          <p:nvPr>
            <p:custDataLst>
              <p:tags r:id="rId1"/>
            </p:custDataLst>
          </p:nvPr>
        </p:nvSpPr>
        <p:spPr>
          <a:xfrm>
            <a:off x="3793059" y="3852210"/>
            <a:ext cx="4605882" cy="408693"/>
          </a:xfrm>
          <a:prstGeom prst="rect"/>
          <a:noFill/>
        </p:spPr>
        <p:txBody>
          <a:bodyPr anchor="b" anchorCtr="0" bIns="36195" lIns="0" rIns="0" rtlCol="0" tIns="0" wrap="square">
            <a:normAutofit fontScale="90000"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提升公众科学素养：出版传媒行业通过科普读物、科技报道等方式，普及科学知识，提高公众科学素养，为科技创新营造良好的社会环境。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50" name="正文"/>
          <p:cNvSpPr txBox="1"/>
          <p:nvPr>
            <p:custDataLst>
              <p:tags r:id="rId2"/>
            </p:custDataLst>
          </p:nvPr>
        </p:nvSpPr>
        <p:spPr>
          <a:xfrm>
            <a:off x="3793059" y="4309101"/>
            <a:ext cx="4606543" cy="6245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标题"/>
          <p:cNvSpPr txBox="1"/>
          <p:nvPr>
            <p:custDataLst>
              <p:tags r:id="rId3"/>
            </p:custDataLst>
          </p:nvPr>
        </p:nvSpPr>
        <p:spPr>
          <a:xfrm>
            <a:off x="3793059" y="2608305"/>
            <a:ext cx="4605882" cy="40869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促进科技交流：出版传媒行业为科技工作者提供了交流平台，促进了不同领域、不同地域之间的科技合作与交流。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54" name="正文"/>
          <p:cNvSpPr txBox="1"/>
          <p:nvPr>
            <p:custDataLst>
              <p:tags r:id="rId4"/>
            </p:custDataLst>
          </p:nvPr>
        </p:nvSpPr>
        <p:spPr>
          <a:xfrm>
            <a:off x="3793059" y="3065196"/>
            <a:ext cx="4606543" cy="6245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标题"/>
          <p:cNvSpPr txBox="1"/>
          <p:nvPr>
            <p:custDataLst>
              <p:tags r:id="rId5"/>
            </p:custDataLst>
          </p:nvPr>
        </p:nvSpPr>
        <p:spPr>
          <a:xfrm>
            <a:off x="3793059" y="1364400"/>
            <a:ext cx="4605882" cy="40869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推动科技发展：出版传媒行业通过传播科技知识、研究成果和前沿技术，为科技创新提供了动力和支持。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58" name="正文"/>
          <p:cNvSpPr txBox="1"/>
          <p:nvPr>
            <p:custDataLst>
              <p:tags r:id="rId6"/>
            </p:custDataLst>
          </p:nvPr>
        </p:nvSpPr>
        <p:spPr>
          <a:xfrm>
            <a:off x="3793059" y="1821291"/>
            <a:ext cx="4606543" cy="6245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标题"/>
          <p:cNvSpPr txBox="1"/>
          <p:nvPr>
            <p:custDataLst>
              <p:tags r:id="rId7"/>
            </p:custDataLst>
          </p:nvPr>
        </p:nvSpPr>
        <p:spPr>
          <a:xfrm>
            <a:off x="3793059" y="5096116"/>
            <a:ext cx="4605882" cy="40869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引领科技趋势：出版传媒行业关注科技前沿动态，通过报道、评论等方式，引导公众关注科技趋势，推动科技创新发展。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62" name="正文"/>
          <p:cNvSpPr txBox="1"/>
          <p:nvPr>
            <p:custDataLst>
              <p:tags r:id="rId8"/>
            </p:custDataLst>
          </p:nvPr>
        </p:nvSpPr>
        <p:spPr>
          <a:xfrm>
            <a:off x="3793059" y="5553006"/>
            <a:ext cx="4606543" cy="6245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出版传媒行业的未来发展前景</a:t>
            </a:r>
            <a:endParaRPr altLang="en-US" dirty="0" lang="zh-CN"/>
          </a:p>
        </p:txBody>
      </p:sp>
      <p:sp>
        <p:nvSpPr>
          <p:cNvPr id="10500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数字化出版的发展前景</a:t>
            </a:r>
            <a:endParaRPr altLang="en-US" lang="zh-CN"/>
          </a:p>
        </p:txBody>
      </p:sp>
      <p:sp>
        <p:nvSpPr>
          <p:cNvPr id="10500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数字化出版技术的不断进步：随着互联网、移动设备等技术的不断发展，数字化出版技术也在不断进步，为出版传媒行业提供了更多的可能性。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数字化出版市场的不断扩大：随着人们阅读习惯的改变和数字化设备的普及，数字化出版市场不断扩大，为出版传媒行业带来了更多的商业机会。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数字化出版对传统出版的影响：数字化出版的发展对传统出版产生了一定的影响，但也为传统出版提供了更多的转型和发展机会。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数字化出版的未来趋势：随着技术的不断进步和市场需求的不断变化，数字化出版的未来趋势将更加多元化和个性化，为出版传媒行业带来更多的创新和发展机会。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国际化出版的发展前景</a:t>
            </a:r>
            <a:endParaRPr altLang="en-US" lang="zh-CN"/>
          </a:p>
        </p:txBody>
      </p:sp>
      <p:sp>
        <p:nvSpPr>
          <p:cNvPr id="105015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国际化出版趋势：随着全球化的加速，国际化出版已经成为出版传媒行业的重要趋势，越来越多的出版机构开始拓展海外市场，与国际出版机构合作，推出具有国际影响力的作品。 </a:t>
            </a:r>
            <a:endParaRPr altLang="en-US" lang="zh-CN"/>
          </a:p>
          <a:p>
            <a:r>
              <a:rPr altLang="en-US" lang="zh-CN"/>
              <a:t>数字化与互联网的推动：数字化和互联网的发展为国际化出版提供了更多的可能性。通过互联网，出版机构可以更方便地与全球读者进行交流和互动，推出电子书、网络文学等新型出版物，进一步拓展海外市场。 </a:t>
            </a:r>
            <a:endParaRPr altLang="en-US" lang="zh-CN"/>
          </a:p>
          <a:p>
            <a:r>
              <a:rPr altLang="en-US" lang="zh-CN"/>
              <a:t>文化交流与传播：国际化出版不仅是商业行为，更是文化交流与传播的重要途径。通过出版具有国际影响力的作品，可以促进不同文化之间的交流和理解，推动世界文化的多样性和包容性。 </a:t>
            </a:r>
            <a:endParaRPr altLang="en-US" lang="zh-CN"/>
          </a:p>
          <a:p>
            <a:r>
              <a:rPr altLang="en-US" lang="zh-CN"/>
              <a:t>创新与跨界合作：国际化出版需要不断创新和跨界合作。出版机构可以与国际知名的作家、艺术家、设计师等合作，推出具有创新性和跨界性的作品，吸引更多的读者关注和喜爱。  总之，国际化出版是出版传媒行业的重要发展趋势，未来有着广阔的发展前景。随着全球化的加速和文化交流的深入，国际化出版将会为出版传媒行业带来更多的机遇和挑战。</a:t>
            </a:r>
            <a:endParaRPr altLang="en-US" lang="zh-CN"/>
          </a:p>
          <a:p>
            <a:pPr lvl="1"/>
            <a:r>
              <a:rPr altLang="en-US" lang="zh-CN"/>
              <a:t>总之，国际化出版是出版传媒行业的重要发展趋势，未来有着广阔的发展前景。随着全球化的加速和文化交流的深入，国际化出版将会为出版传媒行业带来更多的机遇和挑战。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多元化出版的发展前景</a:t>
            </a:r>
            <a:endParaRPr altLang="en-US" lang="zh-CN"/>
          </a:p>
        </p:txBody>
      </p:sp>
      <p:sp>
        <p:nvSpPr>
          <p:cNvPr id="10501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数字化出版：随着互联网的普及，数字化出版已经成为出版传媒行业的重要发展方向。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国际化出版：随着全球化的加速，国际化出版已经成为出版传媒行业的重要趋势。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个性化出版：随着消费者需求的多样化，个性化出版已经成为出版传媒行业的重要发展方向。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智能化出版：随着人工智能技术的发展，智能化出版已经成为出版传媒行业的重要趋势。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专业化出版的发展前景</a:t>
            </a:r>
            <a:endParaRPr altLang="en-US" lang="zh-CN"/>
          </a:p>
        </p:txBody>
      </p:sp>
      <p:sp>
        <p:nvSpPr>
          <p:cNvPr id="10502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数字化转型：利用数字技术提高出版效率和质量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多元化渠道：拓展线上和线下销售渠道，提高市场占有率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国际化合作：加强与国际出版传媒机构的合作与交流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专业化内容：针对不同领域和受众提供专业化内容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出版传媒行业的未来创新方向</a:t>
            </a:r>
            <a:endParaRPr altLang="en-US" dirty="0" lang="zh-CN"/>
          </a:p>
        </p:txBody>
      </p:sp>
      <p:sp>
        <p:nvSpPr>
          <p:cNvPr id="10503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数字化出版的创新方向</a:t>
            </a:r>
            <a:endParaRPr altLang="en-US" lang="zh-CN"/>
          </a:p>
        </p:txBody>
      </p:sp>
      <p:sp>
        <p:nvSpPr>
          <p:cNvPr id="10504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数字化出版技术：采用先进的数字技术，提高出版效率和质量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数字化出版模式：探索新的数字化出版模式，满足用户多样化的阅读需求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数字化出版内容：注重内容的创新和个性化，提高出版物的吸引力和影响力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数字化出版市场：加强市场调研和分析，把握数字化出版的市场趋势和机遇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国际化出版的创新方向</a:t>
            </a:r>
            <a:endParaRPr altLang="en-US" lang="zh-CN"/>
          </a:p>
        </p:txBody>
      </p:sp>
      <p:sp>
        <p:nvSpPr>
          <p:cNvPr id="10504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数字化出版：利用数字技术提高出版效率和质量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多元化内容：拓展出版内容领域，满足不同读者需求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国际化合作：加强国际合作，推动出版业全球化发展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智能化技术：应用人工智能技术提升出版业的智能化水平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多元化出版的创新方向</a:t>
            </a:r>
            <a:endParaRPr altLang="en-US" lang="zh-CN"/>
          </a:p>
        </p:txBody>
      </p:sp>
      <p:sp>
        <p:nvSpPr>
          <p:cNvPr id="10505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数字化出版：利用数字技术，实现出版内容的数字化，提高出版效率和质量。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多媒体出版：将文字、图片、音频、视频等多种媒体形式融合在一起，打造更加丰富多样的出版内容。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个性化出版：根据读者的需求和兴趣，定制个性化的出版内容，满足读者的个性化需求。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国际化出版：加强与国际出版机构的合作，推动中国出版走向世界，提高中国出版的国际影响力。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专业化出版的创新方向</a:t>
            </a:r>
            <a:endParaRPr altLang="en-US" lang="zh-CN"/>
          </a:p>
        </p:txBody>
      </p:sp>
      <p:sp>
        <p:nvSpPr>
          <p:cNvPr id="10505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形式创新：探索数字化、多媒体和互动性等新型出版形式，满足读者多元化需求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内容创新：注重原创性、专业性和深度，打造具有影响力的品牌和作者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营销创新：利用社交媒体、大数据和人工智能等技术手段，提高营销效率和精准度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合作创新：加强与作者、读者、渠道和其他出版机构的合作，实现资源共享和互利共赢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4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4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4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4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4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4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4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4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4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,言简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5*l_h_i*1_5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9_5*l_h_a*1_5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9_5*l_h_f*1_5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5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5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5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5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5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5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5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5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5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5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5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5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263_3*l_h_a*1_3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263_3*l_h_f*1_3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63_3*l_h_a*1_2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63_3*l_h_f*1_2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63_3*l_h_a*1_1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63_3*l_h_f*1_1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263_3*l_h_a*1_4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263_3*l_h_f*1_4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76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2023-12-17T21:18:27Z</dcterms:created>
  <dcterms:modified xsi:type="dcterms:W3CDTF">2023-12-17T21:18:27Z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c75d91bdb1c64dc2ad5d634e052f223c_21</vt:lpwstr>
  </property>
</Properties>
</file>