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3" r:id="rId4"/>
    <p:sldId id="267" r:id="rId5"/>
    <p:sldId id="270" r:id="rId6"/>
    <p:sldId id="273" r:id="rId7"/>
    <p:sldId id="279" r:id="rId9"/>
    <p:sldId id="282" r:id="rId10"/>
    <p:sldId id="285" r:id="rId11"/>
    <p:sldId id="288" r:id="rId12"/>
    <p:sldId id="291" r:id="rId13"/>
    <p:sldId id="297" r:id="rId15"/>
    <p:sldId id="300" r:id="rId16"/>
    <p:sldId id="303" r:id="rId17"/>
    <p:sldId id="306" r:id="rId18"/>
    <p:sldId id="309" r:id="rId19"/>
    <p:sldId id="315" r:id="rId21"/>
    <p:sldId id="318" r:id="rId22"/>
    <p:sldId id="321" r:id="rId23"/>
    <p:sldId id="324" r:id="rId24"/>
    <p:sldId id="327" r:id="rId25"/>
    <p:sldId id="333" r:id="rId27"/>
    <p:sldId id="336" r:id="rId28"/>
    <p:sldId id="339" r:id="rId29"/>
    <p:sldId id="342" r:id="rId30"/>
    <p:sldId id="34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0.xml"/><Relationship Id="rId2" Type="http://schemas.openxmlformats.org/officeDocument/2006/relationships/tags" Target="../tags/tag101.xml"/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tags" Target="../tags/tag109.xml"/><Relationship Id="rId5" Type="http://schemas.openxmlformats.org/officeDocument/2006/relationships/tags" Target="../tags/tag110.xml"/><Relationship Id="rId6" Type="http://schemas.openxmlformats.org/officeDocument/2006/relationships/tags" Target="../tags/tag111.xml"/><Relationship Id="rId7" Type="http://schemas.openxmlformats.org/officeDocument/2006/relationships/tags" Target="../tags/tag112.xml"/><Relationship Id="rId8" Type="http://schemas.openxmlformats.org/officeDocument/2006/relationships/tags" Target="../tags/tag113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tags" Target="../tags/tag151.xml"/><Relationship Id="rId8" Type="http://schemas.openxmlformats.org/officeDocument/2006/relationships/tags" Target="../tags/tag152.xml"/><Relationship Id="rId9" Type="http://schemas.openxmlformats.org/officeDocument/2006/relationships/tags" Target="../tags/tag153.xml"/><Relationship Id="rId10" Type="http://schemas.openxmlformats.org/officeDocument/2006/relationships/tags" Target="../tags/tag154.xml"/><Relationship Id="rId11" Type="http://schemas.openxmlformats.org/officeDocument/2006/relationships/tags" Target="../tags/tag155.xml"/><Relationship Id="rId12" Type="http://schemas.openxmlformats.org/officeDocument/2006/relationships/tags" Target="../tags/tag156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tags" Target="../tags/tag161.xml"/><Relationship Id="rId6" Type="http://schemas.openxmlformats.org/officeDocument/2006/relationships/tags" Target="../tags/tag162.xml"/><Relationship Id="rId7" Type="http://schemas.openxmlformats.org/officeDocument/2006/relationships/tags" Target="../tags/tag163.xml"/><Relationship Id="rId8" Type="http://schemas.openxmlformats.org/officeDocument/2006/relationships/tags" Target="../tags/tag164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tags" Target="../tags/tag200.xml"/><Relationship Id="rId6" Type="http://schemas.openxmlformats.org/officeDocument/2006/relationships/tags" Target="../tags/tag201.xml"/><Relationship Id="rId7" Type="http://schemas.openxmlformats.org/officeDocument/2006/relationships/tags" Target="../tags/tag202.xml"/><Relationship Id="rId8" Type="http://schemas.openxmlformats.org/officeDocument/2006/relationships/tags" Target="../tags/tag203.xml"/><Relationship Id="rId9" Type="http://schemas.openxmlformats.org/officeDocument/2006/relationships/tags" Target="../tags/tag204.xml"/><Relationship Id="rId10" Type="http://schemas.openxmlformats.org/officeDocument/2006/relationships/tags" Target="../tags/tag205.xml"/><Relationship Id="rId11" Type="http://schemas.openxmlformats.org/officeDocument/2006/relationships/tags" Target="../tags/tag206.xml"/><Relationship Id="rId12" Type="http://schemas.openxmlformats.org/officeDocument/2006/relationships/tags" Target="../tags/tag20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tags" Target="../tags/tag212.xml"/><Relationship Id="rId6" Type="http://schemas.openxmlformats.org/officeDocument/2006/relationships/tags" Target="../tags/tag213.xml"/><Relationship Id="rId7" Type="http://schemas.openxmlformats.org/officeDocument/2006/relationships/tags" Target="../tags/tag214.xml"/><Relationship Id="rId8" Type="http://schemas.openxmlformats.org/officeDocument/2006/relationships/tags" Target="../tags/tag215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6.xml"/><Relationship Id="rId2" Type="http://schemas.openxmlformats.org/officeDocument/2006/relationships/tags" Target="../tags/tag217.xml"/><Relationship Id="rId3" Type="http://schemas.openxmlformats.org/officeDocument/2006/relationships/tags" Target="../tags/tag218.xml"/><Relationship Id="rId4" Type="http://schemas.openxmlformats.org/officeDocument/2006/relationships/tags" Target="../tags/tag219.xml"/><Relationship Id="rId5" Type="http://schemas.openxmlformats.org/officeDocument/2006/relationships/tags" Target="../tags/tag220.xml"/><Relationship Id="rId6" Type="http://schemas.openxmlformats.org/officeDocument/2006/relationships/tags" Target="../tags/tag221.xml"/><Relationship Id="rId7" Type="http://schemas.openxmlformats.org/officeDocument/2006/relationships/tags" Target="../tags/tag222.xml"/><Relationship Id="rId8" Type="http://schemas.openxmlformats.org/officeDocument/2006/relationships/tags" Target="../tags/tag223.xml"/><Relationship Id="rId9" Type="http://schemas.openxmlformats.org/officeDocument/2006/relationships/tags" Target="../tags/tag224.xml"/><Relationship Id="rId10" Type="http://schemas.openxmlformats.org/officeDocument/2006/relationships/tags" Target="../tags/tag225.xml"/><Relationship Id="rId11" Type="http://schemas.openxmlformats.org/officeDocument/2006/relationships/tags" Target="../tags/tag226.xml"/><Relationship Id="rId12" Type="http://schemas.openxmlformats.org/officeDocument/2006/relationships/tags" Target="../tags/tag22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8.xml"/><Relationship Id="rId2" Type="http://schemas.openxmlformats.org/officeDocument/2006/relationships/tags" Target="../tags/tag229.xml"/><Relationship Id="rId3" Type="http://schemas.openxmlformats.org/officeDocument/2006/relationships/tags" Target="../tags/tag230.xml"/><Relationship Id="rId4" Type="http://schemas.openxmlformats.org/officeDocument/2006/relationships/tags" Target="../tags/tag231.xml"/><Relationship Id="rId5" Type="http://schemas.openxmlformats.org/officeDocument/2006/relationships/tags" Target="../tags/tag232.xml"/><Relationship Id="rId6" Type="http://schemas.openxmlformats.org/officeDocument/2006/relationships/tags" Target="../tags/tag233.xml"/><Relationship Id="rId7" Type="http://schemas.openxmlformats.org/officeDocument/2006/relationships/tags" Target="../tags/tag234.xml"/><Relationship Id="rId8" Type="http://schemas.openxmlformats.org/officeDocument/2006/relationships/tags" Target="../tags/tag235.xml"/><Relationship Id="rId9" Type="http://schemas.openxmlformats.org/officeDocument/2006/relationships/tags" Target="../tags/tag236.xml"/><Relationship Id="rId10" Type="http://schemas.openxmlformats.org/officeDocument/2006/relationships/tags" Target="../tags/tag237.xml"/><Relationship Id="rId11" Type="http://schemas.openxmlformats.org/officeDocument/2006/relationships/tags" Target="../tags/tag238.xml"/><Relationship Id="rId12" Type="http://schemas.openxmlformats.org/officeDocument/2006/relationships/tags" Target="../tags/tag23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0.xml"/><Relationship Id="rId2" Type="http://schemas.openxmlformats.org/officeDocument/2006/relationships/tags" Target="../tags/tag241.xml"/><Relationship Id="rId3" Type="http://schemas.openxmlformats.org/officeDocument/2006/relationships/tags" Target="../tags/tag24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tags" Target="../tags/tag247.xml"/><Relationship Id="rId6" Type="http://schemas.openxmlformats.org/officeDocument/2006/relationships/tags" Target="../tags/tag248.xml"/><Relationship Id="rId7" Type="http://schemas.openxmlformats.org/officeDocument/2006/relationships/tags" Target="../tags/tag249.xml"/><Relationship Id="rId8" Type="http://schemas.openxmlformats.org/officeDocument/2006/relationships/tags" Target="../tags/tag250.xml"/><Relationship Id="rId9" Type="http://schemas.openxmlformats.org/officeDocument/2006/relationships/tags" Target="../tags/tag251.xml"/><Relationship Id="rId10" Type="http://schemas.openxmlformats.org/officeDocument/2006/relationships/tags" Target="../tags/tag252.xml"/><Relationship Id="rId11" Type="http://schemas.openxmlformats.org/officeDocument/2006/relationships/tags" Target="../tags/tag253.xml"/><Relationship Id="rId12" Type="http://schemas.openxmlformats.org/officeDocument/2006/relationships/tags" Target="../tags/tag254.xml"/><Relationship Id="rId13" Type="http://schemas.openxmlformats.org/officeDocument/2006/relationships/tags" Target="../tags/tag255.xml"/><Relationship Id="rId14" Type="http://schemas.openxmlformats.org/officeDocument/2006/relationships/tags" Target="../tags/tag256.xml"/><Relationship Id="rId15" Type="http://schemas.openxmlformats.org/officeDocument/2006/relationships/tags" Target="../tags/tag257.xml"/><Relationship Id="rId16" Type="http://schemas.openxmlformats.org/officeDocument/2006/relationships/tags" Target="../tags/tag258.xml"/><Relationship Id="rId17" Type="http://schemas.openxmlformats.org/officeDocument/2006/relationships/tags" Target="../tags/tag259.xml"/><Relationship Id="rId18" Type="http://schemas.openxmlformats.org/officeDocument/2006/relationships/tags" Target="../tags/tag260.xml"/><Relationship Id="rId19" Type="http://schemas.openxmlformats.org/officeDocument/2006/relationships/tags" Target="../tags/tag261.xml"/><Relationship Id="rId20" Type="http://schemas.openxmlformats.org/officeDocument/2006/relationships/tags" Target="../tags/tag262.xml"/><Relationship Id="rId21" Type="http://schemas.openxmlformats.org/officeDocument/2006/relationships/tags" Target="../tags/tag263.xml"/><Relationship Id="rId22" Type="http://schemas.openxmlformats.org/officeDocument/2006/relationships/tags" Target="../tags/tag264.xml"/><Relationship Id="rId23" Type="http://schemas.openxmlformats.org/officeDocument/2006/relationships/tags" Target="../tags/tag265.xml"/><Relationship Id="rId24" Type="http://schemas.openxmlformats.org/officeDocument/2006/relationships/tags" Target="../tags/tag266.xml"/><Relationship Id="rId25" Type="http://schemas.openxmlformats.org/officeDocument/2006/relationships/tags" Target="../tags/tag267.xml"/><Relationship Id="rId26" Type="http://schemas.openxmlformats.org/officeDocument/2006/relationships/tags" Target="../tags/tag268.xml"/><Relationship Id="rId27" Type="http://schemas.openxmlformats.org/officeDocument/2006/relationships/tags" Target="../tags/tag269.xml"/><Relationship Id="rId28" Type="http://schemas.openxmlformats.org/officeDocument/2006/relationships/tags" Target="../tags/tag270.xml"/><Relationship Id="rId29" Type="http://schemas.openxmlformats.org/officeDocument/2006/relationships/tags" Target="../tags/tag271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tags" Target="../tags/tag288.xml"/><Relationship Id="rId18" Type="http://schemas.openxmlformats.org/officeDocument/2006/relationships/tags" Target="../tags/tag289.xml"/><Relationship Id="rId19" Type="http://schemas.openxmlformats.org/officeDocument/2006/relationships/tags" Target="../tags/tag290.xml"/><Relationship Id="rId20" Type="http://schemas.openxmlformats.org/officeDocument/2006/relationships/tags" Target="../tags/tag291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tags" Target="../tags/tag319.xml"/><Relationship Id="rId17" Type="http://schemas.openxmlformats.org/officeDocument/2006/relationships/tags" Target="../tags/tag320.xml"/><Relationship Id="rId18" Type="http://schemas.openxmlformats.org/officeDocument/2006/relationships/tags" Target="../tags/tag321.xml"/><Relationship Id="rId19" Type="http://schemas.openxmlformats.org/officeDocument/2006/relationships/tags" Target="../tags/tag322.xml"/><Relationship Id="rId20" Type="http://schemas.openxmlformats.org/officeDocument/2006/relationships/tags" Target="../tags/tag323.xml"/><Relationship Id="rId21" Type="http://schemas.openxmlformats.org/officeDocument/2006/relationships/tags" Target="../tags/tag324.xml"/><Relationship Id="rId22" Type="http://schemas.openxmlformats.org/officeDocument/2006/relationships/tags" Target="../tags/tag325.xml"/><Relationship Id="rId23" Type="http://schemas.openxmlformats.org/officeDocument/2006/relationships/tags" Target="../tags/tag326.xml"/><Relationship Id="rId24" Type="http://schemas.openxmlformats.org/officeDocument/2006/relationships/tags" Target="../tags/tag327.xml"/><Relationship Id="rId25" Type="http://schemas.openxmlformats.org/officeDocument/2006/relationships/tags" Target="../tags/tag328.xml"/><Relationship Id="rId26" Type="http://schemas.openxmlformats.org/officeDocument/2006/relationships/tags" Target="../tags/tag329.xml"/><Relationship Id="rId27" Type="http://schemas.openxmlformats.org/officeDocument/2006/relationships/tags" Target="../tags/tag330.xml"/><Relationship Id="rId28" Type="http://schemas.openxmlformats.org/officeDocument/2006/relationships/tags" Target="../tags/tag331.xml"/><Relationship Id="rId29" Type="http://schemas.openxmlformats.org/officeDocument/2006/relationships/tags" Target="../tags/tag332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tags" Target="../tags/tag336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企业管理与技术管理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7538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7538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4790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60159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60159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33267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44932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44932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技术管理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4174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4297045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4297045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企业与技术融合发展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50222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5144770"/>
            <a:ext cx="658495" cy="5803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5144770"/>
            <a:ext cx="4208780" cy="580390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未来挑战与应对策略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8699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企业管理</a:t>
            </a:r>
            <a:endParaRPr altLang="en-US" lang="zh-CN"/>
          </a:p>
        </p:txBody>
      </p:sp>
      <p:sp>
        <p:nvSpPr>
          <p:cNvPr id="104884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组织结构</a:t>
            </a:r>
            <a:endParaRPr altLang="en-US" lang="zh-CN"/>
          </a:p>
        </p:txBody>
      </p:sp>
      <p:sp>
        <p:nvSpPr>
          <p:cNvPr id="1048900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02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直线制组织结构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04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06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矩阵制组织结构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08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10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职能制组织结构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8912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8914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事业部制组织结构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管理制度</a:t>
            </a:r>
            <a:endParaRPr altLang="en-US" lang="zh-CN"/>
          </a:p>
        </p:txBody>
      </p:sp>
      <p:sp>
        <p:nvSpPr>
          <p:cNvPr id="104895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制定企业管理制度的目的和意义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5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企业管理制度的主要内容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企业管理制度的执行与监督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896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企业管理制度的完善与改进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人力资源管理</a:t>
            </a:r>
            <a:endParaRPr altLang="en-US" lang="zh-CN"/>
          </a:p>
        </p:txBody>
      </p:sp>
      <p:sp>
        <p:nvSpPr>
          <p:cNvPr id="104900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内容1：人力资源管理的定义和重要性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内容2：人力资源规划与招聘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内容3：员工培训与发展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内容4：绩效管理与激励措施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财务管理</a:t>
            </a:r>
            <a:endParaRPr altLang="en-US" lang="zh-CN"/>
          </a:p>
        </p:txBody>
      </p:sp>
      <p:sp>
        <p:nvSpPr>
          <p:cNvPr id="104905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定义：企业管理的重要组成部分，负责企业资金的筹集、使用和管理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目标：实现企业价值最大化，提高经济效益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内容：制定财务计划、进行财务分析、实施成本控制等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作用：保障企业正常运营，降低财务风险，提高决策水平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技术管理</a:t>
            </a:r>
            <a:endParaRPr altLang="en-US" lang="zh-CN"/>
          </a:p>
        </p:txBody>
      </p:sp>
      <p:sp>
        <p:nvSpPr>
          <p:cNvPr id="104910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技术研发</a:t>
            </a:r>
            <a:endParaRPr altLang="en-US" lang="zh-CN"/>
          </a:p>
        </p:txBody>
      </p:sp>
      <p:sp>
        <p:nvSpPr>
          <p:cNvPr id="104916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6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6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7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7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技术研发的成果转化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7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技术研发的风险与应对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技术研发的重要性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8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技术研发的流程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</a:t>
            </a:r>
            <a:endParaRPr altLang="en-US" lang="zh-CN"/>
          </a:p>
        </p:txBody>
      </p:sp>
      <p:sp>
        <p:nvSpPr>
          <p:cNvPr id="104921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2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技术创新的类型和特点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技术创新的概念和重要性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技术创新的过程和机制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3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技术创新对企业发展的影响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技术应用</a:t>
            </a:r>
            <a:endParaRPr altLang="en-US" lang="zh-CN"/>
          </a:p>
        </p:txBody>
      </p:sp>
      <p:sp>
        <p:nvSpPr>
          <p:cNvPr id="104926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技术应用对企业管理的提升作用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技术应用在企业管理中的重要性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8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常见的技术应用场景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9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技术应用的风险与挑战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技术合作与交流</a:t>
            </a:r>
            <a:endParaRPr altLang="en-US" lang="zh-CN"/>
          </a:p>
        </p:txBody>
      </p:sp>
      <p:sp>
        <p:nvSpPr>
          <p:cNvPr id="10493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3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技术合作的意义：促进技术创新，提高企业竞争力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4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技术合作的形式：产学研合作、国际技术合作等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4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技术交流的方式：学术会议、技术展览、技术论坛等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5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5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技术合作与交流的实践案例：某企业与高校合作研发新技术，成功应用于产品中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企业与技术融合发展</a:t>
            </a:r>
            <a:endParaRPr altLang="en-US" lang="zh-CN"/>
          </a:p>
        </p:txBody>
      </p:sp>
      <p:sp>
        <p:nvSpPr>
          <p:cNvPr id="104939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战略规划与目标</a:t>
            </a:r>
            <a:endParaRPr altLang="en-US" lang="zh-CN"/>
          </a:p>
        </p:txBody>
      </p:sp>
      <p:sp>
        <p:nvSpPr>
          <p:cNvPr id="104944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明确企业与技术融合发展的战略意义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制定企业与技术融合发展的短期和长期目标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确定实现融合发展的关键技术领域和突破口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制定具体实施计划和时间表，明确责任人和资源投入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组织架构与流程优化</a:t>
            </a:r>
            <a:endParaRPr altLang="en-US" lang="zh-CN"/>
          </a:p>
        </p:txBody>
      </p:sp>
      <p:sp>
        <p:nvSpPr>
          <p:cNvPr id="104950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0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流程优化：简化繁琐流程，提高工作效率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组织架构调整：打破传统部门壁垒，建立跨部门协作机制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信息化管理：利用信息技术手段，实现流程自动化和智能化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人才培养：加强技术和管理人才队伍建设，提高企业核心竞争力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人才培养与激励机制</a:t>
            </a:r>
            <a:endParaRPr altLang="en-US" lang="zh-CN"/>
          </a:p>
        </p:txBody>
      </p:sp>
      <p:sp>
        <p:nvSpPr>
          <p:cNvPr id="104955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5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5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人才培养：建立完善的人才培养体系，提高员工的专业素质和综合能力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激励机制：制定合理的激励机制，激发员工的积极性和创造力，提高工作效率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6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6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人才选拔：通过公平公正的选拔机制，选拔出优秀的人才，为企业的发展提供强有力的支持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7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人才流动：建立合理的人才流动机制，促进企业内部人才的流动和交流，提高企业的整体竞争力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合作伙伴关系建设</a:t>
            </a:r>
            <a:endParaRPr altLang="en-US" lang="zh-CN"/>
          </a:p>
        </p:txBody>
      </p:sp>
      <p:sp>
        <p:nvSpPr>
          <p:cNvPr id="10496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建立互信：通过合作项目增进彼此了解和信任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明确分工：明确合作伙伴在项目中的角色和职责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沟通协调：保持密切沟通，及时解决合作中出现的问题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持续发展：寻求长期合作，共同推动企业与技术融合发展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未来挑战与应对策略</a:t>
            </a:r>
            <a:endParaRPr altLang="en-US" lang="zh-CN"/>
          </a:p>
        </p:txBody>
      </p:sp>
      <p:sp>
        <p:nvSpPr>
          <p:cNvPr id="104966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市场竞争与挑战</a:t>
            </a:r>
            <a:endParaRPr altLang="en-US" lang="zh-CN"/>
          </a:p>
        </p:txBody>
      </p:sp>
      <p:sp>
        <p:nvSpPr>
          <p:cNvPr id="104972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2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3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3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4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4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75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市场竞争激烈：企业需要不断提高自身竞争力，以应对市场竞争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法律法规不断完善：企业需要遵守不断完善的法律法规，以避免法律风险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客户需求多样化：企业需要不断满足客户多样化的需求，以提高客户满意度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技术更新迅速：企业需要不断跟进技术更新，以保持技术领先地位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技术变革与创新趋势</a:t>
            </a:r>
            <a:endParaRPr altLang="en-US" lang="zh-CN"/>
          </a:p>
        </p:txBody>
      </p:sp>
      <p:sp>
        <p:nvSpPr>
          <p:cNvPr id="10497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人工智能与大数据：提高决策效率和准确性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区块链技术：提高数据安全性与透明度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5G技术：推动工业互联网和智能制造发展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云计算与物联网：实现远程管理和实时监控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企业转型与升级路径</a:t>
            </a:r>
            <a:endParaRPr altLang="en-US" lang="zh-CN"/>
          </a:p>
        </p:txBody>
      </p:sp>
      <p:sp>
        <p:nvSpPr>
          <p:cNvPr id="104987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7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8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升级路径：技术创新、管理创新、市场拓展等途径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应对策略：加强人才培养、建立创新机制、优化组织结构等措施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转型背景：市场竞争、技术变革等因素推动企业转型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9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转型目标：提高企业竞争力、实现可持续发展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可持续发展战略</a:t>
            </a:r>
            <a:endParaRPr altLang="en-US" lang="zh-CN"/>
          </a:p>
        </p:txBody>
      </p:sp>
      <p:sp>
        <p:nvSpPr>
          <p:cNvPr id="104993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3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4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4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95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5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6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定义与目标：阐述可持续发展战略的概念、目标及意义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社会责任：阐述企业在可持续发展中应承担的社会责任，如环保、公益等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循环经济：探讨循环经济在企业管理中的实践，如资源循环利用、节能减排等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绿色技术：介绍绿色技术的概念、特点及在企业管理中的应用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00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010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5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5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5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5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5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5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5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5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5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5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5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SLIDE_ID" val="custom20231216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44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9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42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36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2023-12-19T06:20:11Z</dcterms:created>
  <dcterms:modified xsi:type="dcterms:W3CDTF">2023-12-19T06:20:11Z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608ec3bf89414405b63a6ed0618700aa_21</vt:lpwstr>
  </property>
</Properties>
</file>