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47" r:id="rId1"/>
    <p:sldMasterId id="2147485084" r:id="rId2"/>
  </p:sldMasterIdLst>
  <p:notesMasterIdLst>
    <p:notesMasterId r:id="rId3"/>
  </p:notesMasterIdLst>
  <p:sldIdLst>
    <p:sldId id="886" r:id="rId4"/>
    <p:sldId id="891" r:id="rId5"/>
    <p:sldId id="895" r:id="rId6"/>
    <p:sldId id="898" r:id="rId7"/>
    <p:sldId id="904" r:id="rId9"/>
    <p:sldId id="907" r:id="rId10"/>
    <p:sldId id="910" r:id="rId11"/>
    <p:sldId id="913" r:id="rId12"/>
    <p:sldId id="919" r:id="rId14"/>
    <p:sldId id="922" r:id="rId15"/>
    <p:sldId id="925" r:id="rId16"/>
    <p:sldId id="928" r:id="rId17"/>
    <p:sldId id="934" r:id="rId19"/>
    <p:sldId id="937" r:id="rId20"/>
    <p:sldId id="940" r:id="rId21"/>
    <p:sldId id="943" r:id="rId22"/>
    <p:sldId id="949" r:id="rId24"/>
    <p:sldId id="952" r:id="rId25"/>
    <p:sldId id="955" r:id="rId26"/>
    <p:sldId id="958" r:id="rId27"/>
    <p:sldId id="964" r:id="rId29"/>
    <p:sldId id="967" r:id="rId30"/>
    <p:sldId id="970" r:id="rId31"/>
    <p:sldId id="973" r:id="rId32"/>
    <p:sldId id="976" r:id="rId33"/>
    <p:sldId id="982" r:id="rId35"/>
    <p:sldId id="985" r:id="rId36"/>
    <p:sldId id="988"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6" name="幻灯片图像占位符 1"/>
          <p:cNvSpPr>
            <a:spLocks noChangeAspect="1" noRot="1" noGrp="1"/>
          </p:cNvSpPr>
          <p:nvPr>
            <p:ph type="sldImg"/>
          </p:nvPr>
        </p:nvSpPr>
        <p:spPr/>
      </p:sp>
      <p:sp>
        <p:nvSpPr>
          <p:cNvPr id="1048678" name="备注占位符 2"/>
          <p:cNvSpPr>
            <a:spLocks noGrp="1"/>
          </p:cNvSpPr>
          <p:nvPr>
            <p:ph type="body" idx="1"/>
          </p:nvPr>
        </p:nvSpPr>
        <p:spPr/>
        <p:txBody>
          <a:bodyPr/>
          <a:p>
            <a:endParaRPr altLang="en-US" dirty="0" lang="zh-CN"/>
          </a:p>
        </p:txBody>
      </p:sp>
      <p:sp>
        <p:nvSpPr>
          <p:cNvPr id="104868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2.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image" Target="../media/image4.png"/><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2.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tags" Target="../tags/tag43.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image" Target="../media/image2.png"/><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tags" Target="../tags/tag48.xml"/><Relationship Id="rId7" Type="http://schemas.openxmlformats.org/officeDocument/2006/relationships/tags" Target="../tags/tag49.xml"/><Relationship Id="rId8" Type="http://schemas.openxmlformats.org/officeDocument/2006/relationships/tags" Target="../tags/tag50.xml"/><Relationship Id="rId9" Type="http://schemas.openxmlformats.org/officeDocument/2006/relationships/tags" Target="../tags/tag51.xml"/><Relationship Id="rId10" Type="http://schemas.openxmlformats.org/officeDocument/2006/relationships/tags" Target="../tags/tag52.xml"/><Relationship Id="rId11" Type="http://schemas.openxmlformats.org/officeDocument/2006/relationships/tags" Target="../tags/tag53.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image" Target="../media/image2.png"/><Relationship Id="rId3" Type="http://schemas.openxmlformats.org/officeDocument/2006/relationships/tags" Target="../tags/tag55.xml"/><Relationship Id="rId4" Type="http://schemas.openxmlformats.org/officeDocument/2006/relationships/tags" Target="../tags/tag56.xml"/><Relationship Id="rId5" Type="http://schemas.openxmlformats.org/officeDocument/2006/relationships/tags" Target="../tags/tag57.xml"/><Relationship Id="rId6" Type="http://schemas.openxmlformats.org/officeDocument/2006/relationships/tags" Target="../tags/tag58.xml"/><Relationship Id="rId7" Type="http://schemas.openxmlformats.org/officeDocument/2006/relationships/tags" Target="../tags/tag59.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2.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2.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5.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tags" Target="../tags/tag79.xml"/><Relationship Id="rId6" Type="http://schemas.openxmlformats.org/officeDocument/2006/relationships/tags" Target="../tags/tag80.xml"/><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tags" Target="../tags/tag84.xml"/><Relationship Id="rId11" Type="http://schemas.openxmlformats.org/officeDocument/2006/relationships/tags" Target="../tags/tag85.xml"/><Relationship Id="rId12" Type="http://schemas.openxmlformats.org/officeDocument/2006/relationships/tags" Target="../tags/tag86.xml"/><Relationship Id="rId13" Type="http://schemas.openxmlformats.org/officeDocument/2006/relationships/tags" Target="../tags/tag87.xml"/><Relationship Id="rId14" Type="http://schemas.openxmlformats.org/officeDocument/2006/relationships/tags" Target="../tags/tag88.xml"/><Relationship Id="rId15"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10" descr="幻灯片1"/>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68" name="署名"/>
          <p:cNvSpPr txBox="1">
            <a:spLocks noGrp="1"/>
          </p:cNvSpPr>
          <p:nvPr>
            <p:ph type="body" idx="14"/>
            <p:custDataLst>
              <p:tags r:id="rId3"/>
            </p:custDataLst>
          </p:nvPr>
        </p:nvSpPr>
        <p:spPr>
          <a:xfrm>
            <a:off x="1398393" y="5001282"/>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n-ea"/>
                <a:ea typeface="+mn-ea"/>
                <a:cs typeface="微软雅黑" panose="020B0503020204020204" pitchFamily="34" charset="-122"/>
              </a:defRPr>
            </a:lvl1pPr>
          </a:lstStyle>
          <a:p>
            <a:pPr algn="l" lvl="0">
              <a:lnSpc>
                <a:spcPct val="150000"/>
              </a:lnSpc>
            </a:pPr>
            <a:r>
              <a:rPr dirty="0">
                <a:sym typeface="+mn-ea"/>
              </a:rPr>
              <a:t>单击此处编辑母版文本样式</a:t>
            </a:r>
            <a:endParaRPr dirty="0">
              <a:sym typeface="+mn-ea"/>
            </a:endParaRPr>
          </a:p>
        </p:txBody>
      </p:sp>
      <p:sp>
        <p:nvSpPr>
          <p:cNvPr id="1048670" name="副标题"/>
          <p:cNvSpPr txBox="1">
            <a:spLocks noGrp="1"/>
          </p:cNvSpPr>
          <p:nvPr>
            <p:ph type="body" idx="13" hasCustomPrompt="1"/>
            <p:custDataLst>
              <p:tags r:id="rId4"/>
            </p:custDataLst>
          </p:nvPr>
        </p:nvSpPr>
        <p:spPr>
          <a:xfrm>
            <a:off x="1178078" y="3631768"/>
            <a:ext cx="6681625" cy="719254"/>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0" strike="noStrike" u="none">
                <a:solidFill>
                  <a:schemeClr val="accent1"/>
                </a:solidFill>
                <a:latin typeface="+mn-ea"/>
                <a:ea typeface="+mn-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672" name="标题"/>
          <p:cNvSpPr txBox="1">
            <a:spLocks noGrp="1"/>
          </p:cNvSpPr>
          <p:nvPr>
            <p:ph type="title" idx="9" hasCustomPrompt="1"/>
            <p:custDataLst>
              <p:tags r:id="rId5"/>
            </p:custDataLst>
          </p:nvPr>
        </p:nvSpPr>
        <p:spPr>
          <a:xfrm>
            <a:off x="1178079" y="1645280"/>
            <a:ext cx="6681625" cy="1821078"/>
          </a:xfrm>
          <a:prstGeom prst="rect"/>
          <a:noFill/>
        </p:spPr>
        <p:txBody>
          <a:bodyPr anchor="b"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674" name="矩形 6"/>
          <p:cNvSpPr/>
          <p:nvPr>
            <p:custDataLst>
              <p:tags r:id="rId6"/>
            </p:custDataLst>
          </p:nvPr>
        </p:nvSpPr>
        <p:spPr>
          <a:xfrm>
            <a:off x="1178079" y="5118884"/>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676" name="任意多边形: 形状 16"/>
          <p:cNvSpPr/>
          <p:nvPr>
            <p:custDataLst>
              <p:tags r:id="rId7"/>
            </p:custDataLst>
          </p:nvPr>
        </p:nvSpPr>
        <p:spPr>
          <a:xfrm>
            <a:off x="509572" y="487000"/>
            <a:ext cx="228600"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0" y="0"/>
                </a:moveTo>
                <a:lnTo>
                  <a:pt x="228600" y="0"/>
                </a:lnTo>
                <a:lnTo>
                  <a:pt x="228600" y="228600"/>
                </a:lnTo>
                <a:lnTo>
                  <a:pt x="0" y="228600"/>
                </a:lnTo>
                <a:close/>
              </a:path>
            </a:pathLst>
          </a:custGeom>
          <a:solidFill>
            <a:schemeClr val="accent1">
              <a:alpha val="1000"/>
            </a:schemeClr>
          </a:solidFill>
          <a:ln w="9525" cap="flat">
            <a:noFill/>
            <a:prstDash val="solid"/>
            <a:miter/>
          </a:ln>
        </p:spPr>
        <p:txBody>
          <a:bodyPr anchor="ctr" rtlCol="0"/>
          <a:p>
            <a:endParaRPr altLang="en-US" lang="zh-CN">
              <a:cs typeface="微软雅黑" panose="020B0503020204020204" pitchFamily="34" charset="-122"/>
            </a:endParaRPr>
          </a:p>
        </p:txBody>
      </p:sp>
      <p:sp>
        <p:nvSpPr>
          <p:cNvPr id="1048678" name="任意多边形: 形状 17"/>
          <p:cNvSpPr/>
          <p:nvPr>
            <p:custDataLst>
              <p:tags r:id="rId8"/>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0" name="任意多边形: 形状 18"/>
          <p:cNvSpPr/>
          <p:nvPr>
            <p:custDataLst>
              <p:tags r:id="rId9"/>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2" name="任意多边形: 形状 19"/>
          <p:cNvSpPr/>
          <p:nvPr>
            <p:custDataLst>
              <p:tags r:id="rId10"/>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684" name="任意多边形: 形状 12"/>
          <p:cNvSpPr/>
          <p:nvPr>
            <p:custDataLst>
              <p:tags r:id="rId11"/>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6" name="任意多边形: 形状 13"/>
          <p:cNvSpPr/>
          <p:nvPr>
            <p:custDataLst>
              <p:tags r:id="rId12"/>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88" name="任意多边形: 形状 14"/>
          <p:cNvSpPr/>
          <p:nvPr>
            <p:custDataLst>
              <p:tags r:id="rId13"/>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690" name="日期占位符 3"/>
          <p:cNvSpPr>
            <a:spLocks noGrp="1"/>
          </p:cNvSpPr>
          <p:nvPr>
            <p:ph type="dt" sz="half" idx="10"/>
            <p:custDataLst>
              <p:tags r:id="rId1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2" name="页脚占位符 4"/>
          <p:cNvSpPr>
            <a:spLocks noGrp="1"/>
          </p:cNvSpPr>
          <p:nvPr>
            <p:ph type="ftr" sz="quarter" idx="11"/>
            <p:custDataLst>
              <p:tags r:id="rId15"/>
            </p:custDataLst>
          </p:nvPr>
        </p:nvSpPr>
        <p:spPr>
          <a:xfrm>
            <a:off x="4116000" y="6314400"/>
            <a:ext cx="3960000" cy="316800"/>
          </a:xfrm>
        </p:spPr>
        <p:txBody>
          <a:bodyPr/>
          <a:p>
            <a:endParaRPr altLang="en-US" dirty="0" lang="zh-CN"/>
          </a:p>
        </p:txBody>
      </p:sp>
      <p:sp>
        <p:nvSpPr>
          <p:cNvPr id="1048694" name="灯片编号占位符 5"/>
          <p:cNvSpPr>
            <a:spLocks noGrp="1"/>
          </p:cNvSpPr>
          <p:nvPr>
            <p:ph type="sldNum" sz="quarter" idx="12"/>
            <p:custDataLst>
              <p:tags r:id="rId1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幻灯片4"/>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96" name="正文"/>
          <p:cNvSpPr txBox="1">
            <a:spLocks noGrp="1"/>
          </p:cNvSpPr>
          <p:nvPr>
            <p:ph idx="3"/>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a:p>
            <a:pPr lvl="0"/>
            <a:endParaRPr dirty="0">
              <a:sym typeface="+mn-ea"/>
            </a:endParaRPr>
          </a:p>
        </p:txBody>
      </p:sp>
      <p:sp>
        <p:nvSpPr>
          <p:cNvPr id="1048698"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dirty="0">
                <a:sym typeface="+mn-ea"/>
              </a:rPr>
              <a:t>单击此处编辑母版标题样式</a:t>
            </a:r>
            <a:endParaRPr dirty="0">
              <a:sym typeface="+mn-ea"/>
            </a:endParaRPr>
          </a:p>
        </p:txBody>
      </p:sp>
      <p:sp>
        <p:nvSpPr>
          <p:cNvPr id="1048700" name="矩形 6"/>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0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descr="幻灯片2"/>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8" name="副标题"/>
          <p:cNvSpPr txBox="1">
            <a:spLocks noGrp="1"/>
          </p:cNvSpPr>
          <p:nvPr>
            <p:ph type="body" idx="3" hasCustomPrompt="1"/>
            <p:custDataLst>
              <p:tags r:id="rId3"/>
            </p:custDataLst>
          </p:nvPr>
        </p:nvSpPr>
        <p:spPr>
          <a:xfrm>
            <a:off x="3489971" y="627052"/>
            <a:ext cx="2719998" cy="45000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2000" i="0" kern="1200" kumimoji="0" lang="en-US" noProof="1" normalizeH="0" spc="300" strike="noStrike" u="none">
                <a:solidFill>
                  <a:schemeClr val="tx1"/>
                </a:solidFill>
                <a:latin typeface="+mn-ea"/>
                <a:ea typeface="+mn-ea"/>
                <a:cs typeface="微软雅黑" panose="020B0503020204020204" pitchFamily="34" charset="-122"/>
              </a:defRPr>
            </a:lvl1pPr>
          </a:lstStyle>
          <a:p>
            <a:pPr algn="l" lvl="0"/>
            <a:r>
              <a:rPr dirty="0" err="1">
                <a:sym typeface="+mn-ea"/>
              </a:rPr>
              <a:t>单击此处编辑副标题</a:t>
            </a:r>
            <a:endParaRPr dirty="0">
              <a:sym typeface="+mn-ea"/>
            </a:endParaRPr>
          </a:p>
        </p:txBody>
      </p:sp>
      <p:sp>
        <p:nvSpPr>
          <p:cNvPr id="1048710" name="标题"/>
          <p:cNvSpPr txBox="1">
            <a:spLocks noGrp="1"/>
          </p:cNvSpPr>
          <p:nvPr>
            <p:ph type="title" idx="2" hasCustomPrompt="1"/>
            <p:custDataLst>
              <p:tags r:id="rId4"/>
            </p:custDataLst>
          </p:nvPr>
        </p:nvSpPr>
        <p:spPr>
          <a:xfrm>
            <a:off x="174924" y="528887"/>
            <a:ext cx="3108961" cy="646331"/>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lt"/>
                <a:ea typeface="微软雅黑" panose="020B0503020204020204" pitchFamily="34" charset="-122"/>
                <a:cs typeface="微软雅黑" panose="020B0503020204020204" pitchFamily="34" charset="-122"/>
              </a:defRPr>
            </a:lvl1pPr>
          </a:lstStyle>
          <a:p>
            <a:pPr algn="r" lvl="0"/>
            <a:r>
              <a:rPr>
                <a:sym typeface="+mn-ea"/>
              </a:rPr>
              <a:t>单击编辑标题</a:t>
            </a:r>
            <a:endParaRPr>
              <a:sym typeface="+mn-ea"/>
            </a:endParaRPr>
          </a:p>
        </p:txBody>
      </p:sp>
      <p:cxnSp>
        <p:nvCxnSpPr>
          <p:cNvPr id="3145729" name="直接连接符 17"/>
          <p:cNvCxnSpPr>
            <a:cxnSpLocks/>
          </p:cNvCxnSpPr>
          <p:nvPr>
            <p:custDataLst>
              <p:tags r:id="rId5"/>
            </p:custDataLst>
          </p:nvPr>
        </p:nvCxnSpPr>
        <p:spPr>
          <a:xfrm>
            <a:off x="993913" y="1447137"/>
            <a:ext cx="10412231" cy="0"/>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1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1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幻灯片3"/>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8" name="节编号"/>
          <p:cNvSpPr txBox="1">
            <a:spLocks noGrp="1"/>
          </p:cNvSpPr>
          <p:nvPr>
            <p:ph type="body" idx="2" hasCustomPrompt="1"/>
            <p:custDataLst>
              <p:tags r:id="rId3"/>
            </p:custDataLst>
          </p:nvPr>
        </p:nvSpPr>
        <p:spPr>
          <a:xfrm>
            <a:off x="2292263" y="1277655"/>
            <a:ext cx="2088905" cy="3945697"/>
          </a:xfrm>
          <a:prstGeom prst="rect"/>
          <a:noFill/>
        </p:spPr>
        <p:txBody>
          <a:bodyPr anchor="ctr" anchorCtr="0" bIns="0" lIns="0" rIns="0" rtlCol="0" tIns="0" wrap="square">
            <a:normAutofit/>
          </a:bodyPr>
          <a:lstStyle>
            <a:lvl1pPr algn="r" defTabSz="914400" eaLnBrk="1" fontAlgn="auto" hangingPunct="1" latinLnBrk="0" marL="0" marR="0" rtl="0">
              <a:lnSpc>
                <a:spcPct val="100000"/>
              </a:lnSpc>
              <a:buClrTx/>
              <a:buSzTx/>
              <a:buFontTx/>
              <a:buNone/>
              <a:defRPr altLang="zh-CN" baseline="0" b="1" cap="none" dirty="0" sz="3600" i="0" kern="1200" kumimoji="0" lang="en-US" noProof="1" normalizeH="0" spc="300" strike="noStrike" u="none">
                <a:solidFill>
                  <a:schemeClr val="accent1"/>
                </a:solidFill>
                <a:latin typeface="+mj-ea"/>
                <a:ea typeface="+mj-ea"/>
                <a:cs typeface="微软雅黑" panose="020B0503020204020204" pitchFamily="34" charset="-122"/>
              </a:defRPr>
            </a:lvl1pPr>
          </a:lstStyle>
          <a:p>
            <a:pPr algn="r" lvl="0"/>
            <a:r>
              <a:rPr dirty="0" err="1">
                <a:sym typeface="+mn-ea"/>
              </a:rPr>
              <a:t>节编号</a:t>
            </a:r>
            <a:endParaRPr dirty="0">
              <a:sym typeface="+mn-ea"/>
            </a:endParaRPr>
          </a:p>
        </p:txBody>
      </p:sp>
      <p:sp>
        <p:nvSpPr>
          <p:cNvPr id="1048720" name="标题"/>
          <p:cNvSpPr txBox="1">
            <a:spLocks noGrp="1"/>
          </p:cNvSpPr>
          <p:nvPr>
            <p:ph type="title" idx="1" hasCustomPrompt="1"/>
            <p:custDataLst>
              <p:tags r:id="rId4"/>
            </p:custDataLst>
          </p:nvPr>
        </p:nvSpPr>
        <p:spPr>
          <a:xfrm>
            <a:off x="4924425" y="1277655"/>
            <a:ext cx="5019675" cy="3945697"/>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722"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24"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26"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2" name="标题"/>
          <p:cNvSpPr txBox="1">
            <a:spLocks noGrp="1"/>
          </p:cNvSpPr>
          <p:nvPr>
            <p:ph type="title" idx="2"/>
            <p:custDataLst>
              <p:tags r:id="rId5"/>
            </p:custDataLst>
          </p:nvPr>
        </p:nvSpPr>
        <p:spPr>
          <a:xfrm>
            <a:off x="608400" y="608400"/>
            <a:ext cx="10969200" cy="705600"/>
          </a:xfrm>
          <a:prstGeom prst="rect"/>
          <a:noFill/>
          <a:ln>
            <a:noFill/>
            <a:prstDash val="sysDash"/>
          </a:ln>
        </p:spPr>
        <p:txBody>
          <a:bodyPr anchor="ctr" anchorCtr="0" rtlCol="0" wrap="square">
            <a:normAutofit/>
          </a:bodyPr>
          <a:lstStyle>
            <a:lvl1pPr algn="l" defTabSz="914400" eaLnBrk="1" fontAlgn="auto" hangingPunct="1" latinLnBrk="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34" name="矩形 7"/>
          <p:cNvSpPr/>
          <p:nvPr>
            <p:custDataLst>
              <p:tags r:id="rId6"/>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36"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40"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2"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4" name="标题"/>
          <p:cNvSpPr txBox="1">
            <a:spLocks noGrp="1"/>
          </p:cNvSpPr>
          <p:nvPr>
            <p:ph type="title" idx="5"/>
            <p:custDataLst>
              <p:tags r:id="rId4"/>
            </p:custDataLst>
          </p:nvPr>
        </p:nvSpPr>
        <p:spPr>
          <a:xfrm>
            <a:off x="6235200" y="1419070"/>
            <a:ext cx="5342400" cy="42037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a:sym typeface="+mn-ea"/>
              </a:rPr>
              <a:t>单击此处编辑母版标题样式</a:t>
            </a:r>
            <a:endParaRPr>
              <a:sym typeface="+mn-ea"/>
            </a:endParaRPr>
          </a:p>
        </p:txBody>
      </p:sp>
      <p:sp>
        <p:nvSpPr>
          <p:cNvPr id="1048746"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8"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50" name="标题"/>
          <p:cNvSpPr txBox="1">
            <a:spLocks noGrp="1"/>
          </p:cNvSpPr>
          <p:nvPr>
            <p:ph type="title" idx="2"/>
            <p:custDataLst>
              <p:tags r:id="rId7"/>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52" name="矩形 9"/>
          <p:cNvSpPr/>
          <p:nvPr>
            <p:custDataLst>
              <p:tags r:id="rId8"/>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54"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6"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58"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6"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62" name="矩形 7"/>
          <p:cNvSpPr/>
          <p:nvPr>
            <p:custDataLst>
              <p:tags r:id="rId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0"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72" name="页脚占位符 2"/>
          <p:cNvSpPr>
            <a:spLocks noGrp="1"/>
          </p:cNvSpPr>
          <p:nvPr>
            <p:ph type="ftr" sz="quarter" idx="11"/>
            <p:custDataLst>
              <p:tags r:id="rId4"/>
            </p:custDataLst>
          </p:nvPr>
        </p:nvSpPr>
        <p:spPr/>
        <p:txBody>
          <a:bodyPr/>
          <a:p>
            <a:endParaRPr altLang="en-US" dirty="0" lang="zh-CN"/>
          </a:p>
        </p:txBody>
      </p:sp>
      <p:sp>
        <p:nvSpPr>
          <p:cNvPr id="1048774"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76"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微软雅黑" panose="020B0503020204020204" pitchFamily="34" charset="-122"/>
                <a:ea typeface="微软雅黑" panose="020B0503020204020204" pitchFamily="3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微软雅黑" panose="020B0503020204020204" pitchFamily="34" charset="-122"/>
                <a:ea typeface="微软雅黑" panose="020B0503020204020204" pitchFamily="3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78"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80"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82"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卡通人物  低可信度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18789"/>
            <a:ext cx="12192000" cy="6858000"/>
          </a:xfrm>
          <a:prstGeom prst="rect"/>
        </p:spPr>
      </p:pic>
      <p:sp>
        <p:nvSpPr>
          <p:cNvPr id="1048784" name="副标题"/>
          <p:cNvSpPr txBox="1">
            <a:spLocks noGrp="1"/>
          </p:cNvSpPr>
          <p:nvPr>
            <p:ph type="body" idx="3" hasCustomPrompt="1"/>
            <p:custDataLst>
              <p:tags r:id="rId3"/>
            </p:custDataLst>
          </p:nvPr>
        </p:nvSpPr>
        <p:spPr>
          <a:xfrm>
            <a:off x="608400" y="1324800"/>
            <a:ext cx="109692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a:sym typeface="+mn-ea"/>
              </a:rPr>
              <a:t>单击此处编辑母版副标题样式</a:t>
            </a:r>
            <a:endParaRPr>
              <a:sym typeface="+mn-ea"/>
            </a:endParaRPr>
          </a:p>
        </p:txBody>
      </p:sp>
      <p:sp>
        <p:nvSpPr>
          <p:cNvPr id="1048786"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anchor="ctr" anchorCtr="0" rtlCol="0" vert="horz" wrap="square">
            <a:normAutofit/>
          </a:bodyPr>
          <a:lstStyle>
            <a:lvl1pPr algn="l" defTabSz="914400" eaLnBrk="1" fontAlgn="auto" hangingPunct="1" latinLnBrk="0" lvl="0" marL="0" marR="0" rtl="0">
              <a:lnSpc>
                <a:spcPct val="100000"/>
              </a:lnSpc>
              <a:buClrTx/>
              <a:buSzTx/>
              <a:buFontTx/>
              <a:buNone/>
              <a:defRPr altLang="en-US" baseline="0" b="1" cap="none" dirty="0" sz="3200" i="0" kern="1200" kumimoji="0" lang="zh-CN" noProof="1" normalizeH="0" spc="300" strike="noStrike" u="none">
                <a:ln>
                  <a:noFill/>
                  <a:prstDash val="sysDot"/>
                </a:ln>
                <a:solidFill>
                  <a:schemeClr val="tx1"/>
                </a:solidFill>
                <a:latin typeface="+mj-ea"/>
                <a:ea typeface="+mj-ea"/>
                <a:cs typeface="微软雅黑" panose="020B0503020204020204" pitchFamily="34" charset="-122"/>
                <a:sym typeface="+mn-ea"/>
              </a:defRPr>
            </a:lvl1pPr>
          </a:lstStyle>
          <a:p>
            <a:pPr lvl="0"/>
            <a:r>
              <a:rPr>
                <a:sym typeface="+mn-ea"/>
              </a:rPr>
              <a:t>单击此处编辑母版标题样式</a:t>
            </a:r>
            <a:endParaRPr>
              <a:sym typeface="+mn-ea"/>
            </a:endParaRPr>
          </a:p>
        </p:txBody>
      </p:sp>
      <p:sp>
        <p:nvSpPr>
          <p:cNvPr id="1048788" name="矩形 5"/>
          <p:cNvSpPr/>
          <p:nvPr>
            <p:custDataLst>
              <p:tags r:id="rId5"/>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790"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94"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15" descr="图片包含 游戏机, 窗帘  描述已自动生成"/>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96" name="署名"/>
          <p:cNvSpPr txBox="1">
            <a:spLocks noGrp="1"/>
          </p:cNvSpPr>
          <p:nvPr>
            <p:ph type="body" idx="9"/>
            <p:custDataLst>
              <p:tags r:id="rId3"/>
            </p:custDataLst>
          </p:nvPr>
        </p:nvSpPr>
        <p:spPr>
          <a:xfrm>
            <a:off x="6253407" y="3759791"/>
            <a:ext cx="288000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1600" i="0" kern="1200" kumimoji="0" lang="zh-CN" noProof="1" normalizeH="0" spc="150" strike="noStrike" u="none">
                <a:solidFill>
                  <a:schemeClr val="tx1"/>
                </a:solidFill>
                <a:latin typeface="+mn-ea"/>
                <a:ea typeface="+mn-ea"/>
                <a:cs typeface="微软雅黑" panose="020B0503020204020204" pitchFamily="34" charset="-122"/>
              </a:defRPr>
            </a:lvl1pPr>
          </a:lstStyle>
          <a:p>
            <a:pPr lvl="0">
              <a:lnSpc>
                <a:spcPct val="150000"/>
              </a:lnSpc>
            </a:pPr>
            <a:r>
              <a:rPr dirty="0">
                <a:sym typeface="+mn-ea"/>
              </a:rPr>
              <a:t>单击此处编辑母版文本样式</a:t>
            </a:r>
            <a:endParaRPr dirty="0">
              <a:sym typeface="+mn-ea"/>
            </a:endParaRPr>
          </a:p>
        </p:txBody>
      </p:sp>
      <p:sp>
        <p:nvSpPr>
          <p:cNvPr id="1048798" name="标题"/>
          <p:cNvSpPr txBox="1">
            <a:spLocks noGrp="1"/>
          </p:cNvSpPr>
          <p:nvPr>
            <p:ph type="title" idx="8" hasCustomPrompt="1"/>
            <p:custDataLst>
              <p:tags r:id="rId4"/>
            </p:custDataLst>
          </p:nvPr>
        </p:nvSpPr>
        <p:spPr>
          <a:xfrm>
            <a:off x="6105525" y="2710481"/>
            <a:ext cx="5520055" cy="677108"/>
          </a:xfrm>
          <a:prstGeom prst="rect"/>
          <a:noFill/>
        </p:spPr>
        <p:txBody>
          <a:bodyPr anchor="ctr" bIns="0" lIns="0" rIns="0" rtlCol="0" tIns="0" wrap="square">
            <a:noAutofit/>
          </a:bodyPr>
          <a:lstStyle>
            <a:lvl1pPr algn="l" defTabSz="914400" eaLnBrk="1" fontAlgn="auto" hangingPunct="1" latinLnBrk="0" marL="0" marR="0" rtl="0">
              <a:lnSpc>
                <a:spcPct val="100000"/>
              </a:lnSpc>
              <a:buClrTx/>
              <a:buSzTx/>
              <a:buFontTx/>
              <a:buNone/>
              <a:defRPr altLang="en-US" baseline="0" b="1" cap="none" dirty="0" sz="4700" i="0" kern="1200" kumimoji="0" lang="zh-CN" noProof="1" normalizeH="0" spc="300" strike="noStrike" u="none">
                <a:solidFill>
                  <a:schemeClr val="tx1"/>
                </a:solidFill>
                <a:latin typeface="+mj-ea"/>
                <a:ea typeface="+mj-ea"/>
                <a:cs typeface="微软雅黑" panose="020B0503020204020204" pitchFamily="34" charset="-122"/>
              </a:defRPr>
            </a:lvl1pPr>
          </a:lstStyle>
          <a:p>
            <a:pPr lvl="0"/>
            <a:r>
              <a:rPr dirty="0">
                <a:sym typeface="+mn-ea"/>
              </a:rPr>
              <a:t>单击此处编辑标题</a:t>
            </a:r>
            <a:endParaRPr dirty="0">
              <a:sym typeface="+mn-ea"/>
            </a:endParaRPr>
          </a:p>
        </p:txBody>
      </p:sp>
      <p:sp>
        <p:nvSpPr>
          <p:cNvPr id="1048800" name="矩形 6"/>
          <p:cNvSpPr/>
          <p:nvPr>
            <p:custDataLst>
              <p:tags r:id="rId5"/>
            </p:custDataLst>
          </p:nvPr>
        </p:nvSpPr>
        <p:spPr>
          <a:xfrm>
            <a:off x="6096000" y="3886432"/>
            <a:ext cx="64800" cy="25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cs typeface="微软雅黑" panose="020B0503020204020204" pitchFamily="34" charset="-122"/>
            </a:endParaRPr>
          </a:p>
        </p:txBody>
      </p:sp>
      <p:sp>
        <p:nvSpPr>
          <p:cNvPr id="1048802" name="任意多边形: 形状 9"/>
          <p:cNvSpPr/>
          <p:nvPr>
            <p:custDataLst>
              <p:tags r:id="rId6"/>
            </p:custDataLst>
          </p:nvPr>
        </p:nvSpPr>
        <p:spPr>
          <a:xfrm rot="13500000">
            <a:off x="11051540" y="5988685"/>
            <a:ext cx="789305" cy="6350"/>
          </a:xfrm>
          <a:custGeom>
            <a:avLst/>
            <a:gdLst>
              <a:gd name="connsiteX0" fmla="*/ 785936 w 789063"/>
              <a:gd name="connsiteY0" fmla="*/ 6019 h 6441"/>
              <a:gd name="connsiteX1" fmla="*/ 789157 w 789063"/>
              <a:gd name="connsiteY1" fmla="*/ 2798 h 6441"/>
              <a:gd name="connsiteX2" fmla="*/ 785936 w 789063"/>
              <a:gd name="connsiteY2" fmla="*/ -423 h 6441"/>
              <a:gd name="connsiteX3" fmla="*/ 785936 w 789063"/>
              <a:gd name="connsiteY3" fmla="*/ 6019 h 6441"/>
              <a:gd name="connsiteX4" fmla="*/ 785936 w 789063"/>
              <a:gd name="connsiteY4" fmla="*/ 6019 h 6441"/>
              <a:gd name="connsiteX5" fmla="*/ 93 w 789063"/>
              <a:gd name="connsiteY5" fmla="*/ 6019 h 6441"/>
              <a:gd name="connsiteX6" fmla="*/ 785936 w 789063"/>
              <a:gd name="connsiteY6" fmla="*/ 6019 h 6441"/>
              <a:gd name="connsiteX7" fmla="*/ 785936 w 789063"/>
              <a:gd name="connsiteY7" fmla="*/ -423 h 6441"/>
              <a:gd name="connsiteX8" fmla="*/ 93 w 789063"/>
              <a:gd name="connsiteY8" fmla="*/ -423 h 6441"/>
              <a:gd name="connsiteX9" fmla="*/ 93 w 789063"/>
              <a:gd name="connsiteY9" fmla="*/ 6019 h 6441"/>
              <a:gd name="connsiteX10" fmla="*/ 93 w 789063"/>
              <a:gd name="connsiteY10" fmla="*/ 6019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9063" h="6441">
                <a:moveTo>
                  <a:pt x="785936" y="6019"/>
                </a:moveTo>
                <a:cubicBezTo>
                  <a:pt x="787714" y="6019"/>
                  <a:pt x="789157" y="4576"/>
                  <a:pt x="789157" y="2798"/>
                </a:cubicBezTo>
                <a:cubicBezTo>
                  <a:pt x="789157" y="1019"/>
                  <a:pt x="787714" y="-423"/>
                  <a:pt x="785936" y="-423"/>
                </a:cubicBezTo>
                <a:cubicBezTo>
                  <a:pt x="785936" y="-423"/>
                  <a:pt x="785936" y="6019"/>
                  <a:pt x="785936" y="6019"/>
                </a:cubicBezTo>
                <a:cubicBezTo>
                  <a:pt x="785936" y="6019"/>
                  <a:pt x="785936" y="6019"/>
                  <a:pt x="785936" y="6019"/>
                </a:cubicBezTo>
                <a:close/>
                <a:moveTo>
                  <a:pt x="93" y="6019"/>
                </a:moveTo>
                <a:cubicBezTo>
                  <a:pt x="93" y="6019"/>
                  <a:pt x="785936" y="6019"/>
                  <a:pt x="785936" y="6019"/>
                </a:cubicBezTo>
                <a:cubicBezTo>
                  <a:pt x="785936" y="6019"/>
                  <a:pt x="785936" y="-423"/>
                  <a:pt x="785936" y="-423"/>
                </a:cubicBezTo>
                <a:cubicBezTo>
                  <a:pt x="785936" y="-423"/>
                  <a:pt x="93" y="-423"/>
                  <a:pt x="93" y="-423"/>
                </a:cubicBezTo>
                <a:cubicBezTo>
                  <a:pt x="93" y="-423"/>
                  <a:pt x="93" y="6019"/>
                  <a:pt x="93" y="6019"/>
                </a:cubicBezTo>
                <a:cubicBezTo>
                  <a:pt x="93" y="6019"/>
                  <a:pt x="93" y="6019"/>
                  <a:pt x="93" y="6019"/>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4" name="任意多边形: 形状 10"/>
          <p:cNvSpPr/>
          <p:nvPr>
            <p:custDataLst>
              <p:tags r:id="rId7"/>
            </p:custDataLst>
          </p:nvPr>
        </p:nvSpPr>
        <p:spPr>
          <a:xfrm rot="13500000">
            <a:off x="10810240" y="5656580"/>
            <a:ext cx="756285" cy="6350"/>
          </a:xfrm>
          <a:custGeom>
            <a:avLst/>
            <a:gdLst>
              <a:gd name="connsiteX0" fmla="*/ 3132 w 756013"/>
              <a:gd name="connsiteY0" fmla="*/ -359 h 6441"/>
              <a:gd name="connsiteX1" fmla="*/ -89 w 756013"/>
              <a:gd name="connsiteY1" fmla="*/ 2861 h 6441"/>
              <a:gd name="connsiteX2" fmla="*/ 3132 w 756013"/>
              <a:gd name="connsiteY2" fmla="*/ 6082 h 6441"/>
              <a:gd name="connsiteX3" fmla="*/ 3132 w 756013"/>
              <a:gd name="connsiteY3" fmla="*/ -359 h 6441"/>
              <a:gd name="connsiteX4" fmla="*/ 3132 w 756013"/>
              <a:gd name="connsiteY4" fmla="*/ -359 h 6441"/>
              <a:gd name="connsiteX5" fmla="*/ 752704 w 756013"/>
              <a:gd name="connsiteY5" fmla="*/ 6082 h 6441"/>
              <a:gd name="connsiteX6" fmla="*/ 755925 w 756013"/>
              <a:gd name="connsiteY6" fmla="*/ 2861 h 6441"/>
              <a:gd name="connsiteX7" fmla="*/ 752704 w 756013"/>
              <a:gd name="connsiteY7" fmla="*/ -359 h 6441"/>
              <a:gd name="connsiteX8" fmla="*/ 752704 w 756013"/>
              <a:gd name="connsiteY8" fmla="*/ 6082 h 6441"/>
              <a:gd name="connsiteX9" fmla="*/ 752704 w 756013"/>
              <a:gd name="connsiteY9" fmla="*/ 6082 h 6441"/>
              <a:gd name="connsiteX10" fmla="*/ 3132 w 756013"/>
              <a:gd name="connsiteY10" fmla="*/ 6082 h 6441"/>
              <a:gd name="connsiteX11" fmla="*/ 752704 w 756013"/>
              <a:gd name="connsiteY11" fmla="*/ 6082 h 6441"/>
              <a:gd name="connsiteX12" fmla="*/ 752704 w 756013"/>
              <a:gd name="connsiteY12" fmla="*/ -359 h 6441"/>
              <a:gd name="connsiteX13" fmla="*/ 3132 w 756013"/>
              <a:gd name="connsiteY13" fmla="*/ -359 h 6441"/>
              <a:gd name="connsiteX14" fmla="*/ 3132 w 756013"/>
              <a:gd name="connsiteY14" fmla="*/ 6082 h 6441"/>
              <a:gd name="connsiteX15" fmla="*/ 3132 w 756013"/>
              <a:gd name="connsiteY15" fmla="*/ 6082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6013" h="6441">
                <a:moveTo>
                  <a:pt x="3132" y="-359"/>
                </a:moveTo>
                <a:cubicBezTo>
                  <a:pt x="1353" y="-359"/>
                  <a:pt x="-89" y="1083"/>
                  <a:pt x="-89" y="2861"/>
                </a:cubicBezTo>
                <a:cubicBezTo>
                  <a:pt x="-89" y="4641"/>
                  <a:pt x="1353" y="6082"/>
                  <a:pt x="3132" y="6082"/>
                </a:cubicBezTo>
                <a:cubicBezTo>
                  <a:pt x="3132" y="6082"/>
                  <a:pt x="3132" y="-359"/>
                  <a:pt x="3132" y="-359"/>
                </a:cubicBezTo>
                <a:cubicBezTo>
                  <a:pt x="3132" y="-359"/>
                  <a:pt x="3132" y="-359"/>
                  <a:pt x="3132" y="-359"/>
                </a:cubicBezTo>
                <a:close/>
                <a:moveTo>
                  <a:pt x="752704" y="6082"/>
                </a:moveTo>
                <a:cubicBezTo>
                  <a:pt x="754482" y="6082"/>
                  <a:pt x="755925" y="4641"/>
                  <a:pt x="755925" y="2861"/>
                </a:cubicBezTo>
                <a:cubicBezTo>
                  <a:pt x="755925" y="1083"/>
                  <a:pt x="754482" y="-359"/>
                  <a:pt x="752704" y="-359"/>
                </a:cubicBezTo>
                <a:cubicBezTo>
                  <a:pt x="752704" y="-359"/>
                  <a:pt x="752704" y="6082"/>
                  <a:pt x="752704" y="6082"/>
                </a:cubicBezTo>
                <a:cubicBezTo>
                  <a:pt x="752704" y="6082"/>
                  <a:pt x="752704" y="6082"/>
                  <a:pt x="752704" y="6082"/>
                </a:cubicBezTo>
                <a:close/>
                <a:moveTo>
                  <a:pt x="3132" y="6082"/>
                </a:moveTo>
                <a:cubicBezTo>
                  <a:pt x="3132" y="6082"/>
                  <a:pt x="752704" y="6082"/>
                  <a:pt x="752704" y="6082"/>
                </a:cubicBezTo>
                <a:cubicBezTo>
                  <a:pt x="752704" y="6082"/>
                  <a:pt x="752704" y="-359"/>
                  <a:pt x="752704" y="-359"/>
                </a:cubicBezTo>
                <a:cubicBezTo>
                  <a:pt x="752704" y="-359"/>
                  <a:pt x="3132" y="-359"/>
                  <a:pt x="3132" y="-359"/>
                </a:cubicBezTo>
                <a:cubicBezTo>
                  <a:pt x="3132" y="-359"/>
                  <a:pt x="3132" y="6082"/>
                  <a:pt x="3132" y="6082"/>
                </a:cubicBezTo>
                <a:cubicBezTo>
                  <a:pt x="3132" y="6082"/>
                  <a:pt x="3132" y="6082"/>
                  <a:pt x="3132" y="6082"/>
                </a:cubicBez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6" name="任意多边形: 形状 8"/>
          <p:cNvSpPr/>
          <p:nvPr>
            <p:custDataLst>
              <p:tags r:id="rId8"/>
            </p:custDataLst>
          </p:nvPr>
        </p:nvSpPr>
        <p:spPr>
          <a:xfrm rot="18900000">
            <a:off x="11212195" y="5724525"/>
            <a:ext cx="193675" cy="186055"/>
          </a:xfrm>
          <a:custGeom>
            <a:avLst/>
            <a:gdLst>
              <a:gd name="connsiteX0" fmla="*/ 70759 w 193437"/>
              <a:gd name="connsiteY0" fmla="*/ -147 h 186208"/>
              <a:gd name="connsiteX1" fmla="*/ 67009 w 193437"/>
              <a:gd name="connsiteY1" fmla="*/ 991 h 186208"/>
              <a:gd name="connsiteX2" fmla="*/ 63308 w 193437"/>
              <a:gd name="connsiteY2" fmla="*/ 2280 h 186208"/>
              <a:gd name="connsiteX3" fmla="*/ 59663 w 193437"/>
              <a:gd name="connsiteY3" fmla="*/ 3716 h 186208"/>
              <a:gd name="connsiteX4" fmla="*/ 56079 w 193437"/>
              <a:gd name="connsiteY4" fmla="*/ 5301 h 186208"/>
              <a:gd name="connsiteX5" fmla="*/ 52562 w 193437"/>
              <a:gd name="connsiteY5" fmla="*/ 7029 h 186208"/>
              <a:gd name="connsiteX6" fmla="*/ 49118 w 193437"/>
              <a:gd name="connsiteY6" fmla="*/ 8897 h 186208"/>
              <a:gd name="connsiteX7" fmla="*/ 45752 w 193437"/>
              <a:gd name="connsiteY7" fmla="*/ 10903 h 186208"/>
              <a:gd name="connsiteX8" fmla="*/ 42470 w 193437"/>
              <a:gd name="connsiteY8" fmla="*/ 13045 h 186208"/>
              <a:gd name="connsiteX9" fmla="*/ 39278 w 193437"/>
              <a:gd name="connsiteY9" fmla="*/ 15317 h 186208"/>
              <a:gd name="connsiteX10" fmla="*/ 36181 w 193437"/>
              <a:gd name="connsiteY10" fmla="*/ 17716 h 186208"/>
              <a:gd name="connsiteX11" fmla="*/ 33183 w 193437"/>
              <a:gd name="connsiteY11" fmla="*/ 20240 h 186208"/>
              <a:gd name="connsiteX12" fmla="*/ 30290 w 193437"/>
              <a:gd name="connsiteY12" fmla="*/ 22884 h 186208"/>
              <a:gd name="connsiteX13" fmla="*/ 27506 w 193437"/>
              <a:gd name="connsiteY13" fmla="*/ 25641 h 186208"/>
              <a:gd name="connsiteX14" fmla="*/ 24836 w 193437"/>
              <a:gd name="connsiteY14" fmla="*/ 28509 h 186208"/>
              <a:gd name="connsiteX15" fmla="*/ 22285 w 193437"/>
              <a:gd name="connsiteY15" fmla="*/ 31483 h 186208"/>
              <a:gd name="connsiteX16" fmla="*/ 19856 w 193437"/>
              <a:gd name="connsiteY16" fmla="*/ 34559 h 186208"/>
              <a:gd name="connsiteX17" fmla="*/ 17554 w 193437"/>
              <a:gd name="connsiteY17" fmla="*/ 37730 h 186208"/>
              <a:gd name="connsiteX18" fmla="*/ 15382 w 193437"/>
              <a:gd name="connsiteY18" fmla="*/ 40991 h 186208"/>
              <a:gd name="connsiteX19" fmla="*/ 13344 w 193437"/>
              <a:gd name="connsiteY19" fmla="*/ 44337 h 186208"/>
              <a:gd name="connsiteX20" fmla="*/ 11443 w 193437"/>
              <a:gd name="connsiteY20" fmla="*/ 47764 h 186208"/>
              <a:gd name="connsiteX21" fmla="*/ 9683 w 193437"/>
              <a:gd name="connsiteY21" fmla="*/ 51265 h 186208"/>
              <a:gd name="connsiteX22" fmla="*/ 8066 w 193437"/>
              <a:gd name="connsiteY22" fmla="*/ 54833 h 186208"/>
              <a:gd name="connsiteX23" fmla="*/ 6594 w 193437"/>
              <a:gd name="connsiteY23" fmla="*/ 58466 h 186208"/>
              <a:gd name="connsiteX24" fmla="*/ 5272 w 193437"/>
              <a:gd name="connsiteY24" fmla="*/ 62154 h 186208"/>
              <a:gd name="connsiteX25" fmla="*/ 4099 w 193437"/>
              <a:gd name="connsiteY25" fmla="*/ 65893 h 186208"/>
              <a:gd name="connsiteX26" fmla="*/ 3079 w 193437"/>
              <a:gd name="connsiteY26" fmla="*/ 69676 h 186208"/>
              <a:gd name="connsiteX27" fmla="*/ 2213 w 193437"/>
              <a:gd name="connsiteY27" fmla="*/ 73497 h 186208"/>
              <a:gd name="connsiteX28" fmla="*/ 1503 w 193437"/>
              <a:gd name="connsiteY28" fmla="*/ 77351 h 186208"/>
              <a:gd name="connsiteX29" fmla="*/ 949 w 193437"/>
              <a:gd name="connsiteY29" fmla="*/ 81230 h 186208"/>
              <a:gd name="connsiteX30" fmla="*/ 552 w 193437"/>
              <a:gd name="connsiteY30" fmla="*/ 85129 h 186208"/>
              <a:gd name="connsiteX31" fmla="*/ 314 w 193437"/>
              <a:gd name="connsiteY31" fmla="*/ 89040 h 186208"/>
              <a:gd name="connsiteX32" fmla="*/ 235 w 193437"/>
              <a:gd name="connsiteY32" fmla="*/ 92958 h 186208"/>
              <a:gd name="connsiteX33" fmla="*/ 314 w 193437"/>
              <a:gd name="connsiteY33" fmla="*/ 96876 h 186208"/>
              <a:gd name="connsiteX34" fmla="*/ 552 w 193437"/>
              <a:gd name="connsiteY34" fmla="*/ 100786 h 186208"/>
              <a:gd name="connsiteX35" fmla="*/ 949 w 193437"/>
              <a:gd name="connsiteY35" fmla="*/ 104685 h 186208"/>
              <a:gd name="connsiteX36" fmla="*/ 1503 w 193437"/>
              <a:gd name="connsiteY36" fmla="*/ 108564 h 186208"/>
              <a:gd name="connsiteX37" fmla="*/ 2213 w 193437"/>
              <a:gd name="connsiteY37" fmla="*/ 112417 h 186208"/>
              <a:gd name="connsiteX38" fmla="*/ 3079 w 193437"/>
              <a:gd name="connsiteY38" fmla="*/ 116239 h 186208"/>
              <a:gd name="connsiteX39" fmla="*/ 4099 w 193437"/>
              <a:gd name="connsiteY39" fmla="*/ 120023 h 186208"/>
              <a:gd name="connsiteX40" fmla="*/ 5272 w 193437"/>
              <a:gd name="connsiteY40" fmla="*/ 123761 h 186208"/>
              <a:gd name="connsiteX41" fmla="*/ 6594 w 193437"/>
              <a:gd name="connsiteY41" fmla="*/ 127450 h 186208"/>
              <a:gd name="connsiteX42" fmla="*/ 8066 w 193437"/>
              <a:gd name="connsiteY42" fmla="*/ 131081 h 186208"/>
              <a:gd name="connsiteX43" fmla="*/ 9683 w 193437"/>
              <a:gd name="connsiteY43" fmla="*/ 134651 h 186208"/>
              <a:gd name="connsiteX44" fmla="*/ 11443 w 193437"/>
              <a:gd name="connsiteY44" fmla="*/ 138151 h 186208"/>
              <a:gd name="connsiteX45" fmla="*/ 13344 w 193437"/>
              <a:gd name="connsiteY45" fmla="*/ 141578 h 186208"/>
              <a:gd name="connsiteX46" fmla="*/ 15382 w 193437"/>
              <a:gd name="connsiteY46" fmla="*/ 144925 h 186208"/>
              <a:gd name="connsiteX47" fmla="*/ 17554 w 193437"/>
              <a:gd name="connsiteY47" fmla="*/ 148186 h 186208"/>
              <a:gd name="connsiteX48" fmla="*/ 19856 w 193437"/>
              <a:gd name="connsiteY48" fmla="*/ 151357 h 186208"/>
              <a:gd name="connsiteX49" fmla="*/ 22285 w 193437"/>
              <a:gd name="connsiteY49" fmla="*/ 154431 h 186208"/>
              <a:gd name="connsiteX50" fmla="*/ 24836 w 193437"/>
              <a:gd name="connsiteY50" fmla="*/ 157406 h 186208"/>
              <a:gd name="connsiteX51" fmla="*/ 27506 w 193437"/>
              <a:gd name="connsiteY51" fmla="*/ 160274 h 186208"/>
              <a:gd name="connsiteX52" fmla="*/ 30290 w 193437"/>
              <a:gd name="connsiteY52" fmla="*/ 163032 h 186208"/>
              <a:gd name="connsiteX53" fmla="*/ 33183 w 193437"/>
              <a:gd name="connsiteY53" fmla="*/ 165675 h 186208"/>
              <a:gd name="connsiteX54" fmla="*/ 36181 w 193437"/>
              <a:gd name="connsiteY54" fmla="*/ 168198 h 186208"/>
              <a:gd name="connsiteX55" fmla="*/ 39278 w 193437"/>
              <a:gd name="connsiteY55" fmla="*/ 170598 h 186208"/>
              <a:gd name="connsiteX56" fmla="*/ 42470 w 193437"/>
              <a:gd name="connsiteY56" fmla="*/ 172870 h 186208"/>
              <a:gd name="connsiteX57" fmla="*/ 45752 w 193437"/>
              <a:gd name="connsiteY57" fmla="*/ 175012 h 186208"/>
              <a:gd name="connsiteX58" fmla="*/ 49118 w 193437"/>
              <a:gd name="connsiteY58" fmla="*/ 177018 h 186208"/>
              <a:gd name="connsiteX59" fmla="*/ 52562 w 193437"/>
              <a:gd name="connsiteY59" fmla="*/ 178888 h 186208"/>
              <a:gd name="connsiteX60" fmla="*/ 56079 w 193437"/>
              <a:gd name="connsiteY60" fmla="*/ 180614 h 186208"/>
              <a:gd name="connsiteX61" fmla="*/ 59663 w 193437"/>
              <a:gd name="connsiteY61" fmla="*/ 182198 h 186208"/>
              <a:gd name="connsiteX62" fmla="*/ 63308 w 193437"/>
              <a:gd name="connsiteY62" fmla="*/ 183635 h 186208"/>
              <a:gd name="connsiteX63" fmla="*/ 67009 w 193437"/>
              <a:gd name="connsiteY63" fmla="*/ 184923 h 186208"/>
              <a:gd name="connsiteX64" fmla="*/ 70759 w 193437"/>
              <a:gd name="connsiteY64" fmla="*/ 186062 h 186208"/>
              <a:gd name="connsiteX65" fmla="*/ 70759 w 193437"/>
              <a:gd name="connsiteY65" fmla="*/ -147 h 186208"/>
              <a:gd name="connsiteX66" fmla="*/ 123148 w 193437"/>
              <a:gd name="connsiteY66" fmla="*/ 186062 h 186208"/>
              <a:gd name="connsiteX67" fmla="*/ 126898 w 193437"/>
              <a:gd name="connsiteY67" fmla="*/ 184925 h 186208"/>
              <a:gd name="connsiteX68" fmla="*/ 130599 w 193437"/>
              <a:gd name="connsiteY68" fmla="*/ 183636 h 186208"/>
              <a:gd name="connsiteX69" fmla="*/ 134244 w 193437"/>
              <a:gd name="connsiteY69" fmla="*/ 182198 h 186208"/>
              <a:gd name="connsiteX70" fmla="*/ 137828 w 193437"/>
              <a:gd name="connsiteY70" fmla="*/ 180615 h 186208"/>
              <a:gd name="connsiteX71" fmla="*/ 141345 w 193437"/>
              <a:gd name="connsiteY71" fmla="*/ 178888 h 186208"/>
              <a:gd name="connsiteX72" fmla="*/ 144790 w 193437"/>
              <a:gd name="connsiteY72" fmla="*/ 177018 h 186208"/>
              <a:gd name="connsiteX73" fmla="*/ 148155 w 193437"/>
              <a:gd name="connsiteY73" fmla="*/ 175012 h 186208"/>
              <a:gd name="connsiteX74" fmla="*/ 151437 w 193437"/>
              <a:gd name="connsiteY74" fmla="*/ 172871 h 186208"/>
              <a:gd name="connsiteX75" fmla="*/ 154629 w 193437"/>
              <a:gd name="connsiteY75" fmla="*/ 170599 h 186208"/>
              <a:gd name="connsiteX76" fmla="*/ 157727 w 193437"/>
              <a:gd name="connsiteY76" fmla="*/ 168198 h 186208"/>
              <a:gd name="connsiteX77" fmla="*/ 160725 w 193437"/>
              <a:gd name="connsiteY77" fmla="*/ 165675 h 186208"/>
              <a:gd name="connsiteX78" fmla="*/ 163617 w 193437"/>
              <a:gd name="connsiteY78" fmla="*/ 163032 h 186208"/>
              <a:gd name="connsiteX79" fmla="*/ 166402 w 193437"/>
              <a:gd name="connsiteY79" fmla="*/ 160275 h 186208"/>
              <a:gd name="connsiteX80" fmla="*/ 169072 w 193437"/>
              <a:gd name="connsiteY80" fmla="*/ 157407 h 186208"/>
              <a:gd name="connsiteX81" fmla="*/ 171622 w 193437"/>
              <a:gd name="connsiteY81" fmla="*/ 154433 h 186208"/>
              <a:gd name="connsiteX82" fmla="*/ 174051 w 193437"/>
              <a:gd name="connsiteY82" fmla="*/ 151357 h 186208"/>
              <a:gd name="connsiteX83" fmla="*/ 176354 w 193437"/>
              <a:gd name="connsiteY83" fmla="*/ 148186 h 186208"/>
              <a:gd name="connsiteX84" fmla="*/ 178526 w 193437"/>
              <a:gd name="connsiteY84" fmla="*/ 144925 h 186208"/>
              <a:gd name="connsiteX85" fmla="*/ 180563 w 193437"/>
              <a:gd name="connsiteY85" fmla="*/ 141579 h 186208"/>
              <a:gd name="connsiteX86" fmla="*/ 182465 w 193437"/>
              <a:gd name="connsiteY86" fmla="*/ 138152 h 186208"/>
              <a:gd name="connsiteX87" fmla="*/ 184225 w 193437"/>
              <a:gd name="connsiteY87" fmla="*/ 134651 h 186208"/>
              <a:gd name="connsiteX88" fmla="*/ 185842 w 193437"/>
              <a:gd name="connsiteY88" fmla="*/ 131081 h 186208"/>
              <a:gd name="connsiteX89" fmla="*/ 187314 w 193437"/>
              <a:gd name="connsiteY89" fmla="*/ 127450 h 186208"/>
              <a:gd name="connsiteX90" fmla="*/ 188636 w 193437"/>
              <a:gd name="connsiteY90" fmla="*/ 123762 h 186208"/>
              <a:gd name="connsiteX91" fmla="*/ 189810 w 193437"/>
              <a:gd name="connsiteY91" fmla="*/ 120023 h 186208"/>
              <a:gd name="connsiteX92" fmla="*/ 190829 w 193437"/>
              <a:gd name="connsiteY92" fmla="*/ 116239 h 186208"/>
              <a:gd name="connsiteX93" fmla="*/ 191695 w 193437"/>
              <a:gd name="connsiteY93" fmla="*/ 112417 h 186208"/>
              <a:gd name="connsiteX94" fmla="*/ 192405 w 193437"/>
              <a:gd name="connsiteY94" fmla="*/ 108564 h 186208"/>
              <a:gd name="connsiteX95" fmla="*/ 192959 w 193437"/>
              <a:gd name="connsiteY95" fmla="*/ 104685 h 186208"/>
              <a:gd name="connsiteX96" fmla="*/ 193356 w 193437"/>
              <a:gd name="connsiteY96" fmla="*/ 100786 h 186208"/>
              <a:gd name="connsiteX97" fmla="*/ 193594 w 193437"/>
              <a:gd name="connsiteY97" fmla="*/ 96876 h 186208"/>
              <a:gd name="connsiteX98" fmla="*/ 193673 w 193437"/>
              <a:gd name="connsiteY98" fmla="*/ 92958 h 186208"/>
              <a:gd name="connsiteX99" fmla="*/ 193594 w 193437"/>
              <a:gd name="connsiteY99" fmla="*/ 89040 h 186208"/>
              <a:gd name="connsiteX100" fmla="*/ 193356 w 193437"/>
              <a:gd name="connsiteY100" fmla="*/ 85129 h 186208"/>
              <a:gd name="connsiteX101" fmla="*/ 192959 w 193437"/>
              <a:gd name="connsiteY101" fmla="*/ 81230 h 186208"/>
              <a:gd name="connsiteX102" fmla="*/ 192405 w 193437"/>
              <a:gd name="connsiteY102" fmla="*/ 77351 h 186208"/>
              <a:gd name="connsiteX103" fmla="*/ 191695 w 193437"/>
              <a:gd name="connsiteY103" fmla="*/ 73497 h 186208"/>
              <a:gd name="connsiteX104" fmla="*/ 190829 w 193437"/>
              <a:gd name="connsiteY104" fmla="*/ 69676 h 186208"/>
              <a:gd name="connsiteX105" fmla="*/ 189810 w 193437"/>
              <a:gd name="connsiteY105" fmla="*/ 65893 h 186208"/>
              <a:gd name="connsiteX106" fmla="*/ 188636 w 193437"/>
              <a:gd name="connsiteY106" fmla="*/ 62154 h 186208"/>
              <a:gd name="connsiteX107" fmla="*/ 187314 w 193437"/>
              <a:gd name="connsiteY107" fmla="*/ 58465 h 186208"/>
              <a:gd name="connsiteX108" fmla="*/ 185842 w 193437"/>
              <a:gd name="connsiteY108" fmla="*/ 54833 h 186208"/>
              <a:gd name="connsiteX109" fmla="*/ 184225 w 193437"/>
              <a:gd name="connsiteY109" fmla="*/ 51265 h 186208"/>
              <a:gd name="connsiteX110" fmla="*/ 182465 w 193437"/>
              <a:gd name="connsiteY110" fmla="*/ 47764 h 186208"/>
              <a:gd name="connsiteX111" fmla="*/ 180563 w 193437"/>
              <a:gd name="connsiteY111" fmla="*/ 44337 h 186208"/>
              <a:gd name="connsiteX112" fmla="*/ 178526 w 193437"/>
              <a:gd name="connsiteY112" fmla="*/ 40991 h 186208"/>
              <a:gd name="connsiteX113" fmla="*/ 176354 w 193437"/>
              <a:gd name="connsiteY113" fmla="*/ 37728 h 186208"/>
              <a:gd name="connsiteX114" fmla="*/ 174051 w 193437"/>
              <a:gd name="connsiteY114" fmla="*/ 34557 h 186208"/>
              <a:gd name="connsiteX115" fmla="*/ 171622 w 193437"/>
              <a:gd name="connsiteY115" fmla="*/ 31483 h 186208"/>
              <a:gd name="connsiteX116" fmla="*/ 169072 w 193437"/>
              <a:gd name="connsiteY116" fmla="*/ 28509 h 186208"/>
              <a:gd name="connsiteX117" fmla="*/ 166402 w 193437"/>
              <a:gd name="connsiteY117" fmla="*/ 25641 h 186208"/>
              <a:gd name="connsiteX118" fmla="*/ 163617 w 193437"/>
              <a:gd name="connsiteY118" fmla="*/ 22882 h 186208"/>
              <a:gd name="connsiteX119" fmla="*/ 160725 w 193437"/>
              <a:gd name="connsiteY119" fmla="*/ 20240 h 186208"/>
              <a:gd name="connsiteX120" fmla="*/ 157727 w 193437"/>
              <a:gd name="connsiteY120" fmla="*/ 17716 h 186208"/>
              <a:gd name="connsiteX121" fmla="*/ 154629 w 193437"/>
              <a:gd name="connsiteY121" fmla="*/ 15317 h 186208"/>
              <a:gd name="connsiteX122" fmla="*/ 151437 w 193437"/>
              <a:gd name="connsiteY122" fmla="*/ 13045 h 186208"/>
              <a:gd name="connsiteX123" fmla="*/ 148155 w 193437"/>
              <a:gd name="connsiteY123" fmla="*/ 10903 h 186208"/>
              <a:gd name="connsiteX124" fmla="*/ 144789 w 193437"/>
              <a:gd name="connsiteY124" fmla="*/ 8897 h 186208"/>
              <a:gd name="connsiteX125" fmla="*/ 141345 w 193437"/>
              <a:gd name="connsiteY125" fmla="*/ 7027 h 186208"/>
              <a:gd name="connsiteX126" fmla="*/ 137828 w 193437"/>
              <a:gd name="connsiteY126" fmla="*/ 5301 h 186208"/>
              <a:gd name="connsiteX127" fmla="*/ 134244 w 193437"/>
              <a:gd name="connsiteY127" fmla="*/ 3716 h 186208"/>
              <a:gd name="connsiteX128" fmla="*/ 130599 w 193437"/>
              <a:gd name="connsiteY128" fmla="*/ 2280 h 186208"/>
              <a:gd name="connsiteX129" fmla="*/ 126898 w 193437"/>
              <a:gd name="connsiteY129" fmla="*/ 991 h 186208"/>
              <a:gd name="connsiteX130" fmla="*/ 123148 w 193437"/>
              <a:gd name="connsiteY130" fmla="*/ -147 h 186208"/>
              <a:gd name="connsiteX131" fmla="*/ 123148 w 193437"/>
              <a:gd name="connsiteY131" fmla="*/ 186062 h 1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93437" h="186208">
                <a:moveTo>
                  <a:pt x="70759" y="-147"/>
                </a:moveTo>
                <a:cubicBezTo>
                  <a:pt x="69501" y="207"/>
                  <a:pt x="68251" y="587"/>
                  <a:pt x="67009" y="991"/>
                </a:cubicBezTo>
                <a:cubicBezTo>
                  <a:pt x="65767" y="1396"/>
                  <a:pt x="64533" y="1826"/>
                  <a:pt x="63308" y="2280"/>
                </a:cubicBezTo>
                <a:cubicBezTo>
                  <a:pt x="62084" y="2734"/>
                  <a:pt x="60869" y="3214"/>
                  <a:pt x="59663" y="3716"/>
                </a:cubicBezTo>
                <a:cubicBezTo>
                  <a:pt x="58458" y="4220"/>
                  <a:pt x="57263" y="4748"/>
                  <a:pt x="56079" y="5301"/>
                </a:cubicBezTo>
                <a:cubicBezTo>
                  <a:pt x="54895" y="5853"/>
                  <a:pt x="53723" y="6428"/>
                  <a:pt x="52562" y="7029"/>
                </a:cubicBezTo>
                <a:cubicBezTo>
                  <a:pt x="51401" y="7628"/>
                  <a:pt x="50253" y="8251"/>
                  <a:pt x="49118" y="8897"/>
                </a:cubicBezTo>
                <a:cubicBezTo>
                  <a:pt x="47982" y="9542"/>
                  <a:pt x="46860" y="10212"/>
                  <a:pt x="45752" y="10903"/>
                </a:cubicBezTo>
                <a:cubicBezTo>
                  <a:pt x="44644" y="11595"/>
                  <a:pt x="43550" y="12309"/>
                  <a:pt x="42470" y="13045"/>
                </a:cubicBezTo>
                <a:cubicBezTo>
                  <a:pt x="41391" y="13781"/>
                  <a:pt x="40327" y="14538"/>
                  <a:pt x="39278" y="15317"/>
                </a:cubicBezTo>
                <a:cubicBezTo>
                  <a:pt x="38230" y="16096"/>
                  <a:pt x="37197" y="16897"/>
                  <a:pt x="36181" y="17716"/>
                </a:cubicBezTo>
                <a:cubicBezTo>
                  <a:pt x="35164" y="18538"/>
                  <a:pt x="34165" y="19380"/>
                  <a:pt x="33183" y="20240"/>
                </a:cubicBezTo>
                <a:cubicBezTo>
                  <a:pt x="32201" y="21101"/>
                  <a:pt x="31236" y="21982"/>
                  <a:pt x="30290" y="22884"/>
                </a:cubicBezTo>
                <a:cubicBezTo>
                  <a:pt x="29343" y="23784"/>
                  <a:pt x="28415" y="24704"/>
                  <a:pt x="27506" y="25641"/>
                </a:cubicBezTo>
                <a:cubicBezTo>
                  <a:pt x="26597" y="26580"/>
                  <a:pt x="25707" y="27535"/>
                  <a:pt x="24836" y="28509"/>
                </a:cubicBezTo>
                <a:cubicBezTo>
                  <a:pt x="23966" y="29483"/>
                  <a:pt x="23115" y="30475"/>
                  <a:pt x="22285" y="31483"/>
                </a:cubicBezTo>
                <a:cubicBezTo>
                  <a:pt x="21455" y="32491"/>
                  <a:pt x="20645" y="33517"/>
                  <a:pt x="19856" y="34559"/>
                </a:cubicBezTo>
                <a:cubicBezTo>
                  <a:pt x="19067" y="35599"/>
                  <a:pt x="18300" y="36657"/>
                  <a:pt x="17554" y="37730"/>
                </a:cubicBezTo>
                <a:cubicBezTo>
                  <a:pt x="16808" y="38802"/>
                  <a:pt x="16084" y="39889"/>
                  <a:pt x="15382" y="40991"/>
                </a:cubicBezTo>
                <a:cubicBezTo>
                  <a:pt x="14680" y="42092"/>
                  <a:pt x="14001" y="43208"/>
                  <a:pt x="13344" y="44337"/>
                </a:cubicBezTo>
                <a:cubicBezTo>
                  <a:pt x="12687" y="45467"/>
                  <a:pt x="12054" y="46609"/>
                  <a:pt x="11443" y="47764"/>
                </a:cubicBezTo>
                <a:cubicBezTo>
                  <a:pt x="10833" y="48918"/>
                  <a:pt x="10246" y="50086"/>
                  <a:pt x="9683" y="51265"/>
                </a:cubicBezTo>
                <a:cubicBezTo>
                  <a:pt x="9120" y="52443"/>
                  <a:pt x="8581" y="53633"/>
                  <a:pt x="8066" y="54833"/>
                </a:cubicBezTo>
                <a:cubicBezTo>
                  <a:pt x="7551" y="56035"/>
                  <a:pt x="7060" y="57245"/>
                  <a:pt x="6594" y="58466"/>
                </a:cubicBezTo>
                <a:cubicBezTo>
                  <a:pt x="6129" y="59687"/>
                  <a:pt x="5688" y="60915"/>
                  <a:pt x="5272" y="62154"/>
                </a:cubicBezTo>
                <a:cubicBezTo>
                  <a:pt x="4855" y="63392"/>
                  <a:pt x="4465" y="64639"/>
                  <a:pt x="4099" y="65893"/>
                </a:cubicBezTo>
                <a:cubicBezTo>
                  <a:pt x="3733" y="67147"/>
                  <a:pt x="3393" y="68408"/>
                  <a:pt x="3079" y="69676"/>
                </a:cubicBezTo>
                <a:cubicBezTo>
                  <a:pt x="2764" y="70945"/>
                  <a:pt x="2476" y="72218"/>
                  <a:pt x="2213" y="73497"/>
                </a:cubicBezTo>
                <a:cubicBezTo>
                  <a:pt x="1950" y="74777"/>
                  <a:pt x="1713" y="76062"/>
                  <a:pt x="1503" y="77351"/>
                </a:cubicBezTo>
                <a:cubicBezTo>
                  <a:pt x="1292" y="78641"/>
                  <a:pt x="1107" y="79934"/>
                  <a:pt x="949" y="81230"/>
                </a:cubicBezTo>
                <a:cubicBezTo>
                  <a:pt x="790" y="82528"/>
                  <a:pt x="658" y="83827"/>
                  <a:pt x="552" y="85129"/>
                </a:cubicBezTo>
                <a:cubicBezTo>
                  <a:pt x="447" y="86431"/>
                  <a:pt x="367" y="87734"/>
                  <a:pt x="314" y="89040"/>
                </a:cubicBezTo>
                <a:cubicBezTo>
                  <a:pt x="262" y="90346"/>
                  <a:pt x="235" y="91650"/>
                  <a:pt x="235" y="92958"/>
                </a:cubicBezTo>
                <a:cubicBezTo>
                  <a:pt x="235" y="94264"/>
                  <a:pt x="262" y="95570"/>
                  <a:pt x="314" y="96876"/>
                </a:cubicBezTo>
                <a:cubicBezTo>
                  <a:pt x="367" y="98180"/>
                  <a:pt x="447" y="99485"/>
                  <a:pt x="552" y="100786"/>
                </a:cubicBezTo>
                <a:cubicBezTo>
                  <a:pt x="658" y="102089"/>
                  <a:pt x="790" y="103388"/>
                  <a:pt x="949" y="104685"/>
                </a:cubicBezTo>
                <a:cubicBezTo>
                  <a:pt x="1107" y="105983"/>
                  <a:pt x="1292" y="107274"/>
                  <a:pt x="1503" y="108564"/>
                </a:cubicBezTo>
                <a:cubicBezTo>
                  <a:pt x="1713" y="109854"/>
                  <a:pt x="1950" y="111137"/>
                  <a:pt x="2213" y="112417"/>
                </a:cubicBezTo>
                <a:cubicBezTo>
                  <a:pt x="2476" y="113698"/>
                  <a:pt x="2764" y="114971"/>
                  <a:pt x="3079" y="116239"/>
                </a:cubicBezTo>
                <a:cubicBezTo>
                  <a:pt x="3393" y="117508"/>
                  <a:pt x="3733" y="118769"/>
                  <a:pt x="4099" y="120023"/>
                </a:cubicBezTo>
                <a:cubicBezTo>
                  <a:pt x="4465" y="121278"/>
                  <a:pt x="4855" y="122522"/>
                  <a:pt x="5272" y="123761"/>
                </a:cubicBezTo>
                <a:cubicBezTo>
                  <a:pt x="5688" y="124999"/>
                  <a:pt x="6129" y="126229"/>
                  <a:pt x="6594" y="127450"/>
                </a:cubicBezTo>
                <a:cubicBezTo>
                  <a:pt x="7060" y="128671"/>
                  <a:pt x="7551" y="129882"/>
                  <a:pt x="8066" y="131081"/>
                </a:cubicBezTo>
                <a:cubicBezTo>
                  <a:pt x="8581" y="132283"/>
                  <a:pt x="9120" y="133473"/>
                  <a:pt x="9683" y="134651"/>
                </a:cubicBezTo>
                <a:cubicBezTo>
                  <a:pt x="10246" y="135830"/>
                  <a:pt x="10833" y="136996"/>
                  <a:pt x="11443" y="138151"/>
                </a:cubicBezTo>
                <a:cubicBezTo>
                  <a:pt x="12054" y="139307"/>
                  <a:pt x="12687" y="140449"/>
                  <a:pt x="13344" y="141578"/>
                </a:cubicBezTo>
                <a:cubicBezTo>
                  <a:pt x="14001" y="142708"/>
                  <a:pt x="14680" y="143822"/>
                  <a:pt x="15382" y="144925"/>
                </a:cubicBezTo>
                <a:cubicBezTo>
                  <a:pt x="16084" y="146027"/>
                  <a:pt x="16808" y="147114"/>
                  <a:pt x="17554" y="148186"/>
                </a:cubicBezTo>
                <a:cubicBezTo>
                  <a:pt x="18300" y="149259"/>
                  <a:pt x="19067" y="150315"/>
                  <a:pt x="19856" y="151357"/>
                </a:cubicBezTo>
                <a:cubicBezTo>
                  <a:pt x="20645" y="152399"/>
                  <a:pt x="21455" y="153423"/>
                  <a:pt x="22285" y="154431"/>
                </a:cubicBezTo>
                <a:cubicBezTo>
                  <a:pt x="23115" y="155441"/>
                  <a:pt x="23966" y="156431"/>
                  <a:pt x="24836" y="157406"/>
                </a:cubicBezTo>
                <a:cubicBezTo>
                  <a:pt x="25707" y="158380"/>
                  <a:pt x="26597" y="159336"/>
                  <a:pt x="27506" y="160274"/>
                </a:cubicBezTo>
                <a:cubicBezTo>
                  <a:pt x="28415" y="161212"/>
                  <a:pt x="29343" y="162132"/>
                  <a:pt x="30290" y="163032"/>
                </a:cubicBezTo>
                <a:cubicBezTo>
                  <a:pt x="31236" y="163934"/>
                  <a:pt x="32201" y="164815"/>
                  <a:pt x="33183" y="165675"/>
                </a:cubicBezTo>
                <a:cubicBezTo>
                  <a:pt x="34165" y="166536"/>
                  <a:pt x="35164" y="167377"/>
                  <a:pt x="36181" y="168198"/>
                </a:cubicBezTo>
                <a:cubicBezTo>
                  <a:pt x="37197" y="169019"/>
                  <a:pt x="38230" y="169820"/>
                  <a:pt x="39278" y="170598"/>
                </a:cubicBezTo>
                <a:cubicBezTo>
                  <a:pt x="40327" y="171377"/>
                  <a:pt x="41391" y="172135"/>
                  <a:pt x="42470" y="172870"/>
                </a:cubicBezTo>
                <a:cubicBezTo>
                  <a:pt x="43550" y="173607"/>
                  <a:pt x="44644" y="174321"/>
                  <a:pt x="45752" y="175012"/>
                </a:cubicBezTo>
                <a:cubicBezTo>
                  <a:pt x="46860" y="175704"/>
                  <a:pt x="47982" y="176372"/>
                  <a:pt x="49118" y="177018"/>
                </a:cubicBezTo>
                <a:cubicBezTo>
                  <a:pt x="50253" y="177665"/>
                  <a:pt x="51401" y="178289"/>
                  <a:pt x="52562" y="178888"/>
                </a:cubicBezTo>
                <a:cubicBezTo>
                  <a:pt x="53723" y="179487"/>
                  <a:pt x="54895" y="180063"/>
                  <a:pt x="56079" y="180614"/>
                </a:cubicBezTo>
                <a:cubicBezTo>
                  <a:pt x="57263" y="181168"/>
                  <a:pt x="58458" y="181696"/>
                  <a:pt x="59663" y="182198"/>
                </a:cubicBezTo>
                <a:cubicBezTo>
                  <a:pt x="60869" y="182703"/>
                  <a:pt x="62084" y="183181"/>
                  <a:pt x="63308" y="183635"/>
                </a:cubicBezTo>
                <a:cubicBezTo>
                  <a:pt x="64533" y="184091"/>
                  <a:pt x="65767" y="184521"/>
                  <a:pt x="67009" y="184923"/>
                </a:cubicBezTo>
                <a:cubicBezTo>
                  <a:pt x="68251" y="185329"/>
                  <a:pt x="69501" y="185707"/>
                  <a:pt x="70759" y="186062"/>
                </a:cubicBezTo>
                <a:lnTo>
                  <a:pt x="70759" y="-147"/>
                </a:lnTo>
                <a:close/>
                <a:moveTo>
                  <a:pt x="123148" y="186062"/>
                </a:moveTo>
                <a:cubicBezTo>
                  <a:pt x="124406" y="185707"/>
                  <a:pt x="125656" y="185329"/>
                  <a:pt x="126898" y="184925"/>
                </a:cubicBezTo>
                <a:cubicBezTo>
                  <a:pt x="128140" y="184521"/>
                  <a:pt x="129374" y="184091"/>
                  <a:pt x="130599" y="183636"/>
                </a:cubicBezTo>
                <a:cubicBezTo>
                  <a:pt x="131823" y="183182"/>
                  <a:pt x="133039" y="182703"/>
                  <a:pt x="134244" y="182198"/>
                </a:cubicBezTo>
                <a:cubicBezTo>
                  <a:pt x="135450" y="181696"/>
                  <a:pt x="136644" y="181168"/>
                  <a:pt x="137828" y="180615"/>
                </a:cubicBezTo>
                <a:cubicBezTo>
                  <a:pt x="139012" y="180063"/>
                  <a:pt x="140185" y="179487"/>
                  <a:pt x="141345" y="178888"/>
                </a:cubicBezTo>
                <a:cubicBezTo>
                  <a:pt x="142506" y="178289"/>
                  <a:pt x="143654" y="177665"/>
                  <a:pt x="144790" y="177018"/>
                </a:cubicBezTo>
                <a:cubicBezTo>
                  <a:pt x="145925" y="176374"/>
                  <a:pt x="147047" y="175704"/>
                  <a:pt x="148155" y="175012"/>
                </a:cubicBezTo>
                <a:cubicBezTo>
                  <a:pt x="149264" y="174321"/>
                  <a:pt x="150358" y="173607"/>
                  <a:pt x="151437" y="172871"/>
                </a:cubicBezTo>
                <a:cubicBezTo>
                  <a:pt x="152517" y="172135"/>
                  <a:pt x="153581" y="171379"/>
                  <a:pt x="154629" y="170599"/>
                </a:cubicBezTo>
                <a:cubicBezTo>
                  <a:pt x="155678" y="169820"/>
                  <a:pt x="156711" y="169019"/>
                  <a:pt x="157727" y="168198"/>
                </a:cubicBezTo>
                <a:cubicBezTo>
                  <a:pt x="158743" y="167378"/>
                  <a:pt x="159743" y="166538"/>
                  <a:pt x="160725" y="165675"/>
                </a:cubicBezTo>
                <a:cubicBezTo>
                  <a:pt x="161707" y="164815"/>
                  <a:pt x="162672" y="163934"/>
                  <a:pt x="163617" y="163032"/>
                </a:cubicBezTo>
                <a:cubicBezTo>
                  <a:pt x="164564" y="162132"/>
                  <a:pt x="165492" y="161212"/>
                  <a:pt x="166402" y="160275"/>
                </a:cubicBezTo>
                <a:cubicBezTo>
                  <a:pt x="167311" y="159336"/>
                  <a:pt x="168200" y="158381"/>
                  <a:pt x="169072" y="157407"/>
                </a:cubicBezTo>
                <a:cubicBezTo>
                  <a:pt x="169943" y="156433"/>
                  <a:pt x="170793" y="155441"/>
                  <a:pt x="171622" y="154433"/>
                </a:cubicBezTo>
                <a:cubicBezTo>
                  <a:pt x="172453" y="153423"/>
                  <a:pt x="173263" y="152399"/>
                  <a:pt x="174051" y="151357"/>
                </a:cubicBezTo>
                <a:cubicBezTo>
                  <a:pt x="174840" y="150317"/>
                  <a:pt x="175608" y="149259"/>
                  <a:pt x="176354" y="148186"/>
                </a:cubicBezTo>
                <a:cubicBezTo>
                  <a:pt x="177099" y="147114"/>
                  <a:pt x="177824" y="146027"/>
                  <a:pt x="178526" y="144925"/>
                </a:cubicBezTo>
                <a:cubicBezTo>
                  <a:pt x="179228" y="143824"/>
                  <a:pt x="179908" y="142708"/>
                  <a:pt x="180563" y="141579"/>
                </a:cubicBezTo>
                <a:cubicBezTo>
                  <a:pt x="181220" y="140449"/>
                  <a:pt x="181854" y="139307"/>
                  <a:pt x="182465" y="138152"/>
                </a:cubicBezTo>
                <a:cubicBezTo>
                  <a:pt x="183075" y="136996"/>
                  <a:pt x="183661" y="135830"/>
                  <a:pt x="184225" y="134651"/>
                </a:cubicBezTo>
                <a:cubicBezTo>
                  <a:pt x="184788" y="133473"/>
                  <a:pt x="185328" y="132283"/>
                  <a:pt x="185842" y="131081"/>
                </a:cubicBezTo>
                <a:cubicBezTo>
                  <a:pt x="186357" y="129882"/>
                  <a:pt x="186848" y="128671"/>
                  <a:pt x="187314" y="127450"/>
                </a:cubicBezTo>
                <a:cubicBezTo>
                  <a:pt x="187779" y="126229"/>
                  <a:pt x="188220" y="125001"/>
                  <a:pt x="188636" y="123762"/>
                </a:cubicBezTo>
                <a:cubicBezTo>
                  <a:pt x="189053" y="122524"/>
                  <a:pt x="189444" y="121278"/>
                  <a:pt x="189810" y="120023"/>
                </a:cubicBezTo>
                <a:cubicBezTo>
                  <a:pt x="190175" y="118769"/>
                  <a:pt x="190515" y="117508"/>
                  <a:pt x="190829" y="116239"/>
                </a:cubicBezTo>
                <a:cubicBezTo>
                  <a:pt x="191143" y="114971"/>
                  <a:pt x="191433" y="113698"/>
                  <a:pt x="191695" y="112417"/>
                </a:cubicBezTo>
                <a:cubicBezTo>
                  <a:pt x="191958" y="111137"/>
                  <a:pt x="192194" y="109854"/>
                  <a:pt x="192405" y="108564"/>
                </a:cubicBezTo>
                <a:cubicBezTo>
                  <a:pt x="192616" y="107276"/>
                  <a:pt x="192800" y="105983"/>
                  <a:pt x="192959" y="104685"/>
                </a:cubicBezTo>
                <a:cubicBezTo>
                  <a:pt x="193119" y="103388"/>
                  <a:pt x="193251" y="102089"/>
                  <a:pt x="193356" y="100786"/>
                </a:cubicBezTo>
                <a:cubicBezTo>
                  <a:pt x="193462" y="99485"/>
                  <a:pt x="193541" y="98180"/>
                  <a:pt x="193594" y="96876"/>
                </a:cubicBezTo>
                <a:cubicBezTo>
                  <a:pt x="193647" y="95570"/>
                  <a:pt x="193673" y="94264"/>
                  <a:pt x="193673" y="92958"/>
                </a:cubicBezTo>
                <a:cubicBezTo>
                  <a:pt x="193673" y="91650"/>
                  <a:pt x="193647" y="90346"/>
                  <a:pt x="193594" y="89040"/>
                </a:cubicBezTo>
                <a:cubicBezTo>
                  <a:pt x="193541" y="87734"/>
                  <a:pt x="193462" y="86431"/>
                  <a:pt x="193356" y="85129"/>
                </a:cubicBezTo>
                <a:cubicBezTo>
                  <a:pt x="193251" y="83826"/>
                  <a:pt x="193119" y="82528"/>
                  <a:pt x="192959" y="81230"/>
                </a:cubicBezTo>
                <a:cubicBezTo>
                  <a:pt x="192800" y="79934"/>
                  <a:pt x="192616" y="78641"/>
                  <a:pt x="192405" y="77351"/>
                </a:cubicBezTo>
                <a:cubicBezTo>
                  <a:pt x="192194" y="76062"/>
                  <a:pt x="191958" y="74777"/>
                  <a:pt x="191695" y="73497"/>
                </a:cubicBezTo>
                <a:cubicBezTo>
                  <a:pt x="191433" y="72218"/>
                  <a:pt x="191143" y="70945"/>
                  <a:pt x="190829" y="69676"/>
                </a:cubicBezTo>
                <a:cubicBezTo>
                  <a:pt x="190515" y="68408"/>
                  <a:pt x="190175" y="67147"/>
                  <a:pt x="189810" y="65893"/>
                </a:cubicBezTo>
                <a:cubicBezTo>
                  <a:pt x="189444" y="64639"/>
                  <a:pt x="189053" y="63392"/>
                  <a:pt x="188636" y="62154"/>
                </a:cubicBezTo>
                <a:cubicBezTo>
                  <a:pt x="188220" y="60915"/>
                  <a:pt x="187779" y="59685"/>
                  <a:pt x="187314" y="58465"/>
                </a:cubicBezTo>
                <a:cubicBezTo>
                  <a:pt x="186848" y="57245"/>
                  <a:pt x="186357" y="56035"/>
                  <a:pt x="185842" y="54833"/>
                </a:cubicBezTo>
                <a:cubicBezTo>
                  <a:pt x="185328" y="53633"/>
                  <a:pt x="184788" y="52443"/>
                  <a:pt x="184225" y="51265"/>
                </a:cubicBezTo>
                <a:cubicBezTo>
                  <a:pt x="183661" y="50086"/>
                  <a:pt x="183075" y="48918"/>
                  <a:pt x="182465" y="47764"/>
                </a:cubicBezTo>
                <a:cubicBezTo>
                  <a:pt x="181854" y="46609"/>
                  <a:pt x="181220" y="45466"/>
                  <a:pt x="180563" y="44337"/>
                </a:cubicBezTo>
                <a:cubicBezTo>
                  <a:pt x="179908" y="43208"/>
                  <a:pt x="179228" y="42092"/>
                  <a:pt x="178526" y="40991"/>
                </a:cubicBezTo>
                <a:cubicBezTo>
                  <a:pt x="177824" y="39888"/>
                  <a:pt x="177099" y="38801"/>
                  <a:pt x="176354" y="37728"/>
                </a:cubicBezTo>
                <a:cubicBezTo>
                  <a:pt x="175608" y="36656"/>
                  <a:pt x="174840" y="35599"/>
                  <a:pt x="174051" y="34557"/>
                </a:cubicBezTo>
                <a:cubicBezTo>
                  <a:pt x="173263" y="33517"/>
                  <a:pt x="172453" y="32491"/>
                  <a:pt x="171622" y="31483"/>
                </a:cubicBezTo>
                <a:cubicBezTo>
                  <a:pt x="170793" y="30474"/>
                  <a:pt x="169943" y="29483"/>
                  <a:pt x="169072" y="28509"/>
                </a:cubicBezTo>
                <a:cubicBezTo>
                  <a:pt x="168200" y="27535"/>
                  <a:pt x="167311" y="26578"/>
                  <a:pt x="166402" y="25641"/>
                </a:cubicBezTo>
                <a:cubicBezTo>
                  <a:pt x="165492" y="24702"/>
                  <a:pt x="164564" y="23783"/>
                  <a:pt x="163617" y="22882"/>
                </a:cubicBezTo>
                <a:cubicBezTo>
                  <a:pt x="162672" y="21982"/>
                  <a:pt x="161707" y="21101"/>
                  <a:pt x="160725" y="20240"/>
                </a:cubicBezTo>
                <a:cubicBezTo>
                  <a:pt x="159743" y="19378"/>
                  <a:pt x="158743" y="18538"/>
                  <a:pt x="157727" y="17716"/>
                </a:cubicBezTo>
                <a:cubicBezTo>
                  <a:pt x="156711" y="16895"/>
                  <a:pt x="155678" y="16096"/>
                  <a:pt x="154629" y="15317"/>
                </a:cubicBezTo>
                <a:cubicBezTo>
                  <a:pt x="153581" y="14538"/>
                  <a:pt x="152517" y="13781"/>
                  <a:pt x="151437" y="13045"/>
                </a:cubicBezTo>
                <a:cubicBezTo>
                  <a:pt x="150358" y="12309"/>
                  <a:pt x="149264" y="11594"/>
                  <a:pt x="148155" y="10903"/>
                </a:cubicBezTo>
                <a:cubicBezTo>
                  <a:pt x="147047" y="10211"/>
                  <a:pt x="145925" y="9542"/>
                  <a:pt x="144789" y="8897"/>
                </a:cubicBezTo>
                <a:cubicBezTo>
                  <a:pt x="143654" y="8251"/>
                  <a:pt x="142506" y="7628"/>
                  <a:pt x="141345" y="7027"/>
                </a:cubicBezTo>
                <a:cubicBezTo>
                  <a:pt x="140185" y="6428"/>
                  <a:pt x="139012" y="5851"/>
                  <a:pt x="137828" y="5301"/>
                </a:cubicBezTo>
                <a:cubicBezTo>
                  <a:pt x="136644" y="4748"/>
                  <a:pt x="135450" y="4220"/>
                  <a:pt x="134244" y="3716"/>
                </a:cubicBezTo>
                <a:cubicBezTo>
                  <a:pt x="133039" y="3212"/>
                  <a:pt x="131823" y="2734"/>
                  <a:pt x="130599" y="2280"/>
                </a:cubicBezTo>
                <a:cubicBezTo>
                  <a:pt x="129374" y="1824"/>
                  <a:pt x="128140" y="1396"/>
                  <a:pt x="126898" y="991"/>
                </a:cubicBezTo>
                <a:cubicBezTo>
                  <a:pt x="125656" y="586"/>
                  <a:pt x="124406" y="207"/>
                  <a:pt x="123148" y="-147"/>
                </a:cubicBezTo>
                <a:lnTo>
                  <a:pt x="123148" y="186062"/>
                </a:lnTo>
                <a:close/>
              </a:path>
            </a:pathLst>
          </a:custGeom>
          <a:solidFill>
            <a:schemeClr val="accent1"/>
          </a:solidFill>
          <a:ln w="1601" cap="flat">
            <a:noFill/>
            <a:prstDash val="solid"/>
            <a:miter/>
          </a:ln>
        </p:spPr>
        <p:txBody>
          <a:bodyPr anchor="ctr" rtlCol="0"/>
          <a:p>
            <a:endParaRPr altLang="en-US" lang="zh-CN">
              <a:cs typeface="微软雅黑" panose="020B0503020204020204" pitchFamily="34" charset="-122"/>
            </a:endParaRPr>
          </a:p>
        </p:txBody>
      </p:sp>
      <p:sp>
        <p:nvSpPr>
          <p:cNvPr id="1048808" name="任意多边形: 形状 12"/>
          <p:cNvSpPr/>
          <p:nvPr>
            <p:custDataLst>
              <p:tags r:id="rId9"/>
            </p:custDataLst>
          </p:nvPr>
        </p:nvSpPr>
        <p:spPr>
          <a:xfrm>
            <a:off x="537845" y="5346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2"/>
                  <a:pt x="167737" y="17097"/>
                  <a:pt x="167217" y="17445"/>
                </a:cubicBezTo>
                <a:cubicBezTo>
                  <a:pt x="166697" y="17792"/>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2"/>
                  <a:pt x="156633" y="17445"/>
                </a:cubicBezTo>
                <a:cubicBezTo>
                  <a:pt x="156114" y="17097"/>
                  <a:pt x="155633" y="16702"/>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2"/>
                  <a:pt x="153657" y="4753"/>
                  <a:pt x="154005" y="4233"/>
                </a:cubicBezTo>
                <a:cubicBezTo>
                  <a:pt x="154353" y="3713"/>
                  <a:pt x="154748" y="3232"/>
                  <a:pt x="155190" y="2790"/>
                </a:cubicBezTo>
                <a:cubicBezTo>
                  <a:pt x="155633" y="2348"/>
                  <a:pt x="156113" y="1953"/>
                  <a:pt x="156633" y="1605"/>
                </a:cubicBezTo>
                <a:cubicBezTo>
                  <a:pt x="157153" y="1258"/>
                  <a:pt x="157702" y="964"/>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4"/>
                  <a:pt x="166697" y="1258"/>
                  <a:pt x="167217" y="1605"/>
                </a:cubicBezTo>
                <a:cubicBezTo>
                  <a:pt x="167737" y="1953"/>
                  <a:pt x="168218" y="2348"/>
                  <a:pt x="168660" y="2790"/>
                </a:cubicBezTo>
                <a:cubicBezTo>
                  <a:pt x="169103" y="3232"/>
                  <a:pt x="169498" y="3713"/>
                  <a:pt x="169845" y="4233"/>
                </a:cubicBezTo>
                <a:cubicBezTo>
                  <a:pt x="170192" y="4753"/>
                  <a:pt x="170486" y="5302"/>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2"/>
                  <a:pt x="15337" y="17097"/>
                  <a:pt x="14817" y="17445"/>
                </a:cubicBezTo>
                <a:cubicBezTo>
                  <a:pt x="14297" y="17792"/>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2"/>
                  <a:pt x="4233" y="17445"/>
                </a:cubicBezTo>
                <a:cubicBezTo>
                  <a:pt x="3713" y="17097"/>
                  <a:pt x="3232" y="16702"/>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2"/>
                  <a:pt x="1258" y="4753"/>
                  <a:pt x="1605" y="4233"/>
                </a:cubicBezTo>
                <a:cubicBezTo>
                  <a:pt x="1953" y="3713"/>
                  <a:pt x="2348" y="3232"/>
                  <a:pt x="2790" y="2790"/>
                </a:cubicBezTo>
                <a:cubicBezTo>
                  <a:pt x="3232" y="2348"/>
                  <a:pt x="3713" y="1953"/>
                  <a:pt x="4233" y="1605"/>
                </a:cubicBezTo>
                <a:cubicBezTo>
                  <a:pt x="4753" y="1258"/>
                  <a:pt x="5302" y="964"/>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4"/>
                  <a:pt x="14297" y="1258"/>
                  <a:pt x="14817" y="1605"/>
                </a:cubicBezTo>
                <a:cubicBezTo>
                  <a:pt x="15337" y="1953"/>
                  <a:pt x="15818" y="2348"/>
                  <a:pt x="16260" y="2790"/>
                </a:cubicBezTo>
                <a:cubicBezTo>
                  <a:pt x="16702" y="3232"/>
                  <a:pt x="17097" y="3713"/>
                  <a:pt x="17445" y="4233"/>
                </a:cubicBezTo>
                <a:cubicBezTo>
                  <a:pt x="17792" y="4753"/>
                  <a:pt x="18086" y="5302"/>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0" name="任意多边形: 形状 13"/>
          <p:cNvSpPr/>
          <p:nvPr>
            <p:custDataLst>
              <p:tags r:id="rId10"/>
            </p:custDataLst>
          </p:nvPr>
        </p:nvSpPr>
        <p:spPr>
          <a:xfrm>
            <a:off x="537845" y="59182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2" name="任意多边形: 形状 14"/>
          <p:cNvSpPr/>
          <p:nvPr>
            <p:custDataLst>
              <p:tags r:id="rId11"/>
            </p:custDataLst>
          </p:nvPr>
        </p:nvSpPr>
        <p:spPr>
          <a:xfrm>
            <a:off x="537845" y="648970"/>
            <a:ext cx="171450" cy="19050"/>
          </a:xfrm>
          <a:custGeom>
            <a:avLst/>
            <a:gdLst>
              <a:gd name="connsiteX0" fmla="*/ 161925 w 171450"/>
              <a:gd name="connsiteY0" fmla="*/ 19050 h 19050"/>
              <a:gd name="connsiteX1" fmla="*/ 9525 w 171450"/>
              <a:gd name="connsiteY1" fmla="*/ 19050 h 19050"/>
              <a:gd name="connsiteX2" fmla="*/ 7667 w 171450"/>
              <a:gd name="connsiteY2" fmla="*/ 18867 h 19050"/>
              <a:gd name="connsiteX3" fmla="*/ 5880 w 171450"/>
              <a:gd name="connsiteY3" fmla="*/ 18325 h 19050"/>
              <a:gd name="connsiteX4" fmla="*/ 4233 w 171450"/>
              <a:gd name="connsiteY4" fmla="*/ 17445 h 19050"/>
              <a:gd name="connsiteX5" fmla="*/ 2790 w 171450"/>
              <a:gd name="connsiteY5" fmla="*/ 16260 h 19050"/>
              <a:gd name="connsiteX6" fmla="*/ 1605 w 171450"/>
              <a:gd name="connsiteY6" fmla="*/ 14817 h 19050"/>
              <a:gd name="connsiteX7" fmla="*/ 725 w 171450"/>
              <a:gd name="connsiteY7" fmla="*/ 13170 h 19050"/>
              <a:gd name="connsiteX8" fmla="*/ 183 w 171450"/>
              <a:gd name="connsiteY8" fmla="*/ 11383 h 19050"/>
              <a:gd name="connsiteX9" fmla="*/ 0 w 171450"/>
              <a:gd name="connsiteY9" fmla="*/ 9525 h 19050"/>
              <a:gd name="connsiteX10" fmla="*/ 183 w 171450"/>
              <a:gd name="connsiteY10" fmla="*/ 7667 h 19050"/>
              <a:gd name="connsiteX11" fmla="*/ 725 w 171450"/>
              <a:gd name="connsiteY11" fmla="*/ 5880 h 19050"/>
              <a:gd name="connsiteX12" fmla="*/ 1605 w 171450"/>
              <a:gd name="connsiteY12" fmla="*/ 4233 h 19050"/>
              <a:gd name="connsiteX13" fmla="*/ 2790 w 171450"/>
              <a:gd name="connsiteY13" fmla="*/ 2790 h 19050"/>
              <a:gd name="connsiteX14" fmla="*/ 4233 w 171450"/>
              <a:gd name="connsiteY14" fmla="*/ 1605 h 19050"/>
              <a:gd name="connsiteX15" fmla="*/ 5880 w 171450"/>
              <a:gd name="connsiteY15" fmla="*/ 725 h 19050"/>
              <a:gd name="connsiteX16" fmla="*/ 7667 w 171450"/>
              <a:gd name="connsiteY16" fmla="*/ 183 h 19050"/>
              <a:gd name="connsiteX17" fmla="*/ 9525 w 171450"/>
              <a:gd name="connsiteY17" fmla="*/ 0 h 19050"/>
              <a:gd name="connsiteX18" fmla="*/ 161925 w 171450"/>
              <a:gd name="connsiteY18" fmla="*/ 0 h 19050"/>
              <a:gd name="connsiteX19" fmla="*/ 163784 w 171450"/>
              <a:gd name="connsiteY19" fmla="*/ 183 h 19050"/>
              <a:gd name="connsiteX20" fmla="*/ 165570 w 171450"/>
              <a:gd name="connsiteY20" fmla="*/ 725 h 19050"/>
              <a:gd name="connsiteX21" fmla="*/ 167217 w 171450"/>
              <a:gd name="connsiteY21" fmla="*/ 1605 h 19050"/>
              <a:gd name="connsiteX22" fmla="*/ 168660 w 171450"/>
              <a:gd name="connsiteY22" fmla="*/ 2790 h 19050"/>
              <a:gd name="connsiteX23" fmla="*/ 169845 w 171450"/>
              <a:gd name="connsiteY23" fmla="*/ 4233 h 19050"/>
              <a:gd name="connsiteX24" fmla="*/ 170725 w 171450"/>
              <a:gd name="connsiteY24" fmla="*/ 5880 h 19050"/>
              <a:gd name="connsiteX25" fmla="*/ 171267 w 171450"/>
              <a:gd name="connsiteY25" fmla="*/ 7667 h 19050"/>
              <a:gd name="connsiteX26" fmla="*/ 171450 w 171450"/>
              <a:gd name="connsiteY26" fmla="*/ 9525 h 19050"/>
              <a:gd name="connsiteX27" fmla="*/ 171267 w 171450"/>
              <a:gd name="connsiteY27" fmla="*/ 11383 h 19050"/>
              <a:gd name="connsiteX28" fmla="*/ 170725 w 171450"/>
              <a:gd name="connsiteY28" fmla="*/ 13170 h 19050"/>
              <a:gd name="connsiteX29" fmla="*/ 169845 w 171450"/>
              <a:gd name="connsiteY29" fmla="*/ 14817 h 19050"/>
              <a:gd name="connsiteX30" fmla="*/ 168660 w 171450"/>
              <a:gd name="connsiteY30" fmla="*/ 16260 h 19050"/>
              <a:gd name="connsiteX31" fmla="*/ 167217 w 171450"/>
              <a:gd name="connsiteY31" fmla="*/ 17445 h 19050"/>
              <a:gd name="connsiteX32" fmla="*/ 165570 w 171450"/>
              <a:gd name="connsiteY32" fmla="*/ 18325 h 19050"/>
              <a:gd name="connsiteX33" fmla="*/ 163784 w 171450"/>
              <a:gd name="connsiteY33" fmla="*/ 18867 h 19050"/>
              <a:gd name="connsiteX34" fmla="*/ 161925 w 171450"/>
              <a:gd name="connsiteY34" fmla="*/ 19050 h 19050"/>
              <a:gd name="connsiteX35" fmla="*/ 171450 w 171450"/>
              <a:gd name="connsiteY35" fmla="*/ 9525 h 19050"/>
              <a:gd name="connsiteX36" fmla="*/ 171267 w 171450"/>
              <a:gd name="connsiteY36" fmla="*/ 11383 h 19050"/>
              <a:gd name="connsiteX37" fmla="*/ 170725 w 171450"/>
              <a:gd name="connsiteY37" fmla="*/ 13170 h 19050"/>
              <a:gd name="connsiteX38" fmla="*/ 169845 w 171450"/>
              <a:gd name="connsiteY38" fmla="*/ 14817 h 19050"/>
              <a:gd name="connsiteX39" fmla="*/ 168660 w 171450"/>
              <a:gd name="connsiteY39" fmla="*/ 16260 h 19050"/>
              <a:gd name="connsiteX40" fmla="*/ 167217 w 171450"/>
              <a:gd name="connsiteY40" fmla="*/ 17445 h 19050"/>
              <a:gd name="connsiteX41" fmla="*/ 165570 w 171450"/>
              <a:gd name="connsiteY41" fmla="*/ 18325 h 19050"/>
              <a:gd name="connsiteX42" fmla="*/ 163784 w 171450"/>
              <a:gd name="connsiteY42" fmla="*/ 18867 h 19050"/>
              <a:gd name="connsiteX43" fmla="*/ 161925 w 171450"/>
              <a:gd name="connsiteY43" fmla="*/ 19050 h 19050"/>
              <a:gd name="connsiteX44" fmla="*/ 160067 w 171450"/>
              <a:gd name="connsiteY44" fmla="*/ 18867 h 19050"/>
              <a:gd name="connsiteX45" fmla="*/ 158280 w 171450"/>
              <a:gd name="connsiteY45" fmla="*/ 18325 h 19050"/>
              <a:gd name="connsiteX46" fmla="*/ 156633 w 171450"/>
              <a:gd name="connsiteY46" fmla="*/ 17445 h 19050"/>
              <a:gd name="connsiteX47" fmla="*/ 155190 w 171450"/>
              <a:gd name="connsiteY47" fmla="*/ 16260 h 19050"/>
              <a:gd name="connsiteX48" fmla="*/ 154005 w 171450"/>
              <a:gd name="connsiteY48" fmla="*/ 14817 h 19050"/>
              <a:gd name="connsiteX49" fmla="*/ 153125 w 171450"/>
              <a:gd name="connsiteY49" fmla="*/ 13170 h 19050"/>
              <a:gd name="connsiteX50" fmla="*/ 152583 w 171450"/>
              <a:gd name="connsiteY50" fmla="*/ 11383 h 19050"/>
              <a:gd name="connsiteX51" fmla="*/ 152400 w 171450"/>
              <a:gd name="connsiteY51" fmla="*/ 9525 h 19050"/>
              <a:gd name="connsiteX52" fmla="*/ 152583 w 171450"/>
              <a:gd name="connsiteY52" fmla="*/ 7667 h 19050"/>
              <a:gd name="connsiteX53" fmla="*/ 153125 w 171450"/>
              <a:gd name="connsiteY53" fmla="*/ 5880 h 19050"/>
              <a:gd name="connsiteX54" fmla="*/ 154005 w 171450"/>
              <a:gd name="connsiteY54" fmla="*/ 4233 h 19050"/>
              <a:gd name="connsiteX55" fmla="*/ 155190 w 171450"/>
              <a:gd name="connsiteY55" fmla="*/ 2790 h 19050"/>
              <a:gd name="connsiteX56" fmla="*/ 156633 w 171450"/>
              <a:gd name="connsiteY56" fmla="*/ 1605 h 19050"/>
              <a:gd name="connsiteX57" fmla="*/ 158280 w 171450"/>
              <a:gd name="connsiteY57" fmla="*/ 725 h 19050"/>
              <a:gd name="connsiteX58" fmla="*/ 160067 w 171450"/>
              <a:gd name="connsiteY58" fmla="*/ 183 h 19050"/>
              <a:gd name="connsiteX59" fmla="*/ 161925 w 171450"/>
              <a:gd name="connsiteY59" fmla="*/ 0 h 19050"/>
              <a:gd name="connsiteX60" fmla="*/ 163784 w 171450"/>
              <a:gd name="connsiteY60" fmla="*/ 183 h 19050"/>
              <a:gd name="connsiteX61" fmla="*/ 165570 w 171450"/>
              <a:gd name="connsiteY61" fmla="*/ 725 h 19050"/>
              <a:gd name="connsiteX62" fmla="*/ 167217 w 171450"/>
              <a:gd name="connsiteY62" fmla="*/ 1605 h 19050"/>
              <a:gd name="connsiteX63" fmla="*/ 168660 w 171450"/>
              <a:gd name="connsiteY63" fmla="*/ 2790 h 19050"/>
              <a:gd name="connsiteX64" fmla="*/ 169845 w 171450"/>
              <a:gd name="connsiteY64" fmla="*/ 4233 h 19050"/>
              <a:gd name="connsiteX65" fmla="*/ 170725 w 171450"/>
              <a:gd name="connsiteY65" fmla="*/ 5880 h 19050"/>
              <a:gd name="connsiteX66" fmla="*/ 171267 w 171450"/>
              <a:gd name="connsiteY66" fmla="*/ 7667 h 19050"/>
              <a:gd name="connsiteX67" fmla="*/ 171450 w 171450"/>
              <a:gd name="connsiteY67" fmla="*/ 9525 h 19050"/>
              <a:gd name="connsiteX68" fmla="*/ 19050 w 171450"/>
              <a:gd name="connsiteY68" fmla="*/ 9525 h 19050"/>
              <a:gd name="connsiteX69" fmla="*/ 18867 w 171450"/>
              <a:gd name="connsiteY69" fmla="*/ 11383 h 19050"/>
              <a:gd name="connsiteX70" fmla="*/ 18325 w 171450"/>
              <a:gd name="connsiteY70" fmla="*/ 13170 h 19050"/>
              <a:gd name="connsiteX71" fmla="*/ 17445 w 171450"/>
              <a:gd name="connsiteY71" fmla="*/ 14817 h 19050"/>
              <a:gd name="connsiteX72" fmla="*/ 16260 w 171450"/>
              <a:gd name="connsiteY72" fmla="*/ 16260 h 19050"/>
              <a:gd name="connsiteX73" fmla="*/ 14817 w 171450"/>
              <a:gd name="connsiteY73" fmla="*/ 17445 h 19050"/>
              <a:gd name="connsiteX74" fmla="*/ 13170 w 171450"/>
              <a:gd name="connsiteY74" fmla="*/ 18325 h 19050"/>
              <a:gd name="connsiteX75" fmla="*/ 11383 w 171450"/>
              <a:gd name="connsiteY75" fmla="*/ 18867 h 19050"/>
              <a:gd name="connsiteX76" fmla="*/ 9525 w 171450"/>
              <a:gd name="connsiteY76" fmla="*/ 19050 h 19050"/>
              <a:gd name="connsiteX77" fmla="*/ 7667 w 171450"/>
              <a:gd name="connsiteY77" fmla="*/ 18867 h 19050"/>
              <a:gd name="connsiteX78" fmla="*/ 5880 w 171450"/>
              <a:gd name="connsiteY78" fmla="*/ 18325 h 19050"/>
              <a:gd name="connsiteX79" fmla="*/ 4233 w 171450"/>
              <a:gd name="connsiteY79" fmla="*/ 17445 h 19050"/>
              <a:gd name="connsiteX80" fmla="*/ 2790 w 171450"/>
              <a:gd name="connsiteY80" fmla="*/ 16260 h 19050"/>
              <a:gd name="connsiteX81" fmla="*/ 1605 w 171450"/>
              <a:gd name="connsiteY81" fmla="*/ 14817 h 19050"/>
              <a:gd name="connsiteX82" fmla="*/ 725 w 171450"/>
              <a:gd name="connsiteY82" fmla="*/ 13170 h 19050"/>
              <a:gd name="connsiteX83" fmla="*/ 183 w 171450"/>
              <a:gd name="connsiteY83" fmla="*/ 11383 h 19050"/>
              <a:gd name="connsiteX84" fmla="*/ 0 w 171450"/>
              <a:gd name="connsiteY84" fmla="*/ 9525 h 19050"/>
              <a:gd name="connsiteX85" fmla="*/ 183 w 171450"/>
              <a:gd name="connsiteY85" fmla="*/ 7667 h 19050"/>
              <a:gd name="connsiteX86" fmla="*/ 725 w 171450"/>
              <a:gd name="connsiteY86" fmla="*/ 5880 h 19050"/>
              <a:gd name="connsiteX87" fmla="*/ 1605 w 171450"/>
              <a:gd name="connsiteY87" fmla="*/ 4233 h 19050"/>
              <a:gd name="connsiteX88" fmla="*/ 2790 w 171450"/>
              <a:gd name="connsiteY88" fmla="*/ 2790 h 19050"/>
              <a:gd name="connsiteX89" fmla="*/ 4233 w 171450"/>
              <a:gd name="connsiteY89" fmla="*/ 1605 h 19050"/>
              <a:gd name="connsiteX90" fmla="*/ 5880 w 171450"/>
              <a:gd name="connsiteY90" fmla="*/ 725 h 19050"/>
              <a:gd name="connsiteX91" fmla="*/ 7667 w 171450"/>
              <a:gd name="connsiteY91" fmla="*/ 183 h 19050"/>
              <a:gd name="connsiteX92" fmla="*/ 9525 w 171450"/>
              <a:gd name="connsiteY92" fmla="*/ 0 h 19050"/>
              <a:gd name="connsiteX93" fmla="*/ 11383 w 171450"/>
              <a:gd name="connsiteY93" fmla="*/ 183 h 19050"/>
              <a:gd name="connsiteX94" fmla="*/ 13170 w 171450"/>
              <a:gd name="connsiteY94" fmla="*/ 725 h 19050"/>
              <a:gd name="connsiteX95" fmla="*/ 14817 w 171450"/>
              <a:gd name="connsiteY95" fmla="*/ 1605 h 19050"/>
              <a:gd name="connsiteX96" fmla="*/ 16260 w 171450"/>
              <a:gd name="connsiteY96" fmla="*/ 2790 h 19050"/>
              <a:gd name="connsiteX97" fmla="*/ 17445 w 171450"/>
              <a:gd name="connsiteY97" fmla="*/ 4233 h 19050"/>
              <a:gd name="connsiteX98" fmla="*/ 18325 w 171450"/>
              <a:gd name="connsiteY98" fmla="*/ 5880 h 19050"/>
              <a:gd name="connsiteX99" fmla="*/ 18867 w 171450"/>
              <a:gd name="connsiteY99" fmla="*/ 7667 h 19050"/>
              <a:gd name="connsiteX100" fmla="*/ 19050 w 171450"/>
              <a:gd name="connsiteY100" fmla="*/ 9525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71450" h="19050">
                <a:moveTo>
                  <a:pt x="161925" y="19050"/>
                </a:moveTo>
                <a:lnTo>
                  <a:pt x="9525" y="19050"/>
                </a:ln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lnTo>
                  <a:pt x="161925" y="0"/>
                </a:ln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lose/>
                <a:moveTo>
                  <a:pt x="171450" y="9525"/>
                </a:moveTo>
                <a:cubicBezTo>
                  <a:pt x="171450" y="10151"/>
                  <a:pt x="171389" y="10770"/>
                  <a:pt x="171267" y="11383"/>
                </a:cubicBezTo>
                <a:cubicBezTo>
                  <a:pt x="171145" y="11997"/>
                  <a:pt x="170964" y="12592"/>
                  <a:pt x="170725" y="13170"/>
                </a:cubicBezTo>
                <a:cubicBezTo>
                  <a:pt x="170486" y="13748"/>
                  <a:pt x="170193" y="14297"/>
                  <a:pt x="169845" y="14817"/>
                </a:cubicBezTo>
                <a:cubicBezTo>
                  <a:pt x="169498" y="15337"/>
                  <a:pt x="169103" y="15818"/>
                  <a:pt x="168660" y="16260"/>
                </a:cubicBezTo>
                <a:cubicBezTo>
                  <a:pt x="168218" y="16703"/>
                  <a:pt x="167737" y="17097"/>
                  <a:pt x="167217" y="17445"/>
                </a:cubicBezTo>
                <a:cubicBezTo>
                  <a:pt x="166697" y="17793"/>
                  <a:pt x="166149" y="18086"/>
                  <a:pt x="165570" y="18325"/>
                </a:cubicBezTo>
                <a:cubicBezTo>
                  <a:pt x="164992" y="18564"/>
                  <a:pt x="164397" y="18745"/>
                  <a:pt x="163784" y="18867"/>
                </a:cubicBezTo>
                <a:cubicBezTo>
                  <a:pt x="163170" y="18989"/>
                  <a:pt x="162551" y="19050"/>
                  <a:pt x="161925" y="19050"/>
                </a:cubicBezTo>
                <a:cubicBezTo>
                  <a:pt x="161299" y="19050"/>
                  <a:pt x="160680" y="18989"/>
                  <a:pt x="160067" y="18867"/>
                </a:cubicBezTo>
                <a:cubicBezTo>
                  <a:pt x="159453" y="18745"/>
                  <a:pt x="158858" y="18564"/>
                  <a:pt x="158280" y="18325"/>
                </a:cubicBezTo>
                <a:cubicBezTo>
                  <a:pt x="157702" y="18086"/>
                  <a:pt x="157153" y="17793"/>
                  <a:pt x="156633" y="17445"/>
                </a:cubicBezTo>
                <a:cubicBezTo>
                  <a:pt x="156114" y="17097"/>
                  <a:pt x="155633" y="16703"/>
                  <a:pt x="155190" y="16260"/>
                </a:cubicBezTo>
                <a:cubicBezTo>
                  <a:pt x="154748" y="15818"/>
                  <a:pt x="154353" y="15337"/>
                  <a:pt x="154005" y="14817"/>
                </a:cubicBezTo>
                <a:cubicBezTo>
                  <a:pt x="153657" y="14297"/>
                  <a:pt x="153364" y="13748"/>
                  <a:pt x="153125" y="13170"/>
                </a:cubicBezTo>
                <a:cubicBezTo>
                  <a:pt x="152886" y="12592"/>
                  <a:pt x="152705" y="11997"/>
                  <a:pt x="152583" y="11383"/>
                </a:cubicBezTo>
                <a:cubicBezTo>
                  <a:pt x="152461" y="10770"/>
                  <a:pt x="152400" y="10151"/>
                  <a:pt x="152400" y="9525"/>
                </a:cubicBezTo>
                <a:cubicBezTo>
                  <a:pt x="152400" y="8900"/>
                  <a:pt x="152461" y="8280"/>
                  <a:pt x="152583" y="7667"/>
                </a:cubicBezTo>
                <a:cubicBezTo>
                  <a:pt x="152705" y="7053"/>
                  <a:pt x="152886" y="6458"/>
                  <a:pt x="153125" y="5880"/>
                </a:cubicBezTo>
                <a:cubicBezTo>
                  <a:pt x="153364" y="5303"/>
                  <a:pt x="153657" y="4753"/>
                  <a:pt x="154005" y="4233"/>
                </a:cubicBezTo>
                <a:cubicBezTo>
                  <a:pt x="154353" y="3713"/>
                  <a:pt x="154748" y="3232"/>
                  <a:pt x="155190" y="2790"/>
                </a:cubicBezTo>
                <a:cubicBezTo>
                  <a:pt x="155633" y="2348"/>
                  <a:pt x="156113" y="1953"/>
                  <a:pt x="156633" y="1605"/>
                </a:cubicBezTo>
                <a:cubicBezTo>
                  <a:pt x="157153" y="1258"/>
                  <a:pt x="157702" y="965"/>
                  <a:pt x="158280" y="725"/>
                </a:cubicBezTo>
                <a:cubicBezTo>
                  <a:pt x="158858" y="486"/>
                  <a:pt x="159453" y="305"/>
                  <a:pt x="160067" y="183"/>
                </a:cubicBezTo>
                <a:cubicBezTo>
                  <a:pt x="160680" y="61"/>
                  <a:pt x="161299" y="0"/>
                  <a:pt x="161925" y="0"/>
                </a:cubicBezTo>
                <a:cubicBezTo>
                  <a:pt x="162551" y="0"/>
                  <a:pt x="163170" y="61"/>
                  <a:pt x="163784" y="183"/>
                </a:cubicBezTo>
                <a:cubicBezTo>
                  <a:pt x="164397" y="305"/>
                  <a:pt x="164992" y="486"/>
                  <a:pt x="165570" y="725"/>
                </a:cubicBezTo>
                <a:cubicBezTo>
                  <a:pt x="166149" y="965"/>
                  <a:pt x="166697" y="1258"/>
                  <a:pt x="167217" y="1605"/>
                </a:cubicBezTo>
                <a:cubicBezTo>
                  <a:pt x="167737" y="1953"/>
                  <a:pt x="168218" y="2348"/>
                  <a:pt x="168660" y="2790"/>
                </a:cubicBezTo>
                <a:cubicBezTo>
                  <a:pt x="169103" y="3232"/>
                  <a:pt x="169498" y="3713"/>
                  <a:pt x="169845" y="4233"/>
                </a:cubicBezTo>
                <a:cubicBezTo>
                  <a:pt x="170192" y="4753"/>
                  <a:pt x="170486" y="5303"/>
                  <a:pt x="170725" y="5880"/>
                </a:cubicBezTo>
                <a:cubicBezTo>
                  <a:pt x="170964" y="6458"/>
                  <a:pt x="171145" y="7053"/>
                  <a:pt x="171267" y="7667"/>
                </a:cubicBezTo>
                <a:cubicBezTo>
                  <a:pt x="171389" y="8280"/>
                  <a:pt x="171450" y="8900"/>
                  <a:pt x="171450" y="9525"/>
                </a:cubicBezTo>
                <a:close/>
                <a:moveTo>
                  <a:pt x="19050" y="9525"/>
                </a:moveTo>
                <a:cubicBezTo>
                  <a:pt x="19050" y="10151"/>
                  <a:pt x="18989" y="10770"/>
                  <a:pt x="18867" y="11383"/>
                </a:cubicBezTo>
                <a:cubicBezTo>
                  <a:pt x="18745" y="11997"/>
                  <a:pt x="18564" y="12592"/>
                  <a:pt x="18325" y="13170"/>
                </a:cubicBezTo>
                <a:cubicBezTo>
                  <a:pt x="18086" y="13748"/>
                  <a:pt x="17792" y="14297"/>
                  <a:pt x="17445" y="14817"/>
                </a:cubicBezTo>
                <a:cubicBezTo>
                  <a:pt x="17097" y="15337"/>
                  <a:pt x="16702" y="15818"/>
                  <a:pt x="16260" y="16260"/>
                </a:cubicBezTo>
                <a:cubicBezTo>
                  <a:pt x="15818" y="16703"/>
                  <a:pt x="15337" y="17097"/>
                  <a:pt x="14817" y="17445"/>
                </a:cubicBezTo>
                <a:cubicBezTo>
                  <a:pt x="14297" y="17793"/>
                  <a:pt x="13748" y="18086"/>
                  <a:pt x="13170" y="18325"/>
                </a:cubicBezTo>
                <a:cubicBezTo>
                  <a:pt x="12592" y="18564"/>
                  <a:pt x="11997" y="18745"/>
                  <a:pt x="11383" y="18867"/>
                </a:cubicBezTo>
                <a:cubicBezTo>
                  <a:pt x="10770" y="18989"/>
                  <a:pt x="10150" y="19050"/>
                  <a:pt x="9525" y="19050"/>
                </a:cubicBezTo>
                <a:cubicBezTo>
                  <a:pt x="8900" y="19050"/>
                  <a:pt x="8280" y="18989"/>
                  <a:pt x="7667" y="18867"/>
                </a:cubicBezTo>
                <a:cubicBezTo>
                  <a:pt x="7053" y="18745"/>
                  <a:pt x="6458" y="18564"/>
                  <a:pt x="5880" y="18325"/>
                </a:cubicBezTo>
                <a:cubicBezTo>
                  <a:pt x="5302" y="18086"/>
                  <a:pt x="4753" y="17793"/>
                  <a:pt x="4233" y="17445"/>
                </a:cubicBezTo>
                <a:cubicBezTo>
                  <a:pt x="3713" y="17097"/>
                  <a:pt x="3232" y="16703"/>
                  <a:pt x="2790" y="16260"/>
                </a:cubicBezTo>
                <a:cubicBezTo>
                  <a:pt x="2348" y="15818"/>
                  <a:pt x="1953" y="15337"/>
                  <a:pt x="1605" y="14817"/>
                </a:cubicBezTo>
                <a:cubicBezTo>
                  <a:pt x="1258" y="14297"/>
                  <a:pt x="964" y="13748"/>
                  <a:pt x="725" y="13170"/>
                </a:cubicBezTo>
                <a:cubicBezTo>
                  <a:pt x="486" y="12592"/>
                  <a:pt x="305" y="11997"/>
                  <a:pt x="183" y="11383"/>
                </a:cubicBezTo>
                <a:cubicBezTo>
                  <a:pt x="61" y="10770"/>
                  <a:pt x="0" y="10151"/>
                  <a:pt x="0" y="9525"/>
                </a:cubicBezTo>
                <a:cubicBezTo>
                  <a:pt x="0" y="8900"/>
                  <a:pt x="61" y="8280"/>
                  <a:pt x="183" y="7667"/>
                </a:cubicBezTo>
                <a:cubicBezTo>
                  <a:pt x="305" y="7053"/>
                  <a:pt x="486" y="6458"/>
                  <a:pt x="725" y="5880"/>
                </a:cubicBezTo>
                <a:cubicBezTo>
                  <a:pt x="964" y="5303"/>
                  <a:pt x="1258" y="4753"/>
                  <a:pt x="1605" y="4233"/>
                </a:cubicBezTo>
                <a:cubicBezTo>
                  <a:pt x="1953" y="3713"/>
                  <a:pt x="2348" y="3232"/>
                  <a:pt x="2790" y="2790"/>
                </a:cubicBezTo>
                <a:cubicBezTo>
                  <a:pt x="3232" y="2348"/>
                  <a:pt x="3713" y="1953"/>
                  <a:pt x="4233" y="1605"/>
                </a:cubicBezTo>
                <a:cubicBezTo>
                  <a:pt x="4753" y="1258"/>
                  <a:pt x="5302" y="965"/>
                  <a:pt x="5880" y="725"/>
                </a:cubicBezTo>
                <a:cubicBezTo>
                  <a:pt x="6458" y="486"/>
                  <a:pt x="7053" y="305"/>
                  <a:pt x="7667" y="183"/>
                </a:cubicBezTo>
                <a:cubicBezTo>
                  <a:pt x="8280" y="61"/>
                  <a:pt x="8900" y="0"/>
                  <a:pt x="9525" y="0"/>
                </a:cubicBezTo>
                <a:cubicBezTo>
                  <a:pt x="10150" y="0"/>
                  <a:pt x="10770" y="61"/>
                  <a:pt x="11383" y="183"/>
                </a:cubicBezTo>
                <a:cubicBezTo>
                  <a:pt x="11997" y="305"/>
                  <a:pt x="12592" y="486"/>
                  <a:pt x="13170" y="725"/>
                </a:cubicBezTo>
                <a:cubicBezTo>
                  <a:pt x="13748" y="965"/>
                  <a:pt x="14297" y="1258"/>
                  <a:pt x="14817" y="1605"/>
                </a:cubicBezTo>
                <a:cubicBezTo>
                  <a:pt x="15337" y="1953"/>
                  <a:pt x="15818" y="2348"/>
                  <a:pt x="16260" y="2790"/>
                </a:cubicBezTo>
                <a:cubicBezTo>
                  <a:pt x="16702" y="3232"/>
                  <a:pt x="17097" y="3713"/>
                  <a:pt x="17445" y="4233"/>
                </a:cubicBezTo>
                <a:cubicBezTo>
                  <a:pt x="17792" y="4753"/>
                  <a:pt x="18086" y="5303"/>
                  <a:pt x="18325" y="5880"/>
                </a:cubicBezTo>
                <a:cubicBezTo>
                  <a:pt x="18564" y="6458"/>
                  <a:pt x="18745" y="7053"/>
                  <a:pt x="18867" y="7667"/>
                </a:cubicBezTo>
                <a:cubicBezTo>
                  <a:pt x="18989" y="8280"/>
                  <a:pt x="19050" y="8900"/>
                  <a:pt x="19050" y="9525"/>
                </a:cubicBezTo>
                <a:close/>
              </a:path>
            </a:pathLst>
          </a:custGeom>
          <a:solidFill>
            <a:schemeClr val="accent1"/>
          </a:solidFill>
          <a:ln w="9525" cap="flat">
            <a:noFill/>
            <a:prstDash val="solid"/>
            <a:miter/>
          </a:ln>
        </p:spPr>
        <p:txBody>
          <a:bodyPr anchor="ctr" rtlCol="0"/>
          <a:p>
            <a:endParaRPr altLang="en-US" lang="zh-CN">
              <a:cs typeface="微软雅黑" panose="020B0503020204020204" pitchFamily="34" charset="-122"/>
            </a:endParaRPr>
          </a:p>
        </p:txBody>
      </p:sp>
      <p:sp>
        <p:nvSpPr>
          <p:cNvPr id="1048814" name="日期占位符 3"/>
          <p:cNvSpPr>
            <a:spLocks noGrp="1"/>
          </p:cNvSpPr>
          <p:nvPr>
            <p:ph type="dt" sz="half" idx="10"/>
            <p:custDataLst>
              <p:tags r:id="rId12"/>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816" name="页脚占位符 4"/>
          <p:cNvSpPr>
            <a:spLocks noGrp="1"/>
          </p:cNvSpPr>
          <p:nvPr>
            <p:ph type="ftr" sz="quarter" idx="11"/>
            <p:custDataLst>
              <p:tags r:id="rId13"/>
            </p:custDataLst>
          </p:nvPr>
        </p:nvSpPr>
        <p:spPr>
          <a:xfrm>
            <a:off x="4116000" y="6314400"/>
            <a:ext cx="3960000" cy="316800"/>
          </a:xfrm>
        </p:spPr>
        <p:txBody>
          <a:bodyPr/>
          <a:p>
            <a:endParaRPr altLang="en-US" dirty="0" lang="zh-CN"/>
          </a:p>
        </p:txBody>
      </p:sp>
      <p:sp>
        <p:nvSpPr>
          <p:cNvPr id="1048818" name="灯片编号占位符 5"/>
          <p:cNvSpPr>
            <a:spLocks noGrp="1"/>
          </p:cNvSpPr>
          <p:nvPr>
            <p:ph type="sldNum" sz="quarter" idx="12"/>
            <p:custDataLst>
              <p:tags r:id="rId14"/>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9.xml"/><Relationship Id="rId13" Type="http://schemas.openxmlformats.org/officeDocument/2006/relationships/image" Target="../media/image2.png"/><Relationship Id="rId14" Type="http://schemas.openxmlformats.org/officeDocument/2006/relationships/tags" Target="../tags/tag90.xml"/><Relationship Id="rId15" Type="http://schemas.openxmlformats.org/officeDocument/2006/relationships/tags" Target="../tags/tag91.xml"/><Relationship Id="rId16" Type="http://schemas.openxmlformats.org/officeDocument/2006/relationships/tags" Target="../tags/tag92.xml"/><Relationship Id="rId17" Type="http://schemas.openxmlformats.org/officeDocument/2006/relationships/tags" Target="../tags/tag93.xml"/><Relationship Id="rId18" Type="http://schemas.openxmlformats.org/officeDocument/2006/relationships/tags" Target="../tags/tag94.xml"/><Relationship Id="rId19" Type="http://schemas.openxmlformats.org/officeDocument/2006/relationships/tags" Target="../tags/tag95.xml"/><Relationship Id="rId20" Type="http://schemas.openxmlformats.org/officeDocument/2006/relationships/tags" Target="../tags/tag96.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48" r:id="rId1"/>
    <p:sldLayoutId id="2147485049" r:id="rId2"/>
    <p:sldLayoutId id="2147485050" r:id="rId3"/>
    <p:sldLayoutId id="2147485051" r:id="rId4"/>
    <p:sldLayoutId id="2147485052" r:id="rId5"/>
    <p:sldLayoutId id="2147485053" r:id="rId6"/>
    <p:sldLayoutId id="2147485054" r:id="rId7"/>
    <p:sldLayoutId id="2147485055" r:id="rId8"/>
    <p:sldLayoutId id="2147485056" r:id="rId9"/>
    <p:sldLayoutId id="2147485057" r:id="rId10"/>
    <p:sldLayoutId id="214748505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卡通人物  低可信度描述已自动生成"/>
          <p:cNvPicPr>
            <a:picLocks noChangeAspect="1"/>
          </p:cNvPicPr>
          <p:nvPr>
            <p:custDataLst>
              <p:tags r:id="rId12"/>
            </p:custDataLst>
          </p:nvPr>
        </p:nvPicPr>
        <p:blipFill>
          <a:blip xmlns:r="http://schemas.openxmlformats.org/officeDocument/2006/relationships" r:embed="rId13"/>
          <a:stretch>
            <a:fillRect/>
          </a:stretch>
        </p:blipFill>
        <p:spPr>
          <a:xfrm>
            <a:off x="0" y="-18790"/>
            <a:ext cx="12192000" cy="6858000"/>
          </a:xfrm>
          <a:prstGeom prst="rect"/>
        </p:spPr>
      </p:pic>
      <p:sp>
        <p:nvSpPr>
          <p:cNvPr id="1048654" name="矩形 9"/>
          <p:cNvSpPr/>
          <p:nvPr>
            <p:custDataLst>
              <p:tags r:id="rId14"/>
            </p:custDataLst>
          </p:nvPr>
        </p:nvSpPr>
        <p:spPr>
          <a:xfrm>
            <a:off x="430998" y="745200"/>
            <a:ext cx="108000" cy="43200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accent4">
                  <a:lumMod val="75000"/>
                </a:schemeClr>
              </a:solidFill>
              <a:latin typeface="微软雅黑" panose="020B0503020204020204" pitchFamily="34" charset="-122"/>
              <a:cs typeface="微软雅黑" panose="020B0503020204020204" pitchFamily="34" charset="-122"/>
            </a:endParaRPr>
          </a:p>
        </p:txBody>
      </p:sp>
      <p:sp>
        <p:nvSpPr>
          <p:cNvPr id="1048656" name="日期占位符 10"/>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8" name="页脚占位符 11"/>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60" name="灯片编号占位符 12"/>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2" name="文本占位符 1"/>
          <p:cNvSpPr>
            <a:spLocks noGrp="1"/>
          </p:cNvSpPr>
          <p:nvPr>
            <p:ph type="body" idx="1"/>
            <p:custDataLst>
              <p:tags r:id="rId18"/>
            </p:custDataLst>
          </p:nvPr>
        </p:nvSpPr>
        <p:spPr>
          <a:xfrm>
            <a:off x="608400" y="1464319"/>
            <a:ext cx="10969200" cy="4712644"/>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标题占位符 2"/>
          <p:cNvSpPr>
            <a:spLocks noGrp="1"/>
          </p:cNvSpPr>
          <p:nvPr>
            <p:ph type="title"/>
            <p:custDataLst>
              <p:tags r:id="rId19"/>
            </p:custDataLst>
          </p:nvPr>
        </p:nvSpPr>
        <p:spPr>
          <a:xfrm>
            <a:off x="608400" y="534955"/>
            <a:ext cx="10969200" cy="788687"/>
          </a:xfrm>
          <a:prstGeom prst="rect"/>
          <a:noFill/>
          <a:ln>
            <a:noFill/>
            <a:prstDash val="sysDash"/>
          </a:ln>
        </p:spPr>
        <p:txBody>
          <a:bodyPr anchor="ctr" anchorCtr="0"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6"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085" r:id="rId1"/>
    <p:sldLayoutId id="2147485086" r:id="rId2"/>
    <p:sldLayoutId id="2147485087" r:id="rId3"/>
    <p:sldLayoutId id="2147485088" r:id="rId4"/>
    <p:sldLayoutId id="2147485089" r:id="rId5"/>
    <p:sldLayoutId id="2147485090" r:id="rId6"/>
    <p:sldLayoutId id="2147485091" r:id="rId7"/>
    <p:sldLayoutId id="2147485092" r:id="rId8"/>
    <p:sldLayoutId id="2147485093" r:id="rId9"/>
    <p:sldLayoutId id="2147485094" r:id="rId10"/>
    <p:sldLayoutId id="214748509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1" cap="none" dirty="0" sz="3200" i="0" kern="1200" kumimoji="0" lang="zh-CN" normalizeH="0" spc="300" strike="noStrike" u="none" smtClean="0">
          <a:ln>
            <a:noFill/>
            <a:prstDash val="sysDot"/>
          </a:ln>
          <a:solidFill>
            <a:schemeClr val="tx1"/>
          </a:solidFill>
          <a:latin typeface="+mj-ea"/>
          <a:ea typeface="+mj-ea"/>
          <a:cs typeface="微软雅黑" panose="020B0503020204020204" pitchFamily="34" charset="-122"/>
          <a:sym typeface="+mn-ea"/>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baseline="0" cap="none" sz="1800" kern="1200" normalizeH="0" spc="150" strike="noStrike" u="none">
          <a:solidFill>
            <a:schemeClr val="tx1">
              <a:lumMod val="65000"/>
              <a:lumOff val="3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baseline="0" cap="none" sz="1600" kern="1200" normalizeH="0" spc="150" strike="noStrike" u="none">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baseline="0" cap="none" sz="1400" kern="1200" normalizeH="0" spc="150" strike="noStrike" u="none">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slideLayout" Target="../slideLayouts/slideLayout14.xml"/><Relationship Id="rId1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tags" Target="../tags/tag207.xml"/><Relationship Id="rId14" Type="http://schemas.openxmlformats.org/officeDocument/2006/relationships/tags" Target="../tags/tag208.xml"/><Relationship Id="rId15" Type="http://schemas.openxmlformats.org/officeDocument/2006/relationships/tags" Target="../tags/tag209.xml"/><Relationship Id="rId16" Type="http://schemas.openxmlformats.org/officeDocument/2006/relationships/tags" Target="../tags/tag21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1.xml"/><Relationship Id="rId2" Type="http://schemas.openxmlformats.org/officeDocument/2006/relationships/tags" Target="../tags/tag212.xml"/><Relationship Id="rId3" Type="http://schemas.openxmlformats.org/officeDocument/2006/relationships/tags" Target="../tags/tag213.xml"/><Relationship Id="rId4" Type="http://schemas.openxmlformats.org/officeDocument/2006/relationships/tags" Target="../tags/tag214.xml"/><Relationship Id="rId5" Type="http://schemas.openxmlformats.org/officeDocument/2006/relationships/tags" Target="../tags/tag215.xml"/><Relationship Id="rId6" Type="http://schemas.openxmlformats.org/officeDocument/2006/relationships/tags" Target="../tags/tag216.xml"/><Relationship Id="rId7" Type="http://schemas.openxmlformats.org/officeDocument/2006/relationships/tags" Target="../tags/tag217.xml"/><Relationship Id="rId8" Type="http://schemas.openxmlformats.org/officeDocument/2006/relationships/tags" Target="../tags/tag218.xml"/><Relationship Id="rId9" Type="http://schemas.openxmlformats.org/officeDocument/2006/relationships/tags" Target="../tags/tag219.xml"/><Relationship Id="rId10" Type="http://schemas.openxmlformats.org/officeDocument/2006/relationships/tags" Target="../tags/tag220.xml"/><Relationship Id="rId11" Type="http://schemas.openxmlformats.org/officeDocument/2006/relationships/tags" Target="../tags/tag221.xml"/><Relationship Id="rId12" Type="http://schemas.openxmlformats.org/officeDocument/2006/relationships/tags" Target="../tags/tag222.xml"/><Relationship Id="rId13" Type="http://schemas.openxmlformats.org/officeDocument/2006/relationships/tags" Target="../tags/tag223.xml"/><Relationship Id="rId14" Type="http://schemas.openxmlformats.org/officeDocument/2006/relationships/tags" Target="../tags/tag224.xml"/><Relationship Id="rId15" Type="http://schemas.openxmlformats.org/officeDocument/2006/relationships/tags" Target="../tags/tag225.xml"/><Relationship Id="rId16" Type="http://schemas.openxmlformats.org/officeDocument/2006/relationships/tags" Target="../tags/tag226.xml"/><Relationship Id="rId17" Type="http://schemas.openxmlformats.org/officeDocument/2006/relationships/tags" Target="../tags/tag227.xml"/><Relationship Id="rId18" Type="http://schemas.openxmlformats.org/officeDocument/2006/relationships/tags" Target="../tags/tag228.xml"/><Relationship Id="rId19" Type="http://schemas.openxmlformats.org/officeDocument/2006/relationships/tags" Target="../tags/tag229.xml"/><Relationship Id="rId20" Type="http://schemas.openxmlformats.org/officeDocument/2006/relationships/tags" Target="../tags/tag230.xml"/><Relationship Id="rId21" Type="http://schemas.openxmlformats.org/officeDocument/2006/relationships/tags" Target="../tags/tag231.xml"/><Relationship Id="rId22" Type="http://schemas.openxmlformats.org/officeDocument/2006/relationships/tags" Target="../tags/tag232.xml"/><Relationship Id="rId23" Type="http://schemas.openxmlformats.org/officeDocument/2006/relationships/tags" Target="../tags/tag233.xml"/><Relationship Id="rId24" Type="http://schemas.openxmlformats.org/officeDocument/2006/relationships/tags" Target="../tags/tag234.xml"/><Relationship Id="rId25" Type="http://schemas.openxmlformats.org/officeDocument/2006/relationships/tags" Target="../tags/tag235.xml"/><Relationship Id="rId26" Type="http://schemas.openxmlformats.org/officeDocument/2006/relationships/tags" Target="../tags/tag236.xml"/><Relationship Id="rId27" Type="http://schemas.openxmlformats.org/officeDocument/2006/relationships/tags" Target="../tags/tag237.xml"/><Relationship Id="rId28" Type="http://schemas.openxmlformats.org/officeDocument/2006/relationships/tags" Target="../tags/tag238.xml"/><Relationship Id="rId29" Type="http://schemas.openxmlformats.org/officeDocument/2006/relationships/tags" Target="../tags/tag239.xml"/><Relationship Id="rId30"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tags" Target="../tags/tag250.xml"/><Relationship Id="rId5" Type="http://schemas.openxmlformats.org/officeDocument/2006/relationships/tags" Target="../tags/tag251.xml"/><Relationship Id="rId6" Type="http://schemas.openxmlformats.org/officeDocument/2006/relationships/tags" Target="../tags/tag252.xml"/><Relationship Id="rId7" Type="http://schemas.openxmlformats.org/officeDocument/2006/relationships/tags" Target="../tags/tag253.xml"/><Relationship Id="rId8" Type="http://schemas.openxmlformats.org/officeDocument/2006/relationships/tags" Target="../tags/tag254.xml"/><Relationship Id="rId9" Type="http://schemas.openxmlformats.org/officeDocument/2006/relationships/tags" Target="../tags/tag255.xml"/><Relationship Id="rId10" Type="http://schemas.openxmlformats.org/officeDocument/2006/relationships/tags" Target="../tags/tag256.xml"/><Relationship Id="rId11" Type="http://schemas.openxmlformats.org/officeDocument/2006/relationships/tags" Target="../tags/tag257.xml"/><Relationship Id="rId12" Type="http://schemas.openxmlformats.org/officeDocument/2006/relationships/tags" Target="../tags/tag258.xml"/><Relationship Id="rId13" Type="http://schemas.openxmlformats.org/officeDocument/2006/relationships/tags" Target="../tags/tag259.xml"/><Relationship Id="rId14" Type="http://schemas.openxmlformats.org/officeDocument/2006/relationships/tags" Target="../tags/tag260.xml"/><Relationship Id="rId15" Type="http://schemas.openxmlformats.org/officeDocument/2006/relationships/tags" Target="../tags/tag261.xml"/><Relationship Id="rId16" Type="http://schemas.openxmlformats.org/officeDocument/2006/relationships/tags" Target="../tags/tag262.xml"/><Relationship Id="rId17" Type="http://schemas.openxmlformats.org/officeDocument/2006/relationships/tags" Target="../tags/tag263.xml"/><Relationship Id="rId18" Type="http://schemas.openxmlformats.org/officeDocument/2006/relationships/tags" Target="../tags/tag264.xml"/><Relationship Id="rId19" Type="http://schemas.openxmlformats.org/officeDocument/2006/relationships/tags" Target="../tags/tag265.xml"/><Relationship Id="rId20" Type="http://schemas.openxmlformats.org/officeDocument/2006/relationships/tags" Target="../tags/tag266.xml"/><Relationship Id="rId21" Type="http://schemas.openxmlformats.org/officeDocument/2006/relationships/tags" Target="../tags/tag267.xml"/><Relationship Id="rId22" Type="http://schemas.openxmlformats.org/officeDocument/2006/relationships/tags" Target="../tags/tag268.xml"/><Relationship Id="rId23" Type="http://schemas.openxmlformats.org/officeDocument/2006/relationships/tags" Target="../tags/tag269.xml"/><Relationship Id="rId24" Type="http://schemas.openxmlformats.org/officeDocument/2006/relationships/tags" Target="../tags/tag270.xml"/><Relationship Id="rId25" Type="http://schemas.openxmlformats.org/officeDocument/2006/relationships/tags" Target="../tags/tag271.xml"/><Relationship Id="rId26" Type="http://schemas.openxmlformats.org/officeDocument/2006/relationships/tags" Target="../tags/tag272.xml"/><Relationship Id="rId27" Type="http://schemas.openxmlformats.org/officeDocument/2006/relationships/tags" Target="../tags/tag273.xml"/><Relationship Id="rId28" Type="http://schemas.openxmlformats.org/officeDocument/2006/relationships/tags" Target="../tags/tag274.xml"/><Relationship Id="rId29" Type="http://schemas.openxmlformats.org/officeDocument/2006/relationships/tags" Target="../tags/tag275.xml"/><Relationship Id="rId30"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tags" Target="../tags/tag324.xml"/><Relationship Id="rId14" Type="http://schemas.openxmlformats.org/officeDocument/2006/relationships/tags" Target="../tags/tag325.xml"/><Relationship Id="rId15" Type="http://schemas.openxmlformats.org/officeDocument/2006/relationships/tags" Target="../tags/tag326.xml"/><Relationship Id="rId16" Type="http://schemas.openxmlformats.org/officeDocument/2006/relationships/tags" Target="../tags/tag327.xml"/><Relationship Id="rId17" Type="http://schemas.openxmlformats.org/officeDocument/2006/relationships/tags" Target="../tags/tag328.xml"/><Relationship Id="rId18" Type="http://schemas.openxmlformats.org/officeDocument/2006/relationships/tags" Target="../tags/tag329.xml"/><Relationship Id="rId19" Type="http://schemas.openxmlformats.org/officeDocument/2006/relationships/tags" Target="../tags/tag330.xml"/><Relationship Id="rId20" Type="http://schemas.openxmlformats.org/officeDocument/2006/relationships/tags" Target="../tags/tag33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2.xml"/><Relationship Id="rId2" Type="http://schemas.openxmlformats.org/officeDocument/2006/relationships/tags" Target="../tags/tag333.xml"/><Relationship Id="rId3" Type="http://schemas.openxmlformats.org/officeDocument/2006/relationships/tags" Target="../tags/tag334.xml"/><Relationship Id="rId4" Type="http://schemas.openxmlformats.org/officeDocument/2006/relationships/tags" Target="../tags/tag335.xml"/><Relationship Id="rId5" Type="http://schemas.openxmlformats.org/officeDocument/2006/relationships/tags" Target="../tags/tag336.xml"/><Relationship Id="rId6" Type="http://schemas.openxmlformats.org/officeDocument/2006/relationships/tags" Target="../tags/tag337.xml"/><Relationship Id="rId7" Type="http://schemas.openxmlformats.org/officeDocument/2006/relationships/tags" Target="../tags/tag338.xml"/><Relationship Id="rId8" Type="http://schemas.openxmlformats.org/officeDocument/2006/relationships/tags" Target="../tags/tag339.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0.xml"/><Relationship Id="rId2" Type="http://schemas.openxmlformats.org/officeDocument/2006/relationships/tags" Target="../tags/tag341.xml"/><Relationship Id="rId3" Type="http://schemas.openxmlformats.org/officeDocument/2006/relationships/tags" Target="../tags/tag342.xml"/><Relationship Id="rId4" Type="http://schemas.openxmlformats.org/officeDocument/2006/relationships/tags" Target="../tags/tag343.xml"/><Relationship Id="rId5" Type="http://schemas.openxmlformats.org/officeDocument/2006/relationships/tags" Target="../tags/tag344.xml"/><Relationship Id="rId6" Type="http://schemas.openxmlformats.org/officeDocument/2006/relationships/tags" Target="../tags/tag345.xml"/><Relationship Id="rId7" Type="http://schemas.openxmlformats.org/officeDocument/2006/relationships/tags" Target="../tags/tag346.xml"/><Relationship Id="rId8" Type="http://schemas.openxmlformats.org/officeDocument/2006/relationships/tags" Target="../tags/tag347.xml"/><Relationship Id="rId9" Type="http://schemas.openxmlformats.org/officeDocument/2006/relationships/tags" Target="../tags/tag348.xml"/><Relationship Id="rId10" Type="http://schemas.openxmlformats.org/officeDocument/2006/relationships/tags" Target="../tags/tag349.xml"/><Relationship Id="rId11" Type="http://schemas.openxmlformats.org/officeDocument/2006/relationships/tags" Target="../tags/tag350.xml"/><Relationship Id="rId12" Type="http://schemas.openxmlformats.org/officeDocument/2006/relationships/tags" Target="../tags/tag35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tags" Target="../tags/tag358.xml"/><Relationship Id="rId5" Type="http://schemas.openxmlformats.org/officeDocument/2006/relationships/tags" Target="../tags/tag359.xml"/><Relationship Id="rId6" Type="http://schemas.openxmlformats.org/officeDocument/2006/relationships/tags" Target="../tags/tag360.xml"/><Relationship Id="rId7" Type="http://schemas.openxmlformats.org/officeDocument/2006/relationships/tags" Target="../tags/tag361.xml"/><Relationship Id="rId8" Type="http://schemas.openxmlformats.org/officeDocument/2006/relationships/tags" Target="../tags/tag362.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tags" Target="../tags/tag377.xml"/><Relationship Id="rId1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14"/>
            <p:custDataLst>
              <p:tags r:id="rId1"/>
            </p:custDataLst>
          </p:nvPr>
        </p:nvSpPr>
        <p:spPr/>
        <p:txBody>
          <a:bodyPr/>
          <a:p>
            <a:r>
              <a:rPr altLang="en-US" lang="zh-CN"/>
              <a:t>汇报人：</a:t>
            </a:r>
            <a:r>
              <a:rPr altLang="zh-CN" lang="en-US"/>
              <a:t/>
            </a:r>
            <a:endParaRPr altLang="en-US" lang="zh-CN"/>
          </a:p>
        </p:txBody>
      </p:sp>
      <p:sp>
        <p:nvSpPr>
          <p:cNvPr id="1048650" name="文本占位符 6"/>
          <p:cNvSpPr>
            <a:spLocks noGrp="1"/>
          </p:cNvSpPr>
          <p:nvPr>
            <p:ph type="body" idx="13"/>
            <p:custDataLst>
              <p:tags r:id="rId2"/>
            </p:custDataLst>
          </p:nvPr>
        </p:nvSpPr>
        <p:spPr/>
        <p:txBody>
          <a:bodyPr/>
          <a:p>
            <a:r>
              <a:rPr altLang="en-US" lang="zh-CN"/>
              <a:t/>
            </a:r>
            <a:endParaRPr altLang="en-US" lang="zh-CN"/>
          </a:p>
        </p:txBody>
      </p:sp>
      <p:sp>
        <p:nvSpPr>
          <p:cNvPr id="1048652" name="标题 7"/>
          <p:cNvSpPr>
            <a:spLocks noGrp="1"/>
          </p:cNvSpPr>
          <p:nvPr>
            <p:ph type="title" idx="9"/>
            <p:custDataLst>
              <p:tags r:id="rId3"/>
            </p:custDataLst>
          </p:nvPr>
        </p:nvSpPr>
        <p:spPr/>
        <p:txBody>
          <a:bodyPr>
            <a:normAutofit fontScale="90000"/>
          </a:bodyPr>
          <a:p>
            <a:r>
              <a:rPr altLang="en-US" lang="zh-CN"/>
              <a:t>2024年人们对可持续消费的需求将推动绿色产品行业</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8" name="文本占位符 2"/>
          <p:cNvSpPr>
            <a:spLocks noGrp="1"/>
          </p:cNvSpPr>
          <p:nvPr>
            <p:ph type="body" idx="3"/>
            <p:custDataLst>
              <p:tags r:id="rId1"/>
            </p:custDataLst>
          </p:nvPr>
        </p:nvSpPr>
        <p:spPr/>
        <p:txBody>
          <a:bodyPr/>
          <a:p>
            <a:r>
              <a:rPr altLang="en-US" lang="zh-CN"/>
              <a:t>/目录</a:t>
            </a:r>
            <a:endParaRPr altLang="en-US" lang="zh-CN"/>
          </a:p>
        </p:txBody>
      </p:sp>
      <p:sp>
        <p:nvSpPr>
          <p:cNvPr id="1048850" name="标题 6"/>
          <p:cNvSpPr>
            <a:spLocks noGrp="1"/>
          </p:cNvSpPr>
          <p:nvPr>
            <p:ph type="title" idx="2"/>
            <p:custDataLst>
              <p:tags r:id="rId2"/>
            </p:custDataLst>
          </p:nvPr>
        </p:nvSpPr>
        <p:spPr/>
        <p:txBody>
          <a:bodyPr/>
          <a:p>
            <a:r>
              <a:rPr altLang="en-US" lang="zh-CN"/>
              <a:t>目录</a:t>
            </a:r>
            <a:endParaRPr altLang="en-US" lang="zh-CN"/>
          </a:p>
        </p:txBody>
      </p:sp>
      <p:sp>
        <p:nvSpPr>
          <p:cNvPr id="1048852" name="序号"/>
          <p:cNvSpPr txBox="1"/>
          <p:nvPr>
            <p:custDataLst>
              <p:tags r:id="rId3"/>
            </p:custDataLst>
          </p:nvPr>
        </p:nvSpPr>
        <p:spPr>
          <a:xfrm>
            <a:off x="5293360"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02</a:t>
            </a:r>
            <a:endParaRPr b="1" dirty="0" sz="3200" lang="en-US">
              <a:latin typeface="+mj-ea"/>
              <a:ea typeface="+mj-ea"/>
              <a:cs typeface="微软雅黑" panose="020B0503020204020204" pitchFamily="34" charset="-122"/>
            </a:endParaRPr>
          </a:p>
        </p:txBody>
      </p:sp>
      <p:sp>
        <p:nvSpPr>
          <p:cNvPr id="1048854" name="标题"/>
          <p:cNvSpPr txBox="1"/>
          <p:nvPr>
            <p:custDataLst>
              <p:tags r:id="rId4"/>
            </p:custDataLst>
          </p:nvPr>
        </p:nvSpPr>
        <p:spPr>
          <a:xfrm>
            <a:off x="5293360"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可持续消费趋势</a:t>
            </a:r>
            <a:endParaRPr altLang="en-US" b="1" dirty="0" sz="2000" lang="zh-CN" spc="300">
              <a:latin typeface="+mj-ea"/>
              <a:ea typeface="+mj-ea"/>
              <a:cs typeface="微软雅黑" panose="020B0503020204020204" pitchFamily="34" charset="-122"/>
            </a:endParaRPr>
          </a:p>
        </p:txBody>
      </p:sp>
      <p:sp>
        <p:nvSpPr>
          <p:cNvPr id="1048856" name="序号"/>
          <p:cNvSpPr txBox="1"/>
          <p:nvPr>
            <p:custDataLst>
              <p:tags r:id="rId5"/>
            </p:custDataLst>
          </p:nvPr>
        </p:nvSpPr>
        <p:spPr>
          <a:xfrm>
            <a:off x="165417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01</a:t>
            </a:r>
            <a:endParaRPr b="1" dirty="0" sz="3200" lang="en-US">
              <a:latin typeface="+mj-ea"/>
              <a:ea typeface="+mj-ea"/>
              <a:cs typeface="微软雅黑" panose="020B0503020204020204" pitchFamily="34" charset="-122"/>
            </a:endParaRPr>
          </a:p>
        </p:txBody>
      </p:sp>
      <p:sp>
        <p:nvSpPr>
          <p:cNvPr id="1048858" name="标题"/>
          <p:cNvSpPr txBox="1"/>
          <p:nvPr>
            <p:custDataLst>
              <p:tags r:id="rId6"/>
            </p:custDataLst>
          </p:nvPr>
        </p:nvSpPr>
        <p:spPr>
          <a:xfrm>
            <a:off x="165417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点击此处添加目录标题</a:t>
            </a:r>
            <a:endParaRPr altLang="en-US" b="1" dirty="0" sz="2000" lang="zh-CN" spc="300">
              <a:latin typeface="+mj-ea"/>
              <a:ea typeface="+mj-ea"/>
              <a:cs typeface="微软雅黑" panose="020B0503020204020204" pitchFamily="34" charset="-122"/>
            </a:endParaRPr>
          </a:p>
        </p:txBody>
      </p:sp>
      <p:sp>
        <p:nvSpPr>
          <p:cNvPr id="1048860" name="序号"/>
          <p:cNvSpPr txBox="1"/>
          <p:nvPr>
            <p:custDataLst>
              <p:tags r:id="rId7"/>
            </p:custDataLst>
          </p:nvPr>
        </p:nvSpPr>
        <p:spPr>
          <a:xfrm>
            <a:off x="8932545" y="2139950"/>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03</a:t>
            </a:r>
            <a:endParaRPr b="1" dirty="0" sz="3200" lang="en-US">
              <a:latin typeface="+mj-ea"/>
              <a:ea typeface="+mj-ea"/>
              <a:cs typeface="微软雅黑" panose="020B0503020204020204" pitchFamily="34" charset="-122"/>
            </a:endParaRPr>
          </a:p>
        </p:txBody>
      </p:sp>
      <p:sp>
        <p:nvSpPr>
          <p:cNvPr id="1048862" name="标题"/>
          <p:cNvSpPr txBox="1"/>
          <p:nvPr>
            <p:custDataLst>
              <p:tags r:id="rId8"/>
            </p:custDataLst>
          </p:nvPr>
        </p:nvSpPr>
        <p:spPr>
          <a:xfrm>
            <a:off x="8932545" y="2953385"/>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绿色产品行业现状</a:t>
            </a:r>
            <a:endParaRPr altLang="en-US" b="1" dirty="0" sz="2000" lang="zh-CN" spc="300">
              <a:latin typeface="+mj-ea"/>
              <a:ea typeface="+mj-ea"/>
              <a:cs typeface="微软雅黑" panose="020B0503020204020204" pitchFamily="34" charset="-122"/>
            </a:endParaRPr>
          </a:p>
        </p:txBody>
      </p:sp>
      <p:sp>
        <p:nvSpPr>
          <p:cNvPr id="1048864" name="序号"/>
          <p:cNvSpPr txBox="1"/>
          <p:nvPr>
            <p:custDataLst>
              <p:tags r:id="rId9"/>
            </p:custDataLst>
          </p:nvPr>
        </p:nvSpPr>
        <p:spPr>
          <a:xfrm>
            <a:off x="5293360"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05</a:t>
            </a:r>
            <a:endParaRPr b="1" dirty="0" sz="3200" lang="en-US">
              <a:latin typeface="+mj-ea"/>
              <a:ea typeface="+mj-ea"/>
              <a:cs typeface="微软雅黑" panose="020B0503020204020204" pitchFamily="34" charset="-122"/>
            </a:endParaRPr>
          </a:p>
        </p:txBody>
      </p:sp>
      <p:sp>
        <p:nvSpPr>
          <p:cNvPr id="1048866" name="标题"/>
          <p:cNvSpPr txBox="1"/>
          <p:nvPr>
            <p:custDataLst>
              <p:tags r:id="rId10"/>
            </p:custDataLst>
          </p:nvPr>
        </p:nvSpPr>
        <p:spPr>
          <a:xfrm>
            <a:off x="5293360"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绿色产品行业的未来发展</a:t>
            </a:r>
            <a:endParaRPr altLang="en-US" b="1" dirty="0" sz="2000" lang="zh-CN" spc="300">
              <a:latin typeface="+mj-ea"/>
              <a:ea typeface="+mj-ea"/>
              <a:cs typeface="微软雅黑" panose="020B0503020204020204" pitchFamily="34" charset="-122"/>
            </a:endParaRPr>
          </a:p>
        </p:txBody>
      </p:sp>
      <p:sp>
        <p:nvSpPr>
          <p:cNvPr id="1048868" name="序号"/>
          <p:cNvSpPr txBox="1"/>
          <p:nvPr>
            <p:custDataLst>
              <p:tags r:id="rId11"/>
            </p:custDataLst>
          </p:nvPr>
        </p:nvSpPr>
        <p:spPr>
          <a:xfrm>
            <a:off x="165417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04</a:t>
            </a:r>
            <a:endParaRPr b="1" dirty="0" sz="3200" lang="en-US">
              <a:latin typeface="+mj-ea"/>
              <a:ea typeface="+mj-ea"/>
              <a:cs typeface="微软雅黑" panose="020B0503020204020204" pitchFamily="34" charset="-122"/>
            </a:endParaRPr>
          </a:p>
        </p:txBody>
      </p:sp>
      <p:sp>
        <p:nvSpPr>
          <p:cNvPr id="1048870" name="标题"/>
          <p:cNvSpPr txBox="1"/>
          <p:nvPr>
            <p:custDataLst>
              <p:tags r:id="rId12"/>
            </p:custDataLst>
          </p:nvPr>
        </p:nvSpPr>
        <p:spPr>
          <a:xfrm>
            <a:off x="165417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可持续消费对绿色产品行业的影响</a:t>
            </a:r>
            <a:endParaRPr altLang="en-US" b="1" dirty="0" sz="2000" lang="zh-CN" spc="300">
              <a:latin typeface="+mj-ea"/>
              <a:ea typeface="+mj-ea"/>
              <a:cs typeface="微软雅黑" panose="020B0503020204020204" pitchFamily="34" charset="-122"/>
            </a:endParaRPr>
          </a:p>
        </p:txBody>
      </p:sp>
      <p:sp>
        <p:nvSpPr>
          <p:cNvPr id="1048872" name="序号"/>
          <p:cNvSpPr txBox="1"/>
          <p:nvPr>
            <p:custDataLst>
              <p:tags r:id="rId13"/>
            </p:custDataLst>
          </p:nvPr>
        </p:nvSpPr>
        <p:spPr>
          <a:xfrm>
            <a:off x="8932545" y="4354195"/>
            <a:ext cx="1948180" cy="507365"/>
          </a:xfrm>
          <a:prstGeom prst="rect"/>
          <a:noFill/>
        </p:spPr>
        <p:txBody>
          <a:bodyPr anchor="b" anchorCtr="0" bIns="0" lIns="0" rIns="0" rtlCol="0" tIns="0" wrap="square">
            <a:normAutofit/>
          </a:bodyPr>
          <a:p>
            <a:r>
              <a:rPr b="1" dirty="0" sz="3200" lang="en-US">
                <a:latin typeface="+mj-ea"/>
                <a:ea typeface="+mj-ea"/>
                <a:cs typeface="微软雅黑" panose="020B0503020204020204" pitchFamily="34" charset="-122"/>
              </a:rPr>
              <a:t>06</a:t>
            </a:r>
            <a:endParaRPr b="1" dirty="0" sz="3200" lang="en-US">
              <a:latin typeface="+mj-ea"/>
              <a:ea typeface="+mj-ea"/>
              <a:cs typeface="微软雅黑" panose="020B0503020204020204" pitchFamily="34" charset="-122"/>
            </a:endParaRPr>
          </a:p>
        </p:txBody>
      </p:sp>
      <p:sp>
        <p:nvSpPr>
          <p:cNvPr id="1048874" name="标题"/>
          <p:cNvSpPr txBox="1"/>
          <p:nvPr>
            <p:custDataLst>
              <p:tags r:id="rId14"/>
            </p:custDataLst>
          </p:nvPr>
        </p:nvSpPr>
        <p:spPr>
          <a:xfrm>
            <a:off x="8932545" y="5167630"/>
            <a:ext cx="1948180" cy="1062990"/>
          </a:xfrm>
          <a:prstGeom prst="rect"/>
          <a:noFill/>
        </p:spPr>
        <p:txBody>
          <a:bodyPr anchor="t" anchorCtr="0" bIns="0" lIns="0" rIns="0" rtlCol="0" tIns="0" wrap="square">
            <a:normAutofit/>
          </a:bodyPr>
          <a:p>
            <a:r>
              <a:rPr altLang="en-US" b="1" dirty="0" sz="2000" lang="zh-CN" spc="300">
                <a:latin typeface="+mj-ea"/>
                <a:ea typeface="+mj-ea"/>
                <a:cs typeface="微软雅黑" panose="020B0503020204020204" pitchFamily="34" charset="-122"/>
              </a:rPr>
              <a:t>企业如何应对可持续消费趋势</a:t>
            </a:r>
            <a:endParaRPr altLang="en-US" b="1" dirty="0" sz="2000" lang="zh-CN" spc="300">
              <a:latin typeface="+mj-ea"/>
              <a:ea typeface="+mj-ea"/>
              <a:cs typeface="微软雅黑" panose="020B0503020204020204" pitchFamily="34"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10" name="文本占位符 3"/>
          <p:cNvSpPr>
            <a:spLocks noGrp="1"/>
          </p:cNvSpPr>
          <p:nvPr>
            <p:ph type="body" idx="2"/>
            <p:custDataLst>
              <p:tags r:id="rId1"/>
            </p:custDataLst>
          </p:nvPr>
        </p:nvSpPr>
        <p:spPr/>
        <p:txBody>
          <a:bodyPr/>
          <a:p>
            <a:r>
              <a:rPr altLang="en-US" dirty="0" lang="zh-CN"/>
              <a:t>01</a:t>
            </a:r>
            <a:endParaRPr altLang="en-US" dirty="0" lang="zh-CN"/>
          </a:p>
        </p:txBody>
      </p:sp>
      <p:sp>
        <p:nvSpPr>
          <p:cNvPr id="1048912" name="标题 4"/>
          <p:cNvSpPr>
            <a:spLocks noGrp="1"/>
          </p:cNvSpPr>
          <p:nvPr>
            <p:ph type="title" idx="1"/>
            <p:custDataLst>
              <p:tags r:id="rId2"/>
            </p:custDataLst>
          </p:nvPr>
        </p:nvSpPr>
        <p:spPr/>
        <p:txBody>
          <a:bodyPr/>
          <a:p>
            <a:r>
              <a:rPr altLang="en-US" dirty="0" lang="zh-CN"/>
              <a:t>添加章节标题</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8" name="文本占位符 3"/>
          <p:cNvSpPr>
            <a:spLocks noGrp="1"/>
          </p:cNvSpPr>
          <p:nvPr>
            <p:ph type="body" idx="2"/>
            <p:custDataLst>
              <p:tags r:id="rId1"/>
            </p:custDataLst>
          </p:nvPr>
        </p:nvSpPr>
        <p:spPr/>
        <p:txBody>
          <a:bodyPr/>
          <a:p>
            <a:r>
              <a:rPr altLang="en-US" dirty="0" lang="zh-CN"/>
              <a:t>02</a:t>
            </a:r>
            <a:endParaRPr altLang="en-US" dirty="0" lang="zh-CN"/>
          </a:p>
        </p:txBody>
      </p:sp>
      <p:sp>
        <p:nvSpPr>
          <p:cNvPr id="1048950" name="标题 4"/>
          <p:cNvSpPr>
            <a:spLocks noGrp="1"/>
          </p:cNvSpPr>
          <p:nvPr>
            <p:ph type="title" idx="1"/>
            <p:custDataLst>
              <p:tags r:id="rId2"/>
            </p:custDataLst>
          </p:nvPr>
        </p:nvSpPr>
        <p:spPr/>
        <p:txBody>
          <a:bodyPr/>
          <a:p>
            <a:r>
              <a:rPr altLang="en-US" dirty="0" lang="zh-CN"/>
              <a:t>可持续消费趋势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20" name="标题 2"/>
          <p:cNvSpPr>
            <a:spLocks noGrp="1"/>
          </p:cNvSpPr>
          <p:nvPr>
            <p:ph type="title" idx="2"/>
          </p:nvPr>
        </p:nvSpPr>
        <p:spPr/>
        <p:txBody>
          <a:bodyPr/>
          <a:p>
            <a:r>
              <a:rPr altLang="en-US" lang="zh-CN"/>
              <a:t>2024年可持续消费的发展趋势</a:t>
            </a:r>
            <a:endParaRPr altLang="en-US" lang="zh-CN"/>
          </a:p>
        </p:txBody>
      </p:sp>
      <p:sp>
        <p:nvSpPr>
          <p:cNvPr id="104902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2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2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绿色产品需求增加：随着人们对环保意识的提高，对绿色产品的需求将不断增加，推动绿色产品行业的发展。</a:t>
            </a:r>
            <a:endParaRPr altLang="en-US" dirty="0" sz="2000" lang="zh-CN" spc="200">
              <a:solidFill>
                <a:schemeClr val="tx1">
                  <a:lumMod val="85000"/>
                  <a:lumOff val="15000"/>
                </a:schemeClr>
              </a:solidFill>
              <a:latin typeface="+mn-ea"/>
              <a:sym typeface="+mn-ea"/>
            </a:endParaRPr>
          </a:p>
        </p:txBody>
      </p:sp>
      <p:sp>
        <p:nvSpPr>
          <p:cNvPr id="104902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可持续消费意识普及：随着社会对可持续发展的重视，可持续消费意识将逐渐普及，消费者将更加注重产品的环保、可持续性等方面。</a:t>
            </a:r>
            <a:endParaRPr altLang="en-US" dirty="0" sz="2000" lang="zh-CN" spc="200">
              <a:solidFill>
                <a:schemeClr val="tx1">
                  <a:lumMod val="85000"/>
                  <a:lumOff val="15000"/>
                </a:schemeClr>
              </a:solidFill>
              <a:latin typeface="+mn-ea"/>
              <a:sym typeface="+mn-ea"/>
            </a:endParaRPr>
          </a:p>
        </p:txBody>
      </p:sp>
      <p:sp>
        <p:nvSpPr>
          <p:cNvPr id="104903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3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3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政策支持推动：政府将加大对可持续消费的支持力度，通过政策引导、财政补贴等方式推动绿色产品行业的发展。</a:t>
            </a:r>
            <a:endParaRPr altLang="en-US" dirty="0" sz="2000" lang="zh-CN" spc="200">
              <a:solidFill>
                <a:schemeClr val="tx1">
                  <a:lumMod val="85000"/>
                  <a:lumOff val="15000"/>
                </a:schemeClr>
              </a:solidFill>
              <a:latin typeface="+mn-ea"/>
              <a:sym typeface="+mn-ea"/>
            </a:endParaRPr>
          </a:p>
        </p:txBody>
      </p:sp>
      <p:sp>
        <p:nvSpPr>
          <p:cNvPr id="104904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4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4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科技创新助力：科技创新将为可持续消费提供更多可能性，如可再生能源、循环经济等技术的研发和应用将为绿色产品行业带来新的发展机遇。</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2"/>
          </p:nvPr>
        </p:nvSpPr>
        <p:spPr/>
        <p:txBody>
          <a:bodyPr/>
          <a:p>
            <a:r>
              <a:rPr altLang="en-US" lang="zh-CN"/>
              <a:t>消费者对环保、健康、可持续产品的需求</a:t>
            </a:r>
            <a:endParaRPr altLang="en-US" lang="zh-CN"/>
          </a:p>
        </p:txBody>
      </p:sp>
      <p:sp>
        <p:nvSpPr>
          <p:cNvPr id="10490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环保意识增强：消费者更加关注产品的环保属性，愿意为环保产品支付更高的价格</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健康意识提升：消费者更加关注产品的健康属性，对健康食品、保健品等需求增加</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可持续性追求：消费者更加关注产品的可持续性，对可再生资源、低碳排放等要求提高</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绿色消费趋势：消费者更加倾向于购买绿色、环保、可持续的产品，推动绿色产品行业的发展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2" name="标题 2"/>
          <p:cNvSpPr>
            <a:spLocks noGrp="1"/>
          </p:cNvSpPr>
          <p:nvPr>
            <p:ph type="title" idx="2"/>
          </p:nvPr>
        </p:nvSpPr>
        <p:spPr/>
        <p:txBody>
          <a:bodyPr/>
          <a:p>
            <a:r>
              <a:rPr altLang="en-US" lang="zh-CN"/>
              <a:t>绿色产品行业的市场潜力</a:t>
            </a:r>
            <a:endParaRPr altLang="en-US" lang="zh-CN"/>
          </a:p>
        </p:txBody>
      </p:sp>
      <p:sp>
        <p:nvSpPr>
          <p:cNvPr id="104913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3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可持续消费趋势推动绿色产品行业发展</a:t>
            </a:r>
            <a:endParaRPr altLang="en-US" dirty="0" sz="2000" lang="zh-CN" spc="150">
              <a:solidFill>
                <a:schemeClr val="tx1">
                  <a:lumMod val="75000"/>
                  <a:lumOff val="25000"/>
                </a:schemeClr>
              </a:solidFill>
              <a:latin typeface="+mn-ea"/>
              <a:sym typeface="+mn-ea"/>
            </a:endParaRPr>
          </a:p>
        </p:txBody>
      </p:sp>
      <p:sp>
        <p:nvSpPr>
          <p:cNvPr id="104913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绿色产品市场需求增长迅速</a:t>
            </a:r>
            <a:endParaRPr altLang="en-US" dirty="0" sz="2000" lang="zh-CN" spc="150">
              <a:solidFill>
                <a:schemeClr val="tx1">
                  <a:lumMod val="75000"/>
                  <a:lumOff val="25000"/>
                </a:schemeClr>
              </a:solidFill>
              <a:latin typeface="+mn-ea"/>
              <a:sym typeface="+mn-ea"/>
            </a:endParaRPr>
          </a:p>
        </p:txBody>
      </p:sp>
      <p:sp>
        <p:nvSpPr>
          <p:cNvPr id="104914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4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环保意识增强，消费者更愿意购买绿色产品</a:t>
            </a:r>
            <a:endParaRPr altLang="en-US" dirty="0" sz="2000" lang="zh-CN" spc="150">
              <a:solidFill>
                <a:schemeClr val="tx1">
                  <a:lumMod val="75000"/>
                  <a:lumOff val="25000"/>
                </a:schemeClr>
              </a:solidFill>
              <a:latin typeface="+mn-ea"/>
              <a:sym typeface="+mn-ea"/>
            </a:endParaRPr>
          </a:p>
        </p:txBody>
      </p:sp>
      <p:sp>
        <p:nvSpPr>
          <p:cNvPr id="104915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政府政策支持，为绿色产品行业提供更多发展机会</a:t>
            </a:r>
            <a:endParaRPr altLang="en-US" dirty="0" sz="2000" lang="zh-CN" spc="150">
              <a:solidFill>
                <a:schemeClr val="tx1">
                  <a:lumMod val="75000"/>
                  <a:lumOff val="25000"/>
                </a:schemeClr>
              </a:solidFill>
              <a:latin typeface="+mn-ea"/>
              <a:sym typeface="+mn-ea"/>
            </a:endParaRPr>
          </a:p>
        </p:txBody>
      </p:sp>
      <p:sp>
        <p:nvSpPr>
          <p:cNvPr id="104915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6" name="文本占位符 3"/>
          <p:cNvSpPr>
            <a:spLocks noGrp="1"/>
          </p:cNvSpPr>
          <p:nvPr>
            <p:ph type="body" idx="2"/>
            <p:custDataLst>
              <p:tags r:id="rId1"/>
            </p:custDataLst>
          </p:nvPr>
        </p:nvSpPr>
        <p:spPr/>
        <p:txBody>
          <a:bodyPr/>
          <a:p>
            <a:r>
              <a:rPr altLang="en-US" dirty="0" lang="zh-CN"/>
              <a:t>03</a:t>
            </a:r>
            <a:endParaRPr altLang="en-US" dirty="0" lang="zh-CN"/>
          </a:p>
        </p:txBody>
      </p:sp>
      <p:sp>
        <p:nvSpPr>
          <p:cNvPr id="1049198" name="标题 4"/>
          <p:cNvSpPr>
            <a:spLocks noGrp="1"/>
          </p:cNvSpPr>
          <p:nvPr>
            <p:ph type="title" idx="1"/>
            <p:custDataLst>
              <p:tags r:id="rId2"/>
            </p:custDataLst>
          </p:nvPr>
        </p:nvSpPr>
        <p:spPr/>
        <p:txBody>
          <a:bodyPr/>
          <a:p>
            <a:r>
              <a:rPr altLang="en-US" dirty="0" lang="zh-CN"/>
              <a:t>绿色产品行业现状</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8" name="标题 2"/>
          <p:cNvSpPr>
            <a:spLocks noGrp="1"/>
          </p:cNvSpPr>
          <p:nvPr>
            <p:ph type="title" idx="2"/>
          </p:nvPr>
        </p:nvSpPr>
        <p:spPr/>
        <p:txBody>
          <a:bodyPr/>
          <a:p>
            <a:r>
              <a:rPr altLang="en-US" lang="zh-CN"/>
              <a:t>绿色产品行业的市场规模</a:t>
            </a:r>
            <a:endParaRPr altLang="en-US" lang="zh-CN"/>
          </a:p>
        </p:txBody>
      </p:sp>
      <p:sp>
        <p:nvSpPr>
          <p:cNvPr id="104927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全球市场规模：根据统计数据，全球绿色产品市场规模逐年增长，预计未来几年将持续保持增长趋势。</a:t>
            </a:r>
            <a:endParaRPr altLang="en-US" dirty="0" sz="1200" lang="zh-CN" spc="150">
              <a:solidFill>
                <a:schemeClr val="tx1">
                  <a:lumMod val="65000"/>
                  <a:lumOff val="35000"/>
                </a:schemeClr>
              </a:solidFill>
              <a:latin typeface="+mn-ea"/>
              <a:sym typeface="+mn-ea"/>
            </a:endParaRPr>
          </a:p>
        </p:txBody>
      </p:sp>
      <p:sp>
        <p:nvSpPr>
          <p:cNvPr id="104927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地区分布：绿色产品市场主要分布在欧洲、北美和亚太地区，其中欧洲市场占据最大份额。</a:t>
            </a:r>
            <a:endParaRPr altLang="en-US" dirty="0" sz="1200" lang="zh-CN" spc="150">
              <a:solidFill>
                <a:schemeClr val="tx1">
                  <a:lumMod val="65000"/>
                  <a:lumOff val="35000"/>
                </a:schemeClr>
              </a:solidFill>
              <a:latin typeface="+mn-ea"/>
              <a:sym typeface="+mn-ea"/>
            </a:endParaRPr>
          </a:p>
        </p:txBody>
      </p:sp>
      <p:sp>
        <p:nvSpPr>
          <p:cNvPr id="104927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行业应用：绿色产品广泛应用于建筑、交通、能源、食品等多个领域，为推动可持续发展做出了积极贡献。</a:t>
            </a:r>
            <a:endParaRPr altLang="en-US" dirty="0" sz="1200" lang="zh-CN" spc="150">
              <a:solidFill>
                <a:schemeClr val="tx1">
                  <a:lumMod val="65000"/>
                  <a:lumOff val="35000"/>
                </a:schemeClr>
              </a:solidFill>
              <a:latin typeface="+mn-ea"/>
              <a:sym typeface="+mn-ea"/>
            </a:endParaRPr>
          </a:p>
        </p:txBody>
      </p:sp>
      <p:sp>
        <p:nvSpPr>
          <p:cNvPr id="104927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消费者需求：随着消费者对环保、健康、安全等方面的关注度不断提高，对绿色产品的需求也在不断增加。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6" name="标题 2"/>
          <p:cNvSpPr>
            <a:spLocks noGrp="1"/>
          </p:cNvSpPr>
          <p:nvPr>
            <p:ph type="title" idx="2"/>
          </p:nvPr>
        </p:nvSpPr>
        <p:spPr/>
        <p:txBody>
          <a:bodyPr/>
          <a:p>
            <a:r>
              <a:rPr altLang="en-US" lang="zh-CN"/>
              <a:t>绿色产品行业的竞争格局</a:t>
            </a:r>
            <a:endParaRPr altLang="en-US" lang="zh-CN"/>
          </a:p>
        </p:txBody>
      </p:sp>
      <p:sp>
        <p:nvSpPr>
          <p:cNvPr id="104931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2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市场份额：市场份额逐渐扩大，但仍需努力</a:t>
            </a:r>
            <a:endParaRPr altLang="en-US" sz="1400" lang="zh-CN" spc="150">
              <a:solidFill>
                <a:schemeClr val="tx1"/>
              </a:solidFill>
              <a:effectLst/>
              <a:latin typeface="+mn-ea"/>
              <a:sym typeface="+mn-ea"/>
            </a:endParaRPr>
          </a:p>
        </p:txBody>
      </p:sp>
      <p:sp>
        <p:nvSpPr>
          <p:cNvPr id="104932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行业竞争者：国内外绿色产品企业竞争激烈</a:t>
            </a:r>
            <a:endParaRPr altLang="en-US" dirty="0" sz="1400" lang="zh-CN" spc="150">
              <a:solidFill>
                <a:schemeClr val="tx1"/>
              </a:solidFill>
              <a:effectLst/>
              <a:latin typeface="+mn-ea"/>
              <a:sym typeface="+mn-ea"/>
            </a:endParaRPr>
          </a:p>
        </p:txBody>
      </p:sp>
      <p:sp>
        <p:nvSpPr>
          <p:cNvPr id="104933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品牌影响力：知名品牌在市场上具有较高影响力</a:t>
            </a:r>
            <a:endParaRPr altLang="en-US" sz="1400" lang="zh-CN" spc="150">
              <a:solidFill>
                <a:schemeClr val="tx1"/>
              </a:solidFill>
              <a:effectLst/>
              <a:latin typeface="+mn-ea"/>
              <a:sym typeface="+mn-ea"/>
            </a:endParaRPr>
          </a:p>
        </p:txBody>
      </p:sp>
      <p:sp>
        <p:nvSpPr>
          <p:cNvPr id="104933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政策支持：政府对绿色产品行业给予政策支持</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2" name="标题 2"/>
          <p:cNvSpPr>
            <a:spLocks noGrp="1"/>
          </p:cNvSpPr>
          <p:nvPr>
            <p:ph type="title" idx="2"/>
          </p:nvPr>
        </p:nvSpPr>
        <p:spPr/>
        <p:txBody>
          <a:bodyPr/>
          <a:p>
            <a:r>
              <a:rPr altLang="en-US" lang="zh-CN"/>
              <a:t>绿色产品行业的产品种类及特点</a:t>
            </a:r>
            <a:endParaRPr altLang="en-US" lang="zh-CN"/>
          </a:p>
        </p:txBody>
      </p:sp>
      <p:sp>
        <p:nvSpPr>
          <p:cNvPr id="1049374"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76"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49378"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环保型产品：采用环保材料、低能耗、低排放等特点，如环保家居用品、绿色食品等。</a:t>
            </a:r>
            <a:endParaRPr altLang="en-US" dirty="0" sz="2000" lang="zh-CN" spc="150">
              <a:solidFill>
                <a:schemeClr val="tx1">
                  <a:lumMod val="85000"/>
                  <a:lumOff val="15000"/>
                </a:schemeClr>
              </a:solidFill>
              <a:latin typeface="+mn-ea"/>
              <a:sym typeface="+mn-ea"/>
            </a:endParaRPr>
          </a:p>
        </p:txBody>
      </p:sp>
      <p:sp>
        <p:nvSpPr>
          <p:cNvPr id="1049380"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82"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84"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节能型产品：采用节能技术、低能耗等特点，如节能家电、绿色建筑等。</a:t>
            </a:r>
            <a:endParaRPr altLang="en-US" dirty="0" lang="zh-CN" spc="150">
              <a:solidFill>
                <a:schemeClr val="tx1">
                  <a:lumMod val="85000"/>
                  <a:lumOff val="15000"/>
                </a:schemeClr>
              </a:solidFill>
              <a:latin typeface="+mn-ea"/>
              <a:sym typeface="+mn-ea"/>
            </a:endParaRPr>
          </a:p>
        </p:txBody>
      </p:sp>
      <p:sp>
        <p:nvSpPr>
          <p:cNvPr id="1049386"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88"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90"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循环利用型产品：采用循环利用技术、可回收利用等特点，如再生资源产品、二手商品等。</a:t>
            </a:r>
            <a:endParaRPr altLang="en-US" dirty="0" sz="2000" lang="zh-CN" spc="150">
              <a:solidFill>
                <a:schemeClr val="tx1">
                  <a:lumMod val="85000"/>
                  <a:lumOff val="15000"/>
                </a:schemeClr>
              </a:solidFill>
              <a:latin typeface="+mn-ea"/>
              <a:sym typeface="+mn-ea"/>
            </a:endParaRPr>
          </a:p>
        </p:txBody>
      </p:sp>
      <p:sp>
        <p:nvSpPr>
          <p:cNvPr id="1049392"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94"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396"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健康型产品：采用健康技术、有益于人体健康等特点，如健康食品、健身器材等。</a:t>
            </a:r>
            <a:endParaRPr altLang="en-US" dirty="0" sz="2000" lang="zh-CN" spc="150">
              <a:solidFill>
                <a:schemeClr val="tx1">
                  <a:lumMod val="85000"/>
                  <a:lumOff val="15000"/>
                </a:schemeClr>
              </a:solidFill>
              <a:latin typeface="+mn-ea"/>
              <a:sym typeface="+mn-ea"/>
            </a:endParaRPr>
          </a:p>
        </p:txBody>
      </p:sp>
      <p:sp>
        <p:nvSpPr>
          <p:cNvPr id="1049398"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400"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49402"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fontScale="90000" lnSpcReduction="2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定制化产品：根据消费者需求定制化生产，满足个性化需求，如定制服装、定制家具等。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42" name="文本占位符 3"/>
          <p:cNvSpPr>
            <a:spLocks noGrp="1"/>
          </p:cNvSpPr>
          <p:nvPr>
            <p:ph type="body" idx="2"/>
            <p:custDataLst>
              <p:tags r:id="rId1"/>
            </p:custDataLst>
          </p:nvPr>
        </p:nvSpPr>
        <p:spPr/>
        <p:txBody>
          <a:bodyPr/>
          <a:p>
            <a:r>
              <a:rPr altLang="en-US" dirty="0" lang="zh-CN"/>
              <a:t>04</a:t>
            </a:r>
            <a:endParaRPr altLang="en-US" dirty="0" lang="zh-CN"/>
          </a:p>
        </p:txBody>
      </p:sp>
      <p:sp>
        <p:nvSpPr>
          <p:cNvPr id="1049444" name="标题 4"/>
          <p:cNvSpPr>
            <a:spLocks noGrp="1"/>
          </p:cNvSpPr>
          <p:nvPr>
            <p:ph type="title" idx="1"/>
            <p:custDataLst>
              <p:tags r:id="rId2"/>
            </p:custDataLst>
          </p:nvPr>
        </p:nvSpPr>
        <p:spPr/>
        <p:txBody>
          <a:bodyPr/>
          <a:p>
            <a:r>
              <a:rPr altLang="en-US" dirty="0" lang="zh-CN"/>
              <a:t>可持续消费对绿色产品行业的影响</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4" name="标题 2"/>
          <p:cNvSpPr>
            <a:spLocks noGrp="1"/>
          </p:cNvSpPr>
          <p:nvPr>
            <p:ph type="title" idx="2"/>
          </p:nvPr>
        </p:nvSpPr>
        <p:spPr/>
        <p:txBody>
          <a:bodyPr/>
          <a:p>
            <a:r>
              <a:rPr altLang="en-US" lang="zh-CN"/>
              <a:t>推动绿色产品行业的发展</a:t>
            </a:r>
            <a:endParaRPr altLang="en-US" lang="zh-CN"/>
          </a:p>
        </p:txBody>
      </p:sp>
      <p:sp>
        <p:nvSpPr>
          <p:cNvPr id="104951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1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可持续消费需求增长：随着人们对环保和可持续发展的关注度提高，对绿色产品的需求也在增加。</a:t>
            </a:r>
            <a:endParaRPr altLang="en-US" dirty="0" lang="zh-CN" spc="150">
              <a:solidFill>
                <a:schemeClr val="tx1">
                  <a:lumMod val="75000"/>
                  <a:lumOff val="25000"/>
                </a:schemeClr>
              </a:solidFill>
              <a:latin typeface="+mn-ea"/>
              <a:sym typeface="+mn-ea"/>
            </a:endParaRPr>
          </a:p>
        </p:txBody>
      </p:sp>
      <p:sp>
        <p:nvSpPr>
          <p:cNvPr id="104952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2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绿色产品市场潜力：绿色产品市场具有巨大的潜力，随着消费者对环保和可持续发展的认识加深，这个市场将会进一步扩大。</a:t>
            </a:r>
            <a:endParaRPr altLang="en-US" dirty="0" sz="2000" lang="zh-CN" spc="150">
              <a:solidFill>
                <a:schemeClr val="tx1">
                  <a:lumMod val="75000"/>
                  <a:lumOff val="25000"/>
                </a:schemeClr>
              </a:solidFill>
              <a:latin typeface="+mn-ea"/>
              <a:sym typeface="+mn-ea"/>
            </a:endParaRPr>
          </a:p>
        </p:txBody>
      </p:sp>
      <p:sp>
        <p:nvSpPr>
          <p:cNvPr id="104952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2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政策支持：政府对环保和可持续发展的支持也在推动绿色产品行业的发展，为绿色产品行业提供了更多的机会和资源。</a:t>
            </a:r>
            <a:endParaRPr altLang="en-US" dirty="0" sz="2000" lang="zh-CN" spc="150">
              <a:solidFill>
                <a:schemeClr val="tx1">
                  <a:lumMod val="75000"/>
                  <a:lumOff val="25000"/>
                </a:schemeClr>
              </a:solidFill>
              <a:latin typeface="+mn-ea"/>
              <a:sym typeface="+mn-ea"/>
            </a:endParaRPr>
          </a:p>
        </p:txBody>
      </p:sp>
      <p:sp>
        <p:nvSpPr>
          <p:cNvPr id="104953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3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3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企业创新：企业也在积极推动绿色产品的发展，通过技术创新和产品研发，为市场提供更多的绿色产品选择。</a:t>
            </a:r>
            <a:endParaRPr altLang="en-US" dirty="0" lang="zh-CN" spc="150">
              <a:solidFill>
                <a:schemeClr val="tx1">
                  <a:lumMod val="75000"/>
                  <a:lumOff val="25000"/>
                </a:schemeClr>
              </a:solidFill>
              <a:latin typeface="+mn-ea"/>
              <a:sym typeface="+mn-ea"/>
            </a:endParaRPr>
          </a:p>
        </p:txBody>
      </p:sp>
      <p:sp>
        <p:nvSpPr>
          <p:cNvPr id="104953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8" name="标题 2"/>
          <p:cNvSpPr>
            <a:spLocks noGrp="1"/>
          </p:cNvSpPr>
          <p:nvPr>
            <p:ph type="title" idx="2"/>
          </p:nvPr>
        </p:nvSpPr>
        <p:spPr/>
        <p:txBody>
          <a:bodyPr/>
          <a:p>
            <a:r>
              <a:rPr altLang="en-US" lang="zh-CN"/>
              <a:t>促进绿色产品的创新和研发</a:t>
            </a:r>
            <a:endParaRPr altLang="en-US" lang="zh-CN"/>
          </a:p>
        </p:txBody>
      </p:sp>
      <p:sp>
        <p:nvSpPr>
          <p:cNvPr id="104958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8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可持续消费对绿色产品行业的影响</a:t>
            </a:r>
            <a:endParaRPr altLang="zh-CN" dirty="0" lang="en-US">
              <a:solidFill>
                <a:schemeClr val="dk1">
                  <a:lumMod val="80000"/>
                  <a:lumOff val="20000"/>
                </a:schemeClr>
              </a:solidFill>
              <a:latin typeface="+mn-ea"/>
              <a:sym typeface="+mn-ea"/>
            </a:endParaRPr>
          </a:p>
        </p:txBody>
      </p:sp>
      <p:sp>
        <p:nvSpPr>
          <p:cNvPr id="104958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可持续消费需求推动绿色产品行业的发展</a:t>
            </a:r>
            <a:endParaRPr altLang="en-US" dirty="0" lang="zh-CN">
              <a:solidFill>
                <a:schemeClr val="dk1">
                  <a:lumMod val="80000"/>
                  <a:lumOff val="20000"/>
                </a:schemeClr>
              </a:solidFill>
              <a:latin typeface="+mn-ea"/>
              <a:sym typeface="+mn-ea"/>
            </a:endParaRPr>
          </a:p>
        </p:txBody>
      </p:sp>
      <p:sp>
        <p:nvSpPr>
          <p:cNvPr id="104959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9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绿色产品创新和研发的重要性</a:t>
            </a:r>
            <a:endParaRPr altLang="en-US" dirty="0" lang="zh-CN">
              <a:solidFill>
                <a:schemeClr val="dk1">
                  <a:lumMod val="80000"/>
                  <a:lumOff val="20000"/>
                </a:schemeClr>
              </a:solidFill>
              <a:latin typeface="+mn-ea"/>
              <a:sym typeface="+mn-ea"/>
            </a:endParaRPr>
          </a:p>
        </p:txBody>
      </p:sp>
      <p:sp>
        <p:nvSpPr>
          <p:cNvPr id="104960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0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1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绿色产品创新和研发的未来趋势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50" name="标题 2"/>
          <p:cNvSpPr>
            <a:spLocks noGrp="1"/>
          </p:cNvSpPr>
          <p:nvPr>
            <p:ph type="title" idx="2"/>
          </p:nvPr>
        </p:nvSpPr>
        <p:spPr/>
        <p:txBody>
          <a:bodyPr/>
          <a:p>
            <a:r>
              <a:rPr altLang="en-US" lang="zh-CN"/>
              <a:t>提高绿色产品的市场竞争力</a:t>
            </a:r>
            <a:endParaRPr altLang="en-US" lang="zh-CN"/>
          </a:p>
        </p:txBody>
      </p:sp>
      <p:sp>
        <p:nvSpPr>
          <p:cNvPr id="104965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5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6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6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7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7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8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8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可持续消费推动绿色产品市场需求增长</a:t>
            </a:r>
            <a:endParaRPr altLang="en-US" dirty="0" sz="1200" lang="zh-CN" spc="150">
              <a:solidFill>
                <a:schemeClr val="tx1">
                  <a:lumMod val="65000"/>
                  <a:lumOff val="35000"/>
                </a:schemeClr>
              </a:solidFill>
              <a:latin typeface="+mn-ea"/>
              <a:sym typeface="+mn-ea"/>
            </a:endParaRPr>
          </a:p>
        </p:txBody>
      </p:sp>
      <p:sp>
        <p:nvSpPr>
          <p:cNvPr id="104969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推广绿色产品的品牌形象，吸引更多消费者关注</a:t>
            </a:r>
            <a:endParaRPr altLang="en-US" dirty="0" sz="1200" lang="zh-CN" spc="150">
              <a:solidFill>
                <a:schemeClr val="tx1">
                  <a:lumMod val="65000"/>
                  <a:lumOff val="35000"/>
                </a:schemeClr>
              </a:solidFill>
              <a:latin typeface="+mn-ea"/>
              <a:sym typeface="+mn-ea"/>
            </a:endParaRPr>
          </a:p>
        </p:txBody>
      </p:sp>
      <p:sp>
        <p:nvSpPr>
          <p:cNvPr id="104969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提高绿色产品的品质和性能，增强市场竞争力</a:t>
            </a:r>
            <a:endParaRPr altLang="en-US" dirty="0" sz="1200" lang="zh-CN" spc="150">
              <a:solidFill>
                <a:schemeClr val="tx1">
                  <a:lumMod val="65000"/>
                  <a:lumOff val="35000"/>
                </a:schemeClr>
              </a:solidFill>
              <a:latin typeface="+mn-ea"/>
              <a:sym typeface="+mn-ea"/>
            </a:endParaRPr>
          </a:p>
        </p:txBody>
      </p:sp>
      <p:sp>
        <p:nvSpPr>
          <p:cNvPr id="104969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绿色产品行业需要不断创新以满足市场需求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34" name="文本占位符 3"/>
          <p:cNvSpPr>
            <a:spLocks noGrp="1"/>
          </p:cNvSpPr>
          <p:nvPr>
            <p:ph type="body" idx="2"/>
            <p:custDataLst>
              <p:tags r:id="rId1"/>
            </p:custDataLst>
          </p:nvPr>
        </p:nvSpPr>
        <p:spPr/>
        <p:txBody>
          <a:bodyPr/>
          <a:p>
            <a:r>
              <a:rPr altLang="en-US" dirty="0" lang="zh-CN"/>
              <a:t>05</a:t>
            </a:r>
            <a:endParaRPr altLang="en-US" dirty="0" lang="zh-CN"/>
          </a:p>
        </p:txBody>
      </p:sp>
      <p:sp>
        <p:nvSpPr>
          <p:cNvPr id="1049736" name="标题 4"/>
          <p:cNvSpPr>
            <a:spLocks noGrp="1"/>
          </p:cNvSpPr>
          <p:nvPr>
            <p:ph type="title" idx="1"/>
            <p:custDataLst>
              <p:tags r:id="rId2"/>
            </p:custDataLst>
          </p:nvPr>
        </p:nvSpPr>
        <p:spPr/>
        <p:txBody>
          <a:bodyPr/>
          <a:p>
            <a:r>
              <a:rPr altLang="en-US" dirty="0" lang="zh-CN"/>
              <a:t>绿色产品行业的未来发展</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6" name="标题 2"/>
          <p:cNvSpPr>
            <a:spLocks noGrp="1"/>
          </p:cNvSpPr>
          <p:nvPr>
            <p:ph type="title" idx="2"/>
          </p:nvPr>
        </p:nvSpPr>
        <p:spPr/>
        <p:txBody>
          <a:bodyPr/>
          <a:p>
            <a:r>
              <a:rPr altLang="en-US" lang="zh-CN"/>
              <a:t>绿色产品行业的发展趋势</a:t>
            </a:r>
            <a:endParaRPr altLang="en-US" lang="zh-CN"/>
          </a:p>
        </p:txBody>
      </p:sp>
      <p:sp>
        <p:nvSpPr>
          <p:cNvPr id="104980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环保意识的提高：随着人们对环保意识的提高，绿色产品行业将得到更多的关注和支持。</a:t>
            </a:r>
            <a:endParaRPr altLang="en-US" dirty="0" sz="1200" lang="zh-CN" spc="150">
              <a:solidFill>
                <a:schemeClr val="tx1">
                  <a:lumMod val="65000"/>
                  <a:lumOff val="35000"/>
                </a:schemeClr>
              </a:solidFill>
              <a:latin typeface="+mn-ea"/>
              <a:sym typeface="+mn-ea"/>
            </a:endParaRPr>
          </a:p>
        </p:txBody>
      </p:sp>
      <p:sp>
        <p:nvSpPr>
          <p:cNvPr id="104981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可持续消费的需求：随着消费者对可持续消费的关注，绿色产品行业将更加注重产品的环保性能和可持续性。</a:t>
            </a:r>
            <a:endParaRPr altLang="en-US" dirty="0" sz="1200" lang="zh-CN" spc="150">
              <a:solidFill>
                <a:schemeClr val="tx1">
                  <a:lumMod val="65000"/>
                  <a:lumOff val="35000"/>
                </a:schemeClr>
              </a:solidFill>
              <a:latin typeface="+mn-ea"/>
              <a:sym typeface="+mn-ea"/>
            </a:endParaRPr>
          </a:p>
        </p:txBody>
      </p:sp>
      <p:sp>
        <p:nvSpPr>
          <p:cNvPr id="104981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技术的创新：随着技术的不断创新，绿色产品行业将更加注重产品的研发和创新，推动行业的可持续发展。</a:t>
            </a:r>
            <a:endParaRPr altLang="en-US" dirty="0" sz="1200" lang="zh-CN" spc="150">
              <a:solidFill>
                <a:schemeClr val="tx1">
                  <a:lumMod val="65000"/>
                  <a:lumOff val="35000"/>
                </a:schemeClr>
              </a:solidFill>
              <a:latin typeface="+mn-ea"/>
              <a:sym typeface="+mn-ea"/>
            </a:endParaRPr>
          </a:p>
        </p:txBody>
      </p:sp>
      <p:sp>
        <p:nvSpPr>
          <p:cNvPr id="104981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政策的支持：政府对环保产业的支持将为绿色产品行业的发展提供更多的政策支持和保障。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54" name="标题 2"/>
          <p:cNvSpPr>
            <a:spLocks noGrp="1"/>
          </p:cNvSpPr>
          <p:nvPr>
            <p:ph type="title" idx="2"/>
          </p:nvPr>
        </p:nvSpPr>
        <p:spPr/>
        <p:txBody>
          <a:bodyPr/>
          <a:p>
            <a:r>
              <a:rPr altLang="en-US" lang="zh-CN"/>
              <a:t>绿色产品行业的未来挑战与机遇</a:t>
            </a:r>
            <a:endParaRPr altLang="en-US" lang="zh-CN"/>
          </a:p>
        </p:txBody>
      </p:sp>
      <p:sp>
        <p:nvSpPr>
          <p:cNvPr id="1049856"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8"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0"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2"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4"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6"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8"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0"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2"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4"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6"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78"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0"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2"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84"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86"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88"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0"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92"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挑战：技术难题、市场竞争、政策法规</a:t>
            </a:r>
            <a:endParaRPr altLang="en-US" dirty="0" sz="1200" lang="zh-CN" spc="150">
              <a:solidFill>
                <a:schemeClr val="tx1">
                  <a:lumMod val="65000"/>
                  <a:lumOff val="35000"/>
                </a:schemeClr>
              </a:solidFill>
              <a:latin typeface="+mn-ea"/>
              <a:sym typeface="+mn-ea"/>
            </a:endParaRPr>
          </a:p>
        </p:txBody>
      </p:sp>
      <p:sp>
        <p:nvSpPr>
          <p:cNvPr id="1049894"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应对策略：加强研发、提高品质、拓展市场</a:t>
            </a:r>
            <a:endParaRPr altLang="en-US" dirty="0" sz="1200" lang="zh-CN" spc="150">
              <a:solidFill>
                <a:schemeClr val="tx1">
                  <a:lumMod val="65000"/>
                  <a:lumOff val="35000"/>
                </a:schemeClr>
              </a:solidFill>
              <a:latin typeface="+mn-ea"/>
              <a:sym typeface="+mn-ea"/>
            </a:endParaRPr>
          </a:p>
        </p:txBody>
      </p:sp>
      <p:sp>
        <p:nvSpPr>
          <p:cNvPr id="1049896"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未来趋势：可持续发展、绿色环保、循环经济</a:t>
            </a:r>
            <a:endParaRPr altLang="en-US" dirty="0" sz="1200" lang="zh-CN" spc="150">
              <a:solidFill>
                <a:schemeClr val="tx1">
                  <a:lumMod val="65000"/>
                  <a:lumOff val="35000"/>
                </a:schemeClr>
              </a:solidFill>
              <a:latin typeface="+mn-ea"/>
              <a:sym typeface="+mn-ea"/>
            </a:endParaRPr>
          </a:p>
        </p:txBody>
      </p:sp>
      <p:sp>
        <p:nvSpPr>
          <p:cNvPr id="1049898"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机遇：消费者需求、技术创新、政策支持</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38" name="标题 2"/>
          <p:cNvSpPr>
            <a:spLocks noGrp="1"/>
          </p:cNvSpPr>
          <p:nvPr>
            <p:ph type="title" idx="2"/>
          </p:nvPr>
        </p:nvSpPr>
        <p:spPr/>
        <p:txBody>
          <a:bodyPr/>
          <a:p>
            <a:r>
              <a:rPr altLang="en-US" lang="zh-CN"/>
              <a:t>绿色产品行业的政策支持与监管措施</a:t>
            </a:r>
            <a:endParaRPr altLang="en-US" lang="zh-CN"/>
          </a:p>
        </p:txBody>
      </p:sp>
      <p:sp>
        <p:nvSpPr>
          <p:cNvPr id="1049940" name="梯形 7"/>
          <p:cNvSpPr/>
          <p:nvPr>
            <p:custDataLst>
              <p:tags r:id="rId1"/>
            </p:custDataLst>
          </p:nvPr>
        </p:nvSpPr>
        <p:spPr>
          <a:xfrm flipV="1">
            <a:off x="608400"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42" name="任意多边形: 形状 9"/>
          <p:cNvSpPr/>
          <p:nvPr>
            <p:custDataLst>
              <p:tags r:id="rId2"/>
            </p:custDataLst>
          </p:nvPr>
        </p:nvSpPr>
        <p:spPr>
          <a:xfrm>
            <a:off x="689729"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44" name="矩形: 圆顶角 10"/>
          <p:cNvSpPr/>
          <p:nvPr>
            <p:custDataLst>
              <p:tags r:id="rId3"/>
            </p:custDataLst>
          </p:nvPr>
        </p:nvSpPr>
        <p:spPr>
          <a:xfrm flipH="1">
            <a:off x="608400"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46" name="正文"/>
          <p:cNvSpPr txBox="1"/>
          <p:nvPr>
            <p:custDataLst>
              <p:tags r:id="rId4"/>
            </p:custDataLst>
          </p:nvPr>
        </p:nvSpPr>
        <p:spPr>
          <a:xfrm>
            <a:off x="736747" y="2988410"/>
            <a:ext cx="2240503" cy="2675749"/>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政策支持：政府加大对绿色产品行业的扶持力度，提供税收优惠、资金补贴等政策措施，促进绿色产品行业的发展。</a:t>
            </a:r>
            <a:endParaRPr altLang="en-US" sz="1400" lang="zh-CN" spc="150">
              <a:solidFill>
                <a:schemeClr val="tx1">
                  <a:lumMod val="65000"/>
                  <a:lumOff val="35000"/>
                </a:schemeClr>
              </a:solidFill>
              <a:latin typeface="+mn-ea"/>
            </a:endParaRPr>
          </a:p>
        </p:txBody>
      </p:sp>
      <p:sp>
        <p:nvSpPr>
          <p:cNvPr id="1049948" name="梯形 40"/>
          <p:cNvSpPr/>
          <p:nvPr>
            <p:custDataLst>
              <p:tags r:id="rId5"/>
            </p:custDataLst>
          </p:nvPr>
        </p:nvSpPr>
        <p:spPr>
          <a:xfrm flipV="1">
            <a:off x="3432664"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50" name="任意多边形: 形状 41"/>
          <p:cNvSpPr/>
          <p:nvPr>
            <p:custDataLst>
              <p:tags r:id="rId6"/>
            </p:custDataLst>
          </p:nvPr>
        </p:nvSpPr>
        <p:spPr>
          <a:xfrm>
            <a:off x="3513993"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52" name="矩形: 圆顶角 42"/>
          <p:cNvSpPr/>
          <p:nvPr>
            <p:custDataLst>
              <p:tags r:id="rId7"/>
            </p:custDataLst>
          </p:nvPr>
        </p:nvSpPr>
        <p:spPr>
          <a:xfrm flipH="1">
            <a:off x="3432664"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54" name="正文"/>
          <p:cNvSpPr txBox="1"/>
          <p:nvPr>
            <p:custDataLst>
              <p:tags r:id="rId8"/>
            </p:custDataLst>
          </p:nvPr>
        </p:nvSpPr>
        <p:spPr>
          <a:xfrm>
            <a:off x="3561011" y="2988410"/>
            <a:ext cx="2240503" cy="2675749"/>
          </a:xfrm>
          <a:prstGeom prst="rect"/>
          <a:noFill/>
        </p:spPr>
        <p:txBody>
          <a:bodyPr anchor="t" anchorCtr="0" bIns="46800" lIns="90000" rIns="90000" rtlCol="0" tIns="46800" wrap="square">
            <a:normAutofit fontScale="90000"/>
          </a:bodyPr>
          <a:p>
            <a:pPr algn="ctr" fontAlgn="auto" indent="0">
              <a:lnSpc>
                <a:spcPct val="130000"/>
              </a:lnSpc>
              <a:spcAft>
                <a:spcPts val="1000"/>
              </a:spcAft>
            </a:pPr>
            <a:r>
              <a:rPr altLang="en-US" sz="1600" lang="zh-CN" spc="150">
                <a:solidFill>
                  <a:schemeClr val="tx1">
                    <a:lumMod val="65000"/>
                    <a:lumOff val="35000"/>
                  </a:schemeClr>
                </a:solidFill>
                <a:latin typeface="+mn-ea"/>
              </a:rPr>
              <a:t>监管措施：政府加强对绿色产品行业的监管，建立完善的绿色产品标准和认证体系，确保绿色产品的质量和环保性能，同时打击假冒伪劣和欺诈行为，维护市场秩序和消费者权益。</a:t>
            </a:r>
            <a:endParaRPr altLang="en-US" sz="1600" lang="zh-CN" spc="150">
              <a:solidFill>
                <a:schemeClr val="tx1">
                  <a:lumMod val="65000"/>
                  <a:lumOff val="35000"/>
                </a:schemeClr>
              </a:solidFill>
              <a:latin typeface="+mn-ea"/>
            </a:endParaRPr>
          </a:p>
        </p:txBody>
      </p:sp>
      <p:sp>
        <p:nvSpPr>
          <p:cNvPr id="1049956" name="梯形 46"/>
          <p:cNvSpPr/>
          <p:nvPr>
            <p:custDataLst>
              <p:tags r:id="rId9"/>
            </p:custDataLst>
          </p:nvPr>
        </p:nvSpPr>
        <p:spPr>
          <a:xfrm flipV="1">
            <a:off x="6256928"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58" name="任意多边形: 形状 47"/>
          <p:cNvSpPr/>
          <p:nvPr>
            <p:custDataLst>
              <p:tags r:id="rId10"/>
            </p:custDataLst>
          </p:nvPr>
        </p:nvSpPr>
        <p:spPr>
          <a:xfrm>
            <a:off x="6338257"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60" name="矩形: 圆顶角 48"/>
          <p:cNvSpPr/>
          <p:nvPr>
            <p:custDataLst>
              <p:tags r:id="rId11"/>
            </p:custDataLst>
          </p:nvPr>
        </p:nvSpPr>
        <p:spPr>
          <a:xfrm flipH="1">
            <a:off x="6256928"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62" name="正文"/>
          <p:cNvSpPr txBox="1"/>
          <p:nvPr>
            <p:custDataLst>
              <p:tags r:id="rId12"/>
            </p:custDataLst>
          </p:nvPr>
        </p:nvSpPr>
        <p:spPr>
          <a:xfrm>
            <a:off x="6385275" y="2988410"/>
            <a:ext cx="2240503" cy="2675749"/>
          </a:xfrm>
          <a:prstGeom prst="rect"/>
          <a:noFill/>
        </p:spPr>
        <p:txBody>
          <a:bodyPr anchor="t" anchorCtr="0" bIns="46800" lIns="90000" rIns="90000" rtlCol="0" tIns="46800" wrap="square">
            <a:normAutofit fontScale="90000" lnSpcReduction="10000"/>
          </a:bodyPr>
          <a:p>
            <a:pPr algn="ctr" fontAlgn="auto" indent="0">
              <a:lnSpc>
                <a:spcPct val="130000"/>
              </a:lnSpc>
              <a:spcAft>
                <a:spcPts val="1000"/>
              </a:spcAft>
            </a:pPr>
            <a:r>
              <a:rPr altLang="en-US" sz="1600" lang="zh-CN" spc="150">
                <a:solidFill>
                  <a:schemeClr val="tx1">
                    <a:lumMod val="65000"/>
                    <a:lumOff val="35000"/>
                  </a:schemeClr>
                </a:solidFill>
                <a:latin typeface="+mn-ea"/>
              </a:rPr>
              <a:t>行业自律：绿色产品行业组织和企业加强自律，制定行业规范和标准，推动绿色产品的研发和生产，提高绿色产品的质量和环保性能，同时加强品牌建设和宣传，提高消费者对绿色产品的认知度和接受度。</a:t>
            </a:r>
            <a:endParaRPr altLang="en-US" sz="1600" lang="zh-CN" spc="150">
              <a:solidFill>
                <a:schemeClr val="tx1">
                  <a:lumMod val="65000"/>
                  <a:lumOff val="35000"/>
                </a:schemeClr>
              </a:solidFill>
              <a:latin typeface="+mn-ea"/>
            </a:endParaRPr>
          </a:p>
        </p:txBody>
      </p:sp>
      <p:sp>
        <p:nvSpPr>
          <p:cNvPr id="1049964" name="梯形 52"/>
          <p:cNvSpPr/>
          <p:nvPr>
            <p:custDataLst>
              <p:tags r:id="rId13"/>
            </p:custDataLst>
          </p:nvPr>
        </p:nvSpPr>
        <p:spPr>
          <a:xfrm flipV="1">
            <a:off x="9080557" y="2713291"/>
            <a:ext cx="2497130" cy="242094"/>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66" name="任意多边形: 形状 53"/>
          <p:cNvSpPr/>
          <p:nvPr>
            <p:custDataLst>
              <p:tags r:id="rId14"/>
            </p:custDataLst>
          </p:nvPr>
        </p:nvSpPr>
        <p:spPr>
          <a:xfrm>
            <a:off x="9162521" y="2394965"/>
            <a:ext cx="2331172" cy="3268814"/>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68" name="矩形: 圆顶角 54"/>
          <p:cNvSpPr/>
          <p:nvPr>
            <p:custDataLst>
              <p:tags r:id="rId15"/>
            </p:custDataLst>
          </p:nvPr>
        </p:nvSpPr>
        <p:spPr>
          <a:xfrm flipH="1">
            <a:off x="9080557" y="2076640"/>
            <a:ext cx="2497130" cy="636694"/>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70" name="正文"/>
          <p:cNvSpPr txBox="1"/>
          <p:nvPr>
            <p:custDataLst>
              <p:tags r:id="rId16"/>
            </p:custDataLst>
          </p:nvPr>
        </p:nvSpPr>
        <p:spPr>
          <a:xfrm>
            <a:off x="9208904" y="2988410"/>
            <a:ext cx="2240503" cy="2675749"/>
          </a:xfrm>
          <a:prstGeom prst="rect"/>
          <a:noFill/>
        </p:spPr>
        <p:txBody>
          <a:bodyPr anchor="t" anchorCtr="0" bIns="46800" lIns="90000" rIns="90000" rtlCol="0" tIns="46800" wrap="square">
            <a:normAutofit fontScale="90000"/>
          </a:bodyPr>
          <a:p>
            <a:pPr algn="ctr" fontAlgn="auto" indent="0">
              <a:lnSpc>
                <a:spcPct val="130000"/>
              </a:lnSpc>
              <a:spcAft>
                <a:spcPts val="1000"/>
              </a:spcAft>
            </a:pPr>
            <a:r>
              <a:rPr altLang="en-US" dirty="0" sz="1600" lang="zh-CN" spc="150">
                <a:solidFill>
                  <a:schemeClr val="tx1">
                    <a:lumMod val="65000"/>
                    <a:lumOff val="35000"/>
                  </a:schemeClr>
                </a:solidFill>
                <a:latin typeface="+mn-ea"/>
              </a:rPr>
              <a:t>社会参与：社会各界加强对绿色产品行业的关注和支持，推动绿色消费和环保意识的普及，提高消费者对绿色产品的需求和购买意愿，同时加强对绿色产品行业的监督和反馈，推动行业的持续改进和发展。</a:t>
            </a:r>
            <a:endParaRPr altLang="en-US" dirty="0" sz="16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0" name="文本占位符 3"/>
          <p:cNvSpPr>
            <a:spLocks noGrp="1"/>
          </p:cNvSpPr>
          <p:nvPr>
            <p:ph type="body" idx="2"/>
            <p:custDataLst>
              <p:tags r:id="rId1"/>
            </p:custDataLst>
          </p:nvPr>
        </p:nvSpPr>
        <p:spPr/>
        <p:txBody>
          <a:bodyPr/>
          <a:p>
            <a:r>
              <a:rPr altLang="en-US" dirty="0" lang="zh-CN"/>
              <a:t>06</a:t>
            </a:r>
            <a:endParaRPr altLang="en-US" dirty="0" lang="zh-CN"/>
          </a:p>
        </p:txBody>
      </p:sp>
      <p:sp>
        <p:nvSpPr>
          <p:cNvPr id="1050012" name="标题 4"/>
          <p:cNvSpPr>
            <a:spLocks noGrp="1"/>
          </p:cNvSpPr>
          <p:nvPr>
            <p:ph type="title" idx="1"/>
            <p:custDataLst>
              <p:tags r:id="rId2"/>
            </p:custDataLst>
          </p:nvPr>
        </p:nvSpPr>
        <p:spPr/>
        <p:txBody>
          <a:bodyPr/>
          <a:p>
            <a:r>
              <a:rPr altLang="en-US" dirty="0" lang="zh-CN"/>
              <a:t>企业如何应对可持续消费趋势</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2" name="标题 2"/>
          <p:cNvSpPr>
            <a:spLocks noGrp="1"/>
          </p:cNvSpPr>
          <p:nvPr>
            <p:ph type="title" idx="2"/>
          </p:nvPr>
        </p:nvSpPr>
        <p:spPr/>
        <p:txBody>
          <a:bodyPr/>
          <a:p>
            <a:r>
              <a:rPr altLang="en-US" lang="zh-CN"/>
              <a:t>提高环保意识，加强环保管理</a:t>
            </a:r>
            <a:endParaRPr altLang="en-US" lang="zh-CN"/>
          </a:p>
        </p:txBody>
      </p:sp>
      <p:cxnSp>
        <p:nvCxnSpPr>
          <p:cNvPr id="3145763" name="直接连接符 29"/>
          <p:cNvCxnSpPr>
            <a:cxnSpLocks/>
          </p:cNvCxnSpPr>
          <p:nvPr>
            <p:custDataLst>
              <p:tags r:id="rId1"/>
            </p:custDataLst>
          </p:nvPr>
        </p:nvCxnSpPr>
        <p:spPr>
          <a:xfrm flipV="1">
            <a:off x="2542058" y="2220362"/>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084" name="标题"/>
          <p:cNvSpPr txBox="1"/>
          <p:nvPr>
            <p:custDataLst>
              <p:tags r:id="rId2"/>
            </p:custDataLst>
          </p:nvPr>
        </p:nvSpPr>
        <p:spPr>
          <a:xfrm>
            <a:off x="2771897" y="1490400"/>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培养员工环保意识：通过培训、宣传等方式，提高员工对环保问题的认识和重视程度</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086" name="正文"/>
          <p:cNvSpPr txBox="1"/>
          <p:nvPr>
            <p:custDataLst>
              <p:tags r:id="rId3"/>
            </p:custDataLst>
          </p:nvPr>
        </p:nvSpPr>
        <p:spPr>
          <a:xfrm>
            <a:off x="2772539" y="1864690"/>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65" name="直接连接符 19"/>
          <p:cNvCxnSpPr>
            <a:cxnSpLocks/>
          </p:cNvCxnSpPr>
          <p:nvPr>
            <p:custDataLst>
              <p:tags r:id="rId4"/>
            </p:custDataLst>
          </p:nvPr>
        </p:nvCxnSpPr>
        <p:spPr>
          <a:xfrm flipV="1">
            <a:off x="2542058" y="301516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088" name="标题"/>
          <p:cNvSpPr txBox="1"/>
          <p:nvPr>
            <p:custDataLst>
              <p:tags r:id="rId5"/>
            </p:custDataLst>
          </p:nvPr>
        </p:nvSpPr>
        <p:spPr>
          <a:xfrm>
            <a:off x="2771897" y="2285205"/>
            <a:ext cx="6872688" cy="367228"/>
          </a:xfrm>
          <a:prstGeom prst="rect"/>
          <a:noFill/>
        </p:spPr>
        <p:txBody>
          <a:bodyPr anchor="b" bIns="0" lIns="0" rIns="0" rtlCol="0" tIns="0" wrap="square">
            <a:normAutofit/>
          </a:bodyPr>
          <a:p>
            <a:pPr algn="l" lvl="0">
              <a:buClrTx/>
              <a:buSzTx/>
              <a:buFontTx/>
            </a:pPr>
            <a:r>
              <a:rPr altLang="en-US" b="1" dirty="0" sz="1100" lang="zh-CN" spc="300">
                <a:solidFill>
                  <a:schemeClr val="accent1"/>
                </a:solidFill>
                <a:latin typeface="+mj-ea"/>
                <a:ea typeface="+mj-ea"/>
                <a:cs typeface="微软雅黑" panose="020B0503020204020204" pitchFamily="34" charset="-122"/>
                <a:sym typeface="+mn-ea"/>
              </a:rPr>
              <a:t>推广绿色产品：鼓励员工使用环保产品，减少对环境的污染</a:t>
            </a:r>
            <a:endParaRPr altLang="en-US" b="1" dirty="0" sz="1100" lang="zh-CN" spc="300">
              <a:solidFill>
                <a:schemeClr val="accent1"/>
              </a:solidFill>
              <a:latin typeface="+mj-ea"/>
              <a:ea typeface="+mj-ea"/>
              <a:cs typeface="微软雅黑" panose="020B0503020204020204" pitchFamily="34" charset="-122"/>
              <a:sym typeface="+mn-ea"/>
            </a:endParaRPr>
          </a:p>
        </p:txBody>
      </p:sp>
      <p:sp>
        <p:nvSpPr>
          <p:cNvPr id="1050090" name="正文"/>
          <p:cNvSpPr txBox="1"/>
          <p:nvPr>
            <p:custDataLst>
              <p:tags r:id="rId6"/>
            </p:custDataLst>
          </p:nvPr>
        </p:nvSpPr>
        <p:spPr>
          <a:xfrm>
            <a:off x="2772539" y="2659495"/>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67" name="直接连接符 23"/>
          <p:cNvCxnSpPr>
            <a:cxnSpLocks/>
          </p:cNvCxnSpPr>
          <p:nvPr>
            <p:custDataLst>
              <p:tags r:id="rId7"/>
            </p:custDataLst>
          </p:nvPr>
        </p:nvCxnSpPr>
        <p:spPr>
          <a:xfrm flipV="1">
            <a:off x="2542058" y="3833727"/>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092" name="标题"/>
          <p:cNvSpPr txBox="1"/>
          <p:nvPr>
            <p:custDataLst>
              <p:tags r:id="rId8"/>
            </p:custDataLst>
          </p:nvPr>
        </p:nvSpPr>
        <p:spPr>
          <a:xfrm>
            <a:off x="2771897" y="3103764"/>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倡导绿色出行：鼓励员工采用公共交通、步行、自行车等环保出行方式  加强环保管理</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094" name="正文"/>
          <p:cNvSpPr txBox="1"/>
          <p:nvPr>
            <p:custDataLst>
              <p:tags r:id="rId9"/>
            </p:custDataLst>
          </p:nvPr>
        </p:nvSpPr>
        <p:spPr>
          <a:xfrm>
            <a:off x="2772539" y="347805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加强环保管理</a:t>
            </a:r>
            <a:endParaRPr altLang="en-US" dirty="0" sz="1200" lang="zh-CN" spc="150">
              <a:solidFill>
                <a:schemeClr val="tx1">
                  <a:lumMod val="85000"/>
                  <a:lumOff val="15000"/>
                </a:schemeClr>
              </a:solidFill>
              <a:latin typeface="+mn-ea"/>
              <a:sym typeface="+mn-ea"/>
            </a:endParaRPr>
          </a:p>
        </p:txBody>
      </p:sp>
      <p:cxnSp>
        <p:nvCxnSpPr>
          <p:cNvPr id="3145769" name="直接连接符 26"/>
          <p:cNvCxnSpPr>
            <a:cxnSpLocks/>
          </p:cNvCxnSpPr>
          <p:nvPr>
            <p:custDataLst>
              <p:tags r:id="rId10"/>
            </p:custDataLst>
          </p:nvPr>
        </p:nvCxnSpPr>
        <p:spPr>
          <a:xfrm flipV="1">
            <a:off x="2542058" y="4652286"/>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096" name="标题"/>
          <p:cNvSpPr txBox="1"/>
          <p:nvPr>
            <p:custDataLst>
              <p:tags r:id="rId11"/>
            </p:custDataLst>
          </p:nvPr>
        </p:nvSpPr>
        <p:spPr>
          <a:xfrm>
            <a:off x="2771897" y="3922324"/>
            <a:ext cx="6872688" cy="367228"/>
          </a:xfrm>
          <a:prstGeom prst="rect"/>
          <a:noFill/>
        </p:spPr>
        <p:txBody>
          <a:bodyPr anchor="b" bIns="0" lIns="0" rIns="0" rtlCol="0" tIns="0" wrap="square">
            <a:normAutofit fontScale="71111"/>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建立环保管理制度：制定环保管理规定，明确各部门、岗位的环保职责和要求</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098" name="正文"/>
          <p:cNvSpPr txBox="1"/>
          <p:nvPr>
            <p:custDataLst>
              <p:tags r:id="rId12"/>
            </p:custDataLst>
          </p:nvPr>
        </p:nvSpPr>
        <p:spPr>
          <a:xfrm>
            <a:off x="2772539" y="429661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cxnSp>
        <p:nvCxnSpPr>
          <p:cNvPr id="3145771" name="直接连接符 37"/>
          <p:cNvCxnSpPr>
            <a:cxnSpLocks/>
          </p:cNvCxnSpPr>
          <p:nvPr>
            <p:custDataLst>
              <p:tags r:id="rId13"/>
            </p:custDataLst>
          </p:nvPr>
        </p:nvCxnSpPr>
        <p:spPr>
          <a:xfrm flipV="1">
            <a:off x="2542058" y="5447091"/>
            <a:ext cx="7097390" cy="8346"/>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50100" name="标题"/>
          <p:cNvSpPr txBox="1"/>
          <p:nvPr>
            <p:custDataLst>
              <p:tags r:id="rId14"/>
            </p:custDataLst>
          </p:nvPr>
        </p:nvSpPr>
        <p:spPr>
          <a:xfrm>
            <a:off x="2771897" y="4717129"/>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加强环保监管：对生产过程中产生的废弃物、废水、废气等污染物进行监测和治理，确保达标排放</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102" name="正文"/>
          <p:cNvSpPr txBox="1"/>
          <p:nvPr>
            <p:custDataLst>
              <p:tags r:id="rId15"/>
            </p:custDataLst>
          </p:nvPr>
        </p:nvSpPr>
        <p:spPr>
          <a:xfrm>
            <a:off x="2772539" y="5091419"/>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
        <p:nvSpPr>
          <p:cNvPr id="1050104" name="标题"/>
          <p:cNvSpPr txBox="1"/>
          <p:nvPr>
            <p:custDataLst>
              <p:tags r:id="rId16"/>
            </p:custDataLst>
          </p:nvPr>
        </p:nvSpPr>
        <p:spPr>
          <a:xfrm>
            <a:off x="2771897" y="5511933"/>
            <a:ext cx="6872688" cy="367228"/>
          </a:xfrm>
          <a:prstGeom prst="rect"/>
          <a:noFill/>
        </p:spPr>
        <p:txBody>
          <a:bodyPr anchor="b" bIns="0" lIns="0" rIns="0" rtlCol="0" tIns="0" wrap="square">
            <a:normAutofit fontScale="65556"/>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开展环保宣传活动：通过举办环保知识讲座、展览等活动，提高员工对环保问题的认识和重视程度</a:t>
            </a:r>
            <a:endParaRPr altLang="en-US" b="1" dirty="0" lang="zh-CN" spc="300">
              <a:solidFill>
                <a:schemeClr val="accent1"/>
              </a:solidFill>
              <a:latin typeface="+mj-ea"/>
              <a:ea typeface="+mj-ea"/>
              <a:cs typeface="微软雅黑" panose="020B0503020204020204" pitchFamily="34" charset="-122"/>
              <a:sym typeface="+mn-ea"/>
            </a:endParaRPr>
          </a:p>
        </p:txBody>
      </p:sp>
      <p:sp>
        <p:nvSpPr>
          <p:cNvPr id="1050106" name="正文"/>
          <p:cNvSpPr txBox="1"/>
          <p:nvPr>
            <p:custDataLst>
              <p:tags r:id="rId17"/>
            </p:custDataLst>
          </p:nvPr>
        </p:nvSpPr>
        <p:spPr>
          <a:xfrm>
            <a:off x="2772539" y="5886224"/>
            <a:ext cx="6867552" cy="363376"/>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单击此处输入你的智能图形项正文，文字是您思想的提炼，请尽量言简意赅的阐述观点</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6" name="标题 2"/>
          <p:cNvSpPr>
            <a:spLocks noGrp="1"/>
          </p:cNvSpPr>
          <p:nvPr>
            <p:ph type="title" idx="2"/>
          </p:nvPr>
        </p:nvSpPr>
        <p:spPr/>
        <p:txBody>
          <a:bodyPr/>
          <a:p>
            <a:r>
              <a:rPr altLang="en-US" lang="zh-CN"/>
              <a:t>研发绿色产品，满足消费者需求</a:t>
            </a:r>
            <a:endParaRPr altLang="en-US" lang="zh-CN"/>
          </a:p>
        </p:txBody>
      </p:sp>
      <p:sp>
        <p:nvSpPr>
          <p:cNvPr id="105014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5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了解消费者需求：通过市场调研，了解消费者对绿色产品的需求和期望，为产品研发提供方向。</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1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优化生产流程：采用环保材料和生产工艺，降低生产过程中的能耗和排放，提高资源利用效率。</a:t>
            </a:r>
            <a:endParaRPr dirty="0" err="1">
              <a:solidFill>
                <a:schemeClr val="tx1">
                  <a:lumMod val="75000"/>
                  <a:lumOff val="25000"/>
                </a:schemeClr>
              </a:solidFill>
              <a:latin typeface="+mn-ea"/>
              <a:ea typeface="+mn-ea"/>
              <a:cs typeface="+mn-ea"/>
              <a:sym typeface="+mn-lt"/>
            </a:endParaRPr>
          </a:p>
        </p:txBody>
      </p:sp>
      <p:sp>
        <p:nvSpPr>
          <p:cNvPr id="105016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17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7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加强品牌建设：通过宣传和推广，提高消费者对绿色产品的认知度和信任度，增强品牌影响力。</a:t>
            </a:r>
            <a:endParaRPr dirty="0" sz="2000" err="1">
              <a:solidFill>
                <a:schemeClr val="tx1">
                  <a:lumMod val="75000"/>
                  <a:lumOff val="25000"/>
                </a:schemeClr>
              </a:solidFill>
              <a:latin typeface="+mn-ea"/>
              <a:ea typeface="+mn-ea"/>
              <a:cs typeface="+mn-ea"/>
              <a:sym typeface="+mn-lt"/>
            </a:endParaRPr>
          </a:p>
        </p:txBody>
      </p:sp>
      <p:sp>
        <p:nvSpPr>
          <p:cNvPr id="10501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研发绿色技术：加大投入，研发具有自主知识产权的绿色技术，提高产品的环保性能和可持续性。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26" name="标题 2"/>
          <p:cNvSpPr>
            <a:spLocks noGrp="1"/>
          </p:cNvSpPr>
          <p:nvPr>
            <p:ph type="title" idx="2"/>
          </p:nvPr>
        </p:nvSpPr>
        <p:spPr/>
        <p:txBody>
          <a:bodyPr/>
          <a:p>
            <a:r>
              <a:rPr altLang="en-US" lang="zh-CN"/>
              <a:t>加强品牌建设，提升企业形象</a:t>
            </a:r>
            <a:endParaRPr altLang="en-US" lang="zh-CN"/>
          </a:p>
        </p:txBody>
      </p:sp>
      <p:sp>
        <p:nvSpPr>
          <p:cNvPr id="1050228" name="正文"/>
          <p:cNvSpPr txBox="1"/>
          <p:nvPr>
            <p:custDataLst>
              <p:tags r:id="rId1"/>
            </p:custDataLst>
          </p:nvPr>
        </p:nvSpPr>
        <p:spPr>
          <a:xfrm>
            <a:off x="2821134" y="2000074"/>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品牌形象塑造：企业应注重品牌形象的塑造，通过绿色、环保、可持续等关键词提升品牌形象，增强消费者对品牌的信任和好感。</a:t>
            </a:r>
            <a:endParaRPr altLang="en-US" dirty="0" sz="1100" lang="zh-CN" spc="150">
              <a:solidFill>
                <a:schemeClr val="tx1">
                  <a:lumMod val="65000"/>
                  <a:lumOff val="35000"/>
                </a:schemeClr>
              </a:solidFill>
              <a:latin typeface="+mn-ea"/>
              <a:sym typeface="+mn-ea"/>
            </a:endParaRPr>
          </a:p>
        </p:txBody>
      </p:sp>
      <p:sp>
        <p:nvSpPr>
          <p:cNvPr id="1050230" name="标题"/>
          <p:cNvSpPr txBox="1"/>
          <p:nvPr>
            <p:custDataLst>
              <p:tags r:id="rId2"/>
            </p:custDataLst>
          </p:nvPr>
        </p:nvSpPr>
        <p:spPr>
          <a:xfrm>
            <a:off x="2821807" y="149040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232" name="标题"/>
          <p:cNvSpPr txBox="1"/>
          <p:nvPr>
            <p:custDataLst>
              <p:tags r:id="rId3"/>
            </p:custDataLst>
          </p:nvPr>
        </p:nvSpPr>
        <p:spPr>
          <a:xfrm>
            <a:off x="2821807" y="5142840"/>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234" name="正文"/>
          <p:cNvSpPr txBox="1"/>
          <p:nvPr>
            <p:custDataLst>
              <p:tags r:id="rId4"/>
            </p:custDataLst>
          </p:nvPr>
        </p:nvSpPr>
        <p:spPr>
          <a:xfrm>
            <a:off x="2821807" y="5652515"/>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可持续消费倡导：企业应积极倡导可持续消费，通过与消费者沟通、互动等方式，引导消费者树立环保意识，推动可持续消费的发展。</a:t>
            </a:r>
            <a:endParaRPr altLang="en-US" dirty="0" sz="1100" lang="zh-CN" spc="150">
              <a:solidFill>
                <a:schemeClr val="tx1">
                  <a:lumMod val="65000"/>
                  <a:lumOff val="35000"/>
                </a:schemeClr>
              </a:solidFill>
              <a:latin typeface="+mn-ea"/>
              <a:sym typeface="+mn-ea"/>
            </a:endParaRPr>
          </a:p>
        </p:txBody>
      </p:sp>
      <p:sp>
        <p:nvSpPr>
          <p:cNvPr id="1050236" name="正文"/>
          <p:cNvSpPr txBox="1"/>
          <p:nvPr>
            <p:custDataLst>
              <p:tags r:id="rId5"/>
            </p:custDataLst>
          </p:nvPr>
        </p:nvSpPr>
        <p:spPr>
          <a:xfrm>
            <a:off x="2821807" y="3217106"/>
            <a:ext cx="6543059" cy="596990"/>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100" lang="zh-CN" spc="150">
                <a:solidFill>
                  <a:schemeClr val="tx1">
                    <a:lumMod val="65000"/>
                    <a:lumOff val="35000"/>
                  </a:schemeClr>
                </a:solidFill>
                <a:latin typeface="+mn-ea"/>
                <a:sym typeface="+mn-ea"/>
              </a:rPr>
              <a:t>社会责任担当：企业应积极履行社会责任，关注环保、公益等方面，通过实际行动展现企业的社会责任感和担当精神。</a:t>
            </a:r>
            <a:endParaRPr altLang="en-US" dirty="0" sz="1100" lang="zh-CN" spc="150">
              <a:solidFill>
                <a:schemeClr val="tx1">
                  <a:lumMod val="65000"/>
                  <a:lumOff val="35000"/>
                </a:schemeClr>
              </a:solidFill>
              <a:latin typeface="+mn-ea"/>
              <a:sym typeface="+mn-ea"/>
            </a:endParaRPr>
          </a:p>
        </p:txBody>
      </p:sp>
      <p:sp>
        <p:nvSpPr>
          <p:cNvPr id="1050238" name="标题"/>
          <p:cNvSpPr txBox="1"/>
          <p:nvPr>
            <p:custDataLst>
              <p:tags r:id="rId6"/>
            </p:custDataLst>
          </p:nvPr>
        </p:nvSpPr>
        <p:spPr>
          <a:xfrm>
            <a:off x="2822479" y="2708104"/>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240" name="标题"/>
          <p:cNvSpPr txBox="1"/>
          <p:nvPr>
            <p:custDataLst>
              <p:tags r:id="rId7"/>
            </p:custDataLst>
          </p:nvPr>
        </p:nvSpPr>
        <p:spPr>
          <a:xfrm>
            <a:off x="2822479" y="3925136"/>
            <a:ext cx="6543059" cy="444740"/>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242" name="正文"/>
          <p:cNvSpPr txBox="1"/>
          <p:nvPr>
            <p:custDataLst>
              <p:tags r:id="rId8"/>
            </p:custDataLst>
          </p:nvPr>
        </p:nvSpPr>
        <p:spPr>
          <a:xfrm>
            <a:off x="2821807" y="4434810"/>
            <a:ext cx="6543059" cy="596990"/>
          </a:xfrm>
          <a:prstGeom prst="rect"/>
          <a:noFill/>
        </p:spPr>
        <p:txBody>
          <a:bodyPr anchor="t" anchorCtr="0" bIns="0" lIns="0" rIns="0" rtlCol="0" tIns="0" wrap="square">
            <a:normAutofit fontScale="87143"/>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绿色产品推广：企业应加强绿色产品的推广和宣传，通过广告、宣传册、社交媒体等多种渠道向消费者传递绿色产品的优势和特点，提高消费者对绿色产品的认知度和接受度。</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282" name="标题 2"/>
          <p:cNvSpPr>
            <a:spLocks noGrp="1"/>
          </p:cNvSpPr>
          <p:nvPr>
            <p:ph type="title" idx="2"/>
          </p:nvPr>
        </p:nvSpPr>
        <p:spPr/>
        <p:txBody>
          <a:bodyPr/>
          <a:p>
            <a:r>
              <a:rPr altLang="en-US" lang="zh-CN"/>
              <a:t>拓展销售渠道，扩大市场份额</a:t>
            </a:r>
            <a:endParaRPr altLang="en-US" lang="zh-CN"/>
          </a:p>
        </p:txBody>
      </p:sp>
      <p:sp>
        <p:nvSpPr>
          <p:cNvPr id="105028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8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28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建立多元化的销售渠道：通过线上和线下的方式，如电商平台、实体店、社交媒体等，来吸引更多的消费者。</a:t>
            </a:r>
            <a:endParaRPr altLang="en-US" dirty="0" sz="2000" lang="zh-CN" spc="200">
              <a:solidFill>
                <a:schemeClr val="tx1">
                  <a:lumMod val="85000"/>
                  <a:lumOff val="15000"/>
                </a:schemeClr>
              </a:solidFill>
              <a:latin typeface="+mn-ea"/>
              <a:sym typeface="+mn-ea"/>
            </a:endParaRPr>
          </a:p>
        </p:txBody>
      </p:sp>
      <p:sp>
        <p:nvSpPr>
          <p:cNvPr id="105029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29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加强品牌宣传和推广：通过广告、公关活动、社交媒体等途径，提高品牌知名度和美誉度，吸引更多消费者关注和购买。</a:t>
            </a:r>
            <a:endParaRPr altLang="en-US" dirty="0" sz="2000" lang="zh-CN" spc="200">
              <a:solidFill>
                <a:schemeClr val="tx1">
                  <a:lumMod val="85000"/>
                  <a:lumOff val="15000"/>
                </a:schemeClr>
              </a:solidFill>
              <a:latin typeface="+mn-ea"/>
              <a:sym typeface="+mn-ea"/>
            </a:endParaRPr>
          </a:p>
        </p:txBody>
      </p:sp>
      <p:sp>
        <p:nvSpPr>
          <p:cNvPr id="105029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9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0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推出符合消费者需求的产品：根据消费者的需求和偏好，推出符合其需求的产品，提高产品的吸引力和竞争力。</a:t>
            </a:r>
            <a:endParaRPr altLang="en-US" dirty="0" sz="2000" lang="zh-CN" spc="200">
              <a:solidFill>
                <a:schemeClr val="tx1">
                  <a:lumMod val="85000"/>
                  <a:lumOff val="15000"/>
                </a:schemeClr>
              </a:solidFill>
              <a:latin typeface="+mn-ea"/>
              <a:sym typeface="+mn-ea"/>
            </a:endParaRPr>
          </a:p>
        </p:txBody>
      </p:sp>
      <p:sp>
        <p:nvSpPr>
          <p:cNvPr id="105030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30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30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加强与消费者的沟通和互动：通过社交媒体、客服中心等途径，加强与消费者的沟通和互动，了解消费者的需求和反馈，不断改进产品和服务。</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46" name="文本占位符 3"/>
          <p:cNvSpPr>
            <a:spLocks noGrp="1"/>
          </p:cNvSpPr>
          <p:nvPr>
            <p:ph type="body" idx="2"/>
            <p:custDataLst>
              <p:tags r:id="rId1"/>
            </p:custDataLst>
          </p:nvPr>
        </p:nvSpPr>
        <p:spPr/>
        <p:txBody>
          <a:bodyPr/>
          <a:p>
            <a:r>
              <a:rPr altLang="en-US" dirty="0" lang="zh-CN"/>
              <a:t>07</a:t>
            </a:r>
            <a:endParaRPr altLang="en-US" dirty="0" lang="zh-CN"/>
          </a:p>
        </p:txBody>
      </p:sp>
      <p:sp>
        <p:nvSpPr>
          <p:cNvPr id="1050348" name="标题 4"/>
          <p:cNvSpPr>
            <a:spLocks noGrp="1"/>
          </p:cNvSpPr>
          <p:nvPr>
            <p:ph type="title" idx="1"/>
            <p:custDataLst>
              <p:tags r:id="rId2"/>
            </p:custDataLst>
          </p:nvPr>
        </p:nvSpPr>
        <p:spPr/>
        <p:txBody>
          <a:bodyPr/>
          <a:p>
            <a:r>
              <a:rPr altLang="en-US" dirty="0" lang="zh-CN"/>
              <a:t>结论与建议</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18" name="标题 2"/>
          <p:cNvSpPr>
            <a:spLocks noGrp="1"/>
          </p:cNvSpPr>
          <p:nvPr>
            <p:ph type="title" idx="2"/>
          </p:nvPr>
        </p:nvSpPr>
        <p:spPr/>
        <p:txBody>
          <a:bodyPr>
            <a:normAutofit fontScale="90000"/>
          </a:bodyPr>
          <a:p>
            <a:r>
              <a:rPr altLang="en-US" lang="zh-CN"/>
              <a:t>结论：2024年人们对可持续消费的需求将推动绿色产品行业的发展</a:t>
            </a:r>
            <a:endParaRPr altLang="en-US" lang="zh-CN"/>
          </a:p>
        </p:txBody>
      </p:sp>
      <p:sp>
        <p:nvSpPr>
          <p:cNvPr id="1050420"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结论：随着人们对可持续消费的关注度不断提高，2024年绿色产品行业将迎来重要的发展机遇。</a:t>
            </a:r>
            <a:endParaRPr altLang="en-US" dirty="0" sz="1200" lang="zh-CN" spc="150">
              <a:solidFill>
                <a:schemeClr val="tx1">
                  <a:lumMod val="65000"/>
                  <a:lumOff val="35000"/>
                </a:schemeClr>
              </a:solidFill>
              <a:latin typeface="+mn-ea"/>
              <a:sym typeface="+mn-ea"/>
            </a:endParaRPr>
          </a:p>
        </p:txBody>
      </p:sp>
      <p:sp>
        <p:nvSpPr>
          <p:cNvPr id="1050422"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24"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建议：企业应加强绿色产品的研发和生产，提高产品的环保性能和可持续性，以满足消费者的需求。</a:t>
            </a:r>
            <a:endParaRPr altLang="en-US" dirty="0" sz="1200" lang="zh-CN" spc="150">
              <a:solidFill>
                <a:schemeClr val="tx1">
                  <a:lumMod val="65000"/>
                  <a:lumOff val="35000"/>
                </a:schemeClr>
              </a:solidFill>
              <a:latin typeface="+mn-ea"/>
              <a:sym typeface="+mn-ea"/>
            </a:endParaRPr>
          </a:p>
        </p:txBody>
      </p:sp>
      <p:sp>
        <p:nvSpPr>
          <p:cNvPr id="1050426"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28"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建议：政府应加大对绿色产品行业的支持和引导，推动行业标准和法规的制定和完善，为行业的发展提供有力保障。</a:t>
            </a:r>
            <a:endParaRPr altLang="en-US" dirty="0" sz="1200" lang="zh-CN" spc="150">
              <a:solidFill>
                <a:schemeClr val="tx1">
                  <a:lumMod val="65000"/>
                  <a:lumOff val="35000"/>
                </a:schemeClr>
              </a:solidFill>
              <a:latin typeface="+mn-ea"/>
              <a:sym typeface="+mn-ea"/>
            </a:endParaRPr>
          </a:p>
        </p:txBody>
      </p:sp>
      <p:sp>
        <p:nvSpPr>
          <p:cNvPr id="1050430"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432"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建议：社会各界应加强宣传和教育，提高公众对可持续消费和绿色产品的认识和意识，营造良好的市场氛围。</a:t>
            </a:r>
            <a:endParaRPr altLang="en-US" dirty="0" sz="1200" lang="zh-CN" spc="150">
              <a:solidFill>
                <a:schemeClr val="tx1">
                  <a:lumMod val="65000"/>
                  <a:lumOff val="35000"/>
                </a:schemeClr>
              </a:solidFill>
              <a:latin typeface="+mn-ea"/>
              <a:sym typeface="+mn-ea"/>
            </a:endParaRPr>
          </a:p>
        </p:txBody>
      </p:sp>
      <p:sp>
        <p:nvSpPr>
          <p:cNvPr id="1050434"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74" name="标题 2"/>
          <p:cNvSpPr>
            <a:spLocks noGrp="1"/>
          </p:cNvSpPr>
          <p:nvPr>
            <p:ph type="title" idx="2"/>
          </p:nvPr>
        </p:nvSpPr>
        <p:spPr/>
        <p:txBody>
          <a:bodyPr>
            <a:normAutofit fontScale="90000"/>
          </a:bodyPr>
          <a:p>
            <a:r>
              <a:rPr altLang="en-US" lang="zh-CN"/>
              <a:t>建议：企业应积极应对可持续消费趋势，加强环保管理，研发绿色产品，提升品牌形象，拓展销售渠道，以实现可持续发展。</a:t>
            </a:r>
            <a:endParaRPr altLang="en-US" lang="zh-CN"/>
          </a:p>
        </p:txBody>
      </p:sp>
      <p:sp>
        <p:nvSpPr>
          <p:cNvPr id="1050476" name="矩形 3"/>
          <p:cNvSpPr/>
          <p:nvPr>
            <p:custDataLst>
              <p:tags r:id="rId1"/>
            </p:custDataLst>
          </p:nvPr>
        </p:nvSpPr>
        <p:spPr>
          <a:xfrm>
            <a:off x="972714" y="1775192"/>
            <a:ext cx="4918093" cy="124158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78" name="矩形 13"/>
          <p:cNvSpPr/>
          <p:nvPr>
            <p:custDataLst>
              <p:tags r:id="rId2"/>
            </p:custDataLst>
          </p:nvPr>
        </p:nvSpPr>
        <p:spPr>
          <a:xfrm>
            <a:off x="608400" y="1775192"/>
            <a:ext cx="177667" cy="124158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p>
        </p:txBody>
      </p:sp>
      <p:sp>
        <p:nvSpPr>
          <p:cNvPr id="1050480" name="文本框 4"/>
          <p:cNvSpPr txBox="1"/>
          <p:nvPr>
            <p:custDataLst>
              <p:tags r:id="rId3"/>
            </p:custDataLst>
          </p:nvPr>
        </p:nvSpPr>
        <p:spPr>
          <a:xfrm>
            <a:off x="1160644" y="1882305"/>
            <a:ext cx="4619588" cy="1027100"/>
          </a:xfrm>
          <a:prstGeom prst="rect"/>
          <a:noFill/>
        </p:spPr>
        <p:txBody>
          <a:bodyPr anchor="ctr" anchorCtr="0" bIns="45720" lIns="91440" rIns="91440" rtlCol="0" tIns="45720" vert="horz" wrap="square">
            <a:normAutofit fontScale="6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企业应积极应对可持续消费趋势：随着消费者对环保和可持续性的关注度不断提高，企业需要积极应对这一趋势，调整产品策略和营销策略，以满足消费者的需求。</a:t>
            </a:r>
            <a:endParaRPr altLang="en-US" dirty="0" sz="2000" lang="zh-CN" spc="150">
              <a:solidFill>
                <a:schemeClr val="tx1">
                  <a:lumMod val="85000"/>
                  <a:lumOff val="15000"/>
                </a:schemeClr>
              </a:solidFill>
              <a:latin typeface="+mn-ea"/>
              <a:sym typeface="+mn-ea"/>
            </a:endParaRPr>
          </a:p>
        </p:txBody>
      </p:sp>
      <p:sp>
        <p:nvSpPr>
          <p:cNvPr id="1050482" name="矩形 39"/>
          <p:cNvSpPr/>
          <p:nvPr>
            <p:custDataLst>
              <p:tags r:id="rId4"/>
            </p:custDataLst>
          </p:nvPr>
        </p:nvSpPr>
        <p:spPr>
          <a:xfrm>
            <a:off x="972714" y="3249126"/>
            <a:ext cx="4918093" cy="124158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84" name="矩形 5"/>
          <p:cNvSpPr/>
          <p:nvPr>
            <p:custDataLst>
              <p:tags r:id="rId5"/>
            </p:custDataLst>
          </p:nvPr>
        </p:nvSpPr>
        <p:spPr>
          <a:xfrm>
            <a:off x="608400" y="3249126"/>
            <a:ext cx="177667" cy="124158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86" name="文本框 41"/>
          <p:cNvSpPr txBox="1"/>
          <p:nvPr>
            <p:custDataLst>
              <p:tags r:id="rId6"/>
            </p:custDataLst>
          </p:nvPr>
        </p:nvSpPr>
        <p:spPr>
          <a:xfrm>
            <a:off x="1160644"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加强环保管理：企业需要加强环保管理，提高资源利用效率，减少对环境的污染和破坏，实现绿色生产。</a:t>
            </a:r>
            <a:endParaRPr altLang="en-US" dirty="0" sz="1200" lang="zh-CN" spc="150">
              <a:solidFill>
                <a:schemeClr val="tx1">
                  <a:lumMod val="85000"/>
                  <a:lumOff val="15000"/>
                </a:schemeClr>
              </a:solidFill>
              <a:latin typeface="+mn-ea"/>
              <a:sym typeface="+mn-ea"/>
            </a:endParaRPr>
          </a:p>
        </p:txBody>
      </p:sp>
      <p:sp>
        <p:nvSpPr>
          <p:cNvPr id="1050488" name="矩形 12"/>
          <p:cNvSpPr/>
          <p:nvPr>
            <p:custDataLst>
              <p:tags r:id="rId7"/>
            </p:custDataLst>
          </p:nvPr>
        </p:nvSpPr>
        <p:spPr>
          <a:xfrm>
            <a:off x="972714" y="4723060"/>
            <a:ext cx="4918093" cy="124158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90" name="矩形 17"/>
          <p:cNvSpPr/>
          <p:nvPr>
            <p:custDataLst>
              <p:tags r:id="rId8"/>
            </p:custDataLst>
          </p:nvPr>
        </p:nvSpPr>
        <p:spPr>
          <a:xfrm>
            <a:off x="608400" y="4723060"/>
            <a:ext cx="177667" cy="124158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92" name="文本框 19"/>
          <p:cNvSpPr txBox="1"/>
          <p:nvPr>
            <p:custDataLst>
              <p:tags r:id="rId9"/>
            </p:custDataLst>
          </p:nvPr>
        </p:nvSpPr>
        <p:spPr>
          <a:xfrm>
            <a:off x="1160644" y="4830174"/>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研发绿色产品：企业需要加大研发力度，开发出更加环保、可持续的绿色产品，满足消费者的需求。</a:t>
            </a:r>
            <a:endParaRPr altLang="en-US" dirty="0" sz="1200" lang="zh-CN" spc="150">
              <a:solidFill>
                <a:schemeClr val="tx1">
                  <a:lumMod val="85000"/>
                  <a:lumOff val="15000"/>
                </a:schemeClr>
              </a:solidFill>
              <a:latin typeface="+mn-ea"/>
              <a:sym typeface="+mn-ea"/>
            </a:endParaRPr>
          </a:p>
        </p:txBody>
      </p:sp>
      <p:sp>
        <p:nvSpPr>
          <p:cNvPr id="1050494" name="矩形 49"/>
          <p:cNvSpPr/>
          <p:nvPr>
            <p:custDataLst>
              <p:tags r:id="rId10"/>
            </p:custDataLst>
          </p:nvPr>
        </p:nvSpPr>
        <p:spPr>
          <a:xfrm>
            <a:off x="6659355" y="1775192"/>
            <a:ext cx="4918093" cy="124158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96" name="矩形 26"/>
          <p:cNvSpPr/>
          <p:nvPr>
            <p:custDataLst>
              <p:tags r:id="rId11"/>
            </p:custDataLst>
          </p:nvPr>
        </p:nvSpPr>
        <p:spPr>
          <a:xfrm>
            <a:off x="6295041" y="1775192"/>
            <a:ext cx="177667" cy="124158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498" name="文本框 27"/>
          <p:cNvSpPr txBox="1"/>
          <p:nvPr>
            <p:custDataLst>
              <p:tags r:id="rId12"/>
            </p:custDataLst>
          </p:nvPr>
        </p:nvSpPr>
        <p:spPr>
          <a:xfrm>
            <a:off x="6847285" y="1882305"/>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提升品牌形象：企业需要提升品牌形象，通过宣传和推广，让消费者更加了解企业的环保理念和绿色产品，提高品牌知名度和美誉度。</a:t>
            </a:r>
            <a:endParaRPr altLang="en-US" dirty="0" sz="1200" lang="zh-CN" spc="150">
              <a:solidFill>
                <a:schemeClr val="tx1">
                  <a:lumMod val="85000"/>
                  <a:lumOff val="15000"/>
                </a:schemeClr>
              </a:solidFill>
              <a:latin typeface="+mn-ea"/>
              <a:sym typeface="+mn-ea"/>
            </a:endParaRPr>
          </a:p>
        </p:txBody>
      </p:sp>
      <p:sp>
        <p:nvSpPr>
          <p:cNvPr id="1050500" name="矩形 64"/>
          <p:cNvSpPr/>
          <p:nvPr>
            <p:custDataLst>
              <p:tags r:id="rId13"/>
            </p:custDataLst>
          </p:nvPr>
        </p:nvSpPr>
        <p:spPr>
          <a:xfrm>
            <a:off x="6659355" y="3249126"/>
            <a:ext cx="4918093" cy="1241586"/>
          </a:xfrm>
          <a:prstGeom prst="rect"/>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02" name="矩形 65"/>
          <p:cNvSpPr/>
          <p:nvPr>
            <p:custDataLst>
              <p:tags r:id="rId14"/>
            </p:custDataLst>
          </p:nvPr>
        </p:nvSpPr>
        <p:spPr>
          <a:xfrm>
            <a:off x="6295041" y="3249126"/>
            <a:ext cx="177667" cy="1241586"/>
          </a:xfrm>
          <a:prstGeom prst="rect"/>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p>
        </p:txBody>
      </p:sp>
      <p:sp>
        <p:nvSpPr>
          <p:cNvPr id="1050504" name="文本框 66"/>
          <p:cNvSpPr txBox="1"/>
          <p:nvPr>
            <p:custDataLst>
              <p:tags r:id="rId15"/>
            </p:custDataLst>
          </p:nvPr>
        </p:nvSpPr>
        <p:spPr>
          <a:xfrm>
            <a:off x="6847285" y="3356240"/>
            <a:ext cx="4619588" cy="102710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拓展销售渠道：企业需要拓展销售渠道，通过线上和线下的方式，将绿色产品销售给更多的消费者，扩大市场份额。</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544" name="文本占位符 5"/>
          <p:cNvSpPr>
            <a:spLocks noGrp="1"/>
          </p:cNvSpPr>
          <p:nvPr>
            <p:ph type="body" idx="9"/>
            <p:custDataLst>
              <p:tags r:id="rId1"/>
            </p:custDataLst>
          </p:nvPr>
        </p:nvSpPr>
        <p:spPr/>
        <p:txBody>
          <a:bodyPr/>
          <a:p>
            <a:r>
              <a:rPr altLang="en-US" lang="zh-CN"/>
              <a:t>汇报人：</a:t>
            </a:r>
            <a:r>
              <a:rPr altLang="zh-CN" lang="en-US"/>
              <a:t/>
            </a:r>
            <a:endParaRPr altLang="en-US" lang="zh-CN"/>
          </a:p>
        </p:txBody>
      </p:sp>
      <p:sp>
        <p:nvSpPr>
          <p:cNvPr id="1050546" name="标题 6"/>
          <p:cNvSpPr>
            <a:spLocks noGrp="1"/>
          </p:cNvSpPr>
          <p:nvPr>
            <p:ph type="title" idx="8"/>
            <p:custDataLst>
              <p:tags r:id="rId2"/>
            </p:custDataLst>
          </p:nvPr>
        </p:nvSpPr>
        <p:spPr/>
        <p:txBody>
          <a:bodyPr/>
          <a:p>
            <a:r>
              <a:rPr altLang="en-US" lang="zh-CN"/>
              <a:t>感谢您的观看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4.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添加文本"/>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ISCONTENTSTITLE" val="0"/>
  <p:tag name="KSO_WM_UNIT_ISNUMDGMTITLE" val="0"/>
  <p:tag name="KSO_WM_UNIT_PRESET_TEXT" val="/目录"/>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31.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TYPE" val="i"/>
  <p:tag name="KSO_WM_UNIT_INDEX" val="1"/>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TYPE" val="i"/>
  <p:tag name="KSO_WM_UNIT_INDEX" val="1"/>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TYPE" val="i"/>
  <p:tag name="KSO_WM_UNIT_INDEX"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TYPE" val="i"/>
  <p:tag name="KSO_WM_UNIT_INDEX" val="1"/>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6"/>
</p:tagLst>
</file>

<file path=ppt/tags/tag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6"/>
  <p:tag name="KSO_WM_SPECIAL_SOURCE" val="bdnull"/>
  <p:tag name="KSO_WM_TEMPLATE_THUMBS_INDEX" val="1、9"/>
</p:tagLst>
</file>

<file path=ppt/tags/tag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1*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1*b*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WPS,a click to unlimited possibilities"/>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1*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单击此处 添加文档标题"/>
</p:tagLst>
</file>

<file path=ppt/tags/tag100.xml><?xml version="1.0" encoding="utf-8"?>
<p:tagLst xmlns:p="http://schemas.openxmlformats.org/presentationml/2006/main">
  <p:tag name="KSO_WM_SLIDE_ID" val="custom2023091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1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67.6&quot;,&quot;top&quot;:&quot;105.7&quot;,&quot;width&quot;:&quot;576.4&quot;,&quot;height&quot;:&quot;343.95&quot;}"/>
</p:tagLst>
</file>

<file path=ppt/tags/tag1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916_6*b*1"/>
  <p:tag name="KSO_WM_TEMPLATE_CATEGORY" val="custom"/>
  <p:tag name="KSO_WM_TEMPLATE_INDEX" val="20230916"/>
  <p:tag name="KSO_WM_UNIT_LAYERLEVEL" val="1"/>
  <p:tag name="KSO_WM_TAG_VERSION" val="1.0"/>
  <p:tag name="KSO_WM_BEAUTIFY_FLAG" val="#wm#"/>
  <p:tag name="KSO_WM_DIAGRAM_GROUP_CODE" val="l1-1"/>
  <p:tag name="KSO_WM_UNIT_PRESET_TEXT" val="/目录"/>
</p:tagLst>
</file>

<file path=ppt/tags/tag1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6*a*1"/>
  <p:tag name="KSO_WM_TEMPLATE_CATEGORY" val="custom"/>
  <p:tag name="KSO_WM_TEMPLATE_INDEX" val="20230916"/>
  <p:tag name="KSO_WM_UNIT_LAYERLEVEL" val="1"/>
  <p:tag name="KSO_WM_TAG_VERSION" val="1.0"/>
  <p:tag name="KSO_WM_BEAUTIFY_FLAG" val="#wm#"/>
  <p:tag name="KSO_WM_DIAGRAM_GROUP_CODE" val="l1-1"/>
  <p:tag name="KSO_WM_UNIT_PRESET_TEXT" val="Contents"/>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16_6*l_h_i*1_2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2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16_6*l_h_i*1_1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1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16_6*l_h_i*1_3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3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16_6*l_h_i*1_5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5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16_6*l_h_i*1_4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4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16_6*l_h_i*1_6_1"/>
  <p:tag name="KSO_WM_TEMPLATE_CATEGORY" val="custom"/>
  <p:tag name="KSO_WM_TEMPLATE_INDEX" val="2023091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916"/>
  <p:tag name="KSO_WM_UNIT_LAYERLEVEL" val="1_1_1"/>
  <p:tag name="KSO_WM_TAG_VERSION" val="1.0"/>
  <p:tag name="KSO_WM_BEAUTIFY_FLAG" val="#wm#"/>
  <p:tag name="KSO_WM_DIAGRAM_GROUP_CODE" val="l1-1"/>
  <p:tag name="KSO_WM_UNIT_TYPE" val="l_h_a"/>
  <p:tag name="KSO_WM_UNIT_ID" val="custom20230916_6*l_h_a*1_6_1"/>
  <p:tag name="KSO_WM_DIAGRAM_VERSION" val="3"/>
  <p:tag name="KSO_WM_UNIT_PRESET_TEXT" val="点击此处添加目录标题"/>
  <p:tag name="KSO_WM_DIAGRAM_MAX_ITEMCNT" val="6"/>
  <p:tag name="KSO_WM_DIAGRAM_MIN_ITEMCNT" val="2"/>
  <p:tag name="KSO_WM_DIAGRAM_VIRTUALLY_FRAME" val="{&quot;height&quot;:322.09999999999997,&quot;width&quot;:72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SLIDE_ID" val="custom2023091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1"/>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18.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2"/>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21.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3"/>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5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4"/>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18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5"/>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42.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4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6"/>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29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295.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2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5*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5*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3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5*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5*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4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0_5*l_h_a*1_3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0_5*l_h_f*1_3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5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0_5*l_h_a*1_4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0_5*l_h_f*1_4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UNIT_ID" val="diagram20231100_5*l_h_i*1_6_1"/>
  <p:tag name="KSO_WM_TEMPLATE_CATEGORY" val="diagram"/>
  <p:tag name="KSO_WM_TEMPLATE_INDEX" val="2023110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100_5*l_h_a*1_5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100_5*l_h_f*1_5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100_5*l_h_a*1_6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100_5*l_h_f*1_6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916_7*e*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07"/>
</p:tagLst>
</file>

<file path=ppt/tags/tag3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7*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添加章节标题"/>
</p:tagLst>
</file>

<file path=ppt/tags/tag354.xml><?xml version="1.0" encoding="utf-8"?>
<p:tagLst xmlns:p="http://schemas.openxmlformats.org/presentationml/2006/main">
  <p:tag name="KSO_WM_SLIDE_ID" val="custom2023091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6"/>
  <p:tag name="KSO_WM_SLIDE_TYPE" val="sectionTitle"/>
  <p:tag name="KSO_WM_SLIDE_SUBTYPE" val="pureTxt"/>
  <p:tag name="KSO_WM_SLIDE_LAYOUT" val="a_e"/>
  <p:tag name="KSO_WM_SLIDE_LAYOUT_CNT" val="1_1"/>
  <p:tag name="KSO_WM_SPECIAL_SOURCE" val="bdnull"/>
  <p:tag name="KSO_WM_SLIDE_CONTENT_AREA" val="{&quot;left&quot;:&quot;206.6&quot;,&quot;top&quot;:&quot;98&quot;,&quot;width&quot;:&quot;576.4&quot;,&quot;height&quot;:&quot;343.95&quot;}"/>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4*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4*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4*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4*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4*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4*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4*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4*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4*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4*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4*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4*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20_4*l_h_i*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9,&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20_4*l_h_i*1_5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9,&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20_4*l_h_f*1_5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916_9*f*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汇报人：WPS"/>
</p:tagLst>
</file>

<file path=ppt/tags/tag3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916_9*a*1"/>
  <p:tag name="KSO_WM_TEMPLATE_CATEGORY" val="custom"/>
  <p:tag name="KSO_WM_TEMPLATE_INDEX" val="20230916"/>
  <p:tag name="KSO_WM_UNIT_LAYERLEVEL" val="1"/>
  <p:tag name="KSO_WM_TAG_VERSION" val="1.0"/>
  <p:tag name="KSO_WM_BEAUTIFY_FLAG" val="#wm#"/>
  <p:tag name="KSO_WM_UNIT_CONTENT_GROUP_TYPE" val="contentchip"/>
  <p:tag name="KSO_WM_UNIT_PRESET_TEXT" val="感谢您的观看"/>
</p:tagLst>
</file>

<file path=ppt/tags/tag380.xml><?xml version="1.0" encoding="utf-8"?>
<p:tagLst xmlns:p="http://schemas.openxmlformats.org/presentationml/2006/main">
  <p:tag name="KSO_WM_SLIDE_ID" val="custom2023091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6"/>
  <p:tag name="KSO_WM_SLIDE_TYPE" val="endPage"/>
  <p:tag name="KSO_WM_SLIDE_SUBTYPE" val="pureTxt"/>
  <p:tag name="KSO_WM_SLIDE_LAYOUT" val="a_f"/>
  <p:tag name="KSO_WM_SLIDE_LAYOUT_CNT" val="1_1"/>
  <p:tag name="KSO_WM_SPECIAL_SOURCE" val="bdnull"/>
  <p:tag name="KSO_WM_SLIDE_CONTENT_AREA" val="{&quot;left&quot;:&quot;347&quot;,&quot;top&quot;:&quot;105.7&quot;,&quot;width&quot;:&quot;576.4&quot;,&quot;height&quot;:&quot;343.9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57">
      <a:dk1>
        <a:srgbClr val="000000"/>
      </a:dk1>
      <a:lt1>
        <a:srgbClr val="FFFFFF"/>
      </a:lt1>
      <a:dk2>
        <a:srgbClr val="421B00"/>
      </a:dk2>
      <a:lt2>
        <a:srgbClr val="FFF0E7"/>
      </a:lt2>
      <a:accent1>
        <a:srgbClr val="FF6600"/>
      </a:accent1>
      <a:accent2>
        <a:srgbClr val="53A6EB"/>
      </a:accent2>
      <a:accent3>
        <a:srgbClr val="45CB98"/>
      </a:accent3>
      <a:accent4>
        <a:srgbClr val="FFB03B"/>
      </a:accent4>
      <a:accent5>
        <a:srgbClr val="EC5E3C"/>
      </a:accent5>
      <a:accent6>
        <a:srgbClr val="EC4A7C"/>
      </a:accent6>
      <a:hlink>
        <a:srgbClr val="0563C1"/>
      </a:hlink>
      <a:folHlink>
        <a:srgbClr val="954D72"/>
      </a:folHlink>
    </a:clrScheme>
    <a:fontScheme name="自定义 3">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2023-12-17T01:51:13Z</dcterms:created>
  <dcterms:modified xsi:type="dcterms:W3CDTF">2023-12-17T01:51:13Z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edbadad2da914bc2b0f5fce4285363e2_21</vt:lpwstr>
  </property>
</Properties>
</file>