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8" r:id="rId3"/>
    <p:sldId id="265" r:id="rId4"/>
    <p:sldId id="316" r:id="rId5"/>
    <p:sldId id="371" r:id="rId6"/>
    <p:sldId id="372" r:id="rId7"/>
    <p:sldId id="370" r:id="rId8"/>
    <p:sldId id="369" r:id="rId9"/>
    <p:sldId id="368" r:id="rId10"/>
    <p:sldId id="374" r:id="rId11"/>
    <p:sldId id="375" r:id="rId12"/>
    <p:sldId id="373" r:id="rId13"/>
    <p:sldId id="379" r:id="rId14"/>
    <p:sldId id="378" r:id="rId15"/>
    <p:sldId id="377" r:id="rId16"/>
    <p:sldId id="380" r:id="rId17"/>
    <p:sldId id="381" r:id="rId18"/>
    <p:sldId id="382" r:id="rId19"/>
    <p:sldId id="364" r:id="rId20"/>
    <p:sldId id="358" r:id="rId21"/>
    <p:sldId id="366" r:id="rId22"/>
    <p:sldId id="365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88" autoAdjust="0"/>
    <p:restoredTop sz="94660"/>
  </p:normalViewPr>
  <p:slideViewPr>
    <p:cSldViewPr snapToGrid="0">
      <p:cViewPr varScale="1">
        <p:scale>
          <a:sx n="69" d="100"/>
          <a:sy n="69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263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C683C-74B6-4498-9467-76F18CE081D4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F1F41-E1FC-4B2E-A036-812FEB6E5A8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4DC42-EE0C-4F6E-A2D5-751686231109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DF7C67-4B31-4632-9570-3F15A9C08112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ags" Target="../tags/tag12.xml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4"/>
          </p:custDataLst>
        </p:nvPr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8.xml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tags" Target="../tags/tag31.xml" /><Relationship Id="rId14" Type="http://schemas.openxmlformats.org/officeDocument/2006/relationships/tags" Target="../tags/tag32.xml" /><Relationship Id="rId15" Type="http://schemas.openxmlformats.org/officeDocument/2006/relationships/tags" Target="../tags/tag33.xml" /><Relationship Id="rId16" Type="http://schemas.openxmlformats.org/officeDocument/2006/relationships/tags" Target="../tags/tag34.xml" /><Relationship Id="rId17" Type="http://schemas.openxmlformats.org/officeDocument/2006/relationships/tags" Target="../tags/tag35.xml" /><Relationship Id="rId18" Type="http://schemas.openxmlformats.org/officeDocument/2006/relationships/tags" Target="../tags/tag36.xml" /><Relationship Id="rId19" Type="http://schemas.openxmlformats.org/officeDocument/2006/relationships/tags" Target="../tags/tag37.xml" /><Relationship Id="rId2" Type="http://schemas.openxmlformats.org/officeDocument/2006/relationships/tags" Target="../tags/tag20.xml" /><Relationship Id="rId20" Type="http://schemas.openxmlformats.org/officeDocument/2006/relationships/tags" Target="../tags/tag38.xml" /><Relationship Id="rId21" Type="http://schemas.openxmlformats.org/officeDocument/2006/relationships/tags" Target="../tags/tag39.xml" /><Relationship Id="rId22" Type="http://schemas.openxmlformats.org/officeDocument/2006/relationships/tags" Target="../tags/tag40.xml" /><Relationship Id="rId23" Type="http://schemas.openxmlformats.org/officeDocument/2006/relationships/tags" Target="../tags/tag41.xml" /><Relationship Id="rId24" Type="http://schemas.openxmlformats.org/officeDocument/2006/relationships/tags" Target="../tags/tag42.xml" /><Relationship Id="rId25" Type="http://schemas.openxmlformats.org/officeDocument/2006/relationships/tags" Target="../tags/tag43.xml" /><Relationship Id="rId26" Type="http://schemas.openxmlformats.org/officeDocument/2006/relationships/tags" Target="../tags/tag44.xml" /><Relationship Id="rId27" Type="http://schemas.openxmlformats.org/officeDocument/2006/relationships/tags" Target="../tags/tag45.xml" /><Relationship Id="rId28" Type="http://schemas.openxmlformats.org/officeDocument/2006/relationships/tags" Target="../tags/tag46.xml" /><Relationship Id="rId29" Type="http://schemas.openxmlformats.org/officeDocument/2006/relationships/tags" Target="../tags/tag47.xml" /><Relationship Id="rId3" Type="http://schemas.openxmlformats.org/officeDocument/2006/relationships/tags" Target="../tags/tag21.xml" /><Relationship Id="rId30" Type="http://schemas.openxmlformats.org/officeDocument/2006/relationships/tags" Target="../tags/tag48.xml" /><Relationship Id="rId31" Type="http://schemas.openxmlformats.org/officeDocument/2006/relationships/tags" Target="../tags/tag49.xml" /><Relationship Id="rId32" Type="http://schemas.openxmlformats.org/officeDocument/2006/relationships/tags" Target="../tags/tag50.xml" /><Relationship Id="rId33" Type="http://schemas.openxmlformats.org/officeDocument/2006/relationships/tags" Target="../tags/tag51.xml" /><Relationship Id="rId34" Type="http://schemas.openxmlformats.org/officeDocument/2006/relationships/tags" Target="../tags/tag52.xml" /><Relationship Id="rId35" Type="http://schemas.openxmlformats.org/officeDocument/2006/relationships/tags" Target="../tags/tag53.xml" /><Relationship Id="rId36" Type="http://schemas.openxmlformats.org/officeDocument/2006/relationships/tags" Target="../tags/tag54.xml" /><Relationship Id="rId37" Type="http://schemas.openxmlformats.org/officeDocument/2006/relationships/image" Target="../media/image1.png" /><Relationship Id="rId38" Type="http://schemas.openxmlformats.org/officeDocument/2006/relationships/tags" Target="../tags/tag55.xml" /><Relationship Id="rId39" Type="http://schemas.openxmlformats.org/officeDocument/2006/relationships/tags" Target="../tags/tag56.xml" /><Relationship Id="rId4" Type="http://schemas.openxmlformats.org/officeDocument/2006/relationships/tags" Target="../tags/tag22.xml" /><Relationship Id="rId40" Type="http://schemas.openxmlformats.org/officeDocument/2006/relationships/tags" Target="../tags/tag57.xml" /><Relationship Id="rId41" Type="http://schemas.openxmlformats.org/officeDocument/2006/relationships/tags" Target="../tags/tag58.xml" /><Relationship Id="rId42" Type="http://schemas.openxmlformats.org/officeDocument/2006/relationships/tags" Target="../tags/tag59.xml" /><Relationship Id="rId43" Type="http://schemas.openxmlformats.org/officeDocument/2006/relationships/image" Target="../media/image2.jpeg" /><Relationship Id="rId44" Type="http://schemas.openxmlformats.org/officeDocument/2006/relationships/tags" Target="../tags/tag60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tags" Target="../tags/tag26.xml" /><Relationship Id="rId9" Type="http://schemas.openxmlformats.org/officeDocument/2006/relationships/tags" Target="../tags/tag2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67.xml" /><Relationship Id="rId11" Type="http://schemas.openxmlformats.org/officeDocument/2006/relationships/tags" Target="../tags/tag68.xml" /><Relationship Id="rId12" Type="http://schemas.openxmlformats.org/officeDocument/2006/relationships/tags" Target="../tags/tag69.xml" /><Relationship Id="rId13" Type="http://schemas.openxmlformats.org/officeDocument/2006/relationships/tags" Target="../tags/tag70.xml" /><Relationship Id="rId14" Type="http://schemas.openxmlformats.org/officeDocument/2006/relationships/tags" Target="../tags/tag71.xml" /><Relationship Id="rId15" Type="http://schemas.openxmlformats.org/officeDocument/2006/relationships/image" Target="../media/image5.jpeg" /><Relationship Id="rId16" Type="http://schemas.openxmlformats.org/officeDocument/2006/relationships/tags" Target="../tags/tag72.xml" /><Relationship Id="rId2" Type="http://schemas.openxmlformats.org/officeDocument/2006/relationships/tags" Target="../tags/tag61.xml" /><Relationship Id="rId3" Type="http://schemas.openxmlformats.org/officeDocument/2006/relationships/tags" Target="../tags/tag62.xml" /><Relationship Id="rId4" Type="http://schemas.openxmlformats.org/officeDocument/2006/relationships/image" Target="../media/image3.png" /><Relationship Id="rId5" Type="http://schemas.openxmlformats.org/officeDocument/2006/relationships/tags" Target="../tags/tag63.xml" /><Relationship Id="rId6" Type="http://schemas.openxmlformats.org/officeDocument/2006/relationships/tags" Target="../tags/tag64.xml" /><Relationship Id="rId7" Type="http://schemas.openxmlformats.org/officeDocument/2006/relationships/image" Target="../media/image4.jpeg" /><Relationship Id="rId8" Type="http://schemas.openxmlformats.org/officeDocument/2006/relationships/tags" Target="../tags/tag65.xml" /><Relationship Id="rId9" Type="http://schemas.openxmlformats.org/officeDocument/2006/relationships/tags" Target="../tags/tag6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81.xml" /><Relationship Id="rId11" Type="http://schemas.openxmlformats.org/officeDocument/2006/relationships/tags" Target="../tags/tag8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image" Target="../media/image4.jpeg" /><Relationship Id="rId16" Type="http://schemas.openxmlformats.org/officeDocument/2006/relationships/tags" Target="../tags/tag86.xml" /><Relationship Id="rId17" Type="http://schemas.openxmlformats.org/officeDocument/2006/relationships/image" Target="../media/image6.jpeg" /><Relationship Id="rId18" Type="http://schemas.openxmlformats.org/officeDocument/2006/relationships/tags" Target="../tags/tag87.xml" /><Relationship Id="rId19" Type="http://schemas.openxmlformats.org/officeDocument/2006/relationships/image" Target="../media/image7.jpeg" /><Relationship Id="rId2" Type="http://schemas.openxmlformats.org/officeDocument/2006/relationships/tags" Target="../tags/tag73.xml" /><Relationship Id="rId20" Type="http://schemas.openxmlformats.org/officeDocument/2006/relationships/tags" Target="../tags/tag88.xml" /><Relationship Id="rId21" Type="http://schemas.openxmlformats.org/officeDocument/2006/relationships/image" Target="../media/image8.jpeg" /><Relationship Id="rId22" Type="http://schemas.openxmlformats.org/officeDocument/2006/relationships/tags" Target="../tags/tag89.xml" /><Relationship Id="rId23" Type="http://schemas.openxmlformats.org/officeDocument/2006/relationships/image" Target="../media/image9.jpeg" /><Relationship Id="rId24" Type="http://schemas.openxmlformats.org/officeDocument/2006/relationships/tags" Target="../tags/tag90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tags" Target="../tags/tag76.xml" /><Relationship Id="rId6" Type="http://schemas.openxmlformats.org/officeDocument/2006/relationships/tags" Target="../tags/tag77.xml" /><Relationship Id="rId7" Type="http://schemas.openxmlformats.org/officeDocument/2006/relationships/tags" Target="../tags/tag78.xml" /><Relationship Id="rId8" Type="http://schemas.openxmlformats.org/officeDocument/2006/relationships/tags" Target="../tags/tag79.xml" /><Relationship Id="rId9" Type="http://schemas.openxmlformats.org/officeDocument/2006/relationships/tags" Target="../tags/tag8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98.xml" /><Relationship Id="rId11" Type="http://schemas.openxmlformats.org/officeDocument/2006/relationships/tags" Target="../tags/tag99.xml" /><Relationship Id="rId12" Type="http://schemas.openxmlformats.org/officeDocument/2006/relationships/tags" Target="../tags/tag100.xml" /><Relationship Id="rId13" Type="http://schemas.openxmlformats.org/officeDocument/2006/relationships/image" Target="../media/image4.jpeg" /><Relationship Id="rId14" Type="http://schemas.openxmlformats.org/officeDocument/2006/relationships/tags" Target="../tags/tag101.xml" /><Relationship Id="rId15" Type="http://schemas.openxmlformats.org/officeDocument/2006/relationships/tags" Target="../tags/tag102.xml" /><Relationship Id="rId2" Type="http://schemas.openxmlformats.org/officeDocument/2006/relationships/tags" Target="../tags/tag91.xml" /><Relationship Id="rId3" Type="http://schemas.openxmlformats.org/officeDocument/2006/relationships/tags" Target="../tags/tag92.xml" /><Relationship Id="rId4" Type="http://schemas.openxmlformats.org/officeDocument/2006/relationships/tags" Target="../tags/tag93.xml" /><Relationship Id="rId5" Type="http://schemas.openxmlformats.org/officeDocument/2006/relationships/tags" Target="../tags/tag94.xml" /><Relationship Id="rId6" Type="http://schemas.openxmlformats.org/officeDocument/2006/relationships/tags" Target="../tags/tag95.xml" /><Relationship Id="rId7" Type="http://schemas.openxmlformats.org/officeDocument/2006/relationships/tags" Target="../tags/tag96.xml" /><Relationship Id="rId8" Type="http://schemas.openxmlformats.org/officeDocument/2006/relationships/tags" Target="../tags/tag97.xml" /><Relationship Id="rId9" Type="http://schemas.openxmlformats.org/officeDocument/2006/relationships/image" Target="../media/image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08.xml" /><Relationship Id="rId11" Type="http://schemas.openxmlformats.org/officeDocument/2006/relationships/tags" Target="../tags/tag109.xml" /><Relationship Id="rId12" Type="http://schemas.openxmlformats.org/officeDocument/2006/relationships/image" Target="../media/image4.jpeg" /><Relationship Id="rId13" Type="http://schemas.openxmlformats.org/officeDocument/2006/relationships/tags" Target="../tags/tag110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image" Target="../media/image10.png" /><Relationship Id="rId6" Type="http://schemas.openxmlformats.org/officeDocument/2006/relationships/tags" Target="../tags/tag106.xml" /><Relationship Id="rId7" Type="http://schemas.openxmlformats.org/officeDocument/2006/relationships/image" Target="../media/image11.png" /><Relationship Id="rId8" Type="http://schemas.openxmlformats.org/officeDocument/2006/relationships/tags" Target="../tags/tag107.xml" /><Relationship Id="rId9" Type="http://schemas.openxmlformats.org/officeDocument/2006/relationships/image" Target="../media/image1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111.xml" /><Relationship Id="rId3" Type="http://schemas.openxmlformats.org/officeDocument/2006/relationships/image" Target="../media/image13.png" /><Relationship Id="rId4" Type="http://schemas.openxmlformats.org/officeDocument/2006/relationships/tags" Target="../tags/tag112.xml" /><Relationship Id="rId5" Type="http://schemas.openxmlformats.org/officeDocument/2006/relationships/video" Target="../media/media1.mp4" /><Relationship Id="rId6" Type="http://schemas.microsoft.com/office/2007/relationships/media" Target="../media/media1.mp4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14" Type="http://schemas.openxmlformats.org/officeDocument/2006/relationships/image" Target="../media/image4.jpeg" /><Relationship Id="rId15" Type="http://schemas.openxmlformats.org/officeDocument/2006/relationships/tags" Target="../tags/tag125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tags" Target="../tags/tag115.xml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34.xml" /><Relationship Id="rId11" Type="http://schemas.openxmlformats.org/officeDocument/2006/relationships/image" Target="../media/image4.jpeg" /><Relationship Id="rId12" Type="http://schemas.openxmlformats.org/officeDocument/2006/relationships/tags" Target="../tags/tag135.xml" /><Relationship Id="rId2" Type="http://schemas.openxmlformats.org/officeDocument/2006/relationships/tags" Target="../tags/tag126.xml" /><Relationship Id="rId3" Type="http://schemas.openxmlformats.org/officeDocument/2006/relationships/tags" Target="../tags/tag127.xml" /><Relationship Id="rId4" Type="http://schemas.openxmlformats.org/officeDocument/2006/relationships/tags" Target="../tags/tag128.xml" /><Relationship Id="rId5" Type="http://schemas.openxmlformats.org/officeDocument/2006/relationships/tags" Target="../tags/tag129.xml" /><Relationship Id="rId6" Type="http://schemas.openxmlformats.org/officeDocument/2006/relationships/tags" Target="../tags/tag130.xml" /><Relationship Id="rId7" Type="http://schemas.openxmlformats.org/officeDocument/2006/relationships/tags" Target="../tags/tag131.xml" /><Relationship Id="rId8" Type="http://schemas.openxmlformats.org/officeDocument/2006/relationships/tags" Target="../tags/tag132.xml" /><Relationship Id="rId9" Type="http://schemas.openxmlformats.org/officeDocument/2006/relationships/tags" Target="../tags/tag13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14.jpeg" /><Relationship Id="rId11" Type="http://schemas.openxmlformats.org/officeDocument/2006/relationships/tags" Target="../tags/tag143.xml" /><Relationship Id="rId12" Type="http://schemas.openxmlformats.org/officeDocument/2006/relationships/image" Target="../media/image15.jpeg" /><Relationship Id="rId13" Type="http://schemas.openxmlformats.org/officeDocument/2006/relationships/tags" Target="../tags/tag144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image" Target="../media/image4.jpeg" /><Relationship Id="rId9" Type="http://schemas.openxmlformats.org/officeDocument/2006/relationships/tags" Target="../tags/tag14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52.xml" /><Relationship Id="rId11" Type="http://schemas.openxmlformats.org/officeDocument/2006/relationships/tags" Target="../tags/tag153.xml" /><Relationship Id="rId12" Type="http://schemas.openxmlformats.org/officeDocument/2006/relationships/image" Target="../media/image17.png" /><Relationship Id="rId13" Type="http://schemas.openxmlformats.org/officeDocument/2006/relationships/tags" Target="../tags/tag154.xml" /><Relationship Id="rId14" Type="http://schemas.openxmlformats.org/officeDocument/2006/relationships/tags" Target="../tags/tag155.xml" /><Relationship Id="rId15" Type="http://schemas.openxmlformats.org/officeDocument/2006/relationships/tags" Target="../tags/tag156.xml" /><Relationship Id="rId16" Type="http://schemas.openxmlformats.org/officeDocument/2006/relationships/tags" Target="../tags/tag157.xml" /><Relationship Id="rId17" Type="http://schemas.openxmlformats.org/officeDocument/2006/relationships/image" Target="../media/image18.png" /><Relationship Id="rId18" Type="http://schemas.openxmlformats.org/officeDocument/2006/relationships/tags" Target="../tags/tag158.xml" /><Relationship Id="rId19" Type="http://schemas.openxmlformats.org/officeDocument/2006/relationships/tags" Target="../tags/tag159.xml" /><Relationship Id="rId2" Type="http://schemas.openxmlformats.org/officeDocument/2006/relationships/tags" Target="../tags/tag145.xml" /><Relationship Id="rId20" Type="http://schemas.openxmlformats.org/officeDocument/2006/relationships/tags" Target="../tags/tag160.xml" /><Relationship Id="rId21" Type="http://schemas.openxmlformats.org/officeDocument/2006/relationships/tags" Target="../tags/tag161.xml" /><Relationship Id="rId22" Type="http://schemas.openxmlformats.org/officeDocument/2006/relationships/tags" Target="../tags/tag162.xml" /><Relationship Id="rId23" Type="http://schemas.openxmlformats.org/officeDocument/2006/relationships/image" Target="../media/image4.jpeg" /><Relationship Id="rId24" Type="http://schemas.openxmlformats.org/officeDocument/2006/relationships/tags" Target="../tags/tag163.xml" /><Relationship Id="rId3" Type="http://schemas.openxmlformats.org/officeDocument/2006/relationships/tags" Target="../tags/tag146.xml" /><Relationship Id="rId4" Type="http://schemas.openxmlformats.org/officeDocument/2006/relationships/tags" Target="../tags/tag147.xml" /><Relationship Id="rId5" Type="http://schemas.openxmlformats.org/officeDocument/2006/relationships/tags" Target="../tags/tag148.xml" /><Relationship Id="rId6" Type="http://schemas.openxmlformats.org/officeDocument/2006/relationships/tags" Target="../tags/tag149.xml" /><Relationship Id="rId7" Type="http://schemas.openxmlformats.org/officeDocument/2006/relationships/image" Target="../media/image16.png" /><Relationship Id="rId8" Type="http://schemas.openxmlformats.org/officeDocument/2006/relationships/tags" Target="../tags/tag150.xml" /><Relationship Id="rId9" Type="http://schemas.openxmlformats.org/officeDocument/2006/relationships/tags" Target="../tags/tag15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71.xml" /><Relationship Id="rId11" Type="http://schemas.openxmlformats.org/officeDocument/2006/relationships/image" Target="../media/image4.jpeg" /><Relationship Id="rId12" Type="http://schemas.openxmlformats.org/officeDocument/2006/relationships/tags" Target="../tags/tag172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image" Target="../media/image19.jpeg" /><Relationship Id="rId6" Type="http://schemas.openxmlformats.org/officeDocument/2006/relationships/tags" Target="../tags/tag167.xml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tags" Target="../tags/tag17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image" Target="../media/image4.jpeg" /><Relationship Id="rId13" Type="http://schemas.openxmlformats.org/officeDocument/2006/relationships/tags" Target="../tags/tag183.xml" /><Relationship Id="rId2" Type="http://schemas.openxmlformats.org/officeDocument/2006/relationships/tags" Target="../tags/tag173.xml" /><Relationship Id="rId3" Type="http://schemas.openxmlformats.org/officeDocument/2006/relationships/tags" Target="../tags/tag174.xml" /><Relationship Id="rId4" Type="http://schemas.openxmlformats.org/officeDocument/2006/relationships/tags" Target="../tags/tag175.xml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90.xml" /><Relationship Id="rId11" Type="http://schemas.openxmlformats.org/officeDocument/2006/relationships/image" Target="../media/image22.png" /><Relationship Id="rId12" Type="http://schemas.openxmlformats.org/officeDocument/2006/relationships/tags" Target="../tags/tag191.xml" /><Relationship Id="rId13" Type="http://schemas.openxmlformats.org/officeDocument/2006/relationships/tags" Target="../tags/tag192.xml" /><Relationship Id="rId14" Type="http://schemas.openxmlformats.org/officeDocument/2006/relationships/image" Target="../media/image23.png" /><Relationship Id="rId15" Type="http://schemas.openxmlformats.org/officeDocument/2006/relationships/tags" Target="../tags/tag193.xml" /><Relationship Id="rId16" Type="http://schemas.openxmlformats.org/officeDocument/2006/relationships/tags" Target="../tags/tag194.xml" /><Relationship Id="rId17" Type="http://schemas.openxmlformats.org/officeDocument/2006/relationships/image" Target="../media/image24.jpeg" /><Relationship Id="rId18" Type="http://schemas.openxmlformats.org/officeDocument/2006/relationships/tags" Target="../tags/tag195.xml" /><Relationship Id="rId19" Type="http://schemas.openxmlformats.org/officeDocument/2006/relationships/tags" Target="../tags/tag196.xml" /><Relationship Id="rId2" Type="http://schemas.openxmlformats.org/officeDocument/2006/relationships/tags" Target="../tags/tag184.xml" /><Relationship Id="rId20" Type="http://schemas.openxmlformats.org/officeDocument/2006/relationships/tags" Target="../tags/tag197.xml" /><Relationship Id="rId21" Type="http://schemas.openxmlformats.org/officeDocument/2006/relationships/image" Target="../media/image25.png" /><Relationship Id="rId22" Type="http://schemas.openxmlformats.org/officeDocument/2006/relationships/tags" Target="../tags/tag198.xml" /><Relationship Id="rId23" Type="http://schemas.openxmlformats.org/officeDocument/2006/relationships/tags" Target="../tags/tag199.xml" /><Relationship Id="rId24" Type="http://schemas.openxmlformats.org/officeDocument/2006/relationships/tags" Target="../tags/tag200.xml" /><Relationship Id="rId25" Type="http://schemas.openxmlformats.org/officeDocument/2006/relationships/tags" Target="../tags/tag201.xml" /><Relationship Id="rId26" Type="http://schemas.openxmlformats.org/officeDocument/2006/relationships/image" Target="../media/image4.jpeg" /><Relationship Id="rId27" Type="http://schemas.openxmlformats.org/officeDocument/2006/relationships/tags" Target="../tags/tag202.xml" /><Relationship Id="rId3" Type="http://schemas.openxmlformats.org/officeDocument/2006/relationships/image" Target="../media/image20.jpeg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image" Target="../media/image21.png" /><Relationship Id="rId8" Type="http://schemas.openxmlformats.org/officeDocument/2006/relationships/tags" Target="../tags/tag188.xml" /><Relationship Id="rId9" Type="http://schemas.openxmlformats.org/officeDocument/2006/relationships/tags" Target="../tags/tag18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203.xml" /><Relationship Id="rId3" Type="http://schemas.openxmlformats.org/officeDocument/2006/relationships/image" Target="../media/image26.png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07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image" Target="../media/image27.png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29.png" /><Relationship Id="rId11" Type="http://schemas.openxmlformats.org/officeDocument/2006/relationships/tags" Target="../tags/tag221.xml" /><Relationship Id="rId12" Type="http://schemas.openxmlformats.org/officeDocument/2006/relationships/image" Target="../media/image30.jpeg" /><Relationship Id="rId13" Type="http://schemas.openxmlformats.org/officeDocument/2006/relationships/tags" Target="../tags/tag222.xml" /><Relationship Id="rId14" Type="http://schemas.openxmlformats.org/officeDocument/2006/relationships/image" Target="../media/image31.jpeg" /><Relationship Id="rId15" Type="http://schemas.openxmlformats.org/officeDocument/2006/relationships/tags" Target="../tags/tag223.xml" /><Relationship Id="rId16" Type="http://schemas.openxmlformats.org/officeDocument/2006/relationships/image" Target="../media/image32.jpeg" /><Relationship Id="rId17" Type="http://schemas.openxmlformats.org/officeDocument/2006/relationships/tags" Target="../tags/tag224.xml" /><Relationship Id="rId18" Type="http://schemas.openxmlformats.org/officeDocument/2006/relationships/tags" Target="../tags/tag225.xml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image" Target="../media/image28.jpeg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tags" Target="../tags/tag219.xml" /><Relationship Id="rId9" Type="http://schemas.openxmlformats.org/officeDocument/2006/relationships/tags" Target="../tags/tag22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Relationship Id="rId7" Type="http://schemas.openxmlformats.org/officeDocument/2006/relationships/tags" Target="../tags/tag231.xml" /><Relationship Id="rId8" Type="http://schemas.openxmlformats.org/officeDocument/2006/relationships/tags" Target="../tags/tag23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40.xml" /><Relationship Id="rId11" Type="http://schemas.openxmlformats.org/officeDocument/2006/relationships/tags" Target="../tags/tag241.xml" /><Relationship Id="rId12" Type="http://schemas.openxmlformats.org/officeDocument/2006/relationships/tags" Target="../tags/tag242.xml" /><Relationship Id="rId13" Type="http://schemas.openxmlformats.org/officeDocument/2006/relationships/tags" Target="../tags/tag243.xml" /><Relationship Id="rId14" Type="http://schemas.openxmlformats.org/officeDocument/2006/relationships/tags" Target="../tags/tag244.xml" /><Relationship Id="rId15" Type="http://schemas.openxmlformats.org/officeDocument/2006/relationships/tags" Target="../tags/tag245.xml" /><Relationship Id="rId16" Type="http://schemas.openxmlformats.org/officeDocument/2006/relationships/tags" Target="../tags/tag246.xml" /><Relationship Id="rId17" Type="http://schemas.openxmlformats.org/officeDocument/2006/relationships/tags" Target="../tags/tag247.xml" /><Relationship Id="rId18" Type="http://schemas.openxmlformats.org/officeDocument/2006/relationships/tags" Target="../tags/tag248.xml" /><Relationship Id="rId19" Type="http://schemas.openxmlformats.org/officeDocument/2006/relationships/tags" Target="../tags/tag249.xml" /><Relationship Id="rId2" Type="http://schemas.openxmlformats.org/officeDocument/2006/relationships/tags" Target="../tags/tag233.xml" /><Relationship Id="rId20" Type="http://schemas.openxmlformats.org/officeDocument/2006/relationships/tags" Target="../tags/tag250.xml" /><Relationship Id="rId21" Type="http://schemas.openxmlformats.org/officeDocument/2006/relationships/tags" Target="../tags/tag251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image" Target="../media/image4.jpeg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52.xml" /><Relationship Id="rId3" Type="http://schemas.openxmlformats.org/officeDocument/2006/relationships/tags" Target="../tags/tag253.xml" /><Relationship Id="rId4" Type="http://schemas.openxmlformats.org/officeDocument/2006/relationships/tags" Target="../tags/tag254.xml" /><Relationship Id="rId5" Type="http://schemas.openxmlformats.org/officeDocument/2006/relationships/tags" Target="../tags/tag255.xml" /><Relationship Id="rId6" Type="http://schemas.openxmlformats.org/officeDocument/2006/relationships/tags" Target="../tags/tag256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57.xml" /><Relationship Id="rId3" Type="http://schemas.openxmlformats.org/officeDocument/2006/relationships/tags" Target="../tags/tag258.xml" /><Relationship Id="rId4" Type="http://schemas.openxmlformats.org/officeDocument/2006/relationships/tags" Target="../tags/tag259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60.xml" /><Relationship Id="rId3" Type="http://schemas.openxmlformats.org/officeDocument/2006/relationships/tags" Target="../tags/tag261.xml" /><Relationship Id="rId4" Type="http://schemas.openxmlformats.org/officeDocument/2006/relationships/tags" Target="../tags/tag262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68" name="矩形 1067"/>
          <p:cNvSpPr/>
          <p:nvPr>
            <p:custDataLst>
              <p:tags r:id="rId3"/>
            </p:custDataLst>
          </p:nvPr>
        </p:nvSpPr>
        <p:spPr>
          <a:xfrm>
            <a:off x="1466850" y="2439988"/>
            <a:ext cx="9677400" cy="21145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-24265" y="607997"/>
            <a:ext cx="7824373" cy="8908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5"/>
            </p:custDataLst>
          </p:nvPr>
        </p:nvSpPr>
        <p:spPr>
          <a:xfrm>
            <a:off x="444565" y="442883"/>
            <a:ext cx="1333500" cy="13335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2" name="组合 21"/>
          <p:cNvGrpSpPr/>
          <p:nvPr>
            <p:custDataLst>
              <p:tags r:id="rId6"/>
            </p:custDataLst>
          </p:nvPr>
        </p:nvGrpSpPr>
        <p:grpSpPr>
          <a:xfrm>
            <a:off x="596339" y="656773"/>
            <a:ext cx="1029952" cy="685949"/>
            <a:chOff x="5302250" y="2903538"/>
            <a:chExt cx="1587500" cy="1057276"/>
          </a:xfrm>
          <a:solidFill>
            <a:srgbClr val="4B649F"/>
          </a:solidFill>
        </p:grpSpPr>
        <p:sp>
          <p:nvSpPr>
            <p:cNvPr id="23" name="Freeform 84"/>
            <p:cNvSpPr/>
            <p:nvPr>
              <p:custDataLst>
                <p:tags r:id="rId7"/>
              </p:custDataLst>
            </p:nvPr>
          </p:nvSpPr>
          <p:spPr bwMode="auto">
            <a:xfrm>
              <a:off x="5362575" y="3040063"/>
              <a:ext cx="706438" cy="614363"/>
            </a:xfrm>
            <a:custGeom>
              <a:gdLst>
                <a:gd name="T0" fmla="*/ 181 w 187"/>
                <a:gd name="T1" fmla="*/ 49 h 162"/>
                <a:gd name="T2" fmla="*/ 187 w 187"/>
                <a:gd name="T3" fmla="*/ 66 h 162"/>
                <a:gd name="T4" fmla="*/ 187 w 187"/>
                <a:gd name="T5" fmla="*/ 162 h 162"/>
                <a:gd name="T6" fmla="*/ 176 w 187"/>
                <a:gd name="T7" fmla="*/ 153 h 162"/>
                <a:gd name="T8" fmla="*/ 92 w 187"/>
                <a:gd name="T9" fmla="*/ 115 h 162"/>
                <a:gd name="T10" fmla="*/ 73 w 187"/>
                <a:gd name="T11" fmla="*/ 114 h 162"/>
                <a:gd name="T12" fmla="*/ 8 w 187"/>
                <a:gd name="T13" fmla="*/ 131 h 162"/>
                <a:gd name="T14" fmla="*/ 1 w 187"/>
                <a:gd name="T15" fmla="*/ 131 h 162"/>
                <a:gd name="T16" fmla="*/ 2 w 187"/>
                <a:gd name="T17" fmla="*/ 126 h 162"/>
                <a:gd name="T18" fmla="*/ 26 w 187"/>
                <a:gd name="T19" fmla="*/ 70 h 162"/>
                <a:gd name="T20" fmla="*/ 48 w 187"/>
                <a:gd name="T21" fmla="*/ 20 h 162"/>
                <a:gd name="T22" fmla="*/ 53 w 187"/>
                <a:gd name="T23" fmla="*/ 13 h 162"/>
                <a:gd name="T24" fmla="*/ 62 w 187"/>
                <a:gd name="T25" fmla="*/ 9 h 162"/>
                <a:gd name="T26" fmla="*/ 130 w 187"/>
                <a:gd name="T27" fmla="*/ 11 h 162"/>
                <a:gd name="T28" fmla="*/ 181 w 187"/>
                <a:gd name="T29" fmla="*/ 49 h 1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62">
                  <a:moveTo>
                    <a:pt x="181" y="49"/>
                  </a:moveTo>
                  <a:cubicBezTo>
                    <a:pt x="184" y="54"/>
                    <a:pt x="187" y="60"/>
                    <a:pt x="187" y="66"/>
                  </a:cubicBezTo>
                  <a:cubicBezTo>
                    <a:pt x="187" y="162"/>
                    <a:pt x="187" y="162"/>
                    <a:pt x="187" y="162"/>
                  </a:cubicBezTo>
                  <a:cubicBezTo>
                    <a:pt x="187" y="162"/>
                    <a:pt x="178" y="154"/>
                    <a:pt x="176" y="153"/>
                  </a:cubicBezTo>
                  <a:cubicBezTo>
                    <a:pt x="168" y="148"/>
                    <a:pt x="133" y="120"/>
                    <a:pt x="92" y="115"/>
                  </a:cubicBezTo>
                  <a:cubicBezTo>
                    <a:pt x="86" y="114"/>
                    <a:pt x="79" y="114"/>
                    <a:pt x="73" y="114"/>
                  </a:cubicBezTo>
                  <a:cubicBezTo>
                    <a:pt x="32" y="114"/>
                    <a:pt x="8" y="131"/>
                    <a:pt x="8" y="131"/>
                  </a:cubicBezTo>
                  <a:cubicBezTo>
                    <a:pt x="5" y="133"/>
                    <a:pt x="2" y="133"/>
                    <a:pt x="1" y="131"/>
                  </a:cubicBezTo>
                  <a:cubicBezTo>
                    <a:pt x="0" y="130"/>
                    <a:pt x="1" y="128"/>
                    <a:pt x="2" y="126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9" y="18"/>
                    <a:pt x="51" y="15"/>
                    <a:pt x="53" y="13"/>
                  </a:cubicBezTo>
                  <a:cubicBezTo>
                    <a:pt x="55" y="11"/>
                    <a:pt x="59" y="10"/>
                    <a:pt x="62" y="9"/>
                  </a:cubicBezTo>
                  <a:cubicBezTo>
                    <a:pt x="65" y="9"/>
                    <a:pt x="98" y="0"/>
                    <a:pt x="130" y="11"/>
                  </a:cubicBezTo>
                  <a:cubicBezTo>
                    <a:pt x="163" y="22"/>
                    <a:pt x="179" y="45"/>
                    <a:pt x="181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Freeform 85"/>
            <p:cNvSpPr/>
            <p:nvPr>
              <p:custDataLst>
                <p:tags r:id="rId8"/>
              </p:custDataLst>
            </p:nvPr>
          </p:nvSpPr>
          <p:spPr bwMode="auto">
            <a:xfrm>
              <a:off x="6115050" y="2903538"/>
              <a:ext cx="400050" cy="747713"/>
            </a:xfrm>
            <a:custGeom>
              <a:gdLst>
                <a:gd name="T0" fmla="*/ 44 w 106"/>
                <a:gd name="T1" fmla="*/ 119 h 197"/>
                <a:gd name="T2" fmla="*/ 3 w 106"/>
                <a:gd name="T3" fmla="*/ 187 h 197"/>
                <a:gd name="T4" fmla="*/ 0 w 106"/>
                <a:gd name="T5" fmla="*/ 197 h 197"/>
                <a:gd name="T6" fmla="*/ 0 w 106"/>
                <a:gd name="T7" fmla="*/ 83 h 197"/>
                <a:gd name="T8" fmla="*/ 1 w 106"/>
                <a:gd name="T9" fmla="*/ 64 h 197"/>
                <a:gd name="T10" fmla="*/ 16 w 106"/>
                <a:gd name="T11" fmla="*/ 29 h 197"/>
                <a:gd name="T12" fmla="*/ 49 w 106"/>
                <a:gd name="T13" fmla="*/ 1 h 197"/>
                <a:gd name="T14" fmla="*/ 54 w 106"/>
                <a:gd name="T15" fmla="*/ 0 h 197"/>
                <a:gd name="T16" fmla="*/ 64 w 106"/>
                <a:gd name="T17" fmla="*/ 6 h 197"/>
                <a:gd name="T18" fmla="*/ 85 w 106"/>
                <a:gd name="T19" fmla="*/ 42 h 197"/>
                <a:gd name="T20" fmla="*/ 86 w 106"/>
                <a:gd name="T21" fmla="*/ 42 h 197"/>
                <a:gd name="T22" fmla="*/ 104 w 106"/>
                <a:gd name="T23" fmla="*/ 74 h 197"/>
                <a:gd name="T24" fmla="*/ 105 w 106"/>
                <a:gd name="T25" fmla="*/ 82 h 197"/>
                <a:gd name="T26" fmla="*/ 99 w 106"/>
                <a:gd name="T27" fmla="*/ 87 h 197"/>
                <a:gd name="T28" fmla="*/ 44 w 106"/>
                <a:gd name="T29" fmla="*/ 119 h 1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5" h="197">
                  <a:moveTo>
                    <a:pt x="44" y="119"/>
                  </a:moveTo>
                  <a:cubicBezTo>
                    <a:pt x="25" y="137"/>
                    <a:pt x="12" y="156"/>
                    <a:pt x="3" y="187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77"/>
                    <a:pt x="0" y="69"/>
                    <a:pt x="1" y="64"/>
                  </a:cubicBezTo>
                  <a:cubicBezTo>
                    <a:pt x="1" y="63"/>
                    <a:pt x="3" y="47"/>
                    <a:pt x="16" y="29"/>
                  </a:cubicBezTo>
                  <a:cubicBezTo>
                    <a:pt x="30" y="11"/>
                    <a:pt x="48" y="1"/>
                    <a:pt x="49" y="1"/>
                  </a:cubicBezTo>
                  <a:cubicBezTo>
                    <a:pt x="51" y="0"/>
                    <a:pt x="52" y="0"/>
                    <a:pt x="54" y="0"/>
                  </a:cubicBezTo>
                  <a:cubicBezTo>
                    <a:pt x="58" y="0"/>
                    <a:pt x="62" y="2"/>
                    <a:pt x="64" y="6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104" y="74"/>
                    <a:pt x="104" y="74"/>
                    <a:pt x="104" y="74"/>
                  </a:cubicBezTo>
                  <a:cubicBezTo>
                    <a:pt x="106" y="76"/>
                    <a:pt x="106" y="79"/>
                    <a:pt x="105" y="82"/>
                  </a:cubicBezTo>
                  <a:cubicBezTo>
                    <a:pt x="104" y="84"/>
                    <a:pt x="102" y="86"/>
                    <a:pt x="99" y="87"/>
                  </a:cubicBezTo>
                  <a:cubicBezTo>
                    <a:pt x="99" y="87"/>
                    <a:pt x="66" y="99"/>
                    <a:pt x="44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Freeform 86"/>
            <p:cNvSpPr/>
            <p:nvPr>
              <p:custDataLst>
                <p:tags r:id="rId9"/>
              </p:custDataLst>
            </p:nvPr>
          </p:nvSpPr>
          <p:spPr bwMode="auto">
            <a:xfrm>
              <a:off x="6194425" y="3529013"/>
              <a:ext cx="642938" cy="160338"/>
            </a:xfrm>
            <a:custGeom>
              <a:gdLst>
                <a:gd name="T0" fmla="*/ 155 w 170"/>
                <a:gd name="T1" fmla="*/ 11 h 42"/>
                <a:gd name="T2" fmla="*/ 154 w 170"/>
                <a:gd name="T3" fmla="*/ 10 h 42"/>
                <a:gd name="T4" fmla="*/ 153 w 170"/>
                <a:gd name="T5" fmla="*/ 10 h 42"/>
                <a:gd name="T6" fmla="*/ 108 w 170"/>
                <a:gd name="T7" fmla="*/ 0 h 42"/>
                <a:gd name="T8" fmla="*/ 85 w 170"/>
                <a:gd name="T9" fmla="*/ 3 h 42"/>
                <a:gd name="T10" fmla="*/ 11 w 170"/>
                <a:gd name="T11" fmla="*/ 35 h 42"/>
                <a:gd name="T12" fmla="*/ 11 w 170"/>
                <a:gd name="T13" fmla="*/ 36 h 42"/>
                <a:gd name="T14" fmla="*/ 7 w 170"/>
                <a:gd name="T15" fmla="*/ 38 h 42"/>
                <a:gd name="T16" fmla="*/ 3 w 170"/>
                <a:gd name="T17" fmla="*/ 40 h 42"/>
                <a:gd name="T18" fmla="*/ 1 w 170"/>
                <a:gd name="T19" fmla="*/ 42 h 42"/>
                <a:gd name="T20" fmla="*/ 0 w 170"/>
                <a:gd name="T21" fmla="*/ 42 h 42"/>
                <a:gd name="T22" fmla="*/ 161 w 170"/>
                <a:gd name="T23" fmla="*/ 42 h 42"/>
                <a:gd name="T24" fmla="*/ 169 w 170"/>
                <a:gd name="T25" fmla="*/ 38 h 42"/>
                <a:gd name="T26" fmla="*/ 167 w 170"/>
                <a:gd name="T27" fmla="*/ 28 h 42"/>
                <a:gd name="T28" fmla="*/ 155 w 170"/>
                <a:gd name="T29" fmla="*/ 11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0" h="42">
                  <a:moveTo>
                    <a:pt x="155" y="11"/>
                  </a:moveTo>
                  <a:cubicBezTo>
                    <a:pt x="155" y="11"/>
                    <a:pt x="154" y="10"/>
                    <a:pt x="154" y="10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2" y="9"/>
                    <a:pt x="132" y="0"/>
                    <a:pt x="108" y="0"/>
                  </a:cubicBezTo>
                  <a:cubicBezTo>
                    <a:pt x="100" y="0"/>
                    <a:pt x="92" y="1"/>
                    <a:pt x="85" y="3"/>
                  </a:cubicBezTo>
                  <a:cubicBezTo>
                    <a:pt x="46" y="15"/>
                    <a:pt x="15" y="33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0" y="36"/>
                    <a:pt x="9" y="37"/>
                    <a:pt x="7" y="38"/>
                  </a:cubicBezTo>
                  <a:cubicBezTo>
                    <a:pt x="6" y="39"/>
                    <a:pt x="4" y="40"/>
                    <a:pt x="3" y="40"/>
                  </a:cubicBezTo>
                  <a:cubicBezTo>
                    <a:pt x="2" y="41"/>
                    <a:pt x="2" y="41"/>
                    <a:pt x="1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61" y="42"/>
                    <a:pt x="161" y="42"/>
                    <a:pt x="161" y="42"/>
                  </a:cubicBezTo>
                  <a:cubicBezTo>
                    <a:pt x="165" y="42"/>
                    <a:pt x="167" y="41"/>
                    <a:pt x="169" y="38"/>
                  </a:cubicBezTo>
                  <a:cubicBezTo>
                    <a:pt x="170" y="35"/>
                    <a:pt x="169" y="32"/>
                    <a:pt x="167" y="28"/>
                  </a:cubicBezTo>
                  <a:cubicBezTo>
                    <a:pt x="167" y="28"/>
                    <a:pt x="162" y="20"/>
                    <a:pt x="15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Freeform 87"/>
            <p:cNvSpPr/>
            <p:nvPr>
              <p:custDataLst>
                <p:tags r:id="rId10"/>
              </p:custDataLst>
            </p:nvPr>
          </p:nvSpPr>
          <p:spPr bwMode="auto">
            <a:xfrm>
              <a:off x="5335588" y="3771901"/>
              <a:ext cx="1520825" cy="155575"/>
            </a:xfrm>
            <a:custGeom>
              <a:gdLst>
                <a:gd name="T0" fmla="*/ 402 w 402"/>
                <a:gd name="T1" fmla="*/ 24 h 41"/>
                <a:gd name="T2" fmla="*/ 385 w 402"/>
                <a:gd name="T3" fmla="*/ 41 h 41"/>
                <a:gd name="T4" fmla="*/ 382 w 402"/>
                <a:gd name="T5" fmla="*/ 41 h 41"/>
                <a:gd name="T6" fmla="*/ 232 w 402"/>
                <a:gd name="T7" fmla="*/ 28 h 41"/>
                <a:gd name="T8" fmla="*/ 217 w 402"/>
                <a:gd name="T9" fmla="*/ 34 h 41"/>
                <a:gd name="T10" fmla="*/ 216 w 402"/>
                <a:gd name="T11" fmla="*/ 35 h 41"/>
                <a:gd name="T12" fmla="*/ 201 w 402"/>
                <a:gd name="T13" fmla="*/ 40 h 41"/>
                <a:gd name="T14" fmla="*/ 201 w 402"/>
                <a:gd name="T15" fmla="*/ 40 h 41"/>
                <a:gd name="T16" fmla="*/ 186 w 402"/>
                <a:gd name="T17" fmla="*/ 35 h 41"/>
                <a:gd name="T18" fmla="*/ 185 w 402"/>
                <a:gd name="T19" fmla="*/ 34 h 41"/>
                <a:gd name="T20" fmla="*/ 170 w 402"/>
                <a:gd name="T21" fmla="*/ 28 h 41"/>
                <a:gd name="T22" fmla="*/ 20 w 402"/>
                <a:gd name="T23" fmla="*/ 41 h 41"/>
                <a:gd name="T24" fmla="*/ 17 w 402"/>
                <a:gd name="T25" fmla="*/ 41 h 41"/>
                <a:gd name="T26" fmla="*/ 0 w 402"/>
                <a:gd name="T27" fmla="*/ 24 h 41"/>
                <a:gd name="T28" fmla="*/ 16 w 402"/>
                <a:gd name="T29" fmla="*/ 7 h 41"/>
                <a:gd name="T30" fmla="*/ 17 w 402"/>
                <a:gd name="T31" fmla="*/ 7 h 41"/>
                <a:gd name="T32" fmla="*/ 164 w 402"/>
                <a:gd name="T33" fmla="*/ 0 h 41"/>
                <a:gd name="T34" fmla="*/ 177 w 402"/>
                <a:gd name="T35" fmla="*/ 6 h 41"/>
                <a:gd name="T36" fmla="*/ 182 w 402"/>
                <a:gd name="T37" fmla="*/ 6 h 41"/>
                <a:gd name="T38" fmla="*/ 194 w 402"/>
                <a:gd name="T39" fmla="*/ 0 h 41"/>
                <a:gd name="T40" fmla="*/ 208 w 402"/>
                <a:gd name="T41" fmla="*/ 0 h 41"/>
                <a:gd name="T42" fmla="*/ 220 w 402"/>
                <a:gd name="T43" fmla="*/ 6 h 41"/>
                <a:gd name="T44" fmla="*/ 225 w 402"/>
                <a:gd name="T45" fmla="*/ 6 h 41"/>
                <a:gd name="T46" fmla="*/ 238 w 402"/>
                <a:gd name="T47" fmla="*/ 0 h 41"/>
                <a:gd name="T48" fmla="*/ 385 w 402"/>
                <a:gd name="T49" fmla="*/ 7 h 41"/>
                <a:gd name="T50" fmla="*/ 386 w 402"/>
                <a:gd name="T51" fmla="*/ 7 h 41"/>
                <a:gd name="T52" fmla="*/ 402 w 402"/>
                <a:gd name="T53" fmla="*/ 24 h 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02" h="41">
                  <a:moveTo>
                    <a:pt x="402" y="24"/>
                  </a:moveTo>
                  <a:cubicBezTo>
                    <a:pt x="402" y="33"/>
                    <a:pt x="394" y="41"/>
                    <a:pt x="385" y="41"/>
                  </a:cubicBezTo>
                  <a:cubicBezTo>
                    <a:pt x="384" y="41"/>
                    <a:pt x="383" y="41"/>
                    <a:pt x="382" y="41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227" y="28"/>
                    <a:pt x="220" y="31"/>
                    <a:pt x="217" y="34"/>
                  </a:cubicBezTo>
                  <a:cubicBezTo>
                    <a:pt x="217" y="34"/>
                    <a:pt x="217" y="34"/>
                    <a:pt x="216" y="35"/>
                  </a:cubicBezTo>
                  <a:cubicBezTo>
                    <a:pt x="214" y="38"/>
                    <a:pt x="208" y="40"/>
                    <a:pt x="201" y="40"/>
                  </a:cubicBezTo>
                  <a:cubicBezTo>
                    <a:pt x="201" y="40"/>
                    <a:pt x="201" y="40"/>
                    <a:pt x="201" y="40"/>
                  </a:cubicBezTo>
                  <a:cubicBezTo>
                    <a:pt x="194" y="40"/>
                    <a:pt x="188" y="38"/>
                    <a:pt x="186" y="35"/>
                  </a:cubicBezTo>
                  <a:cubicBezTo>
                    <a:pt x="185" y="34"/>
                    <a:pt x="185" y="34"/>
                    <a:pt x="185" y="34"/>
                  </a:cubicBezTo>
                  <a:cubicBezTo>
                    <a:pt x="182" y="31"/>
                    <a:pt x="175" y="28"/>
                    <a:pt x="170" y="28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19" y="41"/>
                    <a:pt x="18" y="41"/>
                    <a:pt x="17" y="41"/>
                  </a:cubicBezTo>
                  <a:cubicBezTo>
                    <a:pt x="8" y="41"/>
                    <a:pt x="0" y="33"/>
                    <a:pt x="0" y="24"/>
                  </a:cubicBezTo>
                  <a:cubicBezTo>
                    <a:pt x="0" y="15"/>
                    <a:pt x="7" y="8"/>
                    <a:pt x="16" y="7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9" y="0"/>
                    <a:pt x="175" y="2"/>
                    <a:pt x="177" y="6"/>
                  </a:cubicBezTo>
                  <a:cubicBezTo>
                    <a:pt x="178" y="10"/>
                    <a:pt x="181" y="10"/>
                    <a:pt x="182" y="6"/>
                  </a:cubicBezTo>
                  <a:cubicBezTo>
                    <a:pt x="183" y="2"/>
                    <a:pt x="189" y="0"/>
                    <a:pt x="194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13" y="0"/>
                    <a:pt x="219" y="2"/>
                    <a:pt x="220" y="6"/>
                  </a:cubicBezTo>
                  <a:cubicBezTo>
                    <a:pt x="221" y="10"/>
                    <a:pt x="224" y="10"/>
                    <a:pt x="225" y="6"/>
                  </a:cubicBezTo>
                  <a:cubicBezTo>
                    <a:pt x="227" y="2"/>
                    <a:pt x="233" y="0"/>
                    <a:pt x="238" y="0"/>
                  </a:cubicBezTo>
                  <a:cubicBezTo>
                    <a:pt x="385" y="7"/>
                    <a:pt x="385" y="7"/>
                    <a:pt x="385" y="7"/>
                  </a:cubicBezTo>
                  <a:cubicBezTo>
                    <a:pt x="386" y="7"/>
                    <a:pt x="386" y="7"/>
                    <a:pt x="386" y="7"/>
                  </a:cubicBezTo>
                  <a:cubicBezTo>
                    <a:pt x="395" y="8"/>
                    <a:pt x="402" y="15"/>
                    <a:pt x="402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Freeform 88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5302250" y="3733801"/>
              <a:ext cx="1587500" cy="227013"/>
            </a:xfrm>
            <a:custGeom>
              <a:gdLst>
                <a:gd name="T0" fmla="*/ 394 w 420"/>
                <a:gd name="T1" fmla="*/ 60 h 60"/>
                <a:gd name="T2" fmla="*/ 394 w 420"/>
                <a:gd name="T3" fmla="*/ 60 h 60"/>
                <a:gd name="T4" fmla="*/ 391 w 420"/>
                <a:gd name="T5" fmla="*/ 60 h 60"/>
                <a:gd name="T6" fmla="*/ 390 w 420"/>
                <a:gd name="T7" fmla="*/ 60 h 60"/>
                <a:gd name="T8" fmla="*/ 240 w 420"/>
                <a:gd name="T9" fmla="*/ 47 h 60"/>
                <a:gd name="T10" fmla="*/ 240 w 420"/>
                <a:gd name="T11" fmla="*/ 47 h 60"/>
                <a:gd name="T12" fmla="*/ 235 w 420"/>
                <a:gd name="T13" fmla="*/ 49 h 60"/>
                <a:gd name="T14" fmla="*/ 235 w 420"/>
                <a:gd name="T15" fmla="*/ 52 h 60"/>
                <a:gd name="T16" fmla="*/ 230 w 420"/>
                <a:gd name="T17" fmla="*/ 53 h 60"/>
                <a:gd name="T18" fmla="*/ 210 w 420"/>
                <a:gd name="T19" fmla="*/ 59 h 60"/>
                <a:gd name="T20" fmla="*/ 210 w 420"/>
                <a:gd name="T21" fmla="*/ 59 h 60"/>
                <a:gd name="T22" fmla="*/ 190 w 420"/>
                <a:gd name="T23" fmla="*/ 53 h 60"/>
                <a:gd name="T24" fmla="*/ 186 w 420"/>
                <a:gd name="T25" fmla="*/ 52 h 60"/>
                <a:gd name="T26" fmla="*/ 185 w 420"/>
                <a:gd name="T27" fmla="*/ 49 h 60"/>
                <a:gd name="T28" fmla="*/ 180 w 420"/>
                <a:gd name="T29" fmla="*/ 47 h 60"/>
                <a:gd name="T30" fmla="*/ 29 w 420"/>
                <a:gd name="T31" fmla="*/ 60 h 60"/>
                <a:gd name="T32" fmla="*/ 26 w 420"/>
                <a:gd name="T33" fmla="*/ 60 h 60"/>
                <a:gd name="T34" fmla="*/ 0 w 420"/>
                <a:gd name="T35" fmla="*/ 34 h 60"/>
                <a:gd name="T36" fmla="*/ 25 w 420"/>
                <a:gd name="T37" fmla="*/ 8 h 60"/>
                <a:gd name="T38" fmla="*/ 25 w 420"/>
                <a:gd name="T39" fmla="*/ 8 h 60"/>
                <a:gd name="T40" fmla="*/ 173 w 420"/>
                <a:gd name="T41" fmla="*/ 1 h 60"/>
                <a:gd name="T42" fmla="*/ 188 w 420"/>
                <a:gd name="T43" fmla="*/ 5 h 60"/>
                <a:gd name="T44" fmla="*/ 203 w 420"/>
                <a:gd name="T45" fmla="*/ 0 h 60"/>
                <a:gd name="T46" fmla="*/ 217 w 420"/>
                <a:gd name="T47" fmla="*/ 0 h 60"/>
                <a:gd name="T48" fmla="*/ 232 w 420"/>
                <a:gd name="T49" fmla="*/ 5 h 60"/>
                <a:gd name="T50" fmla="*/ 247 w 420"/>
                <a:gd name="T51" fmla="*/ 1 h 60"/>
                <a:gd name="T52" fmla="*/ 395 w 420"/>
                <a:gd name="T53" fmla="*/ 8 h 60"/>
                <a:gd name="T54" fmla="*/ 420 w 420"/>
                <a:gd name="T55" fmla="*/ 34 h 60"/>
                <a:gd name="T56" fmla="*/ 394 w 420"/>
                <a:gd name="T57" fmla="*/ 60 h 60"/>
                <a:gd name="T58" fmla="*/ 26 w 420"/>
                <a:gd name="T59" fmla="*/ 26 h 60"/>
                <a:gd name="T60" fmla="*/ 18 w 420"/>
                <a:gd name="T61" fmla="*/ 34 h 60"/>
                <a:gd name="T62" fmla="*/ 26 w 420"/>
                <a:gd name="T63" fmla="*/ 42 h 60"/>
                <a:gd name="T64" fmla="*/ 26 w 420"/>
                <a:gd name="T65" fmla="*/ 42 h 60"/>
                <a:gd name="T66" fmla="*/ 28 w 420"/>
                <a:gd name="T67" fmla="*/ 42 h 60"/>
                <a:gd name="T68" fmla="*/ 178 w 420"/>
                <a:gd name="T69" fmla="*/ 29 h 60"/>
                <a:gd name="T70" fmla="*/ 180 w 420"/>
                <a:gd name="T71" fmla="*/ 29 h 60"/>
                <a:gd name="T72" fmla="*/ 199 w 420"/>
                <a:gd name="T73" fmla="*/ 36 h 60"/>
                <a:gd name="T74" fmla="*/ 200 w 420"/>
                <a:gd name="T75" fmla="*/ 36 h 60"/>
                <a:gd name="T76" fmla="*/ 202 w 420"/>
                <a:gd name="T77" fmla="*/ 39 h 60"/>
                <a:gd name="T78" fmla="*/ 210 w 420"/>
                <a:gd name="T79" fmla="*/ 41 h 60"/>
                <a:gd name="T80" fmla="*/ 210 w 420"/>
                <a:gd name="T81" fmla="*/ 41 h 60"/>
                <a:gd name="T82" fmla="*/ 218 w 420"/>
                <a:gd name="T83" fmla="*/ 39 h 60"/>
                <a:gd name="T84" fmla="*/ 220 w 420"/>
                <a:gd name="T85" fmla="*/ 36 h 60"/>
                <a:gd name="T86" fmla="*/ 221 w 420"/>
                <a:gd name="T87" fmla="*/ 36 h 60"/>
                <a:gd name="T88" fmla="*/ 242 w 420"/>
                <a:gd name="T89" fmla="*/ 29 h 60"/>
                <a:gd name="T90" fmla="*/ 392 w 420"/>
                <a:gd name="T91" fmla="*/ 42 h 60"/>
                <a:gd name="T92" fmla="*/ 394 w 420"/>
                <a:gd name="T93" fmla="*/ 42 h 60"/>
                <a:gd name="T94" fmla="*/ 402 w 420"/>
                <a:gd name="T95" fmla="*/ 34 h 60"/>
                <a:gd name="T96" fmla="*/ 395 w 420"/>
                <a:gd name="T97" fmla="*/ 26 h 60"/>
                <a:gd name="T98" fmla="*/ 394 w 420"/>
                <a:gd name="T99" fmla="*/ 26 h 60"/>
                <a:gd name="T100" fmla="*/ 246 w 420"/>
                <a:gd name="T101" fmla="*/ 19 h 60"/>
                <a:gd name="T102" fmla="*/ 246 w 420"/>
                <a:gd name="T103" fmla="*/ 19 h 60"/>
                <a:gd name="T104" fmla="*/ 242 w 420"/>
                <a:gd name="T105" fmla="*/ 20 h 60"/>
                <a:gd name="T106" fmla="*/ 231 w 420"/>
                <a:gd name="T107" fmla="*/ 28 h 60"/>
                <a:gd name="T108" fmla="*/ 221 w 420"/>
                <a:gd name="T109" fmla="*/ 20 h 60"/>
                <a:gd name="T110" fmla="*/ 217 w 420"/>
                <a:gd name="T111" fmla="*/ 19 h 60"/>
                <a:gd name="T112" fmla="*/ 203 w 420"/>
                <a:gd name="T113" fmla="*/ 19 h 60"/>
                <a:gd name="T114" fmla="*/ 199 w 420"/>
                <a:gd name="T115" fmla="*/ 20 h 60"/>
                <a:gd name="T116" fmla="*/ 189 w 420"/>
                <a:gd name="T117" fmla="*/ 28 h 60"/>
                <a:gd name="T118" fmla="*/ 178 w 420"/>
                <a:gd name="T119" fmla="*/ 20 h 60"/>
                <a:gd name="T120" fmla="*/ 174 w 420"/>
                <a:gd name="T121" fmla="*/ 19 h 60"/>
                <a:gd name="T122" fmla="*/ 26 w 420"/>
                <a:gd name="T123" fmla="*/ 26 h 60"/>
                <a:gd name="T124" fmla="*/ 26 w 420"/>
                <a:gd name="T125" fmla="*/ 26 h 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0" h="60">
                  <a:moveTo>
                    <a:pt x="394" y="60"/>
                  </a:moveTo>
                  <a:cubicBezTo>
                    <a:pt x="394" y="60"/>
                    <a:pt x="394" y="60"/>
                    <a:pt x="394" y="60"/>
                  </a:cubicBezTo>
                  <a:cubicBezTo>
                    <a:pt x="393" y="60"/>
                    <a:pt x="392" y="60"/>
                    <a:pt x="391" y="60"/>
                  </a:cubicBezTo>
                  <a:cubicBezTo>
                    <a:pt x="390" y="60"/>
                    <a:pt x="390" y="60"/>
                    <a:pt x="390" y="60"/>
                  </a:cubicBezTo>
                  <a:cubicBezTo>
                    <a:pt x="240" y="47"/>
                    <a:pt x="240" y="47"/>
                    <a:pt x="240" y="47"/>
                  </a:cubicBezTo>
                  <a:cubicBezTo>
                    <a:pt x="240" y="47"/>
                    <a:pt x="240" y="47"/>
                    <a:pt x="240" y="47"/>
                  </a:cubicBezTo>
                  <a:cubicBezTo>
                    <a:pt x="238" y="47"/>
                    <a:pt x="236" y="48"/>
                    <a:pt x="235" y="49"/>
                  </a:cubicBezTo>
                  <a:cubicBezTo>
                    <a:pt x="235" y="52"/>
                    <a:pt x="235" y="52"/>
                    <a:pt x="235" y="52"/>
                  </a:cubicBezTo>
                  <a:cubicBezTo>
                    <a:pt x="230" y="53"/>
                    <a:pt x="230" y="53"/>
                    <a:pt x="230" y="53"/>
                  </a:cubicBezTo>
                  <a:cubicBezTo>
                    <a:pt x="225" y="57"/>
                    <a:pt x="218" y="59"/>
                    <a:pt x="210" y="59"/>
                  </a:cubicBezTo>
                  <a:cubicBezTo>
                    <a:pt x="210" y="59"/>
                    <a:pt x="210" y="59"/>
                    <a:pt x="210" y="59"/>
                  </a:cubicBezTo>
                  <a:cubicBezTo>
                    <a:pt x="202" y="59"/>
                    <a:pt x="195" y="57"/>
                    <a:pt x="190" y="53"/>
                  </a:cubicBezTo>
                  <a:cubicBezTo>
                    <a:pt x="186" y="52"/>
                    <a:pt x="186" y="52"/>
                    <a:pt x="186" y="52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84" y="48"/>
                    <a:pt x="182" y="47"/>
                    <a:pt x="180" y="47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8" y="60"/>
                    <a:pt x="27" y="60"/>
                    <a:pt x="26" y="60"/>
                  </a:cubicBezTo>
                  <a:cubicBezTo>
                    <a:pt x="12" y="60"/>
                    <a:pt x="0" y="48"/>
                    <a:pt x="0" y="34"/>
                  </a:cubicBezTo>
                  <a:cubicBezTo>
                    <a:pt x="0" y="20"/>
                    <a:pt x="11" y="9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173" y="1"/>
                    <a:pt x="173" y="1"/>
                    <a:pt x="173" y="1"/>
                  </a:cubicBezTo>
                  <a:cubicBezTo>
                    <a:pt x="178" y="1"/>
                    <a:pt x="184" y="2"/>
                    <a:pt x="188" y="5"/>
                  </a:cubicBezTo>
                  <a:cubicBezTo>
                    <a:pt x="192" y="2"/>
                    <a:pt x="197" y="0"/>
                    <a:pt x="203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3" y="0"/>
                    <a:pt x="228" y="2"/>
                    <a:pt x="232" y="5"/>
                  </a:cubicBezTo>
                  <a:cubicBezTo>
                    <a:pt x="236" y="2"/>
                    <a:pt x="242" y="1"/>
                    <a:pt x="247" y="1"/>
                  </a:cubicBezTo>
                  <a:cubicBezTo>
                    <a:pt x="395" y="8"/>
                    <a:pt x="395" y="8"/>
                    <a:pt x="395" y="8"/>
                  </a:cubicBezTo>
                  <a:cubicBezTo>
                    <a:pt x="409" y="9"/>
                    <a:pt x="420" y="20"/>
                    <a:pt x="420" y="34"/>
                  </a:cubicBezTo>
                  <a:cubicBezTo>
                    <a:pt x="420" y="48"/>
                    <a:pt x="408" y="60"/>
                    <a:pt x="394" y="60"/>
                  </a:cubicBezTo>
                  <a:close/>
                  <a:moveTo>
                    <a:pt x="26" y="26"/>
                  </a:moveTo>
                  <a:cubicBezTo>
                    <a:pt x="21" y="26"/>
                    <a:pt x="18" y="30"/>
                    <a:pt x="18" y="34"/>
                  </a:cubicBezTo>
                  <a:cubicBezTo>
                    <a:pt x="18" y="38"/>
                    <a:pt x="22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7" y="42"/>
                    <a:pt x="28" y="42"/>
                    <a:pt x="28" y="42"/>
                  </a:cubicBezTo>
                  <a:cubicBezTo>
                    <a:pt x="178" y="29"/>
                    <a:pt x="178" y="29"/>
                    <a:pt x="178" y="29"/>
                  </a:cubicBezTo>
                  <a:cubicBezTo>
                    <a:pt x="179" y="29"/>
                    <a:pt x="179" y="29"/>
                    <a:pt x="180" y="29"/>
                  </a:cubicBezTo>
                  <a:cubicBezTo>
                    <a:pt x="187" y="29"/>
                    <a:pt x="194" y="32"/>
                    <a:pt x="199" y="36"/>
                  </a:cubicBezTo>
                  <a:cubicBezTo>
                    <a:pt x="200" y="36"/>
                    <a:pt x="200" y="36"/>
                    <a:pt x="200" y="36"/>
                  </a:cubicBezTo>
                  <a:cubicBezTo>
                    <a:pt x="202" y="39"/>
                    <a:pt x="202" y="39"/>
                    <a:pt x="202" y="39"/>
                  </a:cubicBezTo>
                  <a:cubicBezTo>
                    <a:pt x="202" y="40"/>
                    <a:pt x="205" y="41"/>
                    <a:pt x="210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5" y="41"/>
                    <a:pt x="218" y="40"/>
                    <a:pt x="218" y="39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221" y="36"/>
                    <a:pt x="221" y="36"/>
                    <a:pt x="221" y="36"/>
                  </a:cubicBezTo>
                  <a:cubicBezTo>
                    <a:pt x="227" y="32"/>
                    <a:pt x="235" y="29"/>
                    <a:pt x="242" y="29"/>
                  </a:cubicBezTo>
                  <a:cubicBezTo>
                    <a:pt x="392" y="42"/>
                    <a:pt x="392" y="42"/>
                    <a:pt x="392" y="42"/>
                  </a:cubicBezTo>
                  <a:cubicBezTo>
                    <a:pt x="392" y="42"/>
                    <a:pt x="393" y="42"/>
                    <a:pt x="394" y="42"/>
                  </a:cubicBezTo>
                  <a:cubicBezTo>
                    <a:pt x="398" y="42"/>
                    <a:pt x="402" y="38"/>
                    <a:pt x="402" y="34"/>
                  </a:cubicBezTo>
                  <a:cubicBezTo>
                    <a:pt x="402" y="30"/>
                    <a:pt x="399" y="26"/>
                    <a:pt x="395" y="26"/>
                  </a:cubicBezTo>
                  <a:cubicBezTo>
                    <a:pt x="394" y="26"/>
                    <a:pt x="394" y="26"/>
                    <a:pt x="394" y="26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44" y="19"/>
                    <a:pt x="243" y="20"/>
                    <a:pt x="242" y="20"/>
                  </a:cubicBezTo>
                  <a:cubicBezTo>
                    <a:pt x="239" y="27"/>
                    <a:pt x="234" y="28"/>
                    <a:pt x="231" y="28"/>
                  </a:cubicBezTo>
                  <a:cubicBezTo>
                    <a:pt x="227" y="28"/>
                    <a:pt x="223" y="25"/>
                    <a:pt x="221" y="20"/>
                  </a:cubicBezTo>
                  <a:cubicBezTo>
                    <a:pt x="220" y="19"/>
                    <a:pt x="219" y="19"/>
                    <a:pt x="217" y="19"/>
                  </a:cubicBezTo>
                  <a:cubicBezTo>
                    <a:pt x="203" y="19"/>
                    <a:pt x="203" y="19"/>
                    <a:pt x="203" y="19"/>
                  </a:cubicBezTo>
                  <a:cubicBezTo>
                    <a:pt x="201" y="19"/>
                    <a:pt x="200" y="19"/>
                    <a:pt x="199" y="20"/>
                  </a:cubicBezTo>
                  <a:cubicBezTo>
                    <a:pt x="197" y="25"/>
                    <a:pt x="193" y="28"/>
                    <a:pt x="189" y="28"/>
                  </a:cubicBezTo>
                  <a:cubicBezTo>
                    <a:pt x="186" y="28"/>
                    <a:pt x="181" y="27"/>
                    <a:pt x="178" y="20"/>
                  </a:cubicBezTo>
                  <a:cubicBezTo>
                    <a:pt x="177" y="20"/>
                    <a:pt x="176" y="19"/>
                    <a:pt x="174" y="19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Freeform 89"/>
            <p:cNvSpPr/>
            <p:nvPr>
              <p:custDataLst>
                <p:tags r:id="rId12"/>
              </p:custDataLst>
            </p:nvPr>
          </p:nvSpPr>
          <p:spPr bwMode="auto">
            <a:xfrm>
              <a:off x="5354638" y="3525838"/>
              <a:ext cx="669925" cy="163513"/>
            </a:xfrm>
            <a:custGeom>
              <a:gdLst>
                <a:gd name="T0" fmla="*/ 169 w 177"/>
                <a:gd name="T1" fmla="*/ 37 h 43"/>
                <a:gd name="T2" fmla="*/ 168 w 177"/>
                <a:gd name="T3" fmla="*/ 36 h 43"/>
                <a:gd name="T4" fmla="*/ 92 w 177"/>
                <a:gd name="T5" fmla="*/ 1 h 43"/>
                <a:gd name="T6" fmla="*/ 75 w 177"/>
                <a:gd name="T7" fmla="*/ 0 h 43"/>
                <a:gd name="T8" fmla="*/ 18 w 177"/>
                <a:gd name="T9" fmla="*/ 15 h 43"/>
                <a:gd name="T10" fmla="*/ 3 w 177"/>
                <a:gd name="T11" fmla="*/ 29 h 43"/>
                <a:gd name="T12" fmla="*/ 1 w 177"/>
                <a:gd name="T13" fmla="*/ 39 h 43"/>
                <a:gd name="T14" fmla="*/ 9 w 177"/>
                <a:gd name="T15" fmla="*/ 43 h 43"/>
                <a:gd name="T16" fmla="*/ 177 w 177"/>
                <a:gd name="T17" fmla="*/ 43 h 43"/>
                <a:gd name="T18" fmla="*/ 169 w 177"/>
                <a:gd name="T19" fmla="*/ 37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7" h="43">
                  <a:moveTo>
                    <a:pt x="169" y="37"/>
                  </a:moveTo>
                  <a:cubicBezTo>
                    <a:pt x="168" y="36"/>
                    <a:pt x="168" y="36"/>
                    <a:pt x="168" y="36"/>
                  </a:cubicBezTo>
                  <a:cubicBezTo>
                    <a:pt x="141" y="16"/>
                    <a:pt x="115" y="5"/>
                    <a:pt x="92" y="1"/>
                  </a:cubicBezTo>
                  <a:cubicBezTo>
                    <a:pt x="87" y="1"/>
                    <a:pt x="81" y="0"/>
                    <a:pt x="75" y="0"/>
                  </a:cubicBezTo>
                  <a:cubicBezTo>
                    <a:pt x="40" y="0"/>
                    <a:pt x="18" y="15"/>
                    <a:pt x="18" y="15"/>
                  </a:cubicBezTo>
                  <a:cubicBezTo>
                    <a:pt x="16" y="16"/>
                    <a:pt x="6" y="23"/>
                    <a:pt x="3" y="29"/>
                  </a:cubicBezTo>
                  <a:cubicBezTo>
                    <a:pt x="1" y="33"/>
                    <a:pt x="0" y="36"/>
                    <a:pt x="1" y="39"/>
                  </a:cubicBezTo>
                  <a:cubicBezTo>
                    <a:pt x="3" y="42"/>
                    <a:pt x="5" y="43"/>
                    <a:pt x="9" y="43"/>
                  </a:cubicBezTo>
                  <a:cubicBezTo>
                    <a:pt x="177" y="43"/>
                    <a:pt x="177" y="43"/>
                    <a:pt x="177" y="43"/>
                  </a:cubicBezTo>
                  <a:cubicBezTo>
                    <a:pt x="174" y="40"/>
                    <a:pt x="170" y="37"/>
                    <a:pt x="16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Freeform 90"/>
            <p:cNvSpPr/>
            <p:nvPr>
              <p:custDataLst>
                <p:tags r:id="rId13"/>
              </p:custDataLst>
            </p:nvPr>
          </p:nvSpPr>
          <p:spPr bwMode="auto">
            <a:xfrm>
              <a:off x="6175375" y="3063876"/>
              <a:ext cx="654050" cy="571500"/>
            </a:xfrm>
            <a:custGeom>
              <a:gdLst>
                <a:gd name="T0" fmla="*/ 171 w 173"/>
                <a:gd name="T1" fmla="*/ 114 h 151"/>
                <a:gd name="T2" fmla="*/ 157 w 173"/>
                <a:gd name="T3" fmla="*/ 87 h 151"/>
                <a:gd name="T4" fmla="*/ 157 w 173"/>
                <a:gd name="T5" fmla="*/ 86 h 151"/>
                <a:gd name="T6" fmla="*/ 123 w 173"/>
                <a:gd name="T7" fmla="*/ 21 h 151"/>
                <a:gd name="T8" fmla="*/ 116 w 173"/>
                <a:gd name="T9" fmla="*/ 8 h 151"/>
                <a:gd name="T10" fmla="*/ 115 w 173"/>
                <a:gd name="T11" fmla="*/ 7 h 151"/>
                <a:gd name="T12" fmla="*/ 87 w 173"/>
                <a:gd name="T13" fmla="*/ 0 h 151"/>
                <a:gd name="T14" fmla="*/ 101 w 173"/>
                <a:gd name="T15" fmla="*/ 24 h 151"/>
                <a:gd name="T16" fmla="*/ 103 w 173"/>
                <a:gd name="T17" fmla="*/ 45 h 151"/>
                <a:gd name="T18" fmla="*/ 88 w 173"/>
                <a:gd name="T19" fmla="*/ 59 h 151"/>
                <a:gd name="T20" fmla="*/ 38 w 173"/>
                <a:gd name="T21" fmla="*/ 87 h 151"/>
                <a:gd name="T22" fmla="*/ 1 w 173"/>
                <a:gd name="T23" fmla="*/ 149 h 151"/>
                <a:gd name="T24" fmla="*/ 0 w 173"/>
                <a:gd name="T25" fmla="*/ 151 h 151"/>
                <a:gd name="T26" fmla="*/ 1 w 173"/>
                <a:gd name="T27" fmla="*/ 151 h 151"/>
                <a:gd name="T28" fmla="*/ 9 w 173"/>
                <a:gd name="T29" fmla="*/ 146 h 151"/>
                <a:gd name="T30" fmla="*/ 86 w 173"/>
                <a:gd name="T31" fmla="*/ 112 h 151"/>
                <a:gd name="T32" fmla="*/ 113 w 173"/>
                <a:gd name="T33" fmla="*/ 109 h 151"/>
                <a:gd name="T34" fmla="*/ 165 w 173"/>
                <a:gd name="T35" fmla="*/ 120 h 151"/>
                <a:gd name="T36" fmla="*/ 169 w 173"/>
                <a:gd name="T37" fmla="*/ 121 h 151"/>
                <a:gd name="T38" fmla="*/ 172 w 173"/>
                <a:gd name="T39" fmla="*/ 120 h 151"/>
                <a:gd name="T40" fmla="*/ 171 w 173"/>
                <a:gd name="T41" fmla="*/ 114 h 1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3" h="151">
                  <a:moveTo>
                    <a:pt x="171" y="114"/>
                  </a:moveTo>
                  <a:cubicBezTo>
                    <a:pt x="157" y="87"/>
                    <a:pt x="157" y="87"/>
                    <a:pt x="157" y="87"/>
                  </a:cubicBezTo>
                  <a:cubicBezTo>
                    <a:pt x="157" y="86"/>
                    <a:pt x="157" y="86"/>
                    <a:pt x="157" y="86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0" y="17"/>
                    <a:pt x="117" y="11"/>
                    <a:pt x="116" y="8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5" y="7"/>
                    <a:pt x="101" y="0"/>
                    <a:pt x="87" y="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5" y="31"/>
                    <a:pt x="105" y="38"/>
                    <a:pt x="103" y="45"/>
                  </a:cubicBezTo>
                  <a:cubicBezTo>
                    <a:pt x="100" y="51"/>
                    <a:pt x="95" y="56"/>
                    <a:pt x="88" y="59"/>
                  </a:cubicBezTo>
                  <a:cubicBezTo>
                    <a:pt x="85" y="60"/>
                    <a:pt x="56" y="71"/>
                    <a:pt x="38" y="87"/>
                  </a:cubicBezTo>
                  <a:cubicBezTo>
                    <a:pt x="19" y="105"/>
                    <a:pt x="8" y="123"/>
                    <a:pt x="1" y="149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1" y="151"/>
                    <a:pt x="1" y="151"/>
                  </a:cubicBezTo>
                  <a:cubicBezTo>
                    <a:pt x="3" y="149"/>
                    <a:pt x="6" y="147"/>
                    <a:pt x="9" y="146"/>
                  </a:cubicBezTo>
                  <a:cubicBezTo>
                    <a:pt x="9" y="146"/>
                    <a:pt x="42" y="125"/>
                    <a:pt x="86" y="112"/>
                  </a:cubicBezTo>
                  <a:cubicBezTo>
                    <a:pt x="95" y="110"/>
                    <a:pt x="104" y="109"/>
                    <a:pt x="113" y="109"/>
                  </a:cubicBezTo>
                  <a:cubicBezTo>
                    <a:pt x="141" y="109"/>
                    <a:pt x="165" y="120"/>
                    <a:pt x="165" y="120"/>
                  </a:cubicBezTo>
                  <a:cubicBezTo>
                    <a:pt x="167" y="121"/>
                    <a:pt x="168" y="121"/>
                    <a:pt x="169" y="121"/>
                  </a:cubicBezTo>
                  <a:cubicBezTo>
                    <a:pt x="171" y="121"/>
                    <a:pt x="172" y="120"/>
                    <a:pt x="172" y="120"/>
                  </a:cubicBezTo>
                  <a:cubicBezTo>
                    <a:pt x="173" y="118"/>
                    <a:pt x="172" y="116"/>
                    <a:pt x="171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" name="六边形 2"/>
          <p:cNvSpPr/>
          <p:nvPr>
            <p:custDataLst>
              <p:tags r:id="rId14"/>
            </p:custDataLst>
          </p:nvPr>
        </p:nvSpPr>
        <p:spPr>
          <a:xfrm>
            <a:off x="1166646" y="4239492"/>
            <a:ext cx="522185" cy="49876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六边形 3"/>
          <p:cNvSpPr/>
          <p:nvPr>
            <p:custDataLst>
              <p:tags r:id="rId15"/>
            </p:custDataLst>
          </p:nvPr>
        </p:nvSpPr>
        <p:spPr>
          <a:xfrm>
            <a:off x="10861964" y="2147455"/>
            <a:ext cx="498762" cy="47105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>
            <p:custDataLst>
              <p:tags r:id="rId16"/>
            </p:custDataLst>
          </p:nvPr>
        </p:nvGrpSpPr>
        <p:grpSpPr>
          <a:xfrm>
            <a:off x="10169236" y="211426"/>
            <a:ext cx="1746170" cy="1534825"/>
            <a:chOff x="4662" y="3301"/>
            <a:chExt cx="5589" cy="4859"/>
          </a:xfrm>
          <a:solidFill>
            <a:schemeClr val="accent6"/>
          </a:solidFill>
        </p:grpSpPr>
        <p:grpSp>
          <p:nvGrpSpPr>
            <p:cNvPr id="18" name="iṡḻidé"/>
            <p:cNvGrpSpPr/>
            <p:nvPr>
              <p:custDataLst>
                <p:tags r:id="rId17"/>
              </p:custDataLst>
            </p:nvPr>
          </p:nvGrpSpPr>
          <p:grpSpPr>
            <a:xfrm>
              <a:off x="4662" y="3301"/>
              <a:ext cx="5589" cy="4859"/>
              <a:chOff x="4416201" y="2781717"/>
              <a:chExt cx="3548717" cy="3085553"/>
            </a:xfrm>
            <a:grpFill/>
          </p:grpSpPr>
          <p:sp>
            <p:nvSpPr>
              <p:cNvPr id="20" name="íšlïḍè"/>
              <p:cNvSpPr/>
              <p:nvPr>
                <p:custDataLst>
                  <p:tags r:id="rId18"/>
                </p:custDataLst>
              </p:nvPr>
            </p:nvSpPr>
            <p:spPr bwMode="auto">
              <a:xfrm rot="20583784" flipH="1">
                <a:off x="5881095" y="3404398"/>
                <a:ext cx="1489798" cy="1296452"/>
              </a:xfrm>
              <a:custGeom>
                <a:gdLst>
                  <a:gd name="T0" fmla="*/ 648 w 863"/>
                  <a:gd name="T1" fmla="*/ 751 h 751"/>
                  <a:gd name="T2" fmla="*/ 216 w 863"/>
                  <a:gd name="T3" fmla="*/ 751 h 751"/>
                  <a:gd name="T4" fmla="*/ 0 w 863"/>
                  <a:gd name="T5" fmla="*/ 376 h 751"/>
                  <a:gd name="T6" fmla="*/ 216 w 863"/>
                  <a:gd name="T7" fmla="*/ 0 h 751"/>
                  <a:gd name="T8" fmla="*/ 648 w 863"/>
                  <a:gd name="T9" fmla="*/ 0 h 751"/>
                  <a:gd name="T10" fmla="*/ 863 w 863"/>
                  <a:gd name="T11" fmla="*/ 376 h 751"/>
                  <a:gd name="T12" fmla="*/ 648 w 863"/>
                  <a:gd name="T13" fmla="*/ 751 h 751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1">
                    <a:moveTo>
                      <a:pt x="648" y="751"/>
                    </a:moveTo>
                    <a:lnTo>
                      <a:pt x="216" y="751"/>
                    </a:lnTo>
                    <a:lnTo>
                      <a:pt x="0" y="376"/>
                    </a:lnTo>
                    <a:lnTo>
                      <a:pt x="216" y="0"/>
                    </a:lnTo>
                    <a:lnTo>
                      <a:pt x="648" y="0"/>
                    </a:lnTo>
                    <a:lnTo>
                      <a:pt x="863" y="376"/>
                    </a:lnTo>
                    <a:lnTo>
                      <a:pt x="648" y="751"/>
                    </a:lnTo>
                    <a:close/>
                  </a:path>
                </a:pathLst>
              </a:cu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0" name="ísļíḍe"/>
              <p:cNvSpPr/>
              <p:nvPr>
                <p:custDataLst>
                  <p:tags r:id="rId19"/>
                </p:custDataLst>
              </p:nvPr>
            </p:nvSpPr>
            <p:spPr bwMode="auto">
              <a:xfrm rot="20583784" flipH="1">
                <a:off x="5003332" y="4362812"/>
                <a:ext cx="1489798" cy="1294726"/>
              </a:xfrm>
              <a:custGeom>
                <a:gdLst>
                  <a:gd name="T0" fmla="*/ 647 w 863"/>
                  <a:gd name="T1" fmla="*/ 750 h 750"/>
                  <a:gd name="T2" fmla="*/ 215 w 863"/>
                  <a:gd name="T3" fmla="*/ 750 h 750"/>
                  <a:gd name="T4" fmla="*/ 0 w 863"/>
                  <a:gd name="T5" fmla="*/ 375 h 750"/>
                  <a:gd name="T6" fmla="*/ 215 w 863"/>
                  <a:gd name="T7" fmla="*/ 0 h 750"/>
                  <a:gd name="T8" fmla="*/ 647 w 863"/>
                  <a:gd name="T9" fmla="*/ 0 h 750"/>
                  <a:gd name="T10" fmla="*/ 863 w 863"/>
                  <a:gd name="T11" fmla="*/ 375 h 750"/>
                  <a:gd name="T12" fmla="*/ 647 w 863"/>
                  <a:gd name="T13" fmla="*/ 750 h 750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0">
                    <a:moveTo>
                      <a:pt x="647" y="750"/>
                    </a:moveTo>
                    <a:lnTo>
                      <a:pt x="215" y="750"/>
                    </a:lnTo>
                    <a:lnTo>
                      <a:pt x="0" y="375"/>
                    </a:lnTo>
                    <a:lnTo>
                      <a:pt x="215" y="0"/>
                    </a:lnTo>
                    <a:lnTo>
                      <a:pt x="647" y="0"/>
                    </a:lnTo>
                    <a:lnTo>
                      <a:pt x="863" y="375"/>
                    </a:lnTo>
                    <a:lnTo>
                      <a:pt x="647" y="750"/>
                    </a:lnTo>
                    <a:close/>
                  </a:path>
                </a:pathLst>
              </a:cu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1" name="ï$ļiḍé"/>
              <p:cNvSpPr/>
              <p:nvPr>
                <p:custDataLst>
                  <p:tags r:id="rId20"/>
                </p:custDataLst>
              </p:nvPr>
            </p:nvSpPr>
            <p:spPr bwMode="auto">
              <a:xfrm rot="20583784" flipH="1" flipV="1">
                <a:off x="5635048" y="2967126"/>
                <a:ext cx="359070" cy="640458"/>
              </a:xfrm>
              <a:prstGeom prst="line">
                <a:avLst/>
              </a:pr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2" name="iṣḷiďé"/>
              <p:cNvSpPr/>
              <p:nvPr>
                <p:custDataLst>
                  <p:tags r:id="rId21"/>
                </p:custDataLst>
              </p:nvPr>
            </p:nvSpPr>
            <p:spPr bwMode="auto">
              <a:xfrm rot="20583784" flipH="1" flipV="1">
                <a:off x="4747805" y="3907008"/>
                <a:ext cx="359070" cy="649089"/>
              </a:xfrm>
              <a:prstGeom prst="line">
                <a:avLst/>
              </a:pr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3" name="ïṧḷïḍe"/>
              <p:cNvSpPr/>
              <p:nvPr>
                <p:custDataLst>
                  <p:tags r:id="rId22"/>
                </p:custDataLst>
              </p:nvPr>
            </p:nvSpPr>
            <p:spPr bwMode="auto">
              <a:xfrm rot="20583784" flipH="1" flipV="1">
                <a:off x="7272265" y="4505805"/>
                <a:ext cx="360797" cy="647363"/>
              </a:xfrm>
              <a:prstGeom prst="line">
                <a:avLst/>
              </a:prstGeom>
              <a:grpFill/>
              <a:ln w="112713" cap="flat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4" name="iṩḻídê"/>
              <p:cNvSpPr/>
              <p:nvPr>
                <p:custDataLst>
                  <p:tags r:id="rId23"/>
                </p:custDataLst>
              </p:nvPr>
            </p:nvSpPr>
            <p:spPr bwMode="auto">
              <a:xfrm rot="20583784" flipH="1">
                <a:off x="5668307" y="4025607"/>
                <a:ext cx="488543" cy="488544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5" name="îṣḻîḓe"/>
              <p:cNvSpPr/>
              <p:nvPr>
                <p:custDataLst>
                  <p:tags r:id="rId24"/>
                </p:custDataLst>
              </p:nvPr>
            </p:nvSpPr>
            <p:spPr bwMode="auto">
              <a:xfrm rot="20583784" flipH="1">
                <a:off x="7155113" y="3667524"/>
                <a:ext cx="341807" cy="336629"/>
              </a:xfrm>
              <a:prstGeom prst="ellipse">
                <a:avLst/>
              </a:prstGeom>
              <a:grpFill/>
              <a:ln w="9525">
                <a:solidFill>
                  <a:schemeClr val="accent2">
                    <a:lumMod val="40000"/>
                    <a:lumOff val="60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6" name="îślíḍe"/>
              <p:cNvSpPr/>
              <p:nvPr>
                <p:custDataLst>
                  <p:tags r:id="rId25"/>
                </p:custDataLst>
              </p:nvPr>
            </p:nvSpPr>
            <p:spPr bwMode="auto">
              <a:xfrm rot="20583784" flipH="1">
                <a:off x="5916439" y="3375987"/>
                <a:ext cx="336629" cy="334902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7" name="íṡḷíḍé"/>
              <p:cNvSpPr/>
              <p:nvPr>
                <p:custDataLst>
                  <p:tags r:id="rId26"/>
                </p:custDataLst>
              </p:nvPr>
            </p:nvSpPr>
            <p:spPr bwMode="auto">
              <a:xfrm rot="20583784" flipH="1">
                <a:off x="5033761" y="4334435"/>
                <a:ext cx="334902" cy="336629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8" name="îs1îdé"/>
              <p:cNvSpPr/>
              <p:nvPr>
                <p:custDataLst>
                  <p:tags r:id="rId27"/>
                </p:custDataLst>
              </p:nvPr>
            </p:nvSpPr>
            <p:spPr bwMode="auto">
              <a:xfrm rot="20583784" flipH="1">
                <a:off x="4884657" y="5017608"/>
                <a:ext cx="341807" cy="336629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9" name="îṡļíḋê"/>
              <p:cNvSpPr/>
              <p:nvPr>
                <p:custDataLst>
                  <p:tags r:id="rId28"/>
                </p:custDataLst>
              </p:nvPr>
            </p:nvSpPr>
            <p:spPr bwMode="auto">
              <a:xfrm rot="20583784" flipH="1">
                <a:off x="6115875" y="5334570"/>
                <a:ext cx="336629" cy="334902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0" name="íṣlïḑê"/>
              <p:cNvSpPr/>
              <p:nvPr>
                <p:custDataLst>
                  <p:tags r:id="rId29"/>
                </p:custDataLst>
              </p:nvPr>
            </p:nvSpPr>
            <p:spPr bwMode="auto">
              <a:xfrm rot="20583784" flipH="1">
                <a:off x="4416201" y="3730192"/>
                <a:ext cx="488543" cy="488544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1" name="îṡḻîḑé"/>
              <p:cNvSpPr/>
              <p:nvPr>
                <p:custDataLst>
                  <p:tags r:id="rId30"/>
                </p:custDataLst>
              </p:nvPr>
            </p:nvSpPr>
            <p:spPr bwMode="auto">
              <a:xfrm rot="20583784" flipH="1">
                <a:off x="7474649" y="4843129"/>
                <a:ext cx="490269" cy="488544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2" name="íṥľïḍe"/>
              <p:cNvSpPr/>
              <p:nvPr>
                <p:custDataLst>
                  <p:tags r:id="rId31"/>
                </p:custDataLst>
              </p:nvPr>
            </p:nvSpPr>
            <p:spPr bwMode="auto">
              <a:xfrm rot="20583784" flipH="1">
                <a:off x="5303191" y="2781717"/>
                <a:ext cx="488543" cy="495449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3" name="íŝ1iḓê"/>
              <p:cNvSpPr/>
              <p:nvPr>
                <p:custDataLst>
                  <p:tags r:id="rId32"/>
                </p:custDataLst>
              </p:nvPr>
            </p:nvSpPr>
            <p:spPr bwMode="auto">
              <a:xfrm rot="20583784" flipH="1">
                <a:off x="6653980" y="3199875"/>
                <a:ext cx="255492" cy="257219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4" name="ïṧľídè"/>
              <p:cNvSpPr/>
              <p:nvPr>
                <p:custDataLst>
                  <p:tags r:id="rId33"/>
                </p:custDataLst>
              </p:nvPr>
            </p:nvSpPr>
            <p:spPr bwMode="auto">
              <a:xfrm rot="20583784" flipH="1">
                <a:off x="7042969" y="4436611"/>
                <a:ext cx="255492" cy="255493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5" name="îs1íďé"/>
              <p:cNvSpPr/>
              <p:nvPr>
                <p:custDataLst>
                  <p:tags r:id="rId34"/>
                </p:custDataLst>
              </p:nvPr>
            </p:nvSpPr>
            <p:spPr bwMode="auto">
              <a:xfrm rot="20583784" flipH="1">
                <a:off x="6346499" y="4629527"/>
                <a:ext cx="250314" cy="250314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6" name="ïṣḷïḓe"/>
              <p:cNvSpPr/>
              <p:nvPr>
                <p:custDataLst>
                  <p:tags r:id="rId35"/>
                </p:custDataLst>
              </p:nvPr>
            </p:nvSpPr>
            <p:spPr bwMode="auto">
              <a:xfrm rot="20583784" flipH="1">
                <a:off x="5453443" y="5610051"/>
                <a:ext cx="255492" cy="257219"/>
              </a:xfrm>
              <a:prstGeom prst="ellipse">
                <a:avLst/>
              </a:prstGeom>
              <a:grpFill/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dk1"/>
                  </a:solidFill>
                </a:endParaRPr>
              </a:p>
            </p:txBody>
          </p:sp>
        </p:grpSp>
        <p:sp>
          <p:nvSpPr>
            <p:cNvPr id="19" name="椭圆 18"/>
            <p:cNvSpPr/>
            <p:nvPr>
              <p:custDataLst>
                <p:tags r:id="rId36"/>
              </p:custDataLst>
            </p:nvPr>
          </p:nvSpPr>
          <p:spPr>
            <a:xfrm>
              <a:off x="6606" y="5246"/>
              <a:ext cx="810" cy="792"/>
            </a:xfrm>
            <a:prstGeom prst="ellipse">
              <a:avLst/>
            </a:prstGeom>
            <a:grp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9" name="图片 48" descr="千库网_绿色小清新藤蔓png素材_元素编号11935053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7"/>
          <a:srcRect l="6769" t="3935"/>
          <a:stretch>
            <a:fillRect/>
          </a:stretch>
        </p:blipFill>
        <p:spPr>
          <a:xfrm rot="20100000" flipH="1" flipV="1">
            <a:off x="575702" y="3906547"/>
            <a:ext cx="2320271" cy="23907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sp>
        <p:nvSpPr>
          <p:cNvPr id="50" name="矩形 49"/>
          <p:cNvSpPr/>
          <p:nvPr>
            <p:custDataLst>
              <p:tags r:id="rId39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标题 1"/>
          <p:cNvSpPr>
            <a:spLocks noGrp="1"/>
          </p:cNvSpPr>
          <p:nvPr>
            <p:ph type="ctrTitle"/>
            <p:custDataLst>
              <p:tags r:id="rId40"/>
            </p:custDataLst>
          </p:nvPr>
        </p:nvSpPr>
        <p:spPr>
          <a:xfrm>
            <a:off x="1890539" y="773225"/>
            <a:ext cx="5808669" cy="62039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CN" altLang="en-US" sz="4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第八单元</a:t>
            </a:r>
            <a:r>
              <a:rPr lang="zh-CN" altLang="en-US" sz="4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金属和金属材料</a:t>
            </a:r>
            <a:endParaRPr lang="zh-CN" alt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1" name="Text Box 6"/>
          <p:cNvSpPr txBox="1"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3111457" y="3069069"/>
            <a:ext cx="68175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1000"/>
              </a:spcBef>
              <a:defRPr/>
            </a:pPr>
            <a:r>
              <a:rPr lang="zh-CN" altLang="en-US" sz="4000"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课</a:t>
            </a:r>
            <a:r>
              <a:rPr lang="zh-CN" altLang="en-US" sz="4000" smtClean="0"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题</a:t>
            </a:r>
            <a:r>
              <a:rPr lang="en-US" altLang="zh-CN" sz="4000" smtClean="0"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3</a:t>
            </a:r>
            <a:r>
              <a:rPr lang="zh-CN" altLang="en-US" sz="4000">
                <a:latin typeface="黑体" panose="02010609060101010101" pitchFamily="49" charset="-122"/>
                <a:ea typeface="黑体" panose="02010609060101010101" pitchFamily="49" charset="-122"/>
              </a:rPr>
              <a:t>金属资源的利用和保护</a:t>
            </a:r>
            <a:endParaRPr lang="zh-CN" altLang="en-US" sz="400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2" name="矩形 51"/>
          <p:cNvSpPr/>
          <p:nvPr>
            <p:custDataLst>
              <p:tags r:id="rId42"/>
            </p:custDataLst>
          </p:nvPr>
        </p:nvSpPr>
        <p:spPr>
          <a:xfrm>
            <a:off x="4338313" y="4995942"/>
            <a:ext cx="45448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4000" b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课</a:t>
            </a:r>
            <a:r>
              <a:rPr lang="zh-CN" altLang="en-US" sz="4000" b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时</a:t>
            </a:r>
            <a:r>
              <a:rPr lang="en-US" altLang="zh-CN" sz="4000" b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zh-CN" altLang="en-US" sz="4000" b="1">
                <a:solidFill>
                  <a:schemeClr val="accent5"/>
                </a:solidFill>
                <a:latin typeface="微软雅黑" panose="020b0503020204020204" pitchFamily="34" charset="-122"/>
                <a:sym typeface="+mn-ea"/>
              </a:rPr>
              <a:t>金属资源保护</a:t>
            </a:r>
            <a:endParaRPr lang="zh-CN" altLang="en-US" sz="4000" b="1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7" name="图片 3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3"/>
          <a:srcRect l="4204" r="4204"/>
          <a:stretch>
            <a:fillRect/>
          </a:stretch>
        </p:blipFill>
        <p:spPr>
          <a:xfrm>
            <a:off x="9549523" y="4806934"/>
            <a:ext cx="1862455" cy="1532255"/>
          </a:xfrm>
          <a:custGeom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880" h="6480">
                <a:moveTo>
                  <a:pt x="0" y="0"/>
                </a:moveTo>
                <a:lnTo>
                  <a:pt x="8880" y="0"/>
                </a:lnTo>
                <a:lnTo>
                  <a:pt x="88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Rectangle 3"/>
          <p:cNvSpPr/>
          <p:nvPr>
            <p:custDataLst>
              <p:tags r:id="rId3"/>
            </p:custDataLst>
          </p:nvPr>
        </p:nvSpPr>
        <p:spPr bwMode="auto">
          <a:xfrm>
            <a:off x="5480421" y="1533925"/>
            <a:ext cx="5517658" cy="900100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19050">
            <a:solidFill>
              <a:schemeClr val="bg1"/>
            </a:solidFill>
            <a:round/>
          </a:ln>
        </p:spPr>
        <p:txBody>
          <a:bodyPr rot="0" spcFirstLastPara="0" vert="horz" wrap="square" lIns="121920" tIns="60960" rIns="121920" bIns="60960" anchor="ctr" anchorCtr="1" forceAA="0" compatLnSpc="1">
            <a:normAutofit/>
          </a:bodyPr>
          <a:lstStyle/>
          <a:p>
            <a:endParaRPr lang="zh-CN" altLang="en-US" sz="3200" b="1"/>
          </a:p>
        </p:txBody>
      </p:sp>
      <p:pic>
        <p:nvPicPr>
          <p:cNvPr id="15" name="图片 14" descr="千库网_绿植盆景_元素编号1213657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8303" r="7938" b="3009"/>
          <a:stretch>
            <a:fillRect/>
          </a:stretch>
        </p:blipFill>
        <p:spPr>
          <a:xfrm>
            <a:off x="216432" y="1498818"/>
            <a:ext cx="3483598" cy="3828403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4" descr="https://i01piccdn.sogoucdn.com/b086197d215223bd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3"/>
          <p:cNvSpPr/>
          <p:nvPr>
            <p:custDataLst>
              <p:tags r:id="rId9"/>
            </p:custDataLst>
          </p:nvPr>
        </p:nvSpPr>
        <p:spPr bwMode="auto">
          <a:xfrm>
            <a:off x="5475619" y="4268553"/>
            <a:ext cx="5522460" cy="9001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  <a:round/>
          </a:ln>
        </p:spPr>
        <p:txBody>
          <a:bodyPr rot="0" spcFirstLastPara="0" vert="horz" wrap="square" lIns="121920" tIns="60960" rIns="121920" bIns="60960" anchor="ctr" anchorCtr="1" forceAA="0" compatLnSpc="1">
            <a:normAutofit/>
          </a:bodyPr>
          <a:lstStyle/>
          <a:p>
            <a:endParaRPr lang="zh-CN" altLang="en-US" sz="3200" b="1"/>
          </a:p>
        </p:txBody>
      </p:sp>
      <p:sp>
        <p:nvSpPr>
          <p:cNvPr id="12" name="Rectangle 3"/>
          <p:cNvSpPr/>
          <p:nvPr>
            <p:custDataLst>
              <p:tags r:id="rId10"/>
            </p:custDataLst>
          </p:nvPr>
        </p:nvSpPr>
        <p:spPr bwMode="auto">
          <a:xfrm>
            <a:off x="5475619" y="2901239"/>
            <a:ext cx="5522460" cy="900100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  <a:round/>
          </a:ln>
        </p:spPr>
        <p:txBody>
          <a:bodyPr rot="0" spcFirstLastPara="0" vert="horz" wrap="square" lIns="121920" tIns="60960" rIns="121920" bIns="60960" anchor="ctr" anchorCtr="1" forceAA="0" compatLnSpc="1">
            <a:normAutofit/>
          </a:bodyPr>
          <a:lstStyle/>
          <a:p>
            <a:endParaRPr lang="zh-CN" altLang="en-US" sz="3200" b="1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5697857" y="1698136"/>
            <a:ext cx="4108817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spc="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了解金属的锈蚀条件</a:t>
            </a:r>
            <a:endParaRPr lang="zh-CN" altLang="en-US" sz="3200"/>
          </a:p>
        </p:txBody>
      </p:sp>
      <p:sp>
        <p:nvSpPr>
          <p:cNvPr id="17" name="矩形 16"/>
          <p:cNvSpPr/>
          <p:nvPr>
            <p:custDataLst>
              <p:tags r:id="rId12"/>
            </p:custDataLst>
          </p:nvPr>
        </p:nvSpPr>
        <p:spPr>
          <a:xfrm>
            <a:off x="5697857" y="3048559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smtClean="0">
                <a:latin typeface="+mn-ea"/>
              </a:rPr>
              <a:t>知</a:t>
            </a:r>
            <a:r>
              <a:rPr lang="zh-CN" altLang="zh-CN" sz="3200">
                <a:latin typeface="+mn-ea"/>
              </a:rPr>
              <a:t>道废弃金属对环境的污染</a:t>
            </a:r>
            <a:endParaRPr lang="zh-CN" altLang="en-US" sz="3200"/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5592432" y="4420604"/>
            <a:ext cx="4288353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rPr>
              <a:t>有保护金属资源的意识</a:t>
            </a:r>
            <a:endParaRPr lang="zh-CN" altLang="en-US" sz="3200">
              <a:latin typeface="+mn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3573810" y="1632786"/>
            <a:ext cx="824783" cy="3416320"/>
          </a:xfrm>
          <a:prstGeom prst="rect">
            <a:avLst/>
          </a:prstGeom>
          <a:solidFill>
            <a:schemeClr val="accent1">
              <a:lumMod val="75000"/>
              <a:alpha val="33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5400" smtClean="0">
                <a:solidFill>
                  <a:schemeClr val="accent2"/>
                </a:solidFill>
              </a:rPr>
              <a:t>学</a:t>
            </a:r>
            <a:endParaRPr lang="en-US" altLang="zh-CN" sz="5400" smtClean="0">
              <a:solidFill>
                <a:schemeClr val="accent2"/>
              </a:solidFill>
            </a:endParaRPr>
          </a:p>
          <a:p>
            <a:r>
              <a:rPr lang="zh-CN" altLang="en-US" sz="5400" smtClean="0">
                <a:solidFill>
                  <a:schemeClr val="accent2"/>
                </a:solidFill>
              </a:rPr>
              <a:t>习</a:t>
            </a:r>
            <a:endParaRPr lang="en-US" altLang="zh-CN" sz="5400" smtClean="0">
              <a:solidFill>
                <a:schemeClr val="accent2"/>
              </a:solidFill>
            </a:endParaRPr>
          </a:p>
          <a:p>
            <a:r>
              <a:rPr lang="zh-CN" altLang="en-US" sz="5400" smtClean="0">
                <a:solidFill>
                  <a:schemeClr val="accent2"/>
                </a:solidFill>
              </a:rPr>
              <a:t>目</a:t>
            </a:r>
            <a:endParaRPr lang="en-US" altLang="zh-CN" sz="5400" smtClean="0">
              <a:solidFill>
                <a:schemeClr val="accent2"/>
              </a:solidFill>
            </a:endParaRPr>
          </a:p>
          <a:p>
            <a:r>
              <a:rPr lang="zh-CN" altLang="en-US" sz="5400" smtClean="0">
                <a:solidFill>
                  <a:schemeClr val="accent2"/>
                </a:solidFill>
              </a:rPr>
              <a:t>标</a:t>
            </a:r>
            <a:r>
              <a:rPr lang="en-US" altLang="zh-CN" sz="5400" smtClean="0">
                <a:solidFill>
                  <a:schemeClr val="accent2"/>
                </a:solidFill>
              </a:rPr>
              <a:t> </a:t>
            </a:r>
            <a:endParaRPr lang="en-US" altLang="zh-CN" sz="5400">
              <a:solidFill>
                <a:schemeClr val="accent2"/>
              </a:solidFill>
            </a:endParaRPr>
          </a:p>
        </p:txBody>
      </p:sp>
      <p:pic>
        <p:nvPicPr>
          <p:cNvPr id="19" name="Picture 6" descr="https://i04piccdn.sogoucdn.com/f5ec73431504a8e0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695901" cy="131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865265" y="64186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/>
              <a:t>课程导入</a:t>
            </a:r>
            <a:endParaRPr lang="zh-CN" altLang="en-US" sz="3200" b="1"/>
          </a:p>
        </p:txBody>
      </p:sp>
      <p:sp>
        <p:nvSpPr>
          <p:cNvPr id="3" name="椭圆 2"/>
          <p:cNvSpPr/>
          <p:nvPr>
            <p:custDataLst>
              <p:tags r:id="rId4"/>
            </p:custDataLst>
          </p:nvPr>
        </p:nvSpPr>
        <p:spPr>
          <a:xfrm>
            <a:off x="379991" y="276701"/>
            <a:ext cx="1333500" cy="13335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组合 3"/>
          <p:cNvGrpSpPr/>
          <p:nvPr>
            <p:custDataLst>
              <p:tags r:id="rId5"/>
            </p:custDataLst>
          </p:nvPr>
        </p:nvGrpSpPr>
        <p:grpSpPr>
          <a:xfrm>
            <a:off x="531765" y="490591"/>
            <a:ext cx="1029952" cy="685949"/>
            <a:chOff x="5302250" y="2903538"/>
            <a:chExt cx="1587500" cy="1057276"/>
          </a:xfrm>
          <a:solidFill>
            <a:srgbClr val="4B649F"/>
          </a:solidFill>
        </p:grpSpPr>
        <p:sp>
          <p:nvSpPr>
            <p:cNvPr id="5" name="Freeform 84"/>
            <p:cNvSpPr/>
            <p:nvPr>
              <p:custDataLst>
                <p:tags r:id="rId6"/>
              </p:custDataLst>
            </p:nvPr>
          </p:nvSpPr>
          <p:spPr bwMode="auto">
            <a:xfrm>
              <a:off x="5362575" y="3040063"/>
              <a:ext cx="706438" cy="614363"/>
            </a:xfrm>
            <a:custGeom>
              <a:gdLst>
                <a:gd name="T0" fmla="*/ 181 w 187"/>
                <a:gd name="T1" fmla="*/ 49 h 162"/>
                <a:gd name="T2" fmla="*/ 187 w 187"/>
                <a:gd name="T3" fmla="*/ 66 h 162"/>
                <a:gd name="T4" fmla="*/ 187 w 187"/>
                <a:gd name="T5" fmla="*/ 162 h 162"/>
                <a:gd name="T6" fmla="*/ 176 w 187"/>
                <a:gd name="T7" fmla="*/ 153 h 162"/>
                <a:gd name="T8" fmla="*/ 92 w 187"/>
                <a:gd name="T9" fmla="*/ 115 h 162"/>
                <a:gd name="T10" fmla="*/ 73 w 187"/>
                <a:gd name="T11" fmla="*/ 114 h 162"/>
                <a:gd name="T12" fmla="*/ 8 w 187"/>
                <a:gd name="T13" fmla="*/ 131 h 162"/>
                <a:gd name="T14" fmla="*/ 1 w 187"/>
                <a:gd name="T15" fmla="*/ 131 h 162"/>
                <a:gd name="T16" fmla="*/ 2 w 187"/>
                <a:gd name="T17" fmla="*/ 126 h 162"/>
                <a:gd name="T18" fmla="*/ 26 w 187"/>
                <a:gd name="T19" fmla="*/ 70 h 162"/>
                <a:gd name="T20" fmla="*/ 48 w 187"/>
                <a:gd name="T21" fmla="*/ 20 h 162"/>
                <a:gd name="T22" fmla="*/ 53 w 187"/>
                <a:gd name="T23" fmla="*/ 13 h 162"/>
                <a:gd name="T24" fmla="*/ 62 w 187"/>
                <a:gd name="T25" fmla="*/ 9 h 162"/>
                <a:gd name="T26" fmla="*/ 130 w 187"/>
                <a:gd name="T27" fmla="*/ 11 h 162"/>
                <a:gd name="T28" fmla="*/ 181 w 187"/>
                <a:gd name="T29" fmla="*/ 49 h 1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62">
                  <a:moveTo>
                    <a:pt x="181" y="49"/>
                  </a:moveTo>
                  <a:cubicBezTo>
                    <a:pt x="184" y="54"/>
                    <a:pt x="187" y="60"/>
                    <a:pt x="187" y="66"/>
                  </a:cubicBezTo>
                  <a:cubicBezTo>
                    <a:pt x="187" y="162"/>
                    <a:pt x="187" y="162"/>
                    <a:pt x="187" y="162"/>
                  </a:cubicBezTo>
                  <a:cubicBezTo>
                    <a:pt x="187" y="162"/>
                    <a:pt x="178" y="154"/>
                    <a:pt x="176" y="153"/>
                  </a:cubicBezTo>
                  <a:cubicBezTo>
                    <a:pt x="168" y="148"/>
                    <a:pt x="133" y="120"/>
                    <a:pt x="92" y="115"/>
                  </a:cubicBezTo>
                  <a:cubicBezTo>
                    <a:pt x="86" y="114"/>
                    <a:pt x="79" y="114"/>
                    <a:pt x="73" y="114"/>
                  </a:cubicBezTo>
                  <a:cubicBezTo>
                    <a:pt x="32" y="114"/>
                    <a:pt x="8" y="131"/>
                    <a:pt x="8" y="131"/>
                  </a:cubicBezTo>
                  <a:cubicBezTo>
                    <a:pt x="5" y="133"/>
                    <a:pt x="2" y="133"/>
                    <a:pt x="1" y="131"/>
                  </a:cubicBezTo>
                  <a:cubicBezTo>
                    <a:pt x="0" y="130"/>
                    <a:pt x="1" y="128"/>
                    <a:pt x="2" y="126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9" y="18"/>
                    <a:pt x="51" y="15"/>
                    <a:pt x="53" y="13"/>
                  </a:cubicBezTo>
                  <a:cubicBezTo>
                    <a:pt x="55" y="11"/>
                    <a:pt x="59" y="10"/>
                    <a:pt x="62" y="9"/>
                  </a:cubicBezTo>
                  <a:cubicBezTo>
                    <a:pt x="65" y="9"/>
                    <a:pt x="98" y="0"/>
                    <a:pt x="130" y="11"/>
                  </a:cubicBezTo>
                  <a:cubicBezTo>
                    <a:pt x="163" y="22"/>
                    <a:pt x="179" y="45"/>
                    <a:pt x="181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Freeform 85"/>
            <p:cNvSpPr/>
            <p:nvPr>
              <p:custDataLst>
                <p:tags r:id="rId7"/>
              </p:custDataLst>
            </p:nvPr>
          </p:nvSpPr>
          <p:spPr bwMode="auto">
            <a:xfrm>
              <a:off x="6115050" y="2903538"/>
              <a:ext cx="400050" cy="747713"/>
            </a:xfrm>
            <a:custGeom>
              <a:gdLst>
                <a:gd name="T0" fmla="*/ 44 w 106"/>
                <a:gd name="T1" fmla="*/ 119 h 197"/>
                <a:gd name="T2" fmla="*/ 3 w 106"/>
                <a:gd name="T3" fmla="*/ 187 h 197"/>
                <a:gd name="T4" fmla="*/ 0 w 106"/>
                <a:gd name="T5" fmla="*/ 197 h 197"/>
                <a:gd name="T6" fmla="*/ 0 w 106"/>
                <a:gd name="T7" fmla="*/ 83 h 197"/>
                <a:gd name="T8" fmla="*/ 1 w 106"/>
                <a:gd name="T9" fmla="*/ 64 h 197"/>
                <a:gd name="T10" fmla="*/ 16 w 106"/>
                <a:gd name="T11" fmla="*/ 29 h 197"/>
                <a:gd name="T12" fmla="*/ 49 w 106"/>
                <a:gd name="T13" fmla="*/ 1 h 197"/>
                <a:gd name="T14" fmla="*/ 54 w 106"/>
                <a:gd name="T15" fmla="*/ 0 h 197"/>
                <a:gd name="T16" fmla="*/ 64 w 106"/>
                <a:gd name="T17" fmla="*/ 6 h 197"/>
                <a:gd name="T18" fmla="*/ 85 w 106"/>
                <a:gd name="T19" fmla="*/ 42 h 197"/>
                <a:gd name="T20" fmla="*/ 86 w 106"/>
                <a:gd name="T21" fmla="*/ 42 h 197"/>
                <a:gd name="T22" fmla="*/ 104 w 106"/>
                <a:gd name="T23" fmla="*/ 74 h 197"/>
                <a:gd name="T24" fmla="*/ 105 w 106"/>
                <a:gd name="T25" fmla="*/ 82 h 197"/>
                <a:gd name="T26" fmla="*/ 99 w 106"/>
                <a:gd name="T27" fmla="*/ 87 h 197"/>
                <a:gd name="T28" fmla="*/ 44 w 106"/>
                <a:gd name="T29" fmla="*/ 119 h 19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5" h="197">
                  <a:moveTo>
                    <a:pt x="44" y="119"/>
                  </a:moveTo>
                  <a:cubicBezTo>
                    <a:pt x="25" y="137"/>
                    <a:pt x="12" y="156"/>
                    <a:pt x="3" y="187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77"/>
                    <a:pt x="0" y="69"/>
                    <a:pt x="1" y="64"/>
                  </a:cubicBezTo>
                  <a:cubicBezTo>
                    <a:pt x="1" y="63"/>
                    <a:pt x="3" y="47"/>
                    <a:pt x="16" y="29"/>
                  </a:cubicBezTo>
                  <a:cubicBezTo>
                    <a:pt x="30" y="11"/>
                    <a:pt x="48" y="1"/>
                    <a:pt x="49" y="1"/>
                  </a:cubicBezTo>
                  <a:cubicBezTo>
                    <a:pt x="51" y="0"/>
                    <a:pt x="52" y="0"/>
                    <a:pt x="54" y="0"/>
                  </a:cubicBezTo>
                  <a:cubicBezTo>
                    <a:pt x="58" y="0"/>
                    <a:pt x="62" y="2"/>
                    <a:pt x="64" y="6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104" y="74"/>
                    <a:pt x="104" y="74"/>
                    <a:pt x="104" y="74"/>
                  </a:cubicBezTo>
                  <a:cubicBezTo>
                    <a:pt x="106" y="76"/>
                    <a:pt x="106" y="79"/>
                    <a:pt x="105" y="82"/>
                  </a:cubicBezTo>
                  <a:cubicBezTo>
                    <a:pt x="104" y="84"/>
                    <a:pt x="102" y="86"/>
                    <a:pt x="99" y="87"/>
                  </a:cubicBezTo>
                  <a:cubicBezTo>
                    <a:pt x="99" y="87"/>
                    <a:pt x="66" y="99"/>
                    <a:pt x="44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Freeform 86"/>
            <p:cNvSpPr/>
            <p:nvPr>
              <p:custDataLst>
                <p:tags r:id="rId8"/>
              </p:custDataLst>
            </p:nvPr>
          </p:nvSpPr>
          <p:spPr bwMode="auto">
            <a:xfrm>
              <a:off x="6194425" y="3529013"/>
              <a:ext cx="642938" cy="160338"/>
            </a:xfrm>
            <a:custGeom>
              <a:gdLst>
                <a:gd name="T0" fmla="*/ 155 w 170"/>
                <a:gd name="T1" fmla="*/ 11 h 42"/>
                <a:gd name="T2" fmla="*/ 154 w 170"/>
                <a:gd name="T3" fmla="*/ 10 h 42"/>
                <a:gd name="T4" fmla="*/ 153 w 170"/>
                <a:gd name="T5" fmla="*/ 10 h 42"/>
                <a:gd name="T6" fmla="*/ 108 w 170"/>
                <a:gd name="T7" fmla="*/ 0 h 42"/>
                <a:gd name="T8" fmla="*/ 85 w 170"/>
                <a:gd name="T9" fmla="*/ 3 h 42"/>
                <a:gd name="T10" fmla="*/ 11 w 170"/>
                <a:gd name="T11" fmla="*/ 35 h 42"/>
                <a:gd name="T12" fmla="*/ 11 w 170"/>
                <a:gd name="T13" fmla="*/ 36 h 42"/>
                <a:gd name="T14" fmla="*/ 7 w 170"/>
                <a:gd name="T15" fmla="*/ 38 h 42"/>
                <a:gd name="T16" fmla="*/ 3 w 170"/>
                <a:gd name="T17" fmla="*/ 40 h 42"/>
                <a:gd name="T18" fmla="*/ 1 w 170"/>
                <a:gd name="T19" fmla="*/ 42 h 42"/>
                <a:gd name="T20" fmla="*/ 0 w 170"/>
                <a:gd name="T21" fmla="*/ 42 h 42"/>
                <a:gd name="T22" fmla="*/ 161 w 170"/>
                <a:gd name="T23" fmla="*/ 42 h 42"/>
                <a:gd name="T24" fmla="*/ 169 w 170"/>
                <a:gd name="T25" fmla="*/ 38 h 42"/>
                <a:gd name="T26" fmla="*/ 167 w 170"/>
                <a:gd name="T27" fmla="*/ 28 h 42"/>
                <a:gd name="T28" fmla="*/ 155 w 170"/>
                <a:gd name="T29" fmla="*/ 11 h 4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0" h="42">
                  <a:moveTo>
                    <a:pt x="155" y="11"/>
                  </a:moveTo>
                  <a:cubicBezTo>
                    <a:pt x="155" y="11"/>
                    <a:pt x="154" y="10"/>
                    <a:pt x="154" y="10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2" y="9"/>
                    <a:pt x="132" y="0"/>
                    <a:pt x="108" y="0"/>
                  </a:cubicBezTo>
                  <a:cubicBezTo>
                    <a:pt x="100" y="0"/>
                    <a:pt x="92" y="1"/>
                    <a:pt x="85" y="3"/>
                  </a:cubicBezTo>
                  <a:cubicBezTo>
                    <a:pt x="46" y="15"/>
                    <a:pt x="15" y="33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0" y="36"/>
                    <a:pt x="9" y="37"/>
                    <a:pt x="7" y="38"/>
                  </a:cubicBezTo>
                  <a:cubicBezTo>
                    <a:pt x="6" y="39"/>
                    <a:pt x="4" y="40"/>
                    <a:pt x="3" y="40"/>
                  </a:cubicBezTo>
                  <a:cubicBezTo>
                    <a:pt x="2" y="41"/>
                    <a:pt x="2" y="41"/>
                    <a:pt x="1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61" y="42"/>
                    <a:pt x="161" y="42"/>
                    <a:pt x="161" y="42"/>
                  </a:cubicBezTo>
                  <a:cubicBezTo>
                    <a:pt x="165" y="42"/>
                    <a:pt x="167" y="41"/>
                    <a:pt x="169" y="38"/>
                  </a:cubicBezTo>
                  <a:cubicBezTo>
                    <a:pt x="170" y="35"/>
                    <a:pt x="169" y="32"/>
                    <a:pt x="167" y="28"/>
                  </a:cubicBezTo>
                  <a:cubicBezTo>
                    <a:pt x="167" y="28"/>
                    <a:pt x="162" y="20"/>
                    <a:pt x="15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Freeform 87"/>
            <p:cNvSpPr/>
            <p:nvPr>
              <p:custDataLst>
                <p:tags r:id="rId9"/>
              </p:custDataLst>
            </p:nvPr>
          </p:nvSpPr>
          <p:spPr bwMode="auto">
            <a:xfrm>
              <a:off x="5335588" y="3771901"/>
              <a:ext cx="1520825" cy="155575"/>
            </a:xfrm>
            <a:custGeom>
              <a:gdLst>
                <a:gd name="T0" fmla="*/ 402 w 402"/>
                <a:gd name="T1" fmla="*/ 24 h 41"/>
                <a:gd name="T2" fmla="*/ 385 w 402"/>
                <a:gd name="T3" fmla="*/ 41 h 41"/>
                <a:gd name="T4" fmla="*/ 382 w 402"/>
                <a:gd name="T5" fmla="*/ 41 h 41"/>
                <a:gd name="T6" fmla="*/ 232 w 402"/>
                <a:gd name="T7" fmla="*/ 28 h 41"/>
                <a:gd name="T8" fmla="*/ 217 w 402"/>
                <a:gd name="T9" fmla="*/ 34 h 41"/>
                <a:gd name="T10" fmla="*/ 216 w 402"/>
                <a:gd name="T11" fmla="*/ 35 h 41"/>
                <a:gd name="T12" fmla="*/ 201 w 402"/>
                <a:gd name="T13" fmla="*/ 40 h 41"/>
                <a:gd name="T14" fmla="*/ 201 w 402"/>
                <a:gd name="T15" fmla="*/ 40 h 41"/>
                <a:gd name="T16" fmla="*/ 186 w 402"/>
                <a:gd name="T17" fmla="*/ 35 h 41"/>
                <a:gd name="T18" fmla="*/ 185 w 402"/>
                <a:gd name="T19" fmla="*/ 34 h 41"/>
                <a:gd name="T20" fmla="*/ 170 w 402"/>
                <a:gd name="T21" fmla="*/ 28 h 41"/>
                <a:gd name="T22" fmla="*/ 20 w 402"/>
                <a:gd name="T23" fmla="*/ 41 h 41"/>
                <a:gd name="T24" fmla="*/ 17 w 402"/>
                <a:gd name="T25" fmla="*/ 41 h 41"/>
                <a:gd name="T26" fmla="*/ 0 w 402"/>
                <a:gd name="T27" fmla="*/ 24 h 41"/>
                <a:gd name="T28" fmla="*/ 16 w 402"/>
                <a:gd name="T29" fmla="*/ 7 h 41"/>
                <a:gd name="T30" fmla="*/ 17 w 402"/>
                <a:gd name="T31" fmla="*/ 7 h 41"/>
                <a:gd name="T32" fmla="*/ 164 w 402"/>
                <a:gd name="T33" fmla="*/ 0 h 41"/>
                <a:gd name="T34" fmla="*/ 177 w 402"/>
                <a:gd name="T35" fmla="*/ 6 h 41"/>
                <a:gd name="T36" fmla="*/ 182 w 402"/>
                <a:gd name="T37" fmla="*/ 6 h 41"/>
                <a:gd name="T38" fmla="*/ 194 w 402"/>
                <a:gd name="T39" fmla="*/ 0 h 41"/>
                <a:gd name="T40" fmla="*/ 208 w 402"/>
                <a:gd name="T41" fmla="*/ 0 h 41"/>
                <a:gd name="T42" fmla="*/ 220 w 402"/>
                <a:gd name="T43" fmla="*/ 6 h 41"/>
                <a:gd name="T44" fmla="*/ 225 w 402"/>
                <a:gd name="T45" fmla="*/ 6 h 41"/>
                <a:gd name="T46" fmla="*/ 238 w 402"/>
                <a:gd name="T47" fmla="*/ 0 h 41"/>
                <a:gd name="T48" fmla="*/ 385 w 402"/>
                <a:gd name="T49" fmla="*/ 7 h 41"/>
                <a:gd name="T50" fmla="*/ 386 w 402"/>
                <a:gd name="T51" fmla="*/ 7 h 41"/>
                <a:gd name="T52" fmla="*/ 402 w 402"/>
                <a:gd name="T53" fmla="*/ 24 h 4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02" h="41">
                  <a:moveTo>
                    <a:pt x="402" y="24"/>
                  </a:moveTo>
                  <a:cubicBezTo>
                    <a:pt x="402" y="33"/>
                    <a:pt x="394" y="41"/>
                    <a:pt x="385" y="41"/>
                  </a:cubicBezTo>
                  <a:cubicBezTo>
                    <a:pt x="384" y="41"/>
                    <a:pt x="383" y="41"/>
                    <a:pt x="382" y="41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227" y="28"/>
                    <a:pt x="220" y="31"/>
                    <a:pt x="217" y="34"/>
                  </a:cubicBezTo>
                  <a:cubicBezTo>
                    <a:pt x="217" y="34"/>
                    <a:pt x="217" y="34"/>
                    <a:pt x="216" y="35"/>
                  </a:cubicBezTo>
                  <a:cubicBezTo>
                    <a:pt x="214" y="38"/>
                    <a:pt x="208" y="40"/>
                    <a:pt x="201" y="40"/>
                  </a:cubicBezTo>
                  <a:cubicBezTo>
                    <a:pt x="201" y="40"/>
                    <a:pt x="201" y="40"/>
                    <a:pt x="201" y="40"/>
                  </a:cubicBezTo>
                  <a:cubicBezTo>
                    <a:pt x="194" y="40"/>
                    <a:pt x="188" y="38"/>
                    <a:pt x="186" y="35"/>
                  </a:cubicBezTo>
                  <a:cubicBezTo>
                    <a:pt x="185" y="34"/>
                    <a:pt x="185" y="34"/>
                    <a:pt x="185" y="34"/>
                  </a:cubicBezTo>
                  <a:cubicBezTo>
                    <a:pt x="182" y="31"/>
                    <a:pt x="175" y="28"/>
                    <a:pt x="170" y="28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19" y="41"/>
                    <a:pt x="18" y="41"/>
                    <a:pt x="17" y="41"/>
                  </a:cubicBezTo>
                  <a:cubicBezTo>
                    <a:pt x="8" y="41"/>
                    <a:pt x="0" y="33"/>
                    <a:pt x="0" y="24"/>
                  </a:cubicBezTo>
                  <a:cubicBezTo>
                    <a:pt x="0" y="15"/>
                    <a:pt x="7" y="8"/>
                    <a:pt x="16" y="7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9" y="0"/>
                    <a:pt x="175" y="2"/>
                    <a:pt x="177" y="6"/>
                  </a:cubicBezTo>
                  <a:cubicBezTo>
                    <a:pt x="178" y="10"/>
                    <a:pt x="181" y="10"/>
                    <a:pt x="182" y="6"/>
                  </a:cubicBezTo>
                  <a:cubicBezTo>
                    <a:pt x="183" y="2"/>
                    <a:pt x="189" y="0"/>
                    <a:pt x="194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13" y="0"/>
                    <a:pt x="219" y="2"/>
                    <a:pt x="220" y="6"/>
                  </a:cubicBezTo>
                  <a:cubicBezTo>
                    <a:pt x="221" y="10"/>
                    <a:pt x="224" y="10"/>
                    <a:pt x="225" y="6"/>
                  </a:cubicBezTo>
                  <a:cubicBezTo>
                    <a:pt x="227" y="2"/>
                    <a:pt x="233" y="0"/>
                    <a:pt x="238" y="0"/>
                  </a:cubicBezTo>
                  <a:cubicBezTo>
                    <a:pt x="385" y="7"/>
                    <a:pt x="385" y="7"/>
                    <a:pt x="385" y="7"/>
                  </a:cubicBezTo>
                  <a:cubicBezTo>
                    <a:pt x="386" y="7"/>
                    <a:pt x="386" y="7"/>
                    <a:pt x="386" y="7"/>
                  </a:cubicBezTo>
                  <a:cubicBezTo>
                    <a:pt x="395" y="8"/>
                    <a:pt x="402" y="15"/>
                    <a:pt x="402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Freeform 88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5302250" y="3733801"/>
              <a:ext cx="1587500" cy="227013"/>
            </a:xfrm>
            <a:custGeom>
              <a:gdLst>
                <a:gd name="T0" fmla="*/ 394 w 420"/>
                <a:gd name="T1" fmla="*/ 60 h 60"/>
                <a:gd name="T2" fmla="*/ 394 w 420"/>
                <a:gd name="T3" fmla="*/ 60 h 60"/>
                <a:gd name="T4" fmla="*/ 391 w 420"/>
                <a:gd name="T5" fmla="*/ 60 h 60"/>
                <a:gd name="T6" fmla="*/ 390 w 420"/>
                <a:gd name="T7" fmla="*/ 60 h 60"/>
                <a:gd name="T8" fmla="*/ 240 w 420"/>
                <a:gd name="T9" fmla="*/ 47 h 60"/>
                <a:gd name="T10" fmla="*/ 240 w 420"/>
                <a:gd name="T11" fmla="*/ 47 h 60"/>
                <a:gd name="T12" fmla="*/ 235 w 420"/>
                <a:gd name="T13" fmla="*/ 49 h 60"/>
                <a:gd name="T14" fmla="*/ 235 w 420"/>
                <a:gd name="T15" fmla="*/ 52 h 60"/>
                <a:gd name="T16" fmla="*/ 230 w 420"/>
                <a:gd name="T17" fmla="*/ 53 h 60"/>
                <a:gd name="T18" fmla="*/ 210 w 420"/>
                <a:gd name="T19" fmla="*/ 59 h 60"/>
                <a:gd name="T20" fmla="*/ 210 w 420"/>
                <a:gd name="T21" fmla="*/ 59 h 60"/>
                <a:gd name="T22" fmla="*/ 190 w 420"/>
                <a:gd name="T23" fmla="*/ 53 h 60"/>
                <a:gd name="T24" fmla="*/ 186 w 420"/>
                <a:gd name="T25" fmla="*/ 52 h 60"/>
                <a:gd name="T26" fmla="*/ 185 w 420"/>
                <a:gd name="T27" fmla="*/ 49 h 60"/>
                <a:gd name="T28" fmla="*/ 180 w 420"/>
                <a:gd name="T29" fmla="*/ 47 h 60"/>
                <a:gd name="T30" fmla="*/ 29 w 420"/>
                <a:gd name="T31" fmla="*/ 60 h 60"/>
                <a:gd name="T32" fmla="*/ 26 w 420"/>
                <a:gd name="T33" fmla="*/ 60 h 60"/>
                <a:gd name="T34" fmla="*/ 0 w 420"/>
                <a:gd name="T35" fmla="*/ 34 h 60"/>
                <a:gd name="T36" fmla="*/ 25 w 420"/>
                <a:gd name="T37" fmla="*/ 8 h 60"/>
                <a:gd name="T38" fmla="*/ 25 w 420"/>
                <a:gd name="T39" fmla="*/ 8 h 60"/>
                <a:gd name="T40" fmla="*/ 173 w 420"/>
                <a:gd name="T41" fmla="*/ 1 h 60"/>
                <a:gd name="T42" fmla="*/ 188 w 420"/>
                <a:gd name="T43" fmla="*/ 5 h 60"/>
                <a:gd name="T44" fmla="*/ 203 w 420"/>
                <a:gd name="T45" fmla="*/ 0 h 60"/>
                <a:gd name="T46" fmla="*/ 217 w 420"/>
                <a:gd name="T47" fmla="*/ 0 h 60"/>
                <a:gd name="T48" fmla="*/ 232 w 420"/>
                <a:gd name="T49" fmla="*/ 5 h 60"/>
                <a:gd name="T50" fmla="*/ 247 w 420"/>
                <a:gd name="T51" fmla="*/ 1 h 60"/>
                <a:gd name="T52" fmla="*/ 395 w 420"/>
                <a:gd name="T53" fmla="*/ 8 h 60"/>
                <a:gd name="T54" fmla="*/ 420 w 420"/>
                <a:gd name="T55" fmla="*/ 34 h 60"/>
                <a:gd name="T56" fmla="*/ 394 w 420"/>
                <a:gd name="T57" fmla="*/ 60 h 60"/>
                <a:gd name="T58" fmla="*/ 26 w 420"/>
                <a:gd name="T59" fmla="*/ 26 h 60"/>
                <a:gd name="T60" fmla="*/ 18 w 420"/>
                <a:gd name="T61" fmla="*/ 34 h 60"/>
                <a:gd name="T62" fmla="*/ 26 w 420"/>
                <a:gd name="T63" fmla="*/ 42 h 60"/>
                <a:gd name="T64" fmla="*/ 26 w 420"/>
                <a:gd name="T65" fmla="*/ 42 h 60"/>
                <a:gd name="T66" fmla="*/ 28 w 420"/>
                <a:gd name="T67" fmla="*/ 42 h 60"/>
                <a:gd name="T68" fmla="*/ 178 w 420"/>
                <a:gd name="T69" fmla="*/ 29 h 60"/>
                <a:gd name="T70" fmla="*/ 180 w 420"/>
                <a:gd name="T71" fmla="*/ 29 h 60"/>
                <a:gd name="T72" fmla="*/ 199 w 420"/>
                <a:gd name="T73" fmla="*/ 36 h 60"/>
                <a:gd name="T74" fmla="*/ 200 w 420"/>
                <a:gd name="T75" fmla="*/ 36 h 60"/>
                <a:gd name="T76" fmla="*/ 202 w 420"/>
                <a:gd name="T77" fmla="*/ 39 h 60"/>
                <a:gd name="T78" fmla="*/ 210 w 420"/>
                <a:gd name="T79" fmla="*/ 41 h 60"/>
                <a:gd name="T80" fmla="*/ 210 w 420"/>
                <a:gd name="T81" fmla="*/ 41 h 60"/>
                <a:gd name="T82" fmla="*/ 218 w 420"/>
                <a:gd name="T83" fmla="*/ 39 h 60"/>
                <a:gd name="T84" fmla="*/ 220 w 420"/>
                <a:gd name="T85" fmla="*/ 36 h 60"/>
                <a:gd name="T86" fmla="*/ 221 w 420"/>
                <a:gd name="T87" fmla="*/ 36 h 60"/>
                <a:gd name="T88" fmla="*/ 242 w 420"/>
                <a:gd name="T89" fmla="*/ 29 h 60"/>
                <a:gd name="T90" fmla="*/ 392 w 420"/>
                <a:gd name="T91" fmla="*/ 42 h 60"/>
                <a:gd name="T92" fmla="*/ 394 w 420"/>
                <a:gd name="T93" fmla="*/ 42 h 60"/>
                <a:gd name="T94" fmla="*/ 402 w 420"/>
                <a:gd name="T95" fmla="*/ 34 h 60"/>
                <a:gd name="T96" fmla="*/ 395 w 420"/>
                <a:gd name="T97" fmla="*/ 26 h 60"/>
                <a:gd name="T98" fmla="*/ 394 w 420"/>
                <a:gd name="T99" fmla="*/ 26 h 60"/>
                <a:gd name="T100" fmla="*/ 246 w 420"/>
                <a:gd name="T101" fmla="*/ 19 h 60"/>
                <a:gd name="T102" fmla="*/ 246 w 420"/>
                <a:gd name="T103" fmla="*/ 19 h 60"/>
                <a:gd name="T104" fmla="*/ 242 w 420"/>
                <a:gd name="T105" fmla="*/ 20 h 60"/>
                <a:gd name="T106" fmla="*/ 231 w 420"/>
                <a:gd name="T107" fmla="*/ 28 h 60"/>
                <a:gd name="T108" fmla="*/ 221 w 420"/>
                <a:gd name="T109" fmla="*/ 20 h 60"/>
                <a:gd name="T110" fmla="*/ 217 w 420"/>
                <a:gd name="T111" fmla="*/ 19 h 60"/>
                <a:gd name="T112" fmla="*/ 203 w 420"/>
                <a:gd name="T113" fmla="*/ 19 h 60"/>
                <a:gd name="T114" fmla="*/ 199 w 420"/>
                <a:gd name="T115" fmla="*/ 20 h 60"/>
                <a:gd name="T116" fmla="*/ 189 w 420"/>
                <a:gd name="T117" fmla="*/ 28 h 60"/>
                <a:gd name="T118" fmla="*/ 178 w 420"/>
                <a:gd name="T119" fmla="*/ 20 h 60"/>
                <a:gd name="T120" fmla="*/ 174 w 420"/>
                <a:gd name="T121" fmla="*/ 19 h 60"/>
                <a:gd name="T122" fmla="*/ 26 w 420"/>
                <a:gd name="T123" fmla="*/ 26 h 60"/>
                <a:gd name="T124" fmla="*/ 26 w 420"/>
                <a:gd name="T125" fmla="*/ 26 h 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0" h="60">
                  <a:moveTo>
                    <a:pt x="394" y="60"/>
                  </a:moveTo>
                  <a:cubicBezTo>
                    <a:pt x="394" y="60"/>
                    <a:pt x="394" y="60"/>
                    <a:pt x="394" y="60"/>
                  </a:cubicBezTo>
                  <a:cubicBezTo>
                    <a:pt x="393" y="60"/>
                    <a:pt x="392" y="60"/>
                    <a:pt x="391" y="60"/>
                  </a:cubicBezTo>
                  <a:cubicBezTo>
                    <a:pt x="390" y="60"/>
                    <a:pt x="390" y="60"/>
                    <a:pt x="390" y="60"/>
                  </a:cubicBezTo>
                  <a:cubicBezTo>
                    <a:pt x="240" y="47"/>
                    <a:pt x="240" y="47"/>
                    <a:pt x="240" y="47"/>
                  </a:cubicBezTo>
                  <a:cubicBezTo>
                    <a:pt x="240" y="47"/>
                    <a:pt x="240" y="47"/>
                    <a:pt x="240" y="47"/>
                  </a:cubicBezTo>
                  <a:cubicBezTo>
                    <a:pt x="238" y="47"/>
                    <a:pt x="236" y="48"/>
                    <a:pt x="235" y="49"/>
                  </a:cubicBezTo>
                  <a:cubicBezTo>
                    <a:pt x="235" y="52"/>
                    <a:pt x="235" y="52"/>
                    <a:pt x="235" y="52"/>
                  </a:cubicBezTo>
                  <a:cubicBezTo>
                    <a:pt x="230" y="53"/>
                    <a:pt x="230" y="53"/>
                    <a:pt x="230" y="53"/>
                  </a:cubicBezTo>
                  <a:cubicBezTo>
                    <a:pt x="225" y="57"/>
                    <a:pt x="218" y="59"/>
                    <a:pt x="210" y="59"/>
                  </a:cubicBezTo>
                  <a:cubicBezTo>
                    <a:pt x="210" y="59"/>
                    <a:pt x="210" y="59"/>
                    <a:pt x="210" y="59"/>
                  </a:cubicBezTo>
                  <a:cubicBezTo>
                    <a:pt x="202" y="59"/>
                    <a:pt x="195" y="57"/>
                    <a:pt x="190" y="53"/>
                  </a:cubicBezTo>
                  <a:cubicBezTo>
                    <a:pt x="186" y="52"/>
                    <a:pt x="186" y="52"/>
                    <a:pt x="186" y="52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84" y="48"/>
                    <a:pt x="182" y="47"/>
                    <a:pt x="180" y="47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8" y="60"/>
                    <a:pt x="27" y="60"/>
                    <a:pt x="26" y="60"/>
                  </a:cubicBezTo>
                  <a:cubicBezTo>
                    <a:pt x="12" y="60"/>
                    <a:pt x="0" y="48"/>
                    <a:pt x="0" y="34"/>
                  </a:cubicBezTo>
                  <a:cubicBezTo>
                    <a:pt x="0" y="20"/>
                    <a:pt x="11" y="9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173" y="1"/>
                    <a:pt x="173" y="1"/>
                    <a:pt x="173" y="1"/>
                  </a:cubicBezTo>
                  <a:cubicBezTo>
                    <a:pt x="178" y="1"/>
                    <a:pt x="184" y="2"/>
                    <a:pt x="188" y="5"/>
                  </a:cubicBezTo>
                  <a:cubicBezTo>
                    <a:pt x="192" y="2"/>
                    <a:pt x="197" y="0"/>
                    <a:pt x="203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3" y="0"/>
                    <a:pt x="228" y="2"/>
                    <a:pt x="232" y="5"/>
                  </a:cubicBezTo>
                  <a:cubicBezTo>
                    <a:pt x="236" y="2"/>
                    <a:pt x="242" y="1"/>
                    <a:pt x="247" y="1"/>
                  </a:cubicBezTo>
                  <a:cubicBezTo>
                    <a:pt x="395" y="8"/>
                    <a:pt x="395" y="8"/>
                    <a:pt x="395" y="8"/>
                  </a:cubicBezTo>
                  <a:cubicBezTo>
                    <a:pt x="409" y="9"/>
                    <a:pt x="420" y="20"/>
                    <a:pt x="420" y="34"/>
                  </a:cubicBezTo>
                  <a:cubicBezTo>
                    <a:pt x="420" y="48"/>
                    <a:pt x="408" y="60"/>
                    <a:pt x="394" y="60"/>
                  </a:cubicBezTo>
                  <a:close/>
                  <a:moveTo>
                    <a:pt x="26" y="26"/>
                  </a:moveTo>
                  <a:cubicBezTo>
                    <a:pt x="21" y="26"/>
                    <a:pt x="18" y="30"/>
                    <a:pt x="18" y="34"/>
                  </a:cubicBezTo>
                  <a:cubicBezTo>
                    <a:pt x="18" y="38"/>
                    <a:pt x="22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7" y="42"/>
                    <a:pt x="28" y="42"/>
                    <a:pt x="28" y="42"/>
                  </a:cubicBezTo>
                  <a:cubicBezTo>
                    <a:pt x="178" y="29"/>
                    <a:pt x="178" y="29"/>
                    <a:pt x="178" y="29"/>
                  </a:cubicBezTo>
                  <a:cubicBezTo>
                    <a:pt x="179" y="29"/>
                    <a:pt x="179" y="29"/>
                    <a:pt x="180" y="29"/>
                  </a:cubicBezTo>
                  <a:cubicBezTo>
                    <a:pt x="187" y="29"/>
                    <a:pt x="194" y="32"/>
                    <a:pt x="199" y="36"/>
                  </a:cubicBezTo>
                  <a:cubicBezTo>
                    <a:pt x="200" y="36"/>
                    <a:pt x="200" y="36"/>
                    <a:pt x="200" y="36"/>
                  </a:cubicBezTo>
                  <a:cubicBezTo>
                    <a:pt x="202" y="39"/>
                    <a:pt x="202" y="39"/>
                    <a:pt x="202" y="39"/>
                  </a:cubicBezTo>
                  <a:cubicBezTo>
                    <a:pt x="202" y="40"/>
                    <a:pt x="205" y="41"/>
                    <a:pt x="210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5" y="41"/>
                    <a:pt x="218" y="40"/>
                    <a:pt x="218" y="39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221" y="36"/>
                    <a:pt x="221" y="36"/>
                    <a:pt x="221" y="36"/>
                  </a:cubicBezTo>
                  <a:cubicBezTo>
                    <a:pt x="227" y="32"/>
                    <a:pt x="235" y="29"/>
                    <a:pt x="242" y="29"/>
                  </a:cubicBezTo>
                  <a:cubicBezTo>
                    <a:pt x="392" y="42"/>
                    <a:pt x="392" y="42"/>
                    <a:pt x="392" y="42"/>
                  </a:cubicBezTo>
                  <a:cubicBezTo>
                    <a:pt x="392" y="42"/>
                    <a:pt x="393" y="42"/>
                    <a:pt x="394" y="42"/>
                  </a:cubicBezTo>
                  <a:cubicBezTo>
                    <a:pt x="398" y="42"/>
                    <a:pt x="402" y="38"/>
                    <a:pt x="402" y="34"/>
                  </a:cubicBezTo>
                  <a:cubicBezTo>
                    <a:pt x="402" y="30"/>
                    <a:pt x="399" y="26"/>
                    <a:pt x="395" y="26"/>
                  </a:cubicBezTo>
                  <a:cubicBezTo>
                    <a:pt x="394" y="26"/>
                    <a:pt x="394" y="26"/>
                    <a:pt x="394" y="26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44" y="19"/>
                    <a:pt x="243" y="20"/>
                    <a:pt x="242" y="20"/>
                  </a:cubicBezTo>
                  <a:cubicBezTo>
                    <a:pt x="239" y="27"/>
                    <a:pt x="234" y="28"/>
                    <a:pt x="231" y="28"/>
                  </a:cubicBezTo>
                  <a:cubicBezTo>
                    <a:pt x="227" y="28"/>
                    <a:pt x="223" y="25"/>
                    <a:pt x="221" y="20"/>
                  </a:cubicBezTo>
                  <a:cubicBezTo>
                    <a:pt x="220" y="19"/>
                    <a:pt x="219" y="19"/>
                    <a:pt x="217" y="19"/>
                  </a:cubicBezTo>
                  <a:cubicBezTo>
                    <a:pt x="203" y="19"/>
                    <a:pt x="203" y="19"/>
                    <a:pt x="203" y="19"/>
                  </a:cubicBezTo>
                  <a:cubicBezTo>
                    <a:pt x="201" y="19"/>
                    <a:pt x="200" y="19"/>
                    <a:pt x="199" y="20"/>
                  </a:cubicBezTo>
                  <a:cubicBezTo>
                    <a:pt x="197" y="25"/>
                    <a:pt x="193" y="28"/>
                    <a:pt x="189" y="28"/>
                  </a:cubicBezTo>
                  <a:cubicBezTo>
                    <a:pt x="186" y="28"/>
                    <a:pt x="181" y="27"/>
                    <a:pt x="178" y="20"/>
                  </a:cubicBezTo>
                  <a:cubicBezTo>
                    <a:pt x="177" y="20"/>
                    <a:pt x="176" y="19"/>
                    <a:pt x="174" y="19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Freeform 89"/>
            <p:cNvSpPr/>
            <p:nvPr>
              <p:custDataLst>
                <p:tags r:id="rId11"/>
              </p:custDataLst>
            </p:nvPr>
          </p:nvSpPr>
          <p:spPr bwMode="auto">
            <a:xfrm>
              <a:off x="5354638" y="3525838"/>
              <a:ext cx="669925" cy="163513"/>
            </a:xfrm>
            <a:custGeom>
              <a:gdLst>
                <a:gd name="T0" fmla="*/ 169 w 177"/>
                <a:gd name="T1" fmla="*/ 37 h 43"/>
                <a:gd name="T2" fmla="*/ 168 w 177"/>
                <a:gd name="T3" fmla="*/ 36 h 43"/>
                <a:gd name="T4" fmla="*/ 92 w 177"/>
                <a:gd name="T5" fmla="*/ 1 h 43"/>
                <a:gd name="T6" fmla="*/ 75 w 177"/>
                <a:gd name="T7" fmla="*/ 0 h 43"/>
                <a:gd name="T8" fmla="*/ 18 w 177"/>
                <a:gd name="T9" fmla="*/ 15 h 43"/>
                <a:gd name="T10" fmla="*/ 3 w 177"/>
                <a:gd name="T11" fmla="*/ 29 h 43"/>
                <a:gd name="T12" fmla="*/ 1 w 177"/>
                <a:gd name="T13" fmla="*/ 39 h 43"/>
                <a:gd name="T14" fmla="*/ 9 w 177"/>
                <a:gd name="T15" fmla="*/ 43 h 43"/>
                <a:gd name="T16" fmla="*/ 177 w 177"/>
                <a:gd name="T17" fmla="*/ 43 h 43"/>
                <a:gd name="T18" fmla="*/ 169 w 177"/>
                <a:gd name="T19" fmla="*/ 37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7" h="43">
                  <a:moveTo>
                    <a:pt x="169" y="37"/>
                  </a:moveTo>
                  <a:cubicBezTo>
                    <a:pt x="168" y="36"/>
                    <a:pt x="168" y="36"/>
                    <a:pt x="168" y="36"/>
                  </a:cubicBezTo>
                  <a:cubicBezTo>
                    <a:pt x="141" y="16"/>
                    <a:pt x="115" y="5"/>
                    <a:pt x="92" y="1"/>
                  </a:cubicBezTo>
                  <a:cubicBezTo>
                    <a:pt x="87" y="1"/>
                    <a:pt x="81" y="0"/>
                    <a:pt x="75" y="0"/>
                  </a:cubicBezTo>
                  <a:cubicBezTo>
                    <a:pt x="40" y="0"/>
                    <a:pt x="18" y="15"/>
                    <a:pt x="18" y="15"/>
                  </a:cubicBezTo>
                  <a:cubicBezTo>
                    <a:pt x="16" y="16"/>
                    <a:pt x="6" y="23"/>
                    <a:pt x="3" y="29"/>
                  </a:cubicBezTo>
                  <a:cubicBezTo>
                    <a:pt x="1" y="33"/>
                    <a:pt x="0" y="36"/>
                    <a:pt x="1" y="39"/>
                  </a:cubicBezTo>
                  <a:cubicBezTo>
                    <a:pt x="3" y="42"/>
                    <a:pt x="5" y="43"/>
                    <a:pt x="9" y="43"/>
                  </a:cubicBezTo>
                  <a:cubicBezTo>
                    <a:pt x="177" y="43"/>
                    <a:pt x="177" y="43"/>
                    <a:pt x="177" y="43"/>
                  </a:cubicBezTo>
                  <a:cubicBezTo>
                    <a:pt x="174" y="40"/>
                    <a:pt x="170" y="37"/>
                    <a:pt x="16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90"/>
            <p:cNvSpPr/>
            <p:nvPr>
              <p:custDataLst>
                <p:tags r:id="rId12"/>
              </p:custDataLst>
            </p:nvPr>
          </p:nvSpPr>
          <p:spPr bwMode="auto">
            <a:xfrm>
              <a:off x="6175375" y="3063876"/>
              <a:ext cx="654050" cy="571500"/>
            </a:xfrm>
            <a:custGeom>
              <a:gdLst>
                <a:gd name="T0" fmla="*/ 171 w 173"/>
                <a:gd name="T1" fmla="*/ 114 h 151"/>
                <a:gd name="T2" fmla="*/ 157 w 173"/>
                <a:gd name="T3" fmla="*/ 87 h 151"/>
                <a:gd name="T4" fmla="*/ 157 w 173"/>
                <a:gd name="T5" fmla="*/ 86 h 151"/>
                <a:gd name="T6" fmla="*/ 123 w 173"/>
                <a:gd name="T7" fmla="*/ 21 h 151"/>
                <a:gd name="T8" fmla="*/ 116 w 173"/>
                <a:gd name="T9" fmla="*/ 8 h 151"/>
                <a:gd name="T10" fmla="*/ 115 w 173"/>
                <a:gd name="T11" fmla="*/ 7 h 151"/>
                <a:gd name="T12" fmla="*/ 87 w 173"/>
                <a:gd name="T13" fmla="*/ 0 h 151"/>
                <a:gd name="T14" fmla="*/ 101 w 173"/>
                <a:gd name="T15" fmla="*/ 24 h 151"/>
                <a:gd name="T16" fmla="*/ 103 w 173"/>
                <a:gd name="T17" fmla="*/ 45 h 151"/>
                <a:gd name="T18" fmla="*/ 88 w 173"/>
                <a:gd name="T19" fmla="*/ 59 h 151"/>
                <a:gd name="T20" fmla="*/ 38 w 173"/>
                <a:gd name="T21" fmla="*/ 87 h 151"/>
                <a:gd name="T22" fmla="*/ 1 w 173"/>
                <a:gd name="T23" fmla="*/ 149 h 151"/>
                <a:gd name="T24" fmla="*/ 0 w 173"/>
                <a:gd name="T25" fmla="*/ 151 h 151"/>
                <a:gd name="T26" fmla="*/ 1 w 173"/>
                <a:gd name="T27" fmla="*/ 151 h 151"/>
                <a:gd name="T28" fmla="*/ 9 w 173"/>
                <a:gd name="T29" fmla="*/ 146 h 151"/>
                <a:gd name="T30" fmla="*/ 86 w 173"/>
                <a:gd name="T31" fmla="*/ 112 h 151"/>
                <a:gd name="T32" fmla="*/ 113 w 173"/>
                <a:gd name="T33" fmla="*/ 109 h 151"/>
                <a:gd name="T34" fmla="*/ 165 w 173"/>
                <a:gd name="T35" fmla="*/ 120 h 151"/>
                <a:gd name="T36" fmla="*/ 169 w 173"/>
                <a:gd name="T37" fmla="*/ 121 h 151"/>
                <a:gd name="T38" fmla="*/ 172 w 173"/>
                <a:gd name="T39" fmla="*/ 120 h 151"/>
                <a:gd name="T40" fmla="*/ 171 w 173"/>
                <a:gd name="T41" fmla="*/ 114 h 15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3" h="151">
                  <a:moveTo>
                    <a:pt x="171" y="114"/>
                  </a:moveTo>
                  <a:cubicBezTo>
                    <a:pt x="157" y="87"/>
                    <a:pt x="157" y="87"/>
                    <a:pt x="157" y="87"/>
                  </a:cubicBezTo>
                  <a:cubicBezTo>
                    <a:pt x="157" y="86"/>
                    <a:pt x="157" y="86"/>
                    <a:pt x="157" y="86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0" y="17"/>
                    <a:pt x="117" y="11"/>
                    <a:pt x="116" y="8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5" y="7"/>
                    <a:pt x="101" y="0"/>
                    <a:pt x="87" y="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5" y="31"/>
                    <a:pt x="105" y="38"/>
                    <a:pt x="103" y="45"/>
                  </a:cubicBezTo>
                  <a:cubicBezTo>
                    <a:pt x="100" y="51"/>
                    <a:pt x="95" y="56"/>
                    <a:pt x="88" y="59"/>
                  </a:cubicBezTo>
                  <a:cubicBezTo>
                    <a:pt x="85" y="60"/>
                    <a:pt x="56" y="71"/>
                    <a:pt x="38" y="87"/>
                  </a:cubicBezTo>
                  <a:cubicBezTo>
                    <a:pt x="19" y="105"/>
                    <a:pt x="8" y="123"/>
                    <a:pt x="1" y="149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1" y="151"/>
                    <a:pt x="1" y="151"/>
                  </a:cubicBezTo>
                  <a:cubicBezTo>
                    <a:pt x="3" y="149"/>
                    <a:pt x="6" y="147"/>
                    <a:pt x="9" y="146"/>
                  </a:cubicBezTo>
                  <a:cubicBezTo>
                    <a:pt x="9" y="146"/>
                    <a:pt x="42" y="125"/>
                    <a:pt x="86" y="112"/>
                  </a:cubicBezTo>
                  <a:cubicBezTo>
                    <a:pt x="95" y="110"/>
                    <a:pt x="104" y="109"/>
                    <a:pt x="113" y="109"/>
                  </a:cubicBezTo>
                  <a:cubicBezTo>
                    <a:pt x="141" y="109"/>
                    <a:pt x="165" y="120"/>
                    <a:pt x="165" y="120"/>
                  </a:cubicBezTo>
                  <a:cubicBezTo>
                    <a:pt x="167" y="121"/>
                    <a:pt x="168" y="121"/>
                    <a:pt x="169" y="121"/>
                  </a:cubicBezTo>
                  <a:cubicBezTo>
                    <a:pt x="171" y="121"/>
                    <a:pt x="172" y="120"/>
                    <a:pt x="172" y="120"/>
                  </a:cubicBezTo>
                  <a:cubicBezTo>
                    <a:pt x="173" y="118"/>
                    <a:pt x="172" y="116"/>
                    <a:pt x="171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6" name="文本框 25"/>
          <p:cNvSpPr txBox="1"/>
          <p:nvPr>
            <p:custDataLst>
              <p:tags r:id="rId13"/>
            </p:custDataLst>
          </p:nvPr>
        </p:nvSpPr>
        <p:spPr>
          <a:xfrm>
            <a:off x="553394" y="1602019"/>
            <a:ext cx="526551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mtClean="0"/>
              <a:t>同学们有没有发现放在家里的铁钉，有的已经生锈了；带的眼镜铜框，一开始表面很光泽，时间一长出现了绿色物质；跨江大桥数十年表面都没有生锈；这些现象是什么原因呢？</a:t>
            </a:r>
            <a:endParaRPr lang="zh-CN" altLang="en-US" sz="2800"/>
          </a:p>
        </p:txBody>
      </p:sp>
      <p:sp>
        <p:nvSpPr>
          <p:cNvPr id="27" name="矩形 26"/>
          <p:cNvSpPr/>
          <p:nvPr>
            <p:custDataLst>
              <p:tags r:id="rId14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Picture 4" descr="https://i01piccdn.sogoucdn.com/b086197d215223bd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444" y="975699"/>
            <a:ext cx="2323733" cy="18075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584070" y="663127"/>
            <a:ext cx="1696671" cy="24326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Picture 8" descr="http://img0.imgtn.bdimg.com/it/u=1202639915,1334293531&amp;fm=21&amp;gp=0.jpg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7"/>
          <a:stretch>
            <a:fillRect/>
          </a:stretch>
        </p:blipFill>
        <p:spPr bwMode="auto">
          <a:xfrm>
            <a:off x="6225444" y="3407398"/>
            <a:ext cx="2453178" cy="1854712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/>
          <p:nvPr>
            <p:custDataLst>
              <p:tags r:id="rId24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9434946" y="3420103"/>
            <a:ext cx="2452016" cy="1842007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710341" y="525800"/>
            <a:ext cx="4304383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smtClean="0">
                <a:solidFill>
                  <a:schemeClr val="accent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一、</a:t>
            </a:r>
            <a:r>
              <a:rPr lang="zh-CN" altLang="en-US" sz="3200" b="1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铁制品锈蚀的条件</a:t>
            </a:r>
            <a:endParaRPr lang="en-US" altLang="zh-CN" sz="3200" b="1">
              <a:solidFill>
                <a:schemeClr val="accent5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64210" y="1236345"/>
            <a:ext cx="7650480" cy="1383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思考：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为什么铁制品在干燥的空气中不易生锈？</a:t>
            </a:r>
            <a:endParaRPr lang="zh-CN" altLang="en-US" sz="280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在潮湿的空气中容易生锈呢？</a:t>
            </a:r>
            <a:endParaRPr lang="zh-CN" altLang="en-US" sz="280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793115" y="4344670"/>
            <a:ext cx="6608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猜想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：铁生锈与水有关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793115" y="5007610"/>
            <a:ext cx="6608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猜想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：铁生锈与氧气有关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793115" y="5670550"/>
            <a:ext cx="6608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猜想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：铁生锈与氧气和水有关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793115" y="2926080"/>
            <a:ext cx="596790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1）.</a:t>
            </a:r>
            <a:r>
              <a:rPr lang="zh-CN" altLang="en-US" sz="28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提出问题</a:t>
            </a:r>
            <a:r>
              <a:rPr lang="en-US" altLang="zh-CN" sz="28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</a:t>
            </a:r>
            <a:r>
              <a:rPr lang="zh-CN" altLang="en-US" sz="28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铁生锈与什么有关？</a:t>
            </a:r>
            <a:endParaRPr lang="zh-CN" altLang="en-US" sz="280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6" name="Picture 8" descr="http://img0.imgtn.bdimg.com/it/u=1202639915,1334293531&amp;fm=21&amp;gp=0.jpg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7"/>
          <a:stretch>
            <a:fillRect/>
          </a:stretch>
        </p:blipFill>
        <p:spPr bwMode="auto">
          <a:xfrm>
            <a:off x="7571190" y="2285053"/>
            <a:ext cx="3626658" cy="2555871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793116" y="3635375"/>
            <a:ext cx="28506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2）.</a:t>
            </a:r>
            <a:r>
              <a:rPr lang="zh-CN" altLang="zh-CN" sz="28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猜想与假设</a:t>
            </a:r>
            <a:endParaRPr lang="zh-CN" altLang="zh-CN" sz="280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>
            <p:custDataLst>
              <p:tags r:id="rId12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Picture 4" descr="https://i01piccdn.sogoucdn.com/b086197d215223bd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5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880764" y="405784"/>
            <a:ext cx="3972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铁</a:t>
            </a:r>
            <a:r>
              <a:rPr lang="zh-CN" altLang="en-US" sz="3200" b="1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</a:rPr>
              <a:t>制品锈蚀的条件</a:t>
            </a:r>
            <a:endParaRPr lang="en-US" altLang="zh-CN" sz="3200" b="1">
              <a:solidFill>
                <a:schemeClr val="accent5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990757" y="4281670"/>
            <a:ext cx="95248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3200">
                <a:latin typeface="+mn-ea"/>
              </a:rPr>
              <a:t>取</a:t>
            </a:r>
            <a:r>
              <a:rPr lang="zh-CN" altLang="en-US" sz="3200">
                <a:solidFill>
                  <a:prstClr val="black"/>
                </a:solidFill>
                <a:latin typeface="+mn-ea"/>
              </a:rPr>
              <a:t>洁净无锈的铁钉、试管、经煮沸迅速冷却的蒸馏水、植物油、棉花和干燥剂氯化钙</a:t>
            </a:r>
            <a:r>
              <a:rPr lang="zh-CN" altLang="en-US" sz="3200">
                <a:latin typeface="+mn-ea"/>
              </a:rPr>
              <a:t>，分别在不同条件下进行实验。</a:t>
            </a:r>
            <a:endParaRPr lang="zh-CN" altLang="en-US" sz="3200">
              <a:solidFill>
                <a:prstClr val="black"/>
              </a:solidFill>
              <a:latin typeface="+mn-ea"/>
            </a:endParaRPr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763" y="1609514"/>
            <a:ext cx="1706649" cy="253476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782" y="1617981"/>
            <a:ext cx="2781685" cy="2310858"/>
          </a:xfrm>
          <a:prstGeom prst="rect">
            <a:avLst/>
          </a:prstGeom>
        </p:spPr>
      </p:pic>
      <p:pic>
        <p:nvPicPr>
          <p:cNvPr id="6" name="图片 5" descr="C:\Users\hp\Desktop\图片2.png图片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37280" y="1609514"/>
            <a:ext cx="2380537" cy="231932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1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4" descr="https://i01piccdn.sogoucdn.com/b086197d215223bd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6" name="铁生锈的条件">
            <a:hlinkClick action="ppaction://media"/>
          </p:cNvPr>
          <p:cNvPicPr>
            <a:picLocks noChangeAspect="1"/>
          </p:cNvPicPr>
          <p:nvPr>
            <a:videoFile r:link="rId5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338984" y="826365"/>
            <a:ext cx="9675380" cy="5535853"/>
          </a:xfrm>
          <a:prstGeom prst="rect">
            <a:avLst/>
          </a:prstGeom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56942" y="523528"/>
          <a:ext cx="11161242" cy="5339424"/>
        </p:xfrm>
        <a:graphic>
          <a:graphicData uri="http://schemas.openxmlformats.org/drawingml/2006/table">
            <a:tbl>
              <a:tblPr/>
              <a:tblGrid>
                <a:gridCol w="1980221"/>
                <a:gridCol w="2232248"/>
                <a:gridCol w="1872208"/>
                <a:gridCol w="2448272"/>
                <a:gridCol w="2628293"/>
              </a:tblGrid>
              <a:tr h="490444"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6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实验</a:t>
                      </a:r>
                      <a:endParaRPr lang="zh-CN" altLang="en-US" sz="2600" b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6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现象</a:t>
                      </a:r>
                      <a:endParaRPr lang="zh-CN" altLang="en-US" sz="2600" b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6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条件</a:t>
                      </a:r>
                      <a:endParaRPr lang="zh-CN" altLang="en-US" sz="2600" b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6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分析</a:t>
                      </a:r>
                      <a:endParaRPr lang="zh-CN" altLang="en-US" sz="2600" b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6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结论</a:t>
                      </a:r>
                      <a:endParaRPr lang="zh-CN" altLang="en-US" sz="2600" b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556826"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600" b="0" baseline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①</a:t>
                      </a:r>
                      <a:r>
                        <a:rPr lang="zh-CN" altLang="en-US" sz="26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铁钉浸没在水中</a:t>
                      </a:r>
                      <a:endParaRPr lang="zh-CN" altLang="en-US" sz="2600" b="0" baseline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en-US" altLang="zh-CN" sz="26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en-US" altLang="zh-CN" sz="26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7843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en-US" altLang="zh-CN" sz="26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7843"/>
                      </a:srgbClr>
                    </a:solidFill>
                  </a:tcPr>
                </a:tc>
                <a:tc rowSpan="2"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600" b="0">
                        <a:solidFill>
                          <a:srgbClr val="FF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7843"/>
                      </a:srgbClr>
                    </a:solidFill>
                  </a:tcPr>
                </a:tc>
                <a:tc rowSpan="4">
                  <a:txBody>
                    <a:bodyPr vert="horz" wrap="square"/>
                    <a:lstStyle/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600" b="0">
                        <a:solidFill>
                          <a:srgbClr val="FF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7843"/>
                      </a:srgbClr>
                    </a:solidFill>
                  </a:tcPr>
                </a:tc>
              </a:tr>
              <a:tr h="867664">
                <a:tc rowSpan="2">
                  <a:txBody>
                    <a:bodyPr vert="horz" wrap="square"/>
                    <a:lstStyle/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6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②</a:t>
                      </a:r>
                      <a:r>
                        <a:rPr lang="zh-CN" altLang="en-US" sz="260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铁钉在干燥空气中</a:t>
                      </a:r>
                      <a:endParaRPr lang="zh-CN" altLang="en-US" sz="2600" b="0" baseline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en-US" sz="26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 vert="horz" wrap="square"/>
                    <a:lstStyle/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en-US" altLang="zh-CN" sz="26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7843"/>
                      </a:srgbClr>
                    </a:solidFill>
                  </a:tcPr>
                </a:tc>
                <a:tc rowSpan="2">
                  <a:txBody>
                    <a:bodyPr vert="horz" wrap="square"/>
                    <a:lstStyle/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en-US" altLang="zh-CN" sz="26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7843"/>
                      </a:srgbClr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49020"/>
                      </a:srgbClr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49020"/>
                      </a:srgbClr>
                    </a:solidFill>
                  </a:tcPr>
                </a:tc>
              </a:tr>
              <a:tr h="964013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 rowSpan="2">
                  <a:txBody>
                    <a:bodyPr vert="horz" wrap="square"/>
                    <a:lstStyle/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600" b="0">
                        <a:solidFill>
                          <a:srgbClr val="FF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7843"/>
                      </a:srgbClr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1460477"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600" b="0" baseline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③</a:t>
                      </a:r>
                      <a:r>
                        <a:rPr lang="zh-CN" altLang="en-US" sz="260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铁钉一半浸入水中</a:t>
                      </a:r>
                      <a:endParaRPr lang="zh-CN" altLang="en-US" sz="2600" b="0" baseline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en-US" sz="2600" b="0" baseline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6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92150" lvl="1" indent="-34798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2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2pPr>
                      <a:lvl3pPr marL="987425" lvl="2" indent="-294005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21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3pPr>
                      <a:lvl4pPr marL="1281430" lvl="3" indent="-2921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4pPr>
                      <a:lvl5pPr marL="1598930" lvl="4" indent="-31623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buChar char="§"/>
                        <a:defRPr sz="1800">
                          <a:solidFill>
                            <a:schemeClr val="tx1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6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7843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26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7843"/>
                      </a:srgbClr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>
                        <a:alpha val="49020"/>
                      </a:srgbClr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90005" marR="90005" marT="46803" marB="46803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>
                        <a:alpha val="4902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597936" y="4436769"/>
            <a:ext cx="20882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rPr>
              <a:t>铁钉与水和空气交界面处易生锈</a:t>
            </a:r>
            <a:endParaRPr lang="zh-CN" altLang="en-US" sz="2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4864418" y="4836878"/>
            <a:ext cx="166883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rPr>
              <a:t>水、氧气</a:t>
            </a:r>
            <a:endParaRPr lang="zh-CN" altLang="en-US" sz="2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6872563" y="3690217"/>
            <a:ext cx="1933690" cy="189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②</a:t>
            </a:r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③</a:t>
            </a:r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rPr>
              <a:t>可得出铁生锈与</a:t>
            </a:r>
            <a:r>
              <a:rPr lang="zh-CN" altLang="en-US" sz="2600">
                <a:solidFill>
                  <a:srgbClr val="258B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水</a:t>
            </a:r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rPr>
              <a:t>有关</a:t>
            </a:r>
            <a:endParaRPr lang="zh-CN" altLang="en-US" sz="2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2776124" y="1165968"/>
            <a:ext cx="20882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rPr>
              <a:t>铁钉表面没有明显的锈斑</a:t>
            </a:r>
            <a:endParaRPr lang="zh-CN" altLang="en-US" sz="2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5513018" y="1538750"/>
            <a:ext cx="690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zh-CN" altLang="en-US" sz="2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2776124" y="2902426"/>
            <a:ext cx="20882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rPr>
              <a:t>铁钉仍光亮完好</a:t>
            </a:r>
            <a:endParaRPr lang="zh-CN" altLang="en-US" sz="2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5411954" y="3102480"/>
            <a:ext cx="8925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rPr>
              <a:t>氧气</a:t>
            </a:r>
            <a:endParaRPr lang="zh-CN" altLang="en-US" sz="2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6873833" y="1538433"/>
            <a:ext cx="2088232" cy="189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rPr>
              <a:t>①和③可得出铁生锈与</a:t>
            </a:r>
            <a:r>
              <a:rPr lang="zh-CN" altLang="en-US" sz="2600">
                <a:solidFill>
                  <a:srgbClr val="258B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氧气</a:t>
            </a:r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rPr>
              <a:t>有关</a:t>
            </a:r>
            <a:endParaRPr lang="zh-CN" altLang="en-US" sz="2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9530834" y="1760676"/>
            <a:ext cx="2048154" cy="2422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600">
                <a:solidFill>
                  <a:srgbClr val="258B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水和氧气同时存在</a:t>
            </a:r>
            <a:r>
              <a:rPr lang="zh-CN" altLang="en-US" sz="2600">
                <a:latin typeface="微软雅黑" panose="020b0503020204020204" pitchFamily="34" charset="-122"/>
                <a:ea typeface="微软雅黑" panose="020b0503020204020204" pitchFamily="34" charset="-122"/>
              </a:rPr>
              <a:t>的环境中铁能生锈</a:t>
            </a:r>
            <a:endParaRPr lang="zh-CN" altLang="en-US" sz="2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>
            <p:custDataLst>
              <p:tags r:id="rId13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Picture 4" descr="https://i01piccdn.sogoucdn.com/b086197d215223bd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1"/>
          <p:cNvSpPr txBox="1"/>
          <p:nvPr>
            <p:custDataLst>
              <p:tags r:id="rId3"/>
            </p:custDataLst>
          </p:nvPr>
        </p:nvSpPr>
        <p:spPr>
          <a:xfrm>
            <a:off x="699379" y="404843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实验结论</a:t>
            </a:r>
            <a:endParaRPr lang="zh-CN" altLang="en-US" sz="3200" b="1">
              <a:solidFill>
                <a:schemeClr val="accent5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99379" y="1051198"/>
            <a:ext cx="102734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28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铁生锈的条件是铁与水、氧气同时接触，即铁生锈是</a:t>
            </a:r>
            <a:r>
              <a:rPr lang="zh-CN" altLang="en-US" sz="28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铁与水、氧气共同作用</a:t>
            </a:r>
            <a:r>
              <a:rPr lang="zh-CN" altLang="en-US" sz="28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280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结果。</a:t>
            </a:r>
            <a:endParaRPr lang="zh-CN" altLang="en-US" sz="280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99379" y="2685748"/>
            <a:ext cx="10028281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为什么要使用蒸馏水</a:t>
            </a:r>
            <a:r>
              <a:rPr lang="en-US" altLang="zh-CN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?</a:t>
            </a:r>
            <a:r>
              <a:rPr lang="zh-CN" altLang="en-US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蒸馏水为什么</a:t>
            </a:r>
            <a:r>
              <a:rPr lang="zh-CN" altLang="en-US" sz="2800">
                <a:solidFill>
                  <a:schemeClr val="tx1"/>
                </a:solidFill>
                <a:sym typeface="+mn-ea"/>
              </a:rPr>
              <a:t>煮沸后迅速冷却的</a:t>
            </a:r>
            <a:r>
              <a:rPr lang="zh-CN" altLang="en-US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呢</a:t>
            </a:r>
            <a:r>
              <a:rPr lang="en-US" altLang="zh-CN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?</a:t>
            </a:r>
            <a:endParaRPr lang="en-US" altLang="zh-CN" sz="2800" b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699073" y="3533140"/>
            <a:ext cx="6939280" cy="5219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olidFill>
                  <a:schemeClr val="accent5"/>
                </a:solidFill>
                <a:sym typeface="+mn-ea"/>
              </a:rPr>
              <a:t>蒸馏水：排除水中其他杂质对铁生锈的影响</a:t>
            </a:r>
            <a:endParaRPr lang="zh-CN" altLang="en-US" sz="2800">
              <a:solidFill>
                <a:schemeClr val="accent5"/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699073" y="4152265"/>
            <a:ext cx="7294880" cy="5219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r>
              <a:rPr lang="zh-CN" altLang="en-US" sz="2800">
                <a:solidFill>
                  <a:schemeClr val="accent5"/>
                </a:solidFill>
                <a:sym typeface="+mn-ea"/>
              </a:rPr>
              <a:t>煮沸后迅速冷却：目的是除去水中溶解的氧气</a:t>
            </a:r>
            <a:endParaRPr lang="zh-CN" altLang="en-US" sz="2800">
              <a:solidFill>
                <a:schemeClr val="accent5"/>
              </a:solidFill>
              <a:sym typeface="+mn-ea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99379" y="4834588"/>
            <a:ext cx="10028281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为什么要</a:t>
            </a:r>
            <a:r>
              <a:rPr lang="zh-CN" altLang="en-US" sz="2800">
                <a:sym typeface="+mn-ea"/>
              </a:rPr>
              <a:t>在水面上覆盖一层植物油？</a:t>
            </a:r>
            <a:endParaRPr lang="en-US" altLang="zh-CN" sz="2800" b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810680" y="5571823"/>
            <a:ext cx="5570756" cy="6698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>
                <a:solidFill>
                  <a:schemeClr val="accent5"/>
                </a:solidFill>
                <a:sym typeface="+mn-ea"/>
              </a:rPr>
              <a:t>隔绝氧气，防止氧气溶解在水中</a:t>
            </a:r>
            <a:r>
              <a:rPr lang="zh-CN" sz="2800">
                <a:solidFill>
                  <a:schemeClr val="accent5"/>
                </a:solidFill>
                <a:sym typeface="+mn-ea"/>
              </a:rPr>
              <a:t>。</a:t>
            </a:r>
            <a:endParaRPr lang="zh-CN" altLang="en-US" sz="2800">
              <a:solidFill>
                <a:schemeClr val="accent5"/>
              </a:solidFill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4" descr="https://i01piccdn.sogoucdn.com/b086197d215223bd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738967" y="420368"/>
            <a:ext cx="40944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铁生锈的原理是什么？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714590" y="1093810"/>
            <a:ext cx="6628319" cy="20415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3800"/>
              </a:lnSpc>
            </a:pPr>
            <a:r>
              <a:rPr kumimoji="1" lang="en-US" altLang="zh-CN" sz="2800" noProof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    </a:t>
            </a:r>
            <a:r>
              <a:rPr kumimoji="1" lang="zh-CN" altLang="en-US" sz="2800" noProof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铁在有氧气、水等物质的条件下发生复杂的化学反应生成铁锈</a:t>
            </a:r>
            <a:r>
              <a:rPr kumimoji="1" lang="en-US" altLang="zh-CN" sz="2800" b="1" noProof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(Fe</a:t>
            </a:r>
            <a:r>
              <a:rPr kumimoji="1" lang="en-US" altLang="zh-CN" sz="2800" b="1" baseline="-25000" noProof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2</a:t>
            </a:r>
            <a:r>
              <a:rPr kumimoji="1" lang="en-US" altLang="zh-CN" sz="2800" b="1" noProof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O</a:t>
            </a:r>
            <a:r>
              <a:rPr kumimoji="1" lang="en-US" altLang="zh-CN" sz="2800" b="1" baseline="-25000" noProof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3</a:t>
            </a:r>
            <a:r>
              <a:rPr kumimoji="1" lang="en-US" altLang="zh-CN" sz="2800" b="1" noProof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·xH</a:t>
            </a:r>
            <a:r>
              <a:rPr kumimoji="1" lang="en-US" altLang="zh-CN" sz="2800" b="1" baseline="-25000" noProof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2</a:t>
            </a:r>
            <a:r>
              <a:rPr kumimoji="1" lang="en-US" altLang="zh-CN" sz="2800" b="1" noProof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O)</a:t>
            </a:r>
            <a:r>
              <a:rPr kumimoji="1" lang="zh-CN" altLang="en-US" sz="2800" b="1" noProof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zh-CN" altLang="en-US" sz="2800" noProof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铁锈</a:t>
            </a:r>
            <a:r>
              <a:rPr kumimoji="1" lang="zh-CN" altLang="en-US" sz="2800" noProof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疏松多孔</a:t>
            </a:r>
            <a:r>
              <a:rPr lang="zh-CN" altLang="en-US" sz="2800" noProof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结构</a:t>
            </a:r>
            <a:r>
              <a:rPr kumimoji="1" lang="zh-CN" altLang="en-US" sz="2800" noProof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zh-CN" altLang="en-US" sz="2800" noProof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吸收水分，加速铁制品的生锈（缓慢氧化）。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738967" y="3319029"/>
            <a:ext cx="6228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铝比铁活泼，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为什么铝不容易锈蚀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1101853" y="4205560"/>
            <a:ext cx="5368220" cy="155427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eaLnBrk="1" fontAlgn="auto" latinLnBrk="0" hangingPunct="1">
              <a:lnSpc>
                <a:spcPts val="3800"/>
              </a:lnSpc>
            </a:pPr>
            <a:r>
              <a:rPr lang="zh-CN" altLang="en-US" sz="2800" b="1" smtClean="0">
                <a:solidFill>
                  <a:schemeClr val="accent5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因为铝与空气中的氧气反应生成一层致密的氧化铝薄膜，阻止铝进一步被氧化。 </a:t>
            </a:r>
            <a:endParaRPr lang="zh-CN" altLang="en-US" sz="2800" b="1" smtClean="0">
              <a:solidFill>
                <a:schemeClr val="accent5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4" descr="https://i01piccdn.sogoucdn.com/b086197d215223bd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 descr="C:\Users\yang\Desktop\8单元\rusty-3743221_960_720.jpgrusty-3743221_960_72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20440" y="1179526"/>
            <a:ext cx="2861771" cy="2139503"/>
          </a:xfrm>
          <a:prstGeom prst="rect">
            <a:avLst/>
          </a:prstGeom>
        </p:spPr>
      </p:pic>
      <p:pic>
        <p:nvPicPr>
          <p:cNvPr id="9" name="图片 8" descr="C:\Users\yang\Desktop\8单元\u=276674504,1702337969&amp;fm=26&amp;fmt=auto.webp.jpgu=276674504,1702337969&amp;fm=26&amp;fmt=auto.webp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968930" y="3918331"/>
            <a:ext cx="2915890" cy="1942141"/>
          </a:xfrm>
          <a:prstGeom prst="roundRect">
            <a:avLst/>
          </a:prstGeom>
          <a:ln>
            <a:noFill/>
          </a:ln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653633" y="5076293"/>
            <a:ext cx="10790222" cy="1308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问题一：证明铁生锈需要与氧气接触的实验是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问题二：证明铁生锈需要与水接触的实验是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8220452" y="5030126"/>
            <a:ext cx="1670125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①②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8185208" y="5707523"/>
            <a:ext cx="194721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①③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>
            <p:custDataLst>
              <p:tags r:id="rId6"/>
            </p:custDataLst>
          </p:nvPr>
        </p:nvGrpSpPr>
        <p:grpSpPr>
          <a:xfrm>
            <a:off x="2262188" y="1155302"/>
            <a:ext cx="2157412" cy="3721498"/>
            <a:chOff x="2404885" y="2008164"/>
            <a:chExt cx="1569660" cy="3090844"/>
          </a:xfrm>
        </p:grpSpPr>
        <p:pic>
          <p:nvPicPr>
            <p:cNvPr id="6" name="图片 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484657" y="2008164"/>
              <a:ext cx="1410116" cy="2243012"/>
            </a:xfrm>
            <a:prstGeom prst="rect">
              <a:avLst/>
            </a:prstGeom>
            <a:ln w="19050">
              <a:solidFill>
                <a:srgbClr val="00A5B0"/>
              </a:solidFill>
            </a:ln>
          </p:spPr>
        </p:pic>
        <p:sp>
          <p:nvSpPr>
            <p:cNvPr id="7" name="矩形 6"/>
            <p:cNvSpPr/>
            <p:nvPr>
              <p:custDataLst>
                <p:tags r:id="rId9"/>
              </p:custDataLst>
            </p:nvPr>
          </p:nvSpPr>
          <p:spPr>
            <a:xfrm>
              <a:off x="2404885" y="4310692"/>
              <a:ext cx="1569660" cy="3963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0" lang="zh-CN" altLang="en-US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①有氧气有水</a:t>
              </a:r>
              <a:endPara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10"/>
              </p:custDataLst>
            </p:nvPr>
          </p:nvSpPr>
          <p:spPr>
            <a:xfrm>
              <a:off x="2866550" y="4702617"/>
              <a:ext cx="646331" cy="3963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0" lang="zh-CN" altLang="en-US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生锈</a:t>
              </a:r>
              <a:endPara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组合 8"/>
          <p:cNvGrpSpPr/>
          <p:nvPr>
            <p:custDataLst>
              <p:tags r:id="rId11"/>
            </p:custDataLst>
          </p:nvPr>
        </p:nvGrpSpPr>
        <p:grpSpPr>
          <a:xfrm>
            <a:off x="5173422" y="1155302"/>
            <a:ext cx="2157412" cy="3721498"/>
            <a:chOff x="5311170" y="2008164"/>
            <a:chExt cx="1569660" cy="3090844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5390942" y="2008164"/>
              <a:ext cx="1410116" cy="2243012"/>
            </a:xfrm>
            <a:prstGeom prst="rect">
              <a:avLst/>
            </a:prstGeom>
            <a:ln w="19050">
              <a:solidFill>
                <a:srgbClr val="00A5B0"/>
              </a:solidFill>
            </a:ln>
          </p:spPr>
        </p:pic>
        <p:sp>
          <p:nvSpPr>
            <p:cNvPr id="11" name="矩形 10"/>
            <p:cNvSpPr/>
            <p:nvPr>
              <p:custDataLst>
                <p:tags r:id="rId14"/>
              </p:custDataLst>
            </p:nvPr>
          </p:nvSpPr>
          <p:spPr>
            <a:xfrm>
              <a:off x="5311170" y="4310692"/>
              <a:ext cx="1569660" cy="3963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0" lang="zh-CN" altLang="en-US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②有水无氧气</a:t>
              </a:r>
              <a:endPara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1"/>
            <p:cNvSpPr/>
            <p:nvPr>
              <p:custDataLst>
                <p:tags r:id="rId15"/>
              </p:custDataLst>
            </p:nvPr>
          </p:nvSpPr>
          <p:spPr>
            <a:xfrm>
              <a:off x="5628565" y="4702617"/>
              <a:ext cx="934871" cy="3963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0" lang="zh-CN" altLang="en-US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不生锈 </a:t>
              </a:r>
              <a:endPara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组合 12"/>
          <p:cNvGrpSpPr/>
          <p:nvPr>
            <p:custDataLst>
              <p:tags r:id="rId16"/>
            </p:custDataLst>
          </p:nvPr>
        </p:nvGrpSpPr>
        <p:grpSpPr>
          <a:xfrm>
            <a:off x="8084655" y="1155302"/>
            <a:ext cx="2157412" cy="3721498"/>
            <a:chOff x="8227352" y="2008164"/>
            <a:chExt cx="1569660" cy="3090844"/>
          </a:xfrm>
        </p:grpSpPr>
        <p:pic>
          <p:nvPicPr>
            <p:cNvPr id="14" name="图片 13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8307124" y="2008164"/>
              <a:ext cx="1410116" cy="2243012"/>
            </a:xfrm>
            <a:prstGeom prst="rect">
              <a:avLst/>
            </a:prstGeom>
            <a:ln w="19050">
              <a:solidFill>
                <a:srgbClr val="00A5B0"/>
              </a:solidFill>
            </a:ln>
          </p:spPr>
        </p:pic>
        <p:sp>
          <p:nvSpPr>
            <p:cNvPr id="15" name="矩形 14"/>
            <p:cNvSpPr/>
            <p:nvPr>
              <p:custDataLst>
                <p:tags r:id="rId19"/>
              </p:custDataLst>
            </p:nvPr>
          </p:nvSpPr>
          <p:spPr>
            <a:xfrm>
              <a:off x="8227352" y="4310692"/>
              <a:ext cx="1569660" cy="3963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0" lang="zh-CN" altLang="en-US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③有氧气无水</a:t>
              </a:r>
              <a:endPara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/>
            <p:cNvSpPr/>
            <p:nvPr>
              <p:custDataLst>
                <p:tags r:id="rId20"/>
              </p:custDataLst>
            </p:nvPr>
          </p:nvSpPr>
          <p:spPr>
            <a:xfrm>
              <a:off x="8573601" y="4702617"/>
              <a:ext cx="877163" cy="3963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0" lang="zh-CN" altLang="en-US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不生锈</a:t>
              </a:r>
              <a:endPara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653633" y="364753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smtClean="0"/>
              <a:t>例题</a:t>
            </a:r>
            <a:endParaRPr lang="zh-CN" altLang="en-US" sz="3200"/>
          </a:p>
        </p:txBody>
      </p:sp>
      <p:sp>
        <p:nvSpPr>
          <p:cNvPr id="18" name="矩形 17"/>
          <p:cNvSpPr/>
          <p:nvPr>
            <p:custDataLst>
              <p:tags r:id="rId22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Picture 4" descr="https://i01piccdn.sogoucdn.com/b086197d215223bd"/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2"/>
          <p:cNvSpPr txBox="1"/>
          <p:nvPr>
            <p:custDataLst>
              <p:tags r:id="rId3"/>
            </p:custDataLst>
          </p:nvPr>
        </p:nvSpPr>
        <p:spPr>
          <a:xfrm>
            <a:off x="851777" y="3368848"/>
            <a:ext cx="83616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zh-CN" altLang="en-US" sz="2800">
                <a:solidFill>
                  <a:schemeClr val="tx1"/>
                </a:solidFill>
                <a:latin typeface="+mn-ea"/>
                <a:cs typeface="+mj-lt"/>
              </a:rPr>
              <a:t>为什么铁粉既能做食品脱氧剂，又能做食品干燥剂？</a:t>
            </a:r>
            <a:endParaRPr lang="zh-CN" altLang="en-US" sz="2800">
              <a:solidFill>
                <a:schemeClr val="tx1"/>
              </a:solidFill>
              <a:latin typeface="+mn-ea"/>
              <a:cs typeface="+mj-lt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4832575" y="4521143"/>
            <a:ext cx="5849280" cy="130862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2800">
                <a:solidFill>
                  <a:srgbClr val="1C74DA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仿宋" panose="02010609060101010101" charset="-122"/>
              </a:rPr>
              <a:t>铁能与空气中的水和氧气反应，从而起到了脱氧和干燥的作用。</a:t>
            </a:r>
            <a:endParaRPr lang="zh-CN" altLang="en-US" sz="2800">
              <a:solidFill>
                <a:srgbClr val="1C74DA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4" name="图片 3" descr="u=4277510224,2804502801&amp;fm=224&amp;app=112&amp;f=JPE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rot="5400000">
            <a:off x="1746837" y="3823199"/>
            <a:ext cx="2081504" cy="2704516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282931" y="1739966"/>
            <a:ext cx="976110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2800" smtClean="0">
                <a:solidFill>
                  <a:prstClr val="black"/>
                </a:solidFill>
                <a:latin typeface="+mn-ea"/>
              </a:rPr>
              <a:t>②</a:t>
            </a:r>
            <a:r>
              <a:rPr lang="zh-CN" altLang="en-US" sz="2800">
                <a:solidFill>
                  <a:prstClr val="black"/>
                </a:solidFill>
                <a:latin typeface="+mn-ea"/>
              </a:rPr>
              <a:t>利用铁生锈吸收氧气和水蒸气制成</a:t>
            </a:r>
            <a:r>
              <a:rPr lang="zh-CN" altLang="en-US" sz="2800" smtClean="0">
                <a:solidFill>
                  <a:prstClr val="black"/>
                </a:solidFill>
                <a:latin typeface="+mn-ea"/>
              </a:rPr>
              <a:t>铁粉</a:t>
            </a:r>
            <a:r>
              <a:rPr lang="zh-CN" altLang="en-US" sz="2800">
                <a:solidFill>
                  <a:prstClr val="black"/>
                </a:solidFill>
                <a:latin typeface="+mn-ea"/>
              </a:rPr>
              <a:t>双吸剂，即食品中的防腐剂和干燥剂。</a:t>
            </a:r>
            <a:endParaRPr lang="en-US" altLang="zh-CN" sz="28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282931" y="929423"/>
            <a:ext cx="70575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>
                <a:solidFill>
                  <a:prstClr val="black"/>
                </a:solidFill>
                <a:latin typeface="+mn-ea"/>
              </a:rPr>
              <a:t>①利用铁粉缓慢氧化放热制成防寒暖贴</a:t>
            </a:r>
            <a:r>
              <a:rPr lang="zh-CN" altLang="en-US" sz="2800" smtClean="0">
                <a:solidFill>
                  <a:prstClr val="black"/>
                </a:solidFill>
                <a:latin typeface="+mn-ea"/>
              </a:rPr>
              <a:t>；</a:t>
            </a:r>
            <a:endParaRPr lang="en-US" altLang="zh-CN" sz="28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7" name="文本框 11"/>
          <p:cNvSpPr txBox="1"/>
          <p:nvPr>
            <p:custDataLst>
              <p:tags r:id="rId9"/>
            </p:custDataLst>
          </p:nvPr>
        </p:nvSpPr>
        <p:spPr>
          <a:xfrm>
            <a:off x="851777" y="415456"/>
            <a:ext cx="328807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accent5"/>
                </a:solidFill>
                <a:latin typeface="+mn-ea"/>
              </a:rPr>
              <a:t>铁生锈原理的应用</a:t>
            </a:r>
            <a:endParaRPr lang="zh-CN" altLang="en-US" sz="2800" b="1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Picture 4" descr="https://i01piccdn.sogoucdn.com/b086197d215223bd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045327" y="1163661"/>
            <a:ext cx="5910580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2800">
                <a:latin typeface="+mn-ea"/>
                <a:cs typeface="微软雅黑" panose="020b0503020204020204" pitchFamily="34" charset="-122"/>
              </a:rPr>
              <a:t>防止铁制品锈蚀的原理：</a:t>
            </a:r>
            <a:endParaRPr lang="en-US" altLang="zh-CN" sz="2800">
              <a:latin typeface="+mn-ea"/>
              <a:cs typeface="微软雅黑" panose="020b0503020204020204" pitchFamily="34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2800">
                <a:solidFill>
                  <a:schemeClr val="accent5"/>
                </a:solidFill>
                <a:latin typeface="+mn-ea"/>
                <a:cs typeface="微软雅黑" panose="020b0503020204020204" pitchFamily="34" charset="-122"/>
              </a:rPr>
              <a:t>破坏铁制品锈蚀的条件，使铁制品隔绝空气或水</a:t>
            </a:r>
            <a:r>
              <a:rPr lang="zh-CN" altLang="en-US" sz="2800" smtClean="0">
                <a:solidFill>
                  <a:schemeClr val="accent5"/>
                </a:solidFill>
                <a:latin typeface="+mn-ea"/>
                <a:cs typeface="微软雅黑" panose="020b0503020204020204" pitchFamily="34" charset="-122"/>
              </a:rPr>
              <a:t>。</a:t>
            </a:r>
            <a:endParaRPr lang="en-US" altLang="zh-CN" sz="2800">
              <a:solidFill>
                <a:schemeClr val="accent5"/>
              </a:solidFill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946266" y="462020"/>
            <a:ext cx="4540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solidFill>
                  <a:schemeClr val="accent5"/>
                </a:solidFill>
                <a:latin typeface="+mn-ea"/>
                <a:cs typeface="楷体" panose="02010609060101010101" charset="-122"/>
              </a:rPr>
              <a:t>二、防</a:t>
            </a:r>
            <a:r>
              <a:rPr lang="zh-CN" altLang="en-US" sz="3200">
                <a:solidFill>
                  <a:schemeClr val="accent5"/>
                </a:solidFill>
                <a:latin typeface="+mn-ea"/>
                <a:cs typeface="楷体" panose="02010609060101010101" charset="-122"/>
              </a:rPr>
              <a:t>止铁制品的锈蚀</a:t>
            </a:r>
            <a:endParaRPr lang="zh-CN" altLang="en-US" sz="3200">
              <a:solidFill>
                <a:schemeClr val="accent5"/>
              </a:solidFill>
              <a:latin typeface="+mn-ea"/>
              <a:cs typeface="楷体" panose="02010609060101010101" charset="-122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>
            <a:off x="7996588" y="1510252"/>
            <a:ext cx="3779777" cy="153233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2800">
                <a:solidFill>
                  <a:srgbClr val="C00000"/>
                </a:solidFill>
                <a:latin typeface="+mn-ea"/>
                <a:cs typeface="微软雅黑" panose="020b0503020204020204" pitchFamily="34" charset="-122"/>
                <a:sym typeface="+mn-ea"/>
              </a:rPr>
              <a:t>只要破坏其中一个条件</a:t>
            </a:r>
            <a:r>
              <a:rPr lang="zh-CN" altLang="en-US" sz="2800" smtClean="0">
                <a:solidFill>
                  <a:srgbClr val="C00000"/>
                </a:solidFill>
                <a:latin typeface="+mn-ea"/>
                <a:cs typeface="微软雅黑" panose="020b0503020204020204" pitchFamily="34" charset="-122"/>
                <a:sym typeface="+mn-ea"/>
              </a:rPr>
              <a:t>，铁</a:t>
            </a:r>
            <a:r>
              <a:rPr lang="zh-CN" altLang="en-US" sz="2800">
                <a:solidFill>
                  <a:srgbClr val="C00000"/>
                </a:solidFill>
                <a:latin typeface="+mn-ea"/>
                <a:cs typeface="微软雅黑" panose="020b0503020204020204" pitchFamily="34" charset="-122"/>
                <a:sym typeface="+mn-ea"/>
              </a:rPr>
              <a:t>就不能生锈</a:t>
            </a:r>
            <a:endParaRPr lang="zh-CN" altLang="en-US" sz="2800">
              <a:solidFill>
                <a:srgbClr val="C00000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304800" y="6899602"/>
            <a:ext cx="12192000" cy="133350"/>
          </a:xfrm>
          <a:prstGeom prst="rect">
            <a:avLst/>
          </a:prstGeom>
          <a:solidFill>
            <a:srgbClr val="4B64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1045327" y="3380500"/>
            <a:ext cx="4852610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书魂体简" panose="02010600000101010101" charset="-122"/>
                <a:ea typeface="汉仪书魂体简" panose="02010600000101010101" charset="-122"/>
                <a:sym typeface="+mn-ea"/>
              </a:rPr>
              <a:t>防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书魂体简" panose="02010600000101010101" charset="-122"/>
                <a:ea typeface="汉仪书魂体简" panose="02010600000101010101" charset="-122"/>
                <a:sym typeface="+mn-ea"/>
              </a:rPr>
              <a:t>止铁制品生锈的具体方</a:t>
            </a:r>
            <a:r>
              <a:rPr lang="zh-CN" altLang="en-US" sz="280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书魂体简" panose="02010600000101010101" charset="-122"/>
                <a:ea typeface="汉仪书魂体简" panose="02010600000101010101" charset="-122"/>
                <a:sym typeface="+mn-ea"/>
              </a:rPr>
              <a:t>法：</a:t>
            </a:r>
            <a:endParaRPr lang="zh-CN" altLang="en-US" sz="2800"/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1078230" y="4101157"/>
            <a:ext cx="5211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8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汉仪书魂体简" panose="02010600000101010101" charset="-122"/>
                <a:cs typeface="Times New Roman" panose="02020603050405020304" pitchFamily="18" charset="0"/>
                <a:sym typeface="+mn-ea"/>
              </a:rPr>
              <a:t>①保持铁制品表面干燥和洁净；</a:t>
            </a:r>
            <a:endParaRPr lang="zh-CN" altLang="en-US" sz="28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Times New Roman" panose="02020603050405020304" pitchFamily="18" charset="0"/>
              <a:ea typeface="汉仪书魂体简" panose="0201060000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1078230" y="4751397"/>
            <a:ext cx="91614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8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汉仪书魂体简" panose="02010600000101010101" charset="-122"/>
                <a:cs typeface="Times New Roman" panose="02020603050405020304" pitchFamily="18" charset="0"/>
                <a:sym typeface="+mn-ea"/>
              </a:rPr>
              <a:t>②在铁制品表面涂一层保护膜，如刷油漆，涂油，镀铬，</a:t>
            </a:r>
            <a:endParaRPr lang="zh-CN" sz="28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Times New Roman" panose="02020603050405020304" pitchFamily="18" charset="0"/>
              <a:ea typeface="汉仪书魂体简" panose="02010600000101010101" charset="-122"/>
              <a:cs typeface="Times New Roman" panose="02020603050405020304" pitchFamily="18" charset="0"/>
              <a:sym typeface="+mn-ea"/>
            </a:endParaRPr>
          </a:p>
          <a:p>
            <a:pPr algn="l"/>
            <a:r>
              <a:rPr lang="en-US" altLang="zh-CN" sz="28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汉仪书魂体简" panose="02010600000101010101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zh-CN" sz="28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汉仪书魂体简" panose="02010600000101010101" charset="-122"/>
                <a:cs typeface="Times New Roman" panose="02020603050405020304" pitchFamily="18" charset="0"/>
                <a:sym typeface="+mn-ea"/>
              </a:rPr>
              <a:t>进行 “烤蓝” 处理等；</a:t>
            </a:r>
            <a:endParaRPr lang="zh-CN" altLang="en-US" sz="28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Times New Roman" panose="02020603050405020304" pitchFamily="18" charset="0"/>
              <a:ea typeface="汉仪书魂体简" panose="0201060000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1131570" y="5874077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8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ea typeface="汉仪书魂体简" panose="02010600000101010101" charset="-122"/>
                <a:cs typeface="Times New Roman" panose="02020603050405020304" pitchFamily="18" charset="0"/>
                <a:sym typeface="+mn-ea"/>
              </a:rPr>
              <a:t>③制成合金，如不锈钢。</a:t>
            </a:r>
            <a:endParaRPr lang="zh-CN" altLang="en-US" sz="28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Times New Roman" panose="02020603050405020304" pitchFamily="18" charset="0"/>
              <a:ea typeface="汉仪书魂体简" panose="02010600000101010101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Picture 4" descr="https://i01piccdn.sogoucdn.com/b086197d215223bd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20495" descr="C:\Users\yang\Desktop\8单元\u=988679972,9176487&amp;fm=15&amp;fmt=auto.webp.jpgu=988679972,9176487&amp;fm=15&amp;fmt=auto.webp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97000" y="1171863"/>
            <a:ext cx="2237105" cy="1453515"/>
          </a:xfrm>
          <a:prstGeom prst="roundRect">
            <a:avLst/>
          </a:prstGeom>
          <a:noFill/>
          <a:ln w="952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405073" y="2708386"/>
            <a:ext cx="1620957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保持干燥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>
            <p:custDataLst>
              <p:tags r:id="rId6"/>
            </p:custDataLst>
          </p:nvPr>
        </p:nvGrpSpPr>
        <p:grpSpPr>
          <a:xfrm>
            <a:off x="5024148" y="1171863"/>
            <a:ext cx="2103496" cy="1677125"/>
            <a:chOff x="9086150" y="3497226"/>
            <a:chExt cx="2103496" cy="1677125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rcRect l="7639" r="7266"/>
            <a:stretch>
              <a:fillRect/>
            </a:stretch>
          </p:blipFill>
          <p:spPr>
            <a:xfrm>
              <a:off x="9086150" y="3497226"/>
              <a:ext cx="2103495" cy="1480678"/>
            </a:xfrm>
            <a:prstGeom prst="rect">
              <a:avLst/>
            </a:prstGeom>
          </p:spPr>
        </p:pic>
        <p:sp>
          <p:nvSpPr>
            <p:cNvPr id="6" name="矩形 5"/>
            <p:cNvSpPr/>
            <p:nvPr>
              <p:custDataLst>
                <p:tags r:id="rId9"/>
              </p:custDataLst>
            </p:nvPr>
          </p:nvSpPr>
          <p:spPr>
            <a:xfrm>
              <a:off x="9086151" y="4971581"/>
              <a:ext cx="2103495" cy="202770"/>
            </a:xfrm>
            <a:prstGeom prst="rect">
              <a:avLst/>
            </a:prstGeom>
            <a:solidFill>
              <a:srgbClr val="F5EEEB"/>
            </a:solidFill>
            <a:ln>
              <a:noFill/>
            </a:ln>
            <a:effectLst>
              <a:outerShdw blurRad="406400" dist="254000" dir="5400000" algn="t" rotWithShape="0">
                <a:prstClr val="black">
                  <a:alpha val="47000"/>
                </a:prstClr>
              </a:outerShdw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</p:grp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5664704" y="2698045"/>
            <a:ext cx="894080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烤蓝</a:t>
            </a:r>
            <a:endParaRPr lang="zh-CN" altLang="en-US" sz="28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8" name="图片 7"/>
          <p:cNvPicPr/>
          <p:nvPr>
            <p:custDataLst>
              <p:tags r:id="rId12"/>
            </p:custDataLst>
          </p:nvPr>
        </p:nvPicPr>
        <p:blipFill>
          <a:blip r:embed="rId11"/>
          <a:srcRect t="24447" b="14036"/>
          <a:stretch>
            <a:fillRect/>
          </a:stretch>
        </p:blipFill>
        <p:spPr>
          <a:xfrm>
            <a:off x="7949433" y="3856084"/>
            <a:ext cx="3251500" cy="176742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9200998" y="5683676"/>
            <a:ext cx="12496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书魂体简" panose="02010600000101010101" charset="-122"/>
                <a:ea typeface="汉仪书魂体简" panose="02010600000101010101" charset="-122"/>
                <a:sym typeface="+mn-ea"/>
              </a:rPr>
              <a:t>刷油漆</a:t>
            </a:r>
            <a:endParaRPr lang="zh-CN" altLang="en-US" sz="2800">
              <a:solidFill>
                <a:schemeClr val="tx1">
                  <a:lumMod val="85000"/>
                  <a:lumOff val="15000"/>
                </a:schemeClr>
              </a:solidFill>
              <a:latin typeface="汉仪书魂体简" panose="02010600000101010101" charset="-122"/>
              <a:ea typeface="汉仪书魂体简" panose="02010600000101010101" charset="-122"/>
              <a:sym typeface="+mn-ea"/>
            </a:endParaRPr>
          </a:p>
        </p:txBody>
      </p:sp>
      <p:pic>
        <p:nvPicPr>
          <p:cNvPr id="12" name="图片 11"/>
          <p:cNvPicPr/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704407" y="3856084"/>
            <a:ext cx="2423236" cy="196242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5664704" y="5818507"/>
            <a:ext cx="894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书魂体简" panose="02010600000101010101" charset="-122"/>
                <a:ea typeface="汉仪书魂体简" panose="02010600000101010101" charset="-122"/>
                <a:sym typeface="+mn-ea"/>
              </a:rPr>
              <a:t>涂油</a:t>
            </a:r>
            <a:endParaRPr lang="zh-CN" altLang="en-US" sz="2800">
              <a:solidFill>
                <a:schemeClr val="tx1">
                  <a:lumMod val="85000"/>
                  <a:lumOff val="15000"/>
                </a:schemeClr>
              </a:solidFill>
              <a:latin typeface="汉仪书魂体简" panose="02010600000101010101" charset="-122"/>
              <a:ea typeface="汉仪书魂体简" panose="02010600000101010101" charset="-122"/>
              <a:sym typeface="+mn-ea"/>
            </a:endParaRPr>
          </a:p>
        </p:txBody>
      </p:sp>
      <p:pic>
        <p:nvPicPr>
          <p:cNvPr id="14" name="图片 13" descr="C:\Users\yang\Desktop\8单元\u=2234024329,1929586673&amp;fm=26&amp;fmt=auto.webp.jpgu=2234024329,1929586673&amp;fm=26&amp;fmt=auto.webp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034244" y="4323717"/>
            <a:ext cx="2574148" cy="1606028"/>
          </a:xfrm>
          <a:prstGeom prst="roundRect">
            <a:avLst/>
          </a:prstGeom>
          <a:noFill/>
          <a:ln w="952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644591" y="6078867"/>
            <a:ext cx="1261884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不锈钢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>
            <p:custDataLst>
              <p:tags r:id="rId20"/>
            </p:custDataLst>
          </p:nvPr>
        </p:nvGrpSpPr>
        <p:grpSpPr>
          <a:xfrm>
            <a:off x="8774091" y="1171863"/>
            <a:ext cx="2103495" cy="1692667"/>
            <a:chOff x="9061502" y="1294733"/>
            <a:chExt cx="2103495" cy="1692667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1"/>
            <a:srcRect l="1887" t="26947" r="19409" b="14454"/>
            <a:stretch>
              <a:fillRect/>
            </a:stretch>
          </p:blipFill>
          <p:spPr>
            <a:xfrm>
              <a:off x="9069756" y="1294733"/>
              <a:ext cx="2095241" cy="1490161"/>
            </a:xfrm>
            <a:prstGeom prst="rect">
              <a:avLst/>
            </a:prstGeom>
          </p:spPr>
        </p:pic>
        <p:sp>
          <p:nvSpPr>
            <p:cNvPr id="18" name="矩形 17"/>
            <p:cNvSpPr/>
            <p:nvPr>
              <p:custDataLst>
                <p:tags r:id="rId23"/>
              </p:custDataLst>
            </p:nvPr>
          </p:nvSpPr>
          <p:spPr>
            <a:xfrm>
              <a:off x="9061502" y="2784630"/>
              <a:ext cx="2103495" cy="202770"/>
            </a:xfrm>
            <a:prstGeom prst="rect">
              <a:avLst/>
            </a:prstGeom>
            <a:solidFill>
              <a:srgbClr val="F5EEEB"/>
            </a:solidFill>
            <a:ln>
              <a:noFill/>
            </a:ln>
            <a:effectLst>
              <a:outerShdw blurRad="406400" dist="254000" dir="5400000" algn="t" rotWithShape="0">
                <a:prstClr val="black">
                  <a:alpha val="47000"/>
                </a:prstClr>
              </a:outerShdw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</p:grpSp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9378798" y="2950299"/>
            <a:ext cx="894080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搪瓷</a:t>
            </a:r>
            <a:endParaRPr lang="zh-CN" altLang="en-US" sz="28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0" name="矩形 19"/>
          <p:cNvSpPr/>
          <p:nvPr>
            <p:custDataLst>
              <p:tags r:id="rId25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Picture 4" descr="https://i01piccdn.sogoucdn.com/b086197d215223bd"/>
          <p:cNvPicPr>
            <a:picLocks noChangeAspect="1" noChangeArrowheads="1"/>
          </p:cNvPicPr>
          <p:nvPr>
            <p:custDataLst>
              <p:tags r:id="rId27"/>
            </p:custData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dur="250" decel="50000" fill="hold" nodeType="withEffect">
                                  <p:stCondLst>
                                    <p:cond delay="254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250" autoRev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  <p:cond evt="onBegin" delay="0">
                          <p:tn val="29"/>
                        </p:cond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16" dur="250" decel="50000" fill="hold" nodeType="withEffect">
                                  <p:stCondLst>
                                    <p:cond delay="197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50" autoRev="1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  <p:cond evt="onBegin" delay="0">
                          <p:tn val="39"/>
                        </p:cond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357756" y="1540170"/>
            <a:ext cx="4894596" cy="3050478"/>
          </a:xfrm>
          <a:prstGeom prst="rect">
            <a:avLst/>
          </a:prstGeom>
        </p:spPr>
      </p:pic>
      <p:sp>
        <p:nvSpPr>
          <p:cNvPr id="3" name="TextBox 1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57638" y="556471"/>
            <a:ext cx="10164544" cy="6093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>
                <a:cs typeface="+mn-ea"/>
                <a:sym typeface="+mn-lt"/>
              </a:rPr>
              <a:t>自行车的构件如支架、链条、钢圈等，分别采取什么防锈措施？</a:t>
            </a:r>
            <a:endParaRPr lang="zh-CN" altLang="zh-CN" sz="2800" b="1">
              <a:cs typeface="+mn-ea"/>
              <a:sym typeface="+mn-lt"/>
            </a:endParaRPr>
          </a:p>
        </p:txBody>
      </p:sp>
      <p:sp>
        <p:nvSpPr>
          <p:cNvPr id="4" name="TextBox 1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265457" y="4829879"/>
            <a:ext cx="9292205" cy="11264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800" b="1">
                <a:solidFill>
                  <a:schemeClr val="accent5"/>
                </a:solidFill>
                <a:cs typeface="+mn-ea"/>
                <a:sym typeface="+mn-lt"/>
              </a:rPr>
              <a:t>支架、车把上刷漆，链条、轴承上涂油，钢圈、飞轮上电镀其他金属等。</a:t>
            </a:r>
            <a:endParaRPr lang="zh-CN" altLang="zh-CN" sz="2800" b="1">
              <a:solidFill>
                <a:schemeClr val="accent5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dur="8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32908" y="581362"/>
            <a:ext cx="4434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mtClean="0">
                <a:latin typeface="+mn-ea"/>
                <a:cs typeface="Times New Roman" panose="02020603050405020304" pitchFamily="18" charset="0"/>
              </a:rPr>
              <a:t>三、金</a:t>
            </a:r>
            <a:r>
              <a:rPr lang="zh-CN" altLang="en-US" sz="3200">
                <a:latin typeface="+mn-ea"/>
                <a:cs typeface="Times New Roman" panose="02020603050405020304" pitchFamily="18" charset="0"/>
              </a:rPr>
              <a:t>属资源的保护</a:t>
            </a:r>
            <a:endParaRPr lang="zh-CN" altLang="en-US" sz="320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732908" y="4477393"/>
            <a:ext cx="79538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>
                <a:latin typeface="+mn-ea"/>
              </a:rPr>
              <a:t>（</a:t>
            </a:r>
            <a:r>
              <a:rPr lang="en-US" altLang="zh-CN" sz="2800">
                <a:latin typeface="+mn-ea"/>
              </a:rPr>
              <a:t>1</a:t>
            </a:r>
            <a:r>
              <a:rPr lang="zh-CN" altLang="en-US" sz="2800">
                <a:latin typeface="+mn-ea"/>
              </a:rPr>
              <a:t>）金属资源的储量有限，而且不能再生；</a:t>
            </a:r>
            <a:endParaRPr lang="en-US" altLang="zh-CN" sz="2800">
              <a:latin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+mn-ea"/>
              </a:rPr>
              <a:t>（</a:t>
            </a:r>
            <a:r>
              <a:rPr lang="en-US" altLang="zh-CN" sz="2800">
                <a:latin typeface="+mn-ea"/>
              </a:rPr>
              <a:t>2</a:t>
            </a:r>
            <a:r>
              <a:rPr lang="zh-CN" altLang="en-US" sz="2800">
                <a:latin typeface="+mn-ea"/>
              </a:rPr>
              <a:t>）废旧金属的随意丢弃不仅造成资源的浪费，</a:t>
            </a:r>
            <a:endParaRPr lang="en-US" altLang="zh-CN" sz="2800">
              <a:latin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>
                <a:latin typeface="+mn-ea"/>
              </a:rPr>
              <a:t>         </a:t>
            </a:r>
            <a:r>
              <a:rPr lang="zh-CN" altLang="en-US" sz="2800">
                <a:latin typeface="+mn-ea"/>
              </a:rPr>
              <a:t> 还会造成环境污染。</a:t>
            </a:r>
            <a:endParaRPr lang="zh-CN" altLang="en-US" sz="2800">
              <a:latin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32906" y="1209096"/>
            <a:ext cx="492823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kumimoji="1" lang="en-US" altLang="zh-CN" sz="2800" noProof="0">
                <a:effectLst/>
                <a:latin typeface="+mn-ea"/>
                <a:sym typeface="+mn-ea"/>
              </a:rPr>
              <a:t>   </a:t>
            </a:r>
            <a:r>
              <a:rPr kumimoji="1" lang="zh-CN" altLang="en-US" sz="2800" noProof="0">
                <a:effectLst/>
                <a:latin typeface="+mn-ea"/>
                <a:sym typeface="+mn-ea"/>
              </a:rPr>
              <a:t>地球上的金属资源是有限的，而且不能再生。为了社会的可持续发展，我们应自觉保护金属资源。</a:t>
            </a:r>
            <a:endParaRPr lang="zh-CN" altLang="en-US" sz="2800">
              <a:latin typeface="+mn-ea"/>
            </a:endParaRPr>
          </a:p>
        </p:txBody>
      </p:sp>
      <p:pic>
        <p:nvPicPr>
          <p:cNvPr id="10" name="图片 9" descr="QQ截图2020120213062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457433" y="1571336"/>
            <a:ext cx="5457190" cy="231428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6817651" y="3955423"/>
            <a:ext cx="40944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latin typeface="+mn-ea"/>
              </a:rPr>
              <a:t>一些矿物可供开采的年限</a:t>
            </a:r>
            <a:endParaRPr lang="zh-CN" altLang="en-US" sz="2800">
              <a:latin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656528" y="3863444"/>
            <a:ext cx="4511217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en-US" altLang="zh-CN" sz="2800" noProof="0"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kumimoji="1" lang="zh-CN" altLang="en-US" sz="2800" noProof="0">
                <a:effectLst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如何保护金属资源呢？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444586" y="1026732"/>
            <a:ext cx="4673074" cy="6622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>
              <a:lnSpc>
                <a:spcPct val="150000"/>
              </a:lnSpc>
            </a:pP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）有效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地防止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金属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锈蚀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009" y="4594962"/>
            <a:ext cx="2630409" cy="1622746"/>
          </a:xfrm>
          <a:prstGeom prst="roundRect">
            <a:avLst/>
          </a:prstGeom>
        </p:spPr>
      </p:pic>
      <p:sp>
        <p:nvSpPr>
          <p:cNvPr id="15" name="文本框 14"/>
          <p:cNvSpPr txBox="1"/>
          <p:nvPr>
            <p:custDataLst>
              <p:tags r:id="rId6"/>
            </p:custDataLst>
          </p:nvPr>
        </p:nvSpPr>
        <p:spPr>
          <a:xfrm>
            <a:off x="654238" y="503512"/>
            <a:ext cx="4134465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800" b="1" smtClean="0">
                <a:latin typeface="+mn-ea"/>
                <a:sym typeface="+mn-ea"/>
              </a:rPr>
              <a:t>保护金属资源的有效途径</a:t>
            </a:r>
            <a:endParaRPr lang="zh-CN" altLang="en-US" sz="2800" b="1" smtClean="0">
              <a:latin typeface="+mn-ea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6356799" y="3829043"/>
            <a:ext cx="46606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lvl="0" indent="-609600">
              <a:lnSpc>
                <a:spcPct val="150000"/>
              </a:lnSpc>
            </a:pP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积极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寻找</a:t>
            </a:r>
            <a:r>
              <a:rPr lang="zh-C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金属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的代用品。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6356801" y="1026732"/>
            <a:ext cx="4842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lvl="0" indent="-609600">
              <a:lnSpc>
                <a:spcPct val="150000"/>
              </a:lnSpc>
            </a:pP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）回收和利用废旧金属。</a:t>
            </a:r>
            <a:endParaRPr lang="en-US" altLang="zh-C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475469" y="3829043"/>
            <a:ext cx="5403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lvl="0" indent="-609600">
              <a:lnSpc>
                <a:spcPct val="150000"/>
              </a:lnSpc>
            </a:pP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）有计划、合理地开采矿物。</a:t>
            </a:r>
            <a:endParaRPr lang="en-US" altLang="zh-C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9685110" y="1934142"/>
            <a:ext cx="2087027" cy="1826221"/>
          </a:xfrm>
          <a:prstGeom prst="rect">
            <a:avLst/>
          </a:prstGeom>
        </p:spPr>
      </p:pic>
      <p:pic>
        <p:nvPicPr>
          <p:cNvPr id="16" name="图片 7" descr="C:\Users\yang\Desktop\8单元\u=2858412637,601800552&amp;fm=26&amp;fmt=auto.webp.jpgu=2858412637,601800552&amp;fm=26&amp;fmt=auto.webp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689133" y="2011641"/>
            <a:ext cx="2395855" cy="1494790"/>
          </a:xfrm>
          <a:prstGeom prst="roundRect">
            <a:avLst/>
          </a:prstGeom>
          <a:noFill/>
          <a:ln w="952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 descr="src=http%3A%2F%2Fwww.xianjichina.com%2Fdata%2Fediter%2F20171009%2Fimage%2Fa19a2c09881e62cc073d50c66ece1878.jpg&amp;refer=http%3A%2F%2Fwww.xianjichina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640350" y="4598240"/>
            <a:ext cx="2444638" cy="1619468"/>
          </a:xfrm>
          <a:prstGeom prst="round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16"/>
          <a:srcRect t="2206" r="13200" b="11899"/>
          <a:stretch>
            <a:fillRect/>
          </a:stretch>
        </p:blipFill>
        <p:spPr bwMode="auto">
          <a:xfrm>
            <a:off x="7115700" y="1998865"/>
            <a:ext cx="2180927" cy="1618897"/>
          </a:xfrm>
          <a:prstGeom prst="roundRect">
            <a:avLst>
              <a:gd name="adj" fmla="val 831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8"/>
    </p:custDataLst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2" presetID="10" presetClass="entr" presetSubtype="0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7651" name="Text Box 7"/>
          <p:cNvSpPr txBox="1"/>
          <p:nvPr>
            <p:custDataLst>
              <p:tags r:id="rId3"/>
            </p:custDataLst>
          </p:nvPr>
        </p:nvSpPr>
        <p:spPr>
          <a:xfrm>
            <a:off x="719531" y="474893"/>
            <a:ext cx="4101852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>
                <a:latin typeface="+mn-ea"/>
              </a:rPr>
              <a:t>回收废旧金</a:t>
            </a:r>
            <a:r>
              <a:rPr lang="zh-CN" altLang="en-US" sz="3200" smtClean="0">
                <a:latin typeface="+mn-ea"/>
              </a:rPr>
              <a:t>属的意义</a:t>
            </a:r>
            <a:endParaRPr lang="zh-CN" altLang="en-US" sz="3200"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>
            <a:off x="716742" y="4204372"/>
            <a:ext cx="4104640" cy="71966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285D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）可节约金属资源</a:t>
            </a:r>
            <a:endParaRPr lang="en-US" altLang="zh-CN" sz="28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2" name="圆角矩形 11"/>
          <p:cNvSpPr/>
          <p:nvPr>
            <p:custDataLst>
              <p:tags r:id="rId5"/>
            </p:custDataLst>
          </p:nvPr>
        </p:nvSpPr>
        <p:spPr>
          <a:xfrm>
            <a:off x="6670274" y="4204372"/>
            <a:ext cx="3928456" cy="71966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285D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2</a:t>
            </a:r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）可节约能源</a:t>
            </a:r>
            <a:endParaRPr lang="zh-CN" altLang="en-US" sz="28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3" name="圆角矩形 12"/>
          <p:cNvSpPr/>
          <p:nvPr>
            <p:custDataLst>
              <p:tags r:id="rId6"/>
            </p:custDataLst>
          </p:nvPr>
        </p:nvSpPr>
        <p:spPr>
          <a:xfrm>
            <a:off x="716742" y="5677824"/>
            <a:ext cx="4104641" cy="73683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285D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3</a:t>
            </a:r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）降低金属使用成本</a:t>
            </a:r>
            <a:endParaRPr lang="zh-CN" altLang="en-US" sz="28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4" name="圆角矩形 13"/>
          <p:cNvSpPr/>
          <p:nvPr>
            <p:custDataLst>
              <p:tags r:id="rId7"/>
            </p:custDataLst>
          </p:nvPr>
        </p:nvSpPr>
        <p:spPr>
          <a:xfrm>
            <a:off x="6670272" y="5218007"/>
            <a:ext cx="3928458" cy="129624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285D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4</a:t>
            </a:r>
            <a:r>
              <a:rPr lang="zh-CN" altLang="en-US" sz="28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）可减少重金属对水体和土壤的污染</a:t>
            </a:r>
            <a:endParaRPr lang="zh-CN" altLang="en-US" sz="28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16742" y="1215128"/>
            <a:ext cx="10131367" cy="25288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3800"/>
              </a:lnSpc>
            </a:pPr>
            <a:r>
              <a:rPr lang="en-US" altLang="zh-CN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据估算，回收一个铝制饮料罐比制造一个新饮料罐要便宜</a:t>
            </a:r>
            <a:r>
              <a:rPr lang="en-US" altLang="zh-CN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20%</a:t>
            </a:r>
            <a:r>
              <a:rPr lang="zh-CN" altLang="en-US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，而且还可节约金属资源和</a:t>
            </a:r>
            <a:r>
              <a:rPr lang="en-US" altLang="zh-CN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95%</a:t>
            </a:r>
            <a:r>
              <a:rPr lang="zh-CN" altLang="en-US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的能源。</a:t>
            </a:r>
            <a:r>
              <a:rPr lang="en-US" altLang="zh-CN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1t</a:t>
            </a:r>
            <a:r>
              <a:rPr lang="zh-CN" altLang="en-US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废钢铁回炉冶炼可炼成近</a:t>
            </a:r>
            <a:r>
              <a:rPr lang="en-US" altLang="zh-CN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1t</a:t>
            </a:r>
            <a:r>
              <a:rPr lang="zh-CN" altLang="en-US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的钢，跟用铁矿石冶炼比，能节约</a:t>
            </a:r>
            <a:r>
              <a:rPr lang="en-US" altLang="zh-CN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11t</a:t>
            </a:r>
            <a:r>
              <a:rPr lang="zh-CN" altLang="en-US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煤和铁矿石，减少污染空气的悬浮微粒</a:t>
            </a:r>
            <a:r>
              <a:rPr lang="en-US" altLang="zh-CN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11kg</a:t>
            </a:r>
            <a:r>
              <a:rPr lang="zh-CN" altLang="en-US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。目前世界上已有</a:t>
            </a:r>
            <a:r>
              <a:rPr lang="en-US" altLang="zh-CN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50%</a:t>
            </a:r>
            <a:r>
              <a:rPr lang="zh-CN" altLang="en-US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以上的铁的</a:t>
            </a:r>
            <a:r>
              <a:rPr lang="en-US" altLang="zh-CN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90%</a:t>
            </a:r>
            <a:r>
              <a:rPr lang="zh-CN" altLang="en-US" sz="2800"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以上的金属得到了回收利用。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0" name="文本框 19"/>
          <p:cNvSpPr txBox="1"/>
          <p:nvPr>
            <p:custDataLst>
              <p:tags r:id="rId3"/>
            </p:custDataLst>
          </p:nvPr>
        </p:nvSpPr>
        <p:spPr>
          <a:xfrm>
            <a:off x="778342" y="52026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accent5"/>
                </a:solidFill>
              </a:rPr>
              <a:t>课堂总结</a:t>
            </a:r>
            <a:endParaRPr lang="zh-CN" altLang="en-US" sz="3600" b="1">
              <a:solidFill>
                <a:schemeClr val="accent5"/>
              </a:solidFill>
            </a:endParaRPr>
          </a:p>
        </p:txBody>
      </p:sp>
      <p:sp>
        <p:nvSpPr>
          <p:cNvPr id="21" name="矩形 20"/>
          <p:cNvSpPr/>
          <p:nvPr>
            <p:custDataLst>
              <p:tags r:id="rId4"/>
            </p:custDataLst>
          </p:nvPr>
        </p:nvSpPr>
        <p:spPr>
          <a:xfrm>
            <a:off x="0" y="6636327"/>
            <a:ext cx="12191999" cy="18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Picture 4" descr="https://i01piccdn.sogoucdn.com/b086197d215223bd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7848" y="6137564"/>
            <a:ext cx="994151" cy="6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左大括号 22"/>
          <p:cNvSpPr/>
          <p:nvPr>
            <p:custDataLst>
              <p:tags r:id="rId7"/>
            </p:custDataLst>
          </p:nvPr>
        </p:nvSpPr>
        <p:spPr>
          <a:xfrm>
            <a:off x="2745568" y="1403133"/>
            <a:ext cx="254479" cy="3847131"/>
          </a:xfrm>
          <a:prstGeom prst="leftBrace">
            <a:avLst>
              <a:gd name="adj1" fmla="val 57464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24" name="Text Box 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24217" y="2815690"/>
            <a:ext cx="1655763" cy="95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0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zh-CN" altLang="en-US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金属资源保护</a:t>
            </a:r>
            <a:endParaRPr lang="zh-CN" altLang="en-US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127072" y="4652828"/>
            <a:ext cx="2807546" cy="797385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保护金属资源的有效途径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120505" y="1177843"/>
            <a:ext cx="2238047" cy="48751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0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zh-CN" altLang="en-US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铁生锈的条件</a:t>
            </a:r>
            <a:endParaRPr lang="zh-CN" altLang="en-US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左大括号 26"/>
          <p:cNvSpPr/>
          <p:nvPr>
            <p:custDataLst>
              <p:tags r:id="rId11"/>
            </p:custDataLst>
          </p:nvPr>
        </p:nvSpPr>
        <p:spPr>
          <a:xfrm>
            <a:off x="6202142" y="2220595"/>
            <a:ext cx="265971" cy="1422638"/>
          </a:xfrm>
          <a:prstGeom prst="leftBrace">
            <a:avLst>
              <a:gd name="adj1" fmla="val 57464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28" name="Text Box 8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722209" y="1177843"/>
            <a:ext cx="3622462" cy="4537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>
                <a:sym typeface="微软雅黑" panose="020b0503020204020204" pitchFamily="34" charset="-122"/>
              </a:rPr>
              <a:t>铁与氧气、水同时接触</a:t>
            </a:r>
            <a:endParaRPr lang="zh-CN" altLang="en-US">
              <a:sym typeface="微软雅黑" panose="020b0503020204020204" pitchFamily="34" charset="-122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034204" y="2631664"/>
            <a:ext cx="2993282" cy="58884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00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zh-CN" altLang="en-US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防止铁生锈的措施</a:t>
            </a:r>
            <a:endParaRPr lang="zh-CN" altLang="en-US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 Box 8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722209" y="1893620"/>
            <a:ext cx="4630574" cy="4537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>
                <a:sym typeface="微软雅黑" panose="020b0503020204020204" pitchFamily="34" charset="-122"/>
              </a:rPr>
              <a:t>保持铁制品表面的洁净和干燥</a:t>
            </a:r>
            <a:endParaRPr lang="zh-CN" altLang="en-US">
              <a:sym typeface="微软雅黑" panose="020b0503020204020204" pitchFamily="34" charset="-122"/>
            </a:endParaRPr>
          </a:p>
        </p:txBody>
      </p:sp>
      <p:sp>
        <p:nvSpPr>
          <p:cNvPr id="31" name="Text Box 8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722209" y="2580464"/>
            <a:ext cx="4054510" cy="4537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>
                <a:sym typeface="微软雅黑" panose="020b0503020204020204" pitchFamily="34" charset="-122"/>
              </a:rPr>
              <a:t>在铁制品表面覆盖保护层</a:t>
            </a:r>
            <a:endParaRPr lang="zh-CN" altLang="en-US">
              <a:sym typeface="微软雅黑" panose="020b0503020204020204" pitchFamily="34" charset="-122"/>
            </a:endParaRPr>
          </a:p>
        </p:txBody>
      </p:sp>
      <p:sp>
        <p:nvSpPr>
          <p:cNvPr id="32" name="Text Box 8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722209" y="3267307"/>
            <a:ext cx="4054510" cy="4537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>
                <a:sym typeface="微软雅黑" panose="020b0503020204020204" pitchFamily="34" charset="-122"/>
              </a:rPr>
              <a:t>改变内部结构，制成合金</a:t>
            </a:r>
            <a:endParaRPr lang="zh-CN" altLang="en-US">
              <a:sym typeface="微软雅黑" panose="020b0503020204020204" pitchFamily="34" charset="-122"/>
            </a:endParaRPr>
          </a:p>
        </p:txBody>
      </p:sp>
      <p:sp>
        <p:nvSpPr>
          <p:cNvPr id="33" name="Text Box 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739310" y="3987872"/>
            <a:ext cx="2365504" cy="4537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>
                <a:sym typeface="微软雅黑" panose="020b0503020204020204" pitchFamily="34" charset="-122"/>
              </a:rPr>
              <a:t>防止金属腐蚀</a:t>
            </a:r>
            <a:endParaRPr lang="zh-CN" altLang="en-US">
              <a:sym typeface="微软雅黑" panose="020b0503020204020204" pitchFamily="34" charset="-122"/>
            </a:endParaRPr>
          </a:p>
        </p:txBody>
      </p:sp>
      <p:sp>
        <p:nvSpPr>
          <p:cNvPr id="34" name="Text Box 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739309" y="4570160"/>
            <a:ext cx="3029197" cy="4537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>
                <a:sym typeface="微软雅黑" panose="020b0503020204020204" pitchFamily="34" charset="-122"/>
              </a:rPr>
              <a:t>回收利用废旧金属</a:t>
            </a:r>
            <a:endParaRPr lang="zh-CN" altLang="en-US">
              <a:sym typeface="微软雅黑" panose="020b0503020204020204" pitchFamily="34" charset="-122"/>
            </a:endParaRPr>
          </a:p>
        </p:txBody>
      </p:sp>
      <p:sp>
        <p:nvSpPr>
          <p:cNvPr id="35" name="Text Box 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739309" y="5152448"/>
            <a:ext cx="3893294" cy="4537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>
                <a:sym typeface="微软雅黑" panose="020b0503020204020204" pitchFamily="34" charset="-122"/>
              </a:rPr>
              <a:t>有计划、合理地开采矿物</a:t>
            </a:r>
            <a:endParaRPr lang="zh-CN" altLang="en-US">
              <a:sym typeface="微软雅黑" panose="020b0503020204020204" pitchFamily="34" charset="-122"/>
            </a:endParaRPr>
          </a:p>
        </p:txBody>
      </p:sp>
      <p:sp>
        <p:nvSpPr>
          <p:cNvPr id="36" name="Text Box 8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739309" y="5734737"/>
            <a:ext cx="2885182" cy="4537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 eaLnBrk="1" fontAlgn="auto" hangingPunct="1">
              <a:spcBef>
                <a:spcPct val="0"/>
              </a:spcBef>
              <a:spcAft>
                <a:spcPct val="0"/>
              </a:spcAft>
              <a:defRPr kumimoji="1" sz="26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zh-CN" altLang="en-US">
                <a:sym typeface="微软雅黑" panose="020b0503020204020204" pitchFamily="34" charset="-122"/>
              </a:rPr>
              <a:t>寻找金属的代用品</a:t>
            </a:r>
            <a:endParaRPr lang="zh-CN" altLang="en-US">
              <a:sym typeface="微软雅黑" panose="020b0503020204020204" pitchFamily="34" charset="-122"/>
            </a:endParaRPr>
          </a:p>
        </p:txBody>
      </p:sp>
      <p:sp>
        <p:nvSpPr>
          <p:cNvPr id="37" name="左大括号 36"/>
          <p:cNvSpPr/>
          <p:nvPr>
            <p:custDataLst>
              <p:tags r:id="rId21"/>
            </p:custDataLst>
          </p:nvPr>
        </p:nvSpPr>
        <p:spPr>
          <a:xfrm>
            <a:off x="6349195" y="4158278"/>
            <a:ext cx="254479" cy="1854407"/>
          </a:xfrm>
          <a:prstGeom prst="leftBrace">
            <a:avLst>
              <a:gd name="adj1" fmla="val 57464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0" presetClass="entr" presetSubtype="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831273" y="69272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smtClean="0">
                <a:solidFill>
                  <a:schemeClr val="accent5"/>
                </a:solidFill>
              </a:rPr>
              <a:t>课堂训练</a:t>
            </a:r>
            <a:endParaRPr lang="zh-CN" altLang="en-US" sz="3600" b="1">
              <a:solidFill>
                <a:schemeClr val="accent5"/>
              </a:solidFill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491619" y="7278832"/>
            <a:ext cx="12192000" cy="133350"/>
          </a:xfrm>
          <a:prstGeom prst="rect">
            <a:avLst/>
          </a:prstGeom>
          <a:solidFill>
            <a:srgbClr val="4B64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3"/>
          <p:cNvSpPr txBox="1"/>
          <p:nvPr>
            <p:custDataLst>
              <p:tags r:id="rId5"/>
            </p:custDataLst>
          </p:nvPr>
        </p:nvSpPr>
        <p:spPr>
          <a:xfrm>
            <a:off x="1066800" y="1748356"/>
            <a:ext cx="10078862" cy="376256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smtClean="0">
                <a:latin typeface="Times New Roman" panose="02020603050405020304" pitchFamily="18" charset="0"/>
                <a:ea typeface="汉仪劲楷简" panose="00020600040101010101" charset="-122"/>
                <a:cs typeface="Times New Roman" panose="02020603050405020304" pitchFamily="18" charset="0"/>
              </a:rPr>
              <a:t>1、 </a:t>
            </a:r>
            <a:r>
              <a:rPr lang="zh-CN" altLang="en-US" sz="3200">
                <a:latin typeface="Times New Roman" panose="02020603050405020304" pitchFamily="18" charset="0"/>
                <a:ea typeface="汉仪劲楷简" panose="00020600040101010101" charset="-122"/>
                <a:cs typeface="Times New Roman" panose="02020603050405020304" pitchFamily="18" charset="0"/>
              </a:rPr>
              <a:t>下列有关生活经验的说法错误的是（     ）</a:t>
            </a:r>
            <a:endParaRPr lang="zh-CN" altLang="en-US" sz="3200">
              <a:latin typeface="Times New Roman" panose="02020603050405020304" pitchFamily="18" charset="0"/>
              <a:ea typeface="汉仪劲楷简" panose="00020600040101010101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latin typeface="Times New Roman" panose="02020603050405020304" pitchFamily="18" charset="0"/>
                <a:ea typeface="汉仪劲楷简" panose="00020600040101010101" charset="-122"/>
                <a:cs typeface="Times New Roman" panose="02020603050405020304" pitchFamily="18" charset="0"/>
              </a:rPr>
              <a:t>   A</a:t>
            </a:r>
            <a:r>
              <a:rPr lang="zh-CN" altLang="en-US" sz="3200">
                <a:latin typeface="Times New Roman" panose="02020603050405020304" pitchFamily="18" charset="0"/>
                <a:ea typeface="汉仪劲楷简" panose="00020600040101010101" charset="-122"/>
                <a:cs typeface="Times New Roman" panose="02020603050405020304" pitchFamily="18" charset="0"/>
              </a:rPr>
              <a:t>．螺丝上涂油可防止生锈</a:t>
            </a:r>
            <a:endParaRPr lang="zh-CN" altLang="en-US" sz="3200">
              <a:latin typeface="Times New Roman" panose="02020603050405020304" pitchFamily="18" charset="0"/>
              <a:ea typeface="汉仪劲楷简" panose="00020600040101010101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latin typeface="Times New Roman" panose="02020603050405020304" pitchFamily="18" charset="0"/>
                <a:ea typeface="汉仪劲楷简" panose="00020600040101010101" charset="-122"/>
                <a:cs typeface="Times New Roman" panose="02020603050405020304" pitchFamily="18" charset="0"/>
              </a:rPr>
              <a:t>   B</a:t>
            </a:r>
            <a:r>
              <a:rPr lang="zh-CN" altLang="en-US" sz="3200">
                <a:latin typeface="Times New Roman" panose="02020603050405020304" pitchFamily="18" charset="0"/>
                <a:ea typeface="汉仪劲楷简" panose="00020600040101010101" charset="-122"/>
                <a:cs typeface="Times New Roman" panose="02020603050405020304" pitchFamily="18" charset="0"/>
              </a:rPr>
              <a:t>．菜刀使用完后，用水洗净，并擦干可防止生锈</a:t>
            </a:r>
            <a:endParaRPr lang="zh-CN" altLang="en-US" sz="3200">
              <a:latin typeface="Times New Roman" panose="02020603050405020304" pitchFamily="18" charset="0"/>
              <a:ea typeface="汉仪劲楷简" panose="00020600040101010101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latin typeface="Times New Roman" panose="02020603050405020304" pitchFamily="18" charset="0"/>
                <a:ea typeface="汉仪劲楷简" panose="00020600040101010101" charset="-122"/>
                <a:cs typeface="Times New Roman" panose="02020603050405020304" pitchFamily="18" charset="0"/>
              </a:rPr>
              <a:t>   C</a:t>
            </a:r>
            <a:r>
              <a:rPr lang="zh-CN" altLang="en-US" sz="3200">
                <a:latin typeface="Times New Roman" panose="02020603050405020304" pitchFamily="18" charset="0"/>
                <a:ea typeface="汉仪劲楷简" panose="00020600040101010101" charset="-122"/>
                <a:cs typeface="Times New Roman" panose="02020603050405020304" pitchFamily="18" charset="0"/>
              </a:rPr>
              <a:t>．经常用钢丝球洗刷铝锅可延长使用寿命</a:t>
            </a:r>
            <a:endParaRPr lang="zh-CN" altLang="en-US" sz="3200">
              <a:latin typeface="Times New Roman" panose="02020603050405020304" pitchFamily="18" charset="0"/>
              <a:ea typeface="汉仪劲楷简" panose="00020600040101010101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latin typeface="Times New Roman" panose="02020603050405020304" pitchFamily="18" charset="0"/>
                <a:ea typeface="汉仪劲楷简" panose="00020600040101010101" charset="-122"/>
                <a:cs typeface="Times New Roman" panose="02020603050405020304" pitchFamily="18" charset="0"/>
              </a:rPr>
              <a:t>   D</a:t>
            </a:r>
            <a:r>
              <a:rPr lang="zh-CN" altLang="en-US" sz="3200">
                <a:latin typeface="Times New Roman" panose="02020603050405020304" pitchFamily="18" charset="0"/>
                <a:ea typeface="汉仪劲楷简" panose="00020600040101010101" charset="-122"/>
                <a:cs typeface="Times New Roman" panose="02020603050405020304" pitchFamily="18" charset="0"/>
              </a:rPr>
              <a:t>．回收废旧电池中的汞可减少对环境的污染</a:t>
            </a:r>
            <a:endParaRPr lang="zh-CN" altLang="en-US" sz="3200">
              <a:latin typeface="Times New Roman" panose="02020603050405020304" pitchFamily="18" charset="0"/>
              <a:ea typeface="汉仪劲楷简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7" name="TextBox 2"/>
          <p:cNvSpPr txBox="1"/>
          <p:nvPr>
            <p:custDataLst>
              <p:tags r:id="rId6"/>
            </p:custDataLst>
          </p:nvPr>
        </p:nvSpPr>
        <p:spPr>
          <a:xfrm>
            <a:off x="8495389" y="1966203"/>
            <a:ext cx="539397" cy="5616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Text Box 9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95286" y="681328"/>
            <a:ext cx="10349111" cy="52629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3200" smtClean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2.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 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“珍惜地球资源，转变发展方式</a:t>
            </a:r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—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提高资源利用效率”，下列做法不符合这一主题的是</a:t>
            </a:r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(         )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 </a:t>
            </a:r>
            <a:endParaRPr lang="en-US" altLang="zh-CN" sz="3200"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altLang="zh-CN" sz="3200" smtClean="0"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3200" smtClean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A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．回收利用废旧金属，保护金属资源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B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．推广无纸化办公，使用再生纸且双面打印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C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．大力发展新资源，禁止使用化石燃料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D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．洗菜的水用来浇花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5" name="Rectangle 9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10800000" flipH="1" flipV="1">
            <a:off x="8394714" y="1503113"/>
            <a:ext cx="527614" cy="6832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C</a:t>
            </a:r>
            <a:endParaRPr lang="en-US" altLang="zh-CN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116445" y="770832"/>
            <a:ext cx="9828645" cy="5262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73355" indent="-173355" fontAlgn="auto">
              <a:lnSpc>
                <a:spcPct val="150000"/>
              </a:lnSpc>
            </a:pPr>
            <a:r>
              <a:rPr lang="en-US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3</a:t>
            </a:r>
            <a:r>
              <a:rPr lang="zh-CN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．下列做法，能防止菜刀生锈的是（　　）</a:t>
            </a:r>
            <a:endParaRPr lang="en-US" sz="2800" b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marL="173355" indent="-173355" fontAlgn="auto">
              <a:lnSpc>
                <a:spcPct val="150000"/>
              </a:lnSpc>
            </a:pPr>
            <a:r>
              <a:rPr lang="en-US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①</a:t>
            </a:r>
            <a:r>
              <a:rPr lang="zh-CN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在菜刀表面镀锌；</a:t>
            </a:r>
            <a:endParaRPr lang="en-US" sz="2800" b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marL="173355" indent="-173355" fontAlgn="auto">
              <a:lnSpc>
                <a:spcPct val="150000"/>
              </a:lnSpc>
            </a:pPr>
            <a:r>
              <a:rPr lang="en-US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②</a:t>
            </a:r>
            <a:r>
              <a:rPr lang="zh-CN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喷刷银粉漆；</a:t>
            </a:r>
            <a:endParaRPr lang="en-US" sz="2800" b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marL="173355" indent="-173355" fontAlgn="auto">
              <a:lnSpc>
                <a:spcPct val="150000"/>
              </a:lnSpc>
            </a:pPr>
            <a:r>
              <a:rPr lang="en-US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③</a:t>
            </a:r>
            <a:r>
              <a:rPr lang="zh-CN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切完菜后，尽快将菜刀洗净擦干；</a:t>
            </a:r>
            <a:endParaRPr lang="en-US" sz="2800" b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marL="173355" indent="-173355" fontAlgn="auto">
              <a:lnSpc>
                <a:spcPct val="150000"/>
              </a:lnSpc>
            </a:pPr>
            <a:r>
              <a:rPr lang="en-US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④</a:t>
            </a:r>
            <a:r>
              <a:rPr lang="zh-CN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菜刀用完后，至于干燥的环境中；</a:t>
            </a:r>
            <a:endParaRPr lang="en-US" sz="2800" b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marL="173355" indent="-173355" fontAlgn="auto">
              <a:lnSpc>
                <a:spcPct val="150000"/>
              </a:lnSpc>
            </a:pPr>
            <a:r>
              <a:rPr lang="en-US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⑤</a:t>
            </a:r>
            <a:r>
              <a:rPr lang="zh-CN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经常用醋浸泡菜刀；</a:t>
            </a:r>
            <a:endParaRPr lang="en-US" sz="2800" b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marL="173355" indent="-173355" fontAlgn="auto">
              <a:lnSpc>
                <a:spcPct val="150000"/>
              </a:lnSpc>
            </a:pPr>
            <a:r>
              <a:rPr lang="en-US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⑥</a:t>
            </a:r>
            <a:r>
              <a:rPr lang="zh-CN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在菜刀表面涂上一层油。</a:t>
            </a:r>
            <a:endParaRPr lang="zh-CN" sz="2800" b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marL="173355" indent="-173355" fontAlgn="auto">
              <a:lnSpc>
                <a:spcPct val="150000"/>
              </a:lnSpc>
            </a:pPr>
            <a:r>
              <a:rPr lang="zh-CN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A．</a:t>
            </a:r>
            <a:r>
              <a:rPr lang="en-US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①②③④	</a:t>
            </a:r>
            <a:r>
              <a:rPr lang="zh-CN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B．</a:t>
            </a:r>
            <a:r>
              <a:rPr lang="en-US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①②③④⑤⑥	</a:t>
            </a:r>
            <a:r>
              <a:rPr lang="zh-CN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C．</a:t>
            </a:r>
            <a:r>
              <a:rPr lang="en-US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③④	</a:t>
            </a:r>
            <a:r>
              <a:rPr lang="zh-CN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D．</a:t>
            </a:r>
            <a:r>
              <a:rPr lang="en-US" sz="2800" b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③④⑤⑥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7" name="Rectangle 7"/>
          <p:cNvSpPr/>
          <p:nvPr>
            <p:custDataLst>
              <p:tags r:id="rId4"/>
            </p:custDataLst>
          </p:nvPr>
        </p:nvSpPr>
        <p:spPr>
          <a:xfrm>
            <a:off x="7198356" y="919816"/>
            <a:ext cx="407484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en-US" altLang="zh-CN" sz="2800" b="1" strike="noStrike" noProof="1" smtClean="0">
                <a:solidFill>
                  <a:srgbClr val="FF0000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endParaRPr lang="en-US" altLang="zh-CN" sz="2800" b="1" strike="noStrike" noProof="1" smtClean="0">
              <a:solidFill>
                <a:srgbClr val="FF0000"/>
              </a:solidFill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p="http://schemas.openxmlformats.org/presentationml/2006/main">
  <p:tag name="AS_UNIQUEID" val="1419"/>
</p:tagLst>
</file>

<file path=ppt/tags/tag2.xml><?xml version="1.0" encoding="utf-8"?>
<p:tagLst xmlns:p="http://schemas.openxmlformats.org/presentationml/2006/main">
  <p:tag name="AS_UNIQUEID" val="1099"/>
</p:tagLst>
</file>

<file path=ppt/tags/tag3.xml><?xml version="1.0" encoding="utf-8"?>
<p:tagLst xmlns:p="http://schemas.openxmlformats.org/presentationml/2006/main">
  <p:tag name="AS_UNIQUEID" val="1100"/>
</p:tagLst>
</file>

<file path=ppt/tags/tag4.xml><?xml version="1.0" encoding="utf-8"?>
<p:tagLst xmlns:p="http://schemas.openxmlformats.org/presentationml/2006/main">
  <p:tag name="AS_UNIQUEID" val="1101"/>
</p:tagLst>
</file>

<file path=ppt/tags/tag5.xml><?xml version="1.0" encoding="utf-8"?>
<p:tagLst xmlns:p="http://schemas.openxmlformats.org/presentationml/2006/main">
  <p:tag name="AS_UNIQUEID" val="1102"/>
</p:tagLst>
</file>

<file path=ppt/tags/tag6.xml><?xml version="1.0" encoding="utf-8"?>
<p:tagLst xmlns:p="http://schemas.openxmlformats.org/presentationml/2006/main">
  <p:tag name="AS_UNIQUEID" val="1103"/>
</p:tagLst>
</file>

<file path=ppt/tags/tag7.xml><?xml version="1.0" encoding="utf-8"?>
<p:tagLst xmlns:p="http://schemas.openxmlformats.org/presentationml/2006/main">
  <p:tag name="AS_UNIQUEID" val="1420"/>
</p:tagLst>
</file>

<file path=ppt/tags/tag8.xml><?xml version="1.0" encoding="utf-8"?>
<p:tagLst xmlns:p="http://schemas.openxmlformats.org/presentationml/2006/main">
  <p:tag name="AS_UNIQUEID" val="1138"/>
</p:tagLst>
</file>

<file path=ppt/tags/tag9.xml><?xml version="1.0" encoding="utf-8"?>
<p:tagLst xmlns:p="http://schemas.openxmlformats.org/presentationml/2006/main">
  <p:tag name="AS_UNIQUEID" val="1139"/>
</p:tagLst>
</file>

<file path=ppt/tags/tag10.xml><?xml version="1.0" encoding="utf-8"?>
<p:tagLst xmlns:p="http://schemas.openxmlformats.org/presentationml/2006/main">
  <p:tag name="AS_UNIQUEID" val="1140"/>
</p:tagLst>
</file>

<file path=ppt/tags/tag11.xml><?xml version="1.0" encoding="utf-8"?>
<p:tagLst xmlns:p="http://schemas.openxmlformats.org/presentationml/2006/main">
  <p:tag name="AS_UNIQUEID" val="1421"/>
</p:tagLst>
</file>

<file path=ppt/tags/tag12.xml><?xml version="1.0" encoding="utf-8"?>
<p:tagLst xmlns:p="http://schemas.openxmlformats.org/presentationml/2006/main">
  <p:tag name="AS_UNIQUEID" val="1422"/>
</p:tagLst>
</file>

<file path=ppt/tags/tag13.xml><?xml version="1.0" encoding="utf-8"?>
<p:tagLst xmlns:p="http://schemas.openxmlformats.org/presentationml/2006/main">
  <p:tag name="AS_UNIQUEID" val="1423"/>
</p:tagLst>
</file>

<file path=ppt/tags/tag14.xml><?xml version="1.0" encoding="utf-8"?>
<p:tagLst xmlns:p="http://schemas.openxmlformats.org/presentationml/2006/main">
  <p:tag name="AS_UNIQUEID" val="1242"/>
</p:tagLst>
</file>

<file path=ppt/tags/tag15.xml><?xml version="1.0" encoding="utf-8"?>
<p:tagLst xmlns:p="http://schemas.openxmlformats.org/presentationml/2006/main">
  <p:tag name="AS_UNIQUEID" val="1243"/>
</p:tagLst>
</file>

<file path=ppt/tags/tag16.xml><?xml version="1.0" encoding="utf-8"?>
<p:tagLst xmlns:p="http://schemas.openxmlformats.org/presentationml/2006/main">
  <p:tag name="AS_UNIQUEID" val="1244"/>
</p:tagLst>
</file>

<file path=ppt/tags/tag17.xml><?xml version="1.0" encoding="utf-8"?>
<p:tagLst xmlns:p="http://schemas.openxmlformats.org/presentationml/2006/main">
  <p:tag name="AS_UNIQUEID" val="1245"/>
</p:tagLst>
</file>

<file path=ppt/tags/tag18.xml><?xml version="1.0" encoding="utf-8"?>
<p:tagLst xmlns:p="http://schemas.openxmlformats.org/presentationml/2006/main">
  <p:tag name="AS_UNIQUEID" val="1246"/>
</p:tagLst>
</file>

<file path=ppt/tags/tag19.xml><?xml version="1.0" encoding="utf-8"?>
<p:tagLst xmlns:p="http://schemas.openxmlformats.org/presentationml/2006/main">
  <p:tag name="AS_UNIQUEID" val="1247"/>
</p:tagLst>
</file>

<file path=ppt/tags/tag20.xml><?xml version="1.0" encoding="utf-8"?>
<p:tagLst xmlns:p="http://schemas.openxmlformats.org/presentationml/2006/main">
  <p:tag name="AS_UNIQUEID" val="1424"/>
</p:tagLst>
</file>

<file path=ppt/tags/tag21.xml><?xml version="1.0" encoding="utf-8"?>
<p:tagLst xmlns:p="http://schemas.openxmlformats.org/presentationml/2006/main">
  <p:tag name="AS_UNIQUEID" val="1249"/>
</p:tagLst>
</file>

<file path=ppt/tags/tag22.xml><?xml version="1.0" encoding="utf-8"?>
<p:tagLst xmlns:p="http://schemas.openxmlformats.org/presentationml/2006/main">
  <p:tag name="AS_UNIQUEID" val="1250"/>
</p:tagLst>
</file>

<file path=ppt/tags/tag23.xml><?xml version="1.0" encoding="utf-8"?>
<p:tagLst xmlns:p="http://schemas.openxmlformats.org/presentationml/2006/main">
  <p:tag name="AS_UNIQUEID" val="1251"/>
</p:tagLst>
</file>

<file path=ppt/tags/tag24.xml><?xml version="1.0" encoding="utf-8"?>
<p:tagLst xmlns:p="http://schemas.openxmlformats.org/presentationml/2006/main">
  <p:tag name="AS_UNIQUEID" val="1252"/>
</p:tagLst>
</file>

<file path=ppt/tags/tag25.xml><?xml version="1.0" encoding="utf-8"?>
<p:tagLst xmlns:p="http://schemas.openxmlformats.org/presentationml/2006/main">
  <p:tag name="AS_UNIQUEID" val="1253"/>
</p:tagLst>
</file>

<file path=ppt/tags/tag26.xml><?xml version="1.0" encoding="utf-8"?>
<p:tagLst xmlns:p="http://schemas.openxmlformats.org/presentationml/2006/main">
  <p:tag name="AS_UNIQUEID" val="1254"/>
</p:tagLst>
</file>

<file path=ppt/tags/tag27.xml><?xml version="1.0" encoding="utf-8"?>
<p:tagLst xmlns:p="http://schemas.openxmlformats.org/presentationml/2006/main">
  <p:tag name="AS_UNIQUEID" val="1255"/>
</p:tagLst>
</file>

<file path=ppt/tags/tag28.xml><?xml version="1.0" encoding="utf-8"?>
<p:tagLst xmlns:p="http://schemas.openxmlformats.org/presentationml/2006/main">
  <p:tag name="AS_UNIQUEID" val="1256"/>
</p:tagLst>
</file>

<file path=ppt/tags/tag29.xml><?xml version="1.0" encoding="utf-8"?>
<p:tagLst xmlns:p="http://schemas.openxmlformats.org/presentationml/2006/main">
  <p:tag name="AS_UNIQUEID" val="1257"/>
</p:tagLst>
</file>

<file path=ppt/tags/tag30.xml><?xml version="1.0" encoding="utf-8"?>
<p:tagLst xmlns:p="http://schemas.openxmlformats.org/presentationml/2006/main">
  <p:tag name="AS_UNIQUEID" val="1258"/>
</p:tagLst>
</file>

<file path=ppt/tags/tag31.xml><?xml version="1.0" encoding="utf-8"?>
<p:tagLst xmlns:p="http://schemas.openxmlformats.org/presentationml/2006/main">
  <p:tag name="AS_UNIQUEID" val="1259"/>
</p:tagLst>
</file>

<file path=ppt/tags/tag32.xml><?xml version="1.0" encoding="utf-8"?>
<p:tagLst xmlns:p="http://schemas.openxmlformats.org/presentationml/2006/main">
  <p:tag name="AS_UNIQUEID" val="1260"/>
</p:tagLst>
</file>

<file path=ppt/tags/tag33.xml><?xml version="1.0" encoding="utf-8"?>
<p:tagLst xmlns:p="http://schemas.openxmlformats.org/presentationml/2006/main">
  <p:tag name="AS_UNIQUEID" val="1261"/>
</p:tagLst>
</file>

<file path=ppt/tags/tag34.xml><?xml version="1.0" encoding="utf-8"?>
<p:tagLst xmlns:p="http://schemas.openxmlformats.org/presentationml/2006/main">
  <p:tag name="AS_UNIQUEID" val="1262"/>
</p:tagLst>
</file>

<file path=ppt/tags/tag35.xml><?xml version="1.0" encoding="utf-8"?>
<p:tagLst xmlns:p="http://schemas.openxmlformats.org/presentationml/2006/main">
  <p:tag name="AS_UNIQUEID" val="1263"/>
</p:tagLst>
</file>

<file path=ppt/tags/tag36.xml><?xml version="1.0" encoding="utf-8"?>
<p:tagLst xmlns:p="http://schemas.openxmlformats.org/presentationml/2006/main">
  <p:tag name="AS_UNIQUEID" val="1264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37.xml><?xml version="1.0" encoding="utf-8"?>
<p:tagLst xmlns:p="http://schemas.openxmlformats.org/presentationml/2006/main">
  <p:tag name="AS_UNIQUEID" val="1265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38.xml><?xml version="1.0" encoding="utf-8"?>
<p:tagLst xmlns:p="http://schemas.openxmlformats.org/presentationml/2006/main">
  <p:tag name="AS_UNIQUEID" val="1266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39.xml><?xml version="1.0" encoding="utf-8"?>
<p:tagLst xmlns:p="http://schemas.openxmlformats.org/presentationml/2006/main">
  <p:tag name="AS_UNIQUEID" val="1267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40.xml><?xml version="1.0" encoding="utf-8"?>
<p:tagLst xmlns:p="http://schemas.openxmlformats.org/presentationml/2006/main">
  <p:tag name="AS_UNIQUEID" val="1268"/>
  <p:tag name="KSO_WM_UNIT_LINE_FILL_TYPE" val="2"/>
  <p:tag name="KSO_WM_UNIT_LINE_FORE_SCHEMECOLOR_INDEX" val="14"/>
  <p:tag name="KSO_WM_UNIT_LINE_FORE_SCHEMECOLOR_INDEX_BRIGHTNESS" val="-0.05"/>
  <p:tag name="KSO_WM_UNIT_TEXT_FILL_FORE_SCHEMECOLOR_INDEX" val="13"/>
  <p:tag name="KSO_WM_UNIT_TEXT_FILL_FORE_SCHEMECOLOR_INDEX_BRIGHTNESS" val="0"/>
  <p:tag name="KSO_WM_UNIT_TEXT_FILL_TYPE" val="1"/>
</p:tagLst>
</file>

<file path=ppt/tags/tag41.xml><?xml version="1.0" encoding="utf-8"?>
<p:tagLst xmlns:p="http://schemas.openxmlformats.org/presentationml/2006/main">
  <p:tag name="AS_UNIQUEID" val="1269"/>
  <p:tag name="KSO_WM_UNIT_FILL_FORE_SCHEMECOLOR_INDEX" val="5"/>
  <p:tag name="KSO_WM_UNIT_FILL_FORE_SCHEMECOLOR_INDEX_BRIGHTNESS" val="0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42.xml><?xml version="1.0" encoding="utf-8"?>
<p:tagLst xmlns:p="http://schemas.openxmlformats.org/presentationml/2006/main">
  <p:tag name="AS_UNIQUEID" val="1270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43.xml><?xml version="1.0" encoding="utf-8"?>
<p:tagLst xmlns:p="http://schemas.openxmlformats.org/presentationml/2006/main">
  <p:tag name="AS_UNIQUEID" val="1271"/>
  <p:tag name="KSO_WM_UNIT_FILL_FORE_SCHEMECOLOR_INDEX" val="14"/>
  <p:tag name="KSO_WM_UNIT_FILL_FORE_SCHEMECOLOR_INDEX_BRIGHTNESS" val="-0.15"/>
  <p:tag name="KSO_WM_UNIT_FILL_TYPE" val="1"/>
  <p:tag name="KSO_WM_UNIT_LINE_FILL_TYPE" val="2"/>
  <p:tag name="KSO_WM_UNIT_LINE_FORE_SCHEMECOLOR_INDEX" val="14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44.xml><?xml version="1.0" encoding="utf-8"?>
<p:tagLst xmlns:p="http://schemas.openxmlformats.org/presentationml/2006/main">
  <p:tag name="AS_UNIQUEID" val="1272"/>
  <p:tag name="KSO_WM_UNIT_FILL_FORE_SCHEMECOLOR_INDEX" val="14"/>
  <p:tag name="KSO_WM_UNIT_FILL_FORE_SCHEMECOLOR_INDEX_BRIGHTNESS" val="-0.2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45.xml><?xml version="1.0" encoding="utf-8"?>
<p:tagLst xmlns:p="http://schemas.openxmlformats.org/presentationml/2006/main">
  <p:tag name="AS_UNIQUEID" val="1273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46.xml><?xml version="1.0" encoding="utf-8"?>
<p:tagLst xmlns:p="http://schemas.openxmlformats.org/presentationml/2006/main">
  <p:tag name="AS_UNIQUEID" val="1274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47.xml><?xml version="1.0" encoding="utf-8"?>
<p:tagLst xmlns:p="http://schemas.openxmlformats.org/presentationml/2006/main">
  <p:tag name="AS_UNIQUEID" val="1275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48.xml><?xml version="1.0" encoding="utf-8"?>
<p:tagLst xmlns:p="http://schemas.openxmlformats.org/presentationml/2006/main">
  <p:tag name="AS_UNIQUEID" val="1276"/>
  <p:tag name="KSO_WM_UNIT_FILL_FORE_SCHEMECOLOR_INDEX" val="14"/>
  <p:tag name="KSO_WM_UNIT_FILL_FORE_SCHEMECOLOR_INDEX_BRIGHTNESS" val="-0.2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49.xml><?xml version="1.0" encoding="utf-8"?>
<p:tagLst xmlns:p="http://schemas.openxmlformats.org/presentationml/2006/main">
  <p:tag name="AS_UNIQUEID" val="1277"/>
  <p:tag name="KSO_WM_UNIT_FILL_FORE_SCHEMECOLOR_INDEX" val="5"/>
  <p:tag name="KSO_WM_UNIT_FILL_FORE_SCHEMECOLOR_INDEX_BRIGHTNESS" val="0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50.xml><?xml version="1.0" encoding="utf-8"?>
<p:tagLst xmlns:p="http://schemas.openxmlformats.org/presentationml/2006/main">
  <p:tag name="AS_UNIQUEID" val="1278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51.xml><?xml version="1.0" encoding="utf-8"?>
<p:tagLst xmlns:p="http://schemas.openxmlformats.org/presentationml/2006/main">
  <p:tag name="AS_UNIQUEID" val="1279"/>
  <p:tag name="KSO_WM_UNIT_FILL_FORE_SCHEMECOLOR_INDEX" val="14"/>
  <p:tag name="KSO_WM_UNIT_FILL_FORE_SCHEMECOLOR_INDEX_BRIGHTNESS" val="-0.1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52.xml><?xml version="1.0" encoding="utf-8"?>
<p:tagLst xmlns:p="http://schemas.openxmlformats.org/presentationml/2006/main">
  <p:tag name="AS_UNIQUEID" val="1280"/>
  <p:tag name="KSO_WM_UNIT_FILL_FORE_SCHEMECOLOR_INDEX" val="14"/>
  <p:tag name="KSO_WM_UNIT_FILL_FORE_SCHEMECOLOR_INDEX_BRIGHTNESS" val="-0.35"/>
  <p:tag name="KSO_WM_UNIT_FILL_TYPE" val="1"/>
  <p:tag name="KSO_WM_UNIT_TEXT_FILL_FORE_SCHEMECOLOR_INDEX" val="13"/>
  <p:tag name="KSO_WM_UNIT_TEXT_FILL_FORE_SCHEMECOLOR_INDEX_BRIGHTNESS" val="0"/>
  <p:tag name="KSO_WM_UNIT_TEXT_FILL_TYPE" val="1"/>
</p:tagLst>
</file>

<file path=ppt/tags/tag53.xml><?xml version="1.0" encoding="utf-8"?>
<p:tagLst xmlns:p="http://schemas.openxmlformats.org/presentationml/2006/main">
  <p:tag name="AS_UNIQUEID" val="1281"/>
  <p:tag name="KSO_WM_UNIT_FILL_FORE_SCHEMECOLOR_INDEX" val="14"/>
  <p:tag name="KSO_WM_UNIT_FILL_FORE_SCHEMECOLOR_INDEX_BRIGHTNESS" val="-0.15"/>
  <p:tag name="KSO_WM_UNIT_FILL_TYPE" val="1"/>
  <p:tag name="KSO_WM_UNIT_LINE_FILL_TYPE" val="2"/>
  <p:tag name="KSO_WM_UNIT_LINE_FORE_SCHEMECOLOR_INDEX" val="14"/>
  <p:tag name="KSO_WM_UNIT_LINE_FORE_SCHEMECOLOR_INDEX_BRIGHTNESS" val="0"/>
  <p:tag name="KSO_WM_UNIT_TEXT_FILL_FORE_SCHEMECOLOR_INDEX" val="13"/>
  <p:tag name="KSO_WM_UNIT_TEXT_FILL_FORE_SCHEMECOLOR_INDEX_BRIGHTNESS" val="0"/>
  <p:tag name="KSO_WM_UNIT_TEXT_FILL_TYPE" val="1"/>
</p:tagLst>
</file>

<file path=ppt/tags/tag54.xml><?xml version="1.0" encoding="utf-8"?>
<p:tagLst xmlns:p="http://schemas.openxmlformats.org/presentationml/2006/main">
  <p:tag name="AS_UNIQUEID" val="1282"/>
</p:tagLst>
</file>

<file path=ppt/tags/tag55.xml><?xml version="1.0" encoding="utf-8"?>
<p:tagLst xmlns:p="http://schemas.openxmlformats.org/presentationml/2006/main">
  <p:tag name="AS_UNIQUEID" val="856"/>
</p:tagLst>
</file>

<file path=ppt/tags/tag56.xml><?xml version="1.0" encoding="utf-8"?>
<p:tagLst xmlns:p="http://schemas.openxmlformats.org/presentationml/2006/main">
  <p:tag name="AS_UNIQUEID" val="1283"/>
</p:tagLst>
</file>

<file path=ppt/tags/tag57.xml><?xml version="1.0" encoding="utf-8"?>
<p:tagLst xmlns:p="http://schemas.openxmlformats.org/presentationml/2006/main">
  <p:tag name="AS_UNIQUEID" val="1284"/>
</p:tagLst>
</file>

<file path=ppt/tags/tag58.xml><?xml version="1.0" encoding="utf-8"?>
<p:tagLst xmlns:p="http://schemas.openxmlformats.org/presentationml/2006/main">
  <p:tag name="AS_UNIQUEID" val="1285"/>
</p:tagLst>
</file>

<file path=ppt/tags/tag59.xml><?xml version="1.0" encoding="utf-8"?>
<p:tagLst xmlns:p="http://schemas.openxmlformats.org/presentationml/2006/main">
  <p:tag name="AS_UNIQUEID" val="1286"/>
</p:tagLst>
</file>

<file path=ppt/tags/tag60.xml><?xml version="1.0" encoding="utf-8"?>
<p:tagLst xmlns:p="http://schemas.openxmlformats.org/presentationml/2006/main">
  <p:tag name="AS_UNIQUEID" val="71"/>
  <p:tag name="KSO_WM_ASSEMBLE_CHIP_INDEX" val="da0c0adde68840fba12c3bdf63b07214"/>
  <p:tag name="KSO_WM_CHIP_FILLAREA_FILL_RULE" val="{&quot;fill_align&quot;:&quot;cm&quot;,&quot;fill_mode&quot;:&quot;full&quot;,&quot;sacle_strategy&quot;:&quot;smart&quot;}"/>
  <p:tag name="KSO_WM_CHIP_GROUPID" val="5e7310da9a230a26b9e88a19"/>
  <p:tag name="KSO_WM_CHIP_XID" val="5e7310da9a230a26b9e88a1a"/>
  <p:tag name="KSO_WM_TAG_VERSION" val="1.0"/>
  <p:tag name="KSO_WM_TEMPLATE_ASSEMBLE_GROUPID" val="60656ea44054ed1e2fb7fce3"/>
  <p:tag name="KSO_WM_TEMPLATE_ASSEMBLE_XID" val="60656ea44054ed1e2fb7fce3"/>
  <p:tag name="KSO_WM_TEMPLATE_CATEGORY" val="diagram"/>
  <p:tag name="KSO_WM_TEMPLATE_INDEX" val="20211053"/>
  <p:tag name="KSO_WM_UNIT_COMPATIBLE" val="1"/>
  <p:tag name="KSO_WM_UNIT_DEC_AREA_ID" val="5ecf53996eb840e391141c527aeb4b2e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11053_1*d*1"/>
  <p:tag name="KSO_WM_UNIT_LAYERLEVEL" val="1"/>
  <p:tag name="KSO_WM_UNIT_SM_LIMIT_TYPE" val="2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VALUE" val="1142*1565"/>
</p:tagLst>
</file>

<file path=ppt/tags/tag61.xml><?xml version="1.0" encoding="utf-8"?>
<p:tagLst xmlns:p="http://schemas.openxmlformats.org/presentationml/2006/main">
  <p:tag name="AS_UNIQUEID" val="1425"/>
</p:tagLst>
</file>

<file path=ppt/tags/tag62.xml><?xml version="1.0" encoding="utf-8"?>
<p:tagLst xmlns:p="http://schemas.openxmlformats.org/presentationml/2006/main">
  <p:tag name="AS_UNIQUEID" val="1288"/>
</p:tagLst>
</file>

<file path=ppt/tags/tag63.xml><?xml version="1.0" encoding="utf-8"?>
<p:tagLst xmlns:p="http://schemas.openxmlformats.org/presentationml/2006/main">
  <p:tag name="AS_UNIQUEID" val="859"/>
</p:tagLst>
</file>

<file path=ppt/tags/tag64.xml><?xml version="1.0" encoding="utf-8"?>
<p:tagLst xmlns:p="http://schemas.openxmlformats.org/presentationml/2006/main">
  <p:tag name="AS_UNIQUEID" val="1289"/>
</p:tagLst>
</file>

<file path=ppt/tags/tag65.xml><?xml version="1.0" encoding="utf-8"?>
<p:tagLst xmlns:p="http://schemas.openxmlformats.org/presentationml/2006/main">
  <p:tag name="AS_UNIQUEID" val="1290"/>
</p:tagLst>
</file>

<file path=ppt/tags/tag66.xml><?xml version="1.0" encoding="utf-8"?>
<p:tagLst xmlns:p="http://schemas.openxmlformats.org/presentationml/2006/main">
  <p:tag name="AS_UNIQUEID" val="1291"/>
</p:tagLst>
</file>

<file path=ppt/tags/tag67.xml><?xml version="1.0" encoding="utf-8"?>
<p:tagLst xmlns:p="http://schemas.openxmlformats.org/presentationml/2006/main">
  <p:tag name="AS_UNIQUEID" val="1292"/>
</p:tagLst>
</file>

<file path=ppt/tags/tag68.xml><?xml version="1.0" encoding="utf-8"?>
<p:tagLst xmlns:p="http://schemas.openxmlformats.org/presentationml/2006/main">
  <p:tag name="AS_UNIQUEID" val="1293"/>
</p:tagLst>
</file>

<file path=ppt/tags/tag69.xml><?xml version="1.0" encoding="utf-8"?>
<p:tagLst xmlns:p="http://schemas.openxmlformats.org/presentationml/2006/main">
  <p:tag name="AS_UNIQUEID" val="1294"/>
</p:tagLst>
</file>

<file path=ppt/tags/tag70.xml><?xml version="1.0" encoding="utf-8"?>
<p:tagLst xmlns:p="http://schemas.openxmlformats.org/presentationml/2006/main">
  <p:tag name="AS_UNIQUEID" val="1295"/>
</p:tagLst>
</file>

<file path=ppt/tags/tag71.xml><?xml version="1.0" encoding="utf-8"?>
<p:tagLst xmlns:p="http://schemas.openxmlformats.org/presentationml/2006/main">
  <p:tag name="AS_UNIQUEID" val="440"/>
</p:tagLst>
</file>

<file path=ppt/tags/tag72.xml><?xml version="1.0" encoding="utf-8"?>
<p:tagLst xmlns:p="http://schemas.openxmlformats.org/presentationml/2006/main">
  <p:tag name="AS_UNIQUEID" val="1296"/>
</p:tagLst>
</file>

<file path=ppt/tags/tag73.xml><?xml version="1.0" encoding="utf-8"?>
<p:tagLst xmlns:p="http://schemas.openxmlformats.org/presentationml/2006/main">
  <p:tag name="AS_UNIQUEID" val="1426"/>
</p:tagLst>
</file>

<file path=ppt/tags/tag74.xml><?xml version="1.0" encoding="utf-8"?>
<p:tagLst xmlns:p="http://schemas.openxmlformats.org/presentationml/2006/main">
  <p:tag name="AS_UNIQUEID" val="1298"/>
</p:tagLst>
</file>

<file path=ppt/tags/tag75.xml><?xml version="1.0" encoding="utf-8"?>
<p:tagLst xmlns:p="http://schemas.openxmlformats.org/presentationml/2006/main">
  <p:tag name="AS_UNIQUEID" val="1299"/>
</p:tagLst>
</file>

<file path=ppt/tags/tag76.xml><?xml version="1.0" encoding="utf-8"?>
<p:tagLst xmlns:p="http://schemas.openxmlformats.org/presentationml/2006/main">
  <p:tag name="AS_UNIQUEID" val="1300"/>
</p:tagLst>
</file>

<file path=ppt/tags/tag77.xml><?xml version="1.0" encoding="utf-8"?>
<p:tagLst xmlns:p="http://schemas.openxmlformats.org/presentationml/2006/main">
  <p:tag name="AS_UNIQUEID" val="1301"/>
</p:tagLst>
</file>

<file path=ppt/tags/tag78.xml><?xml version="1.0" encoding="utf-8"?>
<p:tagLst xmlns:p="http://schemas.openxmlformats.org/presentationml/2006/main">
  <p:tag name="AS_UNIQUEID" val="1302"/>
</p:tagLst>
</file>

<file path=ppt/tags/tag79.xml><?xml version="1.0" encoding="utf-8"?>
<p:tagLst xmlns:p="http://schemas.openxmlformats.org/presentationml/2006/main">
  <p:tag name="AS_UNIQUEID" val="1303"/>
</p:tagLst>
</file>

<file path=ppt/tags/tag80.xml><?xml version="1.0" encoding="utf-8"?>
<p:tagLst xmlns:p="http://schemas.openxmlformats.org/presentationml/2006/main">
  <p:tag name="AS_UNIQUEID" val="1304"/>
</p:tagLst>
</file>

<file path=ppt/tags/tag81.xml><?xml version="1.0" encoding="utf-8"?>
<p:tagLst xmlns:p="http://schemas.openxmlformats.org/presentationml/2006/main">
  <p:tag name="AS_UNIQUEID" val="1305"/>
</p:tagLst>
</file>

<file path=ppt/tags/tag82.xml><?xml version="1.0" encoding="utf-8"?>
<p:tagLst xmlns:p="http://schemas.openxmlformats.org/presentationml/2006/main">
  <p:tag name="AS_UNIQUEID" val="1306"/>
</p:tagLst>
</file>

<file path=ppt/tags/tag83.xml><?xml version="1.0" encoding="utf-8"?>
<p:tagLst xmlns:p="http://schemas.openxmlformats.org/presentationml/2006/main">
  <p:tag name="AS_UNIQUEID" val="1307"/>
</p:tagLst>
</file>

<file path=ppt/tags/tag84.xml><?xml version="1.0" encoding="utf-8"?>
<p:tagLst xmlns:p="http://schemas.openxmlformats.org/presentationml/2006/main">
  <p:tag name="AS_UNIQUEID" val="1308"/>
</p:tagLst>
</file>

<file path=ppt/tags/tag85.xml><?xml version="1.0" encoding="utf-8"?>
<p:tagLst xmlns:p="http://schemas.openxmlformats.org/presentationml/2006/main">
  <p:tag name="AS_UNIQUEID" val="1309"/>
</p:tagLst>
</file>

<file path=ppt/tags/tag86.xml><?xml version="1.0" encoding="utf-8"?>
<p:tagLst xmlns:p="http://schemas.openxmlformats.org/presentationml/2006/main">
  <p:tag name="AS_UNIQUEID" val="1310"/>
</p:tagLst>
</file>

<file path=ppt/tags/tag87.xml><?xml version="1.0" encoding="utf-8"?>
<p:tagLst xmlns:p="http://schemas.openxmlformats.org/presentationml/2006/main">
  <p:tag name="AS_UNIQUEID" val="1311"/>
</p:tagLst>
</file>

<file path=ppt/tags/tag88.xml><?xml version="1.0" encoding="utf-8"?>
<p:tagLst xmlns:p="http://schemas.openxmlformats.org/presentationml/2006/main">
  <p:tag name="AS_UNIQUEID" val="1312"/>
</p:tagLst>
</file>

<file path=ppt/tags/tag89.xml><?xml version="1.0" encoding="utf-8"?>
<p:tagLst xmlns:p="http://schemas.openxmlformats.org/presentationml/2006/main">
  <p:tag name="AS_UNIQUEID" val="1064"/>
</p:tagLst>
</file>

<file path=ppt/tags/tag90.xml><?xml version="1.0" encoding="utf-8"?>
<p:tagLst xmlns:p="http://schemas.openxmlformats.org/presentationml/2006/main">
  <p:tag name="AS_UNIQUEID" val="1067"/>
</p:tagLst>
</file>

<file path=ppt/tags/tag91.xml><?xml version="1.0" encoding="utf-8"?>
<p:tagLst xmlns:p="http://schemas.openxmlformats.org/presentationml/2006/main">
  <p:tag name="AS_UNIQUEID" val="1427"/>
</p:tagLst>
</file>

<file path=ppt/tags/tag92.xml><?xml version="1.0" encoding="utf-8"?>
<p:tagLst xmlns:p="http://schemas.openxmlformats.org/presentationml/2006/main">
  <p:tag name="AS_UNIQUEID" val="1089"/>
</p:tagLst>
</file>

<file path=ppt/tags/tag93.xml><?xml version="1.0" encoding="utf-8"?>
<p:tagLst xmlns:p="http://schemas.openxmlformats.org/presentationml/2006/main">
  <p:tag name="AS_UNIQUEID" val="1091"/>
</p:tagLst>
</file>

<file path=ppt/tags/tag94.xml><?xml version="1.0" encoding="utf-8"?>
<p:tagLst xmlns:p="http://schemas.openxmlformats.org/presentationml/2006/main">
  <p:tag name="AS_UNIQUEID" val="1092"/>
</p:tagLst>
</file>

<file path=ppt/tags/tag95.xml><?xml version="1.0" encoding="utf-8"?>
<p:tagLst xmlns:p="http://schemas.openxmlformats.org/presentationml/2006/main">
  <p:tag name="AS_UNIQUEID" val="1093"/>
</p:tagLst>
</file>

<file path=ppt/tags/tag96.xml><?xml version="1.0" encoding="utf-8"?>
<p:tagLst xmlns:p="http://schemas.openxmlformats.org/presentationml/2006/main">
  <p:tag name="AS_UNIQUEID" val="1094"/>
</p:tagLst>
</file>

<file path=ppt/tags/tag97.xml><?xml version="1.0" encoding="utf-8"?>
<p:tagLst xmlns:p="http://schemas.openxmlformats.org/presentationml/2006/main">
  <p:tag name="AS_UNIQUEID" val="1095"/>
</p:tagLst>
</file>

<file path=ppt/tags/tag98.xml><?xml version="1.0" encoding="utf-8"?>
<p:tagLst xmlns:p="http://schemas.openxmlformats.org/presentationml/2006/main">
  <p:tag name="AS_UNIQUEID" val="1096"/>
</p:tagLst>
</file>

<file path=ppt/tags/tag99.xml><?xml version="1.0" encoding="utf-8"?>
<p:tagLst xmlns:p="http://schemas.openxmlformats.org/presentationml/2006/main">
  <p:tag name="AS_UNIQUEID" val="1097"/>
</p:tagLst>
</file>

<file path=ppt/tags/tag100.xml><?xml version="1.0" encoding="utf-8"?>
<p:tagLst xmlns:p="http://schemas.openxmlformats.org/presentationml/2006/main">
  <p:tag name="AS_UNIQUEID" val="1314"/>
</p:tagLst>
</file>

<file path=ppt/tags/tag101.xml><?xml version="1.0" encoding="utf-8"?>
<p:tagLst xmlns:p="http://schemas.openxmlformats.org/presentationml/2006/main">
  <p:tag name="AS_UNIQUEID" val="1315"/>
</p:tagLst>
</file>

<file path=ppt/tags/tag102.xml><?xml version="1.0" encoding="utf-8"?>
<p:tagLst xmlns:p="http://schemas.openxmlformats.org/presentationml/2006/main">
  <p:tag name="KSO_WM_BEAUTIFY_FLAG" val="#wm#"/>
  <p:tag name="KSO_WM_SLIDE_ID" val="custom20205289_14"/>
  <p:tag name="KSO_WM_SLIDE_INDEX" val="14"/>
  <p:tag name="KSO_WM_SLIDE_ITEM_CNT" val="0"/>
  <p:tag name="KSO_WM_SLIDE_LAYOUT" val="a_d_f"/>
  <p:tag name="KSO_WM_SLIDE_LAYOUT_CNT" val="1_3_1"/>
  <p:tag name="KSO_WM_SLIDE_POSITION" val="81*51"/>
  <p:tag name="KSO_WM_SLIDE_SIZE" val="855*470"/>
  <p:tag name="KSO_WM_SLIDE_SUBTYPE" val="picTxt"/>
  <p:tag name="KSO_WM_SLIDE_TYPE" val="text"/>
  <p:tag name="KSO_WM_TAG_VERSION" val="1.0"/>
  <p:tag name="KSO_WM_TEMPLATE_CATEGORY" val="custom"/>
  <p:tag name="KSO_WM_TEMPLATE_COLOR_TYPE" val="1"/>
  <p:tag name="KSO_WM_TEMPLATE_INDEX" val="20205289"/>
  <p:tag name="KSO_WM_TEMPLATE_MASTER_TYPE" val="1"/>
  <p:tag name="KSO_WM_TEMPLATE_SUBCATEGORY" val="0"/>
</p:tagLst>
</file>

<file path=ppt/tags/tag103.xml><?xml version="1.0" encoding="utf-8"?>
<p:tagLst xmlns:p="http://schemas.openxmlformats.org/presentationml/2006/main">
  <p:tag name="AS_UNIQUEID" val="1428"/>
</p:tagLst>
</file>

<file path=ppt/tags/tag104.xml><?xml version="1.0" encoding="utf-8"?>
<p:tagLst xmlns:p="http://schemas.openxmlformats.org/presentationml/2006/main">
  <p:tag name="AS_UNIQUEID" val="1317"/>
</p:tagLst>
</file>

<file path=ppt/tags/tag105.xml><?xml version="1.0" encoding="utf-8"?>
<p:tagLst xmlns:p="http://schemas.openxmlformats.org/presentationml/2006/main">
  <p:tag name="AS_UNIQUEID" val="1318"/>
</p:tagLst>
</file>

<file path=ppt/tags/tag106.xml><?xml version="1.0" encoding="utf-8"?>
<p:tagLst xmlns:p="http://schemas.openxmlformats.org/presentationml/2006/main">
  <p:tag name="AS_UNIQUEID" val="1319"/>
</p:tagLst>
</file>

<file path=ppt/tags/tag107.xml><?xml version="1.0" encoding="utf-8"?>
<p:tagLst xmlns:p="http://schemas.openxmlformats.org/presentationml/2006/main">
  <p:tag name="AS_UNIQUEID" val="1320"/>
</p:tagLst>
</file>

<file path=ppt/tags/tag108.xml><?xml version="1.0" encoding="utf-8"?>
<p:tagLst xmlns:p="http://schemas.openxmlformats.org/presentationml/2006/main">
  <p:tag name="AS_UNIQUEID" val="1321"/>
</p:tagLst>
</file>

<file path=ppt/tags/tag109.xml><?xml version="1.0" encoding="utf-8"?>
<p:tagLst xmlns:p="http://schemas.openxmlformats.org/presentationml/2006/main">
  <p:tag name="AS_UNIQUEID" val="1322"/>
</p:tagLst>
</file>

<file path=ppt/tags/tag110.xml><?xml version="1.0" encoding="utf-8"?>
<p:tagLst xmlns:p="http://schemas.openxmlformats.org/presentationml/2006/main">
  <p:tag name="AS_UNIQUEID" val="1323"/>
</p:tagLst>
</file>

<file path=ppt/tags/tag111.xml><?xml version="1.0" encoding="utf-8"?>
<p:tagLst xmlns:p="http://schemas.openxmlformats.org/presentationml/2006/main">
  <p:tag name="AS_UNIQUEID" val="1429"/>
</p:tagLst>
</file>

<file path=ppt/tags/tag112.xml><?xml version="1.0" encoding="utf-8"?>
<p:tagLst xmlns:p="http://schemas.openxmlformats.org/presentationml/2006/main">
  <p:tag name="AS_UNIQUEID" val="1325"/>
</p:tagLst>
</file>

<file path=ppt/tags/tag113.xml><?xml version="1.0" encoding="utf-8"?>
<p:tagLst xmlns:p="http://schemas.openxmlformats.org/presentationml/2006/main">
  <p:tag name="AS_UNIQUEID" val="1430"/>
</p:tagLst>
</file>

<file path=ppt/tags/tag114.xml><?xml version="1.0" encoding="utf-8"?>
<p:tagLst xmlns:p="http://schemas.openxmlformats.org/presentationml/2006/main">
  <p:tag name="AS_UNIQUEID" val="2"/>
  <p:tag name="KSO_WM_UNIT_TABLE_BEAUTIFY" val="smartTable{c497a0cb-5ea1-4f41-98da-945b1056afa4}"/>
</p:tagLst>
</file>

<file path=ppt/tags/tag115.xml><?xml version="1.0" encoding="utf-8"?>
<p:tagLst xmlns:p="http://schemas.openxmlformats.org/presentationml/2006/main">
  <p:tag name="AS_UNIQUEID" val="3"/>
</p:tagLst>
</file>

<file path=ppt/tags/tag116.xml><?xml version="1.0" encoding="utf-8"?>
<p:tagLst xmlns:p="http://schemas.openxmlformats.org/presentationml/2006/main">
  <p:tag name="AS_UNIQUEID" val="4"/>
</p:tagLst>
</file>

<file path=ppt/tags/tag117.xml><?xml version="1.0" encoding="utf-8"?>
<p:tagLst xmlns:p="http://schemas.openxmlformats.org/presentationml/2006/main">
  <p:tag name="AS_UNIQUEID" val="5"/>
</p:tagLst>
</file>

<file path=ppt/tags/tag118.xml><?xml version="1.0" encoding="utf-8"?>
<p:tagLst xmlns:p="http://schemas.openxmlformats.org/presentationml/2006/main">
  <p:tag name="AS_UNIQUEID" val="6"/>
</p:tagLst>
</file>

<file path=ppt/tags/tag119.xml><?xml version="1.0" encoding="utf-8"?>
<p:tagLst xmlns:p="http://schemas.openxmlformats.org/presentationml/2006/main">
  <p:tag name="AS_UNIQUEID" val="7"/>
</p:tagLst>
</file>

<file path=ppt/tags/tag120.xml><?xml version="1.0" encoding="utf-8"?>
<p:tagLst xmlns:p="http://schemas.openxmlformats.org/presentationml/2006/main">
  <p:tag name="AS_UNIQUEID" val="8"/>
</p:tagLst>
</file>

<file path=ppt/tags/tag121.xml><?xml version="1.0" encoding="utf-8"?>
<p:tagLst xmlns:p="http://schemas.openxmlformats.org/presentationml/2006/main">
  <p:tag name="AS_UNIQUEID" val="9"/>
</p:tagLst>
</file>

<file path=ppt/tags/tag122.xml><?xml version="1.0" encoding="utf-8"?>
<p:tagLst xmlns:p="http://schemas.openxmlformats.org/presentationml/2006/main">
  <p:tag name="AS_UNIQUEID" val="10"/>
</p:tagLst>
</file>

<file path=ppt/tags/tag123.xml><?xml version="1.0" encoding="utf-8"?>
<p:tagLst xmlns:p="http://schemas.openxmlformats.org/presentationml/2006/main">
  <p:tag name="AS_UNIQUEID" val="11"/>
</p:tagLst>
</file>

<file path=ppt/tags/tag124.xml><?xml version="1.0" encoding="utf-8"?>
<p:tagLst xmlns:p="http://schemas.openxmlformats.org/presentationml/2006/main">
  <p:tag name="AS_UNIQUEID" val="1327"/>
</p:tagLst>
</file>

<file path=ppt/tags/tag125.xml><?xml version="1.0" encoding="utf-8"?>
<p:tagLst xmlns:p="http://schemas.openxmlformats.org/presentationml/2006/main">
  <p:tag name="AS_UNIQUEID" val="1328"/>
</p:tagLst>
</file>

<file path=ppt/tags/tag126.xml><?xml version="1.0" encoding="utf-8"?>
<p:tagLst xmlns:p="http://schemas.openxmlformats.org/presentationml/2006/main">
  <p:tag name="AS_UNIQUEID" val="1431"/>
</p:tagLst>
</file>

<file path=ppt/tags/tag127.xml><?xml version="1.0" encoding="utf-8"?>
<p:tagLst xmlns:p="http://schemas.openxmlformats.org/presentationml/2006/main">
  <p:tag name="AS_UNIQUEID" val="1330"/>
</p:tagLst>
</file>

<file path=ppt/tags/tag128.xml><?xml version="1.0" encoding="utf-8"?>
<p:tagLst xmlns:p="http://schemas.openxmlformats.org/presentationml/2006/main">
  <p:tag name="AS_UNIQUEID" val="1331"/>
</p:tagLst>
</file>

<file path=ppt/tags/tag129.xml><?xml version="1.0" encoding="utf-8"?>
<p:tagLst xmlns:p="http://schemas.openxmlformats.org/presentationml/2006/main">
  <p:tag name="AS_UNIQUEID" val="20"/>
</p:tagLst>
</file>

<file path=ppt/tags/tag130.xml><?xml version="1.0" encoding="utf-8"?>
<p:tagLst xmlns:p="http://schemas.openxmlformats.org/presentationml/2006/main">
  <p:tag name="AS_UNIQUEID" val="21"/>
</p:tagLst>
</file>

<file path=ppt/tags/tag131.xml><?xml version="1.0" encoding="utf-8"?>
<p:tagLst xmlns:p="http://schemas.openxmlformats.org/presentationml/2006/main">
  <p:tag name="AS_UNIQUEID" val="22"/>
</p:tagLst>
</file>

<file path=ppt/tags/tag132.xml><?xml version="1.0" encoding="utf-8"?>
<p:tagLst xmlns:p="http://schemas.openxmlformats.org/presentationml/2006/main">
  <p:tag name="AS_UNIQUEID" val="23"/>
</p:tagLst>
</file>

<file path=ppt/tags/tag133.xml><?xml version="1.0" encoding="utf-8"?>
<p:tagLst xmlns:p="http://schemas.openxmlformats.org/presentationml/2006/main">
  <p:tag name="AS_UNIQUEID" val="24"/>
</p:tagLst>
</file>

<file path=ppt/tags/tag134.xml><?xml version="1.0" encoding="utf-8"?>
<p:tagLst xmlns:p="http://schemas.openxmlformats.org/presentationml/2006/main">
  <p:tag name="AS_UNIQUEID" val="1332"/>
</p:tagLst>
</file>

<file path=ppt/tags/tag135.xml><?xml version="1.0" encoding="utf-8"?>
<p:tagLst xmlns:p="http://schemas.openxmlformats.org/presentationml/2006/main">
  <p:tag name="AS_UNIQUEID" val="1333"/>
</p:tagLst>
</file>

<file path=ppt/tags/tag136.xml><?xml version="1.0" encoding="utf-8"?>
<p:tagLst xmlns:p="http://schemas.openxmlformats.org/presentationml/2006/main">
  <p:tag name="AS_UNIQUEID" val="1432"/>
</p:tagLst>
</file>

<file path=ppt/tags/tag137.xml><?xml version="1.0" encoding="utf-8"?>
<p:tagLst xmlns:p="http://schemas.openxmlformats.org/presentationml/2006/main">
  <p:tag name="AS_UNIQUEID" val="1335"/>
</p:tagLst>
</file>

<file path=ppt/tags/tag138.xml><?xml version="1.0" encoding="utf-8"?>
<p:tagLst xmlns:p="http://schemas.openxmlformats.org/presentationml/2006/main">
  <p:tag name="AS_UNIQUEID" val="1336"/>
</p:tagLst>
</file>

<file path=ppt/tags/tag139.xml><?xml version="1.0" encoding="utf-8"?>
<p:tagLst xmlns:p="http://schemas.openxmlformats.org/presentationml/2006/main">
  <p:tag name="AS_UNIQUEID" val="1337"/>
</p:tagLst>
</file>

<file path=ppt/tags/tag140.xml><?xml version="1.0" encoding="utf-8"?>
<p:tagLst xmlns:p="http://schemas.openxmlformats.org/presentationml/2006/main">
  <p:tag name="AS_UNIQUEID" val="1338"/>
</p:tagLst>
</file>

<file path=ppt/tags/tag141.xml><?xml version="1.0" encoding="utf-8"?>
<p:tagLst xmlns:p="http://schemas.openxmlformats.org/presentationml/2006/main">
  <p:tag name="AS_UNIQUEID" val="1339"/>
</p:tagLst>
</file>

<file path=ppt/tags/tag142.xml><?xml version="1.0" encoding="utf-8"?>
<p:tagLst xmlns:p="http://schemas.openxmlformats.org/presentationml/2006/main">
  <p:tag name="AS_UNIQUEID" val="1340"/>
</p:tagLst>
</file>

<file path=ppt/tags/tag143.xml><?xml version="1.0" encoding="utf-8"?>
<p:tagLst xmlns:p="http://schemas.openxmlformats.org/presentationml/2006/main">
  <p:tag name="AS_UNIQUEID" val="108"/>
</p:tagLst>
</file>

<file path=ppt/tags/tag144.xml><?xml version="1.0" encoding="utf-8"?>
<p:tagLst xmlns:p="http://schemas.openxmlformats.org/presentationml/2006/main">
  <p:tag name="AS_UNIQUEID" val="110"/>
</p:tagLst>
</file>

<file path=ppt/tags/tag145.xml><?xml version="1.0" encoding="utf-8"?>
<p:tagLst xmlns:p="http://schemas.openxmlformats.org/presentationml/2006/main">
  <p:tag name="AS_UNIQUEID" val="1433"/>
</p:tagLst>
</file>

<file path=ppt/tags/tag146.xml><?xml version="1.0" encoding="utf-8"?>
<p:tagLst xmlns:p="http://schemas.openxmlformats.org/presentationml/2006/main">
  <p:tag name="AS_UNIQUEID" val="1342"/>
</p:tagLst>
</file>

<file path=ppt/tags/tag147.xml><?xml version="1.0" encoding="utf-8"?>
<p:tagLst xmlns:p="http://schemas.openxmlformats.org/presentationml/2006/main">
  <p:tag name="AS_UNIQUEID" val="1343"/>
</p:tagLst>
</file>

<file path=ppt/tags/tag148.xml><?xml version="1.0" encoding="utf-8"?>
<p:tagLst xmlns:p="http://schemas.openxmlformats.org/presentationml/2006/main">
  <p:tag name="AS_UNIQUEID" val="1344"/>
</p:tagLst>
</file>

<file path=ppt/tags/tag149.xml><?xml version="1.0" encoding="utf-8"?>
<p:tagLst xmlns:p="http://schemas.openxmlformats.org/presentationml/2006/main">
  <p:tag name="AS_UNIQUEID" val="1345"/>
</p:tagLst>
</file>

<file path=ppt/tags/tag150.xml><?xml version="1.0" encoding="utf-8"?>
<p:tagLst xmlns:p="http://schemas.openxmlformats.org/presentationml/2006/main">
  <p:tag name="AS_UNIQUEID" val="1346"/>
</p:tagLst>
</file>

<file path=ppt/tags/tag151.xml><?xml version="1.0" encoding="utf-8"?>
<p:tagLst xmlns:p="http://schemas.openxmlformats.org/presentationml/2006/main">
  <p:tag name="AS_UNIQUEID" val="1347"/>
</p:tagLst>
</file>

<file path=ppt/tags/tag152.xml><?xml version="1.0" encoding="utf-8"?>
<p:tagLst xmlns:p="http://schemas.openxmlformats.org/presentationml/2006/main">
  <p:tag name="AS_UNIQUEID" val="1348"/>
</p:tagLst>
</file>

<file path=ppt/tags/tag153.xml><?xml version="1.0" encoding="utf-8"?>
<p:tagLst xmlns:p="http://schemas.openxmlformats.org/presentationml/2006/main">
  <p:tag name="AS_UNIQUEID" val="1349"/>
</p:tagLst>
</file>

<file path=ppt/tags/tag154.xml><?xml version="1.0" encoding="utf-8"?>
<p:tagLst xmlns:p="http://schemas.openxmlformats.org/presentationml/2006/main">
  <p:tag name="AS_UNIQUEID" val="1350"/>
</p:tagLst>
</file>

<file path=ppt/tags/tag155.xml><?xml version="1.0" encoding="utf-8"?>
<p:tagLst xmlns:p="http://schemas.openxmlformats.org/presentationml/2006/main">
  <p:tag name="AS_UNIQUEID" val="1351"/>
</p:tagLst>
</file>

<file path=ppt/tags/tag156.xml><?xml version="1.0" encoding="utf-8"?>
<p:tagLst xmlns:p="http://schemas.openxmlformats.org/presentationml/2006/main">
  <p:tag name="AS_UNIQUEID" val="1352"/>
</p:tagLst>
</file>

<file path=ppt/tags/tag157.xml><?xml version="1.0" encoding="utf-8"?>
<p:tagLst xmlns:p="http://schemas.openxmlformats.org/presentationml/2006/main">
  <p:tag name="AS_UNIQUEID" val="1353"/>
</p:tagLst>
</file>

<file path=ppt/tags/tag158.xml><?xml version="1.0" encoding="utf-8"?>
<p:tagLst xmlns:p="http://schemas.openxmlformats.org/presentationml/2006/main">
  <p:tag name="AS_UNIQUEID" val="1354"/>
</p:tagLst>
</file>

<file path=ppt/tags/tag159.xml><?xml version="1.0" encoding="utf-8"?>
<p:tagLst xmlns:p="http://schemas.openxmlformats.org/presentationml/2006/main">
  <p:tag name="AS_UNIQUEID" val="1355"/>
</p:tagLst>
</file>

<file path=ppt/tags/tag160.xml><?xml version="1.0" encoding="utf-8"?>
<p:tagLst xmlns:p="http://schemas.openxmlformats.org/presentationml/2006/main">
  <p:tag name="AS_UNIQUEID" val="1356"/>
</p:tagLst>
</file>

<file path=ppt/tags/tag161.xml><?xml version="1.0" encoding="utf-8"?>
<p:tagLst xmlns:p="http://schemas.openxmlformats.org/presentationml/2006/main">
  <p:tag name="AS_UNIQUEID" val="1357"/>
</p:tagLst>
</file>

<file path=ppt/tags/tag162.xml><?xml version="1.0" encoding="utf-8"?>
<p:tagLst xmlns:p="http://schemas.openxmlformats.org/presentationml/2006/main">
  <p:tag name="AS_UNIQUEID" val="1358"/>
</p:tagLst>
</file>

<file path=ppt/tags/tag163.xml><?xml version="1.0" encoding="utf-8"?>
<p:tagLst xmlns:p="http://schemas.openxmlformats.org/presentationml/2006/main">
  <p:tag name="AS_UNIQUEID" val="1359"/>
</p:tagLst>
</file>

<file path=ppt/tags/tag164.xml><?xml version="1.0" encoding="utf-8"?>
<p:tagLst xmlns:p="http://schemas.openxmlformats.org/presentationml/2006/main">
  <p:tag name="AS_UNIQUEID" val="1434"/>
</p:tagLst>
</file>

<file path=ppt/tags/tag165.xml><?xml version="1.0" encoding="utf-8"?>
<p:tagLst xmlns:p="http://schemas.openxmlformats.org/presentationml/2006/main">
  <p:tag name="AS_UNIQUEID" val="115"/>
</p:tagLst>
</file>

<file path=ppt/tags/tag166.xml><?xml version="1.0" encoding="utf-8"?>
<p:tagLst xmlns:p="http://schemas.openxmlformats.org/presentationml/2006/main">
  <p:tag name="AS_UNIQUEID" val="116"/>
</p:tagLst>
</file>

<file path=ppt/tags/tag167.xml><?xml version="1.0" encoding="utf-8"?>
<p:tagLst xmlns:p="http://schemas.openxmlformats.org/presentationml/2006/main">
  <p:tag name="AS_UNIQUEID" val="117"/>
</p:tagLst>
</file>

<file path=ppt/tags/tag168.xml><?xml version="1.0" encoding="utf-8"?>
<p:tagLst xmlns:p="http://schemas.openxmlformats.org/presentationml/2006/main">
  <p:tag name="AS_UNIQUEID" val="1361"/>
</p:tagLst>
</file>

<file path=ppt/tags/tag169.xml><?xml version="1.0" encoding="utf-8"?>
<p:tagLst xmlns:p="http://schemas.openxmlformats.org/presentationml/2006/main">
  <p:tag name="AS_UNIQUEID" val="1362"/>
</p:tagLst>
</file>

<file path=ppt/tags/tag170.xml><?xml version="1.0" encoding="utf-8"?>
<p:tagLst xmlns:p="http://schemas.openxmlformats.org/presentationml/2006/main">
  <p:tag name="AS_UNIQUEID" val="1363"/>
</p:tagLst>
</file>

<file path=ppt/tags/tag171.xml><?xml version="1.0" encoding="utf-8"?>
<p:tagLst xmlns:p="http://schemas.openxmlformats.org/presentationml/2006/main">
  <p:tag name="AS_UNIQUEID" val="1364"/>
</p:tagLst>
</file>

<file path=ppt/tags/tag172.xml><?xml version="1.0" encoding="utf-8"?>
<p:tagLst xmlns:p="http://schemas.openxmlformats.org/presentationml/2006/main">
  <p:tag name="AS_UNIQUEID" val="1365"/>
</p:tagLst>
</file>

<file path=ppt/tags/tag173.xml><?xml version="1.0" encoding="utf-8"?>
<p:tagLst xmlns:p="http://schemas.openxmlformats.org/presentationml/2006/main">
  <p:tag name="AS_UNIQUEID" val="1435"/>
</p:tagLst>
</file>

<file path=ppt/tags/tag174.xml><?xml version="1.0" encoding="utf-8"?>
<p:tagLst xmlns:p="http://schemas.openxmlformats.org/presentationml/2006/main">
  <p:tag name="AS_UNIQUEID" val="1367"/>
</p:tagLst>
</file>

<file path=ppt/tags/tag175.xml><?xml version="1.0" encoding="utf-8"?>
<p:tagLst xmlns:p="http://schemas.openxmlformats.org/presentationml/2006/main">
  <p:tag name="AS_UNIQUEID" val="1368"/>
</p:tagLst>
</file>

<file path=ppt/tags/tag176.xml><?xml version="1.0" encoding="utf-8"?>
<p:tagLst xmlns:p="http://schemas.openxmlformats.org/presentationml/2006/main">
  <p:tag name="AS_UNIQUEID" val="1369"/>
</p:tagLst>
</file>

<file path=ppt/tags/tag177.xml><?xml version="1.0" encoding="utf-8"?>
<p:tagLst xmlns:p="http://schemas.openxmlformats.org/presentationml/2006/main">
  <p:tag name="AS_UNIQUEID" val="1370"/>
</p:tagLst>
</file>

<file path=ppt/tags/tag178.xml><?xml version="1.0" encoding="utf-8"?>
<p:tagLst xmlns:p="http://schemas.openxmlformats.org/presentationml/2006/main">
  <p:tag name="AS_UNIQUEID" val="1371"/>
</p:tagLst>
</file>

<file path=ppt/tags/tag179.xml><?xml version="1.0" encoding="utf-8"?>
<p:tagLst xmlns:p="http://schemas.openxmlformats.org/presentationml/2006/main">
  <p:tag name="AS_UNIQUEID" val="1372"/>
</p:tagLst>
</file>

<file path=ppt/tags/tag180.xml><?xml version="1.0" encoding="utf-8"?>
<p:tagLst xmlns:p="http://schemas.openxmlformats.org/presentationml/2006/main">
  <p:tag name="AS_UNIQUEID" val="1373"/>
</p:tagLst>
</file>

<file path=ppt/tags/tag181.xml><?xml version="1.0" encoding="utf-8"?>
<p:tagLst xmlns:p="http://schemas.openxmlformats.org/presentationml/2006/main">
  <p:tag name="AS_UNIQUEID" val="1374"/>
</p:tagLst>
</file>

<file path=ppt/tags/tag182.xml><?xml version="1.0" encoding="utf-8"?>
<p:tagLst xmlns:p="http://schemas.openxmlformats.org/presentationml/2006/main">
  <p:tag name="AS_UNIQUEID" val="1375"/>
</p:tagLst>
</file>

<file path=ppt/tags/tag183.xml><?xml version="1.0" encoding="utf-8"?>
<p:tagLst xmlns:p="http://schemas.openxmlformats.org/presentationml/2006/main">
  <p:tag name="AS_UNIQUEID" val="1376"/>
</p:tagLst>
</file>

<file path=ppt/tags/tag184.xml><?xml version="1.0" encoding="utf-8"?>
<p:tagLst xmlns:p="http://schemas.openxmlformats.org/presentationml/2006/main">
  <p:tag name="AS_UNIQUEID" val="1436"/>
</p:tagLst>
</file>

<file path=ppt/tags/tag185.xml><?xml version="1.0" encoding="utf-8"?>
<p:tagLst xmlns:p="http://schemas.openxmlformats.org/presentationml/2006/main">
  <p:tag name="AS_UNIQUEID" val="127"/>
</p:tagLst>
</file>

<file path=ppt/tags/tag186.xml><?xml version="1.0" encoding="utf-8"?>
<p:tagLst xmlns:p="http://schemas.openxmlformats.org/presentationml/2006/main">
  <p:tag name="AS_UNIQUEID" val="128"/>
</p:tagLst>
</file>

<file path=ppt/tags/tag187.xml><?xml version="1.0" encoding="utf-8"?>
<p:tagLst xmlns:p="http://schemas.openxmlformats.org/presentationml/2006/main">
  <p:tag name="AS_UNIQUEID" val="175"/>
</p:tagLst>
</file>

<file path=ppt/tags/tag188.xml><?xml version="1.0" encoding="utf-8"?>
<p:tagLst xmlns:p="http://schemas.openxmlformats.org/presentationml/2006/main">
  <p:tag name="AS_UNIQUEID" val="176"/>
</p:tagLst>
</file>

<file path=ppt/tags/tag189.xml><?xml version="1.0" encoding="utf-8"?>
<p:tagLst xmlns:p="http://schemas.openxmlformats.org/presentationml/2006/main">
  <p:tag name="AS_UNIQUEID" val="177"/>
</p:tagLst>
</file>

<file path=ppt/tags/tag190.xml><?xml version="1.0" encoding="utf-8"?>
<p:tagLst xmlns:p="http://schemas.openxmlformats.org/presentationml/2006/main">
  <p:tag name="AS_UNIQUEID" val="62"/>
</p:tagLst>
</file>

<file path=ppt/tags/tag191.xml><?xml version="1.0" encoding="utf-8"?>
<p:tagLst xmlns:p="http://schemas.openxmlformats.org/presentationml/2006/main">
  <p:tag name="AS_UNIQUEID" val="1378"/>
</p:tagLst>
</file>

<file path=ppt/tags/tag192.xml><?xml version="1.0" encoding="utf-8"?>
<p:tagLst xmlns:p="http://schemas.openxmlformats.org/presentationml/2006/main">
  <p:tag name="AS_UNIQUEID" val="1379"/>
</p:tagLst>
</file>

<file path=ppt/tags/tag193.xml><?xml version="1.0" encoding="utf-8"?>
<p:tagLst xmlns:p="http://schemas.openxmlformats.org/presentationml/2006/main">
  <p:tag name="AS_UNIQUEID" val="1380"/>
</p:tagLst>
</file>

<file path=ppt/tags/tag194.xml><?xml version="1.0" encoding="utf-8"?>
<p:tagLst xmlns:p="http://schemas.openxmlformats.org/presentationml/2006/main">
  <p:tag name="AS_UNIQUEID" val="1381"/>
</p:tagLst>
</file>

<file path=ppt/tags/tag195.xml><?xml version="1.0" encoding="utf-8"?>
<p:tagLst xmlns:p="http://schemas.openxmlformats.org/presentationml/2006/main">
  <p:tag name="AS_UNIQUEID" val="132"/>
</p:tagLst>
</file>

<file path=ppt/tags/tag196.xml><?xml version="1.0" encoding="utf-8"?>
<p:tagLst xmlns:p="http://schemas.openxmlformats.org/presentationml/2006/main">
  <p:tag name="AS_UNIQUEID" val="133"/>
</p:tagLst>
</file>

<file path=ppt/tags/tag197.xml><?xml version="1.0" encoding="utf-8"?>
<p:tagLst xmlns:p="http://schemas.openxmlformats.org/presentationml/2006/main">
  <p:tag name="AS_UNIQUEID" val="172"/>
</p:tagLst>
</file>

<file path=ppt/tags/tag198.xml><?xml version="1.0" encoding="utf-8"?>
<p:tagLst xmlns:p="http://schemas.openxmlformats.org/presentationml/2006/main">
  <p:tag name="AS_UNIQUEID" val="173"/>
</p:tagLst>
</file>

<file path=ppt/tags/tag199.xml><?xml version="1.0" encoding="utf-8"?>
<p:tagLst xmlns:p="http://schemas.openxmlformats.org/presentationml/2006/main">
  <p:tag name="AS_UNIQUEID" val="174"/>
</p:tagLst>
</file>

<file path=ppt/tags/tag200.xml><?xml version="1.0" encoding="utf-8"?>
<p:tagLst xmlns:p="http://schemas.openxmlformats.org/presentationml/2006/main">
  <p:tag name="AS_UNIQUEID" val="436"/>
</p:tagLst>
</file>

<file path=ppt/tags/tag201.xml><?xml version="1.0" encoding="utf-8"?>
<p:tagLst xmlns:p="http://schemas.openxmlformats.org/presentationml/2006/main">
  <p:tag name="AS_UNIQUEID" val="1382"/>
</p:tagLst>
</file>

<file path=ppt/tags/tag202.xml><?xml version="1.0" encoding="utf-8"?>
<p:tagLst xmlns:p="http://schemas.openxmlformats.org/presentationml/2006/main">
  <p:tag name="AS_UNIQUEID" val="1383"/>
</p:tagLst>
</file>

<file path=ppt/tags/tag203.xml><?xml version="1.0" encoding="utf-8"?>
<p:tagLst xmlns:p="http://schemas.openxmlformats.org/presentationml/2006/main">
  <p:tag name="AS_UNIQUEID" val="1437"/>
</p:tagLst>
</file>

<file path=ppt/tags/tag204.xml><?xml version="1.0" encoding="utf-8"?>
<p:tagLst xmlns:p="http://schemas.openxmlformats.org/presentationml/2006/main">
  <p:tag name="AS_UNIQUEID" val="1385"/>
</p:tagLst>
</file>

<file path=ppt/tags/tag205.xml><?xml version="1.0" encoding="utf-8"?>
<p:tagLst xmlns:p="http://schemas.openxmlformats.org/presentationml/2006/main">
  <p:tag name="AS_UNIQUEID" val="1386"/>
</p:tagLst>
</file>

<file path=ppt/tags/tag206.xml><?xml version="1.0" encoding="utf-8"?>
<p:tagLst xmlns:p="http://schemas.openxmlformats.org/presentationml/2006/main">
  <p:tag name="AS_UNIQUEID" val="1387"/>
</p:tagLst>
</file>

<file path=ppt/tags/tag207.xml><?xml version="1.0" encoding="utf-8"?>
<p:tagLst xmlns:p="http://schemas.openxmlformats.org/presentationml/2006/main">
  <p:tag name="AS_UNIQUEID" val="1438"/>
</p:tagLst>
</file>

<file path=ppt/tags/tag208.xml><?xml version="1.0" encoding="utf-8"?>
<p:tagLst xmlns:p="http://schemas.openxmlformats.org/presentationml/2006/main">
  <p:tag name="AS_UNIQUEID" val="1389"/>
</p:tagLst>
</file>

<file path=ppt/tags/tag209.xml><?xml version="1.0" encoding="utf-8"?>
<p:tagLst xmlns:p="http://schemas.openxmlformats.org/presentationml/2006/main">
  <p:tag name="AS_UNIQUEID" val="1390"/>
</p:tagLst>
</file>

<file path=ppt/tags/tag210.xml><?xml version="1.0" encoding="utf-8"?>
<p:tagLst xmlns:p="http://schemas.openxmlformats.org/presentationml/2006/main">
  <p:tag name="AS_UNIQUEID" val="1391"/>
</p:tagLst>
</file>

<file path=ppt/tags/tag211.xml><?xml version="1.0" encoding="utf-8"?>
<p:tagLst xmlns:p="http://schemas.openxmlformats.org/presentationml/2006/main">
  <p:tag name="AS_UNIQUEID" val="1392"/>
  <p:tag name="KSO_WM_UNIT_PLACING_PICTURE_USER_VIEWPORT" val="{&quot;height&quot;:2805,&quot;width&quot;:6615}"/>
</p:tagLst>
</file>

<file path=ppt/tags/tag212.xml><?xml version="1.0" encoding="utf-8"?>
<p:tagLst xmlns:p="http://schemas.openxmlformats.org/presentationml/2006/main">
  <p:tag name="AS_UNIQUEID" val="1393"/>
</p:tagLst>
</file>

<file path=ppt/tags/tag213.xml><?xml version="1.0" encoding="utf-8"?>
<p:tagLst xmlns:p="http://schemas.openxmlformats.org/presentationml/2006/main">
  <p:tag name="AS_UNIQUEID" val="1394"/>
</p:tagLst>
</file>

<file path=ppt/tags/tag214.xml><?xml version="1.0" encoding="utf-8"?>
<p:tagLst xmlns:p="http://schemas.openxmlformats.org/presentationml/2006/main">
  <p:tag name="AS_UNIQUEID" val="1439"/>
</p:tagLst>
</file>

<file path=ppt/tags/tag215.xml><?xml version="1.0" encoding="utf-8"?>
<p:tagLst xmlns:p="http://schemas.openxmlformats.org/presentationml/2006/main">
  <p:tag name="AS_UNIQUEID" val="73"/>
</p:tagLst>
</file>

<file path=ppt/tags/tag216.xml><?xml version="1.0" encoding="utf-8"?>
<p:tagLst xmlns:p="http://schemas.openxmlformats.org/presentationml/2006/main">
  <p:tag name="AS_UNIQUEID" val="77"/>
</p:tagLst>
</file>

<file path=ppt/tags/tag217.xml><?xml version="1.0" encoding="utf-8"?>
<p:tagLst xmlns:p="http://schemas.openxmlformats.org/presentationml/2006/main">
  <p:tag name="AS_UNIQUEID" val="79"/>
</p:tagLst>
</file>

<file path=ppt/tags/tag218.xml><?xml version="1.0" encoding="utf-8"?>
<p:tagLst xmlns:p="http://schemas.openxmlformats.org/presentationml/2006/main">
  <p:tag name="AS_UNIQUEID" val="80"/>
</p:tagLst>
</file>

<file path=ppt/tags/tag219.xml><?xml version="1.0" encoding="utf-8"?>
<p:tagLst xmlns:p="http://schemas.openxmlformats.org/presentationml/2006/main">
  <p:tag name="AS_UNIQUEID" val="81"/>
</p:tagLst>
</file>

<file path=ppt/tags/tag220.xml><?xml version="1.0" encoding="utf-8"?>
<p:tagLst xmlns:p="http://schemas.openxmlformats.org/presentationml/2006/main">
  <p:tag name="AS_UNIQUEID" val="82"/>
</p:tagLst>
</file>

<file path=ppt/tags/tag221.xml><?xml version="1.0" encoding="utf-8"?>
<p:tagLst xmlns:p="http://schemas.openxmlformats.org/presentationml/2006/main">
  <p:tag name="AS_UNIQUEID" val="85"/>
</p:tagLst>
</file>

<file path=ppt/tags/tag222.xml><?xml version="1.0" encoding="utf-8"?>
<p:tagLst xmlns:p="http://schemas.openxmlformats.org/presentationml/2006/main">
  <p:tag name="AS_UNIQUEID" val="129"/>
</p:tagLst>
</file>

<file path=ppt/tags/tag223.xml><?xml version="1.0" encoding="utf-8"?>
<p:tagLst xmlns:p="http://schemas.openxmlformats.org/presentationml/2006/main">
  <p:tag name="AS_UNIQUEID" val="157"/>
</p:tagLst>
</file>

<file path=ppt/tags/tag224.xml><?xml version="1.0" encoding="utf-8"?>
<p:tagLst xmlns:p="http://schemas.openxmlformats.org/presentationml/2006/main">
  <p:tag name="AS_UNIQUEID" val="1396"/>
</p:tagLst>
</file>

<file path=ppt/tags/tag225.xml><?xml version="1.0" encoding="utf-8"?>
<p:tagLst xmlns:p="http://schemas.openxmlformats.org/presentationml/2006/main">
  <p:tag name="KSO_WM_BEAUTIFY_FLAG" val="#wm#"/>
  <p:tag name="KSO_WM_SLIDE_ID" val="custom20205289_21"/>
  <p:tag name="KSO_WM_SLIDE_INDEX" val="21"/>
  <p:tag name="KSO_WM_SLIDE_ITEM_CNT" val="0"/>
  <p:tag name="KSO_WM_SLIDE_LAYOUT" val="a_d_f"/>
  <p:tag name="KSO_WM_SLIDE_LAYOUT_CNT" val="1_2_2"/>
  <p:tag name="KSO_WM_SLIDE_POSITION" val="45*18"/>
  <p:tag name="KSO_WM_SLIDE_SIZE" val="869*422"/>
  <p:tag name="KSO_WM_SLIDE_SUBTYPE" val="picTxt"/>
  <p:tag name="KSO_WM_SLIDE_TYPE" val="text"/>
  <p:tag name="KSO_WM_TAG_VERSION" val="1.0"/>
  <p:tag name="KSO_WM_TEMPLATE_CATEGORY" val="custom"/>
  <p:tag name="KSO_WM_TEMPLATE_COLOR_TYPE" val="1"/>
  <p:tag name="KSO_WM_TEMPLATE_INDEX" val="20205289"/>
  <p:tag name="KSO_WM_TEMPLATE_MASTER_TYPE" val="1"/>
  <p:tag name="KSO_WM_TEMPLATE_SUBCATEGORY" val="0"/>
</p:tagLst>
</file>

<file path=ppt/tags/tag226.xml><?xml version="1.0" encoding="utf-8"?>
<p:tagLst xmlns:p="http://schemas.openxmlformats.org/presentationml/2006/main">
  <p:tag name="AS_UNIQUEID" val="1440"/>
</p:tagLst>
</file>

<file path=ppt/tags/tag227.xml><?xml version="1.0" encoding="utf-8"?>
<p:tagLst xmlns:p="http://schemas.openxmlformats.org/presentationml/2006/main">
  <p:tag name="AS_UNIQUEID" val="1398"/>
</p:tagLst>
</file>

<file path=ppt/tags/tag228.xml><?xml version="1.0" encoding="utf-8"?>
<p:tagLst xmlns:p="http://schemas.openxmlformats.org/presentationml/2006/main">
  <p:tag name="AS_UNIQUEID" val="1399"/>
</p:tagLst>
</file>

<file path=ppt/tags/tag229.xml><?xml version="1.0" encoding="utf-8"?>
<p:tagLst xmlns:p="http://schemas.openxmlformats.org/presentationml/2006/main">
  <p:tag name="AS_UNIQUEID" val="1400"/>
</p:tagLst>
</file>

<file path=ppt/tags/tag230.xml><?xml version="1.0" encoding="utf-8"?>
<p:tagLst xmlns:p="http://schemas.openxmlformats.org/presentationml/2006/main">
  <p:tag name="AS_UNIQUEID" val="1401"/>
</p:tagLst>
</file>

<file path=ppt/tags/tag231.xml><?xml version="1.0" encoding="utf-8"?>
<p:tagLst xmlns:p="http://schemas.openxmlformats.org/presentationml/2006/main">
  <p:tag name="AS_UNIQUEID" val="1402"/>
</p:tagLst>
</file>

<file path=ppt/tags/tag232.xml><?xml version="1.0" encoding="utf-8"?>
<p:tagLst xmlns:p="http://schemas.openxmlformats.org/presentationml/2006/main">
  <p:tag name="AS_UNIQUEID" val="1403"/>
</p:tagLst>
</file>

<file path=ppt/tags/tag233.xml><?xml version="1.0" encoding="utf-8"?>
<p:tagLst xmlns:p="http://schemas.openxmlformats.org/presentationml/2006/main">
  <p:tag name="AS_UNIQUEID" val="1441"/>
</p:tagLst>
</file>

<file path=ppt/tags/tag234.xml><?xml version="1.0" encoding="utf-8"?>
<p:tagLst xmlns:p="http://schemas.openxmlformats.org/presentationml/2006/main">
  <p:tag name="AS_UNIQUEID" val="1405"/>
</p:tagLst>
</file>

<file path=ppt/tags/tag235.xml><?xml version="1.0" encoding="utf-8"?>
<p:tagLst xmlns:p="http://schemas.openxmlformats.org/presentationml/2006/main">
  <p:tag name="AS_UNIQUEID" val="1406"/>
</p:tagLst>
</file>

<file path=ppt/tags/tag236.xml><?xml version="1.0" encoding="utf-8"?>
<p:tagLst xmlns:p="http://schemas.openxmlformats.org/presentationml/2006/main">
  <p:tag name="AS_UNIQUEID" val="1407"/>
</p:tagLst>
</file>

<file path=ppt/tags/tag237.xml><?xml version="1.0" encoding="utf-8"?>
<p:tagLst xmlns:p="http://schemas.openxmlformats.org/presentationml/2006/main">
  <p:tag name="AS_UNIQUEID" val="106"/>
</p:tagLst>
</file>

<file path=ppt/tags/tag238.xml><?xml version="1.0" encoding="utf-8"?>
<p:tagLst xmlns:p="http://schemas.openxmlformats.org/presentationml/2006/main">
  <p:tag name="AS_UNIQUEID" val="107"/>
</p:tagLst>
</file>

<file path=ppt/tags/tag239.xml><?xml version="1.0" encoding="utf-8"?>
<p:tagLst xmlns:p="http://schemas.openxmlformats.org/presentationml/2006/main">
  <p:tag name="AS_UNIQUEID" val="108"/>
</p:tagLst>
</file>

<file path=ppt/tags/tag240.xml><?xml version="1.0" encoding="utf-8"?>
<p:tagLst xmlns:p="http://schemas.openxmlformats.org/presentationml/2006/main">
  <p:tag name="AS_UNIQUEID" val="109"/>
</p:tagLst>
</file>

<file path=ppt/tags/tag241.xml><?xml version="1.0" encoding="utf-8"?>
<p:tagLst xmlns:p="http://schemas.openxmlformats.org/presentationml/2006/main">
  <p:tag name="AS_UNIQUEID" val="110"/>
</p:tagLst>
</file>

<file path=ppt/tags/tag242.xml><?xml version="1.0" encoding="utf-8"?>
<p:tagLst xmlns:p="http://schemas.openxmlformats.org/presentationml/2006/main">
  <p:tag name="AS_UNIQUEID" val="111"/>
</p:tagLst>
</file>

<file path=ppt/tags/tag243.xml><?xml version="1.0" encoding="utf-8"?>
<p:tagLst xmlns:p="http://schemas.openxmlformats.org/presentationml/2006/main">
  <p:tag name="AS_UNIQUEID" val="112"/>
</p:tagLst>
</file>

<file path=ppt/tags/tag244.xml><?xml version="1.0" encoding="utf-8"?>
<p:tagLst xmlns:p="http://schemas.openxmlformats.org/presentationml/2006/main">
  <p:tag name="AS_UNIQUEID" val="113"/>
</p:tagLst>
</file>

<file path=ppt/tags/tag245.xml><?xml version="1.0" encoding="utf-8"?>
<p:tagLst xmlns:p="http://schemas.openxmlformats.org/presentationml/2006/main">
  <p:tag name="AS_UNIQUEID" val="114"/>
</p:tagLst>
</file>

<file path=ppt/tags/tag246.xml><?xml version="1.0" encoding="utf-8"?>
<p:tagLst xmlns:p="http://schemas.openxmlformats.org/presentationml/2006/main">
  <p:tag name="AS_UNIQUEID" val="115"/>
</p:tagLst>
</file>

<file path=ppt/tags/tag247.xml><?xml version="1.0" encoding="utf-8"?>
<p:tagLst xmlns:p="http://schemas.openxmlformats.org/presentationml/2006/main">
  <p:tag name="AS_UNIQUEID" val="116"/>
</p:tagLst>
</file>

<file path=ppt/tags/tag248.xml><?xml version="1.0" encoding="utf-8"?>
<p:tagLst xmlns:p="http://schemas.openxmlformats.org/presentationml/2006/main">
  <p:tag name="AS_UNIQUEID" val="117"/>
</p:tagLst>
</file>

<file path=ppt/tags/tag249.xml><?xml version="1.0" encoding="utf-8"?>
<p:tagLst xmlns:p="http://schemas.openxmlformats.org/presentationml/2006/main">
  <p:tag name="AS_UNIQUEID" val="118"/>
</p:tagLst>
</file>

<file path=ppt/tags/tag250.xml><?xml version="1.0" encoding="utf-8"?>
<p:tagLst xmlns:p="http://schemas.openxmlformats.org/presentationml/2006/main">
  <p:tag name="AS_UNIQUEID" val="119"/>
</p:tagLst>
</file>

<file path=ppt/tags/tag251.xml><?xml version="1.0" encoding="utf-8"?>
<p:tagLst xmlns:p="http://schemas.openxmlformats.org/presentationml/2006/main">
  <p:tag name="AS_UNIQUEID" val="120"/>
</p:tagLst>
</file>

<file path=ppt/tags/tag252.xml><?xml version="1.0" encoding="utf-8"?>
<p:tagLst xmlns:p="http://schemas.openxmlformats.org/presentationml/2006/main">
  <p:tag name="AS_UNIQUEID" val="1442"/>
</p:tagLst>
</file>

<file path=ppt/tags/tag253.xml><?xml version="1.0" encoding="utf-8"?>
<p:tagLst xmlns:p="http://schemas.openxmlformats.org/presentationml/2006/main">
  <p:tag name="AS_UNIQUEID" val="1409"/>
</p:tagLst>
</file>

<file path=ppt/tags/tag254.xml><?xml version="1.0" encoding="utf-8"?>
<p:tagLst xmlns:p="http://schemas.openxmlformats.org/presentationml/2006/main">
  <p:tag name="AS_UNIQUEID" val="1410"/>
</p:tagLst>
</file>

<file path=ppt/tags/tag255.xml><?xml version="1.0" encoding="utf-8"?>
<p:tagLst xmlns:p="http://schemas.openxmlformats.org/presentationml/2006/main">
  <p:tag name="AS_UNIQUEID" val="1411"/>
</p:tagLst>
</file>

<file path=ppt/tags/tag256.xml><?xml version="1.0" encoding="utf-8"?>
<p:tagLst xmlns:p="http://schemas.openxmlformats.org/presentationml/2006/main">
  <p:tag name="AS_UNIQUEID" val="1412"/>
</p:tagLst>
</file>

<file path=ppt/tags/tag257.xml><?xml version="1.0" encoding="utf-8"?>
<p:tagLst xmlns:p="http://schemas.openxmlformats.org/presentationml/2006/main">
  <p:tag name="AS_UNIQUEID" val="1443"/>
</p:tagLst>
</file>

<file path=ppt/tags/tag258.xml><?xml version="1.0" encoding="utf-8"?>
<p:tagLst xmlns:p="http://schemas.openxmlformats.org/presentationml/2006/main">
  <p:tag name="AS_UNIQUEID" val="1414"/>
</p:tagLst>
</file>

<file path=ppt/tags/tag259.xml><?xml version="1.0" encoding="utf-8"?>
<p:tagLst xmlns:p="http://schemas.openxmlformats.org/presentationml/2006/main">
  <p:tag name="AS_UNIQUEID" val="1415"/>
</p:tagLst>
</file>

<file path=ppt/tags/tag260.xml><?xml version="1.0" encoding="utf-8"?>
<p:tagLst xmlns:p="http://schemas.openxmlformats.org/presentationml/2006/main">
  <p:tag name="AS_UNIQUEID" val="1444"/>
</p:tagLst>
</file>

<file path=ppt/tags/tag261.xml><?xml version="1.0" encoding="utf-8"?>
<p:tagLst xmlns:p="http://schemas.openxmlformats.org/presentationml/2006/main">
  <p:tag name="AS_UNIQUEID" val="1417"/>
</p:tagLst>
</file>

<file path=ppt/tags/tag262.xml><?xml version="1.0" encoding="utf-8"?>
<p:tagLst xmlns:p="http://schemas.openxmlformats.org/presentationml/2006/main">
  <p:tag name="AS_UNIQUEID" val="1418"/>
</p:tagLst>
</file>

<file path=ppt/tags/tag263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218b3a8d-aa2d-4c6c-bb56-ba3d9c8c4b4c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128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Arial</vt:lpstr>
      <vt:lpstr>等线 Light</vt:lpstr>
      <vt:lpstr>等线</vt:lpstr>
      <vt:lpstr>微软雅黑</vt:lpstr>
      <vt:lpstr>黑体</vt:lpstr>
      <vt:lpstr>Times New Roman</vt:lpstr>
      <vt:lpstr>宋体</vt:lpstr>
      <vt:lpstr>楷体</vt:lpstr>
      <vt:lpstr>Wingdings</vt:lpstr>
      <vt:lpstr>仿宋</vt:lpstr>
      <vt:lpstr>汉仪书魂体简</vt:lpstr>
      <vt:lpstr>汉仪劲楷简</vt:lpstr>
      <vt:lpstr>Office 主题​​</vt:lpstr>
      <vt:lpstr>第八单元金属和金属材料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22.1000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2023-04-20T17:03:35Z</cp:lastPrinted>
  <dcterms:created xsi:type="dcterms:W3CDTF">2023-04-20T17:03:35Z</dcterms:created>
  <dcterms:modified xsi:type="dcterms:W3CDTF">2023-04-20T09:03:35Z</dcterms:modified>
</cp:coreProperties>
</file>