
<file path=[Content_Types].xml><?xml version="1.0" encoding="utf-8"?>
<Types xmlns="http://schemas.openxmlformats.org/package/2006/content-types">
  <Default Extension="png" ContentType="image/png"/>
  <Default Extension="jpeg" ContentType="image/jpeg"/>
  <Default Extension="JPG" ContentType="image/.jp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colors10.xml" ContentType="application/vnd.openxmlformats-officedocument.drawingml.diagramColors+xml"/>
  <Override PartName="/ppt/diagrams/colors11.xml" ContentType="application/vnd.openxmlformats-officedocument.drawingml.diagramColors+xml"/>
  <Override PartName="/ppt/diagrams/colors12.xml" ContentType="application/vnd.openxmlformats-officedocument.drawingml.diagramColors+xml"/>
  <Override PartName="/ppt/diagrams/colors13.xml" ContentType="application/vnd.openxmlformats-officedocument.drawingml.diagramColors+xml"/>
  <Override PartName="/ppt/diagrams/colors14.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colors4.xml" ContentType="application/vnd.openxmlformats-officedocument.drawingml.diagramColors+xml"/>
  <Override PartName="/ppt/diagrams/colors5.xml" ContentType="application/vnd.openxmlformats-officedocument.drawingml.diagramColors+xml"/>
  <Override PartName="/ppt/diagrams/colors6.xml" ContentType="application/vnd.openxmlformats-officedocument.drawingml.diagramColors+xml"/>
  <Override PartName="/ppt/diagrams/colors7.xml" ContentType="application/vnd.openxmlformats-officedocument.drawingml.diagramColors+xml"/>
  <Override PartName="/ppt/diagrams/colors8.xml" ContentType="application/vnd.openxmlformats-officedocument.drawingml.diagramColors+xml"/>
  <Override PartName="/ppt/diagrams/colors9.xml" ContentType="application/vnd.openxmlformats-officedocument.drawingml.diagramColors+xml"/>
  <Override PartName="/ppt/diagrams/data1.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Override PartName="/ppt/diagrams/data12.xml" ContentType="application/vnd.openxmlformats-officedocument.drawingml.diagramData+xml"/>
  <Override PartName="/ppt/diagrams/data13.xml" ContentType="application/vnd.openxmlformats-officedocument.drawingml.diagramData+xml"/>
  <Override PartName="/ppt/diagrams/data14.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rawing1.xml" ContentType="application/vnd.ms-office.drawingml.diagramDrawing+xml"/>
  <Override PartName="/ppt/diagrams/drawing10.xml" ContentType="application/vnd.ms-office.drawingml.diagramDrawing+xml"/>
  <Override PartName="/ppt/diagrams/drawing11.xml" ContentType="application/vnd.ms-office.drawingml.diagramDrawing+xml"/>
  <Override PartName="/ppt/diagrams/drawing12.xml" ContentType="application/vnd.ms-office.drawingml.diagramDrawing+xml"/>
  <Override PartName="/ppt/diagrams/drawing13.xml" ContentType="application/vnd.ms-office.drawingml.diagramDrawing+xml"/>
  <Override PartName="/ppt/diagrams/drawing14.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drawing4.xml" ContentType="application/vnd.ms-office.drawingml.diagramDrawing+xml"/>
  <Override PartName="/ppt/diagrams/drawing5.xml" ContentType="application/vnd.ms-office.drawingml.diagramDrawing+xml"/>
  <Override PartName="/ppt/diagrams/drawing6.xml" ContentType="application/vnd.ms-office.drawingml.diagramDrawing+xml"/>
  <Override PartName="/ppt/diagrams/drawing7.xml" ContentType="application/vnd.ms-office.drawingml.diagramDrawing+xml"/>
  <Override PartName="/ppt/diagrams/drawing8.xml" ContentType="application/vnd.ms-office.drawingml.diagramDrawing+xml"/>
  <Override PartName="/ppt/diagrams/drawing9.xml" ContentType="application/vnd.ms-office.drawingml.diagramDrawing+xml"/>
  <Override PartName="/ppt/diagrams/layout1.xml" ContentType="application/vnd.openxmlformats-officedocument.drawingml.diagramLayout+xml"/>
  <Override PartName="/ppt/diagrams/layout10.xml" ContentType="application/vnd.openxmlformats-officedocument.drawingml.diagramLayout+xml"/>
  <Override PartName="/ppt/diagrams/layout11.xml" ContentType="application/vnd.openxmlformats-officedocument.drawingml.diagramLayout+xml"/>
  <Override PartName="/ppt/diagrams/layout12.xml" ContentType="application/vnd.openxmlformats-officedocument.drawingml.diagramLayout+xml"/>
  <Override PartName="/ppt/diagrams/layout13.xml" ContentType="application/vnd.openxmlformats-officedocument.drawingml.diagramLayout+xml"/>
  <Override PartName="/ppt/diagrams/layout14.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4.xml" ContentType="application/vnd.openxmlformats-officedocument.drawingml.diagramLayout+xml"/>
  <Override PartName="/ppt/diagrams/layout5.xml" ContentType="application/vnd.openxmlformats-officedocument.drawingml.diagramLayout+xml"/>
  <Override PartName="/ppt/diagrams/layout6.xml" ContentType="application/vnd.openxmlformats-officedocument.drawingml.diagramLayout+xml"/>
  <Override PartName="/ppt/diagrams/layout7.xml" ContentType="application/vnd.openxmlformats-officedocument.drawingml.diagramLayout+xml"/>
  <Override PartName="/ppt/diagrams/layout8.xml" ContentType="application/vnd.openxmlformats-officedocument.drawingml.diagramLayout+xml"/>
  <Override PartName="/ppt/diagrams/layout9.xml" ContentType="application/vnd.openxmlformats-officedocument.drawingml.diagramLayout+xml"/>
  <Override PartName="/ppt/diagrams/quickStyle1.xml" ContentType="application/vnd.openxmlformats-officedocument.drawingml.diagramStyle+xml"/>
  <Override PartName="/ppt/diagrams/quickStyle10.xml" ContentType="application/vnd.openxmlformats-officedocument.drawingml.diagramStyle+xml"/>
  <Override PartName="/ppt/diagrams/quickStyle11.xml" ContentType="application/vnd.openxmlformats-officedocument.drawingml.diagramStyle+xml"/>
  <Override PartName="/ppt/diagrams/quickStyle12.xml" ContentType="application/vnd.openxmlformats-officedocument.drawingml.diagramStyle+xml"/>
  <Override PartName="/ppt/diagrams/quickStyle13.xml" ContentType="application/vnd.openxmlformats-officedocument.drawingml.diagramStyle+xml"/>
  <Override PartName="/ppt/diagrams/quickStyle14.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diagrams/quickStyle4.xml" ContentType="application/vnd.openxmlformats-officedocument.drawingml.diagramStyle+xml"/>
  <Override PartName="/ppt/diagrams/quickStyle5.xml" ContentType="application/vnd.openxmlformats-officedocument.drawingml.diagramStyle+xml"/>
  <Override PartName="/ppt/diagrams/quickStyle6.xml" ContentType="application/vnd.openxmlformats-officedocument.drawingml.diagramStyle+xml"/>
  <Override PartName="/ppt/diagrams/quickStyle7.xml" ContentType="application/vnd.openxmlformats-officedocument.drawingml.diagramStyle+xml"/>
  <Override PartName="/ppt/diagrams/quickStyle8.xml" ContentType="application/vnd.openxmlformats-officedocument.drawingml.diagramStyle+xml"/>
  <Override PartName="/ppt/diagrams/quickStyle9.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5"/>
  </p:notesMasterIdLst>
  <p:sldIdLst>
    <p:sldId id="540" r:id="rId3"/>
    <p:sldId id="542" r:id="rId4"/>
    <p:sldId id="541" r:id="rId5"/>
    <p:sldId id="544" r:id="rId6"/>
    <p:sldId id="587" r:id="rId7"/>
    <p:sldId id="545" r:id="rId8"/>
    <p:sldId id="499" r:id="rId9"/>
    <p:sldId id="585" r:id="rId10"/>
    <p:sldId id="546" r:id="rId11"/>
    <p:sldId id="547" r:id="rId12"/>
    <p:sldId id="548" r:id="rId13"/>
    <p:sldId id="623" r:id="rId14"/>
    <p:sldId id="590" r:id="rId16"/>
    <p:sldId id="563" r:id="rId17"/>
    <p:sldId id="568" r:id="rId18"/>
    <p:sldId id="574" r:id="rId19"/>
    <p:sldId id="564" r:id="rId20"/>
    <p:sldId id="625" r:id="rId21"/>
    <p:sldId id="565" r:id="rId22"/>
    <p:sldId id="567" r:id="rId23"/>
    <p:sldId id="580" r:id="rId24"/>
    <p:sldId id="581" r:id="rId25"/>
    <p:sldId id="554" r:id="rId26"/>
    <p:sldId id="650" r:id="rId27"/>
    <p:sldId id="652" r:id="rId28"/>
    <p:sldId id="683" r:id="rId29"/>
    <p:sldId id="659" r:id="rId30"/>
    <p:sldId id="676" r:id="rId31"/>
    <p:sldId id="651" r:id="rId32"/>
    <p:sldId id="655" r:id="rId33"/>
    <p:sldId id="681" r:id="rId34"/>
    <p:sldId id="656" r:id="rId35"/>
    <p:sldId id="682" r:id="rId36"/>
    <p:sldId id="657" r:id="rId37"/>
    <p:sldId id="663" r:id="rId38"/>
    <p:sldId id="653" r:id="rId39"/>
    <p:sldId id="680" r:id="rId40"/>
    <p:sldId id="664" r:id="rId41"/>
    <p:sldId id="665" r:id="rId42"/>
    <p:sldId id="666" r:id="rId43"/>
    <p:sldId id="555" r:id="rId44"/>
    <p:sldId id="534" r:id="rId45"/>
    <p:sldId id="692" r:id="rId46"/>
    <p:sldId id="537" r:id="rId47"/>
    <p:sldId id="578" r:id="rId48"/>
    <p:sldId id="687" r:id="rId49"/>
    <p:sldId id="689" r:id="rId50"/>
    <p:sldId id="685" r:id="rId51"/>
    <p:sldId id="690" r:id="rId52"/>
    <p:sldId id="570" r:id="rId53"/>
  </p:sldIdLst>
  <p:sldSz cx="9144000" cy="5143500" type="screen16x9"/>
  <p:notesSz cx="9144000" cy="6858000"/>
  <p:custDataLst>
    <p:tags r:id="rId57"/>
  </p:custDataLst>
  <p:defaultTex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modifyVerifier cryptProviderType="rsaFull" cryptAlgorithmClass="hash" cryptAlgorithmType="typeAny" cryptAlgorithmSid="4" spinCount="100000" saltData="IyK5mHoBpH8Lq7ZnVqcNIw==" hashData="X4B5gDMHgFeVUPBBpTtCgKJE2rI="/>
  <p:extLst>
    <p:ext uri="{EFAFB233-063F-42B5-8137-9DF3F51BA10A}">
      <p15:sldGuideLst xmlns:p15="http://schemas.microsoft.com/office/powerpoint/2012/main">
        <p15:guide id="1" orient="horz" pos="1597" userDrawn="1">
          <p15:clr>
            <a:srgbClr val="A4A3A4"/>
          </p15:clr>
        </p15:guide>
        <p15:guide id="2" pos="291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7D6C"/>
    <a:srgbClr val="439783"/>
    <a:srgbClr val="4AA892"/>
    <a:srgbClr val="47B897"/>
    <a:srgbClr val="6FBFAC"/>
    <a:srgbClr val="B7DBCF"/>
    <a:srgbClr val="2A6053"/>
    <a:srgbClr val="007E66"/>
    <a:srgbClr val="3D8B78"/>
    <a:srgbClr val="81C1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85664" autoAdjust="0"/>
  </p:normalViewPr>
  <p:slideViewPr>
    <p:cSldViewPr showGuides="1">
      <p:cViewPr varScale="1">
        <p:scale>
          <a:sx n="129" d="100"/>
          <a:sy n="129" d="100"/>
        </p:scale>
        <p:origin x="582" y="120"/>
      </p:cViewPr>
      <p:guideLst>
        <p:guide orient="horz" pos="1597"/>
        <p:guide pos="2914"/>
      </p:guideLst>
    </p:cSldViewPr>
  </p:slideViewPr>
  <p:notesTextViewPr>
    <p:cViewPr>
      <p:scale>
        <a:sx n="100" d="100"/>
        <a:sy n="100" d="100"/>
      </p:scale>
      <p:origin x="0" y="0"/>
    </p:cViewPr>
  </p:notesTextViewPr>
  <p:sorterViewPr>
    <p:cViewPr>
      <p:scale>
        <a:sx n="66" d="100"/>
        <a:sy n="66" d="100"/>
      </p:scale>
      <p:origin x="0" y="1242"/>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7" Type="http://schemas.openxmlformats.org/officeDocument/2006/relationships/tags" Target="tags/tag23.xml"/><Relationship Id="rId56" Type="http://schemas.openxmlformats.org/officeDocument/2006/relationships/tableStyles" Target="tableStyles.xml"/><Relationship Id="rId55" Type="http://schemas.openxmlformats.org/officeDocument/2006/relationships/viewProps" Target="viewProps.xml"/><Relationship Id="rId54" Type="http://schemas.openxmlformats.org/officeDocument/2006/relationships/presProps" Target="presProps.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notesMaster" Target="notesMasters/notesMaster1.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2">
  <dgm:title val=""/>
  <dgm:desc val=""/>
  <dgm:catLst>
    <dgm:cat type="colorful" pri="10200"/>
  </dgm:catLst>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5#1">
  <dgm:title val=""/>
  <dgm:desc val=""/>
  <dgm:catLst>
    <dgm:cat type="accent2" pri="11500"/>
  </dgm:catLst>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2#1">
  <dgm:title val=""/>
  <dgm:desc val=""/>
  <dgm:catLst>
    <dgm:cat type="mainScheme" pri="10200"/>
  </dgm:catLst>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15">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16">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17">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A9B65E4D-6E2F-4BF7-A8C5-A233ED46C43C}" type="doc">
      <dgm:prSet loTypeId="urn:microsoft.com/office/officeart/2005/8/layout/radial3" loCatId="relationship" qsTypeId="urn:microsoft.com/office/officeart/2005/8/quickstyle/simple1#1" qsCatId="simple" csTypeId="urn:microsoft.com/office/officeart/2005/8/colors/colorful2#1" csCatId="colorful" phldr="1"/>
      <dgm:spPr/>
      <dgm:t>
        <a:bodyPr/>
        <a:lstStyle/>
        <a:p>
          <a:endParaRPr lang="zh-CN" altLang="en-US"/>
        </a:p>
      </dgm:t>
    </dgm:pt>
    <dgm:pt modelId="{B0DFA733-1C30-4FF7-A4F6-87115D475604}">
      <dgm:prSet phldrT="[文本]" custT="1"/>
      <dgm:spPr>
        <a:solidFill>
          <a:srgbClr val="007E66">
            <a:alpha val="50000"/>
          </a:srgbClr>
        </a:solidFill>
      </dgm:spPr>
      <dgm:t>
        <a:bodyPr/>
        <a:lstStyle/>
        <a:p>
          <a:pPr>
            <a:lnSpc>
              <a:spcPct val="50000"/>
            </a:lnSpc>
          </a:pPr>
          <a:r>
            <a:rPr lang="zh-CN" altLang="en-US" sz="2400" b="1" dirty="0">
              <a:latin typeface="思源黑体 CN Normal" panose="020B0400000000000000" pitchFamily="34" charset="-122"/>
              <a:ea typeface="思源黑体 CN Normal" panose="020B0400000000000000" pitchFamily="34" charset="-122"/>
            </a:rPr>
            <a:t>一般</a:t>
          </a:r>
          <a:endParaRPr lang="en-US" altLang="zh-CN" sz="2400" b="1" dirty="0">
            <a:latin typeface="思源黑体 CN Normal" panose="020B0400000000000000" pitchFamily="34" charset="-122"/>
            <a:ea typeface="思源黑体 CN Normal" panose="020B0400000000000000" pitchFamily="34" charset="-122"/>
          </a:endParaRPr>
        </a:p>
        <a:p>
          <a:pPr>
            <a:lnSpc>
              <a:spcPct val="50000"/>
            </a:lnSpc>
          </a:pPr>
          <a:r>
            <a:rPr lang="zh-CN" altLang="en-US" sz="2400" b="1" dirty="0">
              <a:latin typeface="思源黑体 CN Normal" panose="020B0400000000000000" pitchFamily="34" charset="-122"/>
              <a:ea typeface="思源黑体 CN Normal" panose="020B0400000000000000" pitchFamily="34" charset="-122"/>
            </a:rPr>
            <a:t>原则</a:t>
          </a:r>
        </a:p>
      </dgm:t>
    </dgm:pt>
    <dgm:pt modelId="{C7607E50-0A8E-45EC-BC01-C8CBB6F9FCA1}" cxnId="{7C1527E7-A3C2-4A56-8BC5-01A634D8E704}" type="parTrans">
      <dgm:prSet/>
      <dgm:spPr/>
      <dgm:t>
        <a:bodyPr/>
        <a:lstStyle/>
        <a:p>
          <a:endParaRPr lang="zh-CN" altLang="en-US">
            <a:latin typeface="思源黑体 CN Normal" panose="020B0400000000000000" pitchFamily="34" charset="-122"/>
            <a:ea typeface="思源黑体 CN Normal" panose="020B0400000000000000" pitchFamily="34" charset="-122"/>
          </a:endParaRPr>
        </a:p>
      </dgm:t>
    </dgm:pt>
    <dgm:pt modelId="{B3A7F500-D31A-4FE9-9416-BBAA7E92F6EB}" cxnId="{7C1527E7-A3C2-4A56-8BC5-01A634D8E704}" type="sibTrans">
      <dgm:prSet/>
      <dgm:spPr/>
      <dgm:t>
        <a:bodyPr/>
        <a:lstStyle/>
        <a:p>
          <a:endParaRPr lang="zh-CN" altLang="en-US">
            <a:latin typeface="思源黑体 CN Normal" panose="020B0400000000000000" pitchFamily="34" charset="-122"/>
            <a:ea typeface="思源黑体 CN Normal" panose="020B0400000000000000" pitchFamily="34" charset="-122"/>
          </a:endParaRPr>
        </a:p>
      </dgm:t>
    </dgm:pt>
    <dgm:pt modelId="{7F650CD9-1F27-44E5-8717-4063A1E1F7CB}">
      <dgm:prSet phldrT="[文本]"/>
      <dgm:spPr/>
      <dgm:t>
        <a:bodyPr lIns="72000" tIns="36000" rIns="72000" bIns="36000"/>
        <a:lstStyle/>
        <a:p>
          <a:r>
            <a:rPr lang="zh-CN" altLang="en-US" b="1" dirty="0">
              <a:latin typeface="思源黑体 CN Normal" panose="020B0400000000000000" pitchFamily="34" charset="-122"/>
              <a:ea typeface="思源黑体 CN Normal" panose="020B0400000000000000" pitchFamily="34" charset="-122"/>
            </a:rPr>
            <a:t>风险评估</a:t>
          </a:r>
        </a:p>
      </dgm:t>
    </dgm:pt>
    <dgm:pt modelId="{3729DA56-3578-46DA-A690-2148C5C280C3}" cxnId="{2704E336-C9EF-42A9-876A-479554400A92}" type="parTrans">
      <dgm:prSet/>
      <dgm:spPr/>
      <dgm:t>
        <a:bodyPr/>
        <a:lstStyle/>
        <a:p>
          <a:endParaRPr lang="zh-CN" altLang="en-US">
            <a:latin typeface="思源黑体 CN Normal" panose="020B0400000000000000" pitchFamily="34" charset="-122"/>
            <a:ea typeface="思源黑体 CN Normal" panose="020B0400000000000000" pitchFamily="34" charset="-122"/>
          </a:endParaRPr>
        </a:p>
      </dgm:t>
    </dgm:pt>
    <dgm:pt modelId="{A37F92C5-6F6C-4222-BE0E-95306F0FBDB8}" cxnId="{2704E336-C9EF-42A9-876A-479554400A92}" type="sibTrans">
      <dgm:prSet/>
      <dgm:spPr/>
      <dgm:t>
        <a:bodyPr/>
        <a:lstStyle/>
        <a:p>
          <a:endParaRPr lang="zh-CN" altLang="en-US">
            <a:latin typeface="思源黑体 CN Normal" panose="020B0400000000000000" pitchFamily="34" charset="-122"/>
            <a:ea typeface="思源黑体 CN Normal" panose="020B0400000000000000" pitchFamily="34" charset="-122"/>
          </a:endParaRPr>
        </a:p>
      </dgm:t>
    </dgm:pt>
    <dgm:pt modelId="{82DE836A-A6CE-4A56-9369-8D2EA426F5F4}">
      <dgm:prSet phldrT="[文本]"/>
      <dgm:spPr/>
      <dgm:t>
        <a:bodyPr lIns="72000" tIns="36000" rIns="72000" bIns="36000"/>
        <a:lstStyle/>
        <a:p>
          <a:r>
            <a:rPr lang="zh-CN" altLang="en-US" b="1" dirty="0">
              <a:latin typeface="思源黑体 CN Normal" panose="020B0400000000000000" pitchFamily="34" charset="-122"/>
              <a:ea typeface="思源黑体 CN Normal" panose="020B0400000000000000" pitchFamily="34" charset="-122"/>
            </a:rPr>
            <a:t>分类要点</a:t>
          </a:r>
        </a:p>
      </dgm:t>
    </dgm:pt>
    <dgm:pt modelId="{826E5470-13D0-4094-9016-9378F2FA5F4D}" cxnId="{85076F4D-4715-4232-B21B-C5CDCDE91266}" type="parTrans">
      <dgm:prSet/>
      <dgm:spPr/>
      <dgm:t>
        <a:bodyPr/>
        <a:lstStyle/>
        <a:p>
          <a:endParaRPr lang="zh-CN" altLang="en-US">
            <a:latin typeface="思源黑体 CN Normal" panose="020B0400000000000000" pitchFamily="34" charset="-122"/>
            <a:ea typeface="思源黑体 CN Normal" panose="020B0400000000000000" pitchFamily="34" charset="-122"/>
          </a:endParaRPr>
        </a:p>
      </dgm:t>
    </dgm:pt>
    <dgm:pt modelId="{AF8B3389-539B-4C4B-B549-3FF4C13E270C}" cxnId="{85076F4D-4715-4232-B21B-C5CDCDE91266}" type="sibTrans">
      <dgm:prSet/>
      <dgm:spPr/>
      <dgm:t>
        <a:bodyPr/>
        <a:lstStyle/>
        <a:p>
          <a:endParaRPr lang="zh-CN" altLang="en-US">
            <a:latin typeface="思源黑体 CN Normal" panose="020B0400000000000000" pitchFamily="34" charset="-122"/>
            <a:ea typeface="思源黑体 CN Normal" panose="020B0400000000000000" pitchFamily="34" charset="-122"/>
          </a:endParaRPr>
        </a:p>
      </dgm:t>
    </dgm:pt>
    <dgm:pt modelId="{C1A1183B-7822-41F5-8F10-EAF219CFC3C5}">
      <dgm:prSet phldrT="[文本]"/>
      <dgm:spPr/>
      <dgm:t>
        <a:bodyPr lIns="72000" tIns="36000" rIns="72000" bIns="36000"/>
        <a:lstStyle/>
        <a:p>
          <a:r>
            <a:rPr lang="zh-CN" altLang="en-US" b="1" dirty="0">
              <a:latin typeface="思源黑体 CN Normal" panose="020B0400000000000000" pitchFamily="34" charset="-122"/>
              <a:ea typeface="思源黑体 CN Normal" panose="020B0400000000000000" pitchFamily="34" charset="-122"/>
            </a:rPr>
            <a:t>周期管理</a:t>
          </a:r>
        </a:p>
      </dgm:t>
    </dgm:pt>
    <dgm:pt modelId="{E66AC518-93ED-41BD-BDF1-71E3F3881399}" cxnId="{0746A32F-1E77-43D5-83F4-72B7FB6A6596}" type="parTrans">
      <dgm:prSet/>
      <dgm:spPr/>
      <dgm:t>
        <a:bodyPr/>
        <a:lstStyle/>
        <a:p>
          <a:endParaRPr lang="zh-CN" altLang="en-US">
            <a:latin typeface="思源黑体 CN Normal" panose="020B0400000000000000" pitchFamily="34" charset="-122"/>
            <a:ea typeface="思源黑体 CN Normal" panose="020B0400000000000000" pitchFamily="34" charset="-122"/>
          </a:endParaRPr>
        </a:p>
      </dgm:t>
    </dgm:pt>
    <dgm:pt modelId="{C97FB120-6928-427C-8243-664370C4BC2B}" cxnId="{0746A32F-1E77-43D5-83F4-72B7FB6A6596}" type="sibTrans">
      <dgm:prSet/>
      <dgm:spPr/>
      <dgm:t>
        <a:bodyPr/>
        <a:lstStyle/>
        <a:p>
          <a:endParaRPr lang="zh-CN" altLang="en-US">
            <a:latin typeface="思源黑体 CN Normal" panose="020B0400000000000000" pitchFamily="34" charset="-122"/>
            <a:ea typeface="思源黑体 CN Normal" panose="020B0400000000000000" pitchFamily="34" charset="-122"/>
          </a:endParaRPr>
        </a:p>
      </dgm:t>
    </dgm:pt>
    <dgm:pt modelId="{7EF529F7-9046-4228-8D3D-69CCDD7DB5AB}">
      <dgm:prSet phldrT="[文本]"/>
      <dgm:spPr>
        <a:solidFill>
          <a:srgbClr val="6FBFAC">
            <a:alpha val="50000"/>
          </a:srgbClr>
        </a:solidFill>
      </dgm:spPr>
      <dgm:t>
        <a:bodyPr lIns="72000" tIns="36000" rIns="72000" bIns="36000"/>
        <a:lstStyle/>
        <a:p>
          <a:r>
            <a:rPr lang="zh-CN" altLang="en-US" b="1" dirty="0">
              <a:latin typeface="思源黑体 CN Normal" panose="020B0400000000000000" pitchFamily="34" charset="-122"/>
              <a:ea typeface="思源黑体 CN Normal" panose="020B0400000000000000" pitchFamily="34" charset="-122"/>
            </a:rPr>
            <a:t>全程控制</a:t>
          </a:r>
        </a:p>
      </dgm:t>
    </dgm:pt>
    <dgm:pt modelId="{73EA74EA-ED10-4BE5-BCFB-37FB254E2F88}" cxnId="{A9678E2D-E036-4AEE-9F0F-4B61567A41CD}" type="parTrans">
      <dgm:prSet/>
      <dgm:spPr/>
      <dgm:t>
        <a:bodyPr/>
        <a:lstStyle/>
        <a:p>
          <a:endParaRPr lang="zh-CN" altLang="en-US">
            <a:latin typeface="思源黑体 CN Normal" panose="020B0400000000000000" pitchFamily="34" charset="-122"/>
            <a:ea typeface="思源黑体 CN Normal" panose="020B0400000000000000" pitchFamily="34" charset="-122"/>
          </a:endParaRPr>
        </a:p>
      </dgm:t>
    </dgm:pt>
    <dgm:pt modelId="{2D24169E-8145-4D4F-8354-F27188406EA6}" cxnId="{A9678E2D-E036-4AEE-9F0F-4B61567A41CD}" type="sibTrans">
      <dgm:prSet/>
      <dgm:spPr/>
      <dgm:t>
        <a:bodyPr/>
        <a:lstStyle/>
        <a:p>
          <a:endParaRPr lang="zh-CN" altLang="en-US">
            <a:latin typeface="思源黑体 CN Normal" panose="020B0400000000000000" pitchFamily="34" charset="-122"/>
            <a:ea typeface="思源黑体 CN Normal" panose="020B0400000000000000" pitchFamily="34" charset="-122"/>
          </a:endParaRPr>
        </a:p>
      </dgm:t>
    </dgm:pt>
    <dgm:pt modelId="{0127A14C-C00A-41E3-A225-F7A2BF120E3E}" type="pres">
      <dgm:prSet presAssocID="{A9B65E4D-6E2F-4BF7-A8C5-A233ED46C43C}" presName="composite" presStyleCnt="0">
        <dgm:presLayoutVars>
          <dgm:chMax val="1"/>
          <dgm:dir/>
          <dgm:resizeHandles val="exact"/>
        </dgm:presLayoutVars>
      </dgm:prSet>
      <dgm:spPr/>
    </dgm:pt>
    <dgm:pt modelId="{3B9DEA5D-3ECB-42E7-B462-03F26831855C}" type="pres">
      <dgm:prSet presAssocID="{A9B65E4D-6E2F-4BF7-A8C5-A233ED46C43C}" presName="radial" presStyleCnt="0">
        <dgm:presLayoutVars>
          <dgm:animLvl val="ctr"/>
        </dgm:presLayoutVars>
      </dgm:prSet>
      <dgm:spPr/>
    </dgm:pt>
    <dgm:pt modelId="{01600099-DCF0-42BF-BE3A-66BB1DE0DD63}" type="pres">
      <dgm:prSet presAssocID="{B0DFA733-1C30-4FF7-A4F6-87115D475604}" presName="centerShape" presStyleLbl="vennNode1" presStyleIdx="0" presStyleCnt="5" custScaleX="89326" custScaleY="90956"/>
      <dgm:spPr/>
    </dgm:pt>
    <dgm:pt modelId="{A73620A0-558A-4A44-9524-08D8EE882E35}" type="pres">
      <dgm:prSet presAssocID="{7F650CD9-1F27-44E5-8717-4063A1E1F7CB}" presName="node" presStyleLbl="vennNode1" presStyleIdx="1" presStyleCnt="5">
        <dgm:presLayoutVars>
          <dgm:bulletEnabled val="1"/>
        </dgm:presLayoutVars>
      </dgm:prSet>
      <dgm:spPr/>
    </dgm:pt>
    <dgm:pt modelId="{2AEC8C06-BE16-4DEC-838B-09BEE1B275E0}" type="pres">
      <dgm:prSet presAssocID="{82DE836A-A6CE-4A56-9369-8D2EA426F5F4}" presName="node" presStyleLbl="vennNode1" presStyleIdx="2" presStyleCnt="5">
        <dgm:presLayoutVars>
          <dgm:bulletEnabled val="1"/>
        </dgm:presLayoutVars>
      </dgm:prSet>
      <dgm:spPr/>
    </dgm:pt>
    <dgm:pt modelId="{6888332E-8A14-4974-96F9-82C29B1145B0}" type="pres">
      <dgm:prSet presAssocID="{C1A1183B-7822-41F5-8F10-EAF219CFC3C5}" presName="node" presStyleLbl="vennNode1" presStyleIdx="3" presStyleCnt="5">
        <dgm:presLayoutVars>
          <dgm:bulletEnabled val="1"/>
        </dgm:presLayoutVars>
      </dgm:prSet>
      <dgm:spPr/>
    </dgm:pt>
    <dgm:pt modelId="{CC313DAE-C62E-4329-904A-CEBE99D0F9EC}" type="pres">
      <dgm:prSet presAssocID="{7EF529F7-9046-4228-8D3D-69CCDD7DB5AB}" presName="node" presStyleLbl="vennNode1" presStyleIdx="4" presStyleCnt="5">
        <dgm:presLayoutVars>
          <dgm:bulletEnabled val="1"/>
        </dgm:presLayoutVars>
      </dgm:prSet>
      <dgm:spPr/>
    </dgm:pt>
  </dgm:ptLst>
  <dgm:cxnLst>
    <dgm:cxn modelId="{97C9B817-DD65-4C50-A93B-76817BDECCE4}" type="presOf" srcId="{A9B65E4D-6E2F-4BF7-A8C5-A233ED46C43C}" destId="{0127A14C-C00A-41E3-A225-F7A2BF120E3E}" srcOrd="0" destOrd="0" presId="urn:microsoft.com/office/officeart/2005/8/layout/radial3"/>
    <dgm:cxn modelId="{A9678E2D-E036-4AEE-9F0F-4B61567A41CD}" srcId="{B0DFA733-1C30-4FF7-A4F6-87115D475604}" destId="{7EF529F7-9046-4228-8D3D-69CCDD7DB5AB}" srcOrd="3" destOrd="0" parTransId="{73EA74EA-ED10-4BE5-BCFB-37FB254E2F88}" sibTransId="{2D24169E-8145-4D4F-8354-F27188406EA6}"/>
    <dgm:cxn modelId="{0746A32F-1E77-43D5-83F4-72B7FB6A6596}" srcId="{B0DFA733-1C30-4FF7-A4F6-87115D475604}" destId="{C1A1183B-7822-41F5-8F10-EAF219CFC3C5}" srcOrd="2" destOrd="0" parTransId="{E66AC518-93ED-41BD-BDF1-71E3F3881399}" sibTransId="{C97FB120-6928-427C-8243-664370C4BC2B}"/>
    <dgm:cxn modelId="{2704E336-C9EF-42A9-876A-479554400A92}" srcId="{B0DFA733-1C30-4FF7-A4F6-87115D475604}" destId="{7F650CD9-1F27-44E5-8717-4063A1E1F7CB}" srcOrd="0" destOrd="0" parTransId="{3729DA56-3578-46DA-A690-2148C5C280C3}" sibTransId="{A37F92C5-6F6C-4222-BE0E-95306F0FBDB8}"/>
    <dgm:cxn modelId="{34587937-7B21-4729-B90F-CA1A51605B40}" type="presOf" srcId="{7F650CD9-1F27-44E5-8717-4063A1E1F7CB}" destId="{A73620A0-558A-4A44-9524-08D8EE882E35}" srcOrd="0" destOrd="0" presId="urn:microsoft.com/office/officeart/2005/8/layout/radial3"/>
    <dgm:cxn modelId="{6C9C7B63-8263-490B-BD53-7F5DF1400659}" type="presOf" srcId="{82DE836A-A6CE-4A56-9369-8D2EA426F5F4}" destId="{2AEC8C06-BE16-4DEC-838B-09BEE1B275E0}" srcOrd="0" destOrd="0" presId="urn:microsoft.com/office/officeart/2005/8/layout/radial3"/>
    <dgm:cxn modelId="{85076F4D-4715-4232-B21B-C5CDCDE91266}" srcId="{B0DFA733-1C30-4FF7-A4F6-87115D475604}" destId="{82DE836A-A6CE-4A56-9369-8D2EA426F5F4}" srcOrd="1" destOrd="0" parTransId="{826E5470-13D0-4094-9016-9378F2FA5F4D}" sibTransId="{AF8B3389-539B-4C4B-B549-3FF4C13E270C}"/>
    <dgm:cxn modelId="{348DB5CD-0BD9-4597-94A4-D305A7C27174}" type="presOf" srcId="{B0DFA733-1C30-4FF7-A4F6-87115D475604}" destId="{01600099-DCF0-42BF-BE3A-66BB1DE0DD63}" srcOrd="0" destOrd="0" presId="urn:microsoft.com/office/officeart/2005/8/layout/radial3"/>
    <dgm:cxn modelId="{89C9F0CD-D55E-4F05-BD27-7E7DDAF78F32}" type="presOf" srcId="{7EF529F7-9046-4228-8D3D-69CCDD7DB5AB}" destId="{CC313DAE-C62E-4329-904A-CEBE99D0F9EC}" srcOrd="0" destOrd="0" presId="urn:microsoft.com/office/officeart/2005/8/layout/radial3"/>
    <dgm:cxn modelId="{7C1527E7-A3C2-4A56-8BC5-01A634D8E704}" srcId="{A9B65E4D-6E2F-4BF7-A8C5-A233ED46C43C}" destId="{B0DFA733-1C30-4FF7-A4F6-87115D475604}" srcOrd="0" destOrd="0" parTransId="{C7607E50-0A8E-45EC-BC01-C8CBB6F9FCA1}" sibTransId="{B3A7F500-D31A-4FE9-9416-BBAA7E92F6EB}"/>
    <dgm:cxn modelId="{F07AB7F1-72E1-431C-9732-A4B18BF591A7}" type="presOf" srcId="{C1A1183B-7822-41F5-8F10-EAF219CFC3C5}" destId="{6888332E-8A14-4974-96F9-82C29B1145B0}" srcOrd="0" destOrd="0" presId="urn:microsoft.com/office/officeart/2005/8/layout/radial3"/>
    <dgm:cxn modelId="{671CDD20-DA67-4ADF-9865-A8E1D42B2D7F}" type="presParOf" srcId="{0127A14C-C00A-41E3-A225-F7A2BF120E3E}" destId="{3B9DEA5D-3ECB-42E7-B462-03F26831855C}" srcOrd="0" destOrd="0" presId="urn:microsoft.com/office/officeart/2005/8/layout/radial3"/>
    <dgm:cxn modelId="{BA4CA126-BD4E-44C1-A902-EE120C6B5974}" type="presParOf" srcId="{3B9DEA5D-3ECB-42E7-B462-03F26831855C}" destId="{01600099-DCF0-42BF-BE3A-66BB1DE0DD63}" srcOrd="0" destOrd="0" presId="urn:microsoft.com/office/officeart/2005/8/layout/radial3"/>
    <dgm:cxn modelId="{150107BC-AEE0-4B2E-9E73-75C5301BF021}" type="presParOf" srcId="{3B9DEA5D-3ECB-42E7-B462-03F26831855C}" destId="{A73620A0-558A-4A44-9524-08D8EE882E35}" srcOrd="1" destOrd="0" presId="urn:microsoft.com/office/officeart/2005/8/layout/radial3"/>
    <dgm:cxn modelId="{1E4489AB-1B9C-4BA1-BB80-84B13C5EAF9A}" type="presParOf" srcId="{3B9DEA5D-3ECB-42E7-B462-03F26831855C}" destId="{2AEC8C06-BE16-4DEC-838B-09BEE1B275E0}" srcOrd="2" destOrd="0" presId="urn:microsoft.com/office/officeart/2005/8/layout/radial3"/>
    <dgm:cxn modelId="{A0C3FF1E-3990-40AD-B432-179B1037F20C}" type="presParOf" srcId="{3B9DEA5D-3ECB-42E7-B462-03F26831855C}" destId="{6888332E-8A14-4974-96F9-82C29B1145B0}" srcOrd="3" destOrd="0" presId="urn:microsoft.com/office/officeart/2005/8/layout/radial3"/>
    <dgm:cxn modelId="{6DEFEBFA-D2C7-4C95-88F2-7FD46055E6B9}" type="presParOf" srcId="{3B9DEA5D-3ECB-42E7-B462-03F26831855C}" destId="{CC313DAE-C62E-4329-904A-CEBE99D0F9EC}" srcOrd="4"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8D1897D-B8D9-46D2-A6B4-43B5E2565A70}" type="doc">
      <dgm:prSet loTypeId="urn:microsoft.com/office/officeart/2005/8/layout/radial2#1" loCatId="relationship" qsTypeId="urn:microsoft.com/office/officeart/2005/8/quickstyle/simple1#2" qsCatId="simple" csTypeId="urn:microsoft.com/office/officeart/2005/8/colors/colorful2#2" csCatId="colorful" phldr="1"/>
      <dgm:spPr/>
      <dgm:t>
        <a:bodyPr/>
        <a:lstStyle/>
        <a:p>
          <a:endParaRPr lang="zh-CN" altLang="en-US"/>
        </a:p>
      </dgm:t>
    </dgm:pt>
    <dgm:pt modelId="{30C7CF9E-531A-4B94-855E-B442DEBAC925}">
      <dgm:prSet phldrT="[文本]" custT="1"/>
      <dgm:spPr>
        <a:solidFill>
          <a:srgbClr val="3D8B78"/>
        </a:solidFill>
      </dgm:spPr>
      <dgm:t>
        <a:bodyPr lIns="0" tIns="72000" rIns="0" bIns="72000"/>
        <a:lstStyle/>
        <a:p>
          <a:r>
            <a:rPr lang="zh-CN" altLang="en-US" sz="1000" b="1" dirty="0">
              <a:latin typeface="思源黑体 CN Normal" panose="020B0400000000000000" pitchFamily="34" charset="-122"/>
              <a:ea typeface="思源黑体 CN Normal" panose="020B0400000000000000" pitchFamily="34" charset="-122"/>
            </a:rPr>
            <a:t>人血液制品</a:t>
          </a:r>
        </a:p>
      </dgm:t>
    </dgm:pt>
    <dgm:pt modelId="{A6A38330-4868-44CD-ACB1-1577B8918619}" cxnId="{1905CB5F-4E49-4A08-9648-610D7F848019}" type="parTrans">
      <dgm:prSet/>
      <dgm:spPr/>
      <dgm:t>
        <a:bodyPr lIns="0" tIns="72000" rIns="0" bIns="72000"/>
        <a:lstStyle/>
        <a:p>
          <a:endParaRPr lang="zh-CN" altLang="en-US" sz="1000" b="1">
            <a:latin typeface="思源黑体 CN Normal" panose="020B0400000000000000" pitchFamily="34" charset="-122"/>
            <a:ea typeface="思源黑体 CN Normal" panose="020B0400000000000000" pitchFamily="34" charset="-122"/>
          </a:endParaRPr>
        </a:p>
      </dgm:t>
    </dgm:pt>
    <dgm:pt modelId="{A556F013-8F6A-43AD-8538-BBC937C40360}" cxnId="{1905CB5F-4E49-4A08-9648-610D7F848019}" type="sibTrans">
      <dgm:prSet/>
      <dgm:spPr/>
      <dgm:t>
        <a:bodyPr/>
        <a:lstStyle/>
        <a:p>
          <a:endParaRPr lang="zh-CN" altLang="en-US" sz="900" b="1">
            <a:latin typeface="思源黑体 CN Normal" panose="020B0400000000000000" pitchFamily="34" charset="-122"/>
            <a:ea typeface="思源黑体 CN Normal" panose="020B0400000000000000" pitchFamily="34" charset="-122"/>
          </a:endParaRPr>
        </a:p>
      </dgm:t>
    </dgm:pt>
    <dgm:pt modelId="{9892EC9E-5E22-4027-A3F0-7AC5956EA36F}">
      <dgm:prSet phldrT="[文本]" custT="1"/>
      <dgm:spPr>
        <a:solidFill>
          <a:srgbClr val="4AA892"/>
        </a:solidFill>
      </dgm:spPr>
      <dgm:t>
        <a:bodyPr lIns="0" tIns="72000" rIns="0" bIns="72000"/>
        <a:lstStyle/>
        <a:p>
          <a:r>
            <a:rPr lang="zh-CN" altLang="en-US" sz="1000" b="1" dirty="0">
              <a:latin typeface="思源黑体 CN Normal" panose="020B0400000000000000" pitchFamily="34" charset="-122"/>
              <a:ea typeface="思源黑体 CN Normal" panose="020B0400000000000000" pitchFamily="34" charset="-122"/>
            </a:rPr>
            <a:t>动物来源制品</a:t>
          </a:r>
        </a:p>
      </dgm:t>
    </dgm:pt>
    <dgm:pt modelId="{D9B28F7E-F5B4-4C10-B459-4F525BC2897B}" cxnId="{81E0F0FF-D230-4C08-B24D-5EFEE793BEB6}" type="parTrans">
      <dgm:prSet/>
      <dgm:spPr/>
      <dgm:t>
        <a:bodyPr lIns="0" tIns="72000" rIns="0" bIns="72000"/>
        <a:lstStyle/>
        <a:p>
          <a:endParaRPr lang="zh-CN" altLang="en-US" sz="1000" b="1">
            <a:latin typeface="思源黑体 CN Normal" panose="020B0400000000000000" pitchFamily="34" charset="-122"/>
            <a:ea typeface="思源黑体 CN Normal" panose="020B0400000000000000" pitchFamily="34" charset="-122"/>
          </a:endParaRPr>
        </a:p>
      </dgm:t>
    </dgm:pt>
    <dgm:pt modelId="{4856C6A2-8E6D-42D3-9FD4-456361E3F67D}" cxnId="{81E0F0FF-D230-4C08-B24D-5EFEE793BEB6}" type="sibTrans">
      <dgm:prSet/>
      <dgm:spPr/>
      <dgm:t>
        <a:bodyPr/>
        <a:lstStyle/>
        <a:p>
          <a:endParaRPr lang="zh-CN" altLang="en-US" sz="900" b="1">
            <a:latin typeface="思源黑体 CN Normal" panose="020B0400000000000000" pitchFamily="34" charset="-122"/>
            <a:ea typeface="思源黑体 CN Normal" panose="020B0400000000000000" pitchFamily="34" charset="-122"/>
          </a:endParaRPr>
        </a:p>
      </dgm:t>
    </dgm:pt>
    <dgm:pt modelId="{BB54BB36-AA0E-4A8D-B447-D82764144B19}">
      <dgm:prSet phldrT="[文本]" custT="1"/>
      <dgm:spPr>
        <a:solidFill>
          <a:srgbClr val="47B897"/>
        </a:solidFill>
      </dgm:spPr>
      <dgm:t>
        <a:bodyPr lIns="0" tIns="72000" rIns="0" bIns="72000"/>
        <a:lstStyle/>
        <a:p>
          <a:r>
            <a:rPr lang="zh-CN" altLang="en-US" sz="1000" b="1" dirty="0">
              <a:latin typeface="思源黑体 CN Normal" panose="020B0400000000000000" pitchFamily="34" charset="-122"/>
              <a:ea typeface="思源黑体 CN Normal" panose="020B0400000000000000" pitchFamily="34" charset="-122"/>
            </a:rPr>
            <a:t>疫      苗</a:t>
          </a:r>
        </a:p>
      </dgm:t>
    </dgm:pt>
    <dgm:pt modelId="{B3BEF0EB-DCB1-4DAB-88C9-70C57F3C5375}" cxnId="{D4119E0E-483C-40A0-89EE-9585E37DBCA2}" type="parTrans">
      <dgm:prSet/>
      <dgm:spPr/>
      <dgm:t>
        <a:bodyPr lIns="0" tIns="72000" rIns="0" bIns="72000"/>
        <a:lstStyle/>
        <a:p>
          <a:endParaRPr lang="zh-CN" altLang="en-US" sz="1000" b="1">
            <a:latin typeface="思源黑体 CN Normal" panose="020B0400000000000000" pitchFamily="34" charset="-122"/>
            <a:ea typeface="思源黑体 CN Normal" panose="020B0400000000000000" pitchFamily="34" charset="-122"/>
          </a:endParaRPr>
        </a:p>
      </dgm:t>
    </dgm:pt>
    <dgm:pt modelId="{10CE76E2-8AE7-41E2-8625-A04EFA4EAEDC}" cxnId="{D4119E0E-483C-40A0-89EE-9585E37DBCA2}" type="sibTrans">
      <dgm:prSet/>
      <dgm:spPr/>
      <dgm:t>
        <a:bodyPr/>
        <a:lstStyle/>
        <a:p>
          <a:endParaRPr lang="zh-CN" altLang="en-US" sz="900" b="1">
            <a:latin typeface="思源黑体 CN Normal" panose="020B0400000000000000" pitchFamily="34" charset="-122"/>
            <a:ea typeface="思源黑体 CN Normal" panose="020B0400000000000000" pitchFamily="34" charset="-122"/>
          </a:endParaRPr>
        </a:p>
      </dgm:t>
    </dgm:pt>
    <dgm:pt modelId="{572D8112-76D9-4822-81AA-1DB8C91FC40A}">
      <dgm:prSet custT="1"/>
      <dgm:spPr>
        <a:solidFill>
          <a:srgbClr val="6FBFAC"/>
        </a:solidFill>
      </dgm:spPr>
      <dgm:t>
        <a:bodyPr lIns="0" tIns="72000" rIns="0" bIns="72000"/>
        <a:lstStyle/>
        <a:p>
          <a:r>
            <a:rPr lang="zh-CN" altLang="en-US" sz="1000" b="1" dirty="0">
              <a:latin typeface="思源黑体 CN Normal" panose="020B0400000000000000" pitchFamily="34" charset="-122"/>
              <a:ea typeface="思源黑体 CN Normal" panose="020B0400000000000000" pitchFamily="34" charset="-122"/>
            </a:rPr>
            <a:t>重组治疗性</a:t>
          </a:r>
          <a:endParaRPr lang="en-US" altLang="zh-CN" sz="1000" b="1" dirty="0">
            <a:latin typeface="思源黑体 CN Normal" panose="020B0400000000000000" pitchFamily="34" charset="-122"/>
            <a:ea typeface="思源黑体 CN Normal" panose="020B0400000000000000" pitchFamily="34" charset="-122"/>
          </a:endParaRPr>
        </a:p>
        <a:p>
          <a:r>
            <a:rPr lang="zh-CN" altLang="en-US" sz="1000" b="1" dirty="0">
              <a:latin typeface="思源黑体 CN Normal" panose="020B0400000000000000" pitchFamily="34" charset="-122"/>
              <a:ea typeface="思源黑体 CN Normal" panose="020B0400000000000000" pitchFamily="34" charset="-122"/>
            </a:rPr>
            <a:t>生物制品</a:t>
          </a:r>
        </a:p>
      </dgm:t>
    </dgm:pt>
    <dgm:pt modelId="{90953D55-A12E-4AB9-89CA-F5EE3FB21B5E}" cxnId="{3052B1F9-1C7D-4062-9608-70011B8BC177}" type="parTrans">
      <dgm:prSet/>
      <dgm:spPr/>
      <dgm:t>
        <a:bodyPr lIns="0" tIns="72000" rIns="0" bIns="72000"/>
        <a:lstStyle/>
        <a:p>
          <a:endParaRPr lang="zh-CN" altLang="en-US" sz="1000" b="1">
            <a:latin typeface="思源黑体 CN Normal" panose="020B0400000000000000" pitchFamily="34" charset="-122"/>
            <a:ea typeface="思源黑体 CN Normal" panose="020B0400000000000000" pitchFamily="34" charset="-122"/>
          </a:endParaRPr>
        </a:p>
      </dgm:t>
    </dgm:pt>
    <dgm:pt modelId="{BC48AA80-2BB1-46A8-8069-87681805331F}" cxnId="{3052B1F9-1C7D-4062-9608-70011B8BC177}" type="sibTrans">
      <dgm:prSet/>
      <dgm:spPr/>
      <dgm:t>
        <a:bodyPr/>
        <a:lstStyle/>
        <a:p>
          <a:endParaRPr lang="zh-CN" altLang="en-US" sz="900" b="1">
            <a:latin typeface="思源黑体 CN Normal" panose="020B0400000000000000" pitchFamily="34" charset="-122"/>
            <a:ea typeface="思源黑体 CN Normal" panose="020B0400000000000000" pitchFamily="34" charset="-122"/>
          </a:endParaRPr>
        </a:p>
      </dgm:t>
    </dgm:pt>
    <dgm:pt modelId="{9B2D16B1-8D3D-4430-AB63-26638A91C9E4}">
      <dgm:prSet custT="1"/>
      <dgm:spPr>
        <a:solidFill>
          <a:srgbClr val="B7DBCF"/>
        </a:solidFill>
      </dgm:spPr>
      <dgm:t>
        <a:bodyPr lIns="0" tIns="72000" rIns="0" bIns="72000"/>
        <a:lstStyle/>
        <a:p>
          <a:r>
            <a:rPr lang="zh-CN" altLang="en-US" sz="1000" b="1" dirty="0">
              <a:latin typeface="思源黑体 CN Normal" panose="020B0400000000000000" pitchFamily="34" charset="-122"/>
              <a:ea typeface="思源黑体 CN Normal" panose="020B0400000000000000" pitchFamily="34" charset="-122"/>
            </a:rPr>
            <a:t>基因治疗产品</a:t>
          </a:r>
        </a:p>
      </dgm:t>
    </dgm:pt>
    <dgm:pt modelId="{4AFB1482-E5B5-47C8-ADE4-F996B062D319}" cxnId="{44130CC8-D75D-4591-B94D-98E9EDA61694}" type="parTrans">
      <dgm:prSet/>
      <dgm:spPr/>
      <dgm:t>
        <a:bodyPr lIns="0" tIns="72000" rIns="0" bIns="72000"/>
        <a:lstStyle/>
        <a:p>
          <a:endParaRPr lang="zh-CN" altLang="en-US" sz="1000" b="1">
            <a:latin typeface="思源黑体 CN Normal" panose="020B0400000000000000" pitchFamily="34" charset="-122"/>
            <a:ea typeface="思源黑体 CN Normal" panose="020B0400000000000000" pitchFamily="34" charset="-122"/>
          </a:endParaRPr>
        </a:p>
      </dgm:t>
    </dgm:pt>
    <dgm:pt modelId="{90F7AB07-1DB9-42E2-B45C-1D0EE7303EC8}" cxnId="{44130CC8-D75D-4591-B94D-98E9EDA61694}" type="sibTrans">
      <dgm:prSet/>
      <dgm:spPr/>
      <dgm:t>
        <a:bodyPr/>
        <a:lstStyle/>
        <a:p>
          <a:endParaRPr lang="zh-CN" altLang="en-US" sz="900" b="1">
            <a:latin typeface="思源黑体 CN Normal" panose="020B0400000000000000" pitchFamily="34" charset="-122"/>
            <a:ea typeface="思源黑体 CN Normal" panose="020B0400000000000000" pitchFamily="34" charset="-122"/>
          </a:endParaRPr>
        </a:p>
      </dgm:t>
    </dgm:pt>
    <dgm:pt modelId="{8FF302D0-E89A-44AA-976B-0CC79852035B}" type="pres">
      <dgm:prSet presAssocID="{38D1897D-B8D9-46D2-A6B4-43B5E2565A70}" presName="composite" presStyleCnt="0">
        <dgm:presLayoutVars>
          <dgm:chMax val="5"/>
          <dgm:dir/>
          <dgm:animLvl val="ctr"/>
          <dgm:resizeHandles val="exact"/>
        </dgm:presLayoutVars>
      </dgm:prSet>
      <dgm:spPr/>
    </dgm:pt>
    <dgm:pt modelId="{AEA2D211-0EAD-4367-B82E-2E56E4DE34F2}" type="pres">
      <dgm:prSet presAssocID="{38D1897D-B8D9-46D2-A6B4-43B5E2565A70}" presName="cycle" presStyleCnt="0"/>
      <dgm:spPr/>
    </dgm:pt>
    <dgm:pt modelId="{961D91FD-149F-439B-8725-76F6C72B36B5}" type="pres">
      <dgm:prSet presAssocID="{38D1897D-B8D9-46D2-A6B4-43B5E2565A70}" presName="centerShape" presStyleCnt="0"/>
      <dgm:spPr/>
    </dgm:pt>
    <dgm:pt modelId="{8709B42F-AC31-4A16-9A68-9C6BF3BD9001}" type="pres">
      <dgm:prSet presAssocID="{38D1897D-B8D9-46D2-A6B4-43B5E2565A70}" presName="connSite" presStyleLbl="node1" presStyleIdx="0" presStyleCnt="6"/>
      <dgm:spPr/>
    </dgm:pt>
    <dgm:pt modelId="{AD5378A6-17BC-4641-8CA0-B5B87011E6CA}" type="pres">
      <dgm:prSet presAssocID="{38D1897D-B8D9-46D2-A6B4-43B5E2565A70}" presName="visible" presStyleLbl="node1" presStyleIdx="0" presStyleCnt="6" custScaleX="108469"/>
      <dgm:spPr>
        <a:noFill/>
        <a:ln>
          <a:noFill/>
        </a:ln>
      </dgm:spPr>
    </dgm:pt>
    <dgm:pt modelId="{8B235846-7C82-43A3-A66C-4FBEB846484F}" type="pres">
      <dgm:prSet presAssocID="{A6A38330-4868-44CD-ACB1-1577B8918619}" presName="Name25" presStyleLbl="parChTrans1D1" presStyleIdx="0" presStyleCnt="5" custScaleX="2000000"/>
      <dgm:spPr/>
    </dgm:pt>
    <dgm:pt modelId="{F42C446B-8EAD-4000-B093-08CA6B5CD9D8}" type="pres">
      <dgm:prSet presAssocID="{30C7CF9E-531A-4B94-855E-B442DEBAC925}" presName="node" presStyleCnt="0"/>
      <dgm:spPr/>
    </dgm:pt>
    <dgm:pt modelId="{BFCD7AD1-7E4F-4ABE-8277-F27C45D08861}" type="pres">
      <dgm:prSet presAssocID="{30C7CF9E-531A-4B94-855E-B442DEBAC925}" presName="parentNode" presStyleLbl="node1" presStyleIdx="1" presStyleCnt="6" custScaleX="189060">
        <dgm:presLayoutVars>
          <dgm:chMax val="1"/>
          <dgm:bulletEnabled val="1"/>
        </dgm:presLayoutVars>
      </dgm:prSet>
      <dgm:spPr/>
    </dgm:pt>
    <dgm:pt modelId="{672DD025-642B-40BA-A084-01DF9396EBDE}" type="pres">
      <dgm:prSet presAssocID="{30C7CF9E-531A-4B94-855E-B442DEBAC925}" presName="childNode" presStyleLbl="revTx" presStyleIdx="0" presStyleCnt="0">
        <dgm:presLayoutVars>
          <dgm:bulletEnabled val="1"/>
        </dgm:presLayoutVars>
      </dgm:prSet>
      <dgm:spPr/>
    </dgm:pt>
    <dgm:pt modelId="{1A5C6235-2568-48D4-B697-8647D5773860}" type="pres">
      <dgm:prSet presAssocID="{D9B28F7E-F5B4-4C10-B459-4F525BC2897B}" presName="Name25" presStyleLbl="parChTrans1D1" presStyleIdx="1" presStyleCnt="5" custScaleX="2000000"/>
      <dgm:spPr/>
    </dgm:pt>
    <dgm:pt modelId="{AB662016-BEE3-407B-98A8-8FEC1CC1DA79}" type="pres">
      <dgm:prSet presAssocID="{9892EC9E-5E22-4027-A3F0-7AC5956EA36F}" presName="node" presStyleCnt="0"/>
      <dgm:spPr/>
    </dgm:pt>
    <dgm:pt modelId="{63624AE0-325F-45A9-92A9-4B15B772E7C6}" type="pres">
      <dgm:prSet presAssocID="{9892EC9E-5E22-4027-A3F0-7AC5956EA36F}" presName="parentNode" presStyleLbl="node1" presStyleIdx="2" presStyleCnt="6" custScaleX="200176" custLinFactNeighborX="50663">
        <dgm:presLayoutVars>
          <dgm:chMax val="1"/>
          <dgm:bulletEnabled val="1"/>
        </dgm:presLayoutVars>
      </dgm:prSet>
      <dgm:spPr/>
    </dgm:pt>
    <dgm:pt modelId="{691E5178-8FE4-458B-8ABA-6F2B61BFCAF1}" type="pres">
      <dgm:prSet presAssocID="{9892EC9E-5E22-4027-A3F0-7AC5956EA36F}" presName="childNode" presStyleLbl="revTx" presStyleIdx="0" presStyleCnt="0">
        <dgm:presLayoutVars>
          <dgm:bulletEnabled val="1"/>
        </dgm:presLayoutVars>
      </dgm:prSet>
      <dgm:spPr/>
    </dgm:pt>
    <dgm:pt modelId="{6FAD0D04-91B1-4EE5-8733-33BD8CD3AE98}" type="pres">
      <dgm:prSet presAssocID="{B3BEF0EB-DCB1-4DAB-88C9-70C57F3C5375}" presName="Name25" presStyleLbl="parChTrans1D1" presStyleIdx="2" presStyleCnt="5" custScaleX="2000000"/>
      <dgm:spPr/>
    </dgm:pt>
    <dgm:pt modelId="{8634CF69-90DB-4567-8D43-4C9CC59514BB}" type="pres">
      <dgm:prSet presAssocID="{BB54BB36-AA0E-4A8D-B447-D82764144B19}" presName="node" presStyleCnt="0"/>
      <dgm:spPr/>
    </dgm:pt>
    <dgm:pt modelId="{ABE418F9-3E12-4ADD-94E2-5790B969EE75}" type="pres">
      <dgm:prSet presAssocID="{BB54BB36-AA0E-4A8D-B447-D82764144B19}" presName="parentNode" presStyleLbl="node1" presStyleIdx="3" presStyleCnt="6" custScaleX="201565" custLinFactNeighborX="39695" custLinFactNeighborY="-928">
        <dgm:presLayoutVars>
          <dgm:chMax val="1"/>
          <dgm:bulletEnabled val="1"/>
        </dgm:presLayoutVars>
      </dgm:prSet>
      <dgm:spPr/>
    </dgm:pt>
    <dgm:pt modelId="{A2CC9FBE-077C-4A21-8538-102EFF02FC94}" type="pres">
      <dgm:prSet presAssocID="{BB54BB36-AA0E-4A8D-B447-D82764144B19}" presName="childNode" presStyleLbl="revTx" presStyleIdx="0" presStyleCnt="0">
        <dgm:presLayoutVars>
          <dgm:bulletEnabled val="1"/>
        </dgm:presLayoutVars>
      </dgm:prSet>
      <dgm:spPr/>
    </dgm:pt>
    <dgm:pt modelId="{7AA8291F-4247-4E6A-9B2F-5A589F9C59EC}" type="pres">
      <dgm:prSet presAssocID="{90953D55-A12E-4AB9-89CA-F5EE3FB21B5E}" presName="Name25" presStyleLbl="parChTrans1D1" presStyleIdx="3" presStyleCnt="5" custScaleX="2000000"/>
      <dgm:spPr/>
    </dgm:pt>
    <dgm:pt modelId="{8A83AB02-D3AB-42C5-8845-61E007AA54E2}" type="pres">
      <dgm:prSet presAssocID="{572D8112-76D9-4822-81AA-1DB8C91FC40A}" presName="node" presStyleCnt="0"/>
      <dgm:spPr/>
    </dgm:pt>
    <dgm:pt modelId="{97E4AB35-D047-4B8C-BEF1-EB20A09EE5D3}" type="pres">
      <dgm:prSet presAssocID="{572D8112-76D9-4822-81AA-1DB8C91FC40A}" presName="parentNode" presStyleLbl="node1" presStyleIdx="4" presStyleCnt="6" custScaleX="201413" custLinFactNeighborX="54279" custLinFactNeighborY="7437">
        <dgm:presLayoutVars>
          <dgm:chMax val="1"/>
          <dgm:bulletEnabled val="1"/>
        </dgm:presLayoutVars>
      </dgm:prSet>
      <dgm:spPr/>
    </dgm:pt>
    <dgm:pt modelId="{9F75A00F-E254-4AF7-A0E9-F39BAF0CF99A}" type="pres">
      <dgm:prSet presAssocID="{572D8112-76D9-4822-81AA-1DB8C91FC40A}" presName="childNode" presStyleLbl="revTx" presStyleIdx="0" presStyleCnt="0">
        <dgm:presLayoutVars>
          <dgm:bulletEnabled val="1"/>
        </dgm:presLayoutVars>
      </dgm:prSet>
      <dgm:spPr/>
    </dgm:pt>
    <dgm:pt modelId="{0D1FA771-1EF7-411B-A7A4-C7FE02700EDE}" type="pres">
      <dgm:prSet presAssocID="{4AFB1482-E5B5-47C8-ADE4-F996B062D319}" presName="Name25" presStyleLbl="parChTrans1D1" presStyleIdx="4" presStyleCnt="5" custScaleX="2000000"/>
      <dgm:spPr/>
    </dgm:pt>
    <dgm:pt modelId="{D8E6171A-A82B-40A2-AF07-178681D671F5}" type="pres">
      <dgm:prSet presAssocID="{9B2D16B1-8D3D-4430-AB63-26638A91C9E4}" presName="node" presStyleCnt="0"/>
      <dgm:spPr/>
    </dgm:pt>
    <dgm:pt modelId="{4D099B62-8A78-43B9-93DF-D384F7328101}" type="pres">
      <dgm:prSet presAssocID="{9B2D16B1-8D3D-4430-AB63-26638A91C9E4}" presName="parentNode" presStyleLbl="node1" presStyleIdx="5" presStyleCnt="6" custScaleX="206360">
        <dgm:presLayoutVars>
          <dgm:chMax val="1"/>
          <dgm:bulletEnabled val="1"/>
        </dgm:presLayoutVars>
      </dgm:prSet>
      <dgm:spPr/>
    </dgm:pt>
    <dgm:pt modelId="{C14BF64E-3475-4FB3-ACCC-1AA72F8BC875}" type="pres">
      <dgm:prSet presAssocID="{9B2D16B1-8D3D-4430-AB63-26638A91C9E4}" presName="childNode" presStyleLbl="revTx" presStyleIdx="0" presStyleCnt="0">
        <dgm:presLayoutVars>
          <dgm:bulletEnabled val="1"/>
        </dgm:presLayoutVars>
      </dgm:prSet>
      <dgm:spPr/>
    </dgm:pt>
  </dgm:ptLst>
  <dgm:cxnLst>
    <dgm:cxn modelId="{D4119E0E-483C-40A0-89EE-9585E37DBCA2}" srcId="{38D1897D-B8D9-46D2-A6B4-43B5E2565A70}" destId="{BB54BB36-AA0E-4A8D-B447-D82764144B19}" srcOrd="2" destOrd="0" parTransId="{B3BEF0EB-DCB1-4DAB-88C9-70C57F3C5375}" sibTransId="{10CE76E2-8AE7-41E2-8625-A04EFA4EAEDC}"/>
    <dgm:cxn modelId="{EE59A214-6C20-43FA-98A9-66AE43B7EEA9}" type="presOf" srcId="{572D8112-76D9-4822-81AA-1DB8C91FC40A}" destId="{97E4AB35-D047-4B8C-BEF1-EB20A09EE5D3}" srcOrd="0" destOrd="0" presId="urn:microsoft.com/office/officeart/2005/8/layout/radial2#1"/>
    <dgm:cxn modelId="{E9C6A215-E630-4B57-84F3-D537F0D321A4}" type="presOf" srcId="{4AFB1482-E5B5-47C8-ADE4-F996B062D319}" destId="{0D1FA771-1EF7-411B-A7A4-C7FE02700EDE}" srcOrd="0" destOrd="0" presId="urn:microsoft.com/office/officeart/2005/8/layout/radial2#1"/>
    <dgm:cxn modelId="{93A37B2F-BFE6-4055-B10E-F22ADB10D0B4}" type="presOf" srcId="{30C7CF9E-531A-4B94-855E-B442DEBAC925}" destId="{BFCD7AD1-7E4F-4ABE-8277-F27C45D08861}" srcOrd="0" destOrd="0" presId="urn:microsoft.com/office/officeart/2005/8/layout/radial2#1"/>
    <dgm:cxn modelId="{1905CB5F-4E49-4A08-9648-610D7F848019}" srcId="{38D1897D-B8D9-46D2-A6B4-43B5E2565A70}" destId="{30C7CF9E-531A-4B94-855E-B442DEBAC925}" srcOrd="0" destOrd="0" parTransId="{A6A38330-4868-44CD-ACB1-1577B8918619}" sibTransId="{A556F013-8F6A-43AD-8538-BBC937C40360}"/>
    <dgm:cxn modelId="{85E07076-C23A-44EE-84B1-2EDF31C9B4DC}" type="presOf" srcId="{B3BEF0EB-DCB1-4DAB-88C9-70C57F3C5375}" destId="{6FAD0D04-91B1-4EE5-8733-33BD8CD3AE98}" srcOrd="0" destOrd="0" presId="urn:microsoft.com/office/officeart/2005/8/layout/radial2#1"/>
    <dgm:cxn modelId="{6E910880-E0A0-462C-9015-026FB97FDFA0}" type="presOf" srcId="{9B2D16B1-8D3D-4430-AB63-26638A91C9E4}" destId="{4D099B62-8A78-43B9-93DF-D384F7328101}" srcOrd="0" destOrd="0" presId="urn:microsoft.com/office/officeart/2005/8/layout/radial2#1"/>
    <dgm:cxn modelId="{9B990687-A0A7-4600-A266-64A976B692AB}" type="presOf" srcId="{90953D55-A12E-4AB9-89CA-F5EE3FB21B5E}" destId="{7AA8291F-4247-4E6A-9B2F-5A589F9C59EC}" srcOrd="0" destOrd="0" presId="urn:microsoft.com/office/officeart/2005/8/layout/radial2#1"/>
    <dgm:cxn modelId="{49FA4E88-C387-4A54-8472-0A123BFF69ED}" type="presOf" srcId="{BB54BB36-AA0E-4A8D-B447-D82764144B19}" destId="{ABE418F9-3E12-4ADD-94E2-5790B969EE75}" srcOrd="0" destOrd="0" presId="urn:microsoft.com/office/officeart/2005/8/layout/radial2#1"/>
    <dgm:cxn modelId="{D944068D-8BC4-4577-AB51-7E97FFA48DF9}" type="presOf" srcId="{9892EC9E-5E22-4027-A3F0-7AC5956EA36F}" destId="{63624AE0-325F-45A9-92A9-4B15B772E7C6}" srcOrd="0" destOrd="0" presId="urn:microsoft.com/office/officeart/2005/8/layout/radial2#1"/>
    <dgm:cxn modelId="{2AC17F9C-FC40-421C-BE87-6DCC45576163}" type="presOf" srcId="{A6A38330-4868-44CD-ACB1-1577B8918619}" destId="{8B235846-7C82-43A3-A66C-4FBEB846484F}" srcOrd="0" destOrd="0" presId="urn:microsoft.com/office/officeart/2005/8/layout/radial2#1"/>
    <dgm:cxn modelId="{255E5EB9-A351-47CB-82F7-48D30F9AB489}" type="presOf" srcId="{D9B28F7E-F5B4-4C10-B459-4F525BC2897B}" destId="{1A5C6235-2568-48D4-B697-8647D5773860}" srcOrd="0" destOrd="0" presId="urn:microsoft.com/office/officeart/2005/8/layout/radial2#1"/>
    <dgm:cxn modelId="{44130CC8-D75D-4591-B94D-98E9EDA61694}" srcId="{38D1897D-B8D9-46D2-A6B4-43B5E2565A70}" destId="{9B2D16B1-8D3D-4430-AB63-26638A91C9E4}" srcOrd="4" destOrd="0" parTransId="{4AFB1482-E5B5-47C8-ADE4-F996B062D319}" sibTransId="{90F7AB07-1DB9-42E2-B45C-1D0EE7303EC8}"/>
    <dgm:cxn modelId="{FB50EFE5-D069-4426-A08B-23BE310E19CE}" type="presOf" srcId="{38D1897D-B8D9-46D2-A6B4-43B5E2565A70}" destId="{8FF302D0-E89A-44AA-976B-0CC79852035B}" srcOrd="0" destOrd="0" presId="urn:microsoft.com/office/officeart/2005/8/layout/radial2#1"/>
    <dgm:cxn modelId="{3052B1F9-1C7D-4062-9608-70011B8BC177}" srcId="{38D1897D-B8D9-46D2-A6B4-43B5E2565A70}" destId="{572D8112-76D9-4822-81AA-1DB8C91FC40A}" srcOrd="3" destOrd="0" parTransId="{90953D55-A12E-4AB9-89CA-F5EE3FB21B5E}" sibTransId="{BC48AA80-2BB1-46A8-8069-87681805331F}"/>
    <dgm:cxn modelId="{81E0F0FF-D230-4C08-B24D-5EFEE793BEB6}" srcId="{38D1897D-B8D9-46D2-A6B4-43B5E2565A70}" destId="{9892EC9E-5E22-4027-A3F0-7AC5956EA36F}" srcOrd="1" destOrd="0" parTransId="{D9B28F7E-F5B4-4C10-B459-4F525BC2897B}" sibTransId="{4856C6A2-8E6D-42D3-9FD4-456361E3F67D}"/>
    <dgm:cxn modelId="{55B65F52-FB2E-4CED-A2D1-65C33ADC9FB7}" type="presParOf" srcId="{8FF302D0-E89A-44AA-976B-0CC79852035B}" destId="{AEA2D211-0EAD-4367-B82E-2E56E4DE34F2}" srcOrd="0" destOrd="0" presId="urn:microsoft.com/office/officeart/2005/8/layout/radial2#1"/>
    <dgm:cxn modelId="{E20CB531-EAC1-4D6B-B23B-C067D3A81092}" type="presParOf" srcId="{AEA2D211-0EAD-4367-B82E-2E56E4DE34F2}" destId="{961D91FD-149F-439B-8725-76F6C72B36B5}" srcOrd="0" destOrd="0" presId="urn:microsoft.com/office/officeart/2005/8/layout/radial2#1"/>
    <dgm:cxn modelId="{F3207AA1-19C3-4DD0-8E0A-2E1BBA48E396}" type="presParOf" srcId="{961D91FD-149F-439B-8725-76F6C72B36B5}" destId="{8709B42F-AC31-4A16-9A68-9C6BF3BD9001}" srcOrd="0" destOrd="0" presId="urn:microsoft.com/office/officeart/2005/8/layout/radial2#1"/>
    <dgm:cxn modelId="{17EBBD98-B79D-4AE1-BDAB-111B43A3C291}" type="presParOf" srcId="{961D91FD-149F-439B-8725-76F6C72B36B5}" destId="{AD5378A6-17BC-4641-8CA0-B5B87011E6CA}" srcOrd="1" destOrd="0" presId="urn:microsoft.com/office/officeart/2005/8/layout/radial2#1"/>
    <dgm:cxn modelId="{4C63157C-4BA8-447E-BAAE-2CD0CF65BF6F}" type="presParOf" srcId="{AEA2D211-0EAD-4367-B82E-2E56E4DE34F2}" destId="{8B235846-7C82-43A3-A66C-4FBEB846484F}" srcOrd="1" destOrd="0" presId="urn:microsoft.com/office/officeart/2005/8/layout/radial2#1"/>
    <dgm:cxn modelId="{F5D931A9-FFBC-4F3A-9AAD-546683617A53}" type="presParOf" srcId="{AEA2D211-0EAD-4367-B82E-2E56E4DE34F2}" destId="{F42C446B-8EAD-4000-B093-08CA6B5CD9D8}" srcOrd="2" destOrd="0" presId="urn:microsoft.com/office/officeart/2005/8/layout/radial2#1"/>
    <dgm:cxn modelId="{D5AB5B94-74B0-4605-9F11-2DD8C8CBA78B}" type="presParOf" srcId="{F42C446B-8EAD-4000-B093-08CA6B5CD9D8}" destId="{BFCD7AD1-7E4F-4ABE-8277-F27C45D08861}" srcOrd="0" destOrd="0" presId="urn:microsoft.com/office/officeart/2005/8/layout/radial2#1"/>
    <dgm:cxn modelId="{5C1D0B01-4DFD-4E0B-98C5-44A4867B95F2}" type="presParOf" srcId="{F42C446B-8EAD-4000-B093-08CA6B5CD9D8}" destId="{672DD025-642B-40BA-A084-01DF9396EBDE}" srcOrd="1" destOrd="0" presId="urn:microsoft.com/office/officeart/2005/8/layout/radial2#1"/>
    <dgm:cxn modelId="{D53C7CF5-52E4-46B9-8EE9-CA42BD1B3D90}" type="presParOf" srcId="{AEA2D211-0EAD-4367-B82E-2E56E4DE34F2}" destId="{1A5C6235-2568-48D4-B697-8647D5773860}" srcOrd="3" destOrd="0" presId="urn:microsoft.com/office/officeart/2005/8/layout/radial2#1"/>
    <dgm:cxn modelId="{5812EF19-B273-4ED3-83FC-FFFEE2536AB7}" type="presParOf" srcId="{AEA2D211-0EAD-4367-B82E-2E56E4DE34F2}" destId="{AB662016-BEE3-407B-98A8-8FEC1CC1DA79}" srcOrd="4" destOrd="0" presId="urn:microsoft.com/office/officeart/2005/8/layout/radial2#1"/>
    <dgm:cxn modelId="{00E8A135-EEB8-4985-8841-ABBB49358BC1}" type="presParOf" srcId="{AB662016-BEE3-407B-98A8-8FEC1CC1DA79}" destId="{63624AE0-325F-45A9-92A9-4B15B772E7C6}" srcOrd="0" destOrd="0" presId="urn:microsoft.com/office/officeart/2005/8/layout/radial2#1"/>
    <dgm:cxn modelId="{F7719D85-4B1C-493B-8CC5-2937294653D9}" type="presParOf" srcId="{AB662016-BEE3-407B-98A8-8FEC1CC1DA79}" destId="{691E5178-8FE4-458B-8ABA-6F2B61BFCAF1}" srcOrd="1" destOrd="0" presId="urn:microsoft.com/office/officeart/2005/8/layout/radial2#1"/>
    <dgm:cxn modelId="{2FBFAAC2-E03A-4C2B-BD32-75DB1CF074D6}" type="presParOf" srcId="{AEA2D211-0EAD-4367-B82E-2E56E4DE34F2}" destId="{6FAD0D04-91B1-4EE5-8733-33BD8CD3AE98}" srcOrd="5" destOrd="0" presId="urn:microsoft.com/office/officeart/2005/8/layout/radial2#1"/>
    <dgm:cxn modelId="{1A89446F-29F3-46B2-B309-0787EE305B62}" type="presParOf" srcId="{AEA2D211-0EAD-4367-B82E-2E56E4DE34F2}" destId="{8634CF69-90DB-4567-8D43-4C9CC59514BB}" srcOrd="6" destOrd="0" presId="urn:microsoft.com/office/officeart/2005/8/layout/radial2#1"/>
    <dgm:cxn modelId="{D4E335D9-4E88-45AF-86CB-8C7566464DBC}" type="presParOf" srcId="{8634CF69-90DB-4567-8D43-4C9CC59514BB}" destId="{ABE418F9-3E12-4ADD-94E2-5790B969EE75}" srcOrd="0" destOrd="0" presId="urn:microsoft.com/office/officeart/2005/8/layout/radial2#1"/>
    <dgm:cxn modelId="{27D42BB2-9951-4003-93C5-AC1AC61851D0}" type="presParOf" srcId="{8634CF69-90DB-4567-8D43-4C9CC59514BB}" destId="{A2CC9FBE-077C-4A21-8538-102EFF02FC94}" srcOrd="1" destOrd="0" presId="urn:microsoft.com/office/officeart/2005/8/layout/radial2#1"/>
    <dgm:cxn modelId="{1029819F-6D96-4B30-AEDD-66097DA002F8}" type="presParOf" srcId="{AEA2D211-0EAD-4367-B82E-2E56E4DE34F2}" destId="{7AA8291F-4247-4E6A-9B2F-5A589F9C59EC}" srcOrd="7" destOrd="0" presId="urn:microsoft.com/office/officeart/2005/8/layout/radial2#1"/>
    <dgm:cxn modelId="{D9CD7922-97E1-4393-B626-EB9D57D0B67F}" type="presParOf" srcId="{AEA2D211-0EAD-4367-B82E-2E56E4DE34F2}" destId="{8A83AB02-D3AB-42C5-8845-61E007AA54E2}" srcOrd="8" destOrd="0" presId="urn:microsoft.com/office/officeart/2005/8/layout/radial2#1"/>
    <dgm:cxn modelId="{BE36AEEA-2614-427E-BB84-E03787C0304A}" type="presParOf" srcId="{8A83AB02-D3AB-42C5-8845-61E007AA54E2}" destId="{97E4AB35-D047-4B8C-BEF1-EB20A09EE5D3}" srcOrd="0" destOrd="0" presId="urn:microsoft.com/office/officeart/2005/8/layout/radial2#1"/>
    <dgm:cxn modelId="{5BD7DBFA-4803-47E7-A62A-B0C8A51FAB47}" type="presParOf" srcId="{8A83AB02-D3AB-42C5-8845-61E007AA54E2}" destId="{9F75A00F-E254-4AF7-A0E9-F39BAF0CF99A}" srcOrd="1" destOrd="0" presId="urn:microsoft.com/office/officeart/2005/8/layout/radial2#1"/>
    <dgm:cxn modelId="{723B4524-C6ED-4213-8677-28E000CB9BB0}" type="presParOf" srcId="{AEA2D211-0EAD-4367-B82E-2E56E4DE34F2}" destId="{0D1FA771-1EF7-411B-A7A4-C7FE02700EDE}" srcOrd="9" destOrd="0" presId="urn:microsoft.com/office/officeart/2005/8/layout/radial2#1"/>
    <dgm:cxn modelId="{498AD432-2571-410B-BD79-30AE948B897A}" type="presParOf" srcId="{AEA2D211-0EAD-4367-B82E-2E56E4DE34F2}" destId="{D8E6171A-A82B-40A2-AF07-178681D671F5}" srcOrd="10" destOrd="0" presId="urn:microsoft.com/office/officeart/2005/8/layout/radial2#1"/>
    <dgm:cxn modelId="{83A54799-4128-415A-AB89-55770AD73383}" type="presParOf" srcId="{D8E6171A-A82B-40A2-AF07-178681D671F5}" destId="{4D099B62-8A78-43B9-93DF-D384F7328101}" srcOrd="0" destOrd="0" presId="urn:microsoft.com/office/officeart/2005/8/layout/radial2#1"/>
    <dgm:cxn modelId="{D86C7903-2123-494C-82E4-C3ABB08F4A2A}" type="presParOf" srcId="{D8E6171A-A82B-40A2-AF07-178681D671F5}" destId="{C14BF64E-3475-4FB3-ACCC-1AA72F8BC875}" srcOrd="1" destOrd="0" presId="urn:microsoft.com/office/officeart/2005/8/layout/radial2#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415080F-F4C8-4965-A76C-9DF71D2DE4BE}" type="doc">
      <dgm:prSet loTypeId="urn:microsoft.com/office/officeart/2005/8/layout/hProcess9#1" loCatId="process" qsTypeId="urn:microsoft.com/office/officeart/2005/8/quickstyle/simple1#3" qsCatId="simple" csTypeId="urn:microsoft.com/office/officeart/2005/8/colors/accent2_5#1" csCatId="accent2" phldr="1"/>
      <dgm:spPr/>
    </dgm:pt>
    <dgm:pt modelId="{F71A7A4F-0F7B-4221-95DC-73D28B6081C0}">
      <dgm:prSet phldrT="[文本]" custT="1"/>
      <dgm:spPr>
        <a:solidFill>
          <a:srgbClr val="007E66">
            <a:alpha val="90000"/>
          </a:srgbClr>
        </a:solidFill>
      </dgm:spPr>
      <dgm:t>
        <a:bodyPr/>
        <a:lstStyle/>
        <a:p>
          <a:pPr>
            <a:lnSpc>
              <a:spcPct val="100000"/>
            </a:lnSpc>
            <a:spcAft>
              <a:spcPts val="0"/>
            </a:spcAft>
          </a:pPr>
          <a:r>
            <a:rPr lang="zh-CN" altLang="en-US" sz="1200" b="1" dirty="0">
              <a:latin typeface="Poppins" pitchFamily="2" charset="0"/>
              <a:ea typeface="思源黑体 CN Regular" pitchFamily="34" charset="-122"/>
              <a:cs typeface="Poppins" pitchFamily="2" charset="0"/>
            </a:rPr>
            <a:t>工艺研发阶段</a:t>
          </a:r>
          <a:endParaRPr lang="en-US" altLang="zh-CN" sz="1200" b="1" dirty="0">
            <a:latin typeface="Poppins" pitchFamily="2" charset="0"/>
            <a:ea typeface="思源黑体 CN Regular" pitchFamily="34" charset="-122"/>
            <a:cs typeface="Poppins" pitchFamily="2" charset="0"/>
          </a:endParaRPr>
        </a:p>
        <a:p>
          <a:pPr>
            <a:lnSpc>
              <a:spcPct val="100000"/>
            </a:lnSpc>
            <a:spcAft>
              <a:spcPts val="0"/>
            </a:spcAft>
          </a:pPr>
          <a:r>
            <a:rPr lang="zh-CN" altLang="en-US" sz="1200" b="1" dirty="0">
              <a:latin typeface="Poppins" pitchFamily="2" charset="0"/>
              <a:ea typeface="思源黑体 CN Regular" pitchFamily="34" charset="-122"/>
              <a:cs typeface="Poppins" pitchFamily="2" charset="0"/>
            </a:rPr>
            <a:t>（</a:t>
          </a:r>
          <a:r>
            <a:rPr lang="en-US" altLang="zh-CN" sz="1200" b="1" dirty="0">
              <a:latin typeface="Poppins" pitchFamily="2" charset="0"/>
              <a:ea typeface="思源黑体 CN Regular" pitchFamily="34" charset="-122"/>
              <a:cs typeface="Poppins" pitchFamily="2" charset="0"/>
            </a:rPr>
            <a:t>Optional</a:t>
          </a:r>
          <a:r>
            <a:rPr lang="zh-CN" altLang="en-US" sz="1200" b="1" dirty="0">
              <a:latin typeface="Poppins" pitchFamily="2" charset="0"/>
              <a:ea typeface="思源黑体 CN Regular" pitchFamily="34" charset="-122"/>
              <a:cs typeface="Poppins" pitchFamily="2" charset="0"/>
            </a:rPr>
            <a:t>）</a:t>
          </a:r>
        </a:p>
      </dgm:t>
    </dgm:pt>
    <dgm:pt modelId="{820D7E15-91ED-4A02-AC17-855C8DE81954}" cxnId="{D7F33117-4929-4924-931C-05A0CD51BB0C}" type="parTrans">
      <dgm:prSet/>
      <dgm:spPr/>
      <dgm:t>
        <a:bodyPr/>
        <a:lstStyle/>
        <a:p>
          <a:endParaRPr lang="zh-CN" altLang="en-US" sz="1200">
            <a:latin typeface="思源黑体 CN Normal" panose="020B0400000000000000" pitchFamily="34" charset="-122"/>
            <a:ea typeface="思源黑体 CN Normal" panose="020B0400000000000000" pitchFamily="34" charset="-122"/>
          </a:endParaRPr>
        </a:p>
      </dgm:t>
    </dgm:pt>
    <dgm:pt modelId="{99530BDF-5BDF-4EE4-A0C8-78FC8FBE11E7}" cxnId="{D7F33117-4929-4924-931C-05A0CD51BB0C}" type="sibTrans">
      <dgm:prSet/>
      <dgm:spPr/>
      <dgm:t>
        <a:bodyPr/>
        <a:lstStyle/>
        <a:p>
          <a:endParaRPr lang="zh-CN" altLang="en-US" sz="1200">
            <a:latin typeface="思源黑体 CN Normal" panose="020B0400000000000000" pitchFamily="34" charset="-122"/>
            <a:ea typeface="思源黑体 CN Normal" panose="020B0400000000000000" pitchFamily="34" charset="-122"/>
          </a:endParaRPr>
        </a:p>
      </dgm:t>
    </dgm:pt>
    <dgm:pt modelId="{A85EB0EE-08FD-4D36-A708-BC96AAE0A1A9}">
      <dgm:prSet phldrT="[文本]" custT="1"/>
      <dgm:spPr>
        <a:solidFill>
          <a:srgbClr val="47B897">
            <a:alpha val="77000"/>
          </a:srgbClr>
        </a:solidFill>
      </dgm:spPr>
      <dgm:t>
        <a:bodyPr/>
        <a:lstStyle/>
        <a:p>
          <a:pPr>
            <a:lnSpc>
              <a:spcPct val="100000"/>
            </a:lnSpc>
            <a:spcAft>
              <a:spcPts val="0"/>
            </a:spcAft>
          </a:pPr>
          <a:r>
            <a:rPr lang="zh-CN" altLang="en-US" sz="1200" b="1" dirty="0">
              <a:latin typeface="Poppins" pitchFamily="2" charset="0"/>
              <a:ea typeface="思源黑体 CN Regular" pitchFamily="34" charset="-122"/>
              <a:cs typeface="Poppins" pitchFamily="2" charset="0"/>
            </a:rPr>
            <a:t>新药临床申请</a:t>
          </a:r>
          <a:endParaRPr lang="en-US" altLang="zh-CN" sz="1200" b="1" dirty="0">
            <a:latin typeface="Poppins" pitchFamily="2" charset="0"/>
            <a:ea typeface="思源黑体 CN Regular" pitchFamily="34" charset="-122"/>
            <a:cs typeface="Poppins" pitchFamily="2" charset="0"/>
          </a:endParaRPr>
        </a:p>
        <a:p>
          <a:pPr>
            <a:lnSpc>
              <a:spcPct val="100000"/>
            </a:lnSpc>
            <a:spcAft>
              <a:spcPts val="0"/>
            </a:spcAft>
          </a:pPr>
          <a:r>
            <a:rPr lang="zh-CN" altLang="en-US" sz="1200" b="1" dirty="0">
              <a:latin typeface="Poppins" pitchFamily="2" charset="0"/>
              <a:ea typeface="思源黑体 CN Regular" pitchFamily="34" charset="-122"/>
              <a:cs typeface="Poppins" pitchFamily="2" charset="0"/>
            </a:rPr>
            <a:t>（</a:t>
          </a:r>
          <a:r>
            <a:rPr lang="en-US" altLang="zh-CN" sz="1200" b="1" dirty="0">
              <a:latin typeface="Poppins" pitchFamily="2" charset="0"/>
              <a:ea typeface="思源黑体 CN Regular" pitchFamily="34" charset="-122"/>
              <a:cs typeface="Poppins" pitchFamily="2" charset="0"/>
            </a:rPr>
            <a:t>IND</a:t>
          </a:r>
          <a:r>
            <a:rPr lang="zh-CN" altLang="en-US" sz="1200" b="1" dirty="0">
              <a:latin typeface="Poppins" pitchFamily="2" charset="0"/>
              <a:ea typeface="思源黑体 CN Regular" pitchFamily="34" charset="-122"/>
              <a:cs typeface="Poppins" pitchFamily="2" charset="0"/>
            </a:rPr>
            <a:t>）</a:t>
          </a:r>
          <a:endParaRPr lang="en-US" altLang="zh-CN" sz="1200" b="1" dirty="0">
            <a:latin typeface="Poppins" pitchFamily="2" charset="0"/>
            <a:ea typeface="思源黑体 CN Regular" pitchFamily="34" charset="-122"/>
            <a:cs typeface="Poppins" pitchFamily="2" charset="0"/>
          </a:endParaRPr>
        </a:p>
        <a:p>
          <a:pPr>
            <a:lnSpc>
              <a:spcPct val="100000"/>
            </a:lnSpc>
            <a:spcAft>
              <a:spcPts val="0"/>
            </a:spcAft>
          </a:pPr>
          <a:r>
            <a:rPr lang="zh-CN" altLang="en-US" sz="1200" b="1" dirty="0">
              <a:latin typeface="Poppins" pitchFamily="2" charset="0"/>
              <a:ea typeface="思源黑体 CN Regular" pitchFamily="34" charset="-122"/>
              <a:cs typeface="Poppins" pitchFamily="2" charset="0"/>
            </a:rPr>
            <a:t>（</a:t>
          </a:r>
          <a:r>
            <a:rPr lang="en-US" altLang="zh-CN" sz="1200" b="1" dirty="0">
              <a:latin typeface="Poppins" pitchFamily="2" charset="0"/>
              <a:ea typeface="思源黑体 CN Regular" pitchFamily="34" charset="-122"/>
              <a:cs typeface="Poppins" pitchFamily="2" charset="0"/>
            </a:rPr>
            <a:t>Compulsory</a:t>
          </a:r>
          <a:r>
            <a:rPr lang="zh-CN" altLang="en-US" sz="1200" b="1" dirty="0">
              <a:latin typeface="Poppins" pitchFamily="2" charset="0"/>
              <a:ea typeface="思源黑体 CN Regular" pitchFamily="34" charset="-122"/>
              <a:cs typeface="Poppins" pitchFamily="2" charset="0"/>
            </a:rPr>
            <a:t>）</a:t>
          </a:r>
        </a:p>
      </dgm:t>
    </dgm:pt>
    <dgm:pt modelId="{9CB5CBB4-381E-42FE-9E05-CD6375D6703D}" cxnId="{80F121F3-90FB-4595-8C07-CF54A8A100D6}" type="parTrans">
      <dgm:prSet/>
      <dgm:spPr/>
      <dgm:t>
        <a:bodyPr/>
        <a:lstStyle/>
        <a:p>
          <a:endParaRPr lang="zh-CN" altLang="en-US" sz="1200">
            <a:latin typeface="思源黑体 CN Normal" panose="020B0400000000000000" pitchFamily="34" charset="-122"/>
            <a:ea typeface="思源黑体 CN Normal" panose="020B0400000000000000" pitchFamily="34" charset="-122"/>
          </a:endParaRPr>
        </a:p>
      </dgm:t>
    </dgm:pt>
    <dgm:pt modelId="{B34FD0BC-ACCF-43B9-9313-301446923A3C}" cxnId="{80F121F3-90FB-4595-8C07-CF54A8A100D6}" type="sibTrans">
      <dgm:prSet/>
      <dgm:spPr/>
      <dgm:t>
        <a:bodyPr/>
        <a:lstStyle/>
        <a:p>
          <a:endParaRPr lang="zh-CN" altLang="en-US" sz="1200">
            <a:latin typeface="思源黑体 CN Normal" panose="020B0400000000000000" pitchFamily="34" charset="-122"/>
            <a:ea typeface="思源黑体 CN Normal" panose="020B0400000000000000" pitchFamily="34" charset="-122"/>
          </a:endParaRPr>
        </a:p>
      </dgm:t>
    </dgm:pt>
    <dgm:pt modelId="{C19AACCE-FE00-4200-B70E-6A47C477DBAE}">
      <dgm:prSet phldrT="[文本]" custT="1"/>
      <dgm:spPr>
        <a:solidFill>
          <a:srgbClr val="6FBFAC">
            <a:alpha val="63000"/>
          </a:srgbClr>
        </a:solidFill>
      </dgm:spPr>
      <dgm:t>
        <a:bodyPr/>
        <a:lstStyle/>
        <a:p>
          <a:pPr>
            <a:lnSpc>
              <a:spcPct val="100000"/>
            </a:lnSpc>
            <a:spcAft>
              <a:spcPts val="0"/>
            </a:spcAft>
          </a:pPr>
          <a:r>
            <a:rPr lang="zh-CN" altLang="en-US" sz="1200" b="1" dirty="0">
              <a:latin typeface="Poppins" pitchFamily="2" charset="0"/>
              <a:ea typeface="思源黑体 CN Regular" pitchFamily="34" charset="-122"/>
              <a:cs typeface="Poppins" pitchFamily="2" charset="0"/>
            </a:rPr>
            <a:t>上市许可申请</a:t>
          </a:r>
          <a:endParaRPr lang="en-US" altLang="zh-CN" sz="1200" b="1" dirty="0">
            <a:latin typeface="Poppins" pitchFamily="2" charset="0"/>
            <a:ea typeface="思源黑体 CN Regular" pitchFamily="34" charset="-122"/>
            <a:cs typeface="Poppins" pitchFamily="2" charset="0"/>
          </a:endParaRPr>
        </a:p>
        <a:p>
          <a:pPr>
            <a:lnSpc>
              <a:spcPct val="100000"/>
            </a:lnSpc>
            <a:spcAft>
              <a:spcPts val="0"/>
            </a:spcAft>
          </a:pPr>
          <a:r>
            <a:rPr lang="zh-CN" altLang="en-US" sz="1200" b="1" dirty="0">
              <a:latin typeface="Poppins" pitchFamily="2" charset="0"/>
              <a:ea typeface="思源黑体 CN Regular" pitchFamily="34" charset="-122"/>
              <a:cs typeface="Poppins" pitchFamily="2" charset="0"/>
            </a:rPr>
            <a:t>（</a:t>
          </a:r>
          <a:r>
            <a:rPr lang="en-US" altLang="zh-CN" sz="1200" b="1" dirty="0">
              <a:latin typeface="Poppins" pitchFamily="2" charset="0"/>
              <a:ea typeface="思源黑体 CN Regular" pitchFamily="34" charset="-122"/>
              <a:cs typeface="Poppins" pitchFamily="2" charset="0"/>
            </a:rPr>
            <a:t>BLA</a:t>
          </a:r>
          <a:r>
            <a:rPr lang="zh-CN" altLang="en-US" sz="1200" b="1" dirty="0">
              <a:latin typeface="Poppins" pitchFamily="2" charset="0"/>
              <a:ea typeface="思源黑体 CN Regular" pitchFamily="34" charset="-122"/>
              <a:cs typeface="Poppins" pitchFamily="2" charset="0"/>
            </a:rPr>
            <a:t>）</a:t>
          </a:r>
          <a:endParaRPr lang="en-US" altLang="zh-CN" sz="1200" b="1" dirty="0">
            <a:latin typeface="Poppins" pitchFamily="2" charset="0"/>
            <a:ea typeface="思源黑体 CN Regular" pitchFamily="34" charset="-122"/>
            <a:cs typeface="Poppins" pitchFamily="2" charset="0"/>
          </a:endParaRPr>
        </a:p>
        <a:p>
          <a:pPr>
            <a:lnSpc>
              <a:spcPct val="100000"/>
            </a:lnSpc>
            <a:spcAft>
              <a:spcPts val="0"/>
            </a:spcAft>
          </a:pPr>
          <a:r>
            <a:rPr lang="zh-CN" altLang="en-US" sz="1200" b="1" dirty="0">
              <a:latin typeface="Poppins" pitchFamily="2" charset="0"/>
              <a:ea typeface="思源黑体 CN Regular" pitchFamily="34" charset="-122"/>
              <a:cs typeface="Poppins" pitchFamily="2" charset="0"/>
            </a:rPr>
            <a:t>（</a:t>
          </a:r>
          <a:r>
            <a:rPr lang="en-US" altLang="zh-CN" sz="1200" b="1" dirty="0">
              <a:latin typeface="Poppins" pitchFamily="2" charset="0"/>
              <a:ea typeface="思源黑体 CN Regular" pitchFamily="34" charset="-122"/>
              <a:cs typeface="Poppins" pitchFamily="2" charset="0"/>
            </a:rPr>
            <a:t>Compulsory</a:t>
          </a:r>
          <a:r>
            <a:rPr lang="zh-CN" altLang="en-US" sz="1200" b="1" dirty="0">
              <a:latin typeface="Poppins" pitchFamily="2" charset="0"/>
              <a:ea typeface="思源黑体 CN Regular" pitchFamily="34" charset="-122"/>
              <a:cs typeface="Poppins" pitchFamily="2" charset="0"/>
            </a:rPr>
            <a:t>）</a:t>
          </a:r>
        </a:p>
      </dgm:t>
    </dgm:pt>
    <dgm:pt modelId="{6251718F-4707-4449-AB53-62BCFA1C8428}" cxnId="{5A7773CA-197D-4023-BB8E-0F3865D50D4C}" type="parTrans">
      <dgm:prSet/>
      <dgm:spPr/>
      <dgm:t>
        <a:bodyPr/>
        <a:lstStyle/>
        <a:p>
          <a:endParaRPr lang="zh-CN" altLang="en-US" sz="1200">
            <a:latin typeface="思源黑体 CN Normal" panose="020B0400000000000000" pitchFamily="34" charset="-122"/>
            <a:ea typeface="思源黑体 CN Normal" panose="020B0400000000000000" pitchFamily="34" charset="-122"/>
          </a:endParaRPr>
        </a:p>
      </dgm:t>
    </dgm:pt>
    <dgm:pt modelId="{6F8DA8FF-E2E8-4829-AD9B-AD671A7C92C0}" cxnId="{5A7773CA-197D-4023-BB8E-0F3865D50D4C}" type="sibTrans">
      <dgm:prSet/>
      <dgm:spPr/>
      <dgm:t>
        <a:bodyPr/>
        <a:lstStyle/>
        <a:p>
          <a:endParaRPr lang="zh-CN" altLang="en-US" sz="1200">
            <a:latin typeface="思源黑体 CN Normal" panose="020B0400000000000000" pitchFamily="34" charset="-122"/>
            <a:ea typeface="思源黑体 CN Normal" panose="020B0400000000000000" pitchFamily="34" charset="-122"/>
          </a:endParaRPr>
        </a:p>
      </dgm:t>
    </dgm:pt>
    <dgm:pt modelId="{7BD09E18-84E6-43AB-BE33-1734D52C0DB0}">
      <dgm:prSet custT="1"/>
      <dgm:spPr>
        <a:solidFill>
          <a:srgbClr val="6FBFAC">
            <a:alpha val="50000"/>
          </a:srgbClr>
        </a:solidFill>
      </dgm:spPr>
      <dgm:t>
        <a:bodyPr/>
        <a:lstStyle/>
        <a:p>
          <a:pPr>
            <a:lnSpc>
              <a:spcPct val="100000"/>
            </a:lnSpc>
            <a:spcAft>
              <a:spcPts val="0"/>
            </a:spcAft>
          </a:pPr>
          <a:r>
            <a:rPr lang="zh-CN" altLang="en-US" sz="1200" b="1" dirty="0">
              <a:latin typeface="Poppins" pitchFamily="2" charset="0"/>
              <a:ea typeface="思源黑体 CN Regular" pitchFamily="34" charset="-122"/>
              <a:cs typeface="Poppins" pitchFamily="2" charset="0"/>
            </a:rPr>
            <a:t>上市后产品补充验证</a:t>
          </a:r>
          <a:endParaRPr lang="en-US" altLang="zh-CN" sz="1200" b="1" dirty="0">
            <a:latin typeface="Poppins" pitchFamily="2" charset="0"/>
            <a:ea typeface="思源黑体 CN Regular" pitchFamily="34" charset="-122"/>
            <a:cs typeface="Poppins" pitchFamily="2" charset="0"/>
          </a:endParaRPr>
        </a:p>
        <a:p>
          <a:pPr>
            <a:lnSpc>
              <a:spcPct val="100000"/>
            </a:lnSpc>
            <a:spcAft>
              <a:spcPts val="0"/>
            </a:spcAft>
          </a:pPr>
          <a:r>
            <a:rPr lang="zh-CN" altLang="en-US" sz="1200" b="1" dirty="0">
              <a:latin typeface="Poppins" pitchFamily="2" charset="0"/>
              <a:ea typeface="思源黑体 CN Regular" pitchFamily="34" charset="-122"/>
              <a:cs typeface="Poppins" pitchFamily="2" charset="0"/>
            </a:rPr>
            <a:t>（</a:t>
          </a:r>
          <a:r>
            <a:rPr lang="en-US" altLang="zh-CN" sz="1200" b="1" dirty="0">
              <a:latin typeface="Poppins" pitchFamily="2" charset="0"/>
              <a:ea typeface="思源黑体 CN Regular" pitchFamily="34" charset="-122"/>
              <a:cs typeface="Poppins" pitchFamily="2" charset="0"/>
            </a:rPr>
            <a:t>Optional</a:t>
          </a:r>
          <a:r>
            <a:rPr lang="zh-CN" altLang="en-US" sz="1200" b="1" dirty="0">
              <a:latin typeface="Poppins" pitchFamily="2" charset="0"/>
              <a:ea typeface="思源黑体 CN Regular" pitchFamily="34" charset="-122"/>
              <a:cs typeface="Poppins" pitchFamily="2" charset="0"/>
            </a:rPr>
            <a:t>）</a:t>
          </a:r>
        </a:p>
      </dgm:t>
    </dgm:pt>
    <dgm:pt modelId="{3B7DE233-3A60-4C26-837C-A18675444446}" cxnId="{3E406B6F-C104-4F28-AC3D-0B65932E9DA5}" type="parTrans">
      <dgm:prSet/>
      <dgm:spPr/>
      <dgm:t>
        <a:bodyPr/>
        <a:lstStyle/>
        <a:p>
          <a:endParaRPr lang="zh-CN" altLang="en-US">
            <a:latin typeface="思源黑体 CN Normal" panose="020B0400000000000000" pitchFamily="34" charset="-122"/>
            <a:ea typeface="思源黑体 CN Normal" panose="020B0400000000000000" pitchFamily="34" charset="-122"/>
          </a:endParaRPr>
        </a:p>
      </dgm:t>
    </dgm:pt>
    <dgm:pt modelId="{AA5281A3-AAE2-4C4D-8FB1-F082B452A7E2}" cxnId="{3E406B6F-C104-4F28-AC3D-0B65932E9DA5}" type="sibTrans">
      <dgm:prSet/>
      <dgm:spPr/>
      <dgm:t>
        <a:bodyPr/>
        <a:lstStyle/>
        <a:p>
          <a:endParaRPr lang="zh-CN" altLang="en-US">
            <a:latin typeface="思源黑体 CN Normal" panose="020B0400000000000000" pitchFamily="34" charset="-122"/>
            <a:ea typeface="思源黑体 CN Normal" panose="020B0400000000000000" pitchFamily="34" charset="-122"/>
          </a:endParaRPr>
        </a:p>
      </dgm:t>
    </dgm:pt>
    <dgm:pt modelId="{69725E20-33EF-44B6-BB83-D031AB60F668}" type="pres">
      <dgm:prSet presAssocID="{4415080F-F4C8-4965-A76C-9DF71D2DE4BE}" presName="CompostProcess" presStyleCnt="0">
        <dgm:presLayoutVars>
          <dgm:dir/>
          <dgm:resizeHandles val="exact"/>
        </dgm:presLayoutVars>
      </dgm:prSet>
      <dgm:spPr/>
    </dgm:pt>
    <dgm:pt modelId="{48B3BA3C-B103-45BD-B30C-B0B53B2485DF}" type="pres">
      <dgm:prSet presAssocID="{4415080F-F4C8-4965-A76C-9DF71D2DE4BE}" presName="arrow" presStyleLbl="bgShp" presStyleIdx="0" presStyleCnt="1"/>
      <dgm:spPr>
        <a:solidFill>
          <a:srgbClr val="377D6C"/>
        </a:solidFill>
      </dgm:spPr>
    </dgm:pt>
    <dgm:pt modelId="{EC72ADF0-AF8F-4BAA-B49A-2B804FB2C2E4}" type="pres">
      <dgm:prSet presAssocID="{4415080F-F4C8-4965-A76C-9DF71D2DE4BE}" presName="linearProcess" presStyleCnt="0"/>
      <dgm:spPr/>
    </dgm:pt>
    <dgm:pt modelId="{C4028762-5986-4449-BBDA-1415971F7998}" type="pres">
      <dgm:prSet presAssocID="{F71A7A4F-0F7B-4221-95DC-73D28B6081C0}" presName="textNode" presStyleLbl="node1" presStyleIdx="0" presStyleCnt="4">
        <dgm:presLayoutVars>
          <dgm:bulletEnabled val="1"/>
        </dgm:presLayoutVars>
      </dgm:prSet>
      <dgm:spPr/>
    </dgm:pt>
    <dgm:pt modelId="{5F2B6BF7-44F0-4A7A-AEDA-C4B92F335A6F}" type="pres">
      <dgm:prSet presAssocID="{99530BDF-5BDF-4EE4-A0C8-78FC8FBE11E7}" presName="sibTrans" presStyleCnt="0"/>
      <dgm:spPr/>
    </dgm:pt>
    <dgm:pt modelId="{ED9C11BD-B3D3-455D-82CA-73853FE63379}" type="pres">
      <dgm:prSet presAssocID="{A85EB0EE-08FD-4D36-A708-BC96AAE0A1A9}" presName="textNode" presStyleLbl="node1" presStyleIdx="1" presStyleCnt="4">
        <dgm:presLayoutVars>
          <dgm:bulletEnabled val="1"/>
        </dgm:presLayoutVars>
      </dgm:prSet>
      <dgm:spPr/>
    </dgm:pt>
    <dgm:pt modelId="{EED4534C-7EEA-4DC6-8FD5-C8B445D714B2}" type="pres">
      <dgm:prSet presAssocID="{B34FD0BC-ACCF-43B9-9313-301446923A3C}" presName="sibTrans" presStyleCnt="0"/>
      <dgm:spPr/>
    </dgm:pt>
    <dgm:pt modelId="{E428CBC4-3CCE-4045-87F6-AB6E13FCB37C}" type="pres">
      <dgm:prSet presAssocID="{C19AACCE-FE00-4200-B70E-6A47C477DBAE}" presName="textNode" presStyleLbl="node1" presStyleIdx="2" presStyleCnt="4">
        <dgm:presLayoutVars>
          <dgm:bulletEnabled val="1"/>
        </dgm:presLayoutVars>
      </dgm:prSet>
      <dgm:spPr/>
    </dgm:pt>
    <dgm:pt modelId="{50BCE570-0732-4B60-9C70-27373D34FD61}" type="pres">
      <dgm:prSet presAssocID="{6F8DA8FF-E2E8-4829-AD9B-AD671A7C92C0}" presName="sibTrans" presStyleCnt="0"/>
      <dgm:spPr/>
    </dgm:pt>
    <dgm:pt modelId="{874E76F6-FCDE-4BB9-862A-ABE8CEEEB74C}" type="pres">
      <dgm:prSet presAssocID="{7BD09E18-84E6-43AB-BE33-1734D52C0DB0}" presName="textNode" presStyleLbl="node1" presStyleIdx="3" presStyleCnt="4" custScaleX="100194">
        <dgm:presLayoutVars>
          <dgm:bulletEnabled val="1"/>
        </dgm:presLayoutVars>
      </dgm:prSet>
      <dgm:spPr/>
    </dgm:pt>
  </dgm:ptLst>
  <dgm:cxnLst>
    <dgm:cxn modelId="{D7F33117-4929-4924-931C-05A0CD51BB0C}" srcId="{4415080F-F4C8-4965-A76C-9DF71D2DE4BE}" destId="{F71A7A4F-0F7B-4221-95DC-73D28B6081C0}" srcOrd="0" destOrd="0" parTransId="{820D7E15-91ED-4A02-AC17-855C8DE81954}" sibTransId="{99530BDF-5BDF-4EE4-A0C8-78FC8FBE11E7}"/>
    <dgm:cxn modelId="{3E406B6F-C104-4F28-AC3D-0B65932E9DA5}" srcId="{4415080F-F4C8-4965-A76C-9DF71D2DE4BE}" destId="{7BD09E18-84E6-43AB-BE33-1734D52C0DB0}" srcOrd="3" destOrd="0" parTransId="{3B7DE233-3A60-4C26-837C-A18675444446}" sibTransId="{AA5281A3-AAE2-4C4D-8FB1-F082B452A7E2}"/>
    <dgm:cxn modelId="{90383172-D890-47C7-AD19-7BDFFE77FC5A}" type="presOf" srcId="{7BD09E18-84E6-43AB-BE33-1734D52C0DB0}" destId="{874E76F6-FCDE-4BB9-862A-ABE8CEEEB74C}" srcOrd="0" destOrd="0" presId="urn:microsoft.com/office/officeart/2005/8/layout/hProcess9#1"/>
    <dgm:cxn modelId="{3ECEAC80-56A0-4ED4-91F4-2B7522872700}" type="presOf" srcId="{C19AACCE-FE00-4200-B70E-6A47C477DBAE}" destId="{E428CBC4-3CCE-4045-87F6-AB6E13FCB37C}" srcOrd="0" destOrd="0" presId="urn:microsoft.com/office/officeart/2005/8/layout/hProcess9#1"/>
    <dgm:cxn modelId="{FBCED8BD-F997-480F-8B45-4C92587F2262}" type="presOf" srcId="{F71A7A4F-0F7B-4221-95DC-73D28B6081C0}" destId="{C4028762-5986-4449-BBDA-1415971F7998}" srcOrd="0" destOrd="0" presId="urn:microsoft.com/office/officeart/2005/8/layout/hProcess9#1"/>
    <dgm:cxn modelId="{5A7773CA-197D-4023-BB8E-0F3865D50D4C}" srcId="{4415080F-F4C8-4965-A76C-9DF71D2DE4BE}" destId="{C19AACCE-FE00-4200-B70E-6A47C477DBAE}" srcOrd="2" destOrd="0" parTransId="{6251718F-4707-4449-AB53-62BCFA1C8428}" sibTransId="{6F8DA8FF-E2E8-4829-AD9B-AD671A7C92C0}"/>
    <dgm:cxn modelId="{111253CF-5A4A-4CF7-8C43-4A8EAC6C8817}" type="presOf" srcId="{4415080F-F4C8-4965-A76C-9DF71D2DE4BE}" destId="{69725E20-33EF-44B6-BB83-D031AB60F668}" srcOrd="0" destOrd="0" presId="urn:microsoft.com/office/officeart/2005/8/layout/hProcess9#1"/>
    <dgm:cxn modelId="{80F121F3-90FB-4595-8C07-CF54A8A100D6}" srcId="{4415080F-F4C8-4965-A76C-9DF71D2DE4BE}" destId="{A85EB0EE-08FD-4D36-A708-BC96AAE0A1A9}" srcOrd="1" destOrd="0" parTransId="{9CB5CBB4-381E-42FE-9E05-CD6375D6703D}" sibTransId="{B34FD0BC-ACCF-43B9-9313-301446923A3C}"/>
    <dgm:cxn modelId="{A62C27F5-912D-406A-A2CA-1CD7C25B36B7}" type="presOf" srcId="{A85EB0EE-08FD-4D36-A708-BC96AAE0A1A9}" destId="{ED9C11BD-B3D3-455D-82CA-73853FE63379}" srcOrd="0" destOrd="0" presId="urn:microsoft.com/office/officeart/2005/8/layout/hProcess9#1"/>
    <dgm:cxn modelId="{47C09A10-300C-4F75-BCB0-C1169D7F7BCA}" type="presParOf" srcId="{69725E20-33EF-44B6-BB83-D031AB60F668}" destId="{48B3BA3C-B103-45BD-B30C-B0B53B2485DF}" srcOrd="0" destOrd="0" presId="urn:microsoft.com/office/officeart/2005/8/layout/hProcess9#1"/>
    <dgm:cxn modelId="{24A458B0-E0A7-4FDF-9B59-43D4BBCE1CB4}" type="presParOf" srcId="{69725E20-33EF-44B6-BB83-D031AB60F668}" destId="{EC72ADF0-AF8F-4BAA-B49A-2B804FB2C2E4}" srcOrd="1" destOrd="0" presId="urn:microsoft.com/office/officeart/2005/8/layout/hProcess9#1"/>
    <dgm:cxn modelId="{3E40483F-498A-4C35-A694-8E8F2F0B3B81}" type="presParOf" srcId="{EC72ADF0-AF8F-4BAA-B49A-2B804FB2C2E4}" destId="{C4028762-5986-4449-BBDA-1415971F7998}" srcOrd="0" destOrd="0" presId="urn:microsoft.com/office/officeart/2005/8/layout/hProcess9#1"/>
    <dgm:cxn modelId="{AE2DF8D7-93C1-4161-B257-1D032F416BE2}" type="presParOf" srcId="{EC72ADF0-AF8F-4BAA-B49A-2B804FB2C2E4}" destId="{5F2B6BF7-44F0-4A7A-AEDA-C4B92F335A6F}" srcOrd="1" destOrd="0" presId="urn:microsoft.com/office/officeart/2005/8/layout/hProcess9#1"/>
    <dgm:cxn modelId="{21F872FC-4AD5-4FD8-A0E7-9A19C9ED2864}" type="presParOf" srcId="{EC72ADF0-AF8F-4BAA-B49A-2B804FB2C2E4}" destId="{ED9C11BD-B3D3-455D-82CA-73853FE63379}" srcOrd="2" destOrd="0" presId="urn:microsoft.com/office/officeart/2005/8/layout/hProcess9#1"/>
    <dgm:cxn modelId="{F34BE46D-5CDB-4BA8-9994-BB939EA1416B}" type="presParOf" srcId="{EC72ADF0-AF8F-4BAA-B49A-2B804FB2C2E4}" destId="{EED4534C-7EEA-4DC6-8FD5-C8B445D714B2}" srcOrd="3" destOrd="0" presId="urn:microsoft.com/office/officeart/2005/8/layout/hProcess9#1"/>
    <dgm:cxn modelId="{F178C53E-ABBF-4FA0-B9C7-954DABE14F2B}" type="presParOf" srcId="{EC72ADF0-AF8F-4BAA-B49A-2B804FB2C2E4}" destId="{E428CBC4-3CCE-4045-87F6-AB6E13FCB37C}" srcOrd="4" destOrd="0" presId="urn:microsoft.com/office/officeart/2005/8/layout/hProcess9#1"/>
    <dgm:cxn modelId="{84B6B006-3413-41A0-8EFF-4A27A6D2C473}" type="presParOf" srcId="{EC72ADF0-AF8F-4BAA-B49A-2B804FB2C2E4}" destId="{50BCE570-0732-4B60-9C70-27373D34FD61}" srcOrd="5" destOrd="0" presId="urn:microsoft.com/office/officeart/2005/8/layout/hProcess9#1"/>
    <dgm:cxn modelId="{E8BE7D17-14DE-4C17-A028-906B43B4B887}" type="presParOf" srcId="{EC72ADF0-AF8F-4BAA-B49A-2B804FB2C2E4}" destId="{874E76F6-FCDE-4BB9-862A-ABE8CEEEB74C}" srcOrd="6" destOrd="0" presId="urn:microsoft.com/office/officeart/2005/8/layout/hProcess9#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2B43392-9B88-43FE-AD5E-87C770208D3A}" type="doc">
      <dgm:prSet loTypeId="urn:microsoft.com/office/officeart/2005/8/layout/hList1" loCatId="list" qsTypeId="urn:microsoft.com/office/officeart/2005/8/quickstyle/simple1#4" qsCatId="simple" csTypeId="urn:microsoft.com/office/officeart/2005/8/colors/accent1_2#1" csCatId="accent1" phldr="1"/>
      <dgm:spPr/>
      <dgm:t>
        <a:bodyPr/>
        <a:lstStyle/>
        <a:p>
          <a:endParaRPr lang="zh-CN" altLang="en-US"/>
        </a:p>
      </dgm:t>
    </dgm:pt>
    <dgm:pt modelId="{F9688478-D206-460D-A697-148571EA9036}">
      <dgm:prSet phldrT="[文本]" phldr="0" custT="1"/>
      <dgm:spPr>
        <a:solidFill>
          <a:srgbClr val="377D6C"/>
        </a:solidFill>
        <a:ln>
          <a:solidFill>
            <a:srgbClr val="377D6C"/>
          </a:solidFill>
        </a:ln>
      </dgm:spPr>
      <dgm:t>
        <a:bodyPr vert="horz" wrap="square"/>
        <a:lstStyle/>
        <a:p>
          <a:pPr>
            <a:lnSpc>
              <a:spcPct val="100000"/>
            </a:lnSpc>
            <a:spcBef>
              <a:spcPct val="0"/>
            </a:spcBef>
            <a:spcAft>
              <a:spcPct val="35000"/>
            </a:spcAft>
          </a:pPr>
          <a:r>
            <a:rPr lang="en-US" altLang="zh-CN" sz="1400" b="1" dirty="0">
              <a:latin typeface="Poppins" pitchFamily="2" charset="0"/>
              <a:ea typeface="思源黑体 CN Regular" pitchFamily="34" charset="-122"/>
              <a:cs typeface="Poppins" pitchFamily="2" charset="0"/>
              <a:sym typeface="+mn-ea"/>
            </a:rPr>
            <a:t>ICH Q5A</a:t>
          </a:r>
          <a:r>
            <a:rPr lang="zh-CN" altLang="en-US" sz="1400" b="1" dirty="0">
              <a:latin typeface="Poppins" pitchFamily="2" charset="0"/>
              <a:ea typeface="思源黑体 CN Regular" pitchFamily="34" charset="-122"/>
              <a:cs typeface="Poppins" pitchFamily="2" charset="0"/>
              <a:sym typeface="+mn-ea"/>
            </a:rPr>
            <a:t>（</a:t>
          </a:r>
          <a:r>
            <a:rPr lang="en-US" altLang="zh-CN" sz="1400" b="1" dirty="0">
              <a:latin typeface="Poppins" pitchFamily="2" charset="0"/>
              <a:ea typeface="思源黑体 CN Regular" pitchFamily="34" charset="-122"/>
              <a:cs typeface="Poppins" pitchFamily="2" charset="0"/>
              <a:sym typeface="+mn-ea"/>
            </a:rPr>
            <a:t>R1</a:t>
          </a:r>
          <a:r>
            <a:rPr lang="zh-CN" altLang="en-US" sz="1400" b="1" dirty="0">
              <a:latin typeface="Poppins" pitchFamily="2" charset="0"/>
              <a:ea typeface="思源黑体 CN Regular" pitchFamily="34" charset="-122"/>
              <a:cs typeface="Poppins" pitchFamily="2" charset="0"/>
              <a:sym typeface="+mn-ea"/>
            </a:rPr>
            <a:t>）</a:t>
          </a:r>
          <a:endParaRPr lang="zh-CN" altLang="en-US" sz="1400" b="1" dirty="0">
            <a:latin typeface="Poppins" pitchFamily="2" charset="0"/>
            <a:ea typeface="思源黑体 CN Regular" pitchFamily="34" charset="-122"/>
            <a:cs typeface="Poppins" pitchFamily="2" charset="0"/>
          </a:endParaRPr>
        </a:p>
      </dgm:t>
    </dgm:pt>
    <dgm:pt modelId="{7EF372A9-0F66-444D-987F-336148AED82B}" cxnId="{F2203AA9-C44E-4F1E-9E80-A20C55EEC994}" type="parTrans">
      <dgm:prSet/>
      <dgm:spPr/>
      <dgm:t>
        <a:bodyPr/>
        <a:lstStyle/>
        <a:p>
          <a:endParaRPr lang="zh-CN" altLang="en-US">
            <a:latin typeface="思源黑体 CN Regular" pitchFamily="34" charset="-122"/>
            <a:ea typeface="思源黑体 CN Regular" pitchFamily="34" charset="-122"/>
          </a:endParaRPr>
        </a:p>
      </dgm:t>
    </dgm:pt>
    <dgm:pt modelId="{175BE37F-0058-4FB3-9AEF-1F2BE188B515}" cxnId="{F2203AA9-C44E-4F1E-9E80-A20C55EEC994}" type="sibTrans">
      <dgm:prSet/>
      <dgm:spPr/>
      <dgm:t>
        <a:bodyPr/>
        <a:lstStyle/>
        <a:p>
          <a:endParaRPr lang="zh-CN" altLang="en-US">
            <a:latin typeface="思源黑体 CN Regular" pitchFamily="34" charset="-122"/>
            <a:ea typeface="思源黑体 CN Regular" pitchFamily="34" charset="-122"/>
          </a:endParaRPr>
        </a:p>
      </dgm:t>
    </dgm:pt>
    <dgm:pt modelId="{F26D4DCB-42AB-4765-AD57-6623B0877C85}">
      <dgm:prSet phldrT="[文本]" custT="1"/>
      <dgm:spPr>
        <a:solidFill>
          <a:schemeClr val="bg1">
            <a:alpha val="90000"/>
          </a:schemeClr>
        </a:solidFill>
        <a:ln>
          <a:solidFill>
            <a:srgbClr val="2A6053"/>
          </a:solidFill>
        </a:ln>
      </dgm:spPr>
      <dgm:t>
        <a:bodyPr/>
        <a:lstStyle/>
        <a:p>
          <a:r>
            <a:rPr lang="zh-CN" altLang="en-US" sz="900" u="none" strike="noStrike" baseline="0" dirty="0">
              <a:latin typeface="Poppins" pitchFamily="2" charset="0"/>
              <a:ea typeface="思源黑体 CN Regular" pitchFamily="34" charset="-122"/>
              <a:cs typeface="Poppins" pitchFamily="2" charset="0"/>
            </a:rPr>
            <a:t>相关病毒、特异性“模型” 病毒、非特异性“模型” 病毒</a:t>
          </a:r>
          <a:endParaRPr lang="zh-CN" altLang="en-US" sz="900" dirty="0">
            <a:latin typeface="Poppins" pitchFamily="2" charset="0"/>
            <a:ea typeface="思源黑体 CN Regular" pitchFamily="34" charset="-122"/>
            <a:cs typeface="Poppins" pitchFamily="2" charset="0"/>
          </a:endParaRPr>
        </a:p>
      </dgm:t>
    </dgm:pt>
    <dgm:pt modelId="{A4A2E33A-612D-4B08-B5DD-C577783F428E}" cxnId="{367EE3DC-7E5A-4AD6-B755-01F100DB15B2}" type="parTrans">
      <dgm:prSet/>
      <dgm:spPr/>
      <dgm:t>
        <a:bodyPr/>
        <a:lstStyle/>
        <a:p>
          <a:endParaRPr lang="zh-CN" altLang="en-US">
            <a:latin typeface="思源黑体 CN Regular" pitchFamily="34" charset="-122"/>
            <a:ea typeface="思源黑体 CN Regular" pitchFamily="34" charset="-122"/>
          </a:endParaRPr>
        </a:p>
      </dgm:t>
    </dgm:pt>
    <dgm:pt modelId="{60F047C0-FF25-4A0B-97AE-07FEDCBFC969}" cxnId="{367EE3DC-7E5A-4AD6-B755-01F100DB15B2}" type="sibTrans">
      <dgm:prSet/>
      <dgm:spPr/>
      <dgm:t>
        <a:bodyPr/>
        <a:lstStyle/>
        <a:p>
          <a:endParaRPr lang="zh-CN" altLang="en-US">
            <a:latin typeface="思源黑体 CN Regular" pitchFamily="34" charset="-122"/>
            <a:ea typeface="思源黑体 CN Regular" pitchFamily="34" charset="-122"/>
          </a:endParaRPr>
        </a:p>
      </dgm:t>
    </dgm:pt>
    <dgm:pt modelId="{50DA8BD3-2D3D-4E0F-9A51-C6E2E8C81B84}">
      <dgm:prSet custT="1"/>
      <dgm:spPr>
        <a:solidFill>
          <a:schemeClr val="bg1">
            <a:alpha val="90000"/>
          </a:schemeClr>
        </a:solidFill>
        <a:ln>
          <a:solidFill>
            <a:srgbClr val="2A6053"/>
          </a:solidFill>
        </a:ln>
      </dgm:spPr>
      <dgm:t>
        <a:bodyPr/>
        <a:lstStyle/>
        <a:p>
          <a:r>
            <a:rPr lang="zh-CN" altLang="en-US" sz="900" baseline="0" dirty="0">
              <a:latin typeface="Poppins" pitchFamily="2" charset="0"/>
              <a:ea typeface="思源黑体 CN Regular" pitchFamily="34" charset="-122"/>
              <a:cs typeface="Poppins" pitchFamily="2" charset="0"/>
            </a:rPr>
            <a:t>需要对清除已知病毒的工艺做出评价；同时用非模型病毒评价该工艺的耐用性</a:t>
          </a:r>
          <a:endParaRPr lang="en-US" altLang="zh-CN" sz="900" baseline="0" dirty="0">
            <a:latin typeface="Poppins" pitchFamily="2" charset="0"/>
            <a:ea typeface="思源黑体 CN Regular" pitchFamily="34" charset="-122"/>
            <a:cs typeface="Poppins" pitchFamily="2" charset="0"/>
            <a:sym typeface="Wingdings" panose="05000000000000000000" pitchFamily="2" charset="2"/>
          </a:endParaRPr>
        </a:p>
      </dgm:t>
    </dgm:pt>
    <dgm:pt modelId="{C4021357-0373-479F-A3C5-D9B6AE89E149}" cxnId="{392AC905-E439-4DD7-A93F-DD2100EB23E8}" type="parTrans">
      <dgm:prSet/>
      <dgm:spPr/>
      <dgm:t>
        <a:bodyPr/>
        <a:lstStyle/>
        <a:p>
          <a:endParaRPr lang="zh-CN" altLang="en-US">
            <a:latin typeface="思源黑体 CN Regular" pitchFamily="34" charset="-122"/>
            <a:ea typeface="思源黑体 CN Regular" pitchFamily="34" charset="-122"/>
          </a:endParaRPr>
        </a:p>
      </dgm:t>
    </dgm:pt>
    <dgm:pt modelId="{3E640FCF-5EF8-4E4E-B94D-92BA0B0502CB}" cxnId="{392AC905-E439-4DD7-A93F-DD2100EB23E8}" type="sibTrans">
      <dgm:prSet/>
      <dgm:spPr/>
      <dgm:t>
        <a:bodyPr/>
        <a:lstStyle/>
        <a:p>
          <a:endParaRPr lang="zh-CN" altLang="en-US">
            <a:latin typeface="思源黑体 CN Regular" pitchFamily="34" charset="-122"/>
            <a:ea typeface="思源黑体 CN Regular" pitchFamily="34" charset="-122"/>
          </a:endParaRPr>
        </a:p>
      </dgm:t>
    </dgm:pt>
    <dgm:pt modelId="{1C9D89B3-3341-4757-84A7-461C587D11DB}">
      <dgm:prSet custT="1"/>
      <dgm:spPr>
        <a:solidFill>
          <a:schemeClr val="bg1">
            <a:alpha val="90000"/>
          </a:schemeClr>
        </a:solidFill>
        <a:ln>
          <a:solidFill>
            <a:srgbClr val="2A6053"/>
          </a:solidFill>
        </a:ln>
      </dgm:spPr>
      <dgm:t>
        <a:bodyPr/>
        <a:lstStyle/>
        <a:p>
          <a:r>
            <a:rPr lang="zh-CN" altLang="en-US" sz="900" baseline="0" dirty="0">
              <a:latin typeface="Poppins" pitchFamily="2" charset="0"/>
              <a:ea typeface="思源黑体 CN Regular" pitchFamily="34" charset="-122"/>
              <a:cs typeface="Poppins" pitchFamily="2" charset="0"/>
              <a:sym typeface="Wingdings" panose="05000000000000000000" pitchFamily="2" charset="2"/>
            </a:rPr>
            <a:t>啮齿类动物细胞系一般含有逆转录病毒颗粒或逆转录病毒样颗粒，生产工艺应该能够去除灭活逆转录病毒，可用鼠白血病病毒进行验证</a:t>
          </a:r>
          <a:endParaRPr lang="zh-CN" altLang="en-US" sz="900" baseline="0" dirty="0">
            <a:latin typeface="Poppins" pitchFamily="2" charset="0"/>
            <a:ea typeface="思源黑体 CN Regular" pitchFamily="34" charset="-122"/>
            <a:cs typeface="Poppins" pitchFamily="2" charset="0"/>
          </a:endParaRPr>
        </a:p>
      </dgm:t>
    </dgm:pt>
    <dgm:pt modelId="{072038DC-70B0-4C13-9DC4-DD88D1CD7679}" cxnId="{FE9F0640-2626-4268-B57F-9B4DAF7AED2E}" type="parTrans">
      <dgm:prSet/>
      <dgm:spPr/>
      <dgm:t>
        <a:bodyPr/>
        <a:lstStyle/>
        <a:p>
          <a:endParaRPr lang="zh-CN" altLang="en-US">
            <a:latin typeface="思源黑体 CN Regular" pitchFamily="34" charset="-122"/>
            <a:ea typeface="思源黑体 CN Regular" pitchFamily="34" charset="-122"/>
          </a:endParaRPr>
        </a:p>
      </dgm:t>
    </dgm:pt>
    <dgm:pt modelId="{8D39FB10-6C56-439B-B7F9-662846D36EB1}" cxnId="{FE9F0640-2626-4268-B57F-9B4DAF7AED2E}" type="sibTrans">
      <dgm:prSet/>
      <dgm:spPr/>
      <dgm:t>
        <a:bodyPr/>
        <a:lstStyle/>
        <a:p>
          <a:endParaRPr lang="zh-CN" altLang="en-US">
            <a:latin typeface="思源黑体 CN Regular" pitchFamily="34" charset="-122"/>
            <a:ea typeface="思源黑体 CN Regular" pitchFamily="34" charset="-122"/>
          </a:endParaRPr>
        </a:p>
      </dgm:t>
    </dgm:pt>
    <dgm:pt modelId="{D0FAD6DB-CB1E-4D24-9476-FD6CB2301191}">
      <dgm:prSet phldrT="[文本]" custT="1"/>
      <dgm:spPr>
        <a:solidFill>
          <a:srgbClr val="377D6C"/>
        </a:solidFill>
        <a:ln>
          <a:solidFill>
            <a:srgbClr val="377D6C"/>
          </a:solidFill>
        </a:ln>
      </dgm:spPr>
      <dgm:t>
        <a:bodyPr/>
        <a:lstStyle/>
        <a:p>
          <a:r>
            <a:rPr lang="en-US" altLang="zh-CN" sz="1400" b="1" dirty="0">
              <a:latin typeface="Poppins" pitchFamily="2" charset="0"/>
              <a:ea typeface="思源黑体 CN Regular" pitchFamily="34" charset="-122"/>
              <a:cs typeface="Poppins" pitchFamily="2" charset="0"/>
            </a:rPr>
            <a:t>FDA</a:t>
          </a:r>
          <a:endParaRPr lang="zh-CN" altLang="en-US" sz="1400" b="1" dirty="0">
            <a:latin typeface="Poppins" pitchFamily="2" charset="0"/>
            <a:ea typeface="思源黑体 CN Regular" pitchFamily="34" charset="-122"/>
            <a:cs typeface="Poppins" pitchFamily="2" charset="0"/>
          </a:endParaRPr>
        </a:p>
      </dgm:t>
    </dgm:pt>
    <dgm:pt modelId="{2CDB8A88-2B9F-4B1F-8793-56F6EAEA2B2C}" cxnId="{00B37116-8652-40AE-BE19-AB2EB238D918}" type="parTrans">
      <dgm:prSet/>
      <dgm:spPr/>
      <dgm:t>
        <a:bodyPr/>
        <a:lstStyle/>
        <a:p>
          <a:endParaRPr lang="zh-CN" altLang="en-US">
            <a:latin typeface="思源黑体 CN Regular" pitchFamily="34" charset="-122"/>
            <a:ea typeface="思源黑体 CN Regular" pitchFamily="34" charset="-122"/>
          </a:endParaRPr>
        </a:p>
      </dgm:t>
    </dgm:pt>
    <dgm:pt modelId="{0ADD8F0E-4D30-482D-8B5A-E5DD09D2C9C0}" cxnId="{00B37116-8652-40AE-BE19-AB2EB238D918}" type="sibTrans">
      <dgm:prSet/>
      <dgm:spPr/>
      <dgm:t>
        <a:bodyPr/>
        <a:lstStyle/>
        <a:p>
          <a:endParaRPr lang="zh-CN" altLang="en-US">
            <a:latin typeface="思源黑体 CN Regular" pitchFamily="34" charset="-122"/>
            <a:ea typeface="思源黑体 CN Regular" pitchFamily="34" charset="-122"/>
          </a:endParaRPr>
        </a:p>
      </dgm:t>
    </dgm:pt>
    <dgm:pt modelId="{F8D30A86-237C-4183-8104-CF4054E2C664}">
      <dgm:prSet phldrT="[文本]" custT="1"/>
      <dgm:spPr>
        <a:solidFill>
          <a:schemeClr val="bg1">
            <a:alpha val="90000"/>
          </a:schemeClr>
        </a:solidFill>
        <a:ln>
          <a:solidFill>
            <a:srgbClr val="2A6053">
              <a:alpha val="90000"/>
            </a:srgbClr>
          </a:solidFill>
        </a:ln>
      </dgm:spPr>
      <dgm:t>
        <a:bodyPr/>
        <a:lstStyle/>
        <a:p>
          <a:r>
            <a:rPr lang="zh-CN" altLang="en-US" sz="900" baseline="0" dirty="0">
              <a:latin typeface="Poppins" pitchFamily="2" charset="0"/>
              <a:ea typeface="思源黑体 CN Regular" pitchFamily="34" charset="-122"/>
              <a:cs typeface="Poppins" pitchFamily="2" charset="0"/>
            </a:rPr>
            <a:t>选择合适的一种或多种病毒。使用已知或怀疑会污染细胞系的病毒，也可选择相似的模型病毒</a:t>
          </a:r>
          <a:endParaRPr lang="zh-CN" altLang="en-US" sz="900" dirty="0">
            <a:latin typeface="Poppins" pitchFamily="2" charset="0"/>
            <a:ea typeface="思源黑体 CN Regular" pitchFamily="34" charset="-122"/>
            <a:cs typeface="Poppins" pitchFamily="2" charset="0"/>
          </a:endParaRPr>
        </a:p>
      </dgm:t>
    </dgm:pt>
    <dgm:pt modelId="{35BC4CB6-A510-40B4-BD80-2E13291D95FA}" cxnId="{C71248FA-BDF5-459D-BB59-A1E85A3BA913}" type="parTrans">
      <dgm:prSet/>
      <dgm:spPr/>
      <dgm:t>
        <a:bodyPr/>
        <a:lstStyle/>
        <a:p>
          <a:endParaRPr lang="zh-CN" altLang="en-US">
            <a:latin typeface="思源黑体 CN Regular" pitchFamily="34" charset="-122"/>
            <a:ea typeface="思源黑体 CN Regular" pitchFamily="34" charset="-122"/>
          </a:endParaRPr>
        </a:p>
      </dgm:t>
    </dgm:pt>
    <dgm:pt modelId="{72A95383-2762-48F6-9263-AC0C93F49D8B}" cxnId="{C71248FA-BDF5-459D-BB59-A1E85A3BA913}" type="sibTrans">
      <dgm:prSet/>
      <dgm:spPr/>
      <dgm:t>
        <a:bodyPr/>
        <a:lstStyle/>
        <a:p>
          <a:endParaRPr lang="zh-CN" altLang="en-US">
            <a:latin typeface="思源黑体 CN Regular" pitchFamily="34" charset="-122"/>
            <a:ea typeface="思源黑体 CN Regular" pitchFamily="34" charset="-122"/>
          </a:endParaRPr>
        </a:p>
      </dgm:t>
    </dgm:pt>
    <dgm:pt modelId="{9BC604CE-7E58-492E-8148-5E7BE69EE409}">
      <dgm:prSet custT="1"/>
      <dgm:spPr>
        <a:solidFill>
          <a:schemeClr val="bg1">
            <a:alpha val="90000"/>
          </a:schemeClr>
        </a:solidFill>
        <a:ln>
          <a:solidFill>
            <a:srgbClr val="2A6053">
              <a:alpha val="90000"/>
            </a:srgbClr>
          </a:solidFill>
        </a:ln>
      </dgm:spPr>
      <dgm:t>
        <a:bodyPr/>
        <a:lstStyle/>
        <a:p>
          <a:endParaRPr lang="en-US" altLang="zh-CN" sz="900" baseline="0" dirty="0">
            <a:latin typeface="Poppins" pitchFamily="2" charset="0"/>
            <a:ea typeface="思源黑体 CN Regular" pitchFamily="34" charset="-122"/>
            <a:cs typeface="Poppins" pitchFamily="2" charset="0"/>
          </a:endParaRPr>
        </a:p>
      </dgm:t>
    </dgm:pt>
    <dgm:pt modelId="{7AD7AA71-D17A-408A-9D96-A9230A604072}" cxnId="{59C24426-1BB5-49AC-8E1E-05934EF8DE89}" type="parTrans">
      <dgm:prSet/>
      <dgm:spPr/>
      <dgm:t>
        <a:bodyPr/>
        <a:lstStyle/>
        <a:p>
          <a:endParaRPr lang="zh-CN" altLang="en-US">
            <a:latin typeface="思源黑体 CN Regular" pitchFamily="34" charset="-122"/>
            <a:ea typeface="思源黑体 CN Regular" pitchFamily="34" charset="-122"/>
          </a:endParaRPr>
        </a:p>
      </dgm:t>
    </dgm:pt>
    <dgm:pt modelId="{EF523A20-D180-4F21-95C4-F247FCB1CA15}" cxnId="{59C24426-1BB5-49AC-8E1E-05934EF8DE89}" type="sibTrans">
      <dgm:prSet/>
      <dgm:spPr/>
      <dgm:t>
        <a:bodyPr/>
        <a:lstStyle/>
        <a:p>
          <a:endParaRPr lang="zh-CN" altLang="en-US">
            <a:latin typeface="思源黑体 CN Regular" pitchFamily="34" charset="-122"/>
            <a:ea typeface="思源黑体 CN Regular" pitchFamily="34" charset="-122"/>
          </a:endParaRPr>
        </a:p>
      </dgm:t>
    </dgm:pt>
    <dgm:pt modelId="{DABF3F64-70C2-4F81-83B4-141C7A9931A2}">
      <dgm:prSet custT="1"/>
      <dgm:spPr>
        <a:solidFill>
          <a:schemeClr val="bg1">
            <a:alpha val="90000"/>
          </a:schemeClr>
        </a:solidFill>
        <a:ln>
          <a:solidFill>
            <a:srgbClr val="2A6053">
              <a:alpha val="90000"/>
            </a:srgbClr>
          </a:solidFill>
        </a:ln>
      </dgm:spPr>
      <dgm:t>
        <a:bodyPr/>
        <a:lstStyle/>
        <a:p>
          <a:r>
            <a:rPr lang="zh-CN" altLang="en-US" sz="900" baseline="0" dirty="0">
              <a:latin typeface="Poppins" pitchFamily="2" charset="0"/>
              <a:ea typeface="思源黑体 CN Regular" pitchFamily="34" charset="-122"/>
              <a:cs typeface="Poppins" pitchFamily="2" charset="0"/>
            </a:rPr>
            <a:t>当一种病毒不能为该过程的充分性提供足够的证明，需要使用一种以上的病毒</a:t>
          </a:r>
        </a:p>
      </dgm:t>
    </dgm:pt>
    <dgm:pt modelId="{88DC59D2-68D0-41C7-A903-068DBCB533B2}" cxnId="{7B86D341-5D3F-4D18-B672-36A108FEFCD2}" type="parTrans">
      <dgm:prSet/>
      <dgm:spPr/>
      <dgm:t>
        <a:bodyPr/>
        <a:lstStyle/>
        <a:p>
          <a:endParaRPr lang="zh-CN" altLang="en-US">
            <a:latin typeface="思源黑体 CN Regular" pitchFamily="34" charset="-122"/>
            <a:ea typeface="思源黑体 CN Regular" pitchFamily="34" charset="-122"/>
          </a:endParaRPr>
        </a:p>
      </dgm:t>
    </dgm:pt>
    <dgm:pt modelId="{D98AA97F-1970-4D9E-959B-75AAFCA1E269}" cxnId="{7B86D341-5D3F-4D18-B672-36A108FEFCD2}" type="sibTrans">
      <dgm:prSet/>
      <dgm:spPr/>
      <dgm:t>
        <a:bodyPr/>
        <a:lstStyle/>
        <a:p>
          <a:endParaRPr lang="zh-CN" altLang="en-US">
            <a:latin typeface="思源黑体 CN Regular" pitchFamily="34" charset="-122"/>
            <a:ea typeface="思源黑体 CN Regular" pitchFamily="34" charset="-122"/>
          </a:endParaRPr>
        </a:p>
      </dgm:t>
    </dgm:pt>
    <dgm:pt modelId="{5A1126E1-E258-412D-AFD5-7A64655FF3F3}">
      <dgm:prSet phldrT="[文本]" custT="1"/>
      <dgm:spPr>
        <a:solidFill>
          <a:srgbClr val="377D6C"/>
        </a:solidFill>
        <a:ln>
          <a:solidFill>
            <a:srgbClr val="377D6C"/>
          </a:solidFill>
        </a:ln>
      </dgm:spPr>
      <dgm:t>
        <a:bodyPr/>
        <a:lstStyle/>
        <a:p>
          <a:r>
            <a:rPr lang="en-US" altLang="zh-CN" sz="1400" b="1" dirty="0">
              <a:latin typeface="Poppins" pitchFamily="2" charset="0"/>
              <a:ea typeface="思源黑体 CN Regular" pitchFamily="34" charset="-122"/>
              <a:cs typeface="Poppins" pitchFamily="2" charset="0"/>
            </a:rPr>
            <a:t>EMEA</a:t>
          </a:r>
          <a:endParaRPr lang="zh-CN" altLang="en-US" sz="1400" b="1" dirty="0">
            <a:latin typeface="Poppins" pitchFamily="2" charset="0"/>
            <a:ea typeface="思源黑体 CN Regular" pitchFamily="34" charset="-122"/>
            <a:cs typeface="Poppins" pitchFamily="2" charset="0"/>
          </a:endParaRPr>
        </a:p>
      </dgm:t>
    </dgm:pt>
    <dgm:pt modelId="{0BC030AE-26DB-40E4-A707-AAF61875F30A}" cxnId="{F8BD6376-A1FC-4DB2-9330-9513F449D9E0}" type="parTrans">
      <dgm:prSet/>
      <dgm:spPr/>
      <dgm:t>
        <a:bodyPr/>
        <a:lstStyle/>
        <a:p>
          <a:endParaRPr lang="zh-CN" altLang="en-US">
            <a:latin typeface="思源黑体 CN Regular" pitchFamily="34" charset="-122"/>
            <a:ea typeface="思源黑体 CN Regular" pitchFamily="34" charset="-122"/>
          </a:endParaRPr>
        </a:p>
      </dgm:t>
    </dgm:pt>
    <dgm:pt modelId="{745DBAF3-8A50-49B0-8729-8F4EBA1EB0EF}" cxnId="{F8BD6376-A1FC-4DB2-9330-9513F449D9E0}" type="sibTrans">
      <dgm:prSet/>
      <dgm:spPr/>
      <dgm:t>
        <a:bodyPr/>
        <a:lstStyle/>
        <a:p>
          <a:endParaRPr lang="zh-CN" altLang="en-US">
            <a:latin typeface="思源黑体 CN Regular" pitchFamily="34" charset="-122"/>
            <a:ea typeface="思源黑体 CN Regular" pitchFamily="34" charset="-122"/>
          </a:endParaRPr>
        </a:p>
      </dgm:t>
    </dgm:pt>
    <dgm:pt modelId="{6A5D9A5E-42D5-4334-8D38-302B73662599}">
      <dgm:prSet phldrT="[文本]" custT="1"/>
      <dgm:spPr>
        <a:solidFill>
          <a:schemeClr val="bg1">
            <a:alpha val="90000"/>
          </a:schemeClr>
        </a:solidFill>
        <a:ln>
          <a:solidFill>
            <a:srgbClr val="2A6053">
              <a:alpha val="90000"/>
            </a:srgbClr>
          </a:solidFill>
        </a:ln>
      </dgm:spPr>
      <dgm:t>
        <a:bodyPr/>
        <a:lstStyle/>
        <a:p>
          <a:r>
            <a:rPr lang="zh-CN" altLang="en-US" sz="900" baseline="0" dirty="0">
              <a:latin typeface="Poppins" pitchFamily="2" charset="0"/>
              <a:ea typeface="思源黑体 CN Regular" pitchFamily="34" charset="-122"/>
              <a:cs typeface="Poppins" pitchFamily="2" charset="0"/>
            </a:rPr>
            <a:t>相关病毒、模型病毒</a:t>
          </a:r>
          <a:endParaRPr lang="zh-CN" altLang="en-US" sz="900" dirty="0">
            <a:latin typeface="Poppins" pitchFamily="2" charset="0"/>
            <a:ea typeface="思源黑体 CN Regular" pitchFamily="34" charset="-122"/>
            <a:cs typeface="Poppins" pitchFamily="2" charset="0"/>
          </a:endParaRPr>
        </a:p>
      </dgm:t>
    </dgm:pt>
    <dgm:pt modelId="{EBCA1B41-0E31-4763-851B-2BA82500DE3A}" cxnId="{85CDB6B4-2DDB-4AAA-9185-E7FA6FC09AE8}" type="parTrans">
      <dgm:prSet/>
      <dgm:spPr/>
      <dgm:t>
        <a:bodyPr/>
        <a:lstStyle/>
        <a:p>
          <a:endParaRPr lang="zh-CN" altLang="en-US">
            <a:latin typeface="思源黑体 CN Regular" pitchFamily="34" charset="-122"/>
            <a:ea typeface="思源黑体 CN Regular" pitchFamily="34" charset="-122"/>
          </a:endParaRPr>
        </a:p>
      </dgm:t>
    </dgm:pt>
    <dgm:pt modelId="{F1369617-4244-414A-B0FB-220E5220AD91}" cxnId="{85CDB6B4-2DDB-4AAA-9185-E7FA6FC09AE8}" type="sibTrans">
      <dgm:prSet/>
      <dgm:spPr/>
      <dgm:t>
        <a:bodyPr/>
        <a:lstStyle/>
        <a:p>
          <a:endParaRPr lang="zh-CN" altLang="en-US">
            <a:latin typeface="思源黑体 CN Regular" pitchFamily="34" charset="-122"/>
            <a:ea typeface="思源黑体 CN Regular" pitchFamily="34" charset="-122"/>
          </a:endParaRPr>
        </a:p>
      </dgm:t>
    </dgm:pt>
    <dgm:pt modelId="{CFF4774C-8BD2-4D34-8E38-C5B570AD3F85}">
      <dgm:prSet custT="1"/>
      <dgm:spPr>
        <a:solidFill>
          <a:schemeClr val="bg1">
            <a:alpha val="90000"/>
          </a:schemeClr>
        </a:solidFill>
        <a:ln>
          <a:solidFill>
            <a:srgbClr val="2A6053">
              <a:alpha val="90000"/>
            </a:srgbClr>
          </a:solidFill>
        </a:ln>
      </dgm:spPr>
      <dgm:t>
        <a:bodyPr/>
        <a:lstStyle/>
        <a:p>
          <a:endParaRPr lang="en-US" altLang="zh-CN" sz="900" baseline="0" dirty="0">
            <a:latin typeface="Poppins" pitchFamily="2" charset="0"/>
            <a:ea typeface="思源黑体 CN Regular" pitchFamily="34" charset="-122"/>
            <a:cs typeface="Poppins" pitchFamily="2" charset="0"/>
          </a:endParaRPr>
        </a:p>
      </dgm:t>
    </dgm:pt>
    <dgm:pt modelId="{8345E9E7-962E-413D-900D-8099E79CECAD}" cxnId="{E82301F5-EE7C-4E50-9224-135FFABC77AC}" type="parTrans">
      <dgm:prSet/>
      <dgm:spPr/>
      <dgm:t>
        <a:bodyPr/>
        <a:lstStyle/>
        <a:p>
          <a:endParaRPr lang="zh-CN" altLang="en-US">
            <a:latin typeface="思源黑体 CN Regular" pitchFamily="34" charset="-122"/>
            <a:ea typeface="思源黑体 CN Regular" pitchFamily="34" charset="-122"/>
          </a:endParaRPr>
        </a:p>
      </dgm:t>
    </dgm:pt>
    <dgm:pt modelId="{6C87125A-F71A-407F-AB18-5FA50CA6178E}" cxnId="{E82301F5-EE7C-4E50-9224-135FFABC77AC}" type="sibTrans">
      <dgm:prSet/>
      <dgm:spPr/>
      <dgm:t>
        <a:bodyPr/>
        <a:lstStyle/>
        <a:p>
          <a:endParaRPr lang="zh-CN" altLang="en-US">
            <a:latin typeface="思源黑体 CN Regular" pitchFamily="34" charset="-122"/>
            <a:ea typeface="思源黑体 CN Regular" pitchFamily="34" charset="-122"/>
          </a:endParaRPr>
        </a:p>
      </dgm:t>
    </dgm:pt>
    <dgm:pt modelId="{62CF4DCE-3E83-4A83-816D-4E5C60280CC5}">
      <dgm:prSet custT="1"/>
      <dgm:spPr>
        <a:solidFill>
          <a:schemeClr val="bg1">
            <a:alpha val="90000"/>
          </a:schemeClr>
        </a:solidFill>
        <a:ln>
          <a:solidFill>
            <a:srgbClr val="2A6053">
              <a:alpha val="90000"/>
            </a:srgbClr>
          </a:solidFill>
        </a:ln>
      </dgm:spPr>
      <dgm:t>
        <a:bodyPr/>
        <a:lstStyle/>
        <a:p>
          <a:r>
            <a:rPr lang="zh-CN" altLang="en-US" sz="900" baseline="0" dirty="0">
              <a:latin typeface="Poppins" pitchFamily="2" charset="0"/>
              <a:ea typeface="思源黑体 CN Regular" pitchFamily="34" charset="-122"/>
              <a:cs typeface="Poppins" pitchFamily="2" charset="0"/>
            </a:rPr>
            <a:t>首先尽可能选择最可能污染产品的相似的病毒进行验证。其次，尽可能代表各种物理化学性质，以便全面验证系统去除病毒的能力</a:t>
          </a:r>
          <a:endParaRPr lang="zh-CN" altLang="en-US" sz="900" baseline="0" dirty="0">
            <a:solidFill>
              <a:schemeClr val="tx1"/>
            </a:solidFill>
            <a:latin typeface="Poppins" pitchFamily="2" charset="0"/>
            <a:ea typeface="思源黑体 CN Regular" pitchFamily="34" charset="-122"/>
            <a:cs typeface="Poppins" pitchFamily="2" charset="0"/>
          </a:endParaRPr>
        </a:p>
      </dgm:t>
    </dgm:pt>
    <dgm:pt modelId="{049B7B52-70DD-4F9E-AF67-3A0A016C6C49}" cxnId="{C6BE5E6E-F360-4070-A953-57C7A36DFDE8}" type="parTrans">
      <dgm:prSet/>
      <dgm:spPr/>
      <dgm:t>
        <a:bodyPr/>
        <a:lstStyle/>
        <a:p>
          <a:endParaRPr lang="zh-CN" altLang="en-US">
            <a:latin typeface="思源黑体 CN Regular" pitchFamily="34" charset="-122"/>
            <a:ea typeface="思源黑体 CN Regular" pitchFamily="34" charset="-122"/>
          </a:endParaRPr>
        </a:p>
      </dgm:t>
    </dgm:pt>
    <dgm:pt modelId="{D7D07213-BC75-4C4E-8F63-345D2EC205AB}" cxnId="{C6BE5E6E-F360-4070-A953-57C7A36DFDE8}" type="sibTrans">
      <dgm:prSet/>
      <dgm:spPr/>
      <dgm:t>
        <a:bodyPr/>
        <a:lstStyle/>
        <a:p>
          <a:endParaRPr lang="zh-CN" altLang="en-US">
            <a:latin typeface="思源黑体 CN Regular" pitchFamily="34" charset="-122"/>
            <a:ea typeface="思源黑体 CN Regular" pitchFamily="34" charset="-122"/>
          </a:endParaRPr>
        </a:p>
      </dgm:t>
    </dgm:pt>
    <dgm:pt modelId="{6AEFA69F-662C-4BE0-8511-7B3E6DD0AF06}">
      <dgm:prSet phldrT="[文本]" custT="1"/>
      <dgm:spPr>
        <a:solidFill>
          <a:schemeClr val="bg1">
            <a:alpha val="90000"/>
          </a:schemeClr>
        </a:solidFill>
        <a:ln>
          <a:solidFill>
            <a:srgbClr val="2A6053">
              <a:alpha val="90000"/>
            </a:srgbClr>
          </a:solidFill>
        </a:ln>
      </dgm:spPr>
      <dgm:t>
        <a:bodyPr/>
        <a:lstStyle/>
        <a:p>
          <a:endParaRPr lang="zh-CN" altLang="en-US" sz="900" dirty="0">
            <a:latin typeface="Poppins" pitchFamily="2" charset="0"/>
            <a:ea typeface="思源黑体 CN Regular" pitchFamily="34" charset="-122"/>
            <a:cs typeface="Poppins" pitchFamily="2" charset="0"/>
          </a:endParaRPr>
        </a:p>
      </dgm:t>
    </dgm:pt>
    <dgm:pt modelId="{46EA7CDE-EE0D-4D3B-BEB1-5BE41053C314}" cxnId="{510CC45C-F965-4271-99DE-C5E2B639906B}" type="parTrans">
      <dgm:prSet/>
      <dgm:spPr/>
      <dgm:t>
        <a:bodyPr/>
        <a:lstStyle/>
        <a:p>
          <a:endParaRPr lang="zh-CN" altLang="en-US">
            <a:latin typeface="思源黑体 CN Regular" pitchFamily="34" charset="-122"/>
            <a:ea typeface="思源黑体 CN Regular" pitchFamily="34" charset="-122"/>
          </a:endParaRPr>
        </a:p>
      </dgm:t>
    </dgm:pt>
    <dgm:pt modelId="{5DB37DAB-65B1-4715-93F7-7038E095DC9E}" cxnId="{510CC45C-F965-4271-99DE-C5E2B639906B}" type="sibTrans">
      <dgm:prSet/>
      <dgm:spPr/>
      <dgm:t>
        <a:bodyPr/>
        <a:lstStyle/>
        <a:p>
          <a:endParaRPr lang="zh-CN" altLang="en-US">
            <a:latin typeface="思源黑体 CN Regular" pitchFamily="34" charset="-122"/>
            <a:ea typeface="思源黑体 CN Regular" pitchFamily="34" charset="-122"/>
          </a:endParaRPr>
        </a:p>
      </dgm:t>
    </dgm:pt>
    <dgm:pt modelId="{DBC3022D-BBE1-4999-ADEB-FCB06FB8DD6B}">
      <dgm:prSet phldrT="[文本]" custT="1"/>
      <dgm:spPr>
        <a:solidFill>
          <a:srgbClr val="377D6C"/>
        </a:solidFill>
        <a:ln>
          <a:solidFill>
            <a:srgbClr val="377D6C"/>
          </a:solidFill>
        </a:ln>
      </dgm:spPr>
      <dgm:t>
        <a:bodyPr/>
        <a:lstStyle/>
        <a:p>
          <a:r>
            <a:rPr lang="zh-CN" altLang="en-US" sz="1400" b="1" dirty="0">
              <a:latin typeface="Poppins" pitchFamily="2" charset="0"/>
              <a:ea typeface="思源黑体 CN Regular" pitchFamily="34" charset="-122"/>
              <a:cs typeface="Poppins" pitchFamily="2" charset="0"/>
            </a:rPr>
            <a:t>中国</a:t>
          </a:r>
        </a:p>
      </dgm:t>
    </dgm:pt>
    <dgm:pt modelId="{9A62FADF-34E4-45C4-9B8C-B17379F4C272}" cxnId="{74932255-6E80-49B7-BF0C-AE03EF8416E5}" type="parTrans">
      <dgm:prSet/>
      <dgm:spPr/>
      <dgm:t>
        <a:bodyPr/>
        <a:lstStyle/>
        <a:p>
          <a:endParaRPr lang="zh-CN" altLang="en-US">
            <a:latin typeface="思源黑体 CN Regular" pitchFamily="34" charset="-122"/>
            <a:ea typeface="思源黑体 CN Regular" pitchFamily="34" charset="-122"/>
          </a:endParaRPr>
        </a:p>
      </dgm:t>
    </dgm:pt>
    <dgm:pt modelId="{7B0425E9-AC53-45AD-8FB6-09B4F5805DB5}" cxnId="{74932255-6E80-49B7-BF0C-AE03EF8416E5}" type="sibTrans">
      <dgm:prSet/>
      <dgm:spPr/>
      <dgm:t>
        <a:bodyPr/>
        <a:lstStyle/>
        <a:p>
          <a:endParaRPr lang="zh-CN" altLang="en-US">
            <a:latin typeface="思源黑体 CN Regular" pitchFamily="34" charset="-122"/>
            <a:ea typeface="思源黑体 CN Regular" pitchFamily="34" charset="-122"/>
          </a:endParaRPr>
        </a:p>
      </dgm:t>
    </dgm:pt>
    <dgm:pt modelId="{3E4BAC88-CAE4-4463-98D0-7B0384A50B4A}">
      <dgm:prSet phldrT="[文本]" custT="1"/>
      <dgm:spPr>
        <a:solidFill>
          <a:schemeClr val="bg1">
            <a:alpha val="90000"/>
          </a:schemeClr>
        </a:solidFill>
        <a:ln>
          <a:solidFill>
            <a:srgbClr val="2A6053">
              <a:alpha val="90000"/>
            </a:srgbClr>
          </a:solidFill>
        </a:ln>
      </dgm:spPr>
      <dgm:t>
        <a:bodyPr/>
        <a:lstStyle/>
        <a:p>
          <a:r>
            <a:rPr lang="en-US" altLang="zh-CN" sz="900" baseline="0" dirty="0">
              <a:latin typeface="Poppins" pitchFamily="2" charset="0"/>
              <a:ea typeface="思源黑体 CN Regular" pitchFamily="34" charset="-122"/>
              <a:cs typeface="Poppins" pitchFamily="2" charset="0"/>
            </a:rPr>
            <a:t>《</a:t>
          </a:r>
          <a:r>
            <a:rPr lang="zh-CN" altLang="en-US" sz="900" baseline="0" dirty="0">
              <a:latin typeface="Poppins" pitchFamily="2" charset="0"/>
              <a:ea typeface="思源黑体 CN Regular" pitchFamily="34" charset="-122"/>
              <a:cs typeface="Poppins" pitchFamily="2" charset="0"/>
            </a:rPr>
            <a:t>一般原则</a:t>
          </a:r>
          <a:r>
            <a:rPr lang="en-US" altLang="zh-CN" sz="900" baseline="0" dirty="0">
              <a:latin typeface="Poppins" pitchFamily="2" charset="0"/>
              <a:ea typeface="思源黑体 CN Regular" pitchFamily="34" charset="-122"/>
              <a:cs typeface="Poppins" pitchFamily="2" charset="0"/>
            </a:rPr>
            <a:t>》2005</a:t>
          </a:r>
          <a:r>
            <a:rPr lang="zh-CN" altLang="en-US" sz="900" baseline="0" dirty="0">
              <a:latin typeface="Poppins" pitchFamily="2" charset="0"/>
              <a:ea typeface="思源黑体 CN Regular" pitchFamily="34" charset="-122"/>
              <a:cs typeface="Poppins" pitchFamily="2" charset="0"/>
            </a:rPr>
            <a:t>：一个典型的验证研究所选择的病毒，至少应包括单链和双链的</a:t>
          </a:r>
          <a:r>
            <a:rPr lang="en-US" altLang="zh-CN" sz="900" baseline="0" dirty="0">
              <a:latin typeface="Poppins" pitchFamily="2" charset="0"/>
              <a:ea typeface="思源黑体 CN Regular" pitchFamily="34" charset="-122"/>
              <a:cs typeface="Poppins" pitchFamily="2" charset="0"/>
            </a:rPr>
            <a:t>RNA</a:t>
          </a:r>
          <a:r>
            <a:rPr lang="zh-CN" altLang="en-US" sz="900" baseline="0" dirty="0">
              <a:latin typeface="Poppins" pitchFamily="2" charset="0"/>
              <a:ea typeface="思源黑体 CN Regular" pitchFamily="34" charset="-122"/>
              <a:cs typeface="Poppins" pitchFamily="2" charset="0"/>
            </a:rPr>
            <a:t>及</a:t>
          </a:r>
          <a:r>
            <a:rPr lang="en-US" altLang="zh-CN" sz="900" baseline="0" dirty="0">
              <a:latin typeface="Poppins" pitchFamily="2" charset="0"/>
              <a:ea typeface="思源黑体 CN Regular" pitchFamily="34" charset="-122"/>
              <a:cs typeface="Poppins" pitchFamily="2" charset="0"/>
            </a:rPr>
            <a:t>DNA</a:t>
          </a:r>
          <a:r>
            <a:rPr lang="zh-CN" altLang="en-US" sz="900" baseline="0" dirty="0">
              <a:latin typeface="Poppins" pitchFamily="2" charset="0"/>
              <a:ea typeface="思源黑体 CN Regular" pitchFamily="34" charset="-122"/>
              <a:cs typeface="Poppins" pitchFamily="2" charset="0"/>
            </a:rPr>
            <a:t>、脂包膜和非脂包膜、强和弱抵抗力、大和小颗粒等病毒</a:t>
          </a:r>
          <a:endParaRPr lang="zh-CN" altLang="en-US" sz="900" dirty="0">
            <a:latin typeface="Poppins" pitchFamily="2" charset="0"/>
            <a:ea typeface="思源黑体 CN Regular" pitchFamily="34" charset="-122"/>
            <a:cs typeface="Poppins" pitchFamily="2" charset="0"/>
          </a:endParaRPr>
        </a:p>
      </dgm:t>
    </dgm:pt>
    <dgm:pt modelId="{7E5FC9F9-FCE0-42D9-9EBE-D4ADD520CA04}" cxnId="{4D02D485-0549-4728-A6AE-98FDF47DD72F}" type="parTrans">
      <dgm:prSet/>
      <dgm:spPr/>
      <dgm:t>
        <a:bodyPr/>
        <a:lstStyle/>
        <a:p>
          <a:endParaRPr lang="zh-CN" altLang="en-US">
            <a:latin typeface="思源黑体 CN Regular" pitchFamily="34" charset="-122"/>
            <a:ea typeface="思源黑体 CN Regular" pitchFamily="34" charset="-122"/>
          </a:endParaRPr>
        </a:p>
      </dgm:t>
    </dgm:pt>
    <dgm:pt modelId="{BFA33E90-9B07-4ED3-8A53-AAD635A01E4A}" cxnId="{4D02D485-0549-4728-A6AE-98FDF47DD72F}" type="sibTrans">
      <dgm:prSet/>
      <dgm:spPr/>
      <dgm:t>
        <a:bodyPr/>
        <a:lstStyle/>
        <a:p>
          <a:endParaRPr lang="zh-CN" altLang="en-US">
            <a:latin typeface="思源黑体 CN Regular" pitchFamily="34" charset="-122"/>
            <a:ea typeface="思源黑体 CN Regular" pitchFamily="34" charset="-122"/>
          </a:endParaRPr>
        </a:p>
      </dgm:t>
    </dgm:pt>
    <dgm:pt modelId="{FFBAE4A6-E113-47F4-AD7B-CC98C561DAB2}">
      <dgm:prSet custT="1"/>
      <dgm:spPr>
        <a:solidFill>
          <a:schemeClr val="bg1">
            <a:alpha val="90000"/>
          </a:schemeClr>
        </a:solidFill>
        <a:ln>
          <a:solidFill>
            <a:srgbClr val="2A6053">
              <a:alpha val="90000"/>
            </a:srgbClr>
          </a:solidFill>
        </a:ln>
      </dgm:spPr>
      <dgm:t>
        <a:bodyPr/>
        <a:lstStyle/>
        <a:p>
          <a:endParaRPr lang="en-US" altLang="zh-CN" sz="900" u="none" strike="noStrike" baseline="0" dirty="0">
            <a:latin typeface="Poppins" pitchFamily="2" charset="0"/>
            <a:ea typeface="思源黑体 CN Regular" pitchFamily="34" charset="-122"/>
            <a:cs typeface="Poppins" pitchFamily="2" charset="0"/>
          </a:endParaRPr>
        </a:p>
      </dgm:t>
    </dgm:pt>
    <dgm:pt modelId="{544858AD-5576-4C65-A25D-7FCC1F58AAFD}" cxnId="{C18ABAE5-86F7-4368-A060-6FDFB71152B8}" type="parTrans">
      <dgm:prSet/>
      <dgm:spPr/>
      <dgm:t>
        <a:bodyPr/>
        <a:lstStyle/>
        <a:p>
          <a:endParaRPr lang="zh-CN" altLang="en-US">
            <a:latin typeface="思源黑体 CN Regular" pitchFamily="34" charset="-122"/>
            <a:ea typeface="思源黑体 CN Regular" pitchFamily="34" charset="-122"/>
          </a:endParaRPr>
        </a:p>
      </dgm:t>
    </dgm:pt>
    <dgm:pt modelId="{8A5C4BA1-2775-4FD0-8FCB-4C752E91E199}" cxnId="{C18ABAE5-86F7-4368-A060-6FDFB71152B8}" type="sibTrans">
      <dgm:prSet/>
      <dgm:spPr/>
      <dgm:t>
        <a:bodyPr/>
        <a:lstStyle/>
        <a:p>
          <a:endParaRPr lang="zh-CN" altLang="en-US">
            <a:latin typeface="思源黑体 CN Regular" pitchFamily="34" charset="-122"/>
            <a:ea typeface="思源黑体 CN Regular" pitchFamily="34" charset="-122"/>
          </a:endParaRPr>
        </a:p>
      </dgm:t>
    </dgm:pt>
    <dgm:pt modelId="{E59EB2FC-1A38-418C-AA11-A45E2D7B5E69}">
      <dgm:prSet custT="1"/>
      <dgm:spPr>
        <a:solidFill>
          <a:schemeClr val="bg1">
            <a:alpha val="90000"/>
          </a:schemeClr>
        </a:solidFill>
        <a:ln>
          <a:solidFill>
            <a:srgbClr val="2A6053">
              <a:alpha val="90000"/>
            </a:srgbClr>
          </a:solidFill>
        </a:ln>
      </dgm:spPr>
      <dgm:t>
        <a:bodyPr/>
        <a:lstStyle/>
        <a:p>
          <a:r>
            <a:rPr lang="en-US" altLang="zh-CN" sz="900" u="none" strike="noStrike" baseline="0" dirty="0">
              <a:latin typeface="Poppins" pitchFamily="2" charset="0"/>
              <a:ea typeface="思源黑体 CN Regular" pitchFamily="34" charset="-122"/>
              <a:cs typeface="Poppins" pitchFamily="2" charset="0"/>
            </a:rPr>
            <a:t>《</a:t>
          </a:r>
          <a:r>
            <a:rPr lang="zh-CN" altLang="en-US" sz="900" u="none" strike="noStrike" baseline="0" dirty="0">
              <a:latin typeface="Poppins" pitchFamily="2" charset="0"/>
              <a:ea typeface="思源黑体 CN Regular" pitchFamily="34" charset="-122"/>
              <a:cs typeface="Poppins" pitchFamily="2" charset="0"/>
            </a:rPr>
            <a:t>中国药典</a:t>
          </a:r>
          <a:r>
            <a:rPr lang="en-US" altLang="zh-CN" sz="900" u="none" strike="noStrike" baseline="0" dirty="0">
              <a:latin typeface="Poppins" pitchFamily="2" charset="0"/>
              <a:ea typeface="思源黑体 CN Regular" pitchFamily="34" charset="-122"/>
              <a:cs typeface="Poppins" pitchFamily="2" charset="0"/>
            </a:rPr>
            <a:t>》2020</a:t>
          </a:r>
          <a:r>
            <a:rPr lang="zh-CN" altLang="en-US" sz="900" u="none" strike="noStrike" baseline="0" dirty="0">
              <a:latin typeface="Poppins" pitchFamily="2" charset="0"/>
              <a:ea typeface="思源黑体 CN Regular" pitchFamily="34" charset="-122"/>
              <a:cs typeface="Poppins" pitchFamily="2" charset="0"/>
            </a:rPr>
            <a:t>：相关病毒、特异性“模型” 病毒、非特异性“模型” 病毒，按顺序选择</a:t>
          </a:r>
          <a:endParaRPr lang="en-US" altLang="zh-CN" sz="900" u="none" strike="noStrike" baseline="0" dirty="0">
            <a:latin typeface="Poppins" pitchFamily="2" charset="0"/>
            <a:ea typeface="思源黑体 CN Regular" pitchFamily="34" charset="-122"/>
            <a:cs typeface="Poppins" pitchFamily="2" charset="0"/>
          </a:endParaRPr>
        </a:p>
      </dgm:t>
    </dgm:pt>
    <dgm:pt modelId="{301D98DF-5239-496E-B657-BC5B9B76AFA9}" cxnId="{9D091A64-F92B-4FDE-BB1B-C063C841E3C2}" type="parTrans">
      <dgm:prSet/>
      <dgm:spPr/>
      <dgm:t>
        <a:bodyPr/>
        <a:lstStyle/>
        <a:p>
          <a:endParaRPr lang="zh-CN" altLang="en-US">
            <a:latin typeface="思源黑体 CN Regular" pitchFamily="34" charset="-122"/>
            <a:ea typeface="思源黑体 CN Regular" pitchFamily="34" charset="-122"/>
          </a:endParaRPr>
        </a:p>
      </dgm:t>
    </dgm:pt>
    <dgm:pt modelId="{F0A235AA-AD99-4450-B20F-B36318D4A5A9}" cxnId="{9D091A64-F92B-4FDE-BB1B-C063C841E3C2}" type="sibTrans">
      <dgm:prSet/>
      <dgm:spPr/>
      <dgm:t>
        <a:bodyPr/>
        <a:lstStyle/>
        <a:p>
          <a:endParaRPr lang="zh-CN" altLang="en-US">
            <a:latin typeface="思源黑体 CN Regular" pitchFamily="34" charset="-122"/>
            <a:ea typeface="思源黑体 CN Regular" pitchFamily="34" charset="-122"/>
          </a:endParaRPr>
        </a:p>
      </dgm:t>
    </dgm:pt>
    <dgm:pt modelId="{75E6CF4D-3995-40C8-97FE-2A069518BDEE}" type="pres">
      <dgm:prSet presAssocID="{12B43392-9B88-43FE-AD5E-87C770208D3A}" presName="Name0" presStyleCnt="0">
        <dgm:presLayoutVars>
          <dgm:dir/>
          <dgm:animLvl val="lvl"/>
          <dgm:resizeHandles val="exact"/>
        </dgm:presLayoutVars>
      </dgm:prSet>
      <dgm:spPr/>
    </dgm:pt>
    <dgm:pt modelId="{064636B0-A5C2-4A92-88F2-4E59F2FA8548}" type="pres">
      <dgm:prSet presAssocID="{F9688478-D206-460D-A697-148571EA9036}" presName="composite" presStyleCnt="0"/>
      <dgm:spPr/>
    </dgm:pt>
    <dgm:pt modelId="{0FCDC40A-096B-49D2-AEDF-30BFC03D8573}" type="pres">
      <dgm:prSet presAssocID="{F9688478-D206-460D-A697-148571EA9036}" presName="parTx" presStyleLbl="alignNode1" presStyleIdx="0" presStyleCnt="4" custScaleY="105885" custLinFactNeighborY="-2374">
        <dgm:presLayoutVars>
          <dgm:chMax val="0"/>
          <dgm:chPref val="0"/>
          <dgm:bulletEnabled val="1"/>
        </dgm:presLayoutVars>
      </dgm:prSet>
      <dgm:spPr/>
    </dgm:pt>
    <dgm:pt modelId="{B2EAD1FF-088B-4A8F-99AE-BDD2752ABEF7}" type="pres">
      <dgm:prSet presAssocID="{F9688478-D206-460D-A697-148571EA9036}" presName="desTx" presStyleLbl="alignAccFollowNode1" presStyleIdx="0" presStyleCnt="4" custScaleX="100165" custLinFactNeighborY="428">
        <dgm:presLayoutVars>
          <dgm:bulletEnabled val="1"/>
        </dgm:presLayoutVars>
      </dgm:prSet>
      <dgm:spPr/>
    </dgm:pt>
    <dgm:pt modelId="{74C80852-73AF-4E9D-816C-A18276F0F1DE}" type="pres">
      <dgm:prSet presAssocID="{175BE37F-0058-4FB3-9AEF-1F2BE188B515}" presName="space" presStyleCnt="0"/>
      <dgm:spPr/>
    </dgm:pt>
    <dgm:pt modelId="{172903C6-34A7-40B2-8B06-2B30B320F437}" type="pres">
      <dgm:prSet presAssocID="{D0FAD6DB-CB1E-4D24-9476-FD6CB2301191}" presName="composite" presStyleCnt="0"/>
      <dgm:spPr/>
    </dgm:pt>
    <dgm:pt modelId="{B3E6E513-4B89-41AA-9981-857D955E5816}" type="pres">
      <dgm:prSet presAssocID="{D0FAD6DB-CB1E-4D24-9476-FD6CB2301191}" presName="parTx" presStyleLbl="alignNode1" presStyleIdx="1" presStyleCnt="4">
        <dgm:presLayoutVars>
          <dgm:chMax val="0"/>
          <dgm:chPref val="0"/>
          <dgm:bulletEnabled val="1"/>
        </dgm:presLayoutVars>
      </dgm:prSet>
      <dgm:spPr/>
    </dgm:pt>
    <dgm:pt modelId="{65B416BE-A5E7-40DE-B082-6B25D1D927B2}" type="pres">
      <dgm:prSet presAssocID="{D0FAD6DB-CB1E-4D24-9476-FD6CB2301191}" presName="desTx" presStyleLbl="alignAccFollowNode1" presStyleIdx="1" presStyleCnt="4">
        <dgm:presLayoutVars>
          <dgm:bulletEnabled val="1"/>
        </dgm:presLayoutVars>
      </dgm:prSet>
      <dgm:spPr/>
    </dgm:pt>
    <dgm:pt modelId="{18D747BE-1A8C-4DF2-A75A-E7D4DD2D5BAA}" type="pres">
      <dgm:prSet presAssocID="{0ADD8F0E-4D30-482D-8B5A-E5DD09D2C9C0}" presName="space" presStyleCnt="0"/>
      <dgm:spPr/>
    </dgm:pt>
    <dgm:pt modelId="{66CA8469-0897-4CE9-B822-4C96989A3FE8}" type="pres">
      <dgm:prSet presAssocID="{5A1126E1-E258-412D-AFD5-7A64655FF3F3}" presName="composite" presStyleCnt="0"/>
      <dgm:spPr/>
    </dgm:pt>
    <dgm:pt modelId="{AA2AA248-AF19-4989-93BA-EFA6F4EDC5E3}" type="pres">
      <dgm:prSet presAssocID="{5A1126E1-E258-412D-AFD5-7A64655FF3F3}" presName="parTx" presStyleLbl="alignNode1" presStyleIdx="2" presStyleCnt="4">
        <dgm:presLayoutVars>
          <dgm:chMax val="0"/>
          <dgm:chPref val="0"/>
          <dgm:bulletEnabled val="1"/>
        </dgm:presLayoutVars>
      </dgm:prSet>
      <dgm:spPr/>
    </dgm:pt>
    <dgm:pt modelId="{1C086951-84CF-459A-A7A7-307FEBE19726}" type="pres">
      <dgm:prSet presAssocID="{5A1126E1-E258-412D-AFD5-7A64655FF3F3}" presName="desTx" presStyleLbl="alignAccFollowNode1" presStyleIdx="2" presStyleCnt="4">
        <dgm:presLayoutVars>
          <dgm:bulletEnabled val="1"/>
        </dgm:presLayoutVars>
      </dgm:prSet>
      <dgm:spPr/>
    </dgm:pt>
    <dgm:pt modelId="{3967515E-A657-4D4B-A18F-0189D0E68B38}" type="pres">
      <dgm:prSet presAssocID="{745DBAF3-8A50-49B0-8729-8F4EBA1EB0EF}" presName="space" presStyleCnt="0"/>
      <dgm:spPr/>
    </dgm:pt>
    <dgm:pt modelId="{2B12A686-F6B9-4656-9815-EF1F097DE4FD}" type="pres">
      <dgm:prSet presAssocID="{DBC3022D-BBE1-4999-ADEB-FCB06FB8DD6B}" presName="composite" presStyleCnt="0"/>
      <dgm:spPr/>
    </dgm:pt>
    <dgm:pt modelId="{028679BB-2F52-4F4A-8051-F35D7EBB9270}" type="pres">
      <dgm:prSet presAssocID="{DBC3022D-BBE1-4999-ADEB-FCB06FB8DD6B}" presName="parTx" presStyleLbl="alignNode1" presStyleIdx="3" presStyleCnt="4">
        <dgm:presLayoutVars>
          <dgm:chMax val="0"/>
          <dgm:chPref val="0"/>
          <dgm:bulletEnabled val="1"/>
        </dgm:presLayoutVars>
      </dgm:prSet>
      <dgm:spPr/>
    </dgm:pt>
    <dgm:pt modelId="{6B88D0C7-AE97-4A4B-A5E0-D91906CF2466}" type="pres">
      <dgm:prSet presAssocID="{DBC3022D-BBE1-4999-ADEB-FCB06FB8DD6B}" presName="desTx" presStyleLbl="alignAccFollowNode1" presStyleIdx="3" presStyleCnt="4">
        <dgm:presLayoutVars>
          <dgm:bulletEnabled val="1"/>
        </dgm:presLayoutVars>
      </dgm:prSet>
      <dgm:spPr/>
    </dgm:pt>
  </dgm:ptLst>
  <dgm:cxnLst>
    <dgm:cxn modelId="{6BCF3803-2126-4B3C-B8F6-EDD67D995CEA}" type="presOf" srcId="{F8D30A86-237C-4183-8104-CF4054E2C664}" destId="{65B416BE-A5E7-40DE-B082-6B25D1D927B2}" srcOrd="0" destOrd="0" presId="urn:microsoft.com/office/officeart/2005/8/layout/hList1"/>
    <dgm:cxn modelId="{392AC905-E439-4DD7-A93F-DD2100EB23E8}" srcId="{F9688478-D206-460D-A697-148571EA9036}" destId="{50DA8BD3-2D3D-4E0F-9A51-C6E2E8C81B84}" srcOrd="1" destOrd="0" parTransId="{C4021357-0373-479F-A3C5-D9B6AE89E149}" sibTransId="{3E640FCF-5EF8-4E4E-B94D-92BA0B0502CB}"/>
    <dgm:cxn modelId="{DA639307-FA09-4B4A-9DC8-DFA9F59B57D9}" type="presOf" srcId="{D0FAD6DB-CB1E-4D24-9476-FD6CB2301191}" destId="{B3E6E513-4B89-41AA-9981-857D955E5816}" srcOrd="0" destOrd="0" presId="urn:microsoft.com/office/officeart/2005/8/layout/hList1"/>
    <dgm:cxn modelId="{E606A70C-EB31-4288-A9DC-82BEB8682C73}" type="presOf" srcId="{9BC604CE-7E58-492E-8148-5E7BE69EE409}" destId="{65B416BE-A5E7-40DE-B082-6B25D1D927B2}" srcOrd="0" destOrd="1" presId="urn:microsoft.com/office/officeart/2005/8/layout/hList1"/>
    <dgm:cxn modelId="{8F6F1C10-F58A-45AF-9186-4DA68DDEF171}" type="presOf" srcId="{6AEFA69F-662C-4BE0-8511-7B3E6DD0AF06}" destId="{1C086951-84CF-459A-A7A7-307FEBE19726}" srcOrd="0" destOrd="3" presId="urn:microsoft.com/office/officeart/2005/8/layout/hList1"/>
    <dgm:cxn modelId="{00B37116-8652-40AE-BE19-AB2EB238D918}" srcId="{12B43392-9B88-43FE-AD5E-87C770208D3A}" destId="{D0FAD6DB-CB1E-4D24-9476-FD6CB2301191}" srcOrd="1" destOrd="0" parTransId="{2CDB8A88-2B9F-4B1F-8793-56F6EAEA2B2C}" sibTransId="{0ADD8F0E-4D30-482D-8B5A-E5DD09D2C9C0}"/>
    <dgm:cxn modelId="{59C24426-1BB5-49AC-8E1E-05934EF8DE89}" srcId="{D0FAD6DB-CB1E-4D24-9476-FD6CB2301191}" destId="{9BC604CE-7E58-492E-8148-5E7BE69EE409}" srcOrd="1" destOrd="0" parTransId="{7AD7AA71-D17A-408A-9D96-A9230A604072}" sibTransId="{EF523A20-D180-4F21-95C4-F247FCB1CA15}"/>
    <dgm:cxn modelId="{FE9F0640-2626-4268-B57F-9B4DAF7AED2E}" srcId="{F9688478-D206-460D-A697-148571EA9036}" destId="{1C9D89B3-3341-4757-84A7-461C587D11DB}" srcOrd="2" destOrd="0" parTransId="{072038DC-70B0-4C13-9DC4-DD88D1CD7679}" sibTransId="{8D39FB10-6C56-439B-B7F9-662846D36EB1}"/>
    <dgm:cxn modelId="{510CC45C-F965-4271-99DE-C5E2B639906B}" srcId="{5A1126E1-E258-412D-AFD5-7A64655FF3F3}" destId="{6AEFA69F-662C-4BE0-8511-7B3E6DD0AF06}" srcOrd="3" destOrd="0" parTransId="{46EA7CDE-EE0D-4D3B-BEB1-5BE41053C314}" sibTransId="{5DB37DAB-65B1-4715-93F7-7038E095DC9E}"/>
    <dgm:cxn modelId="{412D025F-3221-4B97-BF7C-06059B4FBEDD}" type="presOf" srcId="{50DA8BD3-2D3D-4E0F-9A51-C6E2E8C81B84}" destId="{B2EAD1FF-088B-4A8F-99AE-BDD2752ABEF7}" srcOrd="0" destOrd="1" presId="urn:microsoft.com/office/officeart/2005/8/layout/hList1"/>
    <dgm:cxn modelId="{7B86D341-5D3F-4D18-B672-36A108FEFCD2}" srcId="{D0FAD6DB-CB1E-4D24-9476-FD6CB2301191}" destId="{DABF3F64-70C2-4F81-83B4-141C7A9931A2}" srcOrd="2" destOrd="0" parTransId="{88DC59D2-68D0-41C7-A903-068DBCB533B2}" sibTransId="{D98AA97F-1970-4D9E-959B-75AAFCA1E269}"/>
    <dgm:cxn modelId="{9D091A64-F92B-4FDE-BB1B-C063C841E3C2}" srcId="{DBC3022D-BBE1-4999-ADEB-FCB06FB8DD6B}" destId="{E59EB2FC-1A38-418C-AA11-A45E2D7B5E69}" srcOrd="2" destOrd="0" parTransId="{301D98DF-5239-496E-B657-BC5B9B76AFA9}" sibTransId="{F0A235AA-AD99-4450-B20F-B36318D4A5A9}"/>
    <dgm:cxn modelId="{7B94E544-AAC6-4240-B880-D0ED0CB00EFA}" type="presOf" srcId="{12B43392-9B88-43FE-AD5E-87C770208D3A}" destId="{75E6CF4D-3995-40C8-97FE-2A069518BDEE}" srcOrd="0" destOrd="0" presId="urn:microsoft.com/office/officeart/2005/8/layout/hList1"/>
    <dgm:cxn modelId="{F3F6ED46-524B-4BEB-8F10-DBD3BD3BDBB8}" type="presOf" srcId="{5A1126E1-E258-412D-AFD5-7A64655FF3F3}" destId="{AA2AA248-AF19-4989-93BA-EFA6F4EDC5E3}" srcOrd="0" destOrd="0" presId="urn:microsoft.com/office/officeart/2005/8/layout/hList1"/>
    <dgm:cxn modelId="{D6C9036A-B13A-4FD6-9EE0-EA7D9A55E0F9}" type="presOf" srcId="{E59EB2FC-1A38-418C-AA11-A45E2D7B5E69}" destId="{6B88D0C7-AE97-4A4B-A5E0-D91906CF2466}" srcOrd="0" destOrd="2" presId="urn:microsoft.com/office/officeart/2005/8/layout/hList1"/>
    <dgm:cxn modelId="{C6BE5E6E-F360-4070-A953-57C7A36DFDE8}" srcId="{5A1126E1-E258-412D-AFD5-7A64655FF3F3}" destId="{62CF4DCE-3E83-4A83-816D-4E5C60280CC5}" srcOrd="2" destOrd="0" parTransId="{049B7B52-70DD-4F9E-AF67-3A0A016C6C49}" sibTransId="{D7D07213-BC75-4C4E-8F63-345D2EC205AB}"/>
    <dgm:cxn modelId="{8671B052-055B-4737-ABA1-982FFF8CA449}" type="presOf" srcId="{CFF4774C-8BD2-4D34-8E38-C5B570AD3F85}" destId="{1C086951-84CF-459A-A7A7-307FEBE19726}" srcOrd="0" destOrd="1" presId="urn:microsoft.com/office/officeart/2005/8/layout/hList1"/>
    <dgm:cxn modelId="{74932255-6E80-49B7-BF0C-AE03EF8416E5}" srcId="{12B43392-9B88-43FE-AD5E-87C770208D3A}" destId="{DBC3022D-BBE1-4999-ADEB-FCB06FB8DD6B}" srcOrd="3" destOrd="0" parTransId="{9A62FADF-34E4-45C4-9B8C-B17379F4C272}" sibTransId="{7B0425E9-AC53-45AD-8FB6-09B4F5805DB5}"/>
    <dgm:cxn modelId="{F8BD6376-A1FC-4DB2-9330-9513F449D9E0}" srcId="{12B43392-9B88-43FE-AD5E-87C770208D3A}" destId="{5A1126E1-E258-412D-AFD5-7A64655FF3F3}" srcOrd="2" destOrd="0" parTransId="{0BC030AE-26DB-40E4-A707-AAF61875F30A}" sibTransId="{745DBAF3-8A50-49B0-8729-8F4EBA1EB0EF}"/>
    <dgm:cxn modelId="{FC08E07A-4690-4A68-9D45-6500E3F0705C}" type="presOf" srcId="{FFBAE4A6-E113-47F4-AD7B-CC98C561DAB2}" destId="{6B88D0C7-AE97-4A4B-A5E0-D91906CF2466}" srcOrd="0" destOrd="1" presId="urn:microsoft.com/office/officeart/2005/8/layout/hList1"/>
    <dgm:cxn modelId="{4D02D485-0549-4728-A6AE-98FDF47DD72F}" srcId="{DBC3022D-BBE1-4999-ADEB-FCB06FB8DD6B}" destId="{3E4BAC88-CAE4-4463-98D0-7B0384A50B4A}" srcOrd="0" destOrd="0" parTransId="{7E5FC9F9-FCE0-42D9-9EBE-D4ADD520CA04}" sibTransId="{BFA33E90-9B07-4ED3-8A53-AAD635A01E4A}"/>
    <dgm:cxn modelId="{BA84698D-1E96-4EBC-8620-33E169CD0E23}" type="presOf" srcId="{6A5D9A5E-42D5-4334-8D38-302B73662599}" destId="{1C086951-84CF-459A-A7A7-307FEBE19726}" srcOrd="0" destOrd="0" presId="urn:microsoft.com/office/officeart/2005/8/layout/hList1"/>
    <dgm:cxn modelId="{47FCEAA1-BDB7-4A77-9F29-4D3E0C7237CB}" type="presOf" srcId="{1C9D89B3-3341-4757-84A7-461C587D11DB}" destId="{B2EAD1FF-088B-4A8F-99AE-BDD2752ABEF7}" srcOrd="0" destOrd="2" presId="urn:microsoft.com/office/officeart/2005/8/layout/hList1"/>
    <dgm:cxn modelId="{F2203AA9-C44E-4F1E-9E80-A20C55EEC994}" srcId="{12B43392-9B88-43FE-AD5E-87C770208D3A}" destId="{F9688478-D206-460D-A697-148571EA9036}" srcOrd="0" destOrd="0" parTransId="{7EF372A9-0F66-444D-987F-336148AED82B}" sibTransId="{175BE37F-0058-4FB3-9AEF-1F2BE188B515}"/>
    <dgm:cxn modelId="{7D1284B0-024A-4946-94D2-FBACCC69F7BE}" type="presOf" srcId="{F26D4DCB-42AB-4765-AD57-6623B0877C85}" destId="{B2EAD1FF-088B-4A8F-99AE-BDD2752ABEF7}" srcOrd="0" destOrd="0" presId="urn:microsoft.com/office/officeart/2005/8/layout/hList1"/>
    <dgm:cxn modelId="{85CDB6B4-2DDB-4AAA-9185-E7FA6FC09AE8}" srcId="{5A1126E1-E258-412D-AFD5-7A64655FF3F3}" destId="{6A5D9A5E-42D5-4334-8D38-302B73662599}" srcOrd="0" destOrd="0" parTransId="{EBCA1B41-0E31-4763-851B-2BA82500DE3A}" sibTransId="{F1369617-4244-414A-B0FB-220E5220AD91}"/>
    <dgm:cxn modelId="{765ECECC-65BF-4BA8-BF46-E176C37EF394}" type="presOf" srcId="{62CF4DCE-3E83-4A83-816D-4E5C60280CC5}" destId="{1C086951-84CF-459A-A7A7-307FEBE19726}" srcOrd="0" destOrd="2" presId="urn:microsoft.com/office/officeart/2005/8/layout/hList1"/>
    <dgm:cxn modelId="{367EE3DC-7E5A-4AD6-B755-01F100DB15B2}" srcId="{F9688478-D206-460D-A697-148571EA9036}" destId="{F26D4DCB-42AB-4765-AD57-6623B0877C85}" srcOrd="0" destOrd="0" parTransId="{A4A2E33A-612D-4B08-B5DD-C577783F428E}" sibTransId="{60F047C0-FF25-4A0B-97AE-07FEDCBFC969}"/>
    <dgm:cxn modelId="{E9F967E0-7A49-4B83-B435-244FE7C644A8}" type="presOf" srcId="{3E4BAC88-CAE4-4463-98D0-7B0384A50B4A}" destId="{6B88D0C7-AE97-4A4B-A5E0-D91906CF2466}" srcOrd="0" destOrd="0" presId="urn:microsoft.com/office/officeart/2005/8/layout/hList1"/>
    <dgm:cxn modelId="{86CC46E1-D41E-46DF-BB2F-132237AC3244}" type="presOf" srcId="{DABF3F64-70C2-4F81-83B4-141C7A9931A2}" destId="{65B416BE-A5E7-40DE-B082-6B25D1D927B2}" srcOrd="0" destOrd="2" presId="urn:microsoft.com/office/officeart/2005/8/layout/hList1"/>
    <dgm:cxn modelId="{DF1F9DE4-68B6-4F75-94E7-B68ECEBFD96B}" type="presOf" srcId="{DBC3022D-BBE1-4999-ADEB-FCB06FB8DD6B}" destId="{028679BB-2F52-4F4A-8051-F35D7EBB9270}" srcOrd="0" destOrd="0" presId="urn:microsoft.com/office/officeart/2005/8/layout/hList1"/>
    <dgm:cxn modelId="{C18ABAE5-86F7-4368-A060-6FDFB71152B8}" srcId="{DBC3022D-BBE1-4999-ADEB-FCB06FB8DD6B}" destId="{FFBAE4A6-E113-47F4-AD7B-CC98C561DAB2}" srcOrd="1" destOrd="0" parTransId="{544858AD-5576-4C65-A25D-7FCC1F58AAFD}" sibTransId="{8A5C4BA1-2775-4FD0-8FCB-4C752E91E199}"/>
    <dgm:cxn modelId="{AD13F3E8-21E7-4B5D-B34D-901413B48043}" type="presOf" srcId="{F9688478-D206-460D-A697-148571EA9036}" destId="{0FCDC40A-096B-49D2-AEDF-30BFC03D8573}" srcOrd="0" destOrd="0" presId="urn:microsoft.com/office/officeart/2005/8/layout/hList1"/>
    <dgm:cxn modelId="{E82301F5-EE7C-4E50-9224-135FFABC77AC}" srcId="{5A1126E1-E258-412D-AFD5-7A64655FF3F3}" destId="{CFF4774C-8BD2-4D34-8E38-C5B570AD3F85}" srcOrd="1" destOrd="0" parTransId="{8345E9E7-962E-413D-900D-8099E79CECAD}" sibTransId="{6C87125A-F71A-407F-AB18-5FA50CA6178E}"/>
    <dgm:cxn modelId="{C71248FA-BDF5-459D-BB59-A1E85A3BA913}" srcId="{D0FAD6DB-CB1E-4D24-9476-FD6CB2301191}" destId="{F8D30A86-237C-4183-8104-CF4054E2C664}" srcOrd="0" destOrd="0" parTransId="{35BC4CB6-A510-40B4-BD80-2E13291D95FA}" sibTransId="{72A95383-2762-48F6-9263-AC0C93F49D8B}"/>
    <dgm:cxn modelId="{F7093A16-A2CB-428D-A06E-F82C23BDFE4E}" type="presParOf" srcId="{75E6CF4D-3995-40C8-97FE-2A069518BDEE}" destId="{064636B0-A5C2-4A92-88F2-4E59F2FA8548}" srcOrd="0" destOrd="0" presId="urn:microsoft.com/office/officeart/2005/8/layout/hList1"/>
    <dgm:cxn modelId="{86C46894-A4F6-46DD-8512-F74D461BA30F}" type="presParOf" srcId="{064636B0-A5C2-4A92-88F2-4E59F2FA8548}" destId="{0FCDC40A-096B-49D2-AEDF-30BFC03D8573}" srcOrd="0" destOrd="0" presId="urn:microsoft.com/office/officeart/2005/8/layout/hList1"/>
    <dgm:cxn modelId="{4CAF5616-B343-41B6-BCC7-8CAD7A61B0CE}" type="presParOf" srcId="{064636B0-A5C2-4A92-88F2-4E59F2FA8548}" destId="{B2EAD1FF-088B-4A8F-99AE-BDD2752ABEF7}" srcOrd="1" destOrd="0" presId="urn:microsoft.com/office/officeart/2005/8/layout/hList1"/>
    <dgm:cxn modelId="{3E069E7C-13F5-44A4-BC0F-E6DC0B0E5DB1}" type="presParOf" srcId="{75E6CF4D-3995-40C8-97FE-2A069518BDEE}" destId="{74C80852-73AF-4E9D-816C-A18276F0F1DE}" srcOrd="1" destOrd="0" presId="urn:microsoft.com/office/officeart/2005/8/layout/hList1"/>
    <dgm:cxn modelId="{36D5C487-38A5-4657-A08E-CA6B9194674B}" type="presParOf" srcId="{75E6CF4D-3995-40C8-97FE-2A069518BDEE}" destId="{172903C6-34A7-40B2-8B06-2B30B320F437}" srcOrd="2" destOrd="0" presId="urn:microsoft.com/office/officeart/2005/8/layout/hList1"/>
    <dgm:cxn modelId="{9436DF8F-FFEE-4E2A-87BD-6979E9936464}" type="presParOf" srcId="{172903C6-34A7-40B2-8B06-2B30B320F437}" destId="{B3E6E513-4B89-41AA-9981-857D955E5816}" srcOrd="0" destOrd="0" presId="urn:microsoft.com/office/officeart/2005/8/layout/hList1"/>
    <dgm:cxn modelId="{5DB139DB-D4C1-4696-8B06-0FE4B87DA0D1}" type="presParOf" srcId="{172903C6-34A7-40B2-8B06-2B30B320F437}" destId="{65B416BE-A5E7-40DE-B082-6B25D1D927B2}" srcOrd="1" destOrd="0" presId="urn:microsoft.com/office/officeart/2005/8/layout/hList1"/>
    <dgm:cxn modelId="{67AA7A9D-2777-4CA3-AAA7-29E352C185A0}" type="presParOf" srcId="{75E6CF4D-3995-40C8-97FE-2A069518BDEE}" destId="{18D747BE-1A8C-4DF2-A75A-E7D4DD2D5BAA}" srcOrd="3" destOrd="0" presId="urn:microsoft.com/office/officeart/2005/8/layout/hList1"/>
    <dgm:cxn modelId="{FF6DA387-C89A-4536-8120-EA059BDA5B34}" type="presParOf" srcId="{75E6CF4D-3995-40C8-97FE-2A069518BDEE}" destId="{66CA8469-0897-4CE9-B822-4C96989A3FE8}" srcOrd="4" destOrd="0" presId="urn:microsoft.com/office/officeart/2005/8/layout/hList1"/>
    <dgm:cxn modelId="{A360FFA8-5372-477E-8867-1C81981C3E7C}" type="presParOf" srcId="{66CA8469-0897-4CE9-B822-4C96989A3FE8}" destId="{AA2AA248-AF19-4989-93BA-EFA6F4EDC5E3}" srcOrd="0" destOrd="0" presId="urn:microsoft.com/office/officeart/2005/8/layout/hList1"/>
    <dgm:cxn modelId="{1C4285CD-8A28-4432-BD4A-110DF8BFE281}" type="presParOf" srcId="{66CA8469-0897-4CE9-B822-4C96989A3FE8}" destId="{1C086951-84CF-459A-A7A7-307FEBE19726}" srcOrd="1" destOrd="0" presId="urn:microsoft.com/office/officeart/2005/8/layout/hList1"/>
    <dgm:cxn modelId="{E7249418-2C23-48AF-9E7D-50AC1FCD768E}" type="presParOf" srcId="{75E6CF4D-3995-40C8-97FE-2A069518BDEE}" destId="{3967515E-A657-4D4B-A18F-0189D0E68B38}" srcOrd="5" destOrd="0" presId="urn:microsoft.com/office/officeart/2005/8/layout/hList1"/>
    <dgm:cxn modelId="{1867FC98-7AA5-4C01-97FD-83B685DFF466}" type="presParOf" srcId="{75E6CF4D-3995-40C8-97FE-2A069518BDEE}" destId="{2B12A686-F6B9-4656-9815-EF1F097DE4FD}" srcOrd="6" destOrd="0" presId="urn:microsoft.com/office/officeart/2005/8/layout/hList1"/>
    <dgm:cxn modelId="{F6178807-EF2F-4307-B560-083A289C4BFD}" type="presParOf" srcId="{2B12A686-F6B9-4656-9815-EF1F097DE4FD}" destId="{028679BB-2F52-4F4A-8051-F35D7EBB9270}" srcOrd="0" destOrd="0" presId="urn:microsoft.com/office/officeart/2005/8/layout/hList1"/>
    <dgm:cxn modelId="{2DD6BBF1-006D-4632-80DF-9141AF444DE7}" type="presParOf" srcId="{2B12A686-F6B9-4656-9815-EF1F097DE4FD}" destId="{6B88D0C7-AE97-4A4B-A5E0-D91906CF2466}" srcOrd="1" destOrd="0" presId="urn:microsoft.com/office/officeart/2005/8/layout/hList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2B43392-9B88-43FE-AD5E-87C770208D3A}" type="doc">
      <dgm:prSet loTypeId="urn:microsoft.com/office/officeart/2005/8/layout/hList1" loCatId="list" qsTypeId="urn:microsoft.com/office/officeart/2005/8/quickstyle/simple1#5" qsCatId="simple" csTypeId="urn:microsoft.com/office/officeart/2005/8/colors/accent1_2#2" csCatId="accent1" phldr="1"/>
      <dgm:spPr/>
      <dgm:t>
        <a:bodyPr/>
        <a:lstStyle/>
        <a:p>
          <a:endParaRPr lang="zh-CN" altLang="en-US"/>
        </a:p>
      </dgm:t>
    </dgm:pt>
    <dgm:pt modelId="{F9688478-D206-460D-A697-148571EA9036}">
      <dgm:prSet phldrT="[文本]" phldr="0" custT="1"/>
      <dgm:spPr>
        <a:solidFill>
          <a:srgbClr val="377D6C"/>
        </a:solidFill>
        <a:ln>
          <a:solidFill>
            <a:srgbClr val="377D6C"/>
          </a:solidFill>
        </a:ln>
      </dgm:spPr>
      <dgm:t>
        <a:bodyPr vert="horz" wrap="square"/>
        <a:lstStyle/>
        <a:p>
          <a:pPr>
            <a:lnSpc>
              <a:spcPct val="100000"/>
            </a:lnSpc>
            <a:spcBef>
              <a:spcPct val="0"/>
            </a:spcBef>
            <a:spcAft>
              <a:spcPct val="35000"/>
            </a:spcAft>
          </a:pPr>
          <a:r>
            <a:rPr lang="en-US" altLang="zh-CN" sz="1400" b="1" dirty="0">
              <a:latin typeface="Poppins" pitchFamily="2" charset="0"/>
              <a:ea typeface="思源黑体 CN Regular" pitchFamily="34" charset="-122"/>
              <a:cs typeface="Poppins" pitchFamily="2" charset="0"/>
              <a:sym typeface="+mn-ea"/>
            </a:rPr>
            <a:t>ICHQ5A</a:t>
          </a:r>
          <a:r>
            <a:rPr lang="zh-CN" altLang="en-US" sz="1400" b="1" dirty="0">
              <a:latin typeface="Poppins" pitchFamily="2" charset="0"/>
              <a:ea typeface="思源黑体 CN Regular" pitchFamily="34" charset="-122"/>
              <a:cs typeface="Poppins" pitchFamily="2" charset="0"/>
              <a:sym typeface="+mn-ea"/>
            </a:rPr>
            <a:t>（</a:t>
          </a:r>
          <a:r>
            <a:rPr lang="en-US" altLang="zh-CN" sz="1400" b="1" dirty="0">
              <a:latin typeface="Poppins" pitchFamily="2" charset="0"/>
              <a:ea typeface="思源黑体 CN Regular" pitchFamily="34" charset="-122"/>
              <a:cs typeface="Poppins" pitchFamily="2" charset="0"/>
              <a:sym typeface="+mn-ea"/>
            </a:rPr>
            <a:t>R1</a:t>
          </a:r>
          <a:r>
            <a:rPr lang="zh-CN" altLang="en-US" sz="1400" b="1" dirty="0">
              <a:latin typeface="Poppins" pitchFamily="2" charset="0"/>
              <a:ea typeface="思源黑体 CN Regular" pitchFamily="34" charset="-122"/>
              <a:cs typeface="Poppins" pitchFamily="2" charset="0"/>
              <a:sym typeface="+mn-ea"/>
            </a:rPr>
            <a:t>）</a:t>
          </a:r>
          <a:endParaRPr lang="zh-CN" altLang="en-US" sz="1400" b="1" dirty="0">
            <a:latin typeface="Poppins" pitchFamily="2" charset="0"/>
            <a:ea typeface="思源黑体 CN Regular" pitchFamily="34" charset="-122"/>
            <a:cs typeface="Poppins" pitchFamily="2" charset="0"/>
          </a:endParaRPr>
        </a:p>
      </dgm:t>
    </dgm:pt>
    <dgm:pt modelId="{7EF372A9-0F66-444D-987F-336148AED82B}" cxnId="{0B59E162-1D51-4794-A9E4-4E4738E1B572}" type="parTrans">
      <dgm:prSet/>
      <dgm:spPr/>
      <dgm:t>
        <a:bodyPr/>
        <a:lstStyle/>
        <a:p>
          <a:endParaRPr lang="zh-CN" altLang="en-US">
            <a:latin typeface="思源黑体 CN Regular" pitchFamily="34" charset="-122"/>
            <a:ea typeface="思源黑体 CN Regular" pitchFamily="34" charset="-122"/>
          </a:endParaRPr>
        </a:p>
      </dgm:t>
    </dgm:pt>
    <dgm:pt modelId="{175BE37F-0058-4FB3-9AEF-1F2BE188B515}" cxnId="{0B59E162-1D51-4794-A9E4-4E4738E1B572}" type="sibTrans">
      <dgm:prSet/>
      <dgm:spPr/>
      <dgm:t>
        <a:bodyPr/>
        <a:lstStyle/>
        <a:p>
          <a:endParaRPr lang="zh-CN" altLang="en-US">
            <a:latin typeface="思源黑体 CN Regular" pitchFamily="34" charset="-122"/>
            <a:ea typeface="思源黑体 CN Regular" pitchFamily="34" charset="-122"/>
          </a:endParaRPr>
        </a:p>
      </dgm:t>
    </dgm:pt>
    <dgm:pt modelId="{F26D4DCB-42AB-4765-AD57-6623B0877C85}">
      <dgm:prSet phldrT="[文本]" custT="1"/>
      <dgm:spPr>
        <a:solidFill>
          <a:schemeClr val="bg1">
            <a:alpha val="90000"/>
          </a:schemeClr>
        </a:solidFill>
        <a:ln>
          <a:solidFill>
            <a:srgbClr val="2A6053">
              <a:alpha val="90000"/>
            </a:srgbClr>
          </a:solidFill>
        </a:ln>
      </dgm:spPr>
      <dgm:t>
        <a:bodyPr/>
        <a:lstStyle/>
        <a:p>
          <a:r>
            <a:rPr lang="zh-CN" altLang="en-US" sz="900" b="0" i="0" u="none" strike="noStrike" dirty="0">
              <a:solidFill>
                <a:srgbClr val="FF0000"/>
              </a:solidFill>
              <a:latin typeface="Poppins" pitchFamily="2" charset="0"/>
              <a:ea typeface="思源黑体 CN Regular" pitchFamily="34" charset="-122"/>
              <a:cs typeface="Poppins" pitchFamily="2" charset="0"/>
            </a:rPr>
            <a:t>应对缩小生产规模的有效性加以证实。</a:t>
          </a:r>
          <a:r>
            <a:rPr lang="zh-CN" altLang="en-US" sz="900" b="0" i="0" u="none" strike="noStrike" dirty="0">
              <a:solidFill>
                <a:schemeClr val="tx1"/>
              </a:solidFill>
              <a:latin typeface="Poppins" pitchFamily="2" charset="0"/>
              <a:ea typeface="思源黑体 CN Regular" pitchFamily="34" charset="-122"/>
              <a:cs typeface="Poppins" pitchFamily="2" charset="0"/>
            </a:rPr>
            <a:t>如色谱纯化工艺，选择的色谱设备，柱床型号、线性流速、流速</a:t>
          </a:r>
          <a:r>
            <a:rPr lang="en-US" altLang="zh-CN" sz="900" b="0" i="0" u="none" strike="noStrike" dirty="0">
              <a:solidFill>
                <a:schemeClr val="tx1"/>
              </a:solidFill>
              <a:latin typeface="Poppins" pitchFamily="2" charset="0"/>
              <a:ea typeface="思源黑体 CN Regular" pitchFamily="34" charset="-122"/>
              <a:cs typeface="Poppins" pitchFamily="2" charset="0"/>
            </a:rPr>
            <a:t>/</a:t>
          </a:r>
          <a:r>
            <a:rPr lang="zh-CN" altLang="en-US" sz="900" b="0" i="0" u="none" strike="noStrike" dirty="0">
              <a:solidFill>
                <a:schemeClr val="tx1"/>
              </a:solidFill>
              <a:latin typeface="Poppins" pitchFamily="2" charset="0"/>
              <a:ea typeface="思源黑体 CN Regular" pitchFamily="34" charset="-122"/>
              <a:cs typeface="Poppins" pitchFamily="2" charset="0"/>
            </a:rPr>
            <a:t>柱床高度比、缓冲液、凝胶型号、</a:t>
          </a:r>
          <a:r>
            <a:rPr lang="en-US" altLang="zh-CN" sz="900" b="0" i="0" u="none" strike="noStrike" dirty="0">
              <a:solidFill>
                <a:schemeClr val="tx1"/>
              </a:solidFill>
              <a:latin typeface="Poppins" pitchFamily="2" charset="0"/>
              <a:ea typeface="思源黑体 CN Regular" pitchFamily="34" charset="-122"/>
              <a:cs typeface="Poppins" pitchFamily="2" charset="0"/>
            </a:rPr>
            <a:t>PH</a:t>
          </a:r>
          <a:r>
            <a:rPr lang="zh-CN" altLang="en-US" sz="900" b="0" i="0" u="none" strike="noStrike" dirty="0">
              <a:solidFill>
                <a:schemeClr val="tx1"/>
              </a:solidFill>
              <a:latin typeface="Poppins" pitchFamily="2" charset="0"/>
              <a:ea typeface="思源黑体 CN Regular" pitchFamily="34" charset="-122"/>
              <a:cs typeface="Poppins" pitchFamily="2" charset="0"/>
            </a:rPr>
            <a:t>、温度、蛋白浓度、盐及产品应代表生产工艺水平。</a:t>
          </a:r>
          <a:endParaRPr lang="zh-CN" altLang="en-US" sz="900" dirty="0">
            <a:latin typeface="Poppins" pitchFamily="2" charset="0"/>
            <a:ea typeface="思源黑体 CN Regular" pitchFamily="34" charset="-122"/>
            <a:cs typeface="Poppins" pitchFamily="2" charset="0"/>
          </a:endParaRPr>
        </a:p>
      </dgm:t>
    </dgm:pt>
    <dgm:pt modelId="{A4A2E33A-612D-4B08-B5DD-C577783F428E}" cxnId="{CDDDEAA7-EB22-4401-B3D3-64CD98B0E46D}" type="parTrans">
      <dgm:prSet/>
      <dgm:spPr/>
      <dgm:t>
        <a:bodyPr/>
        <a:lstStyle/>
        <a:p>
          <a:endParaRPr lang="zh-CN" altLang="en-US">
            <a:latin typeface="思源黑体 CN Regular" pitchFamily="34" charset="-122"/>
            <a:ea typeface="思源黑体 CN Regular" pitchFamily="34" charset="-122"/>
          </a:endParaRPr>
        </a:p>
      </dgm:t>
    </dgm:pt>
    <dgm:pt modelId="{60F047C0-FF25-4A0B-97AE-07FEDCBFC969}" cxnId="{CDDDEAA7-EB22-4401-B3D3-64CD98B0E46D}" type="sibTrans">
      <dgm:prSet/>
      <dgm:spPr/>
      <dgm:t>
        <a:bodyPr/>
        <a:lstStyle/>
        <a:p>
          <a:endParaRPr lang="zh-CN" altLang="en-US">
            <a:latin typeface="思源黑体 CN Regular" pitchFamily="34" charset="-122"/>
            <a:ea typeface="思源黑体 CN Regular" pitchFamily="34" charset="-122"/>
          </a:endParaRPr>
        </a:p>
      </dgm:t>
    </dgm:pt>
    <dgm:pt modelId="{E2DB7421-C6E3-4FD5-81EA-D1AB07FF7E48}">
      <dgm:prSet custT="1"/>
      <dgm:spPr/>
      <dgm:t>
        <a:bodyPr/>
        <a:lstStyle/>
        <a:p>
          <a:endParaRPr lang="en-US" altLang="zh-CN" sz="900" b="0" i="0" u="none" strike="noStrike" dirty="0">
            <a:solidFill>
              <a:schemeClr val="tx1"/>
            </a:solidFill>
            <a:latin typeface="Poppins" pitchFamily="2" charset="0"/>
            <a:ea typeface="思源黑体 CN Regular" pitchFamily="34" charset="-122"/>
            <a:cs typeface="Poppins" pitchFamily="2" charset="0"/>
          </a:endParaRPr>
        </a:p>
      </dgm:t>
    </dgm:pt>
    <dgm:pt modelId="{A7665170-EA52-4C40-832C-4C243D089776}" cxnId="{27DFB480-88EA-4576-ADFB-DF99098BEC2E}" type="parTrans">
      <dgm:prSet/>
      <dgm:spPr/>
      <dgm:t>
        <a:bodyPr/>
        <a:lstStyle/>
        <a:p>
          <a:endParaRPr lang="zh-CN" altLang="en-US"/>
        </a:p>
      </dgm:t>
    </dgm:pt>
    <dgm:pt modelId="{74510C5C-0E11-45A0-A2B9-9A4EA15BE9FB}" cxnId="{27DFB480-88EA-4576-ADFB-DF99098BEC2E}" type="sibTrans">
      <dgm:prSet/>
      <dgm:spPr/>
      <dgm:t>
        <a:bodyPr/>
        <a:lstStyle/>
        <a:p>
          <a:endParaRPr lang="zh-CN" altLang="en-US"/>
        </a:p>
      </dgm:t>
    </dgm:pt>
    <dgm:pt modelId="{C061A8BB-2D49-46C1-95D2-AE22F3EA1163}">
      <dgm:prSet custT="1"/>
      <dgm:spPr/>
      <dgm:t>
        <a:bodyPr/>
        <a:lstStyle/>
        <a:p>
          <a:r>
            <a:rPr lang="zh-CN" altLang="en-US" sz="900" b="0" i="0" u="none" strike="noStrike" dirty="0">
              <a:solidFill>
                <a:schemeClr val="tx1"/>
              </a:solidFill>
              <a:latin typeface="Poppins" pitchFamily="2" charset="0"/>
              <a:ea typeface="思源黑体 CN Regular" pitchFamily="34" charset="-122"/>
              <a:cs typeface="Poppins" pitchFamily="2" charset="0"/>
            </a:rPr>
            <a:t> </a:t>
          </a:r>
          <a:r>
            <a:rPr lang="zh-CN" altLang="en-US" sz="900" b="0" i="0" u="none" strike="noStrike" dirty="0">
              <a:solidFill>
                <a:srgbClr val="FF0000"/>
              </a:solidFill>
              <a:latin typeface="Poppins" pitchFamily="2" charset="0"/>
              <a:ea typeface="思源黑体 CN Regular" pitchFamily="34" charset="-122"/>
              <a:cs typeface="Poppins" pitchFamily="2" charset="0"/>
            </a:rPr>
            <a:t>要求对工艺参数做出评价</a:t>
          </a:r>
          <a:endParaRPr lang="zh-CN" altLang="en-US" sz="900" baseline="0" dirty="0">
            <a:solidFill>
              <a:srgbClr val="FF0000"/>
            </a:solidFill>
            <a:latin typeface="Poppins" pitchFamily="2" charset="0"/>
            <a:ea typeface="思源黑体 CN Regular" pitchFamily="34" charset="-122"/>
            <a:cs typeface="Poppins" pitchFamily="2" charset="0"/>
          </a:endParaRPr>
        </a:p>
      </dgm:t>
    </dgm:pt>
    <dgm:pt modelId="{F758F0B9-4F16-4DA5-87A8-872750EE4D15}" cxnId="{B3D3378C-A183-473B-87A8-50B35B3283D6}" type="parTrans">
      <dgm:prSet/>
      <dgm:spPr/>
      <dgm:t>
        <a:bodyPr/>
        <a:lstStyle/>
        <a:p>
          <a:endParaRPr lang="zh-CN" altLang="en-US"/>
        </a:p>
      </dgm:t>
    </dgm:pt>
    <dgm:pt modelId="{623FC0A0-CA48-4AA7-AC14-C25D14C39EDF}" cxnId="{B3D3378C-A183-473B-87A8-50B35B3283D6}" type="sibTrans">
      <dgm:prSet/>
      <dgm:spPr/>
      <dgm:t>
        <a:bodyPr/>
        <a:lstStyle/>
        <a:p>
          <a:endParaRPr lang="zh-CN" altLang="en-US"/>
        </a:p>
      </dgm:t>
    </dgm:pt>
    <dgm:pt modelId="{0FB0B0D1-B261-4C58-87B3-455EC92BB44A}">
      <dgm:prSet custT="1"/>
      <dgm:spPr/>
      <dgm:t>
        <a:bodyPr/>
        <a:lstStyle/>
        <a:p>
          <a:endParaRPr lang="zh-CN" altLang="en-US" sz="900" baseline="0" dirty="0">
            <a:solidFill>
              <a:srgbClr val="FF0000"/>
            </a:solidFill>
            <a:latin typeface="Poppins" pitchFamily="2" charset="0"/>
            <a:ea typeface="思源黑体 CN Regular" pitchFamily="34" charset="-122"/>
            <a:cs typeface="Poppins" pitchFamily="2" charset="0"/>
          </a:endParaRPr>
        </a:p>
      </dgm:t>
    </dgm:pt>
    <dgm:pt modelId="{266CA02B-6CE5-485F-8457-2D474CC8F1EF}" cxnId="{2103283A-38B7-4DCC-A983-3189D76DA92A}" type="parTrans">
      <dgm:prSet/>
      <dgm:spPr/>
    </dgm:pt>
    <dgm:pt modelId="{65D1ECDC-D38B-49A3-888C-256DEE9A7BB0}" cxnId="{2103283A-38B7-4DCC-A983-3189D76DA92A}" type="sibTrans">
      <dgm:prSet/>
      <dgm:spPr/>
    </dgm:pt>
    <dgm:pt modelId="{58CE0EBF-2A32-41E0-BEF8-85BE1C54C0C5}">
      <dgm:prSet custT="1"/>
      <dgm:spPr/>
      <dgm:t>
        <a:bodyPr/>
        <a:lstStyle/>
        <a:p>
          <a:endParaRPr lang="zh-CN" altLang="en-US" sz="900" baseline="0" dirty="0">
            <a:solidFill>
              <a:srgbClr val="FF0000"/>
            </a:solidFill>
            <a:latin typeface="Poppins" pitchFamily="2" charset="0"/>
            <a:ea typeface="思源黑体 CN Regular" pitchFamily="34" charset="-122"/>
            <a:cs typeface="Poppins" pitchFamily="2" charset="0"/>
          </a:endParaRPr>
        </a:p>
      </dgm:t>
    </dgm:pt>
    <dgm:pt modelId="{F6568211-B40F-4422-9E9F-E43761D422EB}" cxnId="{EB33B0E6-696F-48BC-A976-EFC837186A0B}" type="parTrans">
      <dgm:prSet/>
      <dgm:spPr/>
    </dgm:pt>
    <dgm:pt modelId="{D65939E9-B624-4EE1-BB37-921CEE2D5B8D}" cxnId="{EB33B0E6-696F-48BC-A976-EFC837186A0B}" type="sibTrans">
      <dgm:prSet/>
      <dgm:spPr/>
    </dgm:pt>
    <dgm:pt modelId="{D0FAD6DB-CB1E-4D24-9476-FD6CB2301191}">
      <dgm:prSet phldrT="[文本]" custT="1"/>
      <dgm:spPr>
        <a:solidFill>
          <a:srgbClr val="377D6C"/>
        </a:solidFill>
        <a:ln>
          <a:solidFill>
            <a:srgbClr val="377D6C"/>
          </a:solidFill>
        </a:ln>
      </dgm:spPr>
      <dgm:t>
        <a:bodyPr/>
        <a:lstStyle/>
        <a:p>
          <a:r>
            <a:rPr lang="en-US" altLang="zh-CN" sz="1400" b="1" dirty="0">
              <a:latin typeface="Poppins" pitchFamily="2" charset="0"/>
              <a:ea typeface="思源黑体 CN Regular" pitchFamily="34" charset="-122"/>
              <a:cs typeface="Poppins" pitchFamily="2" charset="0"/>
            </a:rPr>
            <a:t>FDA</a:t>
          </a:r>
          <a:endParaRPr lang="zh-CN" altLang="en-US" sz="1400" b="1" dirty="0">
            <a:latin typeface="Poppins" pitchFamily="2" charset="0"/>
            <a:ea typeface="思源黑体 CN Regular" pitchFamily="34" charset="-122"/>
            <a:cs typeface="Poppins" pitchFamily="2" charset="0"/>
          </a:endParaRPr>
        </a:p>
      </dgm:t>
    </dgm:pt>
    <dgm:pt modelId="{2CDB8A88-2B9F-4B1F-8793-56F6EAEA2B2C}" cxnId="{793145EC-5601-4DBC-A9E0-4DAD54CCBD15}" type="parTrans">
      <dgm:prSet/>
      <dgm:spPr/>
      <dgm:t>
        <a:bodyPr/>
        <a:lstStyle/>
        <a:p>
          <a:endParaRPr lang="zh-CN" altLang="en-US">
            <a:latin typeface="思源黑体 CN Regular" pitchFamily="34" charset="-122"/>
            <a:ea typeface="思源黑体 CN Regular" pitchFamily="34" charset="-122"/>
          </a:endParaRPr>
        </a:p>
      </dgm:t>
    </dgm:pt>
    <dgm:pt modelId="{0ADD8F0E-4D30-482D-8B5A-E5DD09D2C9C0}" cxnId="{793145EC-5601-4DBC-A9E0-4DAD54CCBD15}" type="sibTrans">
      <dgm:prSet/>
      <dgm:spPr/>
      <dgm:t>
        <a:bodyPr/>
        <a:lstStyle/>
        <a:p>
          <a:endParaRPr lang="zh-CN" altLang="en-US">
            <a:latin typeface="思源黑体 CN Regular" pitchFamily="34" charset="-122"/>
            <a:ea typeface="思源黑体 CN Regular" pitchFamily="34" charset="-122"/>
          </a:endParaRPr>
        </a:p>
      </dgm:t>
    </dgm:pt>
    <dgm:pt modelId="{F8D30A86-237C-4183-8104-CF4054E2C664}">
      <dgm:prSet phldrT="[文本]" custT="1"/>
      <dgm:spPr>
        <a:solidFill>
          <a:schemeClr val="bg1">
            <a:alpha val="90000"/>
          </a:schemeClr>
        </a:solidFill>
        <a:ln>
          <a:solidFill>
            <a:srgbClr val="2A6053">
              <a:alpha val="90000"/>
            </a:srgbClr>
          </a:solidFill>
        </a:ln>
      </dgm:spPr>
      <dgm:t>
        <a:bodyPr/>
        <a:lstStyle/>
        <a:p>
          <a:r>
            <a:rPr lang="zh-CN" altLang="en-US" sz="900" baseline="0" dirty="0">
              <a:solidFill>
                <a:schemeClr val="tx1"/>
              </a:solidFill>
              <a:latin typeface="Poppins" pitchFamily="2" charset="0"/>
              <a:ea typeface="思源黑体 CN Regular" pitchFamily="34" charset="-122"/>
              <a:cs typeface="Poppins" pitchFamily="2" charset="0"/>
            </a:rPr>
            <a:t>应准确反应实际工艺，</a:t>
          </a:r>
          <a:r>
            <a:rPr lang="zh-CN" altLang="en-US" sz="900" b="0" i="0" u="none" strike="noStrike" dirty="0">
              <a:solidFill>
                <a:schemeClr val="tx1"/>
              </a:solidFill>
              <a:latin typeface="Poppins" pitchFamily="2" charset="0"/>
              <a:ea typeface="思源黑体 CN Regular" pitchFamily="34" charset="-122"/>
              <a:cs typeface="Poppins" pitchFamily="2" charset="0"/>
            </a:rPr>
            <a:t>柱床大小、流速、流速</a:t>
          </a:r>
          <a:r>
            <a:rPr lang="en-US" altLang="zh-CN" sz="900" b="0" i="0" u="none" strike="noStrike" dirty="0">
              <a:solidFill>
                <a:schemeClr val="tx1"/>
              </a:solidFill>
              <a:latin typeface="Poppins" pitchFamily="2" charset="0"/>
              <a:ea typeface="思源黑体 CN Regular" pitchFamily="34" charset="-122"/>
              <a:cs typeface="Poppins" pitchFamily="2" charset="0"/>
            </a:rPr>
            <a:t>/</a:t>
          </a:r>
          <a:r>
            <a:rPr lang="zh-CN" altLang="en-US" sz="900" b="0" i="0" u="none" strike="noStrike" dirty="0">
              <a:solidFill>
                <a:schemeClr val="tx1"/>
              </a:solidFill>
              <a:latin typeface="Poppins" pitchFamily="2" charset="0"/>
              <a:ea typeface="思源黑体 CN Regular" pitchFamily="34" charset="-122"/>
              <a:cs typeface="Poppins" pitchFamily="2" charset="0"/>
            </a:rPr>
            <a:t>柱床高度比、缓冲液、缓冲液类型、</a:t>
          </a:r>
          <a:r>
            <a:rPr lang="en-US" altLang="zh-CN" sz="900" b="0" i="0" u="none" strike="noStrike" dirty="0">
              <a:solidFill>
                <a:schemeClr val="tx1"/>
              </a:solidFill>
              <a:latin typeface="Poppins" pitchFamily="2" charset="0"/>
              <a:ea typeface="思源黑体 CN Regular" pitchFamily="34" charset="-122"/>
              <a:cs typeface="Poppins" pitchFamily="2" charset="0"/>
            </a:rPr>
            <a:t>PH</a:t>
          </a:r>
          <a:r>
            <a:rPr lang="zh-CN" altLang="en-US" sz="900" b="0" i="0" u="none" strike="noStrike" dirty="0">
              <a:solidFill>
                <a:schemeClr val="tx1"/>
              </a:solidFill>
              <a:latin typeface="Poppins" pitchFamily="2" charset="0"/>
              <a:ea typeface="思源黑体 CN Regular" pitchFamily="34" charset="-122"/>
              <a:cs typeface="Poppins" pitchFamily="2" charset="0"/>
            </a:rPr>
            <a:t>、蛋白浓度、盐及产品浓度应代表生产工艺水平。</a:t>
          </a:r>
          <a:endParaRPr lang="zh-CN" altLang="en-US" sz="900" dirty="0">
            <a:latin typeface="Poppins" pitchFamily="2" charset="0"/>
            <a:ea typeface="思源黑体 CN Regular" pitchFamily="34" charset="-122"/>
            <a:cs typeface="Poppins" pitchFamily="2" charset="0"/>
          </a:endParaRPr>
        </a:p>
      </dgm:t>
    </dgm:pt>
    <dgm:pt modelId="{35BC4CB6-A510-40B4-BD80-2E13291D95FA}" cxnId="{B618C393-0C5A-4F4D-B510-97C0B9794301}" type="parTrans">
      <dgm:prSet/>
      <dgm:spPr/>
      <dgm:t>
        <a:bodyPr/>
        <a:lstStyle/>
        <a:p>
          <a:endParaRPr lang="zh-CN" altLang="en-US">
            <a:latin typeface="思源黑体 CN Regular" pitchFamily="34" charset="-122"/>
            <a:ea typeface="思源黑体 CN Regular" pitchFamily="34" charset="-122"/>
          </a:endParaRPr>
        </a:p>
      </dgm:t>
    </dgm:pt>
    <dgm:pt modelId="{72A95383-2762-48F6-9263-AC0C93F49D8B}" cxnId="{B618C393-0C5A-4F4D-B510-97C0B9794301}" type="sibTrans">
      <dgm:prSet/>
      <dgm:spPr/>
      <dgm:t>
        <a:bodyPr/>
        <a:lstStyle/>
        <a:p>
          <a:endParaRPr lang="zh-CN" altLang="en-US">
            <a:latin typeface="思源黑体 CN Regular" pitchFamily="34" charset="-122"/>
            <a:ea typeface="思源黑体 CN Regular" pitchFamily="34" charset="-122"/>
          </a:endParaRPr>
        </a:p>
      </dgm:t>
    </dgm:pt>
    <dgm:pt modelId="{5A1126E1-E258-412D-AFD5-7A64655FF3F3}">
      <dgm:prSet phldrT="[文本]" custT="1"/>
      <dgm:spPr>
        <a:solidFill>
          <a:srgbClr val="377D6C"/>
        </a:solidFill>
        <a:ln>
          <a:solidFill>
            <a:srgbClr val="377D6C"/>
          </a:solidFill>
        </a:ln>
      </dgm:spPr>
      <dgm:t>
        <a:bodyPr/>
        <a:lstStyle/>
        <a:p>
          <a:r>
            <a:rPr lang="en-US" altLang="zh-CN" sz="1400" b="1" dirty="0">
              <a:latin typeface="Poppins" pitchFamily="2" charset="0"/>
              <a:ea typeface="思源黑体 CN Regular" pitchFamily="34" charset="-122"/>
              <a:cs typeface="Poppins" pitchFamily="2" charset="0"/>
            </a:rPr>
            <a:t>EMEA</a:t>
          </a:r>
          <a:endParaRPr lang="zh-CN" altLang="en-US" sz="1400" b="1" dirty="0">
            <a:latin typeface="Poppins" pitchFamily="2" charset="0"/>
            <a:ea typeface="思源黑体 CN Regular" pitchFamily="34" charset="-122"/>
            <a:cs typeface="Poppins" pitchFamily="2" charset="0"/>
          </a:endParaRPr>
        </a:p>
      </dgm:t>
    </dgm:pt>
    <dgm:pt modelId="{0BC030AE-26DB-40E4-A707-AAF61875F30A}" cxnId="{0BAD65D2-93EB-4987-8695-858E3B623397}" type="parTrans">
      <dgm:prSet/>
      <dgm:spPr/>
      <dgm:t>
        <a:bodyPr/>
        <a:lstStyle/>
        <a:p>
          <a:endParaRPr lang="zh-CN" altLang="en-US">
            <a:latin typeface="思源黑体 CN Regular" pitchFamily="34" charset="-122"/>
            <a:ea typeface="思源黑体 CN Regular" pitchFamily="34" charset="-122"/>
          </a:endParaRPr>
        </a:p>
      </dgm:t>
    </dgm:pt>
    <dgm:pt modelId="{745DBAF3-8A50-49B0-8729-8F4EBA1EB0EF}" cxnId="{0BAD65D2-93EB-4987-8695-858E3B623397}" type="sibTrans">
      <dgm:prSet/>
      <dgm:spPr/>
      <dgm:t>
        <a:bodyPr/>
        <a:lstStyle/>
        <a:p>
          <a:endParaRPr lang="zh-CN" altLang="en-US">
            <a:latin typeface="思源黑体 CN Regular" pitchFamily="34" charset="-122"/>
            <a:ea typeface="思源黑体 CN Regular" pitchFamily="34" charset="-122"/>
          </a:endParaRPr>
        </a:p>
      </dgm:t>
    </dgm:pt>
    <dgm:pt modelId="{6A5D9A5E-42D5-4334-8D38-302B73662599}">
      <dgm:prSet phldrT="[文本]" custT="1"/>
      <dgm:spPr>
        <a:solidFill>
          <a:schemeClr val="bg1">
            <a:alpha val="90000"/>
          </a:schemeClr>
        </a:solidFill>
        <a:ln>
          <a:solidFill>
            <a:srgbClr val="2A6053">
              <a:alpha val="90000"/>
            </a:srgbClr>
          </a:solidFill>
        </a:ln>
      </dgm:spPr>
      <dgm:t>
        <a:bodyPr/>
        <a:lstStyle/>
        <a:p>
          <a:r>
            <a:rPr lang="zh-CN" altLang="en-US" sz="900" b="0" i="0" u="none" strike="noStrike" dirty="0">
              <a:solidFill>
                <a:schemeClr val="tx1"/>
              </a:solidFill>
              <a:latin typeface="Poppins" pitchFamily="2" charset="0"/>
              <a:ea typeface="思源黑体 CN Regular" pitchFamily="34" charset="-122"/>
              <a:cs typeface="Poppins" pitchFamily="2" charset="0"/>
            </a:rPr>
            <a:t>缩小工艺模型与实际生产工艺的可比性是缩小工艺模型对生产工艺病毒评价结果可接受的前提条件。通过比较工艺参数如</a:t>
          </a:r>
          <a:r>
            <a:rPr lang="en-US" altLang="zh-CN" sz="900" b="0" i="0" u="none" strike="noStrike" dirty="0">
              <a:solidFill>
                <a:schemeClr val="tx1"/>
              </a:solidFill>
              <a:latin typeface="Poppins" pitchFamily="2" charset="0"/>
              <a:ea typeface="思源黑体 CN Regular" pitchFamily="34" charset="-122"/>
              <a:cs typeface="Poppins" pitchFamily="2" charset="0"/>
            </a:rPr>
            <a:t>PH</a:t>
          </a:r>
          <a:r>
            <a:rPr lang="zh-CN" altLang="en-US" sz="900" b="0" i="0" u="none" strike="noStrike" dirty="0">
              <a:solidFill>
                <a:schemeClr val="tx1"/>
              </a:solidFill>
              <a:latin typeface="Poppins" pitchFamily="2" charset="0"/>
              <a:ea typeface="思源黑体 CN Regular" pitchFamily="34" charset="-122"/>
              <a:cs typeface="Poppins" pitchFamily="2" charset="0"/>
            </a:rPr>
            <a:t>，温度，蛋白浓度，其它成分，反应时间，柱床高度，线性流速等，</a:t>
          </a:r>
          <a:r>
            <a:rPr lang="zh-CN" altLang="en-US" sz="900" b="0" i="0" u="none" strike="noStrike" dirty="0">
              <a:solidFill>
                <a:srgbClr val="FF0000"/>
              </a:solidFill>
              <a:latin typeface="Poppins" pitchFamily="2" charset="0"/>
              <a:ea typeface="思源黑体 CN Regular" pitchFamily="34" charset="-122"/>
              <a:cs typeface="Poppins" pitchFamily="2" charset="0"/>
            </a:rPr>
            <a:t>对缩小工艺模型进行论证。</a:t>
          </a:r>
          <a:endParaRPr lang="zh-CN" altLang="en-US" sz="900" dirty="0">
            <a:latin typeface="Poppins" pitchFamily="2" charset="0"/>
            <a:ea typeface="思源黑体 CN Regular" pitchFamily="34" charset="-122"/>
            <a:cs typeface="Poppins" pitchFamily="2" charset="0"/>
          </a:endParaRPr>
        </a:p>
      </dgm:t>
    </dgm:pt>
    <dgm:pt modelId="{EBCA1B41-0E31-4763-851B-2BA82500DE3A}" cxnId="{58011069-D212-4D96-9751-9E7D327E0BD8}" type="parTrans">
      <dgm:prSet/>
      <dgm:spPr/>
      <dgm:t>
        <a:bodyPr/>
        <a:lstStyle/>
        <a:p>
          <a:endParaRPr lang="zh-CN" altLang="en-US">
            <a:latin typeface="思源黑体 CN Regular" pitchFamily="34" charset="-122"/>
            <a:ea typeface="思源黑体 CN Regular" pitchFamily="34" charset="-122"/>
          </a:endParaRPr>
        </a:p>
      </dgm:t>
    </dgm:pt>
    <dgm:pt modelId="{F1369617-4244-414A-B0FB-220E5220AD91}" cxnId="{58011069-D212-4D96-9751-9E7D327E0BD8}" type="sibTrans">
      <dgm:prSet/>
      <dgm:spPr/>
      <dgm:t>
        <a:bodyPr/>
        <a:lstStyle/>
        <a:p>
          <a:endParaRPr lang="zh-CN" altLang="en-US">
            <a:latin typeface="思源黑体 CN Regular" pitchFamily="34" charset="-122"/>
            <a:ea typeface="思源黑体 CN Regular" pitchFamily="34" charset="-122"/>
          </a:endParaRPr>
        </a:p>
      </dgm:t>
    </dgm:pt>
    <dgm:pt modelId="{DBC3022D-BBE1-4999-ADEB-FCB06FB8DD6B}">
      <dgm:prSet phldrT="[文本]" custT="1"/>
      <dgm:spPr>
        <a:solidFill>
          <a:srgbClr val="377D6C"/>
        </a:solidFill>
        <a:ln>
          <a:solidFill>
            <a:srgbClr val="377D6C"/>
          </a:solidFill>
        </a:ln>
      </dgm:spPr>
      <dgm:t>
        <a:bodyPr/>
        <a:lstStyle/>
        <a:p>
          <a:r>
            <a:rPr lang="zh-CN" altLang="en-US" sz="1400" b="1" dirty="0">
              <a:latin typeface="Poppins" pitchFamily="2" charset="0"/>
              <a:ea typeface="思源黑体 CN Regular" pitchFamily="34" charset="-122"/>
              <a:cs typeface="Poppins" pitchFamily="2" charset="0"/>
            </a:rPr>
            <a:t>中国</a:t>
          </a:r>
        </a:p>
      </dgm:t>
    </dgm:pt>
    <dgm:pt modelId="{9A62FADF-34E4-45C4-9B8C-B17379F4C272}" cxnId="{6A32A047-C395-4089-A1C9-17A1666E288D}" type="parTrans">
      <dgm:prSet/>
      <dgm:spPr/>
      <dgm:t>
        <a:bodyPr/>
        <a:lstStyle/>
        <a:p>
          <a:endParaRPr lang="zh-CN" altLang="en-US">
            <a:latin typeface="思源黑体 CN Regular" pitchFamily="34" charset="-122"/>
            <a:ea typeface="思源黑体 CN Regular" pitchFamily="34" charset="-122"/>
          </a:endParaRPr>
        </a:p>
      </dgm:t>
    </dgm:pt>
    <dgm:pt modelId="{7B0425E9-AC53-45AD-8FB6-09B4F5805DB5}" cxnId="{6A32A047-C395-4089-A1C9-17A1666E288D}" type="sibTrans">
      <dgm:prSet/>
      <dgm:spPr/>
      <dgm:t>
        <a:bodyPr/>
        <a:lstStyle/>
        <a:p>
          <a:endParaRPr lang="zh-CN" altLang="en-US">
            <a:latin typeface="思源黑体 CN Regular" pitchFamily="34" charset="-122"/>
            <a:ea typeface="思源黑体 CN Regular" pitchFamily="34" charset="-122"/>
          </a:endParaRPr>
        </a:p>
      </dgm:t>
    </dgm:pt>
    <dgm:pt modelId="{3E4BAC88-CAE4-4463-98D0-7B0384A50B4A}">
      <dgm:prSet phldrT="[文本]" custT="1"/>
      <dgm:spPr>
        <a:solidFill>
          <a:schemeClr val="bg1">
            <a:alpha val="90000"/>
          </a:schemeClr>
        </a:solidFill>
        <a:ln>
          <a:solidFill>
            <a:srgbClr val="2A6053">
              <a:alpha val="90000"/>
            </a:srgbClr>
          </a:solidFill>
        </a:ln>
      </dgm:spPr>
      <dgm:t>
        <a:bodyPr/>
        <a:lstStyle/>
        <a:p>
          <a:r>
            <a:rPr lang="zh-CN" altLang="en-US" sz="900" b="0" i="0" u="none" strike="noStrike" dirty="0">
              <a:solidFill>
                <a:srgbClr val="FF0000"/>
              </a:solidFill>
              <a:latin typeface="Poppins" pitchFamily="2" charset="0"/>
              <a:ea typeface="思源黑体 CN Regular" pitchFamily="34" charset="-122"/>
              <a:cs typeface="Poppins" pitchFamily="2" charset="0"/>
            </a:rPr>
            <a:t>应对缩小生产规模的有效性加以证实</a:t>
          </a:r>
          <a:r>
            <a:rPr lang="zh-CN" altLang="en-US" sz="900" b="0" i="0" u="none" strike="noStrike" dirty="0">
              <a:solidFill>
                <a:schemeClr val="tx1"/>
              </a:solidFill>
              <a:latin typeface="Poppins" pitchFamily="2" charset="0"/>
              <a:ea typeface="思源黑体 CN Regular" pitchFamily="34" charset="-122"/>
              <a:cs typeface="Poppins" pitchFamily="2" charset="0"/>
            </a:rPr>
            <a:t>。如色谱纯化工艺，选择的色谱设备，柱床高度、线性流速、流速</a:t>
          </a:r>
          <a:r>
            <a:rPr lang="en-US" altLang="zh-CN" sz="900" b="0" i="0" u="none" strike="noStrike" dirty="0">
              <a:solidFill>
                <a:schemeClr val="tx1"/>
              </a:solidFill>
              <a:latin typeface="Poppins" pitchFamily="2" charset="0"/>
              <a:ea typeface="思源黑体 CN Regular" pitchFamily="34" charset="-122"/>
              <a:cs typeface="Poppins" pitchFamily="2" charset="0"/>
            </a:rPr>
            <a:t>/</a:t>
          </a:r>
          <a:r>
            <a:rPr lang="zh-CN" altLang="en-US" sz="900" b="0" i="0" u="none" strike="noStrike" dirty="0">
              <a:solidFill>
                <a:schemeClr val="tx1"/>
              </a:solidFill>
              <a:latin typeface="Poppins" pitchFamily="2" charset="0"/>
              <a:ea typeface="思源黑体 CN Regular" pitchFamily="34" charset="-122"/>
              <a:cs typeface="Poppins" pitchFamily="2" charset="0"/>
            </a:rPr>
            <a:t>柱床高度比、缓冲液、凝胶型号、</a:t>
          </a:r>
          <a:r>
            <a:rPr lang="en-US" altLang="zh-CN" sz="900" b="0" i="0" u="none" strike="noStrike" dirty="0">
              <a:solidFill>
                <a:schemeClr val="tx1"/>
              </a:solidFill>
              <a:latin typeface="Poppins" pitchFamily="2" charset="0"/>
              <a:ea typeface="思源黑体 CN Regular" pitchFamily="34" charset="-122"/>
              <a:cs typeface="Poppins" pitchFamily="2" charset="0"/>
            </a:rPr>
            <a:t>PH</a:t>
          </a:r>
          <a:r>
            <a:rPr lang="zh-CN" altLang="en-US" sz="900" b="0" i="0" u="none" strike="noStrike" dirty="0">
              <a:solidFill>
                <a:schemeClr val="tx1"/>
              </a:solidFill>
              <a:latin typeface="Poppins" pitchFamily="2" charset="0"/>
              <a:ea typeface="思源黑体 CN Regular" pitchFamily="34" charset="-122"/>
              <a:cs typeface="Poppins" pitchFamily="2" charset="0"/>
            </a:rPr>
            <a:t>、温度、蛋白浓度、盐及产品应代表生产工艺水平。虽然有些偏差是不可避免的，但应对实验结果可能产生的影响给予合理的解释。</a:t>
          </a:r>
          <a:endParaRPr lang="zh-CN" altLang="en-US" sz="900" dirty="0">
            <a:latin typeface="Poppins" pitchFamily="2" charset="0"/>
            <a:ea typeface="思源黑体 CN Regular" pitchFamily="34" charset="-122"/>
            <a:cs typeface="Poppins" pitchFamily="2" charset="0"/>
          </a:endParaRPr>
        </a:p>
      </dgm:t>
    </dgm:pt>
    <dgm:pt modelId="{7E5FC9F9-FCE0-42D9-9EBE-D4ADD520CA04}" cxnId="{28718B90-F258-4709-B9E5-324610F3B758}" type="parTrans">
      <dgm:prSet/>
      <dgm:spPr/>
      <dgm:t>
        <a:bodyPr/>
        <a:lstStyle/>
        <a:p>
          <a:endParaRPr lang="zh-CN" altLang="en-US">
            <a:latin typeface="思源黑体 CN Regular" pitchFamily="34" charset="-122"/>
            <a:ea typeface="思源黑体 CN Regular" pitchFamily="34" charset="-122"/>
          </a:endParaRPr>
        </a:p>
      </dgm:t>
    </dgm:pt>
    <dgm:pt modelId="{BFA33E90-9B07-4ED3-8A53-AAD635A01E4A}" cxnId="{28718B90-F258-4709-B9E5-324610F3B758}" type="sibTrans">
      <dgm:prSet/>
      <dgm:spPr/>
      <dgm:t>
        <a:bodyPr/>
        <a:lstStyle/>
        <a:p>
          <a:endParaRPr lang="zh-CN" altLang="en-US">
            <a:latin typeface="思源黑体 CN Regular" pitchFamily="34" charset="-122"/>
            <a:ea typeface="思源黑体 CN Regular" pitchFamily="34" charset="-122"/>
          </a:endParaRPr>
        </a:p>
      </dgm:t>
    </dgm:pt>
    <dgm:pt modelId="{75E6CF4D-3995-40C8-97FE-2A069518BDEE}" type="pres">
      <dgm:prSet presAssocID="{12B43392-9B88-43FE-AD5E-87C770208D3A}" presName="Name0" presStyleCnt="0">
        <dgm:presLayoutVars>
          <dgm:dir/>
          <dgm:animLvl val="lvl"/>
          <dgm:resizeHandles val="exact"/>
        </dgm:presLayoutVars>
      </dgm:prSet>
      <dgm:spPr/>
    </dgm:pt>
    <dgm:pt modelId="{064636B0-A5C2-4A92-88F2-4E59F2FA8548}" type="pres">
      <dgm:prSet presAssocID="{F9688478-D206-460D-A697-148571EA9036}" presName="composite" presStyleCnt="0"/>
      <dgm:spPr/>
    </dgm:pt>
    <dgm:pt modelId="{0FCDC40A-096B-49D2-AEDF-30BFC03D8573}" type="pres">
      <dgm:prSet presAssocID="{F9688478-D206-460D-A697-148571EA9036}" presName="parTx" presStyleLbl="alignNode1" presStyleIdx="0" presStyleCnt="4" custScaleY="105885">
        <dgm:presLayoutVars>
          <dgm:chMax val="0"/>
          <dgm:chPref val="0"/>
          <dgm:bulletEnabled val="1"/>
        </dgm:presLayoutVars>
      </dgm:prSet>
      <dgm:spPr/>
    </dgm:pt>
    <dgm:pt modelId="{B2EAD1FF-088B-4A8F-99AE-BDD2752ABEF7}" type="pres">
      <dgm:prSet presAssocID="{F9688478-D206-460D-A697-148571EA9036}" presName="desTx" presStyleLbl="alignAccFollowNode1" presStyleIdx="0" presStyleCnt="4" custScaleX="100165">
        <dgm:presLayoutVars>
          <dgm:bulletEnabled val="1"/>
        </dgm:presLayoutVars>
      </dgm:prSet>
      <dgm:spPr/>
    </dgm:pt>
    <dgm:pt modelId="{74C80852-73AF-4E9D-816C-A18276F0F1DE}" type="pres">
      <dgm:prSet presAssocID="{175BE37F-0058-4FB3-9AEF-1F2BE188B515}" presName="space" presStyleCnt="0"/>
      <dgm:spPr/>
    </dgm:pt>
    <dgm:pt modelId="{172903C6-34A7-40B2-8B06-2B30B320F437}" type="pres">
      <dgm:prSet presAssocID="{D0FAD6DB-CB1E-4D24-9476-FD6CB2301191}" presName="composite" presStyleCnt="0"/>
      <dgm:spPr/>
    </dgm:pt>
    <dgm:pt modelId="{B3E6E513-4B89-41AA-9981-857D955E5816}" type="pres">
      <dgm:prSet presAssocID="{D0FAD6DB-CB1E-4D24-9476-FD6CB2301191}" presName="parTx" presStyleLbl="alignNode1" presStyleIdx="1" presStyleCnt="4">
        <dgm:presLayoutVars>
          <dgm:chMax val="0"/>
          <dgm:chPref val="0"/>
          <dgm:bulletEnabled val="1"/>
        </dgm:presLayoutVars>
      </dgm:prSet>
      <dgm:spPr/>
    </dgm:pt>
    <dgm:pt modelId="{65B416BE-A5E7-40DE-B082-6B25D1D927B2}" type="pres">
      <dgm:prSet presAssocID="{D0FAD6DB-CB1E-4D24-9476-FD6CB2301191}" presName="desTx" presStyleLbl="alignAccFollowNode1" presStyleIdx="1" presStyleCnt="4">
        <dgm:presLayoutVars>
          <dgm:bulletEnabled val="1"/>
        </dgm:presLayoutVars>
      </dgm:prSet>
      <dgm:spPr/>
    </dgm:pt>
    <dgm:pt modelId="{18D747BE-1A8C-4DF2-A75A-E7D4DD2D5BAA}" type="pres">
      <dgm:prSet presAssocID="{0ADD8F0E-4D30-482D-8B5A-E5DD09D2C9C0}" presName="space" presStyleCnt="0"/>
      <dgm:spPr/>
    </dgm:pt>
    <dgm:pt modelId="{66CA8469-0897-4CE9-B822-4C96989A3FE8}" type="pres">
      <dgm:prSet presAssocID="{5A1126E1-E258-412D-AFD5-7A64655FF3F3}" presName="composite" presStyleCnt="0"/>
      <dgm:spPr/>
    </dgm:pt>
    <dgm:pt modelId="{AA2AA248-AF19-4989-93BA-EFA6F4EDC5E3}" type="pres">
      <dgm:prSet presAssocID="{5A1126E1-E258-412D-AFD5-7A64655FF3F3}" presName="parTx" presStyleLbl="alignNode1" presStyleIdx="2" presStyleCnt="4">
        <dgm:presLayoutVars>
          <dgm:chMax val="0"/>
          <dgm:chPref val="0"/>
          <dgm:bulletEnabled val="1"/>
        </dgm:presLayoutVars>
      </dgm:prSet>
      <dgm:spPr/>
    </dgm:pt>
    <dgm:pt modelId="{1C086951-84CF-459A-A7A7-307FEBE19726}" type="pres">
      <dgm:prSet presAssocID="{5A1126E1-E258-412D-AFD5-7A64655FF3F3}" presName="desTx" presStyleLbl="alignAccFollowNode1" presStyleIdx="2" presStyleCnt="4">
        <dgm:presLayoutVars>
          <dgm:bulletEnabled val="1"/>
        </dgm:presLayoutVars>
      </dgm:prSet>
      <dgm:spPr/>
    </dgm:pt>
    <dgm:pt modelId="{3967515E-A657-4D4B-A18F-0189D0E68B38}" type="pres">
      <dgm:prSet presAssocID="{745DBAF3-8A50-49B0-8729-8F4EBA1EB0EF}" presName="space" presStyleCnt="0"/>
      <dgm:spPr/>
    </dgm:pt>
    <dgm:pt modelId="{2B12A686-F6B9-4656-9815-EF1F097DE4FD}" type="pres">
      <dgm:prSet presAssocID="{DBC3022D-BBE1-4999-ADEB-FCB06FB8DD6B}" presName="composite" presStyleCnt="0"/>
      <dgm:spPr/>
    </dgm:pt>
    <dgm:pt modelId="{028679BB-2F52-4F4A-8051-F35D7EBB9270}" type="pres">
      <dgm:prSet presAssocID="{DBC3022D-BBE1-4999-ADEB-FCB06FB8DD6B}" presName="parTx" presStyleLbl="alignNode1" presStyleIdx="3" presStyleCnt="4">
        <dgm:presLayoutVars>
          <dgm:chMax val="0"/>
          <dgm:chPref val="0"/>
          <dgm:bulletEnabled val="1"/>
        </dgm:presLayoutVars>
      </dgm:prSet>
      <dgm:spPr/>
    </dgm:pt>
    <dgm:pt modelId="{6B88D0C7-AE97-4A4B-A5E0-D91906CF2466}" type="pres">
      <dgm:prSet presAssocID="{DBC3022D-BBE1-4999-ADEB-FCB06FB8DD6B}" presName="desTx" presStyleLbl="alignAccFollowNode1" presStyleIdx="3" presStyleCnt="4">
        <dgm:presLayoutVars>
          <dgm:bulletEnabled val="1"/>
        </dgm:presLayoutVars>
      </dgm:prSet>
      <dgm:spPr/>
    </dgm:pt>
  </dgm:ptLst>
  <dgm:cxnLst>
    <dgm:cxn modelId="{7558CF0E-5E7B-4419-A7A7-FCA19772B2A2}" type="presOf" srcId="{F8D30A86-237C-4183-8104-CF4054E2C664}" destId="{65B416BE-A5E7-40DE-B082-6B25D1D927B2}" srcOrd="0" destOrd="0" presId="urn:microsoft.com/office/officeart/2005/8/layout/hList1"/>
    <dgm:cxn modelId="{696E9915-9E46-4D48-BF87-B19F75CE0F25}" type="presOf" srcId="{F26D4DCB-42AB-4765-AD57-6623B0877C85}" destId="{B2EAD1FF-088B-4A8F-99AE-BDD2752ABEF7}" srcOrd="0" destOrd="0" presId="urn:microsoft.com/office/officeart/2005/8/layout/hList1"/>
    <dgm:cxn modelId="{69100F19-F593-419B-987C-DE476D296059}" type="presOf" srcId="{E2DB7421-C6E3-4FD5-81EA-D1AB07FF7E48}" destId="{B2EAD1FF-088B-4A8F-99AE-BDD2752ABEF7}" srcOrd="0" destOrd="1" presId="urn:microsoft.com/office/officeart/2005/8/layout/hList1"/>
    <dgm:cxn modelId="{C600DC29-8AED-41FF-8CED-929B4ABC733C}" type="presOf" srcId="{D0FAD6DB-CB1E-4D24-9476-FD6CB2301191}" destId="{B3E6E513-4B89-41AA-9981-857D955E5816}" srcOrd="0" destOrd="0" presId="urn:microsoft.com/office/officeart/2005/8/layout/hList1"/>
    <dgm:cxn modelId="{2103283A-38B7-4DCC-A983-3189D76DA92A}" srcId="{F9688478-D206-460D-A697-148571EA9036}" destId="{0FB0B0D1-B261-4C58-87B3-455EC92BB44A}" srcOrd="3" destOrd="0" parTransId="{266CA02B-6CE5-485F-8457-2D474CC8F1EF}" sibTransId="{65D1ECDC-D38B-49A3-888C-256DEE9A7BB0}"/>
    <dgm:cxn modelId="{34090040-F420-4848-B195-D1C38160F6E8}" type="presOf" srcId="{C061A8BB-2D49-46C1-95D2-AE22F3EA1163}" destId="{B2EAD1FF-088B-4A8F-99AE-BDD2752ABEF7}" srcOrd="0" destOrd="2" presId="urn:microsoft.com/office/officeart/2005/8/layout/hList1"/>
    <dgm:cxn modelId="{0B59E162-1D51-4794-A9E4-4E4738E1B572}" srcId="{12B43392-9B88-43FE-AD5E-87C770208D3A}" destId="{F9688478-D206-460D-A697-148571EA9036}" srcOrd="0" destOrd="0" parTransId="{7EF372A9-0F66-444D-987F-336148AED82B}" sibTransId="{175BE37F-0058-4FB3-9AEF-1F2BE188B515}"/>
    <dgm:cxn modelId="{FD877E67-EE75-471B-B5D0-98CD44214319}" type="presOf" srcId="{3E4BAC88-CAE4-4463-98D0-7B0384A50B4A}" destId="{6B88D0C7-AE97-4A4B-A5E0-D91906CF2466}" srcOrd="0" destOrd="0" presId="urn:microsoft.com/office/officeart/2005/8/layout/hList1"/>
    <dgm:cxn modelId="{6A32A047-C395-4089-A1C9-17A1666E288D}" srcId="{12B43392-9B88-43FE-AD5E-87C770208D3A}" destId="{DBC3022D-BBE1-4999-ADEB-FCB06FB8DD6B}" srcOrd="3" destOrd="0" parTransId="{9A62FADF-34E4-45C4-9B8C-B17379F4C272}" sibTransId="{7B0425E9-AC53-45AD-8FB6-09B4F5805DB5}"/>
    <dgm:cxn modelId="{58011069-D212-4D96-9751-9E7D327E0BD8}" srcId="{5A1126E1-E258-412D-AFD5-7A64655FF3F3}" destId="{6A5D9A5E-42D5-4334-8D38-302B73662599}" srcOrd="0" destOrd="0" parTransId="{EBCA1B41-0E31-4763-851B-2BA82500DE3A}" sibTransId="{F1369617-4244-414A-B0FB-220E5220AD91}"/>
    <dgm:cxn modelId="{ADA82E73-358B-4AC2-ADF4-72526E6BAAF4}" type="presOf" srcId="{F9688478-D206-460D-A697-148571EA9036}" destId="{0FCDC40A-096B-49D2-AEDF-30BFC03D8573}" srcOrd="0" destOrd="0" presId="urn:microsoft.com/office/officeart/2005/8/layout/hList1"/>
    <dgm:cxn modelId="{DCB7C45A-1A9F-439C-A4DC-E70BD7AD79B6}" type="presOf" srcId="{DBC3022D-BBE1-4999-ADEB-FCB06FB8DD6B}" destId="{028679BB-2F52-4F4A-8051-F35D7EBB9270}" srcOrd="0" destOrd="0" presId="urn:microsoft.com/office/officeart/2005/8/layout/hList1"/>
    <dgm:cxn modelId="{27DFB480-88EA-4576-ADFB-DF99098BEC2E}" srcId="{F9688478-D206-460D-A697-148571EA9036}" destId="{E2DB7421-C6E3-4FD5-81EA-D1AB07FF7E48}" srcOrd="1" destOrd="0" parTransId="{A7665170-EA52-4C40-832C-4C243D089776}" sibTransId="{74510C5C-0E11-45A0-A2B9-9A4EA15BE9FB}"/>
    <dgm:cxn modelId="{B3D3378C-A183-473B-87A8-50B35B3283D6}" srcId="{F9688478-D206-460D-A697-148571EA9036}" destId="{C061A8BB-2D49-46C1-95D2-AE22F3EA1163}" srcOrd="2" destOrd="0" parTransId="{F758F0B9-4F16-4DA5-87A8-872750EE4D15}" sibTransId="{623FC0A0-CA48-4AA7-AC14-C25D14C39EDF}"/>
    <dgm:cxn modelId="{E19C4290-D6FD-4BE6-8C7E-43029127CDA5}" type="presOf" srcId="{12B43392-9B88-43FE-AD5E-87C770208D3A}" destId="{75E6CF4D-3995-40C8-97FE-2A069518BDEE}" srcOrd="0" destOrd="0" presId="urn:microsoft.com/office/officeart/2005/8/layout/hList1"/>
    <dgm:cxn modelId="{28718B90-F258-4709-B9E5-324610F3B758}" srcId="{DBC3022D-BBE1-4999-ADEB-FCB06FB8DD6B}" destId="{3E4BAC88-CAE4-4463-98D0-7B0384A50B4A}" srcOrd="0" destOrd="0" parTransId="{7E5FC9F9-FCE0-42D9-9EBE-D4ADD520CA04}" sibTransId="{BFA33E90-9B07-4ED3-8A53-AAD635A01E4A}"/>
    <dgm:cxn modelId="{B618C393-0C5A-4F4D-B510-97C0B9794301}" srcId="{D0FAD6DB-CB1E-4D24-9476-FD6CB2301191}" destId="{F8D30A86-237C-4183-8104-CF4054E2C664}" srcOrd="0" destOrd="0" parTransId="{35BC4CB6-A510-40B4-BD80-2E13291D95FA}" sibTransId="{72A95383-2762-48F6-9263-AC0C93F49D8B}"/>
    <dgm:cxn modelId="{CDDDEAA7-EB22-4401-B3D3-64CD98B0E46D}" srcId="{F9688478-D206-460D-A697-148571EA9036}" destId="{F26D4DCB-42AB-4765-AD57-6623B0877C85}" srcOrd="0" destOrd="0" parTransId="{A4A2E33A-612D-4B08-B5DD-C577783F428E}" sibTransId="{60F047C0-FF25-4A0B-97AE-07FEDCBFC969}"/>
    <dgm:cxn modelId="{2E53A8AF-FA18-4DA2-85F3-39D9CC253462}" type="presOf" srcId="{0FB0B0D1-B261-4C58-87B3-455EC92BB44A}" destId="{B2EAD1FF-088B-4A8F-99AE-BDD2752ABEF7}" srcOrd="0" destOrd="3" presId="urn:microsoft.com/office/officeart/2005/8/layout/hList1"/>
    <dgm:cxn modelId="{7E7E81B4-F580-4F03-8F89-D02F7EB26B5B}" type="presOf" srcId="{5A1126E1-E258-412D-AFD5-7A64655FF3F3}" destId="{AA2AA248-AF19-4989-93BA-EFA6F4EDC5E3}" srcOrd="0" destOrd="0" presId="urn:microsoft.com/office/officeart/2005/8/layout/hList1"/>
    <dgm:cxn modelId="{0BAD65D2-93EB-4987-8695-858E3B623397}" srcId="{12B43392-9B88-43FE-AD5E-87C770208D3A}" destId="{5A1126E1-E258-412D-AFD5-7A64655FF3F3}" srcOrd="2" destOrd="0" parTransId="{0BC030AE-26DB-40E4-A707-AAF61875F30A}" sibTransId="{745DBAF3-8A50-49B0-8729-8F4EBA1EB0EF}"/>
    <dgm:cxn modelId="{EB33B0E6-696F-48BC-A976-EFC837186A0B}" srcId="{F9688478-D206-460D-A697-148571EA9036}" destId="{58CE0EBF-2A32-41E0-BEF8-85BE1C54C0C5}" srcOrd="4" destOrd="0" parTransId="{F6568211-B40F-4422-9E9F-E43761D422EB}" sibTransId="{D65939E9-B624-4EE1-BB37-921CEE2D5B8D}"/>
    <dgm:cxn modelId="{9E2B1DE7-9D59-4AC7-97A0-579242763C93}" type="presOf" srcId="{6A5D9A5E-42D5-4334-8D38-302B73662599}" destId="{1C086951-84CF-459A-A7A7-307FEBE19726}" srcOrd="0" destOrd="0" presId="urn:microsoft.com/office/officeart/2005/8/layout/hList1"/>
    <dgm:cxn modelId="{793145EC-5601-4DBC-A9E0-4DAD54CCBD15}" srcId="{12B43392-9B88-43FE-AD5E-87C770208D3A}" destId="{D0FAD6DB-CB1E-4D24-9476-FD6CB2301191}" srcOrd="1" destOrd="0" parTransId="{2CDB8A88-2B9F-4B1F-8793-56F6EAEA2B2C}" sibTransId="{0ADD8F0E-4D30-482D-8B5A-E5DD09D2C9C0}"/>
    <dgm:cxn modelId="{78072EED-FC65-44F3-86A3-0C52BFBA4355}" type="presOf" srcId="{58CE0EBF-2A32-41E0-BEF8-85BE1C54C0C5}" destId="{B2EAD1FF-088B-4A8F-99AE-BDD2752ABEF7}" srcOrd="0" destOrd="4" presId="urn:microsoft.com/office/officeart/2005/8/layout/hList1"/>
    <dgm:cxn modelId="{9F95708B-4EEF-4251-A9EA-00E0472485C4}" type="presParOf" srcId="{75E6CF4D-3995-40C8-97FE-2A069518BDEE}" destId="{064636B0-A5C2-4A92-88F2-4E59F2FA8548}" srcOrd="0" destOrd="0" presId="urn:microsoft.com/office/officeart/2005/8/layout/hList1"/>
    <dgm:cxn modelId="{BEFD93E8-3026-4E22-AF72-0352C36BC629}" type="presParOf" srcId="{064636B0-A5C2-4A92-88F2-4E59F2FA8548}" destId="{0FCDC40A-096B-49D2-AEDF-30BFC03D8573}" srcOrd="0" destOrd="0" presId="urn:microsoft.com/office/officeart/2005/8/layout/hList1"/>
    <dgm:cxn modelId="{2AD189A0-9665-4BC1-A036-3DBC4DABF77B}" type="presParOf" srcId="{064636B0-A5C2-4A92-88F2-4E59F2FA8548}" destId="{B2EAD1FF-088B-4A8F-99AE-BDD2752ABEF7}" srcOrd="1" destOrd="0" presId="urn:microsoft.com/office/officeart/2005/8/layout/hList1"/>
    <dgm:cxn modelId="{3D61C33D-CB9C-473E-81E6-48CF0326B3F4}" type="presParOf" srcId="{75E6CF4D-3995-40C8-97FE-2A069518BDEE}" destId="{74C80852-73AF-4E9D-816C-A18276F0F1DE}" srcOrd="1" destOrd="0" presId="urn:microsoft.com/office/officeart/2005/8/layout/hList1"/>
    <dgm:cxn modelId="{2F545E39-1930-4F57-A047-9569BBA46701}" type="presParOf" srcId="{75E6CF4D-3995-40C8-97FE-2A069518BDEE}" destId="{172903C6-34A7-40B2-8B06-2B30B320F437}" srcOrd="2" destOrd="0" presId="urn:microsoft.com/office/officeart/2005/8/layout/hList1"/>
    <dgm:cxn modelId="{637A0E57-6D31-4C3A-8675-9766A8273DAB}" type="presParOf" srcId="{172903C6-34A7-40B2-8B06-2B30B320F437}" destId="{B3E6E513-4B89-41AA-9981-857D955E5816}" srcOrd="0" destOrd="0" presId="urn:microsoft.com/office/officeart/2005/8/layout/hList1"/>
    <dgm:cxn modelId="{04D9E75A-0406-43E5-B1C0-120E5179AAE1}" type="presParOf" srcId="{172903C6-34A7-40B2-8B06-2B30B320F437}" destId="{65B416BE-A5E7-40DE-B082-6B25D1D927B2}" srcOrd="1" destOrd="0" presId="urn:microsoft.com/office/officeart/2005/8/layout/hList1"/>
    <dgm:cxn modelId="{CACCB144-FA21-4939-91B5-FE98DD724572}" type="presParOf" srcId="{75E6CF4D-3995-40C8-97FE-2A069518BDEE}" destId="{18D747BE-1A8C-4DF2-A75A-E7D4DD2D5BAA}" srcOrd="3" destOrd="0" presId="urn:microsoft.com/office/officeart/2005/8/layout/hList1"/>
    <dgm:cxn modelId="{6802D68F-0939-4915-BBDA-5F55036012C4}" type="presParOf" srcId="{75E6CF4D-3995-40C8-97FE-2A069518BDEE}" destId="{66CA8469-0897-4CE9-B822-4C96989A3FE8}" srcOrd="4" destOrd="0" presId="urn:microsoft.com/office/officeart/2005/8/layout/hList1"/>
    <dgm:cxn modelId="{C4DD76E2-E1D5-4A47-A560-7AF9DB001787}" type="presParOf" srcId="{66CA8469-0897-4CE9-B822-4C96989A3FE8}" destId="{AA2AA248-AF19-4989-93BA-EFA6F4EDC5E3}" srcOrd="0" destOrd="0" presId="urn:microsoft.com/office/officeart/2005/8/layout/hList1"/>
    <dgm:cxn modelId="{F991CF11-5279-4BA3-849F-38541165F345}" type="presParOf" srcId="{66CA8469-0897-4CE9-B822-4C96989A3FE8}" destId="{1C086951-84CF-459A-A7A7-307FEBE19726}" srcOrd="1" destOrd="0" presId="urn:microsoft.com/office/officeart/2005/8/layout/hList1"/>
    <dgm:cxn modelId="{B86AB5FD-3AAF-4248-82A6-42AC5BB6B0FB}" type="presParOf" srcId="{75E6CF4D-3995-40C8-97FE-2A069518BDEE}" destId="{3967515E-A657-4D4B-A18F-0189D0E68B38}" srcOrd="5" destOrd="0" presId="urn:microsoft.com/office/officeart/2005/8/layout/hList1"/>
    <dgm:cxn modelId="{265CE5FD-AFE1-411F-B2A7-1EB1F225D679}" type="presParOf" srcId="{75E6CF4D-3995-40C8-97FE-2A069518BDEE}" destId="{2B12A686-F6B9-4656-9815-EF1F097DE4FD}" srcOrd="6" destOrd="0" presId="urn:microsoft.com/office/officeart/2005/8/layout/hList1"/>
    <dgm:cxn modelId="{197B08CC-0D57-4BD4-B90B-62B4D9BCFBDC}" type="presParOf" srcId="{2B12A686-F6B9-4656-9815-EF1F097DE4FD}" destId="{028679BB-2F52-4F4A-8051-F35D7EBB9270}" srcOrd="0" destOrd="0" presId="urn:microsoft.com/office/officeart/2005/8/layout/hList1"/>
    <dgm:cxn modelId="{107861DE-6C9A-4E66-9838-CD0759E6ACDB}" type="presParOf" srcId="{2B12A686-F6B9-4656-9815-EF1F097DE4FD}" destId="{6B88D0C7-AE97-4A4B-A5E0-D91906CF2466}" srcOrd="1" destOrd="0" presId="urn:microsoft.com/office/officeart/2005/8/layout/hList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2B43392-9B88-43FE-AD5E-87C770208D3A}" type="doc">
      <dgm:prSet loTypeId="urn:microsoft.com/office/officeart/2005/8/layout/hList1" loCatId="list" qsTypeId="urn:microsoft.com/office/officeart/2005/8/quickstyle/simple1#6" qsCatId="simple" csTypeId="urn:microsoft.com/office/officeart/2005/8/colors/accent1_2#3" csCatId="accent1" phldr="1"/>
      <dgm:spPr/>
      <dgm:t>
        <a:bodyPr/>
        <a:lstStyle/>
        <a:p>
          <a:endParaRPr lang="zh-CN" altLang="en-US"/>
        </a:p>
      </dgm:t>
    </dgm:pt>
    <dgm:pt modelId="{F9688478-D206-460D-A697-148571EA9036}">
      <dgm:prSet phldrT="[文本]" phldr="0" custT="1"/>
      <dgm:spPr>
        <a:solidFill>
          <a:srgbClr val="377D6C"/>
        </a:solidFill>
        <a:ln>
          <a:solidFill>
            <a:srgbClr val="377D6C"/>
          </a:solidFill>
        </a:ln>
      </dgm:spPr>
      <dgm:t>
        <a:bodyPr vert="horz" wrap="square"/>
        <a:lstStyle/>
        <a:p>
          <a:pPr>
            <a:lnSpc>
              <a:spcPct val="100000"/>
            </a:lnSpc>
            <a:spcBef>
              <a:spcPct val="0"/>
            </a:spcBef>
            <a:spcAft>
              <a:spcPct val="35000"/>
            </a:spcAft>
          </a:pPr>
          <a:r>
            <a:rPr lang="en-US" altLang="zh-CN" sz="1400" b="1" dirty="0">
              <a:latin typeface="Poppins" pitchFamily="2" charset="0"/>
              <a:ea typeface="思源黑体 CN Regular" pitchFamily="34" charset="-122"/>
              <a:cs typeface="Poppins" pitchFamily="2" charset="0"/>
              <a:sym typeface="+mn-ea"/>
            </a:rPr>
            <a:t>ICHQ5A</a:t>
          </a:r>
          <a:r>
            <a:rPr lang="zh-CN" altLang="en-US" sz="1400" b="1" dirty="0">
              <a:latin typeface="Poppins" pitchFamily="2" charset="0"/>
              <a:ea typeface="思源黑体 CN Regular" pitchFamily="34" charset="-122"/>
              <a:cs typeface="Poppins" pitchFamily="2" charset="0"/>
              <a:sym typeface="+mn-ea"/>
            </a:rPr>
            <a:t>（</a:t>
          </a:r>
          <a:r>
            <a:rPr lang="en-US" altLang="zh-CN" sz="1400" b="1" dirty="0">
              <a:latin typeface="Poppins" pitchFamily="2" charset="0"/>
              <a:ea typeface="思源黑体 CN Regular" pitchFamily="34" charset="-122"/>
              <a:cs typeface="Poppins" pitchFamily="2" charset="0"/>
              <a:sym typeface="+mn-ea"/>
            </a:rPr>
            <a:t>R1</a:t>
          </a:r>
          <a:r>
            <a:rPr lang="zh-CN" altLang="en-US" sz="1400" b="1" dirty="0">
              <a:latin typeface="Poppins" pitchFamily="2" charset="0"/>
              <a:ea typeface="思源黑体 CN Regular" pitchFamily="34" charset="-122"/>
              <a:cs typeface="Poppins" pitchFamily="2" charset="0"/>
              <a:sym typeface="+mn-ea"/>
            </a:rPr>
            <a:t>）</a:t>
          </a:r>
          <a:endParaRPr lang="zh-CN" altLang="en-US" sz="1200" b="1" dirty="0">
            <a:latin typeface="Poppins" pitchFamily="2" charset="0"/>
            <a:ea typeface="思源黑体 CN Regular" pitchFamily="34" charset="-122"/>
            <a:cs typeface="Poppins" pitchFamily="2" charset="0"/>
          </a:endParaRPr>
        </a:p>
      </dgm:t>
    </dgm:pt>
    <dgm:pt modelId="{7EF372A9-0F66-444D-987F-336148AED82B}" cxnId="{26866605-97A1-45EA-9C93-2F3F72F1300B}" type="parTrans">
      <dgm:prSet/>
      <dgm:spPr/>
      <dgm:t>
        <a:bodyPr/>
        <a:lstStyle/>
        <a:p>
          <a:endParaRPr lang="zh-CN" altLang="en-US">
            <a:latin typeface="思源黑体 CN Regular" pitchFamily="34" charset="-122"/>
            <a:ea typeface="思源黑体 CN Regular" pitchFamily="34" charset="-122"/>
          </a:endParaRPr>
        </a:p>
      </dgm:t>
    </dgm:pt>
    <dgm:pt modelId="{175BE37F-0058-4FB3-9AEF-1F2BE188B515}" cxnId="{26866605-97A1-45EA-9C93-2F3F72F1300B}" type="sibTrans">
      <dgm:prSet/>
      <dgm:spPr/>
      <dgm:t>
        <a:bodyPr/>
        <a:lstStyle/>
        <a:p>
          <a:endParaRPr lang="zh-CN" altLang="en-US">
            <a:latin typeface="思源黑体 CN Regular" pitchFamily="34" charset="-122"/>
            <a:ea typeface="思源黑体 CN Regular" pitchFamily="34" charset="-122"/>
          </a:endParaRPr>
        </a:p>
      </dgm:t>
    </dgm:pt>
    <dgm:pt modelId="{F26D4DCB-42AB-4765-AD57-6623B0877C85}">
      <dgm:prSet phldrT="[文本]" custT="1"/>
      <dgm:spPr>
        <a:solidFill>
          <a:schemeClr val="bg1">
            <a:alpha val="90000"/>
          </a:schemeClr>
        </a:solidFill>
        <a:ln>
          <a:solidFill>
            <a:srgbClr val="2A6053">
              <a:alpha val="90000"/>
            </a:srgbClr>
          </a:solidFill>
        </a:ln>
      </dgm:spPr>
      <dgm:t>
        <a:bodyPr/>
        <a:lstStyle/>
        <a:p>
          <a:r>
            <a:rPr lang="zh-CN" altLang="en-US" sz="900" b="0" i="0" u="none" strike="noStrike" dirty="0">
              <a:solidFill>
                <a:schemeClr val="tx1"/>
              </a:solidFill>
              <a:latin typeface="Poppins" pitchFamily="2" charset="0"/>
              <a:ea typeface="思源黑体 CN Regular" pitchFamily="34" charset="-122"/>
              <a:cs typeface="Poppins" pitchFamily="2" charset="0"/>
            </a:rPr>
            <a:t>可采用将</a:t>
          </a:r>
          <a:r>
            <a:rPr lang="zh-CN" altLang="en-US" sz="900" b="0" i="0" u="none" strike="noStrike" dirty="0">
              <a:solidFill>
                <a:srgbClr val="FF0000"/>
              </a:solidFill>
              <a:latin typeface="Poppins" pitchFamily="2" charset="0"/>
              <a:ea typeface="思源黑体 CN Regular" pitchFamily="34" charset="-122"/>
              <a:cs typeface="Poppins" pitchFamily="2" charset="0"/>
            </a:rPr>
            <a:t>几种互补</a:t>
          </a:r>
          <a:r>
            <a:rPr lang="zh-CN" altLang="en-US" sz="900" b="0" i="0" u="none" strike="noStrike" dirty="0">
              <a:solidFill>
                <a:schemeClr val="tx1"/>
              </a:solidFill>
              <a:latin typeface="Poppins" pitchFamily="2" charset="0"/>
              <a:ea typeface="思源黑体 CN Regular" pitchFamily="34" charset="-122"/>
              <a:cs typeface="Poppins" pitchFamily="2" charset="0"/>
            </a:rPr>
            <a:t>分离过程结合的方法或将病毒灭活与分离相结合的方法均能达到有效清除病毒的目的</a:t>
          </a:r>
          <a:endParaRPr lang="zh-CN" altLang="en-US" sz="900" dirty="0">
            <a:latin typeface="Poppins" pitchFamily="2" charset="0"/>
            <a:ea typeface="思源黑体 CN Regular" pitchFamily="34" charset="-122"/>
            <a:cs typeface="Poppins" pitchFamily="2" charset="0"/>
          </a:endParaRPr>
        </a:p>
      </dgm:t>
    </dgm:pt>
    <dgm:pt modelId="{A4A2E33A-612D-4B08-B5DD-C577783F428E}" cxnId="{F124F01A-32BA-422D-946F-941D031C9908}" type="parTrans">
      <dgm:prSet/>
      <dgm:spPr/>
      <dgm:t>
        <a:bodyPr/>
        <a:lstStyle/>
        <a:p>
          <a:endParaRPr lang="zh-CN" altLang="en-US">
            <a:latin typeface="思源黑体 CN Regular" pitchFamily="34" charset="-122"/>
            <a:ea typeface="思源黑体 CN Regular" pitchFamily="34" charset="-122"/>
          </a:endParaRPr>
        </a:p>
      </dgm:t>
    </dgm:pt>
    <dgm:pt modelId="{60F047C0-FF25-4A0B-97AE-07FEDCBFC969}" cxnId="{F124F01A-32BA-422D-946F-941D031C9908}" type="sibTrans">
      <dgm:prSet/>
      <dgm:spPr/>
      <dgm:t>
        <a:bodyPr/>
        <a:lstStyle/>
        <a:p>
          <a:endParaRPr lang="zh-CN" altLang="en-US">
            <a:latin typeface="思源黑体 CN Regular" pitchFamily="34" charset="-122"/>
            <a:ea typeface="思源黑体 CN Regular" pitchFamily="34" charset="-122"/>
          </a:endParaRPr>
        </a:p>
      </dgm:t>
    </dgm:pt>
    <dgm:pt modelId="{D0FAD6DB-CB1E-4D24-9476-FD6CB2301191}">
      <dgm:prSet phldrT="[文本]" custT="1"/>
      <dgm:spPr>
        <a:solidFill>
          <a:srgbClr val="377D6C"/>
        </a:solidFill>
        <a:ln>
          <a:solidFill>
            <a:srgbClr val="377D6C"/>
          </a:solidFill>
        </a:ln>
      </dgm:spPr>
      <dgm:t>
        <a:bodyPr/>
        <a:lstStyle/>
        <a:p>
          <a:r>
            <a:rPr lang="en-US" altLang="zh-CN" sz="1400" b="1" dirty="0">
              <a:latin typeface="Poppins" pitchFamily="2" charset="0"/>
              <a:ea typeface="思源黑体 CN Regular" pitchFamily="34" charset="-122"/>
              <a:cs typeface="Poppins" pitchFamily="2" charset="0"/>
            </a:rPr>
            <a:t>FDA</a:t>
          </a:r>
          <a:endParaRPr lang="zh-CN" altLang="en-US" sz="1400" b="1" dirty="0">
            <a:latin typeface="Poppins" pitchFamily="2" charset="0"/>
            <a:ea typeface="思源黑体 CN Regular" pitchFamily="34" charset="-122"/>
            <a:cs typeface="Poppins" pitchFamily="2" charset="0"/>
          </a:endParaRPr>
        </a:p>
      </dgm:t>
    </dgm:pt>
    <dgm:pt modelId="{2CDB8A88-2B9F-4B1F-8793-56F6EAEA2B2C}" cxnId="{DB1CBD15-AD4E-418F-A3EB-2329EDD6E6C0}" type="parTrans">
      <dgm:prSet/>
      <dgm:spPr/>
      <dgm:t>
        <a:bodyPr/>
        <a:lstStyle/>
        <a:p>
          <a:endParaRPr lang="zh-CN" altLang="en-US">
            <a:latin typeface="思源黑体 CN Regular" pitchFamily="34" charset="-122"/>
            <a:ea typeface="思源黑体 CN Regular" pitchFamily="34" charset="-122"/>
          </a:endParaRPr>
        </a:p>
      </dgm:t>
    </dgm:pt>
    <dgm:pt modelId="{0ADD8F0E-4D30-482D-8B5A-E5DD09D2C9C0}" cxnId="{DB1CBD15-AD4E-418F-A3EB-2329EDD6E6C0}" type="sibTrans">
      <dgm:prSet/>
      <dgm:spPr/>
      <dgm:t>
        <a:bodyPr/>
        <a:lstStyle/>
        <a:p>
          <a:endParaRPr lang="zh-CN" altLang="en-US">
            <a:latin typeface="思源黑体 CN Regular" pitchFamily="34" charset="-122"/>
            <a:ea typeface="思源黑体 CN Regular" pitchFamily="34" charset="-122"/>
          </a:endParaRPr>
        </a:p>
      </dgm:t>
    </dgm:pt>
    <dgm:pt modelId="{F8D30A86-237C-4183-8104-CF4054E2C664}">
      <dgm:prSet phldrT="[文本]" custT="1"/>
      <dgm:spPr>
        <a:solidFill>
          <a:schemeClr val="bg1">
            <a:alpha val="90000"/>
          </a:schemeClr>
        </a:solidFill>
        <a:ln>
          <a:solidFill>
            <a:srgbClr val="2A6053">
              <a:alpha val="90000"/>
            </a:srgbClr>
          </a:solidFill>
        </a:ln>
      </dgm:spPr>
      <dgm:t>
        <a:bodyPr/>
        <a:lstStyle/>
        <a:p>
          <a:r>
            <a:rPr lang="zh-CN" altLang="en-US" sz="900" b="0" i="0" u="none" strike="noStrike" dirty="0">
              <a:solidFill>
                <a:schemeClr val="tx1"/>
              </a:solidFill>
              <a:latin typeface="Poppins" pitchFamily="2" charset="0"/>
              <a:ea typeface="思源黑体 CN Regular" pitchFamily="34" charset="-122"/>
              <a:cs typeface="Poppins" pitchFamily="2" charset="0"/>
            </a:rPr>
            <a:t>不同步骤的病毒下降因子是独立的，应具有不同的作用机制，从而使病毒逃脱一个步骤，同时逃脱另一个步骤的可能性不高。</a:t>
          </a:r>
          <a:endParaRPr lang="zh-CN" altLang="en-US" sz="900" dirty="0">
            <a:latin typeface="Poppins" pitchFamily="2" charset="0"/>
            <a:ea typeface="思源黑体 CN Regular" pitchFamily="34" charset="-122"/>
            <a:cs typeface="Poppins" pitchFamily="2" charset="0"/>
          </a:endParaRPr>
        </a:p>
      </dgm:t>
    </dgm:pt>
    <dgm:pt modelId="{35BC4CB6-A510-40B4-BD80-2E13291D95FA}" cxnId="{5321577D-8C49-4338-B4BA-FF071C768141}" type="parTrans">
      <dgm:prSet/>
      <dgm:spPr/>
      <dgm:t>
        <a:bodyPr/>
        <a:lstStyle/>
        <a:p>
          <a:endParaRPr lang="zh-CN" altLang="en-US">
            <a:latin typeface="思源黑体 CN Regular" pitchFamily="34" charset="-122"/>
            <a:ea typeface="思源黑体 CN Regular" pitchFamily="34" charset="-122"/>
          </a:endParaRPr>
        </a:p>
      </dgm:t>
    </dgm:pt>
    <dgm:pt modelId="{72A95383-2762-48F6-9263-AC0C93F49D8B}" cxnId="{5321577D-8C49-4338-B4BA-FF071C768141}" type="sibTrans">
      <dgm:prSet/>
      <dgm:spPr/>
      <dgm:t>
        <a:bodyPr/>
        <a:lstStyle/>
        <a:p>
          <a:endParaRPr lang="zh-CN" altLang="en-US">
            <a:latin typeface="思源黑体 CN Regular" pitchFamily="34" charset="-122"/>
            <a:ea typeface="思源黑体 CN Regular" pitchFamily="34" charset="-122"/>
          </a:endParaRPr>
        </a:p>
      </dgm:t>
    </dgm:pt>
    <dgm:pt modelId="{3D2B5CAB-736B-4A3A-897E-BCF94BCA43AF}">
      <dgm:prSet custT="1"/>
      <dgm:spPr/>
      <dgm:t>
        <a:bodyPr/>
        <a:lstStyle/>
        <a:p>
          <a:endParaRPr lang="en-US" altLang="zh-CN" sz="900" b="0" i="0" u="none" strike="noStrike" dirty="0">
            <a:solidFill>
              <a:schemeClr val="tx1"/>
            </a:solidFill>
            <a:latin typeface="Poppins" pitchFamily="2" charset="0"/>
            <a:ea typeface="思源黑体 CN Regular" pitchFamily="34" charset="-122"/>
            <a:cs typeface="Poppins" pitchFamily="2" charset="0"/>
          </a:endParaRPr>
        </a:p>
      </dgm:t>
    </dgm:pt>
    <dgm:pt modelId="{6E98059A-658E-466A-B7F2-A39B9F864AAE}" cxnId="{0E365B0D-832E-4B0C-8D98-98C73F05C92C}" type="parTrans">
      <dgm:prSet/>
      <dgm:spPr/>
      <dgm:t>
        <a:bodyPr/>
        <a:lstStyle/>
        <a:p>
          <a:endParaRPr lang="zh-CN" altLang="en-US"/>
        </a:p>
      </dgm:t>
    </dgm:pt>
    <dgm:pt modelId="{ABA1FBBD-2E8A-4E29-8360-CD034E932146}" cxnId="{0E365B0D-832E-4B0C-8D98-98C73F05C92C}" type="sibTrans">
      <dgm:prSet/>
      <dgm:spPr/>
      <dgm:t>
        <a:bodyPr/>
        <a:lstStyle/>
        <a:p>
          <a:endParaRPr lang="zh-CN" altLang="en-US"/>
        </a:p>
      </dgm:t>
    </dgm:pt>
    <dgm:pt modelId="{0CAAEAC6-2632-4E71-871D-A6A1F98DB6FA}">
      <dgm:prSet custT="1"/>
      <dgm:spPr/>
      <dgm:t>
        <a:bodyPr/>
        <a:lstStyle/>
        <a:p>
          <a:r>
            <a:rPr lang="zh-CN" altLang="en-US" sz="900" b="0" i="0" u="none" strike="noStrike" dirty="0">
              <a:solidFill>
                <a:schemeClr val="tx1"/>
              </a:solidFill>
              <a:latin typeface="Poppins" pitchFamily="2" charset="0"/>
              <a:ea typeface="思源黑体 CN Regular" pitchFamily="34" charset="-122"/>
              <a:cs typeface="Poppins" pitchFamily="2" charset="0"/>
            </a:rPr>
            <a:t>当已知传染性病毒经常出现在未经纯化的产品中时，建议病毒清除工艺中至少含有一个病毒灭活步骤。</a:t>
          </a:r>
          <a:endParaRPr lang="en-US" altLang="zh-CN" sz="900" b="0" i="0" u="none" strike="noStrike" dirty="0">
            <a:solidFill>
              <a:schemeClr val="tx1"/>
            </a:solidFill>
            <a:latin typeface="Poppins" pitchFamily="2" charset="0"/>
            <a:ea typeface="思源黑体 CN Regular" pitchFamily="34" charset="-122"/>
            <a:cs typeface="Poppins" pitchFamily="2" charset="0"/>
          </a:endParaRPr>
        </a:p>
      </dgm:t>
    </dgm:pt>
    <dgm:pt modelId="{9CA1E463-F49C-43C7-A4B1-86F5573420E6}" cxnId="{E96B64E9-6124-40A8-B48D-F1D2D1A3A58D}" type="parTrans">
      <dgm:prSet/>
      <dgm:spPr/>
      <dgm:t>
        <a:bodyPr/>
        <a:lstStyle/>
        <a:p>
          <a:endParaRPr lang="zh-CN" altLang="en-US"/>
        </a:p>
      </dgm:t>
    </dgm:pt>
    <dgm:pt modelId="{2E1EE60D-1F68-4F2A-9A5F-A2946BB9FB06}" cxnId="{E96B64E9-6124-40A8-B48D-F1D2D1A3A58D}" type="sibTrans">
      <dgm:prSet/>
      <dgm:spPr/>
      <dgm:t>
        <a:bodyPr/>
        <a:lstStyle/>
        <a:p>
          <a:endParaRPr lang="zh-CN" altLang="en-US"/>
        </a:p>
      </dgm:t>
    </dgm:pt>
    <dgm:pt modelId="{1FA4CCB9-C301-4446-A98B-4C80DFCB3A35}">
      <dgm:prSet custT="1"/>
      <dgm:spPr/>
      <dgm:t>
        <a:bodyPr/>
        <a:lstStyle/>
        <a:p>
          <a:endParaRPr lang="en-US" altLang="zh-CN" sz="900" b="0" i="0" u="none" strike="noStrike" dirty="0">
            <a:solidFill>
              <a:schemeClr val="tx1"/>
            </a:solidFill>
            <a:latin typeface="Poppins" pitchFamily="2" charset="0"/>
            <a:ea typeface="思源黑体 CN Regular" pitchFamily="34" charset="-122"/>
            <a:cs typeface="Poppins" pitchFamily="2" charset="0"/>
          </a:endParaRPr>
        </a:p>
      </dgm:t>
    </dgm:pt>
    <dgm:pt modelId="{596A62D4-5B74-474C-82F0-26A3E3AECD91}" cxnId="{57FADDDF-F34C-4048-B9C1-3830C888908C}" type="parTrans">
      <dgm:prSet/>
      <dgm:spPr/>
    </dgm:pt>
    <dgm:pt modelId="{BE21D62E-2FAA-498D-A74F-5A7DC5477751}" cxnId="{57FADDDF-F34C-4048-B9C1-3830C888908C}" type="sibTrans">
      <dgm:prSet/>
      <dgm:spPr/>
    </dgm:pt>
    <dgm:pt modelId="{A6346E24-56C8-4597-948D-B48816688FDB}">
      <dgm:prSet custT="1"/>
      <dgm:spPr/>
      <dgm:t>
        <a:bodyPr/>
        <a:lstStyle/>
        <a:p>
          <a:endParaRPr lang="en-US" altLang="zh-CN" sz="900" b="0" i="0" u="none" strike="noStrike" dirty="0">
            <a:solidFill>
              <a:schemeClr val="tx1"/>
            </a:solidFill>
            <a:latin typeface="Poppins" pitchFamily="2" charset="0"/>
            <a:ea typeface="思源黑体 CN Regular" pitchFamily="34" charset="-122"/>
            <a:cs typeface="Poppins" pitchFamily="2" charset="0"/>
          </a:endParaRPr>
        </a:p>
      </dgm:t>
    </dgm:pt>
    <dgm:pt modelId="{392F5B8F-5676-466E-8502-363C0711D7E5}" cxnId="{44DA9192-47D0-4753-BD1D-4889EBE79BEA}" type="parTrans">
      <dgm:prSet/>
      <dgm:spPr/>
      <dgm:t>
        <a:bodyPr/>
        <a:lstStyle/>
        <a:p>
          <a:endParaRPr lang="zh-CN" altLang="en-US"/>
        </a:p>
      </dgm:t>
    </dgm:pt>
    <dgm:pt modelId="{9EA8C22D-78DB-44F3-AEFD-098961076C16}" cxnId="{44DA9192-47D0-4753-BD1D-4889EBE79BEA}" type="sibTrans">
      <dgm:prSet/>
      <dgm:spPr/>
      <dgm:t>
        <a:bodyPr/>
        <a:lstStyle/>
        <a:p>
          <a:endParaRPr lang="zh-CN" altLang="en-US"/>
        </a:p>
      </dgm:t>
    </dgm:pt>
    <dgm:pt modelId="{5A1126E1-E258-412D-AFD5-7A64655FF3F3}">
      <dgm:prSet phldrT="[文本]" custT="1"/>
      <dgm:spPr>
        <a:solidFill>
          <a:srgbClr val="377D6C"/>
        </a:solidFill>
        <a:ln>
          <a:solidFill>
            <a:srgbClr val="377D6C"/>
          </a:solidFill>
        </a:ln>
      </dgm:spPr>
      <dgm:t>
        <a:bodyPr/>
        <a:lstStyle/>
        <a:p>
          <a:r>
            <a:rPr lang="en-US" altLang="zh-CN" sz="1400" b="1" dirty="0">
              <a:latin typeface="Poppins" pitchFamily="2" charset="0"/>
              <a:ea typeface="思源黑体 CN Regular" pitchFamily="34" charset="-122"/>
              <a:cs typeface="Poppins" pitchFamily="2" charset="0"/>
            </a:rPr>
            <a:t>EMEA</a:t>
          </a:r>
          <a:endParaRPr lang="zh-CN" altLang="en-US" sz="1400" b="1" dirty="0">
            <a:latin typeface="Poppins" pitchFamily="2" charset="0"/>
            <a:ea typeface="思源黑体 CN Regular" pitchFamily="34" charset="-122"/>
            <a:cs typeface="Poppins" pitchFamily="2" charset="0"/>
          </a:endParaRPr>
        </a:p>
      </dgm:t>
    </dgm:pt>
    <dgm:pt modelId="{0BC030AE-26DB-40E4-A707-AAF61875F30A}" cxnId="{0C52F32C-57F0-4CAB-9D5D-07AEA3D67903}" type="parTrans">
      <dgm:prSet/>
      <dgm:spPr/>
      <dgm:t>
        <a:bodyPr/>
        <a:lstStyle/>
        <a:p>
          <a:endParaRPr lang="zh-CN" altLang="en-US">
            <a:latin typeface="思源黑体 CN Regular" pitchFamily="34" charset="-122"/>
            <a:ea typeface="思源黑体 CN Regular" pitchFamily="34" charset="-122"/>
          </a:endParaRPr>
        </a:p>
      </dgm:t>
    </dgm:pt>
    <dgm:pt modelId="{745DBAF3-8A50-49B0-8729-8F4EBA1EB0EF}" cxnId="{0C52F32C-57F0-4CAB-9D5D-07AEA3D67903}" type="sibTrans">
      <dgm:prSet/>
      <dgm:spPr/>
      <dgm:t>
        <a:bodyPr/>
        <a:lstStyle/>
        <a:p>
          <a:endParaRPr lang="zh-CN" altLang="en-US">
            <a:latin typeface="思源黑体 CN Regular" pitchFamily="34" charset="-122"/>
            <a:ea typeface="思源黑体 CN Regular" pitchFamily="34" charset="-122"/>
          </a:endParaRPr>
        </a:p>
      </dgm:t>
    </dgm:pt>
    <dgm:pt modelId="{6A5D9A5E-42D5-4334-8D38-302B73662599}">
      <dgm:prSet phldrT="[文本]" custT="1"/>
      <dgm:spPr>
        <a:solidFill>
          <a:schemeClr val="bg1">
            <a:alpha val="90000"/>
          </a:schemeClr>
        </a:solidFill>
        <a:ln>
          <a:solidFill>
            <a:srgbClr val="2A6053">
              <a:alpha val="90000"/>
            </a:srgbClr>
          </a:solidFill>
        </a:ln>
      </dgm:spPr>
      <dgm:t>
        <a:bodyPr/>
        <a:lstStyle/>
        <a:p>
          <a:r>
            <a:rPr lang="zh-CN" altLang="en-US" sz="900" b="0" i="0" u="none" strike="noStrike" dirty="0">
              <a:solidFill>
                <a:schemeClr val="tx1"/>
              </a:solidFill>
              <a:latin typeface="Poppins" pitchFamily="2" charset="0"/>
              <a:ea typeface="思源黑体 CN Regular" pitchFamily="34" charset="-122"/>
              <a:cs typeface="Poppins" pitchFamily="2" charset="0"/>
            </a:rPr>
            <a:t>验证一个以上的的病毒清除工艺步骤是可取的，至少应评估</a:t>
          </a:r>
          <a:r>
            <a:rPr lang="zh-CN" altLang="en-US" sz="900" b="0" i="0" u="none" strike="noStrike" dirty="0">
              <a:solidFill>
                <a:srgbClr val="FF0000"/>
              </a:solidFill>
              <a:latin typeface="Poppins" pitchFamily="2" charset="0"/>
              <a:ea typeface="思源黑体 CN Regular" pitchFamily="34" charset="-122"/>
              <a:cs typeface="Poppins" pitchFamily="2" charset="0"/>
            </a:rPr>
            <a:t>两个正交</a:t>
          </a:r>
          <a:r>
            <a:rPr lang="zh-CN" altLang="en-US" sz="900" b="0" i="0" u="none" strike="noStrike" dirty="0">
              <a:solidFill>
                <a:schemeClr val="tx1"/>
              </a:solidFill>
              <a:latin typeface="Poppins" pitchFamily="2" charset="0"/>
              <a:ea typeface="思源黑体 CN Regular" pitchFamily="34" charset="-122"/>
              <a:cs typeface="Poppins" pitchFamily="2" charset="0"/>
            </a:rPr>
            <a:t>步骤，正交步骤被定义为不同机制的病毒清除步骤。</a:t>
          </a:r>
          <a:endParaRPr lang="zh-CN" altLang="en-US" sz="900" dirty="0">
            <a:latin typeface="Poppins" pitchFamily="2" charset="0"/>
            <a:ea typeface="思源黑体 CN Regular" pitchFamily="34" charset="-122"/>
            <a:cs typeface="Poppins" pitchFamily="2" charset="0"/>
          </a:endParaRPr>
        </a:p>
      </dgm:t>
    </dgm:pt>
    <dgm:pt modelId="{EBCA1B41-0E31-4763-851B-2BA82500DE3A}" cxnId="{15CCC156-31B2-43C0-9150-3BE1E6F96DEF}" type="parTrans">
      <dgm:prSet/>
      <dgm:spPr/>
      <dgm:t>
        <a:bodyPr/>
        <a:lstStyle/>
        <a:p>
          <a:endParaRPr lang="zh-CN" altLang="en-US">
            <a:latin typeface="思源黑体 CN Regular" pitchFamily="34" charset="-122"/>
            <a:ea typeface="思源黑体 CN Regular" pitchFamily="34" charset="-122"/>
          </a:endParaRPr>
        </a:p>
      </dgm:t>
    </dgm:pt>
    <dgm:pt modelId="{F1369617-4244-414A-B0FB-220E5220AD91}" cxnId="{15CCC156-31B2-43C0-9150-3BE1E6F96DEF}" type="sibTrans">
      <dgm:prSet/>
      <dgm:spPr/>
      <dgm:t>
        <a:bodyPr/>
        <a:lstStyle/>
        <a:p>
          <a:endParaRPr lang="zh-CN" altLang="en-US">
            <a:latin typeface="思源黑体 CN Regular" pitchFamily="34" charset="-122"/>
            <a:ea typeface="思源黑体 CN Regular" pitchFamily="34" charset="-122"/>
          </a:endParaRPr>
        </a:p>
      </dgm:t>
    </dgm:pt>
    <dgm:pt modelId="{DBC3022D-BBE1-4999-ADEB-FCB06FB8DD6B}">
      <dgm:prSet phldrT="[文本]" custT="1"/>
      <dgm:spPr>
        <a:solidFill>
          <a:srgbClr val="377D6C"/>
        </a:solidFill>
        <a:ln>
          <a:solidFill>
            <a:srgbClr val="377D6C"/>
          </a:solidFill>
        </a:ln>
      </dgm:spPr>
      <dgm:t>
        <a:bodyPr/>
        <a:lstStyle/>
        <a:p>
          <a:r>
            <a:rPr lang="zh-CN" altLang="en-US" sz="1400" b="1" dirty="0">
              <a:latin typeface="Poppins" pitchFamily="2" charset="0"/>
              <a:ea typeface="思源黑体 CN Regular" pitchFamily="34" charset="-122"/>
              <a:cs typeface="Poppins" pitchFamily="2" charset="0"/>
            </a:rPr>
            <a:t>中国</a:t>
          </a:r>
        </a:p>
      </dgm:t>
    </dgm:pt>
    <dgm:pt modelId="{9A62FADF-34E4-45C4-9B8C-B17379F4C272}" cxnId="{0F82A660-CA9B-44A2-A34C-AE964C423DAC}" type="parTrans">
      <dgm:prSet/>
      <dgm:spPr/>
      <dgm:t>
        <a:bodyPr/>
        <a:lstStyle/>
        <a:p>
          <a:endParaRPr lang="zh-CN" altLang="en-US">
            <a:latin typeface="思源黑体 CN Regular" pitchFamily="34" charset="-122"/>
            <a:ea typeface="思源黑体 CN Regular" pitchFamily="34" charset="-122"/>
          </a:endParaRPr>
        </a:p>
      </dgm:t>
    </dgm:pt>
    <dgm:pt modelId="{7B0425E9-AC53-45AD-8FB6-09B4F5805DB5}" cxnId="{0F82A660-CA9B-44A2-A34C-AE964C423DAC}" type="sibTrans">
      <dgm:prSet/>
      <dgm:spPr/>
      <dgm:t>
        <a:bodyPr/>
        <a:lstStyle/>
        <a:p>
          <a:endParaRPr lang="zh-CN" altLang="en-US">
            <a:latin typeface="思源黑体 CN Regular" pitchFamily="34" charset="-122"/>
            <a:ea typeface="思源黑体 CN Regular" pitchFamily="34" charset="-122"/>
          </a:endParaRPr>
        </a:p>
      </dgm:t>
    </dgm:pt>
    <dgm:pt modelId="{3E4BAC88-CAE4-4463-98D0-7B0384A50B4A}">
      <dgm:prSet phldrT="[文本]" custT="1"/>
      <dgm:spPr>
        <a:solidFill>
          <a:schemeClr val="bg1">
            <a:alpha val="90000"/>
          </a:schemeClr>
        </a:solidFill>
        <a:ln>
          <a:solidFill>
            <a:srgbClr val="2A6053">
              <a:alpha val="90000"/>
            </a:srgbClr>
          </a:solidFill>
        </a:ln>
      </dgm:spPr>
      <dgm:t>
        <a:bodyPr/>
        <a:lstStyle/>
        <a:p>
          <a:r>
            <a:rPr lang="en-US" altLang="zh-CN" sz="900" baseline="0" dirty="0">
              <a:solidFill>
                <a:schemeClr val="tx1"/>
              </a:solidFill>
              <a:latin typeface="Poppins" pitchFamily="2" charset="0"/>
              <a:ea typeface="思源黑体 CN Regular" pitchFamily="34" charset="-122"/>
              <a:cs typeface="Poppins" pitchFamily="2" charset="0"/>
            </a:rPr>
            <a:t>《</a:t>
          </a:r>
          <a:r>
            <a:rPr lang="zh-CN" altLang="en-US" sz="900" baseline="0" dirty="0">
              <a:solidFill>
                <a:schemeClr val="tx1"/>
              </a:solidFill>
              <a:latin typeface="Poppins" pitchFamily="2" charset="0"/>
              <a:ea typeface="思源黑体 CN Regular" pitchFamily="34" charset="-122"/>
              <a:cs typeface="Poppins" pitchFamily="2" charset="0"/>
            </a:rPr>
            <a:t>一般原则</a:t>
          </a:r>
          <a:r>
            <a:rPr lang="en-US" altLang="zh-CN" sz="900" baseline="0" dirty="0">
              <a:solidFill>
                <a:schemeClr val="tx1"/>
              </a:solidFill>
              <a:latin typeface="Poppins" pitchFamily="2" charset="0"/>
              <a:ea typeface="思源黑体 CN Regular" pitchFamily="34" charset="-122"/>
              <a:cs typeface="Poppins" pitchFamily="2" charset="0"/>
            </a:rPr>
            <a:t>》2005</a:t>
          </a:r>
          <a:r>
            <a:rPr lang="zh-CN" altLang="en-US" sz="900" baseline="0" dirty="0">
              <a:solidFill>
                <a:schemeClr val="tx1"/>
              </a:solidFill>
              <a:latin typeface="Poppins" pitchFamily="2" charset="0"/>
              <a:ea typeface="思源黑体 CN Regular" pitchFamily="34" charset="-122"/>
              <a:cs typeface="Poppins" pitchFamily="2" charset="0"/>
            </a:rPr>
            <a:t>：</a:t>
          </a:r>
          <a:r>
            <a:rPr lang="zh-CN" altLang="en-US" sz="900" b="0" i="0" u="none" strike="noStrike" dirty="0">
              <a:solidFill>
                <a:schemeClr val="tx1"/>
              </a:solidFill>
              <a:latin typeface="Poppins" pitchFamily="2" charset="0"/>
              <a:ea typeface="思源黑体 CN Regular" pitchFamily="34" charset="-122"/>
              <a:cs typeface="Poppins" pitchFamily="2" charset="0"/>
            </a:rPr>
            <a:t>生物组织提取制品应包含</a:t>
          </a:r>
          <a:r>
            <a:rPr lang="zh-CN" altLang="en-US" sz="900" b="0" i="0" u="none" strike="noStrike" dirty="0">
              <a:solidFill>
                <a:srgbClr val="FF0000"/>
              </a:solidFill>
              <a:latin typeface="Poppins" pitchFamily="2" charset="0"/>
              <a:ea typeface="思源黑体 CN Regular" pitchFamily="34" charset="-122"/>
              <a:cs typeface="Poppins" pitchFamily="2" charset="0"/>
            </a:rPr>
            <a:t>两种从机制上能够互补的有效工艺步骤</a:t>
          </a:r>
          <a:r>
            <a:rPr lang="zh-CN" altLang="en-US" sz="900" b="0" i="0" u="none" strike="noStrike" dirty="0">
              <a:solidFill>
                <a:schemeClr val="tx1"/>
              </a:solidFill>
              <a:latin typeface="Poppins" pitchFamily="2" charset="0"/>
              <a:ea typeface="思源黑体 CN Regular" pitchFamily="34" charset="-122"/>
              <a:cs typeface="Poppins" pitchFamily="2" charset="0"/>
            </a:rPr>
            <a:t>，至少一个处理步骤应该具有针对非脂包膜病毒去除和</a:t>
          </a:r>
          <a:r>
            <a:rPr lang="en-US" altLang="zh-CN" sz="900" b="0" i="0" u="none" strike="noStrike" dirty="0">
              <a:solidFill>
                <a:schemeClr val="tx1"/>
              </a:solidFill>
              <a:latin typeface="Poppins" pitchFamily="2" charset="0"/>
              <a:ea typeface="思源黑体 CN Regular" pitchFamily="34" charset="-122"/>
              <a:cs typeface="Poppins" pitchFamily="2" charset="0"/>
            </a:rPr>
            <a:t>/</a:t>
          </a:r>
          <a:r>
            <a:rPr lang="zh-CN" altLang="en-US" sz="900" b="0" i="0" u="none" strike="noStrike" dirty="0">
              <a:solidFill>
                <a:schemeClr val="tx1"/>
              </a:solidFill>
              <a:latin typeface="Poppins" pitchFamily="2" charset="0"/>
              <a:ea typeface="思源黑体 CN Regular" pitchFamily="34" charset="-122"/>
              <a:cs typeface="Poppins" pitchFamily="2" charset="0"/>
            </a:rPr>
            <a:t>或灭活效应，对于真核细胞表达应至少包括一个有效工艺步骤，并能够有效去除和</a:t>
          </a:r>
          <a:r>
            <a:rPr lang="en-US" altLang="zh-CN" sz="900" b="0" i="0" u="none" strike="noStrike" dirty="0">
              <a:solidFill>
                <a:schemeClr val="tx1"/>
              </a:solidFill>
              <a:latin typeface="Poppins" pitchFamily="2" charset="0"/>
              <a:ea typeface="思源黑体 CN Regular" pitchFamily="34" charset="-122"/>
              <a:cs typeface="Poppins" pitchFamily="2" charset="0"/>
            </a:rPr>
            <a:t>/</a:t>
          </a:r>
          <a:r>
            <a:rPr lang="zh-CN" altLang="en-US" sz="900" b="0" i="0" u="none" strike="noStrike" dirty="0">
              <a:solidFill>
                <a:schemeClr val="tx1"/>
              </a:solidFill>
              <a:latin typeface="Poppins" pitchFamily="2" charset="0"/>
              <a:ea typeface="思源黑体 CN Regular" pitchFamily="34" charset="-122"/>
              <a:cs typeface="Poppins" pitchFamily="2" charset="0"/>
            </a:rPr>
            <a:t>或灭活非脂包膜病毒。</a:t>
          </a:r>
          <a:endParaRPr lang="zh-CN" altLang="en-US" sz="900" dirty="0">
            <a:latin typeface="Poppins" pitchFamily="2" charset="0"/>
            <a:ea typeface="思源黑体 CN Regular" pitchFamily="34" charset="-122"/>
            <a:cs typeface="Poppins" pitchFamily="2" charset="0"/>
          </a:endParaRPr>
        </a:p>
      </dgm:t>
    </dgm:pt>
    <dgm:pt modelId="{7E5FC9F9-FCE0-42D9-9EBE-D4ADD520CA04}" cxnId="{13400FB6-F6D3-429C-87EC-6EBE6400B86F}" type="parTrans">
      <dgm:prSet/>
      <dgm:spPr/>
      <dgm:t>
        <a:bodyPr/>
        <a:lstStyle/>
        <a:p>
          <a:endParaRPr lang="zh-CN" altLang="en-US">
            <a:latin typeface="思源黑体 CN Regular" pitchFamily="34" charset="-122"/>
            <a:ea typeface="思源黑体 CN Regular" pitchFamily="34" charset="-122"/>
          </a:endParaRPr>
        </a:p>
      </dgm:t>
    </dgm:pt>
    <dgm:pt modelId="{BFA33E90-9B07-4ED3-8A53-AAD635A01E4A}" cxnId="{13400FB6-F6D3-429C-87EC-6EBE6400B86F}" type="sibTrans">
      <dgm:prSet/>
      <dgm:spPr/>
      <dgm:t>
        <a:bodyPr/>
        <a:lstStyle/>
        <a:p>
          <a:endParaRPr lang="zh-CN" altLang="en-US">
            <a:latin typeface="思源黑体 CN Regular" pitchFamily="34" charset="-122"/>
            <a:ea typeface="思源黑体 CN Regular" pitchFamily="34" charset="-122"/>
          </a:endParaRPr>
        </a:p>
      </dgm:t>
    </dgm:pt>
    <dgm:pt modelId="{75E6CF4D-3995-40C8-97FE-2A069518BDEE}" type="pres">
      <dgm:prSet presAssocID="{12B43392-9B88-43FE-AD5E-87C770208D3A}" presName="Name0" presStyleCnt="0">
        <dgm:presLayoutVars>
          <dgm:dir/>
          <dgm:animLvl val="lvl"/>
          <dgm:resizeHandles val="exact"/>
        </dgm:presLayoutVars>
      </dgm:prSet>
      <dgm:spPr/>
    </dgm:pt>
    <dgm:pt modelId="{064636B0-A5C2-4A92-88F2-4E59F2FA8548}" type="pres">
      <dgm:prSet presAssocID="{F9688478-D206-460D-A697-148571EA9036}" presName="composite" presStyleCnt="0"/>
      <dgm:spPr/>
    </dgm:pt>
    <dgm:pt modelId="{0FCDC40A-096B-49D2-AEDF-30BFC03D8573}" type="pres">
      <dgm:prSet presAssocID="{F9688478-D206-460D-A697-148571EA9036}" presName="parTx" presStyleLbl="alignNode1" presStyleIdx="0" presStyleCnt="4" custScaleY="105885">
        <dgm:presLayoutVars>
          <dgm:chMax val="0"/>
          <dgm:chPref val="0"/>
          <dgm:bulletEnabled val="1"/>
        </dgm:presLayoutVars>
      </dgm:prSet>
      <dgm:spPr/>
    </dgm:pt>
    <dgm:pt modelId="{B2EAD1FF-088B-4A8F-99AE-BDD2752ABEF7}" type="pres">
      <dgm:prSet presAssocID="{F9688478-D206-460D-A697-148571EA9036}" presName="desTx" presStyleLbl="alignAccFollowNode1" presStyleIdx="0" presStyleCnt="4" custScaleX="100165">
        <dgm:presLayoutVars>
          <dgm:bulletEnabled val="1"/>
        </dgm:presLayoutVars>
      </dgm:prSet>
      <dgm:spPr/>
    </dgm:pt>
    <dgm:pt modelId="{74C80852-73AF-4E9D-816C-A18276F0F1DE}" type="pres">
      <dgm:prSet presAssocID="{175BE37F-0058-4FB3-9AEF-1F2BE188B515}" presName="space" presStyleCnt="0"/>
      <dgm:spPr/>
    </dgm:pt>
    <dgm:pt modelId="{172903C6-34A7-40B2-8B06-2B30B320F437}" type="pres">
      <dgm:prSet presAssocID="{D0FAD6DB-CB1E-4D24-9476-FD6CB2301191}" presName="composite" presStyleCnt="0"/>
      <dgm:spPr/>
    </dgm:pt>
    <dgm:pt modelId="{B3E6E513-4B89-41AA-9981-857D955E5816}" type="pres">
      <dgm:prSet presAssocID="{D0FAD6DB-CB1E-4D24-9476-FD6CB2301191}" presName="parTx" presStyleLbl="alignNode1" presStyleIdx="1" presStyleCnt="4">
        <dgm:presLayoutVars>
          <dgm:chMax val="0"/>
          <dgm:chPref val="0"/>
          <dgm:bulletEnabled val="1"/>
        </dgm:presLayoutVars>
      </dgm:prSet>
      <dgm:spPr/>
    </dgm:pt>
    <dgm:pt modelId="{65B416BE-A5E7-40DE-B082-6B25D1D927B2}" type="pres">
      <dgm:prSet presAssocID="{D0FAD6DB-CB1E-4D24-9476-FD6CB2301191}" presName="desTx" presStyleLbl="alignAccFollowNode1" presStyleIdx="1" presStyleCnt="4">
        <dgm:presLayoutVars>
          <dgm:bulletEnabled val="1"/>
        </dgm:presLayoutVars>
      </dgm:prSet>
      <dgm:spPr/>
    </dgm:pt>
    <dgm:pt modelId="{18D747BE-1A8C-4DF2-A75A-E7D4DD2D5BAA}" type="pres">
      <dgm:prSet presAssocID="{0ADD8F0E-4D30-482D-8B5A-E5DD09D2C9C0}" presName="space" presStyleCnt="0"/>
      <dgm:spPr/>
    </dgm:pt>
    <dgm:pt modelId="{66CA8469-0897-4CE9-B822-4C96989A3FE8}" type="pres">
      <dgm:prSet presAssocID="{5A1126E1-E258-412D-AFD5-7A64655FF3F3}" presName="composite" presStyleCnt="0"/>
      <dgm:spPr/>
    </dgm:pt>
    <dgm:pt modelId="{AA2AA248-AF19-4989-93BA-EFA6F4EDC5E3}" type="pres">
      <dgm:prSet presAssocID="{5A1126E1-E258-412D-AFD5-7A64655FF3F3}" presName="parTx" presStyleLbl="alignNode1" presStyleIdx="2" presStyleCnt="4">
        <dgm:presLayoutVars>
          <dgm:chMax val="0"/>
          <dgm:chPref val="0"/>
          <dgm:bulletEnabled val="1"/>
        </dgm:presLayoutVars>
      </dgm:prSet>
      <dgm:spPr/>
    </dgm:pt>
    <dgm:pt modelId="{1C086951-84CF-459A-A7A7-307FEBE19726}" type="pres">
      <dgm:prSet presAssocID="{5A1126E1-E258-412D-AFD5-7A64655FF3F3}" presName="desTx" presStyleLbl="alignAccFollowNode1" presStyleIdx="2" presStyleCnt="4">
        <dgm:presLayoutVars>
          <dgm:bulletEnabled val="1"/>
        </dgm:presLayoutVars>
      </dgm:prSet>
      <dgm:spPr/>
    </dgm:pt>
    <dgm:pt modelId="{3967515E-A657-4D4B-A18F-0189D0E68B38}" type="pres">
      <dgm:prSet presAssocID="{745DBAF3-8A50-49B0-8729-8F4EBA1EB0EF}" presName="space" presStyleCnt="0"/>
      <dgm:spPr/>
    </dgm:pt>
    <dgm:pt modelId="{2B12A686-F6B9-4656-9815-EF1F097DE4FD}" type="pres">
      <dgm:prSet presAssocID="{DBC3022D-BBE1-4999-ADEB-FCB06FB8DD6B}" presName="composite" presStyleCnt="0"/>
      <dgm:spPr/>
    </dgm:pt>
    <dgm:pt modelId="{028679BB-2F52-4F4A-8051-F35D7EBB9270}" type="pres">
      <dgm:prSet presAssocID="{DBC3022D-BBE1-4999-ADEB-FCB06FB8DD6B}" presName="parTx" presStyleLbl="alignNode1" presStyleIdx="3" presStyleCnt="4">
        <dgm:presLayoutVars>
          <dgm:chMax val="0"/>
          <dgm:chPref val="0"/>
          <dgm:bulletEnabled val="1"/>
        </dgm:presLayoutVars>
      </dgm:prSet>
      <dgm:spPr/>
    </dgm:pt>
    <dgm:pt modelId="{6B88D0C7-AE97-4A4B-A5E0-D91906CF2466}" type="pres">
      <dgm:prSet presAssocID="{DBC3022D-BBE1-4999-ADEB-FCB06FB8DD6B}" presName="desTx" presStyleLbl="alignAccFollowNode1" presStyleIdx="3" presStyleCnt="4">
        <dgm:presLayoutVars>
          <dgm:bulletEnabled val="1"/>
        </dgm:presLayoutVars>
      </dgm:prSet>
      <dgm:spPr/>
    </dgm:pt>
  </dgm:ptLst>
  <dgm:cxnLst>
    <dgm:cxn modelId="{26866605-97A1-45EA-9C93-2F3F72F1300B}" srcId="{12B43392-9B88-43FE-AD5E-87C770208D3A}" destId="{F9688478-D206-460D-A697-148571EA9036}" srcOrd="0" destOrd="0" parTransId="{7EF372A9-0F66-444D-987F-336148AED82B}" sibTransId="{175BE37F-0058-4FB3-9AEF-1F2BE188B515}"/>
    <dgm:cxn modelId="{A02FA305-9860-4DFC-8E34-05D4663F14B8}" type="presOf" srcId="{F8D30A86-237C-4183-8104-CF4054E2C664}" destId="{65B416BE-A5E7-40DE-B082-6B25D1D927B2}" srcOrd="0" destOrd="0" presId="urn:microsoft.com/office/officeart/2005/8/layout/hList1"/>
    <dgm:cxn modelId="{87F12D06-2AEB-442F-8AC2-F4DDABD11959}" type="presOf" srcId="{5A1126E1-E258-412D-AFD5-7A64655FF3F3}" destId="{AA2AA248-AF19-4989-93BA-EFA6F4EDC5E3}" srcOrd="0" destOrd="0" presId="urn:microsoft.com/office/officeart/2005/8/layout/hList1"/>
    <dgm:cxn modelId="{0E365B0D-832E-4B0C-8D98-98C73F05C92C}" srcId="{D0FAD6DB-CB1E-4D24-9476-FD6CB2301191}" destId="{3D2B5CAB-736B-4A3A-897E-BCF94BCA43AF}" srcOrd="1" destOrd="0" parTransId="{6E98059A-658E-466A-B7F2-A39B9F864AAE}" sibTransId="{ABA1FBBD-2E8A-4E29-8360-CD034E932146}"/>
    <dgm:cxn modelId="{DB1CBD15-AD4E-418F-A3EB-2329EDD6E6C0}" srcId="{12B43392-9B88-43FE-AD5E-87C770208D3A}" destId="{D0FAD6DB-CB1E-4D24-9476-FD6CB2301191}" srcOrd="1" destOrd="0" parTransId="{2CDB8A88-2B9F-4B1F-8793-56F6EAEA2B2C}" sibTransId="{0ADD8F0E-4D30-482D-8B5A-E5DD09D2C9C0}"/>
    <dgm:cxn modelId="{F124F01A-32BA-422D-946F-941D031C9908}" srcId="{F9688478-D206-460D-A697-148571EA9036}" destId="{F26D4DCB-42AB-4765-AD57-6623B0877C85}" srcOrd="0" destOrd="0" parTransId="{A4A2E33A-612D-4B08-B5DD-C577783F428E}" sibTransId="{60F047C0-FF25-4A0B-97AE-07FEDCBFC969}"/>
    <dgm:cxn modelId="{0C52F32C-57F0-4CAB-9D5D-07AEA3D67903}" srcId="{12B43392-9B88-43FE-AD5E-87C770208D3A}" destId="{5A1126E1-E258-412D-AFD5-7A64655FF3F3}" srcOrd="2" destOrd="0" parTransId="{0BC030AE-26DB-40E4-A707-AAF61875F30A}" sibTransId="{745DBAF3-8A50-49B0-8729-8F4EBA1EB0EF}"/>
    <dgm:cxn modelId="{62E0BA2E-461D-48A2-83B6-EB46759218AB}" type="presOf" srcId="{F9688478-D206-460D-A697-148571EA9036}" destId="{0FCDC40A-096B-49D2-AEDF-30BFC03D8573}" srcOrd="0" destOrd="0" presId="urn:microsoft.com/office/officeart/2005/8/layout/hList1"/>
    <dgm:cxn modelId="{A26A143E-9654-409F-8790-ADAACB62C221}" type="presOf" srcId="{3D2B5CAB-736B-4A3A-897E-BCF94BCA43AF}" destId="{65B416BE-A5E7-40DE-B082-6B25D1D927B2}" srcOrd="0" destOrd="1" presId="urn:microsoft.com/office/officeart/2005/8/layout/hList1"/>
    <dgm:cxn modelId="{0F82A660-CA9B-44A2-A34C-AE964C423DAC}" srcId="{12B43392-9B88-43FE-AD5E-87C770208D3A}" destId="{DBC3022D-BBE1-4999-ADEB-FCB06FB8DD6B}" srcOrd="3" destOrd="0" parTransId="{9A62FADF-34E4-45C4-9B8C-B17379F4C272}" sibTransId="{7B0425E9-AC53-45AD-8FB6-09B4F5805DB5}"/>
    <dgm:cxn modelId="{FE61F745-FE5B-4E4C-9B77-6A49FFC65431}" type="presOf" srcId="{0CAAEAC6-2632-4E71-871D-A6A1F98DB6FA}" destId="{65B416BE-A5E7-40DE-B082-6B25D1D927B2}" srcOrd="0" destOrd="2" presId="urn:microsoft.com/office/officeart/2005/8/layout/hList1"/>
    <dgm:cxn modelId="{9083384E-91B3-4AB4-B673-F709F316815A}" type="presOf" srcId="{F26D4DCB-42AB-4765-AD57-6623B0877C85}" destId="{B2EAD1FF-088B-4A8F-99AE-BDD2752ABEF7}" srcOrd="0" destOrd="0" presId="urn:microsoft.com/office/officeart/2005/8/layout/hList1"/>
    <dgm:cxn modelId="{15CCC156-31B2-43C0-9150-3BE1E6F96DEF}" srcId="{5A1126E1-E258-412D-AFD5-7A64655FF3F3}" destId="{6A5D9A5E-42D5-4334-8D38-302B73662599}" srcOrd="0" destOrd="0" parTransId="{EBCA1B41-0E31-4763-851B-2BA82500DE3A}" sibTransId="{F1369617-4244-414A-B0FB-220E5220AD91}"/>
    <dgm:cxn modelId="{6B06F558-140D-4654-B1EA-0159E17DB347}" type="presOf" srcId="{1FA4CCB9-C301-4446-A98B-4C80DFCB3A35}" destId="{65B416BE-A5E7-40DE-B082-6B25D1D927B2}" srcOrd="0" destOrd="3" presId="urn:microsoft.com/office/officeart/2005/8/layout/hList1"/>
    <dgm:cxn modelId="{5321577D-8C49-4338-B4BA-FF071C768141}" srcId="{D0FAD6DB-CB1E-4D24-9476-FD6CB2301191}" destId="{F8D30A86-237C-4183-8104-CF4054E2C664}" srcOrd="0" destOrd="0" parTransId="{35BC4CB6-A510-40B4-BD80-2E13291D95FA}" sibTransId="{72A95383-2762-48F6-9263-AC0C93F49D8B}"/>
    <dgm:cxn modelId="{EF3EFF88-FE86-4D43-9F2F-62A8A8589C52}" type="presOf" srcId="{12B43392-9B88-43FE-AD5E-87C770208D3A}" destId="{75E6CF4D-3995-40C8-97FE-2A069518BDEE}" srcOrd="0" destOrd="0" presId="urn:microsoft.com/office/officeart/2005/8/layout/hList1"/>
    <dgm:cxn modelId="{99564192-5992-4BF2-92D2-4D1AB36B333E}" type="presOf" srcId="{3E4BAC88-CAE4-4463-98D0-7B0384A50B4A}" destId="{6B88D0C7-AE97-4A4B-A5E0-D91906CF2466}" srcOrd="0" destOrd="0" presId="urn:microsoft.com/office/officeart/2005/8/layout/hList1"/>
    <dgm:cxn modelId="{44DA9192-47D0-4753-BD1D-4889EBE79BEA}" srcId="{D0FAD6DB-CB1E-4D24-9476-FD6CB2301191}" destId="{A6346E24-56C8-4597-948D-B48816688FDB}" srcOrd="4" destOrd="0" parTransId="{392F5B8F-5676-466E-8502-363C0711D7E5}" sibTransId="{9EA8C22D-78DB-44F3-AEFD-098961076C16}"/>
    <dgm:cxn modelId="{8DFB3FA8-4870-42D9-B28C-B205C1E9D5F2}" type="presOf" srcId="{6A5D9A5E-42D5-4334-8D38-302B73662599}" destId="{1C086951-84CF-459A-A7A7-307FEBE19726}" srcOrd="0" destOrd="0" presId="urn:microsoft.com/office/officeart/2005/8/layout/hList1"/>
    <dgm:cxn modelId="{039219B5-56D8-466A-B884-C8CEBB0FAF60}" type="presOf" srcId="{A6346E24-56C8-4597-948D-B48816688FDB}" destId="{65B416BE-A5E7-40DE-B082-6B25D1D927B2}" srcOrd="0" destOrd="4" presId="urn:microsoft.com/office/officeart/2005/8/layout/hList1"/>
    <dgm:cxn modelId="{13400FB6-F6D3-429C-87EC-6EBE6400B86F}" srcId="{DBC3022D-BBE1-4999-ADEB-FCB06FB8DD6B}" destId="{3E4BAC88-CAE4-4463-98D0-7B0384A50B4A}" srcOrd="0" destOrd="0" parTransId="{7E5FC9F9-FCE0-42D9-9EBE-D4ADD520CA04}" sibTransId="{BFA33E90-9B07-4ED3-8A53-AAD635A01E4A}"/>
    <dgm:cxn modelId="{6DA003B9-454B-46DD-AFD7-07C3C751D6D6}" type="presOf" srcId="{DBC3022D-BBE1-4999-ADEB-FCB06FB8DD6B}" destId="{028679BB-2F52-4F4A-8051-F35D7EBB9270}" srcOrd="0" destOrd="0" presId="urn:microsoft.com/office/officeart/2005/8/layout/hList1"/>
    <dgm:cxn modelId="{F57B90B9-20FF-4EC7-BDE1-D8CADD3A3336}" type="presOf" srcId="{D0FAD6DB-CB1E-4D24-9476-FD6CB2301191}" destId="{B3E6E513-4B89-41AA-9981-857D955E5816}" srcOrd="0" destOrd="0" presId="urn:microsoft.com/office/officeart/2005/8/layout/hList1"/>
    <dgm:cxn modelId="{57FADDDF-F34C-4048-B9C1-3830C888908C}" srcId="{D0FAD6DB-CB1E-4D24-9476-FD6CB2301191}" destId="{1FA4CCB9-C301-4446-A98B-4C80DFCB3A35}" srcOrd="3" destOrd="0" parTransId="{596A62D4-5B74-474C-82F0-26A3E3AECD91}" sibTransId="{BE21D62E-2FAA-498D-A74F-5A7DC5477751}"/>
    <dgm:cxn modelId="{E96B64E9-6124-40A8-B48D-F1D2D1A3A58D}" srcId="{D0FAD6DB-CB1E-4D24-9476-FD6CB2301191}" destId="{0CAAEAC6-2632-4E71-871D-A6A1F98DB6FA}" srcOrd="2" destOrd="0" parTransId="{9CA1E463-F49C-43C7-A4B1-86F5573420E6}" sibTransId="{2E1EE60D-1F68-4F2A-9A5F-A2946BB9FB06}"/>
    <dgm:cxn modelId="{1DC7F444-E066-4166-91A5-37CBFF367582}" type="presParOf" srcId="{75E6CF4D-3995-40C8-97FE-2A069518BDEE}" destId="{064636B0-A5C2-4A92-88F2-4E59F2FA8548}" srcOrd="0" destOrd="0" presId="urn:microsoft.com/office/officeart/2005/8/layout/hList1"/>
    <dgm:cxn modelId="{4332B939-85D2-48BD-AB5F-2F2B2669BC19}" type="presParOf" srcId="{064636B0-A5C2-4A92-88F2-4E59F2FA8548}" destId="{0FCDC40A-096B-49D2-AEDF-30BFC03D8573}" srcOrd="0" destOrd="0" presId="urn:microsoft.com/office/officeart/2005/8/layout/hList1"/>
    <dgm:cxn modelId="{0FB4BD23-558C-480C-A2B6-DE2D76A389C8}" type="presParOf" srcId="{064636B0-A5C2-4A92-88F2-4E59F2FA8548}" destId="{B2EAD1FF-088B-4A8F-99AE-BDD2752ABEF7}" srcOrd="1" destOrd="0" presId="urn:microsoft.com/office/officeart/2005/8/layout/hList1"/>
    <dgm:cxn modelId="{A49DEE2C-D60C-4199-89C9-EE871E75499A}" type="presParOf" srcId="{75E6CF4D-3995-40C8-97FE-2A069518BDEE}" destId="{74C80852-73AF-4E9D-816C-A18276F0F1DE}" srcOrd="1" destOrd="0" presId="urn:microsoft.com/office/officeart/2005/8/layout/hList1"/>
    <dgm:cxn modelId="{BD3C2294-C551-453A-B3EF-80BF63A72EAD}" type="presParOf" srcId="{75E6CF4D-3995-40C8-97FE-2A069518BDEE}" destId="{172903C6-34A7-40B2-8B06-2B30B320F437}" srcOrd="2" destOrd="0" presId="urn:microsoft.com/office/officeart/2005/8/layout/hList1"/>
    <dgm:cxn modelId="{A5F5DAA4-FF0E-41F1-9394-CEA5412C529E}" type="presParOf" srcId="{172903C6-34A7-40B2-8B06-2B30B320F437}" destId="{B3E6E513-4B89-41AA-9981-857D955E5816}" srcOrd="0" destOrd="0" presId="urn:microsoft.com/office/officeart/2005/8/layout/hList1"/>
    <dgm:cxn modelId="{56B02CA5-B342-4249-8E91-5429EABFC719}" type="presParOf" srcId="{172903C6-34A7-40B2-8B06-2B30B320F437}" destId="{65B416BE-A5E7-40DE-B082-6B25D1D927B2}" srcOrd="1" destOrd="0" presId="urn:microsoft.com/office/officeart/2005/8/layout/hList1"/>
    <dgm:cxn modelId="{327DF6EA-7B5F-4FB5-ABB4-5D58DC878C84}" type="presParOf" srcId="{75E6CF4D-3995-40C8-97FE-2A069518BDEE}" destId="{18D747BE-1A8C-4DF2-A75A-E7D4DD2D5BAA}" srcOrd="3" destOrd="0" presId="urn:microsoft.com/office/officeart/2005/8/layout/hList1"/>
    <dgm:cxn modelId="{28F286B9-3F3F-49F0-8355-DA67422FCDF0}" type="presParOf" srcId="{75E6CF4D-3995-40C8-97FE-2A069518BDEE}" destId="{66CA8469-0897-4CE9-B822-4C96989A3FE8}" srcOrd="4" destOrd="0" presId="urn:microsoft.com/office/officeart/2005/8/layout/hList1"/>
    <dgm:cxn modelId="{A620D485-7AC5-40BA-B678-9985DEE7D399}" type="presParOf" srcId="{66CA8469-0897-4CE9-B822-4C96989A3FE8}" destId="{AA2AA248-AF19-4989-93BA-EFA6F4EDC5E3}" srcOrd="0" destOrd="0" presId="urn:microsoft.com/office/officeart/2005/8/layout/hList1"/>
    <dgm:cxn modelId="{D0C4D050-6186-492E-9B77-F6DD7B260137}" type="presParOf" srcId="{66CA8469-0897-4CE9-B822-4C96989A3FE8}" destId="{1C086951-84CF-459A-A7A7-307FEBE19726}" srcOrd="1" destOrd="0" presId="urn:microsoft.com/office/officeart/2005/8/layout/hList1"/>
    <dgm:cxn modelId="{E4BB0713-7421-4B30-998F-162AB5E1C020}" type="presParOf" srcId="{75E6CF4D-3995-40C8-97FE-2A069518BDEE}" destId="{3967515E-A657-4D4B-A18F-0189D0E68B38}" srcOrd="5" destOrd="0" presId="urn:microsoft.com/office/officeart/2005/8/layout/hList1"/>
    <dgm:cxn modelId="{603B8AC6-FFBE-475C-A054-33CD432B4AF7}" type="presParOf" srcId="{75E6CF4D-3995-40C8-97FE-2A069518BDEE}" destId="{2B12A686-F6B9-4656-9815-EF1F097DE4FD}" srcOrd="6" destOrd="0" presId="urn:microsoft.com/office/officeart/2005/8/layout/hList1"/>
    <dgm:cxn modelId="{B11A8EDB-C574-471C-BBE4-CACF34C64CA5}" type="presParOf" srcId="{2B12A686-F6B9-4656-9815-EF1F097DE4FD}" destId="{028679BB-2F52-4F4A-8051-F35D7EBB9270}" srcOrd="0" destOrd="0" presId="urn:microsoft.com/office/officeart/2005/8/layout/hList1"/>
    <dgm:cxn modelId="{F94D8BDE-3B3B-416E-8B63-8E34111C9702}" type="presParOf" srcId="{2B12A686-F6B9-4656-9815-EF1F097DE4FD}" destId="{6B88D0C7-AE97-4A4B-A5E0-D91906CF2466}" srcOrd="1" destOrd="0" presId="urn:microsoft.com/office/officeart/2005/8/layout/hList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2B43392-9B88-43FE-AD5E-87C770208D3A}" type="doc">
      <dgm:prSet loTypeId="urn:microsoft.com/office/officeart/2005/8/layout/hList1" loCatId="list" qsTypeId="urn:microsoft.com/office/officeart/2005/8/quickstyle/simple1#7" qsCatId="simple" csTypeId="urn:microsoft.com/office/officeart/2005/8/colors/accent1_2#4" csCatId="accent1" phldr="1"/>
      <dgm:spPr/>
      <dgm:t>
        <a:bodyPr/>
        <a:lstStyle/>
        <a:p>
          <a:endParaRPr lang="zh-CN" altLang="en-US"/>
        </a:p>
      </dgm:t>
    </dgm:pt>
    <dgm:pt modelId="{F9688478-D206-460D-A697-148571EA9036}">
      <dgm:prSet phldrT="[文本]" phldr="0" custT="1"/>
      <dgm:spPr>
        <a:solidFill>
          <a:srgbClr val="377D6C"/>
        </a:solidFill>
        <a:ln>
          <a:solidFill>
            <a:srgbClr val="377D6C"/>
          </a:solidFill>
        </a:ln>
      </dgm:spPr>
      <dgm:t>
        <a:bodyPr vert="horz" wrap="square"/>
        <a:lstStyle/>
        <a:p>
          <a:pPr>
            <a:lnSpc>
              <a:spcPct val="100000"/>
            </a:lnSpc>
            <a:spcBef>
              <a:spcPct val="0"/>
            </a:spcBef>
            <a:spcAft>
              <a:spcPct val="35000"/>
            </a:spcAft>
          </a:pPr>
          <a:r>
            <a:rPr lang="en-US" altLang="zh-CN" sz="1400" b="1" dirty="0">
              <a:latin typeface="Poppins" pitchFamily="2" charset="0"/>
              <a:ea typeface="思源黑体 CN Regular" pitchFamily="34" charset="-122"/>
              <a:cs typeface="Poppins" pitchFamily="2" charset="0"/>
              <a:sym typeface="+mn-ea"/>
            </a:rPr>
            <a:t>ICHQ5A</a:t>
          </a:r>
          <a:r>
            <a:rPr lang="zh-CN" altLang="en-US" sz="1400" b="1" dirty="0">
              <a:latin typeface="Poppins" pitchFamily="2" charset="0"/>
              <a:ea typeface="思源黑体 CN Regular" pitchFamily="34" charset="-122"/>
              <a:cs typeface="Poppins" pitchFamily="2" charset="0"/>
              <a:sym typeface="+mn-ea"/>
            </a:rPr>
            <a:t>（</a:t>
          </a:r>
          <a:r>
            <a:rPr lang="en-US" altLang="zh-CN" sz="1400" b="1" dirty="0">
              <a:latin typeface="Poppins" pitchFamily="2" charset="0"/>
              <a:ea typeface="思源黑体 CN Regular" pitchFamily="34" charset="-122"/>
              <a:cs typeface="Poppins" pitchFamily="2" charset="0"/>
              <a:sym typeface="+mn-ea"/>
            </a:rPr>
            <a:t>R1</a:t>
          </a:r>
          <a:r>
            <a:rPr lang="zh-CN" altLang="en-US" sz="1400" b="1" dirty="0">
              <a:latin typeface="Poppins" pitchFamily="2" charset="0"/>
              <a:ea typeface="思源黑体 CN Regular" pitchFamily="34" charset="-122"/>
              <a:cs typeface="Poppins" pitchFamily="2" charset="0"/>
              <a:sym typeface="+mn-ea"/>
            </a:rPr>
            <a:t>）</a:t>
          </a:r>
          <a:endParaRPr lang="zh-CN" altLang="en-US" sz="1400" b="1" dirty="0">
            <a:latin typeface="Poppins" pitchFamily="2" charset="0"/>
            <a:ea typeface="思源黑体 CN Regular" pitchFamily="34" charset="-122"/>
            <a:cs typeface="Poppins" pitchFamily="2" charset="0"/>
          </a:endParaRPr>
        </a:p>
      </dgm:t>
    </dgm:pt>
    <dgm:pt modelId="{7EF372A9-0F66-444D-987F-336148AED82B}" cxnId="{64920479-7F09-455B-AC8E-A0DDE1E9EC12}" type="parTrans">
      <dgm:prSet/>
      <dgm:spPr/>
      <dgm:t>
        <a:bodyPr/>
        <a:lstStyle/>
        <a:p>
          <a:endParaRPr lang="zh-CN" altLang="en-US">
            <a:latin typeface="思源黑体 CN Regular" pitchFamily="34" charset="-122"/>
            <a:ea typeface="思源黑体 CN Regular" pitchFamily="34" charset="-122"/>
          </a:endParaRPr>
        </a:p>
      </dgm:t>
    </dgm:pt>
    <dgm:pt modelId="{175BE37F-0058-4FB3-9AEF-1F2BE188B515}" cxnId="{64920479-7F09-455B-AC8E-A0DDE1E9EC12}" type="sibTrans">
      <dgm:prSet/>
      <dgm:spPr/>
      <dgm:t>
        <a:bodyPr/>
        <a:lstStyle/>
        <a:p>
          <a:endParaRPr lang="zh-CN" altLang="en-US">
            <a:latin typeface="思源黑体 CN Regular" pitchFamily="34" charset="-122"/>
            <a:ea typeface="思源黑体 CN Regular" pitchFamily="34" charset="-122"/>
          </a:endParaRPr>
        </a:p>
      </dgm:t>
    </dgm:pt>
    <dgm:pt modelId="{F26D4DCB-42AB-4765-AD57-6623B0877C85}">
      <dgm:prSet phldrT="[文本]" custT="1"/>
      <dgm:spPr>
        <a:solidFill>
          <a:schemeClr val="bg1">
            <a:alpha val="90000"/>
          </a:schemeClr>
        </a:solidFill>
        <a:ln>
          <a:solidFill>
            <a:srgbClr val="2A6053">
              <a:alpha val="90000"/>
            </a:srgbClr>
          </a:solidFill>
        </a:ln>
      </dgm:spPr>
      <dgm:t>
        <a:bodyPr/>
        <a:lstStyle/>
        <a:p>
          <a:r>
            <a:rPr lang="zh-CN" altLang="en-US" sz="1000" baseline="0" dirty="0">
              <a:solidFill>
                <a:schemeClr val="tx1"/>
              </a:solidFill>
              <a:latin typeface="Poppins" pitchFamily="2" charset="0"/>
              <a:ea typeface="思源黑体 CN Regular" pitchFamily="34" charset="-122"/>
              <a:cs typeface="Poppins" pitchFamily="2" charset="0"/>
            </a:rPr>
            <a:t>分离柱</a:t>
          </a:r>
          <a:r>
            <a:rPr lang="zh-CN" altLang="en-US" sz="1000" baseline="0" dirty="0">
              <a:solidFill>
                <a:srgbClr val="FF0000"/>
              </a:solidFill>
              <a:latin typeface="Poppins" pitchFamily="2" charset="0"/>
              <a:ea typeface="思源黑体 CN Regular" pitchFamily="34" charset="-122"/>
              <a:cs typeface="Poppins" pitchFamily="2" charset="0"/>
            </a:rPr>
            <a:t>重复使用</a:t>
          </a:r>
          <a:r>
            <a:rPr lang="zh-CN" altLang="en-US" sz="1000" baseline="0" dirty="0">
              <a:solidFill>
                <a:schemeClr val="tx1"/>
              </a:solidFill>
              <a:latin typeface="Poppins" pitchFamily="2" charset="0"/>
              <a:ea typeface="思源黑体 CN Regular" pitchFamily="34" charset="-122"/>
              <a:cs typeface="Poppins" pitchFamily="2" charset="0"/>
            </a:rPr>
            <a:t>，应该在多次使用后提供病毒去除稳定性的数据支持。</a:t>
          </a:r>
          <a:endParaRPr lang="zh-CN" altLang="en-US" sz="1000" dirty="0">
            <a:latin typeface="Poppins" pitchFamily="2" charset="0"/>
            <a:ea typeface="思源黑体 CN Regular" pitchFamily="34" charset="-122"/>
            <a:cs typeface="Poppins" pitchFamily="2" charset="0"/>
          </a:endParaRPr>
        </a:p>
      </dgm:t>
    </dgm:pt>
    <dgm:pt modelId="{A4A2E33A-612D-4B08-B5DD-C577783F428E}" cxnId="{01B536C8-AB02-4E92-9DF0-B968F60EFCBA}" type="parTrans">
      <dgm:prSet/>
      <dgm:spPr/>
      <dgm:t>
        <a:bodyPr/>
        <a:lstStyle/>
        <a:p>
          <a:endParaRPr lang="zh-CN" altLang="en-US">
            <a:latin typeface="思源黑体 CN Regular" pitchFamily="34" charset="-122"/>
            <a:ea typeface="思源黑体 CN Regular" pitchFamily="34" charset="-122"/>
          </a:endParaRPr>
        </a:p>
      </dgm:t>
    </dgm:pt>
    <dgm:pt modelId="{60F047C0-FF25-4A0B-97AE-07FEDCBFC969}" cxnId="{01B536C8-AB02-4E92-9DF0-B968F60EFCBA}" type="sibTrans">
      <dgm:prSet/>
      <dgm:spPr/>
      <dgm:t>
        <a:bodyPr/>
        <a:lstStyle/>
        <a:p>
          <a:endParaRPr lang="zh-CN" altLang="en-US">
            <a:latin typeface="思源黑体 CN Regular" pitchFamily="34" charset="-122"/>
            <a:ea typeface="思源黑体 CN Regular" pitchFamily="34" charset="-122"/>
          </a:endParaRPr>
        </a:p>
      </dgm:t>
    </dgm:pt>
    <dgm:pt modelId="{5ED6685E-735E-46BA-9164-57352F0A8801}">
      <dgm:prSet custT="1"/>
      <dgm:spPr/>
      <dgm:t>
        <a:bodyPr/>
        <a:lstStyle/>
        <a:p>
          <a:pPr rtl="0"/>
          <a:endParaRPr lang="en-US" altLang="zh-CN" sz="1000" baseline="0" dirty="0">
            <a:solidFill>
              <a:schemeClr val="tx1"/>
            </a:solidFill>
            <a:latin typeface="Poppins" pitchFamily="2" charset="0"/>
            <a:ea typeface="思源黑体 CN Regular" pitchFamily="34" charset="-122"/>
            <a:cs typeface="Poppins" pitchFamily="2" charset="0"/>
          </a:endParaRPr>
        </a:p>
      </dgm:t>
    </dgm:pt>
    <dgm:pt modelId="{6CF3A47B-A6EA-4A3F-B0CE-58015AE69442}" cxnId="{E896138F-2C7B-45B4-BAF3-9C4ED96C5986}" type="parTrans">
      <dgm:prSet/>
      <dgm:spPr/>
      <dgm:t>
        <a:bodyPr/>
        <a:lstStyle/>
        <a:p>
          <a:endParaRPr lang="zh-CN" altLang="en-US"/>
        </a:p>
      </dgm:t>
    </dgm:pt>
    <dgm:pt modelId="{25C89A4F-FCEC-4517-9DB4-0B3FB17A9DD6}" cxnId="{E896138F-2C7B-45B4-BAF3-9C4ED96C5986}" type="sibTrans">
      <dgm:prSet/>
      <dgm:spPr/>
      <dgm:t>
        <a:bodyPr/>
        <a:lstStyle/>
        <a:p>
          <a:endParaRPr lang="zh-CN" altLang="en-US"/>
        </a:p>
      </dgm:t>
    </dgm:pt>
    <dgm:pt modelId="{D934CA1A-16D7-46FE-A5B7-7B2A3E771137}">
      <dgm:prSet custT="1"/>
      <dgm:spPr/>
      <dgm:t>
        <a:bodyPr/>
        <a:lstStyle/>
        <a:p>
          <a:pPr rtl="0"/>
          <a:r>
            <a:rPr lang="zh-CN" altLang="en-US" sz="1000" baseline="0" dirty="0">
              <a:solidFill>
                <a:schemeClr val="tx1"/>
              </a:solidFill>
              <a:latin typeface="Poppins" pitchFamily="2" charset="0"/>
              <a:ea typeface="思源黑体 CN Regular" pitchFamily="34" charset="-122"/>
              <a:cs typeface="Poppins" pitchFamily="2" charset="0"/>
            </a:rPr>
            <a:t>可通过提供证据证实色谱柱经过清洗和再生过程确实将病毒灭活或消除。</a:t>
          </a:r>
        </a:p>
      </dgm:t>
    </dgm:pt>
    <dgm:pt modelId="{749EEEFF-617A-4220-8AF8-FE6499D0CF51}" cxnId="{C2CB7E40-2B57-48CD-AF38-04D05E88DBA6}" type="parTrans">
      <dgm:prSet/>
      <dgm:spPr/>
      <dgm:t>
        <a:bodyPr/>
        <a:lstStyle/>
        <a:p>
          <a:endParaRPr lang="zh-CN" altLang="en-US"/>
        </a:p>
      </dgm:t>
    </dgm:pt>
    <dgm:pt modelId="{2E469549-0B73-494D-817E-6A93F0F14A73}" cxnId="{C2CB7E40-2B57-48CD-AF38-04D05E88DBA6}" type="sibTrans">
      <dgm:prSet/>
      <dgm:spPr/>
      <dgm:t>
        <a:bodyPr/>
        <a:lstStyle/>
        <a:p>
          <a:endParaRPr lang="zh-CN" altLang="en-US"/>
        </a:p>
      </dgm:t>
    </dgm:pt>
    <dgm:pt modelId="{D779E9BA-E898-4542-B818-73E81A3AF360}">
      <dgm:prSet custT="1"/>
      <dgm:spPr/>
      <dgm:t>
        <a:bodyPr/>
        <a:lstStyle/>
        <a:p>
          <a:pPr rtl="0"/>
          <a:endParaRPr lang="zh-CN" altLang="en-US" sz="1000" baseline="0" dirty="0">
            <a:solidFill>
              <a:schemeClr val="tx1"/>
            </a:solidFill>
            <a:latin typeface="Poppins" pitchFamily="2" charset="0"/>
            <a:ea typeface="思源黑体 CN Regular" pitchFamily="34" charset="-122"/>
            <a:cs typeface="Poppins" pitchFamily="2" charset="0"/>
          </a:endParaRPr>
        </a:p>
      </dgm:t>
    </dgm:pt>
    <dgm:pt modelId="{CA306A11-531B-4AEB-AA5F-885CF7A08EB3}" cxnId="{97201499-4807-44DA-98B7-1D1AF7BC8E1C}" type="parTrans">
      <dgm:prSet/>
      <dgm:spPr/>
    </dgm:pt>
    <dgm:pt modelId="{B700BEC5-FE2C-4110-A0F5-0C773E10E26F}" cxnId="{97201499-4807-44DA-98B7-1D1AF7BC8E1C}" type="sibTrans">
      <dgm:prSet/>
      <dgm:spPr/>
    </dgm:pt>
    <dgm:pt modelId="{CC3EF215-6FB8-4D8A-A1B7-2C2DDBD1941F}">
      <dgm:prSet custT="1"/>
      <dgm:spPr/>
      <dgm:t>
        <a:bodyPr/>
        <a:lstStyle/>
        <a:p>
          <a:pPr rtl="0"/>
          <a:endParaRPr lang="zh-CN" altLang="en-US" sz="1000" baseline="0" dirty="0">
            <a:solidFill>
              <a:schemeClr val="tx1"/>
            </a:solidFill>
            <a:latin typeface="Poppins" pitchFamily="2" charset="0"/>
            <a:ea typeface="思源黑体 CN Regular" pitchFamily="34" charset="-122"/>
            <a:cs typeface="Poppins" pitchFamily="2" charset="0"/>
          </a:endParaRPr>
        </a:p>
      </dgm:t>
    </dgm:pt>
    <dgm:pt modelId="{DF7C9B17-BF8E-43D7-B2E8-F121C6AF20F7}" cxnId="{3D9FB9B8-A7DD-4E46-BCDD-33DB9D7B80F1}" type="parTrans">
      <dgm:prSet/>
      <dgm:spPr/>
    </dgm:pt>
    <dgm:pt modelId="{5C84A409-BEED-4A86-89DD-2EA2222804F0}" cxnId="{3D9FB9B8-A7DD-4E46-BCDD-33DB9D7B80F1}" type="sibTrans">
      <dgm:prSet/>
      <dgm:spPr/>
    </dgm:pt>
    <dgm:pt modelId="{D0FAD6DB-CB1E-4D24-9476-FD6CB2301191}">
      <dgm:prSet phldrT="[文本]" custT="1"/>
      <dgm:spPr>
        <a:solidFill>
          <a:srgbClr val="377D6C"/>
        </a:solidFill>
        <a:ln>
          <a:solidFill>
            <a:srgbClr val="377D6C"/>
          </a:solidFill>
        </a:ln>
      </dgm:spPr>
      <dgm:t>
        <a:bodyPr/>
        <a:lstStyle/>
        <a:p>
          <a:r>
            <a:rPr lang="en-US" altLang="zh-CN" sz="1400" b="1" dirty="0">
              <a:latin typeface="Poppins" pitchFamily="2" charset="0"/>
              <a:ea typeface="思源黑体 CN Regular" pitchFamily="34" charset="-122"/>
              <a:cs typeface="Poppins" pitchFamily="2" charset="0"/>
            </a:rPr>
            <a:t>FDA</a:t>
          </a:r>
          <a:endParaRPr lang="zh-CN" altLang="en-US" sz="1400" b="1" dirty="0">
            <a:latin typeface="Poppins" pitchFamily="2" charset="0"/>
            <a:ea typeface="思源黑体 CN Regular" pitchFamily="34" charset="-122"/>
            <a:cs typeface="Poppins" pitchFamily="2" charset="0"/>
          </a:endParaRPr>
        </a:p>
      </dgm:t>
    </dgm:pt>
    <dgm:pt modelId="{2CDB8A88-2B9F-4B1F-8793-56F6EAEA2B2C}" cxnId="{0E6A4A05-0C7C-46F8-9924-C55EE04D9818}" type="parTrans">
      <dgm:prSet/>
      <dgm:spPr/>
      <dgm:t>
        <a:bodyPr/>
        <a:lstStyle/>
        <a:p>
          <a:endParaRPr lang="zh-CN" altLang="en-US">
            <a:latin typeface="思源黑体 CN Regular" pitchFamily="34" charset="-122"/>
            <a:ea typeface="思源黑体 CN Regular" pitchFamily="34" charset="-122"/>
          </a:endParaRPr>
        </a:p>
      </dgm:t>
    </dgm:pt>
    <dgm:pt modelId="{0ADD8F0E-4D30-482D-8B5A-E5DD09D2C9C0}" cxnId="{0E6A4A05-0C7C-46F8-9924-C55EE04D9818}" type="sibTrans">
      <dgm:prSet/>
      <dgm:spPr/>
      <dgm:t>
        <a:bodyPr/>
        <a:lstStyle/>
        <a:p>
          <a:endParaRPr lang="zh-CN" altLang="en-US">
            <a:latin typeface="思源黑体 CN Regular" pitchFamily="34" charset="-122"/>
            <a:ea typeface="思源黑体 CN Regular" pitchFamily="34" charset="-122"/>
          </a:endParaRPr>
        </a:p>
      </dgm:t>
    </dgm:pt>
    <dgm:pt modelId="{F8D30A86-237C-4183-8104-CF4054E2C664}">
      <dgm:prSet phldrT="[文本]" custT="1"/>
      <dgm:spPr>
        <a:solidFill>
          <a:schemeClr val="bg1">
            <a:alpha val="90000"/>
          </a:schemeClr>
        </a:solidFill>
        <a:ln>
          <a:solidFill>
            <a:srgbClr val="2A6053">
              <a:alpha val="90000"/>
            </a:srgbClr>
          </a:solidFill>
        </a:ln>
      </dgm:spPr>
      <dgm:t>
        <a:bodyPr/>
        <a:lstStyle/>
        <a:p>
          <a:r>
            <a:rPr lang="zh-CN" altLang="en-US" sz="1000" baseline="0" dirty="0">
              <a:solidFill>
                <a:schemeClr val="tx1"/>
              </a:solidFill>
              <a:latin typeface="Poppins" pitchFamily="2" charset="0"/>
              <a:ea typeface="思源黑体 CN Regular" pitchFamily="34" charset="-122"/>
              <a:cs typeface="Poppins" pitchFamily="2" charset="0"/>
            </a:rPr>
            <a:t>应考虑随着时间的推移，色谱柱在重复</a:t>
          </a:r>
          <a:r>
            <a:rPr lang="zh-CN" altLang="en-US" sz="1000" baseline="0" dirty="0">
              <a:solidFill>
                <a:srgbClr val="FF0000"/>
              </a:solidFill>
              <a:latin typeface="Poppins" pitchFamily="2" charset="0"/>
              <a:ea typeface="思源黑体 CN Regular" pitchFamily="34" charset="-122"/>
              <a:cs typeface="Poppins" pitchFamily="2" charset="0"/>
            </a:rPr>
            <a:t>使用后</a:t>
          </a:r>
          <a:r>
            <a:rPr lang="zh-CN" altLang="en-US" sz="1000" baseline="0" dirty="0">
              <a:solidFill>
                <a:schemeClr val="tx1"/>
              </a:solidFill>
              <a:latin typeface="Poppins" pitchFamily="2" charset="0"/>
              <a:ea typeface="思源黑体 CN Regular" pitchFamily="34" charset="-122"/>
              <a:cs typeface="Poppins" pitchFamily="2" charset="0"/>
            </a:rPr>
            <a:t>清除病毒的能力可能会有所不同。</a:t>
          </a:r>
          <a:endParaRPr lang="zh-CN" altLang="en-US" sz="1000" dirty="0">
            <a:latin typeface="Poppins" pitchFamily="2" charset="0"/>
            <a:ea typeface="思源黑体 CN Regular" pitchFamily="34" charset="-122"/>
            <a:cs typeface="Poppins" pitchFamily="2" charset="0"/>
          </a:endParaRPr>
        </a:p>
      </dgm:t>
    </dgm:pt>
    <dgm:pt modelId="{35BC4CB6-A510-40B4-BD80-2E13291D95FA}" cxnId="{7D5A5728-260D-47BE-8E57-99B3EB43DB35}" type="parTrans">
      <dgm:prSet/>
      <dgm:spPr/>
      <dgm:t>
        <a:bodyPr/>
        <a:lstStyle/>
        <a:p>
          <a:endParaRPr lang="zh-CN" altLang="en-US">
            <a:latin typeface="思源黑体 CN Regular" pitchFamily="34" charset="-122"/>
            <a:ea typeface="思源黑体 CN Regular" pitchFamily="34" charset="-122"/>
          </a:endParaRPr>
        </a:p>
      </dgm:t>
    </dgm:pt>
    <dgm:pt modelId="{72A95383-2762-48F6-9263-AC0C93F49D8B}" cxnId="{7D5A5728-260D-47BE-8E57-99B3EB43DB35}" type="sibTrans">
      <dgm:prSet/>
      <dgm:spPr/>
      <dgm:t>
        <a:bodyPr/>
        <a:lstStyle/>
        <a:p>
          <a:endParaRPr lang="zh-CN" altLang="en-US">
            <a:latin typeface="思源黑体 CN Regular" pitchFamily="34" charset="-122"/>
            <a:ea typeface="思源黑体 CN Regular" pitchFamily="34" charset="-122"/>
          </a:endParaRPr>
        </a:p>
      </dgm:t>
    </dgm:pt>
    <dgm:pt modelId="{5A1126E1-E258-412D-AFD5-7A64655FF3F3}">
      <dgm:prSet phldrT="[文本]" custT="1"/>
      <dgm:spPr>
        <a:solidFill>
          <a:srgbClr val="377D6C"/>
        </a:solidFill>
        <a:ln>
          <a:solidFill>
            <a:srgbClr val="377D6C"/>
          </a:solidFill>
        </a:ln>
      </dgm:spPr>
      <dgm:t>
        <a:bodyPr/>
        <a:lstStyle/>
        <a:p>
          <a:r>
            <a:rPr lang="en-US" altLang="zh-CN" sz="1400" b="1" dirty="0">
              <a:latin typeface="Poppins" pitchFamily="2" charset="0"/>
              <a:ea typeface="思源黑体 CN Regular" pitchFamily="34" charset="-122"/>
              <a:cs typeface="Poppins" pitchFamily="2" charset="0"/>
            </a:rPr>
            <a:t>EMEA</a:t>
          </a:r>
          <a:endParaRPr lang="zh-CN" altLang="en-US" sz="1400" b="1" dirty="0">
            <a:latin typeface="Poppins" pitchFamily="2" charset="0"/>
            <a:ea typeface="思源黑体 CN Regular" pitchFamily="34" charset="-122"/>
            <a:cs typeface="Poppins" pitchFamily="2" charset="0"/>
          </a:endParaRPr>
        </a:p>
      </dgm:t>
    </dgm:pt>
    <dgm:pt modelId="{0BC030AE-26DB-40E4-A707-AAF61875F30A}" cxnId="{FAF7C5A0-75E0-4BD1-8370-19C2CF4C08F4}" type="parTrans">
      <dgm:prSet/>
      <dgm:spPr/>
      <dgm:t>
        <a:bodyPr/>
        <a:lstStyle/>
        <a:p>
          <a:endParaRPr lang="zh-CN" altLang="en-US">
            <a:latin typeface="思源黑体 CN Regular" pitchFamily="34" charset="-122"/>
            <a:ea typeface="思源黑体 CN Regular" pitchFamily="34" charset="-122"/>
          </a:endParaRPr>
        </a:p>
      </dgm:t>
    </dgm:pt>
    <dgm:pt modelId="{745DBAF3-8A50-49B0-8729-8F4EBA1EB0EF}" cxnId="{FAF7C5A0-75E0-4BD1-8370-19C2CF4C08F4}" type="sibTrans">
      <dgm:prSet/>
      <dgm:spPr/>
      <dgm:t>
        <a:bodyPr/>
        <a:lstStyle/>
        <a:p>
          <a:endParaRPr lang="zh-CN" altLang="en-US">
            <a:latin typeface="思源黑体 CN Regular" pitchFamily="34" charset="-122"/>
            <a:ea typeface="思源黑体 CN Regular" pitchFamily="34" charset="-122"/>
          </a:endParaRPr>
        </a:p>
      </dgm:t>
    </dgm:pt>
    <dgm:pt modelId="{6A5D9A5E-42D5-4334-8D38-302B73662599}">
      <dgm:prSet phldrT="[文本]" custT="1"/>
      <dgm:spPr>
        <a:solidFill>
          <a:schemeClr val="bg1">
            <a:alpha val="90000"/>
          </a:schemeClr>
        </a:solidFill>
        <a:ln>
          <a:solidFill>
            <a:srgbClr val="2A6053">
              <a:alpha val="90000"/>
            </a:srgbClr>
          </a:solidFill>
        </a:ln>
      </dgm:spPr>
      <dgm:t>
        <a:bodyPr/>
        <a:lstStyle/>
        <a:p>
          <a:r>
            <a:rPr lang="zh-CN" altLang="en-US" sz="1000" baseline="0" dirty="0">
              <a:solidFill>
                <a:schemeClr val="tx1"/>
              </a:solidFill>
              <a:latin typeface="Poppins" pitchFamily="2" charset="0"/>
              <a:ea typeface="思源黑体 CN Regular" pitchFamily="34" charset="-122"/>
              <a:cs typeface="Poppins" pitchFamily="2" charset="0"/>
            </a:rPr>
            <a:t>在重新使用该系统前应该确保工艺系统内潜在病毒残留已经被充分去除，例如通过对柱子的消毒等。</a:t>
          </a:r>
          <a:endParaRPr lang="zh-CN" altLang="en-US" sz="1000" dirty="0">
            <a:latin typeface="Poppins" pitchFamily="2" charset="0"/>
            <a:ea typeface="思源黑体 CN Regular" pitchFamily="34" charset="-122"/>
            <a:cs typeface="Poppins" pitchFamily="2" charset="0"/>
          </a:endParaRPr>
        </a:p>
      </dgm:t>
    </dgm:pt>
    <dgm:pt modelId="{EBCA1B41-0E31-4763-851B-2BA82500DE3A}" cxnId="{90A2715A-236C-4062-98CC-BF6F94B12164}" type="parTrans">
      <dgm:prSet/>
      <dgm:spPr/>
      <dgm:t>
        <a:bodyPr/>
        <a:lstStyle/>
        <a:p>
          <a:endParaRPr lang="zh-CN" altLang="en-US">
            <a:latin typeface="思源黑体 CN Regular" pitchFamily="34" charset="-122"/>
            <a:ea typeface="思源黑体 CN Regular" pitchFamily="34" charset="-122"/>
          </a:endParaRPr>
        </a:p>
      </dgm:t>
    </dgm:pt>
    <dgm:pt modelId="{F1369617-4244-414A-B0FB-220E5220AD91}" cxnId="{90A2715A-236C-4062-98CC-BF6F94B12164}" type="sibTrans">
      <dgm:prSet/>
      <dgm:spPr/>
      <dgm:t>
        <a:bodyPr/>
        <a:lstStyle/>
        <a:p>
          <a:endParaRPr lang="zh-CN" altLang="en-US">
            <a:latin typeface="思源黑体 CN Regular" pitchFamily="34" charset="-122"/>
            <a:ea typeface="思源黑体 CN Regular" pitchFamily="34" charset="-122"/>
          </a:endParaRPr>
        </a:p>
      </dgm:t>
    </dgm:pt>
    <dgm:pt modelId="{DBC3022D-BBE1-4999-ADEB-FCB06FB8DD6B}">
      <dgm:prSet phldrT="[文本]" custT="1"/>
      <dgm:spPr>
        <a:solidFill>
          <a:srgbClr val="377D6C"/>
        </a:solidFill>
        <a:ln>
          <a:solidFill>
            <a:srgbClr val="377D6C"/>
          </a:solidFill>
        </a:ln>
      </dgm:spPr>
      <dgm:t>
        <a:bodyPr/>
        <a:lstStyle/>
        <a:p>
          <a:r>
            <a:rPr lang="zh-CN" altLang="en-US" sz="1400" b="1" dirty="0">
              <a:latin typeface="Poppins" pitchFamily="2" charset="0"/>
              <a:ea typeface="思源黑体 CN Regular" pitchFamily="34" charset="-122"/>
              <a:cs typeface="Poppins" pitchFamily="2" charset="0"/>
            </a:rPr>
            <a:t>中国</a:t>
          </a:r>
        </a:p>
      </dgm:t>
    </dgm:pt>
    <dgm:pt modelId="{9A62FADF-34E4-45C4-9B8C-B17379F4C272}" cxnId="{6E3F3201-C1F7-428C-9E25-07F59DC66459}" type="parTrans">
      <dgm:prSet/>
      <dgm:spPr/>
      <dgm:t>
        <a:bodyPr/>
        <a:lstStyle/>
        <a:p>
          <a:endParaRPr lang="zh-CN" altLang="en-US">
            <a:latin typeface="思源黑体 CN Regular" pitchFamily="34" charset="-122"/>
            <a:ea typeface="思源黑体 CN Regular" pitchFamily="34" charset="-122"/>
          </a:endParaRPr>
        </a:p>
      </dgm:t>
    </dgm:pt>
    <dgm:pt modelId="{7B0425E9-AC53-45AD-8FB6-09B4F5805DB5}" cxnId="{6E3F3201-C1F7-428C-9E25-07F59DC66459}" type="sibTrans">
      <dgm:prSet/>
      <dgm:spPr/>
      <dgm:t>
        <a:bodyPr/>
        <a:lstStyle/>
        <a:p>
          <a:endParaRPr lang="zh-CN" altLang="en-US">
            <a:latin typeface="思源黑体 CN Regular" pitchFamily="34" charset="-122"/>
            <a:ea typeface="思源黑体 CN Regular" pitchFamily="34" charset="-122"/>
          </a:endParaRPr>
        </a:p>
      </dgm:t>
    </dgm:pt>
    <dgm:pt modelId="{3E4BAC88-CAE4-4463-98D0-7B0384A50B4A}">
      <dgm:prSet phldrT="[文本]" custT="1"/>
      <dgm:spPr>
        <a:solidFill>
          <a:schemeClr val="bg1">
            <a:alpha val="90000"/>
          </a:schemeClr>
        </a:solidFill>
        <a:ln>
          <a:solidFill>
            <a:srgbClr val="2A6053">
              <a:alpha val="90000"/>
            </a:srgbClr>
          </a:solidFill>
        </a:ln>
      </dgm:spPr>
      <dgm:t>
        <a:bodyPr/>
        <a:lstStyle/>
        <a:p>
          <a:r>
            <a:rPr lang="zh-CN" altLang="en-US" sz="1000" baseline="0" dirty="0">
              <a:solidFill>
                <a:schemeClr val="tx1"/>
              </a:solidFill>
              <a:latin typeface="Poppins" pitchFamily="2" charset="0"/>
              <a:ea typeface="思源黑体 CN Regular" pitchFamily="34" charset="-122"/>
              <a:cs typeface="Poppins" pitchFamily="2" charset="0"/>
            </a:rPr>
            <a:t>应考虑反复使用的新层析柱  与</a:t>
          </a:r>
          <a:r>
            <a:rPr lang="zh-CN" altLang="en-US" sz="1000" baseline="0" dirty="0">
              <a:solidFill>
                <a:srgbClr val="FF0000"/>
              </a:solidFill>
              <a:latin typeface="Poppins" pitchFamily="2" charset="0"/>
              <a:ea typeface="思源黑体 CN Regular" pitchFamily="34" charset="-122"/>
              <a:cs typeface="Poppins" pitchFamily="2" charset="0"/>
            </a:rPr>
            <a:t>反复使用</a:t>
          </a:r>
          <a:r>
            <a:rPr lang="zh-CN" altLang="en-US" sz="1000" baseline="0" dirty="0">
              <a:solidFill>
                <a:schemeClr val="tx1"/>
              </a:solidFill>
              <a:latin typeface="Poppins" pitchFamily="2" charset="0"/>
              <a:ea typeface="思源黑体 CN Regular" pitchFamily="34" charset="-122"/>
              <a:cs typeface="Poppins" pitchFamily="2" charset="0"/>
            </a:rPr>
            <a:t>的旧柱对比去除病毒效果的差别</a:t>
          </a:r>
          <a:endParaRPr lang="zh-CN" altLang="en-US" sz="1000" dirty="0">
            <a:latin typeface="Poppins" pitchFamily="2" charset="0"/>
            <a:ea typeface="思源黑体 CN Regular" pitchFamily="34" charset="-122"/>
            <a:cs typeface="Poppins" pitchFamily="2" charset="0"/>
          </a:endParaRPr>
        </a:p>
      </dgm:t>
    </dgm:pt>
    <dgm:pt modelId="{7E5FC9F9-FCE0-42D9-9EBE-D4ADD520CA04}" cxnId="{9E975821-F39C-4595-9F61-3DFDF158F7EC}" type="parTrans">
      <dgm:prSet/>
      <dgm:spPr/>
      <dgm:t>
        <a:bodyPr/>
        <a:lstStyle/>
        <a:p>
          <a:endParaRPr lang="zh-CN" altLang="en-US">
            <a:latin typeface="思源黑体 CN Regular" pitchFamily="34" charset="-122"/>
            <a:ea typeface="思源黑体 CN Regular" pitchFamily="34" charset="-122"/>
          </a:endParaRPr>
        </a:p>
      </dgm:t>
    </dgm:pt>
    <dgm:pt modelId="{BFA33E90-9B07-4ED3-8A53-AAD635A01E4A}" cxnId="{9E975821-F39C-4595-9F61-3DFDF158F7EC}" type="sibTrans">
      <dgm:prSet/>
      <dgm:spPr/>
      <dgm:t>
        <a:bodyPr/>
        <a:lstStyle/>
        <a:p>
          <a:endParaRPr lang="zh-CN" altLang="en-US">
            <a:latin typeface="思源黑体 CN Regular" pitchFamily="34" charset="-122"/>
            <a:ea typeface="思源黑体 CN Regular" pitchFamily="34" charset="-122"/>
          </a:endParaRPr>
        </a:p>
      </dgm:t>
    </dgm:pt>
    <dgm:pt modelId="{75E6CF4D-3995-40C8-97FE-2A069518BDEE}" type="pres">
      <dgm:prSet presAssocID="{12B43392-9B88-43FE-AD5E-87C770208D3A}" presName="Name0" presStyleCnt="0">
        <dgm:presLayoutVars>
          <dgm:dir/>
          <dgm:animLvl val="lvl"/>
          <dgm:resizeHandles val="exact"/>
        </dgm:presLayoutVars>
      </dgm:prSet>
      <dgm:spPr/>
    </dgm:pt>
    <dgm:pt modelId="{064636B0-A5C2-4A92-88F2-4E59F2FA8548}" type="pres">
      <dgm:prSet presAssocID="{F9688478-D206-460D-A697-148571EA9036}" presName="composite" presStyleCnt="0"/>
      <dgm:spPr/>
    </dgm:pt>
    <dgm:pt modelId="{0FCDC40A-096B-49D2-AEDF-30BFC03D8573}" type="pres">
      <dgm:prSet presAssocID="{F9688478-D206-460D-A697-148571EA9036}" presName="parTx" presStyleLbl="alignNode1" presStyleIdx="0" presStyleCnt="4" custScaleY="105885">
        <dgm:presLayoutVars>
          <dgm:chMax val="0"/>
          <dgm:chPref val="0"/>
          <dgm:bulletEnabled val="1"/>
        </dgm:presLayoutVars>
      </dgm:prSet>
      <dgm:spPr/>
    </dgm:pt>
    <dgm:pt modelId="{B2EAD1FF-088B-4A8F-99AE-BDD2752ABEF7}" type="pres">
      <dgm:prSet presAssocID="{F9688478-D206-460D-A697-148571EA9036}" presName="desTx" presStyleLbl="alignAccFollowNode1" presStyleIdx="0" presStyleCnt="4" custScaleX="100165">
        <dgm:presLayoutVars>
          <dgm:bulletEnabled val="1"/>
        </dgm:presLayoutVars>
      </dgm:prSet>
      <dgm:spPr/>
    </dgm:pt>
    <dgm:pt modelId="{74C80852-73AF-4E9D-816C-A18276F0F1DE}" type="pres">
      <dgm:prSet presAssocID="{175BE37F-0058-4FB3-9AEF-1F2BE188B515}" presName="space" presStyleCnt="0"/>
      <dgm:spPr/>
    </dgm:pt>
    <dgm:pt modelId="{172903C6-34A7-40B2-8B06-2B30B320F437}" type="pres">
      <dgm:prSet presAssocID="{D0FAD6DB-CB1E-4D24-9476-FD6CB2301191}" presName="composite" presStyleCnt="0"/>
      <dgm:spPr/>
    </dgm:pt>
    <dgm:pt modelId="{B3E6E513-4B89-41AA-9981-857D955E5816}" type="pres">
      <dgm:prSet presAssocID="{D0FAD6DB-CB1E-4D24-9476-FD6CB2301191}" presName="parTx" presStyleLbl="alignNode1" presStyleIdx="1" presStyleCnt="4">
        <dgm:presLayoutVars>
          <dgm:chMax val="0"/>
          <dgm:chPref val="0"/>
          <dgm:bulletEnabled val="1"/>
        </dgm:presLayoutVars>
      </dgm:prSet>
      <dgm:spPr/>
    </dgm:pt>
    <dgm:pt modelId="{65B416BE-A5E7-40DE-B082-6B25D1D927B2}" type="pres">
      <dgm:prSet presAssocID="{D0FAD6DB-CB1E-4D24-9476-FD6CB2301191}" presName="desTx" presStyleLbl="alignAccFollowNode1" presStyleIdx="1" presStyleCnt="4">
        <dgm:presLayoutVars>
          <dgm:bulletEnabled val="1"/>
        </dgm:presLayoutVars>
      </dgm:prSet>
      <dgm:spPr/>
    </dgm:pt>
    <dgm:pt modelId="{18D747BE-1A8C-4DF2-A75A-E7D4DD2D5BAA}" type="pres">
      <dgm:prSet presAssocID="{0ADD8F0E-4D30-482D-8B5A-E5DD09D2C9C0}" presName="space" presStyleCnt="0"/>
      <dgm:spPr/>
    </dgm:pt>
    <dgm:pt modelId="{66CA8469-0897-4CE9-B822-4C96989A3FE8}" type="pres">
      <dgm:prSet presAssocID="{5A1126E1-E258-412D-AFD5-7A64655FF3F3}" presName="composite" presStyleCnt="0"/>
      <dgm:spPr/>
    </dgm:pt>
    <dgm:pt modelId="{AA2AA248-AF19-4989-93BA-EFA6F4EDC5E3}" type="pres">
      <dgm:prSet presAssocID="{5A1126E1-E258-412D-AFD5-7A64655FF3F3}" presName="parTx" presStyleLbl="alignNode1" presStyleIdx="2" presStyleCnt="4">
        <dgm:presLayoutVars>
          <dgm:chMax val="0"/>
          <dgm:chPref val="0"/>
          <dgm:bulletEnabled val="1"/>
        </dgm:presLayoutVars>
      </dgm:prSet>
      <dgm:spPr/>
    </dgm:pt>
    <dgm:pt modelId="{1C086951-84CF-459A-A7A7-307FEBE19726}" type="pres">
      <dgm:prSet presAssocID="{5A1126E1-E258-412D-AFD5-7A64655FF3F3}" presName="desTx" presStyleLbl="alignAccFollowNode1" presStyleIdx="2" presStyleCnt="4">
        <dgm:presLayoutVars>
          <dgm:bulletEnabled val="1"/>
        </dgm:presLayoutVars>
      </dgm:prSet>
      <dgm:spPr/>
    </dgm:pt>
    <dgm:pt modelId="{3967515E-A657-4D4B-A18F-0189D0E68B38}" type="pres">
      <dgm:prSet presAssocID="{745DBAF3-8A50-49B0-8729-8F4EBA1EB0EF}" presName="space" presStyleCnt="0"/>
      <dgm:spPr/>
    </dgm:pt>
    <dgm:pt modelId="{2B12A686-F6B9-4656-9815-EF1F097DE4FD}" type="pres">
      <dgm:prSet presAssocID="{DBC3022D-BBE1-4999-ADEB-FCB06FB8DD6B}" presName="composite" presStyleCnt="0"/>
      <dgm:spPr/>
    </dgm:pt>
    <dgm:pt modelId="{028679BB-2F52-4F4A-8051-F35D7EBB9270}" type="pres">
      <dgm:prSet presAssocID="{DBC3022D-BBE1-4999-ADEB-FCB06FB8DD6B}" presName="parTx" presStyleLbl="alignNode1" presStyleIdx="3" presStyleCnt="4">
        <dgm:presLayoutVars>
          <dgm:chMax val="0"/>
          <dgm:chPref val="0"/>
          <dgm:bulletEnabled val="1"/>
        </dgm:presLayoutVars>
      </dgm:prSet>
      <dgm:spPr/>
    </dgm:pt>
    <dgm:pt modelId="{6B88D0C7-AE97-4A4B-A5E0-D91906CF2466}" type="pres">
      <dgm:prSet presAssocID="{DBC3022D-BBE1-4999-ADEB-FCB06FB8DD6B}" presName="desTx" presStyleLbl="alignAccFollowNode1" presStyleIdx="3" presStyleCnt="4">
        <dgm:presLayoutVars>
          <dgm:bulletEnabled val="1"/>
        </dgm:presLayoutVars>
      </dgm:prSet>
      <dgm:spPr/>
    </dgm:pt>
  </dgm:ptLst>
  <dgm:cxnLst>
    <dgm:cxn modelId="{6E3F3201-C1F7-428C-9E25-07F59DC66459}" srcId="{12B43392-9B88-43FE-AD5E-87C770208D3A}" destId="{DBC3022D-BBE1-4999-ADEB-FCB06FB8DD6B}" srcOrd="3" destOrd="0" parTransId="{9A62FADF-34E4-45C4-9B8C-B17379F4C272}" sibTransId="{7B0425E9-AC53-45AD-8FB6-09B4F5805DB5}"/>
    <dgm:cxn modelId="{0E6A4A05-0C7C-46F8-9924-C55EE04D9818}" srcId="{12B43392-9B88-43FE-AD5E-87C770208D3A}" destId="{D0FAD6DB-CB1E-4D24-9476-FD6CB2301191}" srcOrd="1" destOrd="0" parTransId="{2CDB8A88-2B9F-4B1F-8793-56F6EAEA2B2C}" sibTransId="{0ADD8F0E-4D30-482D-8B5A-E5DD09D2C9C0}"/>
    <dgm:cxn modelId="{DAF2C506-7CE5-4685-A52F-EBF562A55B05}" type="presOf" srcId="{5A1126E1-E258-412D-AFD5-7A64655FF3F3}" destId="{AA2AA248-AF19-4989-93BA-EFA6F4EDC5E3}" srcOrd="0" destOrd="0" presId="urn:microsoft.com/office/officeart/2005/8/layout/hList1"/>
    <dgm:cxn modelId="{9E975821-F39C-4595-9F61-3DFDF158F7EC}" srcId="{DBC3022D-BBE1-4999-ADEB-FCB06FB8DD6B}" destId="{3E4BAC88-CAE4-4463-98D0-7B0384A50B4A}" srcOrd="0" destOrd="0" parTransId="{7E5FC9F9-FCE0-42D9-9EBE-D4ADD520CA04}" sibTransId="{BFA33E90-9B07-4ED3-8A53-AAD635A01E4A}"/>
    <dgm:cxn modelId="{D736F923-FDAA-49B2-9589-71FA47364DDC}" type="presOf" srcId="{3E4BAC88-CAE4-4463-98D0-7B0384A50B4A}" destId="{6B88D0C7-AE97-4A4B-A5E0-D91906CF2466}" srcOrd="0" destOrd="0" presId="urn:microsoft.com/office/officeart/2005/8/layout/hList1"/>
    <dgm:cxn modelId="{6E333F27-D56E-4A18-BFFD-2A273E4F4991}" type="presOf" srcId="{CC3EF215-6FB8-4D8A-A1B7-2C2DDBD1941F}" destId="{B2EAD1FF-088B-4A8F-99AE-BDD2752ABEF7}" srcOrd="0" destOrd="4" presId="urn:microsoft.com/office/officeart/2005/8/layout/hList1"/>
    <dgm:cxn modelId="{7D5A5728-260D-47BE-8E57-99B3EB43DB35}" srcId="{D0FAD6DB-CB1E-4D24-9476-FD6CB2301191}" destId="{F8D30A86-237C-4183-8104-CF4054E2C664}" srcOrd="0" destOrd="0" parTransId="{35BC4CB6-A510-40B4-BD80-2E13291D95FA}" sibTransId="{72A95383-2762-48F6-9263-AC0C93F49D8B}"/>
    <dgm:cxn modelId="{C2CB7E40-2B57-48CD-AF38-04D05E88DBA6}" srcId="{F9688478-D206-460D-A697-148571EA9036}" destId="{D934CA1A-16D7-46FE-A5B7-7B2A3E771137}" srcOrd="2" destOrd="0" parTransId="{749EEEFF-617A-4220-8AF8-FE6499D0CF51}" sibTransId="{2E469549-0B73-494D-817E-6A93F0F14A73}"/>
    <dgm:cxn modelId="{4889EB5B-73B9-4C80-8E90-8D037C667F69}" type="presOf" srcId="{5ED6685E-735E-46BA-9164-57352F0A8801}" destId="{B2EAD1FF-088B-4A8F-99AE-BDD2752ABEF7}" srcOrd="0" destOrd="1" presId="urn:microsoft.com/office/officeart/2005/8/layout/hList1"/>
    <dgm:cxn modelId="{9D805544-3DFA-4ADC-B04F-C1A15C1C6508}" type="presOf" srcId="{F9688478-D206-460D-A697-148571EA9036}" destId="{0FCDC40A-096B-49D2-AEDF-30BFC03D8573}" srcOrd="0" destOrd="0" presId="urn:microsoft.com/office/officeart/2005/8/layout/hList1"/>
    <dgm:cxn modelId="{F30E2A48-F461-4FDE-9C16-02FEFACF4A46}" type="presOf" srcId="{F8D30A86-237C-4183-8104-CF4054E2C664}" destId="{65B416BE-A5E7-40DE-B082-6B25D1D927B2}" srcOrd="0" destOrd="0" presId="urn:microsoft.com/office/officeart/2005/8/layout/hList1"/>
    <dgm:cxn modelId="{64920479-7F09-455B-AC8E-A0DDE1E9EC12}" srcId="{12B43392-9B88-43FE-AD5E-87C770208D3A}" destId="{F9688478-D206-460D-A697-148571EA9036}" srcOrd="0" destOrd="0" parTransId="{7EF372A9-0F66-444D-987F-336148AED82B}" sibTransId="{175BE37F-0058-4FB3-9AEF-1F2BE188B515}"/>
    <dgm:cxn modelId="{90A2715A-236C-4062-98CC-BF6F94B12164}" srcId="{5A1126E1-E258-412D-AFD5-7A64655FF3F3}" destId="{6A5D9A5E-42D5-4334-8D38-302B73662599}" srcOrd="0" destOrd="0" parTransId="{EBCA1B41-0E31-4763-851B-2BA82500DE3A}" sibTransId="{F1369617-4244-414A-B0FB-220E5220AD91}"/>
    <dgm:cxn modelId="{E896138F-2C7B-45B4-BAF3-9C4ED96C5986}" srcId="{F9688478-D206-460D-A697-148571EA9036}" destId="{5ED6685E-735E-46BA-9164-57352F0A8801}" srcOrd="1" destOrd="0" parTransId="{6CF3A47B-A6EA-4A3F-B0CE-58015AE69442}" sibTransId="{25C89A4F-FCEC-4517-9DB4-0B3FB17A9DD6}"/>
    <dgm:cxn modelId="{97201499-4807-44DA-98B7-1D1AF7BC8E1C}" srcId="{F9688478-D206-460D-A697-148571EA9036}" destId="{D779E9BA-E898-4542-B818-73E81A3AF360}" srcOrd="3" destOrd="0" parTransId="{CA306A11-531B-4AEB-AA5F-885CF7A08EB3}" sibTransId="{B700BEC5-FE2C-4110-A0F5-0C773E10E26F}"/>
    <dgm:cxn modelId="{9496C59D-2FB5-4FE6-BD3B-2695FE9B60A5}" type="presOf" srcId="{D934CA1A-16D7-46FE-A5B7-7B2A3E771137}" destId="{B2EAD1FF-088B-4A8F-99AE-BDD2752ABEF7}" srcOrd="0" destOrd="2" presId="urn:microsoft.com/office/officeart/2005/8/layout/hList1"/>
    <dgm:cxn modelId="{FAF7C5A0-75E0-4BD1-8370-19C2CF4C08F4}" srcId="{12B43392-9B88-43FE-AD5E-87C770208D3A}" destId="{5A1126E1-E258-412D-AFD5-7A64655FF3F3}" srcOrd="2" destOrd="0" parTransId="{0BC030AE-26DB-40E4-A707-AAF61875F30A}" sibTransId="{745DBAF3-8A50-49B0-8729-8F4EBA1EB0EF}"/>
    <dgm:cxn modelId="{3D9FB9B8-A7DD-4E46-BCDD-33DB9D7B80F1}" srcId="{F9688478-D206-460D-A697-148571EA9036}" destId="{CC3EF215-6FB8-4D8A-A1B7-2C2DDBD1941F}" srcOrd="4" destOrd="0" parTransId="{DF7C9B17-BF8E-43D7-B2E8-F121C6AF20F7}" sibTransId="{5C84A409-BEED-4A86-89DD-2EA2222804F0}"/>
    <dgm:cxn modelId="{01B536C8-AB02-4E92-9DF0-B968F60EFCBA}" srcId="{F9688478-D206-460D-A697-148571EA9036}" destId="{F26D4DCB-42AB-4765-AD57-6623B0877C85}" srcOrd="0" destOrd="0" parTransId="{A4A2E33A-612D-4B08-B5DD-C577783F428E}" sibTransId="{60F047C0-FF25-4A0B-97AE-07FEDCBFC969}"/>
    <dgm:cxn modelId="{D717B8CD-0C14-44C2-8B24-C8CC96D1D81C}" type="presOf" srcId="{12B43392-9B88-43FE-AD5E-87C770208D3A}" destId="{75E6CF4D-3995-40C8-97FE-2A069518BDEE}" srcOrd="0" destOrd="0" presId="urn:microsoft.com/office/officeart/2005/8/layout/hList1"/>
    <dgm:cxn modelId="{326187D6-639E-43CE-8BAA-FA609040E77F}" type="presOf" srcId="{F26D4DCB-42AB-4765-AD57-6623B0877C85}" destId="{B2EAD1FF-088B-4A8F-99AE-BDD2752ABEF7}" srcOrd="0" destOrd="0" presId="urn:microsoft.com/office/officeart/2005/8/layout/hList1"/>
    <dgm:cxn modelId="{4C2835DC-40E5-4B2B-87F2-E4659F32EE59}" type="presOf" srcId="{D779E9BA-E898-4542-B818-73E81A3AF360}" destId="{B2EAD1FF-088B-4A8F-99AE-BDD2752ABEF7}" srcOrd="0" destOrd="3" presId="urn:microsoft.com/office/officeart/2005/8/layout/hList1"/>
    <dgm:cxn modelId="{8E1999E3-B4B5-4C45-8B08-62A756185782}" type="presOf" srcId="{6A5D9A5E-42D5-4334-8D38-302B73662599}" destId="{1C086951-84CF-459A-A7A7-307FEBE19726}" srcOrd="0" destOrd="0" presId="urn:microsoft.com/office/officeart/2005/8/layout/hList1"/>
    <dgm:cxn modelId="{289C5CEC-3430-496A-A08E-2F2D95E2E48E}" type="presOf" srcId="{D0FAD6DB-CB1E-4D24-9476-FD6CB2301191}" destId="{B3E6E513-4B89-41AA-9981-857D955E5816}" srcOrd="0" destOrd="0" presId="urn:microsoft.com/office/officeart/2005/8/layout/hList1"/>
    <dgm:cxn modelId="{0C81C1FD-44B0-49EE-8B4E-A5EA7AB4B147}" type="presOf" srcId="{DBC3022D-BBE1-4999-ADEB-FCB06FB8DD6B}" destId="{028679BB-2F52-4F4A-8051-F35D7EBB9270}" srcOrd="0" destOrd="0" presId="urn:microsoft.com/office/officeart/2005/8/layout/hList1"/>
    <dgm:cxn modelId="{BBB91CA5-52A5-4B97-B2A1-E837662DD090}" type="presParOf" srcId="{75E6CF4D-3995-40C8-97FE-2A069518BDEE}" destId="{064636B0-A5C2-4A92-88F2-4E59F2FA8548}" srcOrd="0" destOrd="0" presId="urn:microsoft.com/office/officeart/2005/8/layout/hList1"/>
    <dgm:cxn modelId="{F123F363-8B2D-4395-949B-C6FDEA85FF58}" type="presParOf" srcId="{064636B0-A5C2-4A92-88F2-4E59F2FA8548}" destId="{0FCDC40A-096B-49D2-AEDF-30BFC03D8573}" srcOrd="0" destOrd="0" presId="urn:microsoft.com/office/officeart/2005/8/layout/hList1"/>
    <dgm:cxn modelId="{51DF2B41-4AB9-4F4D-B822-37852EF7B603}" type="presParOf" srcId="{064636B0-A5C2-4A92-88F2-4E59F2FA8548}" destId="{B2EAD1FF-088B-4A8F-99AE-BDD2752ABEF7}" srcOrd="1" destOrd="0" presId="urn:microsoft.com/office/officeart/2005/8/layout/hList1"/>
    <dgm:cxn modelId="{18F16A8C-7152-4258-AA53-CADB861700B9}" type="presParOf" srcId="{75E6CF4D-3995-40C8-97FE-2A069518BDEE}" destId="{74C80852-73AF-4E9D-816C-A18276F0F1DE}" srcOrd="1" destOrd="0" presId="urn:microsoft.com/office/officeart/2005/8/layout/hList1"/>
    <dgm:cxn modelId="{072A41D3-CD6C-4020-AF9B-47C9A9633968}" type="presParOf" srcId="{75E6CF4D-3995-40C8-97FE-2A069518BDEE}" destId="{172903C6-34A7-40B2-8B06-2B30B320F437}" srcOrd="2" destOrd="0" presId="urn:microsoft.com/office/officeart/2005/8/layout/hList1"/>
    <dgm:cxn modelId="{0C8D8722-3C99-458B-B683-867642D73F26}" type="presParOf" srcId="{172903C6-34A7-40B2-8B06-2B30B320F437}" destId="{B3E6E513-4B89-41AA-9981-857D955E5816}" srcOrd="0" destOrd="0" presId="urn:microsoft.com/office/officeart/2005/8/layout/hList1"/>
    <dgm:cxn modelId="{910C4B0F-8FD9-49D7-A0C0-1E06F421D7C5}" type="presParOf" srcId="{172903C6-34A7-40B2-8B06-2B30B320F437}" destId="{65B416BE-A5E7-40DE-B082-6B25D1D927B2}" srcOrd="1" destOrd="0" presId="urn:microsoft.com/office/officeart/2005/8/layout/hList1"/>
    <dgm:cxn modelId="{5AFA7128-8355-452F-ADAE-FEC28BB2E067}" type="presParOf" srcId="{75E6CF4D-3995-40C8-97FE-2A069518BDEE}" destId="{18D747BE-1A8C-4DF2-A75A-E7D4DD2D5BAA}" srcOrd="3" destOrd="0" presId="urn:microsoft.com/office/officeart/2005/8/layout/hList1"/>
    <dgm:cxn modelId="{864ABCAF-3464-49B6-BA68-2DC02E593780}" type="presParOf" srcId="{75E6CF4D-3995-40C8-97FE-2A069518BDEE}" destId="{66CA8469-0897-4CE9-B822-4C96989A3FE8}" srcOrd="4" destOrd="0" presId="urn:microsoft.com/office/officeart/2005/8/layout/hList1"/>
    <dgm:cxn modelId="{B1B482B1-8125-43AB-B66B-44C146248161}" type="presParOf" srcId="{66CA8469-0897-4CE9-B822-4C96989A3FE8}" destId="{AA2AA248-AF19-4989-93BA-EFA6F4EDC5E3}" srcOrd="0" destOrd="0" presId="urn:microsoft.com/office/officeart/2005/8/layout/hList1"/>
    <dgm:cxn modelId="{F09F2BF3-6B1C-4D5F-AEC5-9F7C36277BB9}" type="presParOf" srcId="{66CA8469-0897-4CE9-B822-4C96989A3FE8}" destId="{1C086951-84CF-459A-A7A7-307FEBE19726}" srcOrd="1" destOrd="0" presId="urn:microsoft.com/office/officeart/2005/8/layout/hList1"/>
    <dgm:cxn modelId="{30546F4B-2A23-4D61-B6D7-6C7227373B24}" type="presParOf" srcId="{75E6CF4D-3995-40C8-97FE-2A069518BDEE}" destId="{3967515E-A657-4D4B-A18F-0189D0E68B38}" srcOrd="5" destOrd="0" presId="urn:microsoft.com/office/officeart/2005/8/layout/hList1"/>
    <dgm:cxn modelId="{A753BFDA-473F-46D4-8DAD-990FC59DEEEE}" type="presParOf" srcId="{75E6CF4D-3995-40C8-97FE-2A069518BDEE}" destId="{2B12A686-F6B9-4656-9815-EF1F097DE4FD}" srcOrd="6" destOrd="0" presId="urn:microsoft.com/office/officeart/2005/8/layout/hList1"/>
    <dgm:cxn modelId="{9BB96E09-665B-4E0B-A655-7FFFFFB9B5DB}" type="presParOf" srcId="{2B12A686-F6B9-4656-9815-EF1F097DE4FD}" destId="{028679BB-2F52-4F4A-8051-F35D7EBB9270}" srcOrd="0" destOrd="0" presId="urn:microsoft.com/office/officeart/2005/8/layout/hList1"/>
    <dgm:cxn modelId="{12C59EAD-6D81-4D7F-B169-ED7F91D035B2}" type="presParOf" srcId="{2B12A686-F6B9-4656-9815-EF1F097DE4FD}" destId="{6B88D0C7-AE97-4A4B-A5E0-D91906CF2466}" srcOrd="1" destOrd="0" presId="urn:microsoft.com/office/officeart/2005/8/layout/hList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2B43392-9B88-43FE-AD5E-87C770208D3A}" type="doc">
      <dgm:prSet loTypeId="urn:microsoft.com/office/officeart/2005/8/layout/hList1" loCatId="list" qsTypeId="urn:microsoft.com/office/officeart/2005/8/quickstyle/simple1#8" qsCatId="simple" csTypeId="urn:microsoft.com/office/officeart/2005/8/colors/accent1_2#5" csCatId="accent1" phldr="1"/>
      <dgm:spPr/>
      <dgm:t>
        <a:bodyPr/>
        <a:lstStyle/>
        <a:p>
          <a:endParaRPr lang="zh-CN" altLang="en-US"/>
        </a:p>
      </dgm:t>
    </dgm:pt>
    <dgm:pt modelId="{F9688478-D206-460D-A697-148571EA9036}">
      <dgm:prSet phldrT="[文本]" phldr="0" custT="1"/>
      <dgm:spPr>
        <a:solidFill>
          <a:srgbClr val="377D6C"/>
        </a:solidFill>
        <a:ln>
          <a:solidFill>
            <a:srgbClr val="377D6C"/>
          </a:solidFill>
        </a:ln>
      </dgm:spPr>
      <dgm:t>
        <a:bodyPr vert="horz" wrap="square"/>
        <a:lstStyle/>
        <a:p>
          <a:pPr>
            <a:lnSpc>
              <a:spcPct val="100000"/>
            </a:lnSpc>
            <a:spcBef>
              <a:spcPct val="0"/>
            </a:spcBef>
            <a:spcAft>
              <a:spcPct val="35000"/>
            </a:spcAft>
          </a:pPr>
          <a:r>
            <a:rPr lang="en-US" altLang="zh-CN" sz="1400" b="1" dirty="0">
              <a:latin typeface="Poppins" pitchFamily="2" charset="0"/>
              <a:ea typeface="思源黑体 CN Regular" pitchFamily="34" charset="-122"/>
              <a:cs typeface="Poppins" pitchFamily="2" charset="0"/>
              <a:sym typeface="+mn-ea"/>
            </a:rPr>
            <a:t>ICHQ5A</a:t>
          </a:r>
          <a:r>
            <a:rPr lang="zh-CN" altLang="en-US" sz="1400" b="1" dirty="0">
              <a:latin typeface="Poppins" pitchFamily="2" charset="0"/>
              <a:ea typeface="思源黑体 CN Regular" pitchFamily="34" charset="-122"/>
              <a:cs typeface="Poppins" pitchFamily="2" charset="0"/>
              <a:sym typeface="+mn-ea"/>
            </a:rPr>
            <a:t>（</a:t>
          </a:r>
          <a:r>
            <a:rPr lang="en-US" altLang="zh-CN" sz="1400" b="1" dirty="0">
              <a:latin typeface="Poppins" pitchFamily="2" charset="0"/>
              <a:ea typeface="思源黑体 CN Regular" pitchFamily="34" charset="-122"/>
              <a:cs typeface="Poppins" pitchFamily="2" charset="0"/>
              <a:sym typeface="+mn-ea"/>
            </a:rPr>
            <a:t>R1</a:t>
          </a:r>
          <a:r>
            <a:rPr lang="zh-CN" altLang="en-US" sz="1400" b="1" dirty="0">
              <a:latin typeface="Poppins" pitchFamily="2" charset="0"/>
              <a:ea typeface="思源黑体 CN Regular" pitchFamily="34" charset="-122"/>
              <a:cs typeface="Poppins" pitchFamily="2" charset="0"/>
              <a:sym typeface="+mn-ea"/>
            </a:rPr>
            <a:t>）</a:t>
          </a:r>
          <a:endParaRPr lang="zh-CN" altLang="en-US" sz="1400" b="1" dirty="0">
            <a:latin typeface="Poppins" pitchFamily="2" charset="0"/>
            <a:ea typeface="思源黑体 CN Regular" pitchFamily="34" charset="-122"/>
            <a:cs typeface="Poppins" pitchFamily="2" charset="0"/>
          </a:endParaRPr>
        </a:p>
      </dgm:t>
    </dgm:pt>
    <dgm:pt modelId="{7EF372A9-0F66-444D-987F-336148AED82B}" cxnId="{A09F073A-1083-4A92-88AF-CA3C4634F565}" type="parTrans">
      <dgm:prSet/>
      <dgm:spPr/>
      <dgm:t>
        <a:bodyPr/>
        <a:lstStyle/>
        <a:p>
          <a:endParaRPr lang="zh-CN" altLang="en-US">
            <a:latin typeface="思源黑体 CN Regular" pitchFamily="34" charset="-122"/>
            <a:ea typeface="思源黑体 CN Regular" pitchFamily="34" charset="-122"/>
          </a:endParaRPr>
        </a:p>
      </dgm:t>
    </dgm:pt>
    <dgm:pt modelId="{175BE37F-0058-4FB3-9AEF-1F2BE188B515}" cxnId="{A09F073A-1083-4A92-88AF-CA3C4634F565}" type="sibTrans">
      <dgm:prSet/>
      <dgm:spPr/>
      <dgm:t>
        <a:bodyPr/>
        <a:lstStyle/>
        <a:p>
          <a:endParaRPr lang="zh-CN" altLang="en-US">
            <a:latin typeface="思源黑体 CN Regular" pitchFamily="34" charset="-122"/>
            <a:ea typeface="思源黑体 CN Regular" pitchFamily="34" charset="-122"/>
          </a:endParaRPr>
        </a:p>
      </dgm:t>
    </dgm:pt>
    <dgm:pt modelId="{F26D4DCB-42AB-4765-AD57-6623B0877C85}">
      <dgm:prSet phldrT="[文本]" custT="1"/>
      <dgm:spPr>
        <a:solidFill>
          <a:schemeClr val="bg1">
            <a:alpha val="90000"/>
          </a:schemeClr>
        </a:solidFill>
        <a:ln>
          <a:solidFill>
            <a:srgbClr val="2A6053">
              <a:alpha val="90000"/>
            </a:srgbClr>
          </a:solidFill>
        </a:ln>
      </dgm:spPr>
      <dgm:t>
        <a:bodyPr/>
        <a:lstStyle/>
        <a:p>
          <a:r>
            <a:rPr lang="zh-CN" altLang="en-US" sz="900" b="0" i="0" u="none" strike="noStrike" dirty="0">
              <a:solidFill>
                <a:schemeClr val="tx1"/>
              </a:solidFill>
              <a:latin typeface="Poppins" pitchFamily="2" charset="0"/>
              <a:ea typeface="思源黑体 CN Regular" pitchFamily="34" charset="-122"/>
              <a:cs typeface="Poppins" pitchFamily="2" charset="0"/>
            </a:rPr>
            <a:t>感染性定量分析应该具有</a:t>
          </a:r>
          <a:r>
            <a:rPr lang="zh-CN" altLang="en-US" sz="900" b="0" i="0" u="none" strike="noStrike" dirty="0">
              <a:solidFill>
                <a:srgbClr val="FF0000"/>
              </a:solidFill>
              <a:latin typeface="Poppins" pitchFamily="2" charset="0"/>
              <a:ea typeface="思源黑体 CN Regular" pitchFamily="34" charset="-122"/>
              <a:cs typeface="Poppins" pitchFamily="2" charset="0"/>
            </a:rPr>
            <a:t>足够的敏感性和重复性，</a:t>
          </a:r>
          <a:r>
            <a:rPr lang="zh-CN" altLang="en-US" sz="900" b="0" i="0" u="none" strike="noStrike" dirty="0">
              <a:solidFill>
                <a:schemeClr val="tx1"/>
              </a:solidFill>
              <a:latin typeface="Poppins" pitchFamily="2" charset="0"/>
              <a:ea typeface="思源黑体 CN Regular" pitchFamily="34" charset="-122"/>
              <a:cs typeface="Poppins" pitchFamily="2" charset="0"/>
            </a:rPr>
            <a:t>具有足够的重复实验确保结果具有充分的统计学可信度。</a:t>
          </a:r>
          <a:endParaRPr lang="zh-CN" altLang="en-US" sz="900" dirty="0">
            <a:latin typeface="Poppins" pitchFamily="2" charset="0"/>
            <a:ea typeface="思源黑体 CN Regular" pitchFamily="34" charset="-122"/>
            <a:cs typeface="Poppins" pitchFamily="2" charset="0"/>
          </a:endParaRPr>
        </a:p>
      </dgm:t>
    </dgm:pt>
    <dgm:pt modelId="{A4A2E33A-612D-4B08-B5DD-C577783F428E}" cxnId="{38E67714-2C1F-4EDC-8B6E-F76C5387C975}" type="parTrans">
      <dgm:prSet/>
      <dgm:spPr/>
      <dgm:t>
        <a:bodyPr/>
        <a:lstStyle/>
        <a:p>
          <a:endParaRPr lang="zh-CN" altLang="en-US">
            <a:latin typeface="思源黑体 CN Regular" pitchFamily="34" charset="-122"/>
            <a:ea typeface="思源黑体 CN Regular" pitchFamily="34" charset="-122"/>
          </a:endParaRPr>
        </a:p>
      </dgm:t>
    </dgm:pt>
    <dgm:pt modelId="{60F047C0-FF25-4A0B-97AE-07FEDCBFC969}" cxnId="{38E67714-2C1F-4EDC-8B6E-F76C5387C975}" type="sibTrans">
      <dgm:prSet/>
      <dgm:spPr/>
      <dgm:t>
        <a:bodyPr/>
        <a:lstStyle/>
        <a:p>
          <a:endParaRPr lang="zh-CN" altLang="en-US">
            <a:latin typeface="思源黑体 CN Regular" pitchFamily="34" charset="-122"/>
            <a:ea typeface="思源黑体 CN Regular" pitchFamily="34" charset="-122"/>
          </a:endParaRPr>
        </a:p>
      </dgm:t>
    </dgm:pt>
    <dgm:pt modelId="{ABA5B9DA-7807-4274-AD43-D21E940F5149}">
      <dgm:prSet phldrT="[文本]" custT="1"/>
      <dgm:spPr>
        <a:solidFill>
          <a:schemeClr val="bg1">
            <a:alpha val="90000"/>
          </a:schemeClr>
        </a:solidFill>
        <a:ln>
          <a:solidFill>
            <a:srgbClr val="2A6053">
              <a:alpha val="90000"/>
            </a:srgbClr>
          </a:solidFill>
        </a:ln>
      </dgm:spPr>
      <dgm:t>
        <a:bodyPr/>
        <a:lstStyle/>
        <a:p>
          <a:endParaRPr lang="zh-CN" altLang="en-US" sz="900" dirty="0">
            <a:latin typeface="Poppins" pitchFamily="2" charset="0"/>
            <a:ea typeface="思源黑体 CN Regular" pitchFamily="34" charset="-122"/>
            <a:cs typeface="Poppins" pitchFamily="2" charset="0"/>
          </a:endParaRPr>
        </a:p>
      </dgm:t>
    </dgm:pt>
    <dgm:pt modelId="{44569B2A-DDE6-489D-9980-326904E1E245}" cxnId="{8EC13F9B-7FF0-4817-AEFC-BFF302507A54}" type="parTrans">
      <dgm:prSet/>
      <dgm:spPr/>
      <dgm:t>
        <a:bodyPr/>
        <a:lstStyle/>
        <a:p>
          <a:endParaRPr lang="zh-CN" altLang="en-US"/>
        </a:p>
      </dgm:t>
    </dgm:pt>
    <dgm:pt modelId="{BE7EF71A-7C99-4141-AE7C-B4A8B684AC6B}" cxnId="{8EC13F9B-7FF0-4817-AEFC-BFF302507A54}" type="sibTrans">
      <dgm:prSet/>
      <dgm:spPr/>
      <dgm:t>
        <a:bodyPr/>
        <a:lstStyle/>
        <a:p>
          <a:endParaRPr lang="zh-CN" altLang="en-US"/>
        </a:p>
      </dgm:t>
    </dgm:pt>
    <dgm:pt modelId="{DAC609CB-E79C-4147-AB2A-4AA4B563F2FD}">
      <dgm:prSet custT="1"/>
      <dgm:spPr/>
      <dgm:t>
        <a:bodyPr/>
        <a:lstStyle/>
        <a:p>
          <a:r>
            <a:rPr lang="zh-CN" altLang="en-US" sz="900" b="0" i="0" u="none" strike="noStrike" dirty="0">
              <a:solidFill>
                <a:schemeClr val="tx1"/>
              </a:solidFill>
              <a:latin typeface="Poppins" pitchFamily="2" charset="0"/>
              <a:ea typeface="思源黑体 CN Regular" pitchFamily="34" charset="-122"/>
              <a:cs typeface="Poppins" pitchFamily="2" charset="0"/>
            </a:rPr>
            <a:t>如有正当理由，可使用与感染性无关的定量分析。</a:t>
          </a:r>
          <a:endParaRPr lang="en-US" altLang="zh-CN" sz="900" b="0" i="0" u="none" strike="noStrike" dirty="0">
            <a:solidFill>
              <a:schemeClr val="tx1"/>
            </a:solidFill>
            <a:latin typeface="Poppins" pitchFamily="2" charset="0"/>
            <a:ea typeface="思源黑体 CN Regular" pitchFamily="34" charset="-122"/>
            <a:cs typeface="Poppins" pitchFamily="2" charset="0"/>
          </a:endParaRPr>
        </a:p>
      </dgm:t>
    </dgm:pt>
    <dgm:pt modelId="{8B712CBF-9E7E-4F87-A87B-CBEC09406739}" cxnId="{FE6C1F70-4753-42B9-9420-E571FDF85747}" type="parTrans">
      <dgm:prSet/>
      <dgm:spPr/>
      <dgm:t>
        <a:bodyPr/>
        <a:lstStyle/>
        <a:p>
          <a:endParaRPr lang="zh-CN" altLang="en-US"/>
        </a:p>
      </dgm:t>
    </dgm:pt>
    <dgm:pt modelId="{DD523E2C-5E93-4140-B328-312A3D14A11D}" cxnId="{FE6C1F70-4753-42B9-9420-E571FDF85747}" type="sibTrans">
      <dgm:prSet/>
      <dgm:spPr/>
      <dgm:t>
        <a:bodyPr/>
        <a:lstStyle/>
        <a:p>
          <a:endParaRPr lang="zh-CN" altLang="en-US"/>
        </a:p>
      </dgm:t>
    </dgm:pt>
    <dgm:pt modelId="{F384FEA2-A7A5-41F3-8C61-D87EB6ED63F0}">
      <dgm:prSet custT="1"/>
      <dgm:spPr/>
      <dgm:t>
        <a:bodyPr/>
        <a:lstStyle/>
        <a:p>
          <a:endParaRPr lang="en-US" altLang="zh-CN" sz="900" b="0" i="0" u="none" strike="noStrike" dirty="0">
            <a:solidFill>
              <a:schemeClr val="tx1"/>
            </a:solidFill>
            <a:latin typeface="Poppins" pitchFamily="2" charset="0"/>
            <a:ea typeface="思源黑体 CN Regular" pitchFamily="34" charset="-122"/>
            <a:cs typeface="Poppins" pitchFamily="2" charset="0"/>
          </a:endParaRPr>
        </a:p>
      </dgm:t>
    </dgm:pt>
    <dgm:pt modelId="{0DF8EAF6-11FF-4C5C-9FA1-A9FFCADDECA6}" cxnId="{59E8782C-4AE2-4C15-80AC-0A89DCE2BBB9}" type="parTrans">
      <dgm:prSet/>
      <dgm:spPr/>
      <dgm:t>
        <a:bodyPr/>
        <a:lstStyle/>
        <a:p>
          <a:endParaRPr lang="zh-CN" altLang="en-US"/>
        </a:p>
      </dgm:t>
    </dgm:pt>
    <dgm:pt modelId="{087F9EC2-F067-491E-B10F-68BE2CBD295E}" cxnId="{59E8782C-4AE2-4C15-80AC-0A89DCE2BBB9}" type="sibTrans">
      <dgm:prSet/>
      <dgm:spPr/>
      <dgm:t>
        <a:bodyPr/>
        <a:lstStyle/>
        <a:p>
          <a:endParaRPr lang="zh-CN" altLang="en-US"/>
        </a:p>
      </dgm:t>
    </dgm:pt>
    <dgm:pt modelId="{E06141E8-F76A-4043-948B-1FA9E5D60B6A}">
      <dgm:prSet custT="1"/>
      <dgm:spPr/>
      <dgm:t>
        <a:bodyPr/>
        <a:lstStyle/>
        <a:p>
          <a:r>
            <a:rPr lang="zh-CN" altLang="en-US" sz="900" b="0" i="0" u="none" strike="noStrike" dirty="0">
              <a:solidFill>
                <a:schemeClr val="tx1"/>
              </a:solidFill>
              <a:latin typeface="Poppins" pitchFamily="2" charset="0"/>
              <a:ea typeface="思源黑体 CN Regular" pitchFamily="34" charset="-122"/>
              <a:cs typeface="Poppins" pitchFamily="2" charset="0"/>
            </a:rPr>
            <a:t>内部变异的</a:t>
          </a:r>
          <a:r>
            <a:rPr lang="en-US" altLang="zh-CN" sz="900" b="0" i="0" u="none" strike="noStrike" dirty="0">
              <a:solidFill>
                <a:schemeClr val="tx1"/>
              </a:solidFill>
              <a:latin typeface="Poppins" pitchFamily="2" charset="0"/>
              <a:ea typeface="思源黑体 CN Regular" pitchFamily="34" charset="-122"/>
              <a:cs typeface="Poppins" pitchFamily="2" charset="0"/>
            </a:rPr>
            <a:t>95%</a:t>
          </a:r>
          <a:r>
            <a:rPr lang="zh-CN" altLang="en-US" sz="900" b="0" i="0" u="none" strike="noStrike" dirty="0">
              <a:solidFill>
                <a:schemeClr val="tx1"/>
              </a:solidFill>
              <a:latin typeface="Poppins" pitchFamily="2" charset="0"/>
              <a:ea typeface="思源黑体 CN Regular" pitchFamily="34" charset="-122"/>
              <a:cs typeface="Poppins" pitchFamily="2" charset="0"/>
            </a:rPr>
            <a:t>可信限一般应该在均值的</a:t>
          </a:r>
          <a:r>
            <a:rPr lang="en-US" altLang="zh-CN" sz="900" b="0" i="0" u="sng" strike="noStrike" dirty="0">
              <a:solidFill>
                <a:schemeClr val="tx1"/>
              </a:solidFill>
              <a:latin typeface="Poppins" pitchFamily="2" charset="0"/>
              <a:ea typeface="思源黑体 CN Regular" pitchFamily="34" charset="-122"/>
              <a:cs typeface="Poppins" pitchFamily="2" charset="0"/>
            </a:rPr>
            <a:t>+</a:t>
          </a:r>
          <a:r>
            <a:rPr lang="en-US" altLang="zh-CN" sz="900" b="0" i="0" u="none" strike="noStrike" dirty="0">
              <a:solidFill>
                <a:schemeClr val="tx1"/>
              </a:solidFill>
              <a:latin typeface="Poppins" pitchFamily="2" charset="0"/>
              <a:ea typeface="思源黑体 CN Regular" pitchFamily="34" charset="-122"/>
              <a:cs typeface="Poppins" pitchFamily="2" charset="0"/>
            </a:rPr>
            <a:t>0.5log</a:t>
          </a:r>
          <a:r>
            <a:rPr lang="en-US" altLang="zh-CN" sz="900" b="0" i="0" u="none" strike="noStrike" baseline="-25000" dirty="0">
              <a:solidFill>
                <a:schemeClr val="tx1"/>
              </a:solidFill>
              <a:latin typeface="Poppins" pitchFamily="2" charset="0"/>
              <a:ea typeface="思源黑体 CN Regular" pitchFamily="34" charset="-122"/>
              <a:cs typeface="Poppins" pitchFamily="2" charset="0"/>
            </a:rPr>
            <a:t>10</a:t>
          </a:r>
          <a:r>
            <a:rPr lang="zh-CN" altLang="en-US" sz="900" b="0" i="0" u="none" strike="noStrike" dirty="0">
              <a:solidFill>
                <a:schemeClr val="tx1"/>
              </a:solidFill>
              <a:latin typeface="Poppins" pitchFamily="2" charset="0"/>
              <a:ea typeface="思源黑体 CN Regular" pitchFamily="34" charset="-122"/>
              <a:cs typeface="Poppins" pitchFamily="2" charset="0"/>
            </a:rPr>
            <a:t>。</a:t>
          </a:r>
        </a:p>
      </dgm:t>
    </dgm:pt>
    <dgm:pt modelId="{F14FE78B-16DE-4F15-AF56-1309E637EB8D}" cxnId="{F1E9A42B-E038-41B9-A263-C7761DA0EC55}" type="parTrans">
      <dgm:prSet/>
      <dgm:spPr/>
      <dgm:t>
        <a:bodyPr/>
        <a:lstStyle/>
        <a:p>
          <a:endParaRPr lang="zh-CN" altLang="en-US"/>
        </a:p>
      </dgm:t>
    </dgm:pt>
    <dgm:pt modelId="{FA33C4CF-45CC-4CB7-B2BA-57CFF9E49293}" cxnId="{F1E9A42B-E038-41B9-A263-C7761DA0EC55}" type="sibTrans">
      <dgm:prSet/>
      <dgm:spPr/>
      <dgm:t>
        <a:bodyPr/>
        <a:lstStyle/>
        <a:p>
          <a:endParaRPr lang="zh-CN" altLang="en-US"/>
        </a:p>
      </dgm:t>
    </dgm:pt>
    <dgm:pt modelId="{D0FAD6DB-CB1E-4D24-9476-FD6CB2301191}">
      <dgm:prSet phldrT="[文本]" custT="1"/>
      <dgm:spPr>
        <a:solidFill>
          <a:srgbClr val="377D6C"/>
        </a:solidFill>
        <a:ln>
          <a:solidFill>
            <a:srgbClr val="377D6C"/>
          </a:solidFill>
        </a:ln>
      </dgm:spPr>
      <dgm:t>
        <a:bodyPr/>
        <a:lstStyle/>
        <a:p>
          <a:r>
            <a:rPr lang="en-US" altLang="zh-CN" sz="1400" b="1" dirty="0">
              <a:latin typeface="Poppins" pitchFamily="2" charset="0"/>
              <a:ea typeface="思源黑体 CN Regular" pitchFamily="34" charset="-122"/>
              <a:cs typeface="Poppins" pitchFamily="2" charset="0"/>
            </a:rPr>
            <a:t>FDA</a:t>
          </a:r>
          <a:endParaRPr lang="zh-CN" altLang="en-US" sz="1400" b="1" dirty="0">
            <a:latin typeface="Poppins" pitchFamily="2" charset="0"/>
            <a:ea typeface="思源黑体 CN Regular" pitchFamily="34" charset="-122"/>
            <a:cs typeface="Poppins" pitchFamily="2" charset="0"/>
          </a:endParaRPr>
        </a:p>
      </dgm:t>
    </dgm:pt>
    <dgm:pt modelId="{2CDB8A88-2B9F-4B1F-8793-56F6EAEA2B2C}" cxnId="{BD58059F-5C57-46D3-8701-EB3CEAB4B3BB}" type="parTrans">
      <dgm:prSet/>
      <dgm:spPr/>
      <dgm:t>
        <a:bodyPr/>
        <a:lstStyle/>
        <a:p>
          <a:endParaRPr lang="zh-CN" altLang="en-US">
            <a:latin typeface="思源黑体 CN Regular" pitchFamily="34" charset="-122"/>
            <a:ea typeface="思源黑体 CN Regular" pitchFamily="34" charset="-122"/>
          </a:endParaRPr>
        </a:p>
      </dgm:t>
    </dgm:pt>
    <dgm:pt modelId="{0ADD8F0E-4D30-482D-8B5A-E5DD09D2C9C0}" cxnId="{BD58059F-5C57-46D3-8701-EB3CEAB4B3BB}" type="sibTrans">
      <dgm:prSet/>
      <dgm:spPr/>
      <dgm:t>
        <a:bodyPr/>
        <a:lstStyle/>
        <a:p>
          <a:endParaRPr lang="zh-CN" altLang="en-US">
            <a:latin typeface="思源黑体 CN Regular" pitchFamily="34" charset="-122"/>
            <a:ea typeface="思源黑体 CN Regular" pitchFamily="34" charset="-122"/>
          </a:endParaRPr>
        </a:p>
      </dgm:t>
    </dgm:pt>
    <dgm:pt modelId="{F8D30A86-237C-4183-8104-CF4054E2C664}">
      <dgm:prSet phldrT="[文本]" custT="1"/>
      <dgm:spPr>
        <a:solidFill>
          <a:schemeClr val="bg1">
            <a:alpha val="90000"/>
          </a:schemeClr>
        </a:solidFill>
        <a:ln>
          <a:solidFill>
            <a:srgbClr val="2A6053">
              <a:alpha val="90000"/>
            </a:srgbClr>
          </a:solidFill>
        </a:ln>
      </dgm:spPr>
      <dgm:t>
        <a:bodyPr/>
        <a:lstStyle/>
        <a:p>
          <a:r>
            <a:rPr lang="zh-CN" altLang="en-US" sz="900" b="0" i="0" u="none" strike="noStrike" dirty="0">
              <a:solidFill>
                <a:schemeClr val="tx1"/>
              </a:solidFill>
              <a:latin typeface="Poppins" pitchFamily="2" charset="0"/>
              <a:ea typeface="思源黑体 CN Regular" pitchFamily="34" charset="-122"/>
              <a:cs typeface="Poppins" pitchFamily="2" charset="0"/>
            </a:rPr>
            <a:t>用来定量病毒滴度的感染性分析方法应该是</a:t>
          </a:r>
          <a:r>
            <a:rPr lang="zh-CN" altLang="en-US" sz="900" b="0" i="0" u="none" strike="noStrike" dirty="0">
              <a:solidFill>
                <a:srgbClr val="FF0000"/>
              </a:solidFill>
              <a:latin typeface="Poppins" pitchFamily="2" charset="0"/>
              <a:ea typeface="思源黑体 CN Regular" pitchFamily="34" charset="-122"/>
              <a:cs typeface="Poppins" pitchFamily="2" charset="0"/>
            </a:rPr>
            <a:t>灵敏的、可重复的</a:t>
          </a:r>
          <a:r>
            <a:rPr lang="zh-CN" altLang="en-US" sz="900" b="0" i="0" u="none" strike="noStrike" dirty="0">
              <a:solidFill>
                <a:schemeClr val="tx1"/>
              </a:solidFill>
              <a:latin typeface="Poppins" pitchFamily="2" charset="0"/>
              <a:ea typeface="思源黑体 CN Regular" pitchFamily="34" charset="-122"/>
              <a:cs typeface="Poppins" pitchFamily="2" charset="0"/>
            </a:rPr>
            <a:t>。</a:t>
          </a:r>
          <a:endParaRPr lang="zh-CN" altLang="en-US" sz="900" dirty="0">
            <a:latin typeface="Poppins" pitchFamily="2" charset="0"/>
            <a:ea typeface="思源黑体 CN Regular" pitchFamily="34" charset="-122"/>
            <a:cs typeface="Poppins" pitchFamily="2" charset="0"/>
          </a:endParaRPr>
        </a:p>
      </dgm:t>
    </dgm:pt>
    <dgm:pt modelId="{35BC4CB6-A510-40B4-BD80-2E13291D95FA}" cxnId="{64533944-4881-4E39-8BD3-55900DD72DA9}" type="parTrans">
      <dgm:prSet/>
      <dgm:spPr/>
      <dgm:t>
        <a:bodyPr/>
        <a:lstStyle/>
        <a:p>
          <a:endParaRPr lang="zh-CN" altLang="en-US">
            <a:latin typeface="思源黑体 CN Regular" pitchFamily="34" charset="-122"/>
            <a:ea typeface="思源黑体 CN Regular" pitchFamily="34" charset="-122"/>
          </a:endParaRPr>
        </a:p>
      </dgm:t>
    </dgm:pt>
    <dgm:pt modelId="{72A95383-2762-48F6-9263-AC0C93F49D8B}" cxnId="{64533944-4881-4E39-8BD3-55900DD72DA9}" type="sibTrans">
      <dgm:prSet/>
      <dgm:spPr/>
      <dgm:t>
        <a:bodyPr/>
        <a:lstStyle/>
        <a:p>
          <a:endParaRPr lang="zh-CN" altLang="en-US">
            <a:latin typeface="思源黑体 CN Regular" pitchFamily="34" charset="-122"/>
            <a:ea typeface="思源黑体 CN Regular" pitchFamily="34" charset="-122"/>
          </a:endParaRPr>
        </a:p>
      </dgm:t>
    </dgm:pt>
    <dgm:pt modelId="{1673C452-C3E4-4A4A-9C85-EE816217DF2C}">
      <dgm:prSet phldrT="[文本]" custT="1"/>
      <dgm:spPr>
        <a:solidFill>
          <a:schemeClr val="bg1">
            <a:alpha val="90000"/>
          </a:schemeClr>
        </a:solidFill>
        <a:ln>
          <a:solidFill>
            <a:srgbClr val="2A6053">
              <a:alpha val="90000"/>
            </a:srgbClr>
          </a:solidFill>
        </a:ln>
      </dgm:spPr>
      <dgm:t>
        <a:bodyPr/>
        <a:lstStyle/>
        <a:p>
          <a:endParaRPr lang="zh-CN" altLang="en-US" sz="900" dirty="0">
            <a:latin typeface="Poppins" pitchFamily="2" charset="0"/>
            <a:ea typeface="思源黑体 CN Regular" pitchFamily="34" charset="-122"/>
            <a:cs typeface="Poppins" pitchFamily="2" charset="0"/>
          </a:endParaRPr>
        </a:p>
      </dgm:t>
    </dgm:pt>
    <dgm:pt modelId="{6FCDABEB-8526-42F9-AFEE-78C98A7C2E3A}" cxnId="{03ECBF74-3418-4654-8238-D3B90B82E1D3}" type="parTrans">
      <dgm:prSet/>
      <dgm:spPr/>
    </dgm:pt>
    <dgm:pt modelId="{9AD0F8FD-9714-41C7-85E1-7B40E304ABCF}" cxnId="{03ECBF74-3418-4654-8238-D3B90B82E1D3}" type="sibTrans">
      <dgm:prSet/>
      <dgm:spPr/>
    </dgm:pt>
    <dgm:pt modelId="{E5AAEF2D-390F-45B1-8A72-0BED12F3CC0D}">
      <dgm:prSet custT="1"/>
      <dgm:spPr/>
      <dgm:t>
        <a:bodyPr/>
        <a:lstStyle/>
        <a:p>
          <a:r>
            <a:rPr lang="zh-CN" altLang="en-US" sz="900" b="0" i="0" u="none" strike="noStrike" dirty="0">
              <a:solidFill>
                <a:schemeClr val="tx1"/>
              </a:solidFill>
              <a:latin typeface="Poppins" pitchFamily="2" charset="0"/>
              <a:ea typeface="思源黑体 CN Regular" pitchFamily="34" charset="-122"/>
              <a:cs typeface="Poppins" pitchFamily="2" charset="0"/>
            </a:rPr>
            <a:t>应保证足够的样品量，尽可能检测到病毒。检测变异性应在感染性分析中确定，并使用置信区间。内部变异的</a:t>
          </a:r>
          <a:r>
            <a:rPr lang="en-US" altLang="zh-CN" sz="900" b="0" i="0" u="none" strike="noStrike" dirty="0">
              <a:solidFill>
                <a:schemeClr val="tx1"/>
              </a:solidFill>
              <a:latin typeface="Poppins" pitchFamily="2" charset="0"/>
              <a:ea typeface="思源黑体 CN Regular" pitchFamily="34" charset="-122"/>
              <a:cs typeface="Poppins" pitchFamily="2" charset="0"/>
            </a:rPr>
            <a:t>95%</a:t>
          </a:r>
          <a:r>
            <a:rPr lang="zh-CN" altLang="en-US" sz="900" b="0" i="0" u="none" strike="noStrike" dirty="0">
              <a:solidFill>
                <a:schemeClr val="tx1"/>
              </a:solidFill>
              <a:latin typeface="Poppins" pitchFamily="2" charset="0"/>
              <a:ea typeface="思源黑体 CN Regular" pitchFamily="34" charset="-122"/>
              <a:cs typeface="Poppins" pitchFamily="2" charset="0"/>
            </a:rPr>
            <a:t>可信区间，并应该在均值的</a:t>
          </a:r>
          <a:r>
            <a:rPr lang="en-US" altLang="zh-CN" sz="900" b="0" i="0" u="sng" strike="noStrike" dirty="0">
              <a:solidFill>
                <a:schemeClr val="tx1"/>
              </a:solidFill>
              <a:latin typeface="Poppins" pitchFamily="2" charset="0"/>
              <a:ea typeface="思源黑体 CN Regular" pitchFamily="34" charset="-122"/>
              <a:cs typeface="Poppins" pitchFamily="2" charset="0"/>
            </a:rPr>
            <a:t>+</a:t>
          </a:r>
          <a:r>
            <a:rPr lang="en-US" altLang="zh-CN" sz="900" b="0" i="0" u="none" strike="noStrike" dirty="0">
              <a:solidFill>
                <a:schemeClr val="tx1"/>
              </a:solidFill>
              <a:latin typeface="Poppins" pitchFamily="2" charset="0"/>
              <a:ea typeface="思源黑体 CN Regular" pitchFamily="34" charset="-122"/>
              <a:cs typeface="Poppins" pitchFamily="2" charset="0"/>
            </a:rPr>
            <a:t>0.5log</a:t>
          </a:r>
          <a:r>
            <a:rPr lang="en-US" altLang="zh-CN" sz="900" b="0" i="0" u="none" strike="noStrike" baseline="-25000" dirty="0">
              <a:solidFill>
                <a:schemeClr val="tx1"/>
              </a:solidFill>
              <a:latin typeface="Poppins" pitchFamily="2" charset="0"/>
              <a:ea typeface="思源黑体 CN Regular" pitchFamily="34" charset="-122"/>
              <a:cs typeface="Poppins" pitchFamily="2" charset="0"/>
            </a:rPr>
            <a:t>10</a:t>
          </a:r>
          <a:r>
            <a:rPr lang="zh-CN" altLang="en-US" sz="900" b="0" i="0" u="none" strike="noStrike" dirty="0">
              <a:solidFill>
                <a:schemeClr val="tx1"/>
              </a:solidFill>
              <a:latin typeface="Poppins" pitchFamily="2" charset="0"/>
              <a:ea typeface="思源黑体 CN Regular" pitchFamily="34" charset="-122"/>
              <a:cs typeface="Poppins" pitchFamily="2" charset="0"/>
            </a:rPr>
            <a:t>。</a:t>
          </a:r>
        </a:p>
      </dgm:t>
    </dgm:pt>
    <dgm:pt modelId="{C7D5628E-0395-4C61-8374-719888A82061}" cxnId="{BD65991A-A551-421F-8629-DFD5C04E8FB1}" type="parTrans">
      <dgm:prSet/>
      <dgm:spPr/>
      <dgm:t>
        <a:bodyPr/>
        <a:lstStyle/>
        <a:p>
          <a:endParaRPr lang="zh-CN" altLang="en-US"/>
        </a:p>
      </dgm:t>
    </dgm:pt>
    <dgm:pt modelId="{1242DFC9-B707-473B-9987-A51FC1F6B642}" cxnId="{BD65991A-A551-421F-8629-DFD5C04E8FB1}" type="sibTrans">
      <dgm:prSet/>
      <dgm:spPr/>
      <dgm:t>
        <a:bodyPr/>
        <a:lstStyle/>
        <a:p>
          <a:endParaRPr lang="zh-CN" altLang="en-US"/>
        </a:p>
      </dgm:t>
    </dgm:pt>
    <dgm:pt modelId="{5A1126E1-E258-412D-AFD5-7A64655FF3F3}">
      <dgm:prSet phldrT="[文本]" custT="1"/>
      <dgm:spPr>
        <a:solidFill>
          <a:srgbClr val="377D6C"/>
        </a:solidFill>
        <a:ln>
          <a:solidFill>
            <a:srgbClr val="377D6C"/>
          </a:solidFill>
        </a:ln>
      </dgm:spPr>
      <dgm:t>
        <a:bodyPr/>
        <a:lstStyle/>
        <a:p>
          <a:r>
            <a:rPr lang="en-US" altLang="zh-CN" sz="1400" b="1" dirty="0">
              <a:latin typeface="Poppins" pitchFamily="2" charset="0"/>
              <a:ea typeface="思源黑体 CN Regular" pitchFamily="34" charset="-122"/>
              <a:cs typeface="Poppins" pitchFamily="2" charset="0"/>
            </a:rPr>
            <a:t>EMEA</a:t>
          </a:r>
          <a:endParaRPr lang="zh-CN" altLang="en-US" sz="1400" b="1" dirty="0">
            <a:latin typeface="Poppins" pitchFamily="2" charset="0"/>
            <a:ea typeface="思源黑体 CN Regular" pitchFamily="34" charset="-122"/>
            <a:cs typeface="Poppins" pitchFamily="2" charset="0"/>
          </a:endParaRPr>
        </a:p>
      </dgm:t>
    </dgm:pt>
    <dgm:pt modelId="{0BC030AE-26DB-40E4-A707-AAF61875F30A}" cxnId="{A2C134CA-676E-4D8A-BDB3-FBEAEC9FF448}" type="parTrans">
      <dgm:prSet/>
      <dgm:spPr/>
      <dgm:t>
        <a:bodyPr/>
        <a:lstStyle/>
        <a:p>
          <a:endParaRPr lang="zh-CN" altLang="en-US">
            <a:latin typeface="思源黑体 CN Regular" pitchFamily="34" charset="-122"/>
            <a:ea typeface="思源黑体 CN Regular" pitchFamily="34" charset="-122"/>
          </a:endParaRPr>
        </a:p>
      </dgm:t>
    </dgm:pt>
    <dgm:pt modelId="{745DBAF3-8A50-49B0-8729-8F4EBA1EB0EF}" cxnId="{A2C134CA-676E-4D8A-BDB3-FBEAEC9FF448}" type="sibTrans">
      <dgm:prSet/>
      <dgm:spPr/>
      <dgm:t>
        <a:bodyPr/>
        <a:lstStyle/>
        <a:p>
          <a:endParaRPr lang="zh-CN" altLang="en-US">
            <a:latin typeface="思源黑体 CN Regular" pitchFamily="34" charset="-122"/>
            <a:ea typeface="思源黑体 CN Regular" pitchFamily="34" charset="-122"/>
          </a:endParaRPr>
        </a:p>
      </dgm:t>
    </dgm:pt>
    <dgm:pt modelId="{6A5D9A5E-42D5-4334-8D38-302B73662599}">
      <dgm:prSet phldrT="[文本]" custT="1"/>
      <dgm:spPr>
        <a:solidFill>
          <a:schemeClr val="bg1">
            <a:alpha val="90000"/>
          </a:schemeClr>
        </a:solidFill>
        <a:ln>
          <a:solidFill>
            <a:srgbClr val="2A6053">
              <a:alpha val="90000"/>
            </a:srgbClr>
          </a:solidFill>
        </a:ln>
      </dgm:spPr>
      <dgm:t>
        <a:bodyPr/>
        <a:lstStyle/>
        <a:p>
          <a:r>
            <a:rPr lang="zh-CN" altLang="en-US" sz="900" b="0" i="0" u="none" strike="noStrike" dirty="0">
              <a:solidFill>
                <a:schemeClr val="tx1"/>
              </a:solidFill>
              <a:latin typeface="Poppins" pitchFamily="2" charset="0"/>
              <a:ea typeface="思源黑体 CN Regular" pitchFamily="34" charset="-122"/>
              <a:cs typeface="Poppins" pitchFamily="2" charset="0"/>
            </a:rPr>
            <a:t>感染性定量分析应该遵循</a:t>
          </a:r>
          <a:r>
            <a:rPr lang="en-US" altLang="zh-CN" sz="900" b="0" i="0" u="none" strike="noStrike" dirty="0">
              <a:solidFill>
                <a:srgbClr val="FF0000"/>
              </a:solidFill>
              <a:latin typeface="Poppins" pitchFamily="2" charset="0"/>
              <a:ea typeface="思源黑体 CN Regular" pitchFamily="34" charset="-122"/>
              <a:cs typeface="Poppins" pitchFamily="2" charset="0"/>
            </a:rPr>
            <a:t>GLP</a:t>
          </a:r>
          <a:r>
            <a:rPr lang="zh-CN" altLang="en-US" sz="900" b="0" i="0" u="none" strike="noStrike" dirty="0">
              <a:solidFill>
                <a:srgbClr val="FF0000"/>
              </a:solidFill>
              <a:latin typeface="Poppins" pitchFamily="2" charset="0"/>
              <a:ea typeface="思源黑体 CN Regular" pitchFamily="34" charset="-122"/>
              <a:cs typeface="Poppins" pitchFamily="2" charset="0"/>
            </a:rPr>
            <a:t>的要求</a:t>
          </a:r>
          <a:r>
            <a:rPr lang="zh-CN" altLang="en-US" sz="900" b="0" i="0" u="none" strike="noStrike" dirty="0">
              <a:solidFill>
                <a:schemeClr val="tx1"/>
              </a:solidFill>
              <a:latin typeface="Poppins" pitchFamily="2" charset="0"/>
              <a:ea typeface="思源黑体 CN Regular" pitchFamily="34" charset="-122"/>
              <a:cs typeface="Poppins" pitchFamily="2" charset="0"/>
            </a:rPr>
            <a:t>，这些方法应该具有</a:t>
          </a:r>
          <a:r>
            <a:rPr lang="zh-CN" altLang="en-US" sz="900" b="0" i="0" u="none" strike="noStrike" dirty="0">
              <a:solidFill>
                <a:srgbClr val="FF0000"/>
              </a:solidFill>
              <a:latin typeface="Poppins" pitchFamily="2" charset="0"/>
              <a:ea typeface="思源黑体 CN Regular" pitchFamily="34" charset="-122"/>
              <a:cs typeface="Poppins" pitchFamily="2" charset="0"/>
            </a:rPr>
            <a:t>足够的敏感性和重复性</a:t>
          </a:r>
          <a:r>
            <a:rPr lang="zh-CN" altLang="en-US" sz="900" b="0" i="0" u="none" strike="noStrike" dirty="0">
              <a:solidFill>
                <a:schemeClr val="tx1"/>
              </a:solidFill>
              <a:latin typeface="Poppins" pitchFamily="2" charset="0"/>
              <a:ea typeface="思源黑体 CN Regular" pitchFamily="34" charset="-122"/>
              <a:cs typeface="Poppins" pitchFamily="2" charset="0"/>
            </a:rPr>
            <a:t>，具有足够的重复实验确保结果具有充分的统计学可信度。</a:t>
          </a:r>
          <a:endParaRPr lang="zh-CN" altLang="en-US" sz="900" dirty="0">
            <a:latin typeface="Poppins" pitchFamily="2" charset="0"/>
            <a:ea typeface="思源黑体 CN Regular" pitchFamily="34" charset="-122"/>
            <a:cs typeface="Poppins" pitchFamily="2" charset="0"/>
          </a:endParaRPr>
        </a:p>
      </dgm:t>
    </dgm:pt>
    <dgm:pt modelId="{EBCA1B41-0E31-4763-851B-2BA82500DE3A}" cxnId="{AEACFD68-2253-4CA8-B5CB-342966DBD10C}" type="parTrans">
      <dgm:prSet/>
      <dgm:spPr/>
      <dgm:t>
        <a:bodyPr/>
        <a:lstStyle/>
        <a:p>
          <a:endParaRPr lang="zh-CN" altLang="en-US">
            <a:latin typeface="思源黑体 CN Regular" pitchFamily="34" charset="-122"/>
            <a:ea typeface="思源黑体 CN Regular" pitchFamily="34" charset="-122"/>
          </a:endParaRPr>
        </a:p>
      </dgm:t>
    </dgm:pt>
    <dgm:pt modelId="{F1369617-4244-414A-B0FB-220E5220AD91}" cxnId="{AEACFD68-2253-4CA8-B5CB-342966DBD10C}" type="sibTrans">
      <dgm:prSet/>
      <dgm:spPr/>
      <dgm:t>
        <a:bodyPr/>
        <a:lstStyle/>
        <a:p>
          <a:endParaRPr lang="zh-CN" altLang="en-US">
            <a:latin typeface="思源黑体 CN Regular" pitchFamily="34" charset="-122"/>
            <a:ea typeface="思源黑体 CN Regular" pitchFamily="34" charset="-122"/>
          </a:endParaRPr>
        </a:p>
      </dgm:t>
    </dgm:pt>
    <dgm:pt modelId="{8DA15703-D54F-4540-8C28-9C042CAFC324}">
      <dgm:prSet custT="1"/>
      <dgm:spPr/>
      <dgm:t>
        <a:bodyPr/>
        <a:lstStyle/>
        <a:p>
          <a:pPr rtl="0"/>
          <a:r>
            <a:rPr lang="en-US" altLang="zh-CN" sz="900" dirty="0">
              <a:solidFill>
                <a:schemeClr val="tx1"/>
              </a:solidFill>
              <a:latin typeface="Poppins" pitchFamily="2" charset="0"/>
              <a:ea typeface="思源黑体 CN Regular" pitchFamily="34" charset="-122"/>
              <a:cs typeface="Poppins" pitchFamily="2" charset="0"/>
            </a:rPr>
            <a:t>PCR</a:t>
          </a:r>
          <a:r>
            <a:rPr lang="zh-CN" altLang="en-US" sz="900" dirty="0">
              <a:solidFill>
                <a:schemeClr val="tx1"/>
              </a:solidFill>
              <a:latin typeface="Poppins" pitchFamily="2" charset="0"/>
              <a:ea typeface="思源黑体 CN Regular" pitchFamily="34" charset="-122"/>
              <a:cs typeface="Poppins" pitchFamily="2" charset="0"/>
            </a:rPr>
            <a:t>检测方法只能用于病毒去除检测，不能评价病毒灭活效果。</a:t>
          </a:r>
          <a:endParaRPr lang="en-US" altLang="zh-CN" sz="900" dirty="0">
            <a:solidFill>
              <a:schemeClr val="tx1"/>
            </a:solidFill>
            <a:latin typeface="Poppins" pitchFamily="2" charset="0"/>
            <a:ea typeface="思源黑体 CN Regular" pitchFamily="34" charset="-122"/>
            <a:cs typeface="Poppins" pitchFamily="2" charset="0"/>
          </a:endParaRPr>
        </a:p>
      </dgm:t>
    </dgm:pt>
    <dgm:pt modelId="{650D384F-5B0C-45FF-9C8A-867716380D42}" cxnId="{CE407BFE-6ED3-4491-B4BD-65D0DC01B57C}" type="parTrans">
      <dgm:prSet/>
      <dgm:spPr/>
      <dgm:t>
        <a:bodyPr/>
        <a:lstStyle/>
        <a:p>
          <a:endParaRPr lang="zh-CN" altLang="en-US"/>
        </a:p>
      </dgm:t>
    </dgm:pt>
    <dgm:pt modelId="{7A8FA473-E89C-4B21-A8B7-71FAEDADCF9F}" cxnId="{CE407BFE-6ED3-4491-B4BD-65D0DC01B57C}" type="sibTrans">
      <dgm:prSet/>
      <dgm:spPr/>
      <dgm:t>
        <a:bodyPr/>
        <a:lstStyle/>
        <a:p>
          <a:endParaRPr lang="zh-CN" altLang="en-US"/>
        </a:p>
      </dgm:t>
    </dgm:pt>
    <dgm:pt modelId="{E9707AF7-D21B-4A5F-AD72-B8822F0BE451}">
      <dgm:prSet custT="1"/>
      <dgm:spPr/>
      <dgm:t>
        <a:bodyPr/>
        <a:lstStyle/>
        <a:p>
          <a:pPr rtl="0"/>
          <a:endParaRPr lang="en-US" altLang="zh-CN" sz="900" dirty="0">
            <a:solidFill>
              <a:schemeClr val="tx1"/>
            </a:solidFill>
            <a:latin typeface="Poppins" pitchFamily="2" charset="0"/>
            <a:ea typeface="思源黑体 CN Regular" pitchFamily="34" charset="-122"/>
            <a:cs typeface="Poppins" pitchFamily="2" charset="0"/>
          </a:endParaRPr>
        </a:p>
      </dgm:t>
    </dgm:pt>
    <dgm:pt modelId="{A95EE9C0-18E3-4C16-B523-E547037DDF0A}" cxnId="{43C4F751-38D7-4ADD-AB7E-780346B88E56}" type="parTrans">
      <dgm:prSet/>
      <dgm:spPr/>
    </dgm:pt>
    <dgm:pt modelId="{C20DC60C-5933-4395-8F2F-41158260C0CB}" cxnId="{43C4F751-38D7-4ADD-AB7E-780346B88E56}" type="sibTrans">
      <dgm:prSet/>
      <dgm:spPr/>
    </dgm:pt>
    <dgm:pt modelId="{05FF97B0-8CF0-448F-9D88-EE880CD21EE8}">
      <dgm:prSet custT="1"/>
      <dgm:spPr/>
      <dgm:t>
        <a:bodyPr/>
        <a:lstStyle/>
        <a:p>
          <a:pPr rtl="0"/>
          <a:r>
            <a:rPr lang="zh-CN" altLang="en-US" sz="900" b="0" i="0" u="none" strike="noStrike" dirty="0">
              <a:solidFill>
                <a:schemeClr val="tx1"/>
              </a:solidFill>
              <a:latin typeface="Poppins" pitchFamily="2" charset="0"/>
              <a:ea typeface="思源黑体 CN Regular" pitchFamily="34" charset="-122"/>
              <a:cs typeface="Poppins" pitchFamily="2" charset="0"/>
            </a:rPr>
            <a:t>用于病毒检测的分析方法的适用性应得到验证。</a:t>
          </a:r>
          <a:endParaRPr lang="en-US" altLang="zh-CN" sz="900" b="0" i="0" u="none" strike="noStrike" dirty="0">
            <a:solidFill>
              <a:schemeClr val="tx1"/>
            </a:solidFill>
            <a:latin typeface="Poppins" pitchFamily="2" charset="0"/>
            <a:ea typeface="思源黑体 CN Regular" pitchFamily="34" charset="-122"/>
            <a:cs typeface="Poppins" pitchFamily="2" charset="0"/>
          </a:endParaRPr>
        </a:p>
      </dgm:t>
    </dgm:pt>
    <dgm:pt modelId="{5F32BB47-63B0-43F9-B4D6-A7996A7AF510}" cxnId="{C04B8B6E-76D0-487C-B42C-82D87150CBF5}" type="parTrans">
      <dgm:prSet/>
      <dgm:spPr/>
      <dgm:t>
        <a:bodyPr/>
        <a:lstStyle/>
        <a:p>
          <a:endParaRPr lang="zh-CN" altLang="en-US"/>
        </a:p>
      </dgm:t>
    </dgm:pt>
    <dgm:pt modelId="{2242F107-A367-4FEC-80F0-3FA69722D21C}" cxnId="{C04B8B6E-76D0-487C-B42C-82D87150CBF5}" type="sibTrans">
      <dgm:prSet/>
      <dgm:spPr/>
      <dgm:t>
        <a:bodyPr/>
        <a:lstStyle/>
        <a:p>
          <a:endParaRPr lang="zh-CN" altLang="en-US"/>
        </a:p>
      </dgm:t>
    </dgm:pt>
    <dgm:pt modelId="{DBC3022D-BBE1-4999-ADEB-FCB06FB8DD6B}">
      <dgm:prSet phldrT="[文本]" custT="1"/>
      <dgm:spPr>
        <a:solidFill>
          <a:srgbClr val="377D6C"/>
        </a:solidFill>
        <a:ln>
          <a:solidFill>
            <a:srgbClr val="377D6C"/>
          </a:solidFill>
        </a:ln>
      </dgm:spPr>
      <dgm:t>
        <a:bodyPr/>
        <a:lstStyle/>
        <a:p>
          <a:r>
            <a:rPr lang="zh-CN" altLang="en-US" sz="1400" b="1" dirty="0">
              <a:latin typeface="Poppins" pitchFamily="2" charset="0"/>
              <a:ea typeface="思源黑体 CN Regular" pitchFamily="34" charset="-122"/>
              <a:cs typeface="Poppins" pitchFamily="2" charset="0"/>
            </a:rPr>
            <a:t>中国</a:t>
          </a:r>
        </a:p>
      </dgm:t>
    </dgm:pt>
    <dgm:pt modelId="{9A62FADF-34E4-45C4-9B8C-B17379F4C272}" cxnId="{7A70478C-F72D-4A4E-8BE9-201CECBF4FF8}" type="parTrans">
      <dgm:prSet/>
      <dgm:spPr/>
      <dgm:t>
        <a:bodyPr/>
        <a:lstStyle/>
        <a:p>
          <a:endParaRPr lang="zh-CN" altLang="en-US">
            <a:latin typeface="思源黑体 CN Regular" pitchFamily="34" charset="-122"/>
            <a:ea typeface="思源黑体 CN Regular" pitchFamily="34" charset="-122"/>
          </a:endParaRPr>
        </a:p>
      </dgm:t>
    </dgm:pt>
    <dgm:pt modelId="{7B0425E9-AC53-45AD-8FB6-09B4F5805DB5}" cxnId="{7A70478C-F72D-4A4E-8BE9-201CECBF4FF8}" type="sibTrans">
      <dgm:prSet/>
      <dgm:spPr/>
      <dgm:t>
        <a:bodyPr/>
        <a:lstStyle/>
        <a:p>
          <a:endParaRPr lang="zh-CN" altLang="en-US">
            <a:latin typeface="思源黑体 CN Regular" pitchFamily="34" charset="-122"/>
            <a:ea typeface="思源黑体 CN Regular" pitchFamily="34" charset="-122"/>
          </a:endParaRPr>
        </a:p>
      </dgm:t>
    </dgm:pt>
    <dgm:pt modelId="{3E4BAC88-CAE4-4463-98D0-7B0384A50B4A}">
      <dgm:prSet phldrT="[文本]" custT="1"/>
      <dgm:spPr>
        <a:solidFill>
          <a:schemeClr val="bg1">
            <a:alpha val="90000"/>
          </a:schemeClr>
        </a:solidFill>
        <a:ln>
          <a:solidFill>
            <a:srgbClr val="2A6053">
              <a:alpha val="90000"/>
            </a:srgbClr>
          </a:solidFill>
        </a:ln>
      </dgm:spPr>
      <dgm:t>
        <a:bodyPr/>
        <a:lstStyle/>
        <a:p>
          <a:r>
            <a:rPr lang="zh-CN" altLang="en-US" sz="900" b="0" i="0" u="none" strike="noStrike" dirty="0">
              <a:solidFill>
                <a:schemeClr val="tx1"/>
              </a:solidFill>
              <a:latin typeface="Poppins" pitchFamily="2" charset="0"/>
              <a:ea typeface="思源黑体 CN Regular" pitchFamily="34" charset="-122"/>
              <a:cs typeface="Poppins" pitchFamily="2" charset="0"/>
            </a:rPr>
            <a:t>应尽可能选择</a:t>
          </a:r>
          <a:r>
            <a:rPr lang="zh-CN" altLang="en-US" sz="900" b="0" i="0" u="none" strike="noStrike" dirty="0">
              <a:solidFill>
                <a:srgbClr val="FF0000"/>
              </a:solidFill>
              <a:latin typeface="Poppins" pitchFamily="2" charset="0"/>
              <a:ea typeface="思源黑体 CN Regular" pitchFamily="34" charset="-122"/>
              <a:cs typeface="Poppins" pitchFamily="2" charset="0"/>
            </a:rPr>
            <a:t>灵敏度高</a:t>
          </a:r>
          <a:r>
            <a:rPr lang="zh-CN" altLang="en-US" sz="900" b="0" i="0" u="none" strike="noStrike" dirty="0">
              <a:solidFill>
                <a:schemeClr val="tx1"/>
              </a:solidFill>
              <a:latin typeface="Poppins" pitchFamily="2" charset="0"/>
              <a:ea typeface="思源黑体 CN Regular" pitchFamily="34" charset="-122"/>
              <a:cs typeface="Poppins" pitchFamily="2" charset="0"/>
            </a:rPr>
            <a:t>的病毒检测方法，以确保对灭活效果的准确判定。用于病毒清除研究的检测方法应经评估，评估包括灵敏度、特异性、重复性、缓冲液</a:t>
          </a:r>
          <a:r>
            <a:rPr lang="en-US" altLang="zh-CN" sz="900" b="0" i="0" u="none" strike="noStrike" dirty="0">
              <a:solidFill>
                <a:schemeClr val="tx1"/>
              </a:solidFill>
              <a:latin typeface="Poppins" pitchFamily="2" charset="0"/>
              <a:ea typeface="思源黑体 CN Regular" pitchFamily="34" charset="-122"/>
              <a:cs typeface="Poppins" pitchFamily="2" charset="0"/>
            </a:rPr>
            <a:t>/</a:t>
          </a:r>
          <a:r>
            <a:rPr lang="zh-CN" altLang="en-US" sz="900" b="0" i="0" u="none" strike="noStrike" dirty="0">
              <a:solidFill>
                <a:schemeClr val="tx1"/>
              </a:solidFill>
              <a:latin typeface="Poppins" pitchFamily="2" charset="0"/>
              <a:ea typeface="思源黑体 CN Regular" pitchFamily="34" charset="-122"/>
              <a:cs typeface="Poppins" pitchFamily="2" charset="0"/>
            </a:rPr>
            <a:t>基质对病毒感染力的干扰、可能影响选用指示病毒对细胞感染能力的产品及缓冲液的细胞毒性分析等。</a:t>
          </a:r>
          <a:endParaRPr lang="zh-CN" altLang="en-US" sz="900" dirty="0">
            <a:latin typeface="Poppins" pitchFamily="2" charset="0"/>
            <a:ea typeface="思源黑体 CN Regular" pitchFamily="34" charset="-122"/>
            <a:cs typeface="Poppins" pitchFamily="2" charset="0"/>
          </a:endParaRPr>
        </a:p>
      </dgm:t>
    </dgm:pt>
    <dgm:pt modelId="{7E5FC9F9-FCE0-42D9-9EBE-D4ADD520CA04}" cxnId="{5A1C19E9-D0E7-4F2B-AD02-A27EA7DFFA74}" type="parTrans">
      <dgm:prSet/>
      <dgm:spPr/>
      <dgm:t>
        <a:bodyPr/>
        <a:lstStyle/>
        <a:p>
          <a:endParaRPr lang="zh-CN" altLang="en-US">
            <a:latin typeface="思源黑体 CN Regular" pitchFamily="34" charset="-122"/>
            <a:ea typeface="思源黑体 CN Regular" pitchFamily="34" charset="-122"/>
          </a:endParaRPr>
        </a:p>
      </dgm:t>
    </dgm:pt>
    <dgm:pt modelId="{BFA33E90-9B07-4ED3-8A53-AAD635A01E4A}" cxnId="{5A1C19E9-D0E7-4F2B-AD02-A27EA7DFFA74}" type="sibTrans">
      <dgm:prSet/>
      <dgm:spPr/>
      <dgm:t>
        <a:bodyPr/>
        <a:lstStyle/>
        <a:p>
          <a:endParaRPr lang="zh-CN" altLang="en-US">
            <a:latin typeface="思源黑体 CN Regular" pitchFamily="34" charset="-122"/>
            <a:ea typeface="思源黑体 CN Regular" pitchFamily="34" charset="-122"/>
          </a:endParaRPr>
        </a:p>
      </dgm:t>
    </dgm:pt>
    <dgm:pt modelId="{1DDFA596-77AE-4903-8C9F-9218944FE74A}">
      <dgm:prSet custT="1"/>
      <dgm:spPr/>
      <dgm:t>
        <a:bodyPr/>
        <a:lstStyle/>
        <a:p>
          <a:r>
            <a:rPr lang="zh-CN" altLang="en-US" sz="900" b="0" i="0" u="none" strike="noStrike" dirty="0">
              <a:solidFill>
                <a:schemeClr val="tx1"/>
              </a:solidFill>
              <a:latin typeface="Poppins" pitchFamily="2" charset="0"/>
              <a:ea typeface="思源黑体 CN Regular" pitchFamily="34" charset="-122"/>
              <a:cs typeface="Poppins" pitchFamily="2" charset="0"/>
            </a:rPr>
            <a:t>常用病毒检测方法可采用病毒含量或滴度检查（包括蚀斑形成试验和细胞病变法）或定量病毒核酸检测相关技术。</a:t>
          </a:r>
          <a:endParaRPr lang="en-US" altLang="zh-CN" sz="900" b="0" i="0" u="none" strike="noStrike" dirty="0">
            <a:solidFill>
              <a:schemeClr val="tx1"/>
            </a:solidFill>
            <a:latin typeface="Poppins" pitchFamily="2" charset="0"/>
            <a:ea typeface="思源黑体 CN Regular" pitchFamily="34" charset="-122"/>
            <a:cs typeface="Poppins" pitchFamily="2" charset="0"/>
          </a:endParaRPr>
        </a:p>
      </dgm:t>
    </dgm:pt>
    <dgm:pt modelId="{C1D6EEB2-0289-4760-AD0F-C4B48CD23F98}" cxnId="{2DC987A5-06B1-4E63-9D83-95FF28F5C5BA}" type="parTrans">
      <dgm:prSet/>
      <dgm:spPr/>
      <dgm:t>
        <a:bodyPr/>
        <a:lstStyle/>
        <a:p>
          <a:endParaRPr lang="zh-CN" altLang="en-US"/>
        </a:p>
      </dgm:t>
    </dgm:pt>
    <dgm:pt modelId="{53BD0753-5216-4615-B663-1862CC4078BC}" cxnId="{2DC987A5-06B1-4E63-9D83-95FF28F5C5BA}" type="sibTrans">
      <dgm:prSet/>
      <dgm:spPr/>
      <dgm:t>
        <a:bodyPr/>
        <a:lstStyle/>
        <a:p>
          <a:endParaRPr lang="zh-CN" altLang="en-US"/>
        </a:p>
      </dgm:t>
    </dgm:pt>
    <dgm:pt modelId="{75E6CF4D-3995-40C8-97FE-2A069518BDEE}" type="pres">
      <dgm:prSet presAssocID="{12B43392-9B88-43FE-AD5E-87C770208D3A}" presName="Name0" presStyleCnt="0">
        <dgm:presLayoutVars>
          <dgm:dir/>
          <dgm:animLvl val="lvl"/>
          <dgm:resizeHandles val="exact"/>
        </dgm:presLayoutVars>
      </dgm:prSet>
      <dgm:spPr/>
    </dgm:pt>
    <dgm:pt modelId="{064636B0-A5C2-4A92-88F2-4E59F2FA8548}" type="pres">
      <dgm:prSet presAssocID="{F9688478-D206-460D-A697-148571EA9036}" presName="composite" presStyleCnt="0"/>
      <dgm:spPr/>
    </dgm:pt>
    <dgm:pt modelId="{0FCDC40A-096B-49D2-AEDF-30BFC03D8573}" type="pres">
      <dgm:prSet presAssocID="{F9688478-D206-460D-A697-148571EA9036}" presName="parTx" presStyleLbl="alignNode1" presStyleIdx="0" presStyleCnt="4" custScaleY="105885">
        <dgm:presLayoutVars>
          <dgm:chMax val="0"/>
          <dgm:chPref val="0"/>
          <dgm:bulletEnabled val="1"/>
        </dgm:presLayoutVars>
      </dgm:prSet>
      <dgm:spPr/>
    </dgm:pt>
    <dgm:pt modelId="{B2EAD1FF-088B-4A8F-99AE-BDD2752ABEF7}" type="pres">
      <dgm:prSet presAssocID="{F9688478-D206-460D-A697-148571EA9036}" presName="desTx" presStyleLbl="alignAccFollowNode1" presStyleIdx="0" presStyleCnt="4" custScaleX="100165">
        <dgm:presLayoutVars>
          <dgm:bulletEnabled val="1"/>
        </dgm:presLayoutVars>
      </dgm:prSet>
      <dgm:spPr/>
    </dgm:pt>
    <dgm:pt modelId="{74C80852-73AF-4E9D-816C-A18276F0F1DE}" type="pres">
      <dgm:prSet presAssocID="{175BE37F-0058-4FB3-9AEF-1F2BE188B515}" presName="space" presStyleCnt="0"/>
      <dgm:spPr/>
    </dgm:pt>
    <dgm:pt modelId="{172903C6-34A7-40B2-8B06-2B30B320F437}" type="pres">
      <dgm:prSet presAssocID="{D0FAD6DB-CB1E-4D24-9476-FD6CB2301191}" presName="composite" presStyleCnt="0"/>
      <dgm:spPr/>
    </dgm:pt>
    <dgm:pt modelId="{B3E6E513-4B89-41AA-9981-857D955E5816}" type="pres">
      <dgm:prSet presAssocID="{D0FAD6DB-CB1E-4D24-9476-FD6CB2301191}" presName="parTx" presStyleLbl="alignNode1" presStyleIdx="1" presStyleCnt="4">
        <dgm:presLayoutVars>
          <dgm:chMax val="0"/>
          <dgm:chPref val="0"/>
          <dgm:bulletEnabled val="1"/>
        </dgm:presLayoutVars>
      </dgm:prSet>
      <dgm:spPr/>
    </dgm:pt>
    <dgm:pt modelId="{65B416BE-A5E7-40DE-B082-6B25D1D927B2}" type="pres">
      <dgm:prSet presAssocID="{D0FAD6DB-CB1E-4D24-9476-FD6CB2301191}" presName="desTx" presStyleLbl="alignAccFollowNode1" presStyleIdx="1" presStyleCnt="4">
        <dgm:presLayoutVars>
          <dgm:bulletEnabled val="1"/>
        </dgm:presLayoutVars>
      </dgm:prSet>
      <dgm:spPr/>
    </dgm:pt>
    <dgm:pt modelId="{18D747BE-1A8C-4DF2-A75A-E7D4DD2D5BAA}" type="pres">
      <dgm:prSet presAssocID="{0ADD8F0E-4D30-482D-8B5A-E5DD09D2C9C0}" presName="space" presStyleCnt="0"/>
      <dgm:spPr/>
    </dgm:pt>
    <dgm:pt modelId="{66CA8469-0897-4CE9-B822-4C96989A3FE8}" type="pres">
      <dgm:prSet presAssocID="{5A1126E1-E258-412D-AFD5-7A64655FF3F3}" presName="composite" presStyleCnt="0"/>
      <dgm:spPr/>
    </dgm:pt>
    <dgm:pt modelId="{AA2AA248-AF19-4989-93BA-EFA6F4EDC5E3}" type="pres">
      <dgm:prSet presAssocID="{5A1126E1-E258-412D-AFD5-7A64655FF3F3}" presName="parTx" presStyleLbl="alignNode1" presStyleIdx="2" presStyleCnt="4">
        <dgm:presLayoutVars>
          <dgm:chMax val="0"/>
          <dgm:chPref val="0"/>
          <dgm:bulletEnabled val="1"/>
        </dgm:presLayoutVars>
      </dgm:prSet>
      <dgm:spPr/>
    </dgm:pt>
    <dgm:pt modelId="{1C086951-84CF-459A-A7A7-307FEBE19726}" type="pres">
      <dgm:prSet presAssocID="{5A1126E1-E258-412D-AFD5-7A64655FF3F3}" presName="desTx" presStyleLbl="alignAccFollowNode1" presStyleIdx="2" presStyleCnt="4">
        <dgm:presLayoutVars>
          <dgm:bulletEnabled val="1"/>
        </dgm:presLayoutVars>
      </dgm:prSet>
      <dgm:spPr/>
    </dgm:pt>
    <dgm:pt modelId="{3967515E-A657-4D4B-A18F-0189D0E68B38}" type="pres">
      <dgm:prSet presAssocID="{745DBAF3-8A50-49B0-8729-8F4EBA1EB0EF}" presName="space" presStyleCnt="0"/>
      <dgm:spPr/>
    </dgm:pt>
    <dgm:pt modelId="{2B12A686-F6B9-4656-9815-EF1F097DE4FD}" type="pres">
      <dgm:prSet presAssocID="{DBC3022D-BBE1-4999-ADEB-FCB06FB8DD6B}" presName="composite" presStyleCnt="0"/>
      <dgm:spPr/>
    </dgm:pt>
    <dgm:pt modelId="{028679BB-2F52-4F4A-8051-F35D7EBB9270}" type="pres">
      <dgm:prSet presAssocID="{DBC3022D-BBE1-4999-ADEB-FCB06FB8DD6B}" presName="parTx" presStyleLbl="alignNode1" presStyleIdx="3" presStyleCnt="4">
        <dgm:presLayoutVars>
          <dgm:chMax val="0"/>
          <dgm:chPref val="0"/>
          <dgm:bulletEnabled val="1"/>
        </dgm:presLayoutVars>
      </dgm:prSet>
      <dgm:spPr/>
    </dgm:pt>
    <dgm:pt modelId="{6B88D0C7-AE97-4A4B-A5E0-D91906CF2466}" type="pres">
      <dgm:prSet presAssocID="{DBC3022D-BBE1-4999-ADEB-FCB06FB8DD6B}" presName="desTx" presStyleLbl="alignAccFollowNode1" presStyleIdx="3" presStyleCnt="4">
        <dgm:presLayoutVars>
          <dgm:bulletEnabled val="1"/>
        </dgm:presLayoutVars>
      </dgm:prSet>
      <dgm:spPr/>
    </dgm:pt>
  </dgm:ptLst>
  <dgm:cxnLst>
    <dgm:cxn modelId="{EDC10407-35BE-4E06-9887-365C19F6B695}" type="presOf" srcId="{D0FAD6DB-CB1E-4D24-9476-FD6CB2301191}" destId="{B3E6E513-4B89-41AA-9981-857D955E5816}" srcOrd="0" destOrd="0" presId="urn:microsoft.com/office/officeart/2005/8/layout/hList1"/>
    <dgm:cxn modelId="{38E67714-2C1F-4EDC-8B6E-F76C5387C975}" srcId="{F9688478-D206-460D-A697-148571EA9036}" destId="{F26D4DCB-42AB-4765-AD57-6623B0877C85}" srcOrd="0" destOrd="0" parTransId="{A4A2E33A-612D-4B08-B5DD-C577783F428E}" sibTransId="{60F047C0-FF25-4A0B-97AE-07FEDCBFC969}"/>
    <dgm:cxn modelId="{BC3AF415-E81E-423E-B3A0-700B0EC4C91C}" type="presOf" srcId="{12B43392-9B88-43FE-AD5E-87C770208D3A}" destId="{75E6CF4D-3995-40C8-97FE-2A069518BDEE}" srcOrd="0" destOrd="0" presId="urn:microsoft.com/office/officeart/2005/8/layout/hList1"/>
    <dgm:cxn modelId="{BD65991A-A551-421F-8629-DFD5C04E8FB1}" srcId="{D0FAD6DB-CB1E-4D24-9476-FD6CB2301191}" destId="{E5AAEF2D-390F-45B1-8A72-0BED12F3CC0D}" srcOrd="2" destOrd="0" parTransId="{C7D5628E-0395-4C61-8374-719888A82061}" sibTransId="{1242DFC9-B707-473B-9987-A51FC1F6B642}"/>
    <dgm:cxn modelId="{F1E9A42B-E038-41B9-A263-C7761DA0EC55}" srcId="{F9688478-D206-460D-A697-148571EA9036}" destId="{E06141E8-F76A-4043-948B-1FA9E5D60B6A}" srcOrd="4" destOrd="0" parTransId="{F14FE78B-16DE-4F15-AF56-1309E637EB8D}" sibTransId="{FA33C4CF-45CC-4CB7-B2BA-57CFF9E49293}"/>
    <dgm:cxn modelId="{59E8782C-4AE2-4C15-80AC-0A89DCE2BBB9}" srcId="{F9688478-D206-460D-A697-148571EA9036}" destId="{F384FEA2-A7A5-41F3-8C61-D87EB6ED63F0}" srcOrd="3" destOrd="0" parTransId="{0DF8EAF6-11FF-4C5C-9FA1-A9FFCADDECA6}" sibTransId="{087F9EC2-F067-491E-B10F-68BE2CBD295E}"/>
    <dgm:cxn modelId="{A1D41E31-1A40-4008-8DA3-A255D2683DC6}" type="presOf" srcId="{6A5D9A5E-42D5-4334-8D38-302B73662599}" destId="{1C086951-84CF-459A-A7A7-307FEBE19726}" srcOrd="0" destOrd="0" presId="urn:microsoft.com/office/officeart/2005/8/layout/hList1"/>
    <dgm:cxn modelId="{C6A99234-3003-4379-861C-D192097008FF}" type="presOf" srcId="{3E4BAC88-CAE4-4463-98D0-7B0384A50B4A}" destId="{6B88D0C7-AE97-4A4B-A5E0-D91906CF2466}" srcOrd="0" destOrd="0" presId="urn:microsoft.com/office/officeart/2005/8/layout/hList1"/>
    <dgm:cxn modelId="{A09F073A-1083-4A92-88AF-CA3C4634F565}" srcId="{12B43392-9B88-43FE-AD5E-87C770208D3A}" destId="{F9688478-D206-460D-A697-148571EA9036}" srcOrd="0" destOrd="0" parTransId="{7EF372A9-0F66-444D-987F-336148AED82B}" sibTransId="{175BE37F-0058-4FB3-9AEF-1F2BE188B515}"/>
    <dgm:cxn modelId="{9C78EE3D-545E-4558-B9CC-2EDE1BF730B6}" type="presOf" srcId="{1673C452-C3E4-4A4A-9C85-EE816217DF2C}" destId="{65B416BE-A5E7-40DE-B082-6B25D1D927B2}" srcOrd="0" destOrd="1" presId="urn:microsoft.com/office/officeart/2005/8/layout/hList1"/>
    <dgm:cxn modelId="{1FCF143F-EE45-47D8-AA09-ABDCF27AAE98}" type="presOf" srcId="{F8D30A86-237C-4183-8104-CF4054E2C664}" destId="{65B416BE-A5E7-40DE-B082-6B25D1D927B2}" srcOrd="0" destOrd="0" presId="urn:microsoft.com/office/officeart/2005/8/layout/hList1"/>
    <dgm:cxn modelId="{64533944-4881-4E39-8BD3-55900DD72DA9}" srcId="{D0FAD6DB-CB1E-4D24-9476-FD6CB2301191}" destId="{F8D30A86-237C-4183-8104-CF4054E2C664}" srcOrd="0" destOrd="0" parTransId="{35BC4CB6-A510-40B4-BD80-2E13291D95FA}" sibTransId="{72A95383-2762-48F6-9263-AC0C93F49D8B}"/>
    <dgm:cxn modelId="{AEACFD68-2253-4CA8-B5CB-342966DBD10C}" srcId="{5A1126E1-E258-412D-AFD5-7A64655FF3F3}" destId="{6A5D9A5E-42D5-4334-8D38-302B73662599}" srcOrd="0" destOrd="0" parTransId="{EBCA1B41-0E31-4763-851B-2BA82500DE3A}" sibTransId="{F1369617-4244-414A-B0FB-220E5220AD91}"/>
    <dgm:cxn modelId="{C04B8B6E-76D0-487C-B42C-82D87150CBF5}" srcId="{5A1126E1-E258-412D-AFD5-7A64655FF3F3}" destId="{05FF97B0-8CF0-448F-9D88-EE880CD21EE8}" srcOrd="3" destOrd="0" parTransId="{5F32BB47-63B0-43F9-B4D6-A7996A7AF510}" sibTransId="{2242F107-A367-4FEC-80F0-3FA69722D21C}"/>
    <dgm:cxn modelId="{FE6C1F70-4753-42B9-9420-E571FDF85747}" srcId="{F9688478-D206-460D-A697-148571EA9036}" destId="{DAC609CB-E79C-4147-AB2A-4AA4B563F2FD}" srcOrd="2" destOrd="0" parTransId="{8B712CBF-9E7E-4F87-A87B-CBEC09406739}" sibTransId="{DD523E2C-5E93-4140-B328-312A3D14A11D}"/>
    <dgm:cxn modelId="{B1A68250-176A-4714-9BAF-A65791207B73}" type="presOf" srcId="{F384FEA2-A7A5-41F3-8C61-D87EB6ED63F0}" destId="{B2EAD1FF-088B-4A8F-99AE-BDD2752ABEF7}" srcOrd="0" destOrd="3" presId="urn:microsoft.com/office/officeart/2005/8/layout/hList1"/>
    <dgm:cxn modelId="{43C4F751-38D7-4ADD-AB7E-780346B88E56}" srcId="{5A1126E1-E258-412D-AFD5-7A64655FF3F3}" destId="{E9707AF7-D21B-4A5F-AD72-B8822F0BE451}" srcOrd="2" destOrd="0" parTransId="{A95EE9C0-18E3-4C16-B523-E547037DDF0A}" sibTransId="{C20DC60C-5933-4395-8F2F-41158260C0CB}"/>
    <dgm:cxn modelId="{03ECBF74-3418-4654-8238-D3B90B82E1D3}" srcId="{D0FAD6DB-CB1E-4D24-9476-FD6CB2301191}" destId="{1673C452-C3E4-4A4A-9C85-EE816217DF2C}" srcOrd="1" destOrd="0" parTransId="{6FCDABEB-8526-42F9-AFEE-78C98A7C2E3A}" sibTransId="{9AD0F8FD-9714-41C7-85E1-7B40E304ABCF}"/>
    <dgm:cxn modelId="{EF102856-4FAC-406E-B677-5E97E3E36600}" type="presOf" srcId="{5A1126E1-E258-412D-AFD5-7A64655FF3F3}" destId="{AA2AA248-AF19-4989-93BA-EFA6F4EDC5E3}" srcOrd="0" destOrd="0" presId="urn:microsoft.com/office/officeart/2005/8/layout/hList1"/>
    <dgm:cxn modelId="{7A70478C-F72D-4A4E-8BE9-201CECBF4FF8}" srcId="{12B43392-9B88-43FE-AD5E-87C770208D3A}" destId="{DBC3022D-BBE1-4999-ADEB-FCB06FB8DD6B}" srcOrd="3" destOrd="0" parTransId="{9A62FADF-34E4-45C4-9B8C-B17379F4C272}" sibTransId="{7B0425E9-AC53-45AD-8FB6-09B4F5805DB5}"/>
    <dgm:cxn modelId="{6C807990-B63E-4C4D-AE7A-1847EDC5BA7F}" type="presOf" srcId="{DAC609CB-E79C-4147-AB2A-4AA4B563F2FD}" destId="{B2EAD1FF-088B-4A8F-99AE-BDD2752ABEF7}" srcOrd="0" destOrd="2" presId="urn:microsoft.com/office/officeart/2005/8/layout/hList1"/>
    <dgm:cxn modelId="{6DDD7B94-231F-4BE6-9E99-3AB5514803CA}" type="presOf" srcId="{F26D4DCB-42AB-4765-AD57-6623B0877C85}" destId="{B2EAD1FF-088B-4A8F-99AE-BDD2752ABEF7}" srcOrd="0" destOrd="0" presId="urn:microsoft.com/office/officeart/2005/8/layout/hList1"/>
    <dgm:cxn modelId="{C9182999-D2D3-4AC9-BFDB-3C6052A79B63}" type="presOf" srcId="{F9688478-D206-460D-A697-148571EA9036}" destId="{0FCDC40A-096B-49D2-AEDF-30BFC03D8573}" srcOrd="0" destOrd="0" presId="urn:microsoft.com/office/officeart/2005/8/layout/hList1"/>
    <dgm:cxn modelId="{8EC13F9B-7FF0-4817-AEFC-BFF302507A54}" srcId="{F9688478-D206-460D-A697-148571EA9036}" destId="{ABA5B9DA-7807-4274-AD43-D21E940F5149}" srcOrd="1" destOrd="0" parTransId="{44569B2A-DDE6-489D-9980-326904E1E245}" sibTransId="{BE7EF71A-7C99-4141-AE7C-B4A8B684AC6B}"/>
    <dgm:cxn modelId="{BD58059F-5C57-46D3-8701-EB3CEAB4B3BB}" srcId="{12B43392-9B88-43FE-AD5E-87C770208D3A}" destId="{D0FAD6DB-CB1E-4D24-9476-FD6CB2301191}" srcOrd="1" destOrd="0" parTransId="{2CDB8A88-2B9F-4B1F-8793-56F6EAEA2B2C}" sibTransId="{0ADD8F0E-4D30-482D-8B5A-E5DD09D2C9C0}"/>
    <dgm:cxn modelId="{2DC987A5-06B1-4E63-9D83-95FF28F5C5BA}" srcId="{DBC3022D-BBE1-4999-ADEB-FCB06FB8DD6B}" destId="{1DDFA596-77AE-4903-8C9F-9218944FE74A}" srcOrd="1" destOrd="0" parTransId="{C1D6EEB2-0289-4760-AD0F-C4B48CD23F98}" sibTransId="{53BD0753-5216-4615-B663-1862CC4078BC}"/>
    <dgm:cxn modelId="{E279A0BA-A46D-4DA1-80FA-1124781EAA5F}" type="presOf" srcId="{DBC3022D-BBE1-4999-ADEB-FCB06FB8DD6B}" destId="{028679BB-2F52-4F4A-8051-F35D7EBB9270}" srcOrd="0" destOrd="0" presId="urn:microsoft.com/office/officeart/2005/8/layout/hList1"/>
    <dgm:cxn modelId="{A2C134CA-676E-4D8A-BDB3-FBEAEC9FF448}" srcId="{12B43392-9B88-43FE-AD5E-87C770208D3A}" destId="{5A1126E1-E258-412D-AFD5-7A64655FF3F3}" srcOrd="2" destOrd="0" parTransId="{0BC030AE-26DB-40E4-A707-AAF61875F30A}" sibTransId="{745DBAF3-8A50-49B0-8729-8F4EBA1EB0EF}"/>
    <dgm:cxn modelId="{1FBD2ED9-8890-4D96-9AD6-6A787B30A2CE}" type="presOf" srcId="{E9707AF7-D21B-4A5F-AD72-B8822F0BE451}" destId="{1C086951-84CF-459A-A7A7-307FEBE19726}" srcOrd="0" destOrd="2" presId="urn:microsoft.com/office/officeart/2005/8/layout/hList1"/>
    <dgm:cxn modelId="{04DF0FDD-DEE0-484C-A069-E4C55E9E9227}" type="presOf" srcId="{E06141E8-F76A-4043-948B-1FA9E5D60B6A}" destId="{B2EAD1FF-088B-4A8F-99AE-BDD2752ABEF7}" srcOrd="0" destOrd="4" presId="urn:microsoft.com/office/officeart/2005/8/layout/hList1"/>
    <dgm:cxn modelId="{5A1C19E9-D0E7-4F2B-AD02-A27EA7DFFA74}" srcId="{DBC3022D-BBE1-4999-ADEB-FCB06FB8DD6B}" destId="{3E4BAC88-CAE4-4463-98D0-7B0384A50B4A}" srcOrd="0" destOrd="0" parTransId="{7E5FC9F9-FCE0-42D9-9EBE-D4ADD520CA04}" sibTransId="{BFA33E90-9B07-4ED3-8A53-AAD635A01E4A}"/>
    <dgm:cxn modelId="{43DB60E9-7D6D-4228-AFBE-BAD806F959C2}" type="presOf" srcId="{05FF97B0-8CF0-448F-9D88-EE880CD21EE8}" destId="{1C086951-84CF-459A-A7A7-307FEBE19726}" srcOrd="0" destOrd="3" presId="urn:microsoft.com/office/officeart/2005/8/layout/hList1"/>
    <dgm:cxn modelId="{7049FEED-6B2D-43D9-9893-E031CCE2E31A}" type="presOf" srcId="{8DA15703-D54F-4540-8C28-9C042CAFC324}" destId="{1C086951-84CF-459A-A7A7-307FEBE19726}" srcOrd="0" destOrd="1" presId="urn:microsoft.com/office/officeart/2005/8/layout/hList1"/>
    <dgm:cxn modelId="{3F11EAFA-B9AE-4B7F-A833-9607A7910C81}" type="presOf" srcId="{E5AAEF2D-390F-45B1-8A72-0BED12F3CC0D}" destId="{65B416BE-A5E7-40DE-B082-6B25D1D927B2}" srcOrd="0" destOrd="2" presId="urn:microsoft.com/office/officeart/2005/8/layout/hList1"/>
    <dgm:cxn modelId="{ADCF91FC-6288-4005-A6E5-E6EFED45F675}" type="presOf" srcId="{1DDFA596-77AE-4903-8C9F-9218944FE74A}" destId="{6B88D0C7-AE97-4A4B-A5E0-D91906CF2466}" srcOrd="0" destOrd="1" presId="urn:microsoft.com/office/officeart/2005/8/layout/hList1"/>
    <dgm:cxn modelId="{79073DFD-7A65-4312-BDCD-9C048EE45679}" type="presOf" srcId="{ABA5B9DA-7807-4274-AD43-D21E940F5149}" destId="{B2EAD1FF-088B-4A8F-99AE-BDD2752ABEF7}" srcOrd="0" destOrd="1" presId="urn:microsoft.com/office/officeart/2005/8/layout/hList1"/>
    <dgm:cxn modelId="{CE407BFE-6ED3-4491-B4BD-65D0DC01B57C}" srcId="{5A1126E1-E258-412D-AFD5-7A64655FF3F3}" destId="{8DA15703-D54F-4540-8C28-9C042CAFC324}" srcOrd="1" destOrd="0" parTransId="{650D384F-5B0C-45FF-9C8A-867716380D42}" sibTransId="{7A8FA473-E89C-4B21-A8B7-71FAEDADCF9F}"/>
    <dgm:cxn modelId="{25120DB1-FB07-4850-9CFC-17C02E10A601}" type="presParOf" srcId="{75E6CF4D-3995-40C8-97FE-2A069518BDEE}" destId="{064636B0-A5C2-4A92-88F2-4E59F2FA8548}" srcOrd="0" destOrd="0" presId="urn:microsoft.com/office/officeart/2005/8/layout/hList1"/>
    <dgm:cxn modelId="{8F4DC62F-86F3-4CFE-8E59-D957310CC745}" type="presParOf" srcId="{064636B0-A5C2-4A92-88F2-4E59F2FA8548}" destId="{0FCDC40A-096B-49D2-AEDF-30BFC03D8573}" srcOrd="0" destOrd="0" presId="urn:microsoft.com/office/officeart/2005/8/layout/hList1"/>
    <dgm:cxn modelId="{DF288351-EE45-4691-B683-0269246AFDC5}" type="presParOf" srcId="{064636B0-A5C2-4A92-88F2-4E59F2FA8548}" destId="{B2EAD1FF-088B-4A8F-99AE-BDD2752ABEF7}" srcOrd="1" destOrd="0" presId="urn:microsoft.com/office/officeart/2005/8/layout/hList1"/>
    <dgm:cxn modelId="{CDAE4338-1EE9-4A08-8A8E-E435EB7ABCB1}" type="presParOf" srcId="{75E6CF4D-3995-40C8-97FE-2A069518BDEE}" destId="{74C80852-73AF-4E9D-816C-A18276F0F1DE}" srcOrd="1" destOrd="0" presId="urn:microsoft.com/office/officeart/2005/8/layout/hList1"/>
    <dgm:cxn modelId="{C54F622E-FA25-4C10-AC56-7825EF88FC93}" type="presParOf" srcId="{75E6CF4D-3995-40C8-97FE-2A069518BDEE}" destId="{172903C6-34A7-40B2-8B06-2B30B320F437}" srcOrd="2" destOrd="0" presId="urn:microsoft.com/office/officeart/2005/8/layout/hList1"/>
    <dgm:cxn modelId="{09B4FC6A-7564-4611-B83F-8295B268620F}" type="presParOf" srcId="{172903C6-34A7-40B2-8B06-2B30B320F437}" destId="{B3E6E513-4B89-41AA-9981-857D955E5816}" srcOrd="0" destOrd="0" presId="urn:microsoft.com/office/officeart/2005/8/layout/hList1"/>
    <dgm:cxn modelId="{4806570D-7619-4845-8A37-E31C0D0A2995}" type="presParOf" srcId="{172903C6-34A7-40B2-8B06-2B30B320F437}" destId="{65B416BE-A5E7-40DE-B082-6B25D1D927B2}" srcOrd="1" destOrd="0" presId="urn:microsoft.com/office/officeart/2005/8/layout/hList1"/>
    <dgm:cxn modelId="{F8D096FB-EE43-49B4-994F-8C75F046B457}" type="presParOf" srcId="{75E6CF4D-3995-40C8-97FE-2A069518BDEE}" destId="{18D747BE-1A8C-4DF2-A75A-E7D4DD2D5BAA}" srcOrd="3" destOrd="0" presId="urn:microsoft.com/office/officeart/2005/8/layout/hList1"/>
    <dgm:cxn modelId="{0E203477-EC17-4380-999E-7ACBFA47FB41}" type="presParOf" srcId="{75E6CF4D-3995-40C8-97FE-2A069518BDEE}" destId="{66CA8469-0897-4CE9-B822-4C96989A3FE8}" srcOrd="4" destOrd="0" presId="urn:microsoft.com/office/officeart/2005/8/layout/hList1"/>
    <dgm:cxn modelId="{CFEEEA58-FBCF-4C00-888E-4289DD94624A}" type="presParOf" srcId="{66CA8469-0897-4CE9-B822-4C96989A3FE8}" destId="{AA2AA248-AF19-4989-93BA-EFA6F4EDC5E3}" srcOrd="0" destOrd="0" presId="urn:microsoft.com/office/officeart/2005/8/layout/hList1"/>
    <dgm:cxn modelId="{65BEF340-E993-4DB6-914D-35EE9BF257E3}" type="presParOf" srcId="{66CA8469-0897-4CE9-B822-4C96989A3FE8}" destId="{1C086951-84CF-459A-A7A7-307FEBE19726}" srcOrd="1" destOrd="0" presId="urn:microsoft.com/office/officeart/2005/8/layout/hList1"/>
    <dgm:cxn modelId="{64384D45-86F2-4793-8EA6-BBCD8A0BC25B}" type="presParOf" srcId="{75E6CF4D-3995-40C8-97FE-2A069518BDEE}" destId="{3967515E-A657-4D4B-A18F-0189D0E68B38}" srcOrd="5" destOrd="0" presId="urn:microsoft.com/office/officeart/2005/8/layout/hList1"/>
    <dgm:cxn modelId="{EDBC3630-13B0-4ED7-B597-6ECEFF275ECA}" type="presParOf" srcId="{75E6CF4D-3995-40C8-97FE-2A069518BDEE}" destId="{2B12A686-F6B9-4656-9815-EF1F097DE4FD}" srcOrd="6" destOrd="0" presId="urn:microsoft.com/office/officeart/2005/8/layout/hList1"/>
    <dgm:cxn modelId="{BF85D691-27B9-44CD-AFAC-8B18830A1AF4}" type="presParOf" srcId="{2B12A686-F6B9-4656-9815-EF1F097DE4FD}" destId="{028679BB-2F52-4F4A-8051-F35D7EBB9270}" srcOrd="0" destOrd="0" presId="urn:microsoft.com/office/officeart/2005/8/layout/hList1"/>
    <dgm:cxn modelId="{A4850225-A996-436E-BE25-F516E47ED04A}" type="presParOf" srcId="{2B12A686-F6B9-4656-9815-EF1F097DE4FD}" destId="{6B88D0C7-AE97-4A4B-A5E0-D91906CF2466}" srcOrd="1" destOrd="0" presId="urn:microsoft.com/office/officeart/2005/8/layout/hList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2B43392-9B88-43FE-AD5E-87C770208D3A}" type="doc">
      <dgm:prSet loTypeId="urn:microsoft.com/office/officeart/2005/8/layout/hList1" loCatId="list" qsTypeId="urn:microsoft.com/office/officeart/2005/8/quickstyle/simple1#9" qsCatId="simple" csTypeId="urn:microsoft.com/office/officeart/2005/8/colors/accent1_2#6" csCatId="accent1" phldr="1"/>
      <dgm:spPr/>
      <dgm:t>
        <a:bodyPr/>
        <a:lstStyle/>
        <a:p>
          <a:endParaRPr lang="zh-CN" altLang="en-US"/>
        </a:p>
      </dgm:t>
    </dgm:pt>
    <dgm:pt modelId="{F9688478-D206-460D-A697-148571EA9036}">
      <dgm:prSet phldrT="[文本]" phldr="0" custT="1"/>
      <dgm:spPr>
        <a:solidFill>
          <a:srgbClr val="377D6C"/>
        </a:solidFill>
        <a:ln>
          <a:solidFill>
            <a:srgbClr val="377D6C"/>
          </a:solidFill>
        </a:ln>
      </dgm:spPr>
      <dgm:t>
        <a:bodyPr vert="horz" wrap="square"/>
        <a:lstStyle/>
        <a:p>
          <a:pPr>
            <a:lnSpc>
              <a:spcPct val="100000"/>
            </a:lnSpc>
            <a:spcBef>
              <a:spcPct val="0"/>
            </a:spcBef>
            <a:spcAft>
              <a:spcPct val="35000"/>
            </a:spcAft>
          </a:pPr>
          <a:r>
            <a:rPr lang="en-US" altLang="zh-CN" sz="1400" b="1" dirty="0">
              <a:latin typeface="Poppins" pitchFamily="2" charset="0"/>
              <a:ea typeface="思源黑体 CN Regular" pitchFamily="34" charset="-122"/>
              <a:cs typeface="Poppins" pitchFamily="2" charset="0"/>
              <a:sym typeface="+mn-ea"/>
            </a:rPr>
            <a:t>ICHQ5A</a:t>
          </a:r>
          <a:r>
            <a:rPr lang="zh-CN" altLang="en-US" sz="1400" b="1" dirty="0">
              <a:latin typeface="Poppins" pitchFamily="2" charset="0"/>
              <a:ea typeface="思源黑体 CN Regular" pitchFamily="34" charset="-122"/>
              <a:cs typeface="Poppins" pitchFamily="2" charset="0"/>
              <a:sym typeface="+mn-ea"/>
            </a:rPr>
            <a:t>（</a:t>
          </a:r>
          <a:r>
            <a:rPr lang="en-US" altLang="zh-CN" sz="1400" b="1" dirty="0">
              <a:latin typeface="Poppins" pitchFamily="2" charset="0"/>
              <a:ea typeface="思源黑体 CN Regular" pitchFamily="34" charset="-122"/>
              <a:cs typeface="Poppins" pitchFamily="2" charset="0"/>
              <a:sym typeface="+mn-ea"/>
            </a:rPr>
            <a:t>R1</a:t>
          </a:r>
          <a:r>
            <a:rPr lang="zh-CN" altLang="en-US" sz="1400" b="1" dirty="0">
              <a:latin typeface="Poppins" pitchFamily="2" charset="0"/>
              <a:ea typeface="思源黑体 CN Regular" pitchFamily="34" charset="-122"/>
              <a:cs typeface="Poppins" pitchFamily="2" charset="0"/>
              <a:sym typeface="+mn-ea"/>
            </a:rPr>
            <a:t>）</a:t>
          </a:r>
          <a:endParaRPr lang="zh-CN" altLang="en-US" sz="1400" b="1" dirty="0">
            <a:latin typeface="Poppins" pitchFamily="2" charset="0"/>
            <a:ea typeface="思源黑体 CN Regular" pitchFamily="34" charset="-122"/>
            <a:cs typeface="Poppins" pitchFamily="2" charset="0"/>
          </a:endParaRPr>
        </a:p>
      </dgm:t>
    </dgm:pt>
    <dgm:pt modelId="{7EF372A9-0F66-444D-987F-336148AED82B}" cxnId="{049A3ABC-E454-4BE6-B59F-FDAA47E6EA0E}" type="parTrans">
      <dgm:prSet/>
      <dgm:spPr/>
      <dgm:t>
        <a:bodyPr/>
        <a:lstStyle/>
        <a:p>
          <a:endParaRPr lang="zh-CN" altLang="en-US">
            <a:latin typeface="思源黑体 CN Regular" pitchFamily="34" charset="-122"/>
            <a:ea typeface="思源黑体 CN Regular" pitchFamily="34" charset="-122"/>
          </a:endParaRPr>
        </a:p>
      </dgm:t>
    </dgm:pt>
    <dgm:pt modelId="{175BE37F-0058-4FB3-9AEF-1F2BE188B515}" cxnId="{049A3ABC-E454-4BE6-B59F-FDAA47E6EA0E}" type="sibTrans">
      <dgm:prSet/>
      <dgm:spPr/>
      <dgm:t>
        <a:bodyPr/>
        <a:lstStyle/>
        <a:p>
          <a:endParaRPr lang="zh-CN" altLang="en-US">
            <a:latin typeface="思源黑体 CN Regular" pitchFamily="34" charset="-122"/>
            <a:ea typeface="思源黑体 CN Regular" pitchFamily="34" charset="-122"/>
          </a:endParaRPr>
        </a:p>
      </dgm:t>
    </dgm:pt>
    <dgm:pt modelId="{F26D4DCB-42AB-4765-AD57-6623B0877C85}">
      <dgm:prSet phldrT="[文本]" custT="1"/>
      <dgm:spPr>
        <a:solidFill>
          <a:schemeClr val="bg1">
            <a:alpha val="90000"/>
          </a:schemeClr>
        </a:solidFill>
        <a:ln>
          <a:solidFill>
            <a:srgbClr val="2A6053">
              <a:alpha val="90000"/>
            </a:srgbClr>
          </a:solidFill>
        </a:ln>
      </dgm:spPr>
      <dgm:t>
        <a:bodyPr/>
        <a:lstStyle/>
        <a:p>
          <a:r>
            <a:rPr lang="zh-CN" altLang="en-US" sz="900" b="0" i="0" u="none" strike="noStrike" dirty="0">
              <a:solidFill>
                <a:schemeClr val="tx1"/>
              </a:solidFill>
              <a:latin typeface="Poppins" pitchFamily="2" charset="0"/>
              <a:ea typeface="思源黑体 CN Regular" pitchFamily="34" charset="-122"/>
              <a:cs typeface="Poppins" pitchFamily="2" charset="0"/>
            </a:rPr>
            <a:t>应分别单独评价</a:t>
          </a:r>
          <a:r>
            <a:rPr lang="zh-CN" altLang="en-US" sz="900" b="0" i="0" u="none" strike="noStrike" dirty="0">
              <a:solidFill>
                <a:srgbClr val="FF0000"/>
              </a:solidFill>
              <a:latin typeface="Poppins" pitchFamily="2" charset="0"/>
              <a:ea typeface="思源黑体 CN Regular" pitchFamily="34" charset="-122"/>
              <a:cs typeface="Poppins" pitchFamily="2" charset="0"/>
            </a:rPr>
            <a:t>缓冲液和制品</a:t>
          </a:r>
          <a:r>
            <a:rPr lang="zh-CN" altLang="en-US" sz="900" b="0" i="0" u="none" strike="noStrike" dirty="0">
              <a:solidFill>
                <a:schemeClr val="tx1"/>
              </a:solidFill>
              <a:latin typeface="Poppins" pitchFamily="2" charset="0"/>
              <a:ea typeface="思源黑体 CN Regular" pitchFamily="34" charset="-122"/>
              <a:cs typeface="Poppins" pitchFamily="2" charset="0"/>
            </a:rPr>
            <a:t>在病毒滴度检测方法中的毒性和干扰作用。</a:t>
          </a:r>
          <a:endParaRPr lang="zh-CN" altLang="en-US" sz="900" dirty="0">
            <a:latin typeface="Poppins" pitchFamily="2" charset="0"/>
            <a:ea typeface="思源黑体 CN Regular" pitchFamily="34" charset="-122"/>
            <a:cs typeface="Poppins" pitchFamily="2" charset="0"/>
          </a:endParaRPr>
        </a:p>
      </dgm:t>
    </dgm:pt>
    <dgm:pt modelId="{A4A2E33A-612D-4B08-B5DD-C577783F428E}" cxnId="{A523D3DF-AF7C-44A1-8777-5B94184444B7}" type="parTrans">
      <dgm:prSet/>
      <dgm:spPr/>
      <dgm:t>
        <a:bodyPr/>
        <a:lstStyle/>
        <a:p>
          <a:endParaRPr lang="zh-CN" altLang="en-US">
            <a:latin typeface="思源黑体 CN Regular" pitchFamily="34" charset="-122"/>
            <a:ea typeface="思源黑体 CN Regular" pitchFamily="34" charset="-122"/>
          </a:endParaRPr>
        </a:p>
      </dgm:t>
    </dgm:pt>
    <dgm:pt modelId="{60F047C0-FF25-4A0B-97AE-07FEDCBFC969}" cxnId="{A523D3DF-AF7C-44A1-8777-5B94184444B7}" type="sibTrans">
      <dgm:prSet/>
      <dgm:spPr/>
      <dgm:t>
        <a:bodyPr/>
        <a:lstStyle/>
        <a:p>
          <a:endParaRPr lang="zh-CN" altLang="en-US">
            <a:latin typeface="思源黑体 CN Regular" pitchFamily="34" charset="-122"/>
            <a:ea typeface="思源黑体 CN Regular" pitchFamily="34" charset="-122"/>
          </a:endParaRPr>
        </a:p>
      </dgm:t>
    </dgm:pt>
    <dgm:pt modelId="{D0FAD6DB-CB1E-4D24-9476-FD6CB2301191}">
      <dgm:prSet phldrT="[文本]" custT="1"/>
      <dgm:spPr>
        <a:solidFill>
          <a:srgbClr val="377D6C"/>
        </a:solidFill>
        <a:ln>
          <a:solidFill>
            <a:srgbClr val="377D6C"/>
          </a:solidFill>
        </a:ln>
      </dgm:spPr>
      <dgm:t>
        <a:bodyPr/>
        <a:lstStyle/>
        <a:p>
          <a:r>
            <a:rPr lang="en-US" altLang="zh-CN" sz="1400" b="1" dirty="0">
              <a:latin typeface="Poppins" pitchFamily="2" charset="0"/>
              <a:ea typeface="思源黑体 CN Regular" pitchFamily="34" charset="-122"/>
              <a:cs typeface="Poppins" pitchFamily="2" charset="0"/>
            </a:rPr>
            <a:t>FDA</a:t>
          </a:r>
          <a:endParaRPr lang="zh-CN" altLang="en-US" sz="1400" b="1" dirty="0">
            <a:latin typeface="Poppins" pitchFamily="2" charset="0"/>
            <a:ea typeface="思源黑体 CN Regular" pitchFamily="34" charset="-122"/>
            <a:cs typeface="Poppins" pitchFamily="2" charset="0"/>
          </a:endParaRPr>
        </a:p>
      </dgm:t>
    </dgm:pt>
    <dgm:pt modelId="{2CDB8A88-2B9F-4B1F-8793-56F6EAEA2B2C}" cxnId="{D327906D-70AB-4F8F-8591-CAAD058DB6D3}" type="parTrans">
      <dgm:prSet/>
      <dgm:spPr/>
      <dgm:t>
        <a:bodyPr/>
        <a:lstStyle/>
        <a:p>
          <a:endParaRPr lang="zh-CN" altLang="en-US">
            <a:latin typeface="思源黑体 CN Regular" pitchFamily="34" charset="-122"/>
            <a:ea typeface="思源黑体 CN Regular" pitchFamily="34" charset="-122"/>
          </a:endParaRPr>
        </a:p>
      </dgm:t>
    </dgm:pt>
    <dgm:pt modelId="{0ADD8F0E-4D30-482D-8B5A-E5DD09D2C9C0}" cxnId="{D327906D-70AB-4F8F-8591-CAAD058DB6D3}" type="sibTrans">
      <dgm:prSet/>
      <dgm:spPr/>
      <dgm:t>
        <a:bodyPr/>
        <a:lstStyle/>
        <a:p>
          <a:endParaRPr lang="zh-CN" altLang="en-US">
            <a:latin typeface="思源黑体 CN Regular" pitchFamily="34" charset="-122"/>
            <a:ea typeface="思源黑体 CN Regular" pitchFamily="34" charset="-122"/>
          </a:endParaRPr>
        </a:p>
      </dgm:t>
    </dgm:pt>
    <dgm:pt modelId="{F8D30A86-237C-4183-8104-CF4054E2C664}">
      <dgm:prSet phldrT="[文本]" custT="1"/>
      <dgm:spPr>
        <a:solidFill>
          <a:schemeClr val="bg1">
            <a:alpha val="90000"/>
          </a:schemeClr>
        </a:solidFill>
        <a:ln>
          <a:solidFill>
            <a:srgbClr val="2A6053">
              <a:alpha val="90000"/>
            </a:srgbClr>
          </a:solidFill>
        </a:ln>
      </dgm:spPr>
      <dgm:t>
        <a:bodyPr/>
        <a:lstStyle/>
        <a:p>
          <a:r>
            <a:rPr lang="zh-CN" altLang="en-US" sz="900" b="0" i="0" u="none" strike="noStrike" dirty="0">
              <a:solidFill>
                <a:schemeClr val="tx1"/>
              </a:solidFill>
              <a:latin typeface="Poppins" pitchFamily="2" charset="0"/>
              <a:ea typeface="思源黑体 CN Regular" pitchFamily="34" charset="-122"/>
              <a:cs typeface="Poppins" pitchFamily="2" charset="0"/>
            </a:rPr>
            <a:t>应单独评估</a:t>
          </a:r>
          <a:r>
            <a:rPr lang="zh-CN" altLang="en-US" sz="900" b="0" i="0" u="none" strike="noStrike" dirty="0">
              <a:solidFill>
                <a:srgbClr val="FF0000"/>
              </a:solidFill>
              <a:latin typeface="Poppins" pitchFamily="2" charset="0"/>
              <a:ea typeface="思源黑体 CN Regular" pitchFamily="34" charset="-122"/>
              <a:cs typeface="Poppins" pitchFamily="2" charset="0"/>
            </a:rPr>
            <a:t>缓冲液和样品</a:t>
          </a:r>
          <a:r>
            <a:rPr lang="zh-CN" altLang="en-US" sz="900" b="0" i="0" u="none" strike="noStrike" dirty="0">
              <a:solidFill>
                <a:schemeClr val="tx1"/>
              </a:solidFill>
              <a:latin typeface="Poppins" pitchFamily="2" charset="0"/>
              <a:ea typeface="思源黑体 CN Regular" pitchFamily="34" charset="-122"/>
              <a:cs typeface="Poppins" pitchFamily="2" charset="0"/>
            </a:rPr>
            <a:t>在病毒滴度检测方法中的毒性和干扰。</a:t>
          </a:r>
          <a:endParaRPr lang="zh-CN" altLang="en-US" sz="900" dirty="0">
            <a:latin typeface="Poppins" pitchFamily="2" charset="0"/>
            <a:ea typeface="思源黑体 CN Regular" pitchFamily="34" charset="-122"/>
            <a:cs typeface="Poppins" pitchFamily="2" charset="0"/>
          </a:endParaRPr>
        </a:p>
      </dgm:t>
    </dgm:pt>
    <dgm:pt modelId="{35BC4CB6-A510-40B4-BD80-2E13291D95FA}" cxnId="{CCC4E355-075B-4A20-B4DA-E25AC8305669}" type="parTrans">
      <dgm:prSet/>
      <dgm:spPr/>
      <dgm:t>
        <a:bodyPr/>
        <a:lstStyle/>
        <a:p>
          <a:endParaRPr lang="zh-CN" altLang="en-US">
            <a:latin typeface="思源黑体 CN Regular" pitchFamily="34" charset="-122"/>
            <a:ea typeface="思源黑体 CN Regular" pitchFamily="34" charset="-122"/>
          </a:endParaRPr>
        </a:p>
      </dgm:t>
    </dgm:pt>
    <dgm:pt modelId="{72A95383-2762-48F6-9263-AC0C93F49D8B}" cxnId="{CCC4E355-075B-4A20-B4DA-E25AC8305669}" type="sibTrans">
      <dgm:prSet/>
      <dgm:spPr/>
      <dgm:t>
        <a:bodyPr/>
        <a:lstStyle/>
        <a:p>
          <a:endParaRPr lang="zh-CN" altLang="en-US">
            <a:latin typeface="思源黑体 CN Regular" pitchFamily="34" charset="-122"/>
            <a:ea typeface="思源黑体 CN Regular" pitchFamily="34" charset="-122"/>
          </a:endParaRPr>
        </a:p>
      </dgm:t>
    </dgm:pt>
    <dgm:pt modelId="{5A1126E1-E258-412D-AFD5-7A64655FF3F3}">
      <dgm:prSet phldrT="[文本]" custT="1"/>
      <dgm:spPr>
        <a:solidFill>
          <a:srgbClr val="377D6C"/>
        </a:solidFill>
        <a:ln>
          <a:solidFill>
            <a:srgbClr val="377D6C"/>
          </a:solidFill>
        </a:ln>
      </dgm:spPr>
      <dgm:t>
        <a:bodyPr/>
        <a:lstStyle/>
        <a:p>
          <a:r>
            <a:rPr lang="en-US" altLang="zh-CN" sz="1400" b="1" dirty="0">
              <a:latin typeface="Poppins" pitchFamily="2" charset="0"/>
              <a:ea typeface="思源黑体 CN Regular" pitchFamily="34" charset="-122"/>
              <a:cs typeface="Poppins" pitchFamily="2" charset="0"/>
            </a:rPr>
            <a:t>EMEA</a:t>
          </a:r>
          <a:endParaRPr lang="zh-CN" altLang="en-US" sz="1400" b="1" dirty="0">
            <a:latin typeface="Poppins" pitchFamily="2" charset="0"/>
            <a:ea typeface="思源黑体 CN Regular" pitchFamily="34" charset="-122"/>
            <a:cs typeface="Poppins" pitchFamily="2" charset="0"/>
          </a:endParaRPr>
        </a:p>
      </dgm:t>
    </dgm:pt>
    <dgm:pt modelId="{0BC030AE-26DB-40E4-A707-AAF61875F30A}" cxnId="{0DCC0923-4E7B-4B30-AD7D-5D5E53655D13}" type="parTrans">
      <dgm:prSet/>
      <dgm:spPr/>
      <dgm:t>
        <a:bodyPr/>
        <a:lstStyle/>
        <a:p>
          <a:endParaRPr lang="zh-CN" altLang="en-US">
            <a:latin typeface="思源黑体 CN Regular" pitchFamily="34" charset="-122"/>
            <a:ea typeface="思源黑体 CN Regular" pitchFamily="34" charset="-122"/>
          </a:endParaRPr>
        </a:p>
      </dgm:t>
    </dgm:pt>
    <dgm:pt modelId="{745DBAF3-8A50-49B0-8729-8F4EBA1EB0EF}" cxnId="{0DCC0923-4E7B-4B30-AD7D-5D5E53655D13}" type="sibTrans">
      <dgm:prSet/>
      <dgm:spPr/>
      <dgm:t>
        <a:bodyPr/>
        <a:lstStyle/>
        <a:p>
          <a:endParaRPr lang="zh-CN" altLang="en-US">
            <a:latin typeface="思源黑体 CN Regular" pitchFamily="34" charset="-122"/>
            <a:ea typeface="思源黑体 CN Regular" pitchFamily="34" charset="-122"/>
          </a:endParaRPr>
        </a:p>
      </dgm:t>
    </dgm:pt>
    <dgm:pt modelId="{6A5D9A5E-42D5-4334-8D38-302B73662599}">
      <dgm:prSet phldrT="[文本]" custT="1"/>
      <dgm:spPr>
        <a:solidFill>
          <a:schemeClr val="bg1">
            <a:alpha val="90000"/>
          </a:schemeClr>
        </a:solidFill>
        <a:ln>
          <a:solidFill>
            <a:srgbClr val="2A6053">
              <a:alpha val="90000"/>
            </a:srgbClr>
          </a:solidFill>
        </a:ln>
      </dgm:spPr>
      <dgm:t>
        <a:bodyPr/>
        <a:lstStyle/>
        <a:p>
          <a:r>
            <a:rPr lang="zh-CN" altLang="en-US" sz="900" b="0" i="0" u="none" strike="noStrike" dirty="0">
              <a:solidFill>
                <a:schemeClr val="tx1"/>
              </a:solidFill>
              <a:latin typeface="Poppins" pitchFamily="2" charset="0"/>
              <a:ea typeface="思源黑体 CN Regular" pitchFamily="34" charset="-122"/>
              <a:cs typeface="Poppins" pitchFamily="2" charset="0"/>
            </a:rPr>
            <a:t>样品对检测结果的影响包括</a:t>
          </a:r>
          <a:r>
            <a:rPr lang="zh-CN" altLang="en-US" sz="900" b="0" i="0" u="none" strike="noStrike" dirty="0">
              <a:solidFill>
                <a:srgbClr val="FF0000"/>
              </a:solidFill>
              <a:latin typeface="Poppins" pitchFamily="2" charset="0"/>
              <a:ea typeface="思源黑体 CN Regular" pitchFamily="34" charset="-122"/>
              <a:cs typeface="Poppins" pitchFamily="2" charset="0"/>
            </a:rPr>
            <a:t>样品毒性影响</a:t>
          </a:r>
          <a:r>
            <a:rPr lang="zh-CN" altLang="en-US" sz="900" b="0" i="0" u="none" strike="noStrike" dirty="0">
              <a:solidFill>
                <a:schemeClr val="tx1"/>
              </a:solidFill>
              <a:latin typeface="Poppins" pitchFamily="2" charset="0"/>
              <a:ea typeface="思源黑体 CN Regular" pitchFamily="34" charset="-122"/>
              <a:cs typeface="Poppins" pitchFamily="2" charset="0"/>
            </a:rPr>
            <a:t>，应该记录样品的检测限度。</a:t>
          </a:r>
          <a:endParaRPr lang="zh-CN" altLang="en-US" sz="900" dirty="0">
            <a:latin typeface="Poppins" pitchFamily="2" charset="0"/>
            <a:ea typeface="思源黑体 CN Regular" pitchFamily="34" charset="-122"/>
            <a:cs typeface="Poppins" pitchFamily="2" charset="0"/>
          </a:endParaRPr>
        </a:p>
      </dgm:t>
    </dgm:pt>
    <dgm:pt modelId="{EBCA1B41-0E31-4763-851B-2BA82500DE3A}" cxnId="{9495F1D6-6B6E-41EE-93DC-4F4E69536885}" type="parTrans">
      <dgm:prSet/>
      <dgm:spPr/>
      <dgm:t>
        <a:bodyPr/>
        <a:lstStyle/>
        <a:p>
          <a:endParaRPr lang="zh-CN" altLang="en-US">
            <a:latin typeface="思源黑体 CN Regular" pitchFamily="34" charset="-122"/>
            <a:ea typeface="思源黑体 CN Regular" pitchFamily="34" charset="-122"/>
          </a:endParaRPr>
        </a:p>
      </dgm:t>
    </dgm:pt>
    <dgm:pt modelId="{F1369617-4244-414A-B0FB-220E5220AD91}" cxnId="{9495F1D6-6B6E-41EE-93DC-4F4E69536885}" type="sibTrans">
      <dgm:prSet/>
      <dgm:spPr/>
      <dgm:t>
        <a:bodyPr/>
        <a:lstStyle/>
        <a:p>
          <a:endParaRPr lang="zh-CN" altLang="en-US">
            <a:latin typeface="思源黑体 CN Regular" pitchFamily="34" charset="-122"/>
            <a:ea typeface="思源黑体 CN Regular" pitchFamily="34" charset="-122"/>
          </a:endParaRPr>
        </a:p>
      </dgm:t>
    </dgm:pt>
    <dgm:pt modelId="{DBC3022D-BBE1-4999-ADEB-FCB06FB8DD6B}">
      <dgm:prSet phldrT="[文本]" custT="1"/>
      <dgm:spPr>
        <a:solidFill>
          <a:srgbClr val="377D6C"/>
        </a:solidFill>
        <a:ln>
          <a:solidFill>
            <a:srgbClr val="377D6C"/>
          </a:solidFill>
        </a:ln>
      </dgm:spPr>
      <dgm:t>
        <a:bodyPr/>
        <a:lstStyle/>
        <a:p>
          <a:r>
            <a:rPr lang="zh-CN" altLang="en-US" sz="1400" b="1" dirty="0">
              <a:latin typeface="Poppins" pitchFamily="2" charset="0"/>
              <a:ea typeface="思源黑体 CN Regular" pitchFamily="34" charset="-122"/>
              <a:cs typeface="Poppins" pitchFamily="2" charset="0"/>
            </a:rPr>
            <a:t>中国</a:t>
          </a:r>
        </a:p>
      </dgm:t>
    </dgm:pt>
    <dgm:pt modelId="{9A62FADF-34E4-45C4-9B8C-B17379F4C272}" cxnId="{1699BD66-9C25-42E0-8BC8-05E13A2EB13E}" type="parTrans">
      <dgm:prSet/>
      <dgm:spPr/>
      <dgm:t>
        <a:bodyPr/>
        <a:lstStyle/>
        <a:p>
          <a:endParaRPr lang="zh-CN" altLang="en-US">
            <a:latin typeface="思源黑体 CN Regular" pitchFamily="34" charset="-122"/>
            <a:ea typeface="思源黑体 CN Regular" pitchFamily="34" charset="-122"/>
          </a:endParaRPr>
        </a:p>
      </dgm:t>
    </dgm:pt>
    <dgm:pt modelId="{7B0425E9-AC53-45AD-8FB6-09B4F5805DB5}" cxnId="{1699BD66-9C25-42E0-8BC8-05E13A2EB13E}" type="sibTrans">
      <dgm:prSet/>
      <dgm:spPr/>
      <dgm:t>
        <a:bodyPr/>
        <a:lstStyle/>
        <a:p>
          <a:endParaRPr lang="zh-CN" altLang="en-US">
            <a:latin typeface="思源黑体 CN Regular" pitchFamily="34" charset="-122"/>
            <a:ea typeface="思源黑体 CN Regular" pitchFamily="34" charset="-122"/>
          </a:endParaRPr>
        </a:p>
      </dgm:t>
    </dgm:pt>
    <dgm:pt modelId="{3E4BAC88-CAE4-4463-98D0-7B0384A50B4A}">
      <dgm:prSet phldrT="[文本]" custT="1"/>
      <dgm:spPr>
        <a:solidFill>
          <a:schemeClr val="bg1">
            <a:alpha val="90000"/>
          </a:schemeClr>
        </a:solidFill>
        <a:ln>
          <a:solidFill>
            <a:srgbClr val="2A6053">
              <a:alpha val="90000"/>
            </a:srgbClr>
          </a:solidFill>
        </a:ln>
      </dgm:spPr>
      <dgm:t>
        <a:bodyPr/>
        <a:lstStyle/>
        <a:p>
          <a:r>
            <a:rPr lang="en-US" altLang="zh-CN" sz="900" baseline="0" dirty="0">
              <a:solidFill>
                <a:schemeClr val="tx1"/>
              </a:solidFill>
              <a:latin typeface="Poppins" pitchFamily="2" charset="0"/>
              <a:ea typeface="思源黑体 CN Regular" pitchFamily="34" charset="-122"/>
              <a:cs typeface="Poppins" pitchFamily="2" charset="0"/>
            </a:rPr>
            <a:t>《</a:t>
          </a:r>
          <a:r>
            <a:rPr lang="zh-CN" altLang="en-US" sz="900" baseline="0" dirty="0">
              <a:solidFill>
                <a:schemeClr val="tx1"/>
              </a:solidFill>
              <a:latin typeface="Poppins" pitchFamily="2" charset="0"/>
              <a:ea typeface="思源黑体 CN Regular" pitchFamily="34" charset="-122"/>
              <a:cs typeface="Poppins" pitchFamily="2" charset="0"/>
            </a:rPr>
            <a:t>一般原则</a:t>
          </a:r>
          <a:r>
            <a:rPr lang="en-US" altLang="zh-CN" sz="900" baseline="0" dirty="0">
              <a:solidFill>
                <a:schemeClr val="tx1"/>
              </a:solidFill>
              <a:latin typeface="Poppins" pitchFamily="2" charset="0"/>
              <a:ea typeface="思源黑体 CN Regular" pitchFamily="34" charset="-122"/>
              <a:cs typeface="Poppins" pitchFamily="2" charset="0"/>
            </a:rPr>
            <a:t>》2005</a:t>
          </a:r>
          <a:r>
            <a:rPr lang="zh-CN" altLang="en-US" sz="900" baseline="0" dirty="0">
              <a:solidFill>
                <a:schemeClr val="tx1"/>
              </a:solidFill>
              <a:latin typeface="Poppins" pitchFamily="2" charset="0"/>
              <a:ea typeface="思源黑体 CN Regular" pitchFamily="34" charset="-122"/>
              <a:cs typeface="Poppins" pitchFamily="2" charset="0"/>
            </a:rPr>
            <a:t>：</a:t>
          </a:r>
          <a:r>
            <a:rPr lang="zh-CN" altLang="en-US" sz="900" b="0" i="0" u="none" strike="noStrike" dirty="0">
              <a:solidFill>
                <a:schemeClr val="tx1"/>
              </a:solidFill>
              <a:latin typeface="Poppins" pitchFamily="2" charset="0"/>
              <a:ea typeface="思源黑体 CN Regular" pitchFamily="34" charset="-122"/>
              <a:cs typeface="Poppins" pitchFamily="2" charset="0"/>
            </a:rPr>
            <a:t>应分别单独评价</a:t>
          </a:r>
          <a:r>
            <a:rPr lang="zh-CN" altLang="en-US" sz="900" b="0" i="0" u="none" strike="noStrike" dirty="0">
              <a:solidFill>
                <a:srgbClr val="FF0000"/>
              </a:solidFill>
              <a:latin typeface="Poppins" pitchFamily="2" charset="0"/>
              <a:ea typeface="思源黑体 CN Regular" pitchFamily="34" charset="-122"/>
              <a:cs typeface="Poppins" pitchFamily="2" charset="0"/>
            </a:rPr>
            <a:t>缓冲液和制品</a:t>
          </a:r>
          <a:r>
            <a:rPr lang="zh-CN" altLang="en-US" sz="900" b="0" i="0" u="none" strike="noStrike" dirty="0">
              <a:solidFill>
                <a:schemeClr val="tx1"/>
              </a:solidFill>
              <a:latin typeface="Poppins" pitchFamily="2" charset="0"/>
              <a:ea typeface="思源黑体 CN Regular" pitchFamily="34" charset="-122"/>
              <a:cs typeface="Poppins" pitchFamily="2" charset="0"/>
            </a:rPr>
            <a:t>在病毒滴度检测方法中的毒性和干扰作用。</a:t>
          </a:r>
          <a:endParaRPr lang="zh-CN" altLang="en-US" sz="900" dirty="0">
            <a:latin typeface="Poppins" pitchFamily="2" charset="0"/>
            <a:ea typeface="思源黑体 CN Regular" pitchFamily="34" charset="-122"/>
            <a:cs typeface="Poppins" pitchFamily="2" charset="0"/>
          </a:endParaRPr>
        </a:p>
      </dgm:t>
    </dgm:pt>
    <dgm:pt modelId="{7E5FC9F9-FCE0-42D9-9EBE-D4ADD520CA04}" cxnId="{D1C5BE91-6E09-4EA2-85DB-DF4CDAA530C8}" type="parTrans">
      <dgm:prSet/>
      <dgm:spPr/>
      <dgm:t>
        <a:bodyPr/>
        <a:lstStyle/>
        <a:p>
          <a:endParaRPr lang="zh-CN" altLang="en-US">
            <a:latin typeface="思源黑体 CN Regular" pitchFamily="34" charset="-122"/>
            <a:ea typeface="思源黑体 CN Regular" pitchFamily="34" charset="-122"/>
          </a:endParaRPr>
        </a:p>
      </dgm:t>
    </dgm:pt>
    <dgm:pt modelId="{BFA33E90-9B07-4ED3-8A53-AAD635A01E4A}" cxnId="{D1C5BE91-6E09-4EA2-85DB-DF4CDAA530C8}" type="sibTrans">
      <dgm:prSet/>
      <dgm:spPr/>
      <dgm:t>
        <a:bodyPr/>
        <a:lstStyle/>
        <a:p>
          <a:endParaRPr lang="zh-CN" altLang="en-US">
            <a:latin typeface="思源黑体 CN Regular" pitchFamily="34" charset="-122"/>
            <a:ea typeface="思源黑体 CN Regular" pitchFamily="34" charset="-122"/>
          </a:endParaRPr>
        </a:p>
      </dgm:t>
    </dgm:pt>
    <dgm:pt modelId="{E5F6F873-6722-483A-B03B-1CE9DEB687DD}">
      <dgm:prSet custT="1"/>
      <dgm:spPr/>
      <dgm:t>
        <a:bodyPr/>
        <a:lstStyle/>
        <a:p>
          <a:endParaRPr lang="en-US" altLang="zh-CN" sz="900" b="0" i="0" u="none" strike="noStrike" dirty="0">
            <a:solidFill>
              <a:schemeClr val="tx1"/>
            </a:solidFill>
            <a:latin typeface="Poppins" pitchFamily="2" charset="0"/>
            <a:ea typeface="思源黑体 CN Regular" pitchFamily="34" charset="-122"/>
            <a:cs typeface="Poppins" pitchFamily="2" charset="0"/>
          </a:endParaRPr>
        </a:p>
      </dgm:t>
    </dgm:pt>
    <dgm:pt modelId="{B0F9D568-F8F8-4778-9EC9-BEDC17D06C65}" cxnId="{C0AC3125-1782-41C0-96F9-37D07A3BD20D}" type="parTrans">
      <dgm:prSet/>
      <dgm:spPr/>
      <dgm:t>
        <a:bodyPr/>
        <a:lstStyle/>
        <a:p>
          <a:endParaRPr lang="zh-CN" altLang="en-US"/>
        </a:p>
      </dgm:t>
    </dgm:pt>
    <dgm:pt modelId="{112FAC08-F1EE-48F8-A585-96CA3DDCD7DC}" cxnId="{C0AC3125-1782-41C0-96F9-37D07A3BD20D}" type="sibTrans">
      <dgm:prSet/>
      <dgm:spPr/>
      <dgm:t>
        <a:bodyPr/>
        <a:lstStyle/>
        <a:p>
          <a:endParaRPr lang="zh-CN" altLang="en-US"/>
        </a:p>
      </dgm:t>
    </dgm:pt>
    <dgm:pt modelId="{E534E4E6-DE6E-4A66-8496-9B39027202DB}">
      <dgm:prSet custT="1"/>
      <dgm:spPr/>
      <dgm:t>
        <a:bodyPr/>
        <a:lstStyle/>
        <a:p>
          <a:r>
            <a:rPr lang="en-US" altLang="zh-CN" sz="900" u="none" strike="noStrike" baseline="0" dirty="0">
              <a:solidFill>
                <a:schemeClr val="tx1"/>
              </a:solidFill>
              <a:latin typeface="Poppins" pitchFamily="2" charset="0"/>
              <a:ea typeface="思源黑体 CN Regular" pitchFamily="34" charset="-122"/>
              <a:cs typeface="Poppins" pitchFamily="2" charset="0"/>
            </a:rPr>
            <a:t>《</a:t>
          </a:r>
          <a:r>
            <a:rPr lang="zh-CN" altLang="en-US" sz="900" u="none" strike="noStrike" baseline="0" dirty="0">
              <a:solidFill>
                <a:schemeClr val="tx1"/>
              </a:solidFill>
              <a:latin typeface="Poppins" pitchFamily="2" charset="0"/>
              <a:ea typeface="思源黑体 CN Regular" pitchFamily="34" charset="-122"/>
              <a:cs typeface="Poppins" pitchFamily="2" charset="0"/>
            </a:rPr>
            <a:t>中国药典</a:t>
          </a:r>
          <a:r>
            <a:rPr lang="en-US" altLang="zh-CN" sz="900" u="none" strike="noStrike" baseline="0" dirty="0">
              <a:solidFill>
                <a:schemeClr val="tx1"/>
              </a:solidFill>
              <a:latin typeface="Poppins" pitchFamily="2" charset="0"/>
              <a:ea typeface="思源黑体 CN Regular" pitchFamily="34" charset="-122"/>
              <a:cs typeface="Poppins" pitchFamily="2" charset="0"/>
            </a:rPr>
            <a:t>》2020</a:t>
          </a:r>
          <a:r>
            <a:rPr lang="zh-CN" altLang="en-US" sz="900" u="none" strike="noStrike" baseline="0" dirty="0">
              <a:solidFill>
                <a:schemeClr val="tx1"/>
              </a:solidFill>
              <a:latin typeface="Poppins" pitchFamily="2" charset="0"/>
              <a:ea typeface="思源黑体 CN Regular" pitchFamily="34" charset="-122"/>
              <a:cs typeface="Poppins" pitchFamily="2" charset="0"/>
            </a:rPr>
            <a:t>：应评估</a:t>
          </a:r>
          <a:r>
            <a:rPr lang="zh-CN" altLang="en-US" sz="900" b="0" i="0" u="none" strike="noStrike" dirty="0">
              <a:solidFill>
                <a:srgbClr val="FF0000"/>
              </a:solidFill>
              <a:latin typeface="Poppins" pitchFamily="2" charset="0"/>
              <a:ea typeface="思源黑体 CN Regular" pitchFamily="34" charset="-122"/>
              <a:cs typeface="Poppins" pitchFamily="2" charset="0"/>
            </a:rPr>
            <a:t>缓冲液和产品自身</a:t>
          </a:r>
          <a:r>
            <a:rPr lang="zh-CN" altLang="en-US" sz="900" b="0" i="0" u="none" strike="noStrike" dirty="0">
              <a:solidFill>
                <a:schemeClr val="tx1"/>
              </a:solidFill>
              <a:latin typeface="Poppins" pitchFamily="2" charset="0"/>
              <a:ea typeface="思源黑体 CN Regular" pitchFamily="34" charset="-122"/>
              <a:cs typeface="Poppins" pitchFamily="2" charset="0"/>
            </a:rPr>
            <a:t>对指示病毒的毒性作用或对病毒滴度检测方法的干扰作用</a:t>
          </a:r>
          <a:endParaRPr lang="zh-CN" altLang="en-US" sz="900" dirty="0">
            <a:latin typeface="Poppins" pitchFamily="2" charset="0"/>
            <a:ea typeface="思源黑体 CN Regular" pitchFamily="34" charset="-122"/>
            <a:cs typeface="Poppins" pitchFamily="2" charset="0"/>
          </a:endParaRPr>
        </a:p>
      </dgm:t>
    </dgm:pt>
    <dgm:pt modelId="{42E935A7-008E-42F1-87FD-1D35A38024BF}" cxnId="{A37A2734-05F6-4CDB-BFA5-8DE552036650}" type="parTrans">
      <dgm:prSet/>
      <dgm:spPr/>
      <dgm:t>
        <a:bodyPr/>
        <a:lstStyle/>
        <a:p>
          <a:endParaRPr lang="zh-CN" altLang="en-US"/>
        </a:p>
      </dgm:t>
    </dgm:pt>
    <dgm:pt modelId="{21B610E1-164E-4C93-96B9-8BDEA9BEFD06}" cxnId="{A37A2734-05F6-4CDB-BFA5-8DE552036650}" type="sibTrans">
      <dgm:prSet/>
      <dgm:spPr/>
      <dgm:t>
        <a:bodyPr/>
        <a:lstStyle/>
        <a:p>
          <a:endParaRPr lang="zh-CN" altLang="en-US"/>
        </a:p>
      </dgm:t>
    </dgm:pt>
    <dgm:pt modelId="{39126825-38E7-4A11-B393-19982A0C780B}">
      <dgm:prSet custT="1"/>
      <dgm:spPr/>
      <dgm:t>
        <a:bodyPr/>
        <a:lstStyle/>
        <a:p>
          <a:endParaRPr lang="zh-CN" altLang="en-US" sz="900" dirty="0">
            <a:latin typeface="Poppins" pitchFamily="2" charset="0"/>
            <a:ea typeface="思源黑体 CN Regular" pitchFamily="34" charset="-122"/>
            <a:cs typeface="Poppins" pitchFamily="2" charset="0"/>
          </a:endParaRPr>
        </a:p>
      </dgm:t>
    </dgm:pt>
    <dgm:pt modelId="{C41C28CF-C6CD-48E4-A6A4-17A5704A6A07}" cxnId="{900964E5-3081-47E1-A54B-AB9C71200510}" type="parTrans">
      <dgm:prSet/>
      <dgm:spPr/>
      <dgm:t>
        <a:bodyPr/>
        <a:lstStyle/>
        <a:p>
          <a:endParaRPr lang="zh-CN" altLang="en-US"/>
        </a:p>
      </dgm:t>
    </dgm:pt>
    <dgm:pt modelId="{9675422F-DE09-42A7-BCEA-450B28390994}" cxnId="{900964E5-3081-47E1-A54B-AB9C71200510}" type="sibTrans">
      <dgm:prSet/>
      <dgm:spPr/>
      <dgm:t>
        <a:bodyPr/>
        <a:lstStyle/>
        <a:p>
          <a:endParaRPr lang="zh-CN" altLang="en-US"/>
        </a:p>
      </dgm:t>
    </dgm:pt>
    <dgm:pt modelId="{56E810DD-72A5-46C8-B3C5-F173D8134251}">
      <dgm:prSet custT="1"/>
      <dgm:spPr/>
      <dgm:t>
        <a:bodyPr/>
        <a:lstStyle/>
        <a:p>
          <a:endParaRPr lang="zh-CN" altLang="en-US" sz="900" dirty="0">
            <a:latin typeface="Poppins" pitchFamily="2" charset="0"/>
            <a:ea typeface="思源黑体 CN Regular" pitchFamily="34" charset="-122"/>
            <a:cs typeface="Poppins" pitchFamily="2" charset="0"/>
          </a:endParaRPr>
        </a:p>
      </dgm:t>
    </dgm:pt>
    <dgm:pt modelId="{1AC149AC-4F0D-44BB-BFA1-E55FBE1B698E}" cxnId="{42572F54-76B9-4253-ABEF-741A43C39DBB}" type="parTrans">
      <dgm:prSet/>
      <dgm:spPr/>
      <dgm:t>
        <a:bodyPr/>
        <a:lstStyle/>
        <a:p>
          <a:endParaRPr lang="zh-CN" altLang="en-US"/>
        </a:p>
      </dgm:t>
    </dgm:pt>
    <dgm:pt modelId="{6AED260B-E98C-43B6-B9E0-ACC68F5D1D42}" cxnId="{42572F54-76B9-4253-ABEF-741A43C39DBB}" type="sibTrans">
      <dgm:prSet/>
      <dgm:spPr/>
      <dgm:t>
        <a:bodyPr/>
        <a:lstStyle/>
        <a:p>
          <a:endParaRPr lang="zh-CN" altLang="en-US"/>
        </a:p>
      </dgm:t>
    </dgm:pt>
    <dgm:pt modelId="{0315A210-E166-4DB9-B5BA-29AC45FAD529}">
      <dgm:prSet custT="1"/>
      <dgm:spPr/>
      <dgm:t>
        <a:bodyPr/>
        <a:lstStyle/>
        <a:p>
          <a:endParaRPr lang="zh-CN" altLang="en-US" sz="900" dirty="0">
            <a:latin typeface="Poppins" pitchFamily="2" charset="0"/>
            <a:ea typeface="思源黑体 CN Regular" pitchFamily="34" charset="-122"/>
            <a:cs typeface="Poppins" pitchFamily="2" charset="0"/>
          </a:endParaRPr>
        </a:p>
      </dgm:t>
    </dgm:pt>
    <dgm:pt modelId="{ED65B328-DE09-44DA-8249-68366BC886E5}" cxnId="{246D05BF-C05C-4ED2-8365-7D9326025AA7}" type="parTrans">
      <dgm:prSet/>
      <dgm:spPr/>
      <dgm:t>
        <a:bodyPr/>
        <a:lstStyle/>
        <a:p>
          <a:endParaRPr lang="zh-CN" altLang="en-US"/>
        </a:p>
      </dgm:t>
    </dgm:pt>
    <dgm:pt modelId="{414CB7F2-4F3C-4065-989D-9FCE30C6A4C0}" cxnId="{246D05BF-C05C-4ED2-8365-7D9326025AA7}" type="sibTrans">
      <dgm:prSet/>
      <dgm:spPr/>
      <dgm:t>
        <a:bodyPr/>
        <a:lstStyle/>
        <a:p>
          <a:endParaRPr lang="zh-CN" altLang="en-US"/>
        </a:p>
      </dgm:t>
    </dgm:pt>
    <dgm:pt modelId="{75E6CF4D-3995-40C8-97FE-2A069518BDEE}" type="pres">
      <dgm:prSet presAssocID="{12B43392-9B88-43FE-AD5E-87C770208D3A}" presName="Name0" presStyleCnt="0">
        <dgm:presLayoutVars>
          <dgm:dir/>
          <dgm:animLvl val="lvl"/>
          <dgm:resizeHandles val="exact"/>
        </dgm:presLayoutVars>
      </dgm:prSet>
      <dgm:spPr/>
    </dgm:pt>
    <dgm:pt modelId="{064636B0-A5C2-4A92-88F2-4E59F2FA8548}" type="pres">
      <dgm:prSet presAssocID="{F9688478-D206-460D-A697-148571EA9036}" presName="composite" presStyleCnt="0"/>
      <dgm:spPr/>
    </dgm:pt>
    <dgm:pt modelId="{0FCDC40A-096B-49D2-AEDF-30BFC03D8573}" type="pres">
      <dgm:prSet presAssocID="{F9688478-D206-460D-A697-148571EA9036}" presName="parTx" presStyleLbl="alignNode1" presStyleIdx="0" presStyleCnt="4" custScaleY="105885">
        <dgm:presLayoutVars>
          <dgm:chMax val="0"/>
          <dgm:chPref val="0"/>
          <dgm:bulletEnabled val="1"/>
        </dgm:presLayoutVars>
      </dgm:prSet>
      <dgm:spPr/>
    </dgm:pt>
    <dgm:pt modelId="{B2EAD1FF-088B-4A8F-99AE-BDD2752ABEF7}" type="pres">
      <dgm:prSet presAssocID="{F9688478-D206-460D-A697-148571EA9036}" presName="desTx" presStyleLbl="alignAccFollowNode1" presStyleIdx="0" presStyleCnt="4" custScaleX="100165" custScaleY="98017">
        <dgm:presLayoutVars>
          <dgm:bulletEnabled val="1"/>
        </dgm:presLayoutVars>
      </dgm:prSet>
      <dgm:spPr/>
    </dgm:pt>
    <dgm:pt modelId="{74C80852-73AF-4E9D-816C-A18276F0F1DE}" type="pres">
      <dgm:prSet presAssocID="{175BE37F-0058-4FB3-9AEF-1F2BE188B515}" presName="space" presStyleCnt="0"/>
      <dgm:spPr/>
    </dgm:pt>
    <dgm:pt modelId="{172903C6-34A7-40B2-8B06-2B30B320F437}" type="pres">
      <dgm:prSet presAssocID="{D0FAD6DB-CB1E-4D24-9476-FD6CB2301191}" presName="composite" presStyleCnt="0"/>
      <dgm:spPr/>
    </dgm:pt>
    <dgm:pt modelId="{B3E6E513-4B89-41AA-9981-857D955E5816}" type="pres">
      <dgm:prSet presAssocID="{D0FAD6DB-CB1E-4D24-9476-FD6CB2301191}" presName="parTx" presStyleLbl="alignNode1" presStyleIdx="1" presStyleCnt="4">
        <dgm:presLayoutVars>
          <dgm:chMax val="0"/>
          <dgm:chPref val="0"/>
          <dgm:bulletEnabled val="1"/>
        </dgm:presLayoutVars>
      </dgm:prSet>
      <dgm:spPr/>
    </dgm:pt>
    <dgm:pt modelId="{65B416BE-A5E7-40DE-B082-6B25D1D927B2}" type="pres">
      <dgm:prSet presAssocID="{D0FAD6DB-CB1E-4D24-9476-FD6CB2301191}" presName="desTx" presStyleLbl="alignAccFollowNode1" presStyleIdx="1" presStyleCnt="4">
        <dgm:presLayoutVars>
          <dgm:bulletEnabled val="1"/>
        </dgm:presLayoutVars>
      </dgm:prSet>
      <dgm:spPr/>
    </dgm:pt>
    <dgm:pt modelId="{18D747BE-1A8C-4DF2-A75A-E7D4DD2D5BAA}" type="pres">
      <dgm:prSet presAssocID="{0ADD8F0E-4D30-482D-8B5A-E5DD09D2C9C0}" presName="space" presStyleCnt="0"/>
      <dgm:spPr/>
    </dgm:pt>
    <dgm:pt modelId="{66CA8469-0897-4CE9-B822-4C96989A3FE8}" type="pres">
      <dgm:prSet presAssocID="{5A1126E1-E258-412D-AFD5-7A64655FF3F3}" presName="composite" presStyleCnt="0"/>
      <dgm:spPr/>
    </dgm:pt>
    <dgm:pt modelId="{AA2AA248-AF19-4989-93BA-EFA6F4EDC5E3}" type="pres">
      <dgm:prSet presAssocID="{5A1126E1-E258-412D-AFD5-7A64655FF3F3}" presName="parTx" presStyleLbl="alignNode1" presStyleIdx="2" presStyleCnt="4">
        <dgm:presLayoutVars>
          <dgm:chMax val="0"/>
          <dgm:chPref val="0"/>
          <dgm:bulletEnabled val="1"/>
        </dgm:presLayoutVars>
      </dgm:prSet>
      <dgm:spPr/>
    </dgm:pt>
    <dgm:pt modelId="{1C086951-84CF-459A-A7A7-307FEBE19726}" type="pres">
      <dgm:prSet presAssocID="{5A1126E1-E258-412D-AFD5-7A64655FF3F3}" presName="desTx" presStyleLbl="alignAccFollowNode1" presStyleIdx="2" presStyleCnt="4">
        <dgm:presLayoutVars>
          <dgm:bulletEnabled val="1"/>
        </dgm:presLayoutVars>
      </dgm:prSet>
      <dgm:spPr/>
    </dgm:pt>
    <dgm:pt modelId="{3967515E-A657-4D4B-A18F-0189D0E68B38}" type="pres">
      <dgm:prSet presAssocID="{745DBAF3-8A50-49B0-8729-8F4EBA1EB0EF}" presName="space" presStyleCnt="0"/>
      <dgm:spPr/>
    </dgm:pt>
    <dgm:pt modelId="{2B12A686-F6B9-4656-9815-EF1F097DE4FD}" type="pres">
      <dgm:prSet presAssocID="{DBC3022D-BBE1-4999-ADEB-FCB06FB8DD6B}" presName="composite" presStyleCnt="0"/>
      <dgm:spPr/>
    </dgm:pt>
    <dgm:pt modelId="{028679BB-2F52-4F4A-8051-F35D7EBB9270}" type="pres">
      <dgm:prSet presAssocID="{DBC3022D-BBE1-4999-ADEB-FCB06FB8DD6B}" presName="parTx" presStyleLbl="alignNode1" presStyleIdx="3" presStyleCnt="4">
        <dgm:presLayoutVars>
          <dgm:chMax val="0"/>
          <dgm:chPref val="0"/>
          <dgm:bulletEnabled val="1"/>
        </dgm:presLayoutVars>
      </dgm:prSet>
      <dgm:spPr/>
    </dgm:pt>
    <dgm:pt modelId="{6B88D0C7-AE97-4A4B-A5E0-D91906CF2466}" type="pres">
      <dgm:prSet presAssocID="{DBC3022D-BBE1-4999-ADEB-FCB06FB8DD6B}" presName="desTx" presStyleLbl="alignAccFollowNode1" presStyleIdx="3" presStyleCnt="4">
        <dgm:presLayoutVars>
          <dgm:bulletEnabled val="1"/>
        </dgm:presLayoutVars>
      </dgm:prSet>
      <dgm:spPr/>
    </dgm:pt>
  </dgm:ptLst>
  <dgm:cxnLst>
    <dgm:cxn modelId="{C4E9870E-BDDC-428E-8257-66A4DFD65004}" type="presOf" srcId="{F26D4DCB-42AB-4765-AD57-6623B0877C85}" destId="{B2EAD1FF-088B-4A8F-99AE-BDD2752ABEF7}" srcOrd="0" destOrd="0" presId="urn:microsoft.com/office/officeart/2005/8/layout/hList1"/>
    <dgm:cxn modelId="{F3E16010-7290-4132-B78E-FEC10B8D4F7A}" type="presOf" srcId="{F8D30A86-237C-4183-8104-CF4054E2C664}" destId="{65B416BE-A5E7-40DE-B082-6B25D1D927B2}" srcOrd="0" destOrd="0" presId="urn:microsoft.com/office/officeart/2005/8/layout/hList1"/>
    <dgm:cxn modelId="{0DCC0923-4E7B-4B30-AD7D-5D5E53655D13}" srcId="{12B43392-9B88-43FE-AD5E-87C770208D3A}" destId="{5A1126E1-E258-412D-AFD5-7A64655FF3F3}" srcOrd="2" destOrd="0" parTransId="{0BC030AE-26DB-40E4-A707-AAF61875F30A}" sibTransId="{745DBAF3-8A50-49B0-8729-8F4EBA1EB0EF}"/>
    <dgm:cxn modelId="{C0AC3125-1782-41C0-96F9-37D07A3BD20D}" srcId="{DBC3022D-BBE1-4999-ADEB-FCB06FB8DD6B}" destId="{E5F6F873-6722-483A-B03B-1CE9DEB687DD}" srcOrd="1" destOrd="0" parTransId="{B0F9D568-F8F8-4778-9EC9-BEDC17D06C65}" sibTransId="{112FAC08-F1EE-48F8-A585-96CA3DDCD7DC}"/>
    <dgm:cxn modelId="{A37A2734-05F6-4CDB-BFA5-8DE552036650}" srcId="{DBC3022D-BBE1-4999-ADEB-FCB06FB8DD6B}" destId="{E534E4E6-DE6E-4A66-8496-9B39027202DB}" srcOrd="2" destOrd="0" parTransId="{42E935A7-008E-42F1-87FD-1D35A38024BF}" sibTransId="{21B610E1-164E-4C93-96B9-8BDEA9BEFD06}"/>
    <dgm:cxn modelId="{3352DA36-957F-44BC-87F0-7EF36F70C285}" type="presOf" srcId="{0315A210-E166-4DB9-B5BA-29AC45FAD529}" destId="{6B88D0C7-AE97-4A4B-A5E0-D91906CF2466}" srcOrd="0" destOrd="5" presId="urn:microsoft.com/office/officeart/2005/8/layout/hList1"/>
    <dgm:cxn modelId="{1C967B64-CE89-4515-AD63-5817264BC254}" type="presOf" srcId="{D0FAD6DB-CB1E-4D24-9476-FD6CB2301191}" destId="{B3E6E513-4B89-41AA-9981-857D955E5816}" srcOrd="0" destOrd="0" presId="urn:microsoft.com/office/officeart/2005/8/layout/hList1"/>
    <dgm:cxn modelId="{1699BD66-9C25-42E0-8BC8-05E13A2EB13E}" srcId="{12B43392-9B88-43FE-AD5E-87C770208D3A}" destId="{DBC3022D-BBE1-4999-ADEB-FCB06FB8DD6B}" srcOrd="3" destOrd="0" parTransId="{9A62FADF-34E4-45C4-9B8C-B17379F4C272}" sibTransId="{7B0425E9-AC53-45AD-8FB6-09B4F5805DB5}"/>
    <dgm:cxn modelId="{2745DF68-90AB-4C79-8297-9E83BD2BCF96}" type="presOf" srcId="{6A5D9A5E-42D5-4334-8D38-302B73662599}" destId="{1C086951-84CF-459A-A7A7-307FEBE19726}" srcOrd="0" destOrd="0" presId="urn:microsoft.com/office/officeart/2005/8/layout/hList1"/>
    <dgm:cxn modelId="{D327906D-70AB-4F8F-8591-CAAD058DB6D3}" srcId="{12B43392-9B88-43FE-AD5E-87C770208D3A}" destId="{D0FAD6DB-CB1E-4D24-9476-FD6CB2301191}" srcOrd="1" destOrd="0" parTransId="{2CDB8A88-2B9F-4B1F-8793-56F6EAEA2B2C}" sibTransId="{0ADD8F0E-4D30-482D-8B5A-E5DD09D2C9C0}"/>
    <dgm:cxn modelId="{FA80B052-A2FC-4252-BC80-13EC79B05EC6}" type="presOf" srcId="{3E4BAC88-CAE4-4463-98D0-7B0384A50B4A}" destId="{6B88D0C7-AE97-4A4B-A5E0-D91906CF2466}" srcOrd="0" destOrd="0" presId="urn:microsoft.com/office/officeart/2005/8/layout/hList1"/>
    <dgm:cxn modelId="{42572F54-76B9-4253-ABEF-741A43C39DBB}" srcId="{DBC3022D-BBE1-4999-ADEB-FCB06FB8DD6B}" destId="{56E810DD-72A5-46C8-B3C5-F173D8134251}" srcOrd="4" destOrd="0" parTransId="{1AC149AC-4F0D-44BB-BFA1-E55FBE1B698E}" sibTransId="{6AED260B-E98C-43B6-B9E0-ACC68F5D1D42}"/>
    <dgm:cxn modelId="{CCC4E355-075B-4A20-B4DA-E25AC8305669}" srcId="{D0FAD6DB-CB1E-4D24-9476-FD6CB2301191}" destId="{F8D30A86-237C-4183-8104-CF4054E2C664}" srcOrd="0" destOrd="0" parTransId="{35BC4CB6-A510-40B4-BD80-2E13291D95FA}" sibTransId="{72A95383-2762-48F6-9263-AC0C93F49D8B}"/>
    <dgm:cxn modelId="{D1C5BE91-6E09-4EA2-85DB-DF4CDAA530C8}" srcId="{DBC3022D-BBE1-4999-ADEB-FCB06FB8DD6B}" destId="{3E4BAC88-CAE4-4463-98D0-7B0384A50B4A}" srcOrd="0" destOrd="0" parTransId="{7E5FC9F9-FCE0-42D9-9EBE-D4ADD520CA04}" sibTransId="{BFA33E90-9B07-4ED3-8A53-AAD635A01E4A}"/>
    <dgm:cxn modelId="{134F2993-1E5F-4B22-98F2-308EC8CBACC9}" type="presOf" srcId="{E5F6F873-6722-483A-B03B-1CE9DEB687DD}" destId="{6B88D0C7-AE97-4A4B-A5E0-D91906CF2466}" srcOrd="0" destOrd="1" presId="urn:microsoft.com/office/officeart/2005/8/layout/hList1"/>
    <dgm:cxn modelId="{24A9C9AC-B23C-4346-AD44-8CE77EFBDD85}" type="presOf" srcId="{E534E4E6-DE6E-4A66-8496-9B39027202DB}" destId="{6B88D0C7-AE97-4A4B-A5E0-D91906CF2466}" srcOrd="0" destOrd="2" presId="urn:microsoft.com/office/officeart/2005/8/layout/hList1"/>
    <dgm:cxn modelId="{630701B0-63B7-4CB4-B06F-FA60D1C13FBE}" type="presOf" srcId="{39126825-38E7-4A11-B393-19982A0C780B}" destId="{6B88D0C7-AE97-4A4B-A5E0-D91906CF2466}" srcOrd="0" destOrd="3" presId="urn:microsoft.com/office/officeart/2005/8/layout/hList1"/>
    <dgm:cxn modelId="{049A3ABC-E454-4BE6-B59F-FDAA47E6EA0E}" srcId="{12B43392-9B88-43FE-AD5E-87C770208D3A}" destId="{F9688478-D206-460D-A697-148571EA9036}" srcOrd="0" destOrd="0" parTransId="{7EF372A9-0F66-444D-987F-336148AED82B}" sibTransId="{175BE37F-0058-4FB3-9AEF-1F2BE188B515}"/>
    <dgm:cxn modelId="{246D05BF-C05C-4ED2-8365-7D9326025AA7}" srcId="{DBC3022D-BBE1-4999-ADEB-FCB06FB8DD6B}" destId="{0315A210-E166-4DB9-B5BA-29AC45FAD529}" srcOrd="5" destOrd="0" parTransId="{ED65B328-DE09-44DA-8249-68366BC886E5}" sibTransId="{414CB7F2-4F3C-4065-989D-9FCE30C6A4C0}"/>
    <dgm:cxn modelId="{E187D3CF-AA8A-42B4-B7BD-A39A0ABAC867}" type="presOf" srcId="{DBC3022D-BBE1-4999-ADEB-FCB06FB8DD6B}" destId="{028679BB-2F52-4F4A-8051-F35D7EBB9270}" srcOrd="0" destOrd="0" presId="urn:microsoft.com/office/officeart/2005/8/layout/hList1"/>
    <dgm:cxn modelId="{9495F1D6-6B6E-41EE-93DC-4F4E69536885}" srcId="{5A1126E1-E258-412D-AFD5-7A64655FF3F3}" destId="{6A5D9A5E-42D5-4334-8D38-302B73662599}" srcOrd="0" destOrd="0" parTransId="{EBCA1B41-0E31-4763-851B-2BA82500DE3A}" sibTransId="{F1369617-4244-414A-B0FB-220E5220AD91}"/>
    <dgm:cxn modelId="{A523D3DF-AF7C-44A1-8777-5B94184444B7}" srcId="{F9688478-D206-460D-A697-148571EA9036}" destId="{F26D4DCB-42AB-4765-AD57-6623B0877C85}" srcOrd="0" destOrd="0" parTransId="{A4A2E33A-612D-4B08-B5DD-C577783F428E}" sibTransId="{60F047C0-FF25-4A0B-97AE-07FEDCBFC969}"/>
    <dgm:cxn modelId="{9B48FEE4-2F14-41AD-927D-F38623322E83}" type="presOf" srcId="{5A1126E1-E258-412D-AFD5-7A64655FF3F3}" destId="{AA2AA248-AF19-4989-93BA-EFA6F4EDC5E3}" srcOrd="0" destOrd="0" presId="urn:microsoft.com/office/officeart/2005/8/layout/hList1"/>
    <dgm:cxn modelId="{900964E5-3081-47E1-A54B-AB9C71200510}" srcId="{DBC3022D-BBE1-4999-ADEB-FCB06FB8DD6B}" destId="{39126825-38E7-4A11-B393-19982A0C780B}" srcOrd="3" destOrd="0" parTransId="{C41C28CF-C6CD-48E4-A6A4-17A5704A6A07}" sibTransId="{9675422F-DE09-42A7-BCEA-450B28390994}"/>
    <dgm:cxn modelId="{431FE8F1-AD97-4090-AE96-EA9BC5116DC4}" type="presOf" srcId="{F9688478-D206-460D-A697-148571EA9036}" destId="{0FCDC40A-096B-49D2-AEDF-30BFC03D8573}" srcOrd="0" destOrd="0" presId="urn:microsoft.com/office/officeart/2005/8/layout/hList1"/>
    <dgm:cxn modelId="{E7AB67F3-E929-4CB2-B758-92B888C81758}" type="presOf" srcId="{56E810DD-72A5-46C8-B3C5-F173D8134251}" destId="{6B88D0C7-AE97-4A4B-A5E0-D91906CF2466}" srcOrd="0" destOrd="4" presId="urn:microsoft.com/office/officeart/2005/8/layout/hList1"/>
    <dgm:cxn modelId="{CF9725FD-BFFE-45BA-AE1F-78339B305105}" type="presOf" srcId="{12B43392-9B88-43FE-AD5E-87C770208D3A}" destId="{75E6CF4D-3995-40C8-97FE-2A069518BDEE}" srcOrd="0" destOrd="0" presId="urn:microsoft.com/office/officeart/2005/8/layout/hList1"/>
    <dgm:cxn modelId="{9B158309-AAC2-48BA-99B8-9B695370FDF3}" type="presParOf" srcId="{75E6CF4D-3995-40C8-97FE-2A069518BDEE}" destId="{064636B0-A5C2-4A92-88F2-4E59F2FA8548}" srcOrd="0" destOrd="0" presId="urn:microsoft.com/office/officeart/2005/8/layout/hList1"/>
    <dgm:cxn modelId="{D94226BA-19A9-4170-A46A-75488DFEB8DA}" type="presParOf" srcId="{064636B0-A5C2-4A92-88F2-4E59F2FA8548}" destId="{0FCDC40A-096B-49D2-AEDF-30BFC03D8573}" srcOrd="0" destOrd="0" presId="urn:microsoft.com/office/officeart/2005/8/layout/hList1"/>
    <dgm:cxn modelId="{A79D73DE-AEBB-41ED-AD86-EA5411CA65C6}" type="presParOf" srcId="{064636B0-A5C2-4A92-88F2-4E59F2FA8548}" destId="{B2EAD1FF-088B-4A8F-99AE-BDD2752ABEF7}" srcOrd="1" destOrd="0" presId="urn:microsoft.com/office/officeart/2005/8/layout/hList1"/>
    <dgm:cxn modelId="{57D845B8-7025-48D8-A8F3-ED2977A30902}" type="presParOf" srcId="{75E6CF4D-3995-40C8-97FE-2A069518BDEE}" destId="{74C80852-73AF-4E9D-816C-A18276F0F1DE}" srcOrd="1" destOrd="0" presId="urn:microsoft.com/office/officeart/2005/8/layout/hList1"/>
    <dgm:cxn modelId="{4850C3A2-86CA-48BB-9CE4-E7098BC10CDB}" type="presParOf" srcId="{75E6CF4D-3995-40C8-97FE-2A069518BDEE}" destId="{172903C6-34A7-40B2-8B06-2B30B320F437}" srcOrd="2" destOrd="0" presId="urn:microsoft.com/office/officeart/2005/8/layout/hList1"/>
    <dgm:cxn modelId="{A37DB533-617B-41C3-80B8-A99E4D539DBD}" type="presParOf" srcId="{172903C6-34A7-40B2-8B06-2B30B320F437}" destId="{B3E6E513-4B89-41AA-9981-857D955E5816}" srcOrd="0" destOrd="0" presId="urn:microsoft.com/office/officeart/2005/8/layout/hList1"/>
    <dgm:cxn modelId="{E6EE5702-23C5-4271-8770-5510E23BFF44}" type="presParOf" srcId="{172903C6-34A7-40B2-8B06-2B30B320F437}" destId="{65B416BE-A5E7-40DE-B082-6B25D1D927B2}" srcOrd="1" destOrd="0" presId="urn:microsoft.com/office/officeart/2005/8/layout/hList1"/>
    <dgm:cxn modelId="{36BE0AFC-50EC-44CA-A9B5-F021C765DB7A}" type="presParOf" srcId="{75E6CF4D-3995-40C8-97FE-2A069518BDEE}" destId="{18D747BE-1A8C-4DF2-A75A-E7D4DD2D5BAA}" srcOrd="3" destOrd="0" presId="urn:microsoft.com/office/officeart/2005/8/layout/hList1"/>
    <dgm:cxn modelId="{9811E4FD-3C1F-4BAF-BA8F-ACEE93D84741}" type="presParOf" srcId="{75E6CF4D-3995-40C8-97FE-2A069518BDEE}" destId="{66CA8469-0897-4CE9-B822-4C96989A3FE8}" srcOrd="4" destOrd="0" presId="urn:microsoft.com/office/officeart/2005/8/layout/hList1"/>
    <dgm:cxn modelId="{617DB689-BCFA-4E32-BD0E-7311F042D6D7}" type="presParOf" srcId="{66CA8469-0897-4CE9-B822-4C96989A3FE8}" destId="{AA2AA248-AF19-4989-93BA-EFA6F4EDC5E3}" srcOrd="0" destOrd="0" presId="urn:microsoft.com/office/officeart/2005/8/layout/hList1"/>
    <dgm:cxn modelId="{C649597C-BBB6-4D85-8C88-87008CF6715B}" type="presParOf" srcId="{66CA8469-0897-4CE9-B822-4C96989A3FE8}" destId="{1C086951-84CF-459A-A7A7-307FEBE19726}" srcOrd="1" destOrd="0" presId="urn:microsoft.com/office/officeart/2005/8/layout/hList1"/>
    <dgm:cxn modelId="{70AF67B5-E470-4E6E-A302-E3A98B834EE9}" type="presParOf" srcId="{75E6CF4D-3995-40C8-97FE-2A069518BDEE}" destId="{3967515E-A657-4D4B-A18F-0189D0E68B38}" srcOrd="5" destOrd="0" presId="urn:microsoft.com/office/officeart/2005/8/layout/hList1"/>
    <dgm:cxn modelId="{58ABFF79-C014-44C2-8D45-38F9BD3A3585}" type="presParOf" srcId="{75E6CF4D-3995-40C8-97FE-2A069518BDEE}" destId="{2B12A686-F6B9-4656-9815-EF1F097DE4FD}" srcOrd="6" destOrd="0" presId="urn:microsoft.com/office/officeart/2005/8/layout/hList1"/>
    <dgm:cxn modelId="{CEC762BB-B81C-4F69-8FED-C15DC3C17199}" type="presParOf" srcId="{2B12A686-F6B9-4656-9815-EF1F097DE4FD}" destId="{028679BB-2F52-4F4A-8051-F35D7EBB9270}" srcOrd="0" destOrd="0" presId="urn:microsoft.com/office/officeart/2005/8/layout/hList1"/>
    <dgm:cxn modelId="{27C12832-E0EF-49CD-B2DA-4A96CDBC2A62}" type="presParOf" srcId="{2B12A686-F6B9-4656-9815-EF1F097DE4FD}" destId="{6B88D0C7-AE97-4A4B-A5E0-D91906CF2466}" srcOrd="1" destOrd="0" presId="urn:microsoft.com/office/officeart/2005/8/layout/hList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2B43392-9B88-43FE-AD5E-87C770208D3A}" type="doc">
      <dgm:prSet loTypeId="urn:microsoft.com/office/officeart/2005/8/layout/hList1" loCatId="list" qsTypeId="urn:microsoft.com/office/officeart/2005/8/quickstyle/simple1#10" qsCatId="simple" csTypeId="urn:microsoft.com/office/officeart/2005/8/colors/accent1_2#7" csCatId="accent1" phldr="1"/>
      <dgm:spPr/>
      <dgm:t>
        <a:bodyPr/>
        <a:lstStyle/>
        <a:p>
          <a:endParaRPr lang="zh-CN" altLang="en-US"/>
        </a:p>
      </dgm:t>
    </dgm:pt>
    <dgm:pt modelId="{F9688478-D206-460D-A697-148571EA9036}">
      <dgm:prSet phldrT="[文本]" phldr="0" custT="1"/>
      <dgm:spPr>
        <a:solidFill>
          <a:srgbClr val="377D6C"/>
        </a:solidFill>
        <a:ln>
          <a:solidFill>
            <a:srgbClr val="377D6C"/>
          </a:solidFill>
        </a:ln>
      </dgm:spPr>
      <dgm:t>
        <a:bodyPr vert="horz" wrap="square"/>
        <a:lstStyle/>
        <a:p>
          <a:pPr>
            <a:lnSpc>
              <a:spcPct val="100000"/>
            </a:lnSpc>
            <a:spcBef>
              <a:spcPct val="0"/>
            </a:spcBef>
            <a:spcAft>
              <a:spcPct val="35000"/>
            </a:spcAft>
          </a:pPr>
          <a:r>
            <a:rPr lang="en-US" altLang="zh-CN" sz="1400" b="1" dirty="0">
              <a:latin typeface="Poppins" pitchFamily="2" charset="0"/>
              <a:ea typeface="思源黑体 CN Regular" pitchFamily="34" charset="-122"/>
              <a:cs typeface="Poppins" pitchFamily="2" charset="0"/>
            </a:rPr>
            <a:t>ICHQ5A</a:t>
          </a:r>
          <a:r>
            <a:rPr lang="zh-CN" altLang="en-US" sz="1400" b="1" dirty="0">
              <a:latin typeface="Poppins" pitchFamily="2" charset="0"/>
              <a:ea typeface="思源黑体 CN Regular" pitchFamily="34" charset="-122"/>
              <a:cs typeface="Poppins" pitchFamily="2" charset="0"/>
            </a:rPr>
            <a:t>（</a:t>
          </a:r>
          <a:r>
            <a:rPr lang="en-US" altLang="zh-CN" sz="1400" b="1" dirty="0">
              <a:latin typeface="Poppins" pitchFamily="2" charset="0"/>
              <a:ea typeface="思源黑体 CN Regular" pitchFamily="34" charset="-122"/>
              <a:cs typeface="Poppins" pitchFamily="2" charset="0"/>
            </a:rPr>
            <a:t>R1</a:t>
          </a:r>
          <a:r>
            <a:rPr lang="zh-CN" altLang="en-US" sz="1400" b="1" dirty="0">
              <a:latin typeface="Poppins" pitchFamily="2" charset="0"/>
              <a:ea typeface="思源黑体 CN Regular" pitchFamily="34" charset="-122"/>
              <a:cs typeface="Poppins" pitchFamily="2" charset="0"/>
            </a:rPr>
            <a:t>）</a:t>
          </a:r>
        </a:p>
      </dgm:t>
    </dgm:pt>
    <dgm:pt modelId="{7EF372A9-0F66-444D-987F-336148AED82B}" cxnId="{9CEAE685-C472-45A6-A4DF-8775013511CC}" type="parTrans">
      <dgm:prSet/>
      <dgm:spPr/>
      <dgm:t>
        <a:bodyPr/>
        <a:lstStyle/>
        <a:p>
          <a:endParaRPr lang="zh-CN" altLang="en-US">
            <a:latin typeface="思源黑体 CN Regular" pitchFamily="34" charset="-122"/>
            <a:ea typeface="思源黑体 CN Regular" pitchFamily="34" charset="-122"/>
          </a:endParaRPr>
        </a:p>
      </dgm:t>
    </dgm:pt>
    <dgm:pt modelId="{175BE37F-0058-4FB3-9AEF-1F2BE188B515}" cxnId="{9CEAE685-C472-45A6-A4DF-8775013511CC}" type="sibTrans">
      <dgm:prSet/>
      <dgm:spPr/>
      <dgm:t>
        <a:bodyPr/>
        <a:lstStyle/>
        <a:p>
          <a:endParaRPr lang="zh-CN" altLang="en-US">
            <a:latin typeface="思源黑体 CN Regular" pitchFamily="34" charset="-122"/>
            <a:ea typeface="思源黑体 CN Regular" pitchFamily="34" charset="-122"/>
          </a:endParaRPr>
        </a:p>
      </dgm:t>
    </dgm:pt>
    <dgm:pt modelId="{F26D4DCB-42AB-4765-AD57-6623B0877C85}">
      <dgm:prSet phldrT="[文本]" custT="1"/>
      <dgm:spPr>
        <a:solidFill>
          <a:schemeClr val="bg1">
            <a:alpha val="90000"/>
          </a:schemeClr>
        </a:solidFill>
        <a:ln>
          <a:solidFill>
            <a:srgbClr val="2A6053">
              <a:alpha val="90000"/>
            </a:srgbClr>
          </a:solidFill>
        </a:ln>
      </dgm:spPr>
      <dgm:t>
        <a:bodyPr/>
        <a:lstStyle/>
        <a:p>
          <a:r>
            <a:rPr lang="zh-CN" altLang="en-US" sz="900" b="0" i="0" u="none" strike="noStrike" dirty="0">
              <a:solidFill>
                <a:schemeClr val="tx1"/>
              </a:solidFill>
              <a:latin typeface="Poppins" pitchFamily="2" charset="0"/>
              <a:ea typeface="思源黑体 CN Regular" pitchFamily="34" charset="-122"/>
              <a:cs typeface="Poppins" pitchFamily="2" charset="0"/>
            </a:rPr>
            <a:t>应进行</a:t>
          </a:r>
          <a:r>
            <a:rPr lang="zh-CN" altLang="en-US" sz="900" b="0" i="0" u="none" strike="noStrike" dirty="0">
              <a:solidFill>
                <a:srgbClr val="FF0000"/>
              </a:solidFill>
              <a:latin typeface="Poppins" pitchFamily="2" charset="0"/>
              <a:ea typeface="思源黑体 CN Regular" pitchFamily="34" charset="-122"/>
              <a:cs typeface="Poppins" pitchFamily="2" charset="0"/>
            </a:rPr>
            <a:t>平行对照分析</a:t>
          </a:r>
          <a:r>
            <a:rPr lang="zh-CN" altLang="en-US" sz="900" b="0" i="0" u="none" strike="noStrike" dirty="0">
              <a:solidFill>
                <a:schemeClr val="tx1"/>
              </a:solidFill>
              <a:latin typeface="Poppins" pitchFamily="2" charset="0"/>
              <a:ea typeface="思源黑体 CN Regular" pitchFamily="34" charset="-122"/>
              <a:cs typeface="Poppins" pitchFamily="2" charset="0"/>
            </a:rPr>
            <a:t>研究，以评估样品是否因稀释、浓缩、</a:t>
          </a:r>
          <a:r>
            <a:rPr lang="zh-CN" altLang="en-US" sz="900" b="0" i="0" u="none" strike="noStrike" dirty="0">
              <a:solidFill>
                <a:srgbClr val="FF0000"/>
              </a:solidFill>
              <a:latin typeface="Poppins" pitchFamily="2" charset="0"/>
              <a:ea typeface="思源黑体 CN Regular" pitchFamily="34" charset="-122"/>
              <a:cs typeface="Poppins" pitchFamily="2" charset="0"/>
            </a:rPr>
            <a:t>过滤、储存等</a:t>
          </a:r>
          <a:r>
            <a:rPr lang="zh-CN" altLang="en-US" sz="900" b="0" i="0" u="none" strike="noStrike" dirty="0">
              <a:solidFill>
                <a:schemeClr val="tx1"/>
              </a:solidFill>
              <a:latin typeface="Poppins" pitchFamily="2" charset="0"/>
              <a:ea typeface="思源黑体 CN Regular" pitchFamily="34" charset="-122"/>
              <a:cs typeface="Poppins" pitchFamily="2" charset="0"/>
            </a:rPr>
            <a:t>原因使病毒失去感染性。</a:t>
          </a:r>
          <a:endParaRPr lang="zh-CN" altLang="en-US" sz="900" dirty="0">
            <a:latin typeface="Poppins" pitchFamily="2" charset="0"/>
            <a:ea typeface="思源黑体 CN Regular" pitchFamily="34" charset="-122"/>
            <a:cs typeface="Poppins" pitchFamily="2" charset="0"/>
          </a:endParaRPr>
        </a:p>
      </dgm:t>
    </dgm:pt>
    <dgm:pt modelId="{A4A2E33A-612D-4B08-B5DD-C577783F428E}" cxnId="{D8198752-7B0C-49B2-971A-85246E1755C8}" type="parTrans">
      <dgm:prSet/>
      <dgm:spPr/>
      <dgm:t>
        <a:bodyPr/>
        <a:lstStyle/>
        <a:p>
          <a:endParaRPr lang="zh-CN" altLang="en-US">
            <a:latin typeface="思源黑体 CN Regular" pitchFamily="34" charset="-122"/>
            <a:ea typeface="思源黑体 CN Regular" pitchFamily="34" charset="-122"/>
          </a:endParaRPr>
        </a:p>
      </dgm:t>
    </dgm:pt>
    <dgm:pt modelId="{60F047C0-FF25-4A0B-97AE-07FEDCBFC969}" cxnId="{D8198752-7B0C-49B2-971A-85246E1755C8}" type="sibTrans">
      <dgm:prSet/>
      <dgm:spPr/>
      <dgm:t>
        <a:bodyPr/>
        <a:lstStyle/>
        <a:p>
          <a:endParaRPr lang="zh-CN" altLang="en-US">
            <a:latin typeface="思源黑体 CN Regular" pitchFamily="34" charset="-122"/>
            <a:ea typeface="思源黑体 CN Regular" pitchFamily="34" charset="-122"/>
          </a:endParaRPr>
        </a:p>
      </dgm:t>
    </dgm:pt>
    <dgm:pt modelId="{D0FAD6DB-CB1E-4D24-9476-FD6CB2301191}">
      <dgm:prSet phldrT="[文本]" custT="1"/>
      <dgm:spPr>
        <a:solidFill>
          <a:srgbClr val="377D6C"/>
        </a:solidFill>
        <a:ln>
          <a:solidFill>
            <a:srgbClr val="377D6C"/>
          </a:solidFill>
        </a:ln>
      </dgm:spPr>
      <dgm:t>
        <a:bodyPr/>
        <a:lstStyle/>
        <a:p>
          <a:r>
            <a:rPr lang="en-US" altLang="zh-CN" sz="1400" b="1" dirty="0">
              <a:latin typeface="Poppins" pitchFamily="2" charset="0"/>
              <a:ea typeface="思源黑体 CN Regular" pitchFamily="34" charset="-122"/>
              <a:cs typeface="Poppins" pitchFamily="2" charset="0"/>
            </a:rPr>
            <a:t>FDA</a:t>
          </a:r>
          <a:endParaRPr lang="zh-CN" altLang="en-US" sz="1400" b="1" dirty="0">
            <a:latin typeface="Poppins" pitchFamily="2" charset="0"/>
            <a:ea typeface="思源黑体 CN Regular" pitchFamily="34" charset="-122"/>
            <a:cs typeface="Poppins" pitchFamily="2" charset="0"/>
          </a:endParaRPr>
        </a:p>
      </dgm:t>
    </dgm:pt>
    <dgm:pt modelId="{2CDB8A88-2B9F-4B1F-8793-56F6EAEA2B2C}" cxnId="{47DB9037-EBF5-4D12-B26B-52CB2E7F6C60}" type="parTrans">
      <dgm:prSet/>
      <dgm:spPr/>
      <dgm:t>
        <a:bodyPr/>
        <a:lstStyle/>
        <a:p>
          <a:endParaRPr lang="zh-CN" altLang="en-US">
            <a:latin typeface="思源黑体 CN Regular" pitchFamily="34" charset="-122"/>
            <a:ea typeface="思源黑体 CN Regular" pitchFamily="34" charset="-122"/>
          </a:endParaRPr>
        </a:p>
      </dgm:t>
    </dgm:pt>
    <dgm:pt modelId="{0ADD8F0E-4D30-482D-8B5A-E5DD09D2C9C0}" cxnId="{47DB9037-EBF5-4D12-B26B-52CB2E7F6C60}" type="sibTrans">
      <dgm:prSet/>
      <dgm:spPr/>
      <dgm:t>
        <a:bodyPr/>
        <a:lstStyle/>
        <a:p>
          <a:endParaRPr lang="zh-CN" altLang="en-US">
            <a:latin typeface="思源黑体 CN Regular" pitchFamily="34" charset="-122"/>
            <a:ea typeface="思源黑体 CN Regular" pitchFamily="34" charset="-122"/>
          </a:endParaRPr>
        </a:p>
      </dgm:t>
    </dgm:pt>
    <dgm:pt modelId="{F8D30A86-237C-4183-8104-CF4054E2C664}">
      <dgm:prSet phldrT="[文本]" custT="1"/>
      <dgm:spPr>
        <a:solidFill>
          <a:schemeClr val="bg1">
            <a:alpha val="90000"/>
          </a:schemeClr>
        </a:solidFill>
        <a:ln>
          <a:solidFill>
            <a:srgbClr val="2A6053">
              <a:alpha val="90000"/>
            </a:srgbClr>
          </a:solidFill>
        </a:ln>
      </dgm:spPr>
      <dgm:t>
        <a:bodyPr/>
        <a:lstStyle/>
        <a:p>
          <a:r>
            <a:rPr lang="zh-CN" altLang="en-US" sz="900" b="0" i="0" u="none" strike="noStrike" dirty="0">
              <a:solidFill>
                <a:schemeClr val="tx1"/>
              </a:solidFill>
              <a:latin typeface="Poppins" pitchFamily="2" charset="0"/>
              <a:ea typeface="思源黑体 CN Regular" pitchFamily="34" charset="-122"/>
              <a:cs typeface="Poppins" pitchFamily="2" charset="0"/>
            </a:rPr>
            <a:t>研究应包括与实验条件平行进行的</a:t>
          </a:r>
          <a:r>
            <a:rPr lang="zh-CN" altLang="en-US" sz="900" b="0" i="0" u="none" strike="noStrike" dirty="0">
              <a:solidFill>
                <a:srgbClr val="FF0000"/>
              </a:solidFill>
              <a:latin typeface="Poppins" pitchFamily="2" charset="0"/>
              <a:ea typeface="思源黑体 CN Regular" pitchFamily="34" charset="-122"/>
              <a:cs typeface="Poppins" pitchFamily="2" charset="0"/>
            </a:rPr>
            <a:t>对照</a:t>
          </a:r>
          <a:r>
            <a:rPr lang="zh-CN" altLang="en-US" sz="900" b="0" i="0" u="none" strike="noStrike" dirty="0">
              <a:solidFill>
                <a:schemeClr val="tx1"/>
              </a:solidFill>
              <a:latin typeface="Poppins" pitchFamily="2" charset="0"/>
              <a:ea typeface="思源黑体 CN Regular" pitchFamily="34" charset="-122"/>
              <a:cs typeface="Poppins" pitchFamily="2" charset="0"/>
            </a:rPr>
            <a:t>，以评估实验操作（稀释、浓缩、过滤、储存等）引起的病毒灭活。</a:t>
          </a:r>
          <a:endParaRPr lang="zh-CN" altLang="en-US" sz="900" dirty="0">
            <a:latin typeface="Poppins" pitchFamily="2" charset="0"/>
            <a:ea typeface="思源黑体 CN Regular" pitchFamily="34" charset="-122"/>
            <a:cs typeface="Poppins" pitchFamily="2" charset="0"/>
          </a:endParaRPr>
        </a:p>
      </dgm:t>
    </dgm:pt>
    <dgm:pt modelId="{35BC4CB6-A510-40B4-BD80-2E13291D95FA}" cxnId="{42424255-62A4-4AEC-8C1B-6FF5D8CF0DE6}" type="parTrans">
      <dgm:prSet/>
      <dgm:spPr/>
      <dgm:t>
        <a:bodyPr/>
        <a:lstStyle/>
        <a:p>
          <a:endParaRPr lang="zh-CN" altLang="en-US">
            <a:latin typeface="思源黑体 CN Regular" pitchFamily="34" charset="-122"/>
            <a:ea typeface="思源黑体 CN Regular" pitchFamily="34" charset="-122"/>
          </a:endParaRPr>
        </a:p>
      </dgm:t>
    </dgm:pt>
    <dgm:pt modelId="{72A95383-2762-48F6-9263-AC0C93F49D8B}" cxnId="{42424255-62A4-4AEC-8C1B-6FF5D8CF0DE6}" type="sibTrans">
      <dgm:prSet/>
      <dgm:spPr/>
      <dgm:t>
        <a:bodyPr/>
        <a:lstStyle/>
        <a:p>
          <a:endParaRPr lang="zh-CN" altLang="en-US">
            <a:latin typeface="思源黑体 CN Regular" pitchFamily="34" charset="-122"/>
            <a:ea typeface="思源黑体 CN Regular" pitchFamily="34" charset="-122"/>
          </a:endParaRPr>
        </a:p>
      </dgm:t>
    </dgm:pt>
    <dgm:pt modelId="{5A1126E1-E258-412D-AFD5-7A64655FF3F3}">
      <dgm:prSet phldrT="[文本]" custT="1"/>
      <dgm:spPr>
        <a:solidFill>
          <a:srgbClr val="377D6C"/>
        </a:solidFill>
        <a:ln>
          <a:solidFill>
            <a:srgbClr val="377D6C"/>
          </a:solidFill>
        </a:ln>
      </dgm:spPr>
      <dgm:t>
        <a:bodyPr/>
        <a:lstStyle/>
        <a:p>
          <a:r>
            <a:rPr lang="en-US" altLang="zh-CN" sz="1400" b="1" dirty="0">
              <a:latin typeface="Poppins" pitchFamily="2" charset="0"/>
              <a:ea typeface="思源黑体 CN Regular" pitchFamily="34" charset="-122"/>
              <a:cs typeface="Poppins" pitchFamily="2" charset="0"/>
            </a:rPr>
            <a:t>EMEA</a:t>
          </a:r>
          <a:endParaRPr lang="zh-CN" altLang="en-US" sz="1400" b="1" dirty="0">
            <a:latin typeface="Poppins" pitchFamily="2" charset="0"/>
            <a:ea typeface="思源黑体 CN Regular" pitchFamily="34" charset="-122"/>
            <a:cs typeface="Poppins" pitchFamily="2" charset="0"/>
          </a:endParaRPr>
        </a:p>
      </dgm:t>
    </dgm:pt>
    <dgm:pt modelId="{0BC030AE-26DB-40E4-A707-AAF61875F30A}" cxnId="{C85CC856-4663-4584-AADA-073938F59017}" type="parTrans">
      <dgm:prSet/>
      <dgm:spPr/>
      <dgm:t>
        <a:bodyPr/>
        <a:lstStyle/>
        <a:p>
          <a:endParaRPr lang="zh-CN" altLang="en-US">
            <a:latin typeface="思源黑体 CN Regular" pitchFamily="34" charset="-122"/>
            <a:ea typeface="思源黑体 CN Regular" pitchFamily="34" charset="-122"/>
          </a:endParaRPr>
        </a:p>
      </dgm:t>
    </dgm:pt>
    <dgm:pt modelId="{745DBAF3-8A50-49B0-8729-8F4EBA1EB0EF}" cxnId="{C85CC856-4663-4584-AADA-073938F59017}" type="sibTrans">
      <dgm:prSet/>
      <dgm:spPr/>
      <dgm:t>
        <a:bodyPr/>
        <a:lstStyle/>
        <a:p>
          <a:endParaRPr lang="zh-CN" altLang="en-US">
            <a:latin typeface="思源黑体 CN Regular" pitchFamily="34" charset="-122"/>
            <a:ea typeface="思源黑体 CN Regular" pitchFamily="34" charset="-122"/>
          </a:endParaRPr>
        </a:p>
      </dgm:t>
    </dgm:pt>
    <dgm:pt modelId="{6A5D9A5E-42D5-4334-8D38-302B73662599}">
      <dgm:prSet phldrT="[文本]" custT="1"/>
      <dgm:spPr>
        <a:solidFill>
          <a:schemeClr val="bg1">
            <a:alpha val="90000"/>
          </a:schemeClr>
        </a:solidFill>
        <a:ln>
          <a:solidFill>
            <a:srgbClr val="2A6053">
              <a:alpha val="90000"/>
            </a:srgbClr>
          </a:solidFill>
        </a:ln>
      </dgm:spPr>
      <dgm:t>
        <a:bodyPr/>
        <a:lstStyle/>
        <a:p>
          <a:r>
            <a:rPr lang="zh-CN" altLang="en-US" sz="900" b="0" i="0" u="none" strike="noStrike" dirty="0">
              <a:solidFill>
                <a:schemeClr val="tx1"/>
              </a:solidFill>
              <a:latin typeface="Poppins" pitchFamily="2" charset="0"/>
              <a:ea typeface="思源黑体 CN Regular" pitchFamily="34" charset="-122"/>
              <a:cs typeface="Poppins" pitchFamily="2" charset="0"/>
            </a:rPr>
            <a:t>如果可能，模型样本中加入病毒后直接进行滴度测定，而不应该进行进一步的操作，例如超速离心、层析或储存。</a:t>
          </a:r>
          <a:endParaRPr lang="zh-CN" altLang="en-US" sz="900" dirty="0">
            <a:latin typeface="Poppins" pitchFamily="2" charset="0"/>
            <a:ea typeface="思源黑体 CN Regular" pitchFamily="34" charset="-122"/>
            <a:cs typeface="Poppins" pitchFamily="2" charset="0"/>
          </a:endParaRPr>
        </a:p>
      </dgm:t>
    </dgm:pt>
    <dgm:pt modelId="{EBCA1B41-0E31-4763-851B-2BA82500DE3A}" cxnId="{BFD97C4F-70B7-4FE3-BAF4-E8467681BFA4}" type="parTrans">
      <dgm:prSet/>
      <dgm:spPr/>
      <dgm:t>
        <a:bodyPr/>
        <a:lstStyle/>
        <a:p>
          <a:endParaRPr lang="zh-CN" altLang="en-US">
            <a:latin typeface="思源黑体 CN Regular" pitchFamily="34" charset="-122"/>
            <a:ea typeface="思源黑体 CN Regular" pitchFamily="34" charset="-122"/>
          </a:endParaRPr>
        </a:p>
      </dgm:t>
    </dgm:pt>
    <dgm:pt modelId="{F1369617-4244-414A-B0FB-220E5220AD91}" cxnId="{BFD97C4F-70B7-4FE3-BAF4-E8467681BFA4}" type="sibTrans">
      <dgm:prSet/>
      <dgm:spPr/>
      <dgm:t>
        <a:bodyPr/>
        <a:lstStyle/>
        <a:p>
          <a:endParaRPr lang="zh-CN" altLang="en-US">
            <a:latin typeface="思源黑体 CN Regular" pitchFamily="34" charset="-122"/>
            <a:ea typeface="思源黑体 CN Regular" pitchFamily="34" charset="-122"/>
          </a:endParaRPr>
        </a:p>
      </dgm:t>
    </dgm:pt>
    <dgm:pt modelId="{4D9896A4-17DB-47C1-8FCA-BEFE38400C2E}">
      <dgm:prSet custT="1"/>
      <dgm:spPr/>
      <dgm:t>
        <a:bodyPr/>
        <a:lstStyle/>
        <a:p>
          <a:endParaRPr lang="en-US" altLang="zh-CN" sz="900" b="0" i="0" u="none" strike="noStrike" dirty="0">
            <a:solidFill>
              <a:schemeClr val="tx1"/>
            </a:solidFill>
            <a:latin typeface="Poppins" pitchFamily="2" charset="0"/>
            <a:ea typeface="思源黑体 CN Regular" pitchFamily="34" charset="-122"/>
            <a:cs typeface="Poppins" pitchFamily="2" charset="0"/>
          </a:endParaRPr>
        </a:p>
      </dgm:t>
    </dgm:pt>
    <dgm:pt modelId="{14AE1A8C-6B34-4F6A-8C06-8E592B852AF0}" cxnId="{E9548E2D-6B7B-41ED-B627-EEB781C91E6D}" type="parTrans">
      <dgm:prSet/>
      <dgm:spPr/>
      <dgm:t>
        <a:bodyPr/>
        <a:lstStyle/>
        <a:p>
          <a:endParaRPr lang="zh-CN" altLang="en-US"/>
        </a:p>
      </dgm:t>
    </dgm:pt>
    <dgm:pt modelId="{1F4FA245-E3D5-4DEF-A5F3-D6D19DE6618C}" cxnId="{E9548E2D-6B7B-41ED-B627-EEB781C91E6D}" type="sibTrans">
      <dgm:prSet/>
      <dgm:spPr/>
      <dgm:t>
        <a:bodyPr/>
        <a:lstStyle/>
        <a:p>
          <a:endParaRPr lang="zh-CN" altLang="en-US"/>
        </a:p>
      </dgm:t>
    </dgm:pt>
    <dgm:pt modelId="{E635BD38-CB9A-4BB7-9F92-FF8F412F084D}">
      <dgm:prSet custT="1"/>
      <dgm:spPr/>
      <dgm:t>
        <a:bodyPr/>
        <a:lstStyle/>
        <a:p>
          <a:r>
            <a:rPr lang="zh-CN" altLang="en-US" sz="900" b="0" i="0" u="none" strike="noStrike" dirty="0">
              <a:solidFill>
                <a:schemeClr val="tx1"/>
              </a:solidFill>
              <a:latin typeface="Poppins" pitchFamily="2" charset="0"/>
              <a:ea typeface="思源黑体 CN Regular" pitchFamily="34" charset="-122"/>
              <a:cs typeface="Poppins" pitchFamily="2" charset="0"/>
            </a:rPr>
            <a:t>验证工作应包括平行对照分析，以评估由于滴定前样品稀释或储存等原因造成的病毒感染性丧失。</a:t>
          </a:r>
        </a:p>
      </dgm:t>
    </dgm:pt>
    <dgm:pt modelId="{949437CF-B575-4CE3-9FBB-655962CC2743}" cxnId="{20B23F5B-5D33-4D9A-8184-F0A48E09A13B}" type="parTrans">
      <dgm:prSet/>
      <dgm:spPr/>
      <dgm:t>
        <a:bodyPr/>
        <a:lstStyle/>
        <a:p>
          <a:endParaRPr lang="zh-CN" altLang="en-US"/>
        </a:p>
      </dgm:t>
    </dgm:pt>
    <dgm:pt modelId="{40EF34FB-0823-4BB6-8F05-C37FA0A24BF5}" cxnId="{20B23F5B-5D33-4D9A-8184-F0A48E09A13B}" type="sibTrans">
      <dgm:prSet/>
      <dgm:spPr/>
      <dgm:t>
        <a:bodyPr/>
        <a:lstStyle/>
        <a:p>
          <a:endParaRPr lang="zh-CN" altLang="en-US"/>
        </a:p>
      </dgm:t>
    </dgm:pt>
    <dgm:pt modelId="{DBC3022D-BBE1-4999-ADEB-FCB06FB8DD6B}">
      <dgm:prSet phldrT="[文本]" custT="1"/>
      <dgm:spPr>
        <a:solidFill>
          <a:srgbClr val="377D6C"/>
        </a:solidFill>
        <a:ln>
          <a:solidFill>
            <a:srgbClr val="377D6C"/>
          </a:solidFill>
        </a:ln>
      </dgm:spPr>
      <dgm:t>
        <a:bodyPr/>
        <a:lstStyle/>
        <a:p>
          <a:r>
            <a:rPr lang="zh-CN" altLang="en-US" sz="1400" b="1" dirty="0">
              <a:latin typeface="Poppins" pitchFamily="2" charset="0"/>
              <a:ea typeface="思源黑体 CN Regular" pitchFamily="34" charset="-122"/>
              <a:cs typeface="Poppins" pitchFamily="2" charset="0"/>
            </a:rPr>
            <a:t>中国</a:t>
          </a:r>
        </a:p>
      </dgm:t>
    </dgm:pt>
    <dgm:pt modelId="{9A62FADF-34E4-45C4-9B8C-B17379F4C272}" cxnId="{0330A639-9DE4-4EEC-804D-3B671C285179}" type="parTrans">
      <dgm:prSet/>
      <dgm:spPr/>
      <dgm:t>
        <a:bodyPr/>
        <a:lstStyle/>
        <a:p>
          <a:endParaRPr lang="zh-CN" altLang="en-US">
            <a:latin typeface="思源黑体 CN Regular" pitchFamily="34" charset="-122"/>
            <a:ea typeface="思源黑体 CN Regular" pitchFamily="34" charset="-122"/>
          </a:endParaRPr>
        </a:p>
      </dgm:t>
    </dgm:pt>
    <dgm:pt modelId="{7B0425E9-AC53-45AD-8FB6-09B4F5805DB5}" cxnId="{0330A639-9DE4-4EEC-804D-3B671C285179}" type="sibTrans">
      <dgm:prSet/>
      <dgm:spPr/>
      <dgm:t>
        <a:bodyPr/>
        <a:lstStyle/>
        <a:p>
          <a:endParaRPr lang="zh-CN" altLang="en-US">
            <a:latin typeface="思源黑体 CN Regular" pitchFamily="34" charset="-122"/>
            <a:ea typeface="思源黑体 CN Regular" pitchFamily="34" charset="-122"/>
          </a:endParaRPr>
        </a:p>
      </dgm:t>
    </dgm:pt>
    <dgm:pt modelId="{3E4BAC88-CAE4-4463-98D0-7B0384A50B4A}">
      <dgm:prSet phldrT="[文本]" custT="1"/>
      <dgm:spPr>
        <a:solidFill>
          <a:schemeClr val="bg1">
            <a:alpha val="90000"/>
          </a:schemeClr>
        </a:solidFill>
        <a:ln>
          <a:solidFill>
            <a:srgbClr val="2A6053">
              <a:alpha val="90000"/>
            </a:srgbClr>
          </a:solidFill>
        </a:ln>
      </dgm:spPr>
      <dgm:t>
        <a:bodyPr/>
        <a:lstStyle/>
        <a:p>
          <a:r>
            <a:rPr lang="en-US" altLang="zh-CN" sz="900" baseline="0" dirty="0">
              <a:solidFill>
                <a:schemeClr val="tx1"/>
              </a:solidFill>
              <a:latin typeface="Poppins" pitchFamily="2" charset="0"/>
              <a:ea typeface="思源黑体 CN Regular" pitchFamily="34" charset="-122"/>
              <a:cs typeface="Poppins" pitchFamily="2" charset="0"/>
            </a:rPr>
            <a:t>《</a:t>
          </a:r>
          <a:r>
            <a:rPr lang="zh-CN" altLang="en-US" sz="900" baseline="0" dirty="0">
              <a:solidFill>
                <a:schemeClr val="tx1"/>
              </a:solidFill>
              <a:latin typeface="Poppins" pitchFamily="2" charset="0"/>
              <a:ea typeface="思源黑体 CN Regular" pitchFamily="34" charset="-122"/>
              <a:cs typeface="Poppins" pitchFamily="2" charset="0"/>
            </a:rPr>
            <a:t>一般原则</a:t>
          </a:r>
          <a:r>
            <a:rPr lang="en-US" altLang="zh-CN" sz="900" baseline="0" dirty="0">
              <a:solidFill>
                <a:schemeClr val="tx1"/>
              </a:solidFill>
              <a:latin typeface="Poppins" pitchFamily="2" charset="0"/>
              <a:ea typeface="思源黑体 CN Regular" pitchFamily="34" charset="-122"/>
              <a:cs typeface="Poppins" pitchFamily="2" charset="0"/>
            </a:rPr>
            <a:t>》2005</a:t>
          </a:r>
          <a:r>
            <a:rPr lang="zh-CN" altLang="en-US" sz="900" baseline="0" dirty="0">
              <a:solidFill>
                <a:schemeClr val="tx1"/>
              </a:solidFill>
              <a:latin typeface="Poppins" pitchFamily="2" charset="0"/>
              <a:ea typeface="思源黑体 CN Regular" pitchFamily="34" charset="-122"/>
              <a:cs typeface="Poppins" pitchFamily="2" charset="0"/>
            </a:rPr>
            <a:t>：</a:t>
          </a:r>
          <a:r>
            <a:rPr lang="zh-CN" altLang="en-US" sz="900" b="0" i="0" u="none" strike="noStrike" dirty="0">
              <a:solidFill>
                <a:schemeClr val="tx1"/>
              </a:solidFill>
              <a:latin typeface="Poppins" pitchFamily="2" charset="0"/>
              <a:ea typeface="思源黑体 CN Regular" pitchFamily="34" charset="-122"/>
              <a:cs typeface="Poppins" pitchFamily="2" charset="0"/>
            </a:rPr>
            <a:t>应设立充分的</a:t>
          </a:r>
          <a:r>
            <a:rPr lang="zh-CN" altLang="en-US" sz="900" b="0" i="0" u="none" strike="noStrike" dirty="0">
              <a:solidFill>
                <a:srgbClr val="FF0000"/>
              </a:solidFill>
              <a:latin typeface="Poppins" pitchFamily="2" charset="0"/>
              <a:ea typeface="思源黑体 CN Regular" pitchFamily="34" charset="-122"/>
              <a:cs typeface="Poppins" pitchFamily="2" charset="0"/>
            </a:rPr>
            <a:t>平行对照试验</a:t>
          </a:r>
          <a:r>
            <a:rPr lang="zh-CN" altLang="en-US" sz="900" b="0" i="0" u="none" strike="noStrike" dirty="0">
              <a:solidFill>
                <a:schemeClr val="tx1"/>
              </a:solidFill>
              <a:latin typeface="Poppins" pitchFamily="2" charset="0"/>
              <a:ea typeface="思源黑体 CN Regular" pitchFamily="34" charset="-122"/>
              <a:cs typeface="Poppins" pitchFamily="2" charset="0"/>
            </a:rPr>
            <a:t>，说明试验本身及样本制备过程，提供相关的试验资料，以排除由于样本的透析、稀释、浓缩、过滤及</a:t>
          </a:r>
          <a:r>
            <a:rPr lang="zh-CN" altLang="en-US" sz="900" b="0" i="0" u="none" strike="noStrike" dirty="0">
              <a:solidFill>
                <a:srgbClr val="FF0000"/>
              </a:solidFill>
              <a:latin typeface="Poppins" pitchFamily="2" charset="0"/>
              <a:ea typeface="思源黑体 CN Regular" pitchFamily="34" charset="-122"/>
              <a:cs typeface="Poppins" pitchFamily="2" charset="0"/>
            </a:rPr>
            <a:t>贮藏可能</a:t>
          </a:r>
          <a:r>
            <a:rPr lang="zh-CN" altLang="en-US" sz="900" b="0" i="0" u="none" strike="noStrike" dirty="0">
              <a:solidFill>
                <a:schemeClr val="tx1"/>
              </a:solidFill>
              <a:latin typeface="Poppins" pitchFamily="2" charset="0"/>
              <a:ea typeface="思源黑体 CN Regular" pitchFamily="34" charset="-122"/>
              <a:cs typeface="Poppins" pitchFamily="2" charset="0"/>
            </a:rPr>
            <a:t>对去除</a:t>
          </a:r>
          <a:r>
            <a:rPr lang="en-US" altLang="zh-CN" sz="900" b="0" i="0" u="none" strike="noStrike" dirty="0">
              <a:solidFill>
                <a:schemeClr val="tx1"/>
              </a:solidFill>
              <a:latin typeface="Poppins" pitchFamily="2" charset="0"/>
              <a:ea typeface="思源黑体 CN Regular" pitchFamily="34" charset="-122"/>
              <a:cs typeface="Poppins" pitchFamily="2" charset="0"/>
            </a:rPr>
            <a:t>/</a:t>
          </a:r>
          <a:r>
            <a:rPr lang="zh-CN" altLang="en-US" sz="900" b="0" i="0" u="none" strike="noStrike" dirty="0">
              <a:solidFill>
                <a:schemeClr val="tx1"/>
              </a:solidFill>
              <a:latin typeface="Poppins" pitchFamily="2" charset="0"/>
              <a:ea typeface="思源黑体 CN Regular" pitchFamily="34" charset="-122"/>
              <a:cs typeface="Poppins" pitchFamily="2" charset="0"/>
            </a:rPr>
            <a:t>灭活验证效果的影响。</a:t>
          </a:r>
          <a:endParaRPr lang="zh-CN" altLang="en-US" sz="900" dirty="0">
            <a:latin typeface="Poppins" pitchFamily="2" charset="0"/>
            <a:ea typeface="思源黑体 CN Regular" pitchFamily="34" charset="-122"/>
            <a:cs typeface="Poppins" pitchFamily="2" charset="0"/>
          </a:endParaRPr>
        </a:p>
      </dgm:t>
    </dgm:pt>
    <dgm:pt modelId="{7E5FC9F9-FCE0-42D9-9EBE-D4ADD520CA04}" cxnId="{88F221B9-D837-437C-AFB2-46487834F768}" type="parTrans">
      <dgm:prSet/>
      <dgm:spPr/>
      <dgm:t>
        <a:bodyPr/>
        <a:lstStyle/>
        <a:p>
          <a:endParaRPr lang="zh-CN" altLang="en-US">
            <a:latin typeface="思源黑体 CN Regular" pitchFamily="34" charset="-122"/>
            <a:ea typeface="思源黑体 CN Regular" pitchFamily="34" charset="-122"/>
          </a:endParaRPr>
        </a:p>
      </dgm:t>
    </dgm:pt>
    <dgm:pt modelId="{BFA33E90-9B07-4ED3-8A53-AAD635A01E4A}" cxnId="{88F221B9-D837-437C-AFB2-46487834F768}" type="sibTrans">
      <dgm:prSet/>
      <dgm:spPr/>
      <dgm:t>
        <a:bodyPr/>
        <a:lstStyle/>
        <a:p>
          <a:endParaRPr lang="zh-CN" altLang="en-US">
            <a:latin typeface="思源黑体 CN Regular" pitchFamily="34" charset="-122"/>
            <a:ea typeface="思源黑体 CN Regular" pitchFamily="34" charset="-122"/>
          </a:endParaRPr>
        </a:p>
      </dgm:t>
    </dgm:pt>
    <dgm:pt modelId="{A066CDA0-8EF8-429C-8079-53EEB0E96857}">
      <dgm:prSet custT="1"/>
      <dgm:spPr/>
      <dgm:t>
        <a:bodyPr/>
        <a:lstStyle/>
        <a:p>
          <a:endParaRPr lang="en-US" altLang="zh-CN" sz="900" b="0" i="0" u="none" strike="noStrike" dirty="0">
            <a:solidFill>
              <a:schemeClr val="tx1"/>
            </a:solidFill>
            <a:latin typeface="Poppins" pitchFamily="2" charset="0"/>
            <a:ea typeface="思源黑体 CN Regular" pitchFamily="34" charset="-122"/>
            <a:cs typeface="Poppins" pitchFamily="2" charset="0"/>
          </a:endParaRPr>
        </a:p>
      </dgm:t>
    </dgm:pt>
    <dgm:pt modelId="{BE2823B2-CC33-47A4-8DD6-3CE32407FEA5}" cxnId="{E3C83EAE-9B16-4E1D-9B69-F34C63FDC935}" type="parTrans">
      <dgm:prSet/>
      <dgm:spPr/>
      <dgm:t>
        <a:bodyPr/>
        <a:lstStyle/>
        <a:p>
          <a:endParaRPr lang="zh-CN" altLang="en-US"/>
        </a:p>
      </dgm:t>
    </dgm:pt>
    <dgm:pt modelId="{8BAAABD2-FAC1-45E5-B4C6-F88B23EDE638}" cxnId="{E3C83EAE-9B16-4E1D-9B69-F34C63FDC935}" type="sibTrans">
      <dgm:prSet/>
      <dgm:spPr/>
      <dgm:t>
        <a:bodyPr/>
        <a:lstStyle/>
        <a:p>
          <a:endParaRPr lang="zh-CN" altLang="en-US"/>
        </a:p>
      </dgm:t>
    </dgm:pt>
    <dgm:pt modelId="{61304716-189C-4CBB-8991-A91B3FABEEBA}">
      <dgm:prSet custT="1"/>
      <dgm:spPr/>
      <dgm:t>
        <a:bodyPr/>
        <a:lstStyle/>
        <a:p>
          <a:r>
            <a:rPr lang="en-US" altLang="zh-CN" sz="900" u="none" strike="noStrike" baseline="0" dirty="0">
              <a:solidFill>
                <a:schemeClr val="tx1"/>
              </a:solidFill>
              <a:latin typeface="Poppins" pitchFamily="2" charset="0"/>
              <a:ea typeface="思源黑体 CN Regular" pitchFamily="34" charset="-122"/>
              <a:cs typeface="Poppins" pitchFamily="2" charset="0"/>
            </a:rPr>
            <a:t>《</a:t>
          </a:r>
          <a:r>
            <a:rPr lang="zh-CN" altLang="en-US" sz="900" u="none" strike="noStrike" baseline="0" dirty="0">
              <a:solidFill>
                <a:schemeClr val="tx1"/>
              </a:solidFill>
              <a:latin typeface="Poppins" pitchFamily="2" charset="0"/>
              <a:ea typeface="思源黑体 CN Regular" pitchFamily="34" charset="-122"/>
              <a:cs typeface="Poppins" pitchFamily="2" charset="0"/>
            </a:rPr>
            <a:t>中国药典</a:t>
          </a:r>
          <a:r>
            <a:rPr lang="en-US" altLang="zh-CN" sz="900" u="none" strike="noStrike" baseline="0" dirty="0">
              <a:solidFill>
                <a:schemeClr val="tx1"/>
              </a:solidFill>
              <a:latin typeface="Poppins" pitchFamily="2" charset="0"/>
              <a:ea typeface="思源黑体 CN Regular" pitchFamily="34" charset="-122"/>
              <a:cs typeface="Poppins" pitchFamily="2" charset="0"/>
            </a:rPr>
            <a:t>》2020</a:t>
          </a:r>
          <a:r>
            <a:rPr lang="zh-CN" altLang="en-US" sz="900" u="none" strike="noStrike" baseline="0" dirty="0">
              <a:solidFill>
                <a:schemeClr val="tx1"/>
              </a:solidFill>
              <a:latin typeface="Poppins" pitchFamily="2" charset="0"/>
              <a:ea typeface="思源黑体 CN Regular" pitchFamily="34" charset="-122"/>
              <a:cs typeface="Poppins" pitchFamily="2" charset="0"/>
            </a:rPr>
            <a:t>：样品应尽快并尽可能</a:t>
          </a:r>
          <a:r>
            <a:rPr lang="zh-CN" altLang="en-US" sz="900" u="none" strike="noStrike" baseline="0" dirty="0">
              <a:solidFill>
                <a:srgbClr val="FF0000"/>
              </a:solidFill>
              <a:latin typeface="Poppins" pitchFamily="2" charset="0"/>
              <a:ea typeface="思源黑体 CN Regular" pitchFamily="34" charset="-122"/>
              <a:cs typeface="Poppins" pitchFamily="2" charset="0"/>
            </a:rPr>
            <a:t>直接进行</a:t>
          </a:r>
          <a:r>
            <a:rPr lang="zh-CN" altLang="en-US" sz="900" u="none" strike="noStrike" baseline="0" dirty="0">
              <a:solidFill>
                <a:schemeClr val="tx1"/>
              </a:solidFill>
              <a:latin typeface="Poppins" pitchFamily="2" charset="0"/>
              <a:ea typeface="思源黑体 CN Regular" pitchFamily="34" charset="-122"/>
              <a:cs typeface="Poppins" pitchFamily="2" charset="0"/>
            </a:rPr>
            <a:t>病毒滴定，如果做进一步处理，或不同时间取出的样品要放置一段时间一同检测，应设立</a:t>
          </a:r>
          <a:r>
            <a:rPr lang="zh-CN" altLang="en-US" sz="900" u="none" strike="noStrike" baseline="0" dirty="0">
              <a:solidFill>
                <a:srgbClr val="FF0000"/>
              </a:solidFill>
              <a:latin typeface="Poppins" pitchFamily="2" charset="0"/>
              <a:ea typeface="思源黑体 CN Regular" pitchFamily="34" charset="-122"/>
              <a:cs typeface="Poppins" pitchFamily="2" charset="0"/>
            </a:rPr>
            <a:t>平行对照</a:t>
          </a:r>
          <a:r>
            <a:rPr lang="zh-CN" altLang="en-US" sz="900" u="none" strike="noStrike" baseline="0" dirty="0">
              <a:solidFill>
                <a:schemeClr val="tx1"/>
              </a:solidFill>
              <a:latin typeface="Poppins" pitchFamily="2" charset="0"/>
              <a:ea typeface="思源黑体 CN Regular" pitchFamily="34" charset="-122"/>
              <a:cs typeface="Poppins" pitchFamily="2" charset="0"/>
            </a:rPr>
            <a:t>。</a:t>
          </a:r>
          <a:endParaRPr lang="en-US" altLang="zh-CN" sz="900" b="0" i="0" u="none" strike="noStrike" dirty="0">
            <a:solidFill>
              <a:schemeClr val="tx1"/>
            </a:solidFill>
            <a:latin typeface="Poppins" pitchFamily="2" charset="0"/>
            <a:ea typeface="思源黑体 CN Regular" pitchFamily="34" charset="-122"/>
            <a:cs typeface="Poppins" pitchFamily="2" charset="0"/>
          </a:endParaRPr>
        </a:p>
      </dgm:t>
    </dgm:pt>
    <dgm:pt modelId="{93786681-2161-42F9-9995-F15159E98E0A}" cxnId="{7D573389-B33B-4A2B-B06C-4E481970632E}" type="parTrans">
      <dgm:prSet/>
      <dgm:spPr/>
      <dgm:t>
        <a:bodyPr/>
        <a:lstStyle/>
        <a:p>
          <a:endParaRPr lang="zh-CN" altLang="en-US"/>
        </a:p>
      </dgm:t>
    </dgm:pt>
    <dgm:pt modelId="{0296AF76-BA83-4EE9-AD34-18E0A93379E9}" cxnId="{7D573389-B33B-4A2B-B06C-4E481970632E}" type="sibTrans">
      <dgm:prSet/>
      <dgm:spPr/>
      <dgm:t>
        <a:bodyPr/>
        <a:lstStyle/>
        <a:p>
          <a:endParaRPr lang="zh-CN" altLang="en-US"/>
        </a:p>
      </dgm:t>
    </dgm:pt>
    <dgm:pt modelId="{75E6CF4D-3995-40C8-97FE-2A069518BDEE}" type="pres">
      <dgm:prSet presAssocID="{12B43392-9B88-43FE-AD5E-87C770208D3A}" presName="Name0" presStyleCnt="0">
        <dgm:presLayoutVars>
          <dgm:dir/>
          <dgm:animLvl val="lvl"/>
          <dgm:resizeHandles val="exact"/>
        </dgm:presLayoutVars>
      </dgm:prSet>
      <dgm:spPr/>
    </dgm:pt>
    <dgm:pt modelId="{064636B0-A5C2-4A92-88F2-4E59F2FA8548}" type="pres">
      <dgm:prSet presAssocID="{F9688478-D206-460D-A697-148571EA9036}" presName="composite" presStyleCnt="0"/>
      <dgm:spPr/>
    </dgm:pt>
    <dgm:pt modelId="{0FCDC40A-096B-49D2-AEDF-30BFC03D8573}" type="pres">
      <dgm:prSet presAssocID="{F9688478-D206-460D-A697-148571EA9036}" presName="parTx" presStyleLbl="alignNode1" presStyleIdx="0" presStyleCnt="4" custScaleY="105885">
        <dgm:presLayoutVars>
          <dgm:chMax val="0"/>
          <dgm:chPref val="0"/>
          <dgm:bulletEnabled val="1"/>
        </dgm:presLayoutVars>
      </dgm:prSet>
      <dgm:spPr/>
    </dgm:pt>
    <dgm:pt modelId="{B2EAD1FF-088B-4A8F-99AE-BDD2752ABEF7}" type="pres">
      <dgm:prSet presAssocID="{F9688478-D206-460D-A697-148571EA9036}" presName="desTx" presStyleLbl="alignAccFollowNode1" presStyleIdx="0" presStyleCnt="4" custScaleX="100165">
        <dgm:presLayoutVars>
          <dgm:bulletEnabled val="1"/>
        </dgm:presLayoutVars>
      </dgm:prSet>
      <dgm:spPr/>
    </dgm:pt>
    <dgm:pt modelId="{74C80852-73AF-4E9D-816C-A18276F0F1DE}" type="pres">
      <dgm:prSet presAssocID="{175BE37F-0058-4FB3-9AEF-1F2BE188B515}" presName="space" presStyleCnt="0"/>
      <dgm:spPr/>
    </dgm:pt>
    <dgm:pt modelId="{172903C6-34A7-40B2-8B06-2B30B320F437}" type="pres">
      <dgm:prSet presAssocID="{D0FAD6DB-CB1E-4D24-9476-FD6CB2301191}" presName="composite" presStyleCnt="0"/>
      <dgm:spPr/>
    </dgm:pt>
    <dgm:pt modelId="{B3E6E513-4B89-41AA-9981-857D955E5816}" type="pres">
      <dgm:prSet presAssocID="{D0FAD6DB-CB1E-4D24-9476-FD6CB2301191}" presName="parTx" presStyleLbl="alignNode1" presStyleIdx="1" presStyleCnt="4">
        <dgm:presLayoutVars>
          <dgm:chMax val="0"/>
          <dgm:chPref val="0"/>
          <dgm:bulletEnabled val="1"/>
        </dgm:presLayoutVars>
      </dgm:prSet>
      <dgm:spPr/>
    </dgm:pt>
    <dgm:pt modelId="{65B416BE-A5E7-40DE-B082-6B25D1D927B2}" type="pres">
      <dgm:prSet presAssocID="{D0FAD6DB-CB1E-4D24-9476-FD6CB2301191}" presName="desTx" presStyleLbl="alignAccFollowNode1" presStyleIdx="1" presStyleCnt="4">
        <dgm:presLayoutVars>
          <dgm:bulletEnabled val="1"/>
        </dgm:presLayoutVars>
      </dgm:prSet>
      <dgm:spPr/>
    </dgm:pt>
    <dgm:pt modelId="{18D747BE-1A8C-4DF2-A75A-E7D4DD2D5BAA}" type="pres">
      <dgm:prSet presAssocID="{0ADD8F0E-4D30-482D-8B5A-E5DD09D2C9C0}" presName="space" presStyleCnt="0"/>
      <dgm:spPr/>
    </dgm:pt>
    <dgm:pt modelId="{66CA8469-0897-4CE9-B822-4C96989A3FE8}" type="pres">
      <dgm:prSet presAssocID="{5A1126E1-E258-412D-AFD5-7A64655FF3F3}" presName="composite" presStyleCnt="0"/>
      <dgm:spPr/>
    </dgm:pt>
    <dgm:pt modelId="{AA2AA248-AF19-4989-93BA-EFA6F4EDC5E3}" type="pres">
      <dgm:prSet presAssocID="{5A1126E1-E258-412D-AFD5-7A64655FF3F3}" presName="parTx" presStyleLbl="alignNode1" presStyleIdx="2" presStyleCnt="4">
        <dgm:presLayoutVars>
          <dgm:chMax val="0"/>
          <dgm:chPref val="0"/>
          <dgm:bulletEnabled val="1"/>
        </dgm:presLayoutVars>
      </dgm:prSet>
      <dgm:spPr/>
    </dgm:pt>
    <dgm:pt modelId="{1C086951-84CF-459A-A7A7-307FEBE19726}" type="pres">
      <dgm:prSet presAssocID="{5A1126E1-E258-412D-AFD5-7A64655FF3F3}" presName="desTx" presStyleLbl="alignAccFollowNode1" presStyleIdx="2" presStyleCnt="4">
        <dgm:presLayoutVars>
          <dgm:bulletEnabled val="1"/>
        </dgm:presLayoutVars>
      </dgm:prSet>
      <dgm:spPr/>
    </dgm:pt>
    <dgm:pt modelId="{3967515E-A657-4D4B-A18F-0189D0E68B38}" type="pres">
      <dgm:prSet presAssocID="{745DBAF3-8A50-49B0-8729-8F4EBA1EB0EF}" presName="space" presStyleCnt="0"/>
      <dgm:spPr/>
    </dgm:pt>
    <dgm:pt modelId="{2B12A686-F6B9-4656-9815-EF1F097DE4FD}" type="pres">
      <dgm:prSet presAssocID="{DBC3022D-BBE1-4999-ADEB-FCB06FB8DD6B}" presName="composite" presStyleCnt="0"/>
      <dgm:spPr/>
    </dgm:pt>
    <dgm:pt modelId="{028679BB-2F52-4F4A-8051-F35D7EBB9270}" type="pres">
      <dgm:prSet presAssocID="{DBC3022D-BBE1-4999-ADEB-FCB06FB8DD6B}" presName="parTx" presStyleLbl="alignNode1" presStyleIdx="3" presStyleCnt="4">
        <dgm:presLayoutVars>
          <dgm:chMax val="0"/>
          <dgm:chPref val="0"/>
          <dgm:bulletEnabled val="1"/>
        </dgm:presLayoutVars>
      </dgm:prSet>
      <dgm:spPr/>
    </dgm:pt>
    <dgm:pt modelId="{6B88D0C7-AE97-4A4B-A5E0-D91906CF2466}" type="pres">
      <dgm:prSet presAssocID="{DBC3022D-BBE1-4999-ADEB-FCB06FB8DD6B}" presName="desTx" presStyleLbl="alignAccFollowNode1" presStyleIdx="3" presStyleCnt="4">
        <dgm:presLayoutVars>
          <dgm:bulletEnabled val="1"/>
        </dgm:presLayoutVars>
      </dgm:prSet>
      <dgm:spPr/>
    </dgm:pt>
  </dgm:ptLst>
  <dgm:cxnLst>
    <dgm:cxn modelId="{067CFB18-AA74-409E-B3AE-E9FB5B0AC403}" type="presOf" srcId="{3E4BAC88-CAE4-4463-98D0-7B0384A50B4A}" destId="{6B88D0C7-AE97-4A4B-A5E0-D91906CF2466}" srcOrd="0" destOrd="0" presId="urn:microsoft.com/office/officeart/2005/8/layout/hList1"/>
    <dgm:cxn modelId="{E9548E2D-6B7B-41ED-B627-EEB781C91E6D}" srcId="{5A1126E1-E258-412D-AFD5-7A64655FF3F3}" destId="{4D9896A4-17DB-47C1-8FCA-BEFE38400C2E}" srcOrd="1" destOrd="0" parTransId="{14AE1A8C-6B34-4F6A-8C06-8E592B852AF0}" sibTransId="{1F4FA245-E3D5-4DEF-A5F3-D6D19DE6618C}"/>
    <dgm:cxn modelId="{976AEA2E-8F95-4BC7-9A88-DCC30B5B5818}" type="presOf" srcId="{F8D30A86-237C-4183-8104-CF4054E2C664}" destId="{65B416BE-A5E7-40DE-B082-6B25D1D927B2}" srcOrd="0" destOrd="0" presId="urn:microsoft.com/office/officeart/2005/8/layout/hList1"/>
    <dgm:cxn modelId="{47DB9037-EBF5-4D12-B26B-52CB2E7F6C60}" srcId="{12B43392-9B88-43FE-AD5E-87C770208D3A}" destId="{D0FAD6DB-CB1E-4D24-9476-FD6CB2301191}" srcOrd="1" destOrd="0" parTransId="{2CDB8A88-2B9F-4B1F-8793-56F6EAEA2B2C}" sibTransId="{0ADD8F0E-4D30-482D-8B5A-E5DD09D2C9C0}"/>
    <dgm:cxn modelId="{0330A639-9DE4-4EEC-804D-3B671C285179}" srcId="{12B43392-9B88-43FE-AD5E-87C770208D3A}" destId="{DBC3022D-BBE1-4999-ADEB-FCB06FB8DD6B}" srcOrd="3" destOrd="0" parTransId="{9A62FADF-34E4-45C4-9B8C-B17379F4C272}" sibTransId="{7B0425E9-AC53-45AD-8FB6-09B4F5805DB5}"/>
    <dgm:cxn modelId="{20B23F5B-5D33-4D9A-8184-F0A48E09A13B}" srcId="{5A1126E1-E258-412D-AFD5-7A64655FF3F3}" destId="{E635BD38-CB9A-4BB7-9F92-FF8F412F084D}" srcOrd="2" destOrd="0" parTransId="{949437CF-B575-4CE3-9FBB-655962CC2743}" sibTransId="{40EF34FB-0823-4BB6-8F05-C37FA0A24BF5}"/>
    <dgm:cxn modelId="{C460674A-0F2F-43B8-ADEF-533E0F729BA4}" type="presOf" srcId="{61304716-189C-4CBB-8991-A91B3FABEEBA}" destId="{6B88D0C7-AE97-4A4B-A5E0-D91906CF2466}" srcOrd="0" destOrd="2" presId="urn:microsoft.com/office/officeart/2005/8/layout/hList1"/>
    <dgm:cxn modelId="{BFD97C4F-70B7-4FE3-BAF4-E8467681BFA4}" srcId="{5A1126E1-E258-412D-AFD5-7A64655FF3F3}" destId="{6A5D9A5E-42D5-4334-8D38-302B73662599}" srcOrd="0" destOrd="0" parTransId="{EBCA1B41-0E31-4763-851B-2BA82500DE3A}" sibTransId="{F1369617-4244-414A-B0FB-220E5220AD91}"/>
    <dgm:cxn modelId="{6C5E4172-219A-46B4-84BF-1934E5020410}" type="presOf" srcId="{F26D4DCB-42AB-4765-AD57-6623B0877C85}" destId="{B2EAD1FF-088B-4A8F-99AE-BDD2752ABEF7}" srcOrd="0" destOrd="0" presId="urn:microsoft.com/office/officeart/2005/8/layout/hList1"/>
    <dgm:cxn modelId="{D8198752-7B0C-49B2-971A-85246E1755C8}" srcId="{F9688478-D206-460D-A697-148571EA9036}" destId="{F26D4DCB-42AB-4765-AD57-6623B0877C85}" srcOrd="0" destOrd="0" parTransId="{A4A2E33A-612D-4B08-B5DD-C577783F428E}" sibTransId="{60F047C0-FF25-4A0B-97AE-07FEDCBFC969}"/>
    <dgm:cxn modelId="{42424255-62A4-4AEC-8C1B-6FF5D8CF0DE6}" srcId="{D0FAD6DB-CB1E-4D24-9476-FD6CB2301191}" destId="{F8D30A86-237C-4183-8104-CF4054E2C664}" srcOrd="0" destOrd="0" parTransId="{35BC4CB6-A510-40B4-BD80-2E13291D95FA}" sibTransId="{72A95383-2762-48F6-9263-AC0C93F49D8B}"/>
    <dgm:cxn modelId="{C85CC856-4663-4584-AADA-073938F59017}" srcId="{12B43392-9B88-43FE-AD5E-87C770208D3A}" destId="{5A1126E1-E258-412D-AFD5-7A64655FF3F3}" srcOrd="2" destOrd="0" parTransId="{0BC030AE-26DB-40E4-A707-AAF61875F30A}" sibTransId="{745DBAF3-8A50-49B0-8729-8F4EBA1EB0EF}"/>
    <dgm:cxn modelId="{DA79B978-A632-43BA-BE78-DCF2D8078B6F}" type="presOf" srcId="{A066CDA0-8EF8-429C-8079-53EEB0E96857}" destId="{6B88D0C7-AE97-4A4B-A5E0-D91906CF2466}" srcOrd="0" destOrd="1" presId="urn:microsoft.com/office/officeart/2005/8/layout/hList1"/>
    <dgm:cxn modelId="{2B0F905A-2DE8-46E1-AFD3-94BF7D045FDE}" type="presOf" srcId="{F9688478-D206-460D-A697-148571EA9036}" destId="{0FCDC40A-096B-49D2-AEDF-30BFC03D8573}" srcOrd="0" destOrd="0" presId="urn:microsoft.com/office/officeart/2005/8/layout/hList1"/>
    <dgm:cxn modelId="{9CEAE685-C472-45A6-A4DF-8775013511CC}" srcId="{12B43392-9B88-43FE-AD5E-87C770208D3A}" destId="{F9688478-D206-460D-A697-148571EA9036}" srcOrd="0" destOrd="0" parTransId="{7EF372A9-0F66-444D-987F-336148AED82B}" sibTransId="{175BE37F-0058-4FB3-9AEF-1F2BE188B515}"/>
    <dgm:cxn modelId="{7D573389-B33B-4A2B-B06C-4E481970632E}" srcId="{DBC3022D-BBE1-4999-ADEB-FCB06FB8DD6B}" destId="{61304716-189C-4CBB-8991-A91B3FABEEBA}" srcOrd="2" destOrd="0" parTransId="{93786681-2161-42F9-9995-F15159E98E0A}" sibTransId="{0296AF76-BA83-4EE9-AD34-18E0A93379E9}"/>
    <dgm:cxn modelId="{4A2557A2-994C-4734-A9C7-D0C44D0CF2CB}" type="presOf" srcId="{4D9896A4-17DB-47C1-8FCA-BEFE38400C2E}" destId="{1C086951-84CF-459A-A7A7-307FEBE19726}" srcOrd="0" destOrd="1" presId="urn:microsoft.com/office/officeart/2005/8/layout/hList1"/>
    <dgm:cxn modelId="{C1AF39A9-0EA6-422C-8073-2630660F5A88}" type="presOf" srcId="{12B43392-9B88-43FE-AD5E-87C770208D3A}" destId="{75E6CF4D-3995-40C8-97FE-2A069518BDEE}" srcOrd="0" destOrd="0" presId="urn:microsoft.com/office/officeart/2005/8/layout/hList1"/>
    <dgm:cxn modelId="{E3C83EAE-9B16-4E1D-9B69-F34C63FDC935}" srcId="{DBC3022D-BBE1-4999-ADEB-FCB06FB8DD6B}" destId="{A066CDA0-8EF8-429C-8079-53EEB0E96857}" srcOrd="1" destOrd="0" parTransId="{BE2823B2-CC33-47A4-8DD6-3CE32407FEA5}" sibTransId="{8BAAABD2-FAC1-45E5-B4C6-F88B23EDE638}"/>
    <dgm:cxn modelId="{88F221B9-D837-437C-AFB2-46487834F768}" srcId="{DBC3022D-BBE1-4999-ADEB-FCB06FB8DD6B}" destId="{3E4BAC88-CAE4-4463-98D0-7B0384A50B4A}" srcOrd="0" destOrd="0" parTransId="{7E5FC9F9-FCE0-42D9-9EBE-D4ADD520CA04}" sibTransId="{BFA33E90-9B07-4ED3-8A53-AAD635A01E4A}"/>
    <dgm:cxn modelId="{4B5F05C2-8278-4FE5-B244-AEF479659347}" type="presOf" srcId="{DBC3022D-BBE1-4999-ADEB-FCB06FB8DD6B}" destId="{028679BB-2F52-4F4A-8051-F35D7EBB9270}" srcOrd="0" destOrd="0" presId="urn:microsoft.com/office/officeart/2005/8/layout/hList1"/>
    <dgm:cxn modelId="{431A6EC6-7A51-4D4A-BFB6-3C2E8A63B60C}" type="presOf" srcId="{D0FAD6DB-CB1E-4D24-9476-FD6CB2301191}" destId="{B3E6E513-4B89-41AA-9981-857D955E5816}" srcOrd="0" destOrd="0" presId="urn:microsoft.com/office/officeart/2005/8/layout/hList1"/>
    <dgm:cxn modelId="{150E41D0-3700-4AF5-9FC5-7A6065D64B7E}" type="presOf" srcId="{E635BD38-CB9A-4BB7-9F92-FF8F412F084D}" destId="{1C086951-84CF-459A-A7A7-307FEBE19726}" srcOrd="0" destOrd="2" presId="urn:microsoft.com/office/officeart/2005/8/layout/hList1"/>
    <dgm:cxn modelId="{C77A81D0-04E8-4E5E-BC3D-54DC354E385E}" type="presOf" srcId="{5A1126E1-E258-412D-AFD5-7A64655FF3F3}" destId="{AA2AA248-AF19-4989-93BA-EFA6F4EDC5E3}" srcOrd="0" destOrd="0" presId="urn:microsoft.com/office/officeart/2005/8/layout/hList1"/>
    <dgm:cxn modelId="{C148D3E2-FB6E-440D-BBC8-BB9AC6D1AED1}" type="presOf" srcId="{6A5D9A5E-42D5-4334-8D38-302B73662599}" destId="{1C086951-84CF-459A-A7A7-307FEBE19726}" srcOrd="0" destOrd="0" presId="urn:microsoft.com/office/officeart/2005/8/layout/hList1"/>
    <dgm:cxn modelId="{BC8B3855-0090-4F65-9ABA-C624707AE991}" type="presParOf" srcId="{75E6CF4D-3995-40C8-97FE-2A069518BDEE}" destId="{064636B0-A5C2-4A92-88F2-4E59F2FA8548}" srcOrd="0" destOrd="0" presId="urn:microsoft.com/office/officeart/2005/8/layout/hList1"/>
    <dgm:cxn modelId="{24CDB1DC-CDD2-4B2B-9636-07ED8F8E919C}" type="presParOf" srcId="{064636B0-A5C2-4A92-88F2-4E59F2FA8548}" destId="{0FCDC40A-096B-49D2-AEDF-30BFC03D8573}" srcOrd="0" destOrd="0" presId="urn:microsoft.com/office/officeart/2005/8/layout/hList1"/>
    <dgm:cxn modelId="{29A2DA22-FAF6-4953-A9B3-5E4D134D429E}" type="presParOf" srcId="{064636B0-A5C2-4A92-88F2-4E59F2FA8548}" destId="{B2EAD1FF-088B-4A8F-99AE-BDD2752ABEF7}" srcOrd="1" destOrd="0" presId="urn:microsoft.com/office/officeart/2005/8/layout/hList1"/>
    <dgm:cxn modelId="{3993A8AD-166F-4E16-BA0C-BD1337D1E73E}" type="presParOf" srcId="{75E6CF4D-3995-40C8-97FE-2A069518BDEE}" destId="{74C80852-73AF-4E9D-816C-A18276F0F1DE}" srcOrd="1" destOrd="0" presId="urn:microsoft.com/office/officeart/2005/8/layout/hList1"/>
    <dgm:cxn modelId="{0A80352B-E423-42B1-878F-686D74B8AFC9}" type="presParOf" srcId="{75E6CF4D-3995-40C8-97FE-2A069518BDEE}" destId="{172903C6-34A7-40B2-8B06-2B30B320F437}" srcOrd="2" destOrd="0" presId="urn:microsoft.com/office/officeart/2005/8/layout/hList1"/>
    <dgm:cxn modelId="{2F45D952-7843-4620-AF43-C484A1F3B720}" type="presParOf" srcId="{172903C6-34A7-40B2-8B06-2B30B320F437}" destId="{B3E6E513-4B89-41AA-9981-857D955E5816}" srcOrd="0" destOrd="0" presId="urn:microsoft.com/office/officeart/2005/8/layout/hList1"/>
    <dgm:cxn modelId="{F23E142A-00EF-442D-931C-A35E6248AF61}" type="presParOf" srcId="{172903C6-34A7-40B2-8B06-2B30B320F437}" destId="{65B416BE-A5E7-40DE-B082-6B25D1D927B2}" srcOrd="1" destOrd="0" presId="urn:microsoft.com/office/officeart/2005/8/layout/hList1"/>
    <dgm:cxn modelId="{1E69532E-BACF-4B89-AAE9-64DB992FBFA3}" type="presParOf" srcId="{75E6CF4D-3995-40C8-97FE-2A069518BDEE}" destId="{18D747BE-1A8C-4DF2-A75A-E7D4DD2D5BAA}" srcOrd="3" destOrd="0" presId="urn:microsoft.com/office/officeart/2005/8/layout/hList1"/>
    <dgm:cxn modelId="{B6E0D439-179C-45A5-9E7F-3F55C1BA0899}" type="presParOf" srcId="{75E6CF4D-3995-40C8-97FE-2A069518BDEE}" destId="{66CA8469-0897-4CE9-B822-4C96989A3FE8}" srcOrd="4" destOrd="0" presId="urn:microsoft.com/office/officeart/2005/8/layout/hList1"/>
    <dgm:cxn modelId="{1F357F71-DA13-43FA-88B7-8CD5020993D3}" type="presParOf" srcId="{66CA8469-0897-4CE9-B822-4C96989A3FE8}" destId="{AA2AA248-AF19-4989-93BA-EFA6F4EDC5E3}" srcOrd="0" destOrd="0" presId="urn:microsoft.com/office/officeart/2005/8/layout/hList1"/>
    <dgm:cxn modelId="{6E5FFEE2-A82C-4FCA-89B3-E61850E7E932}" type="presParOf" srcId="{66CA8469-0897-4CE9-B822-4C96989A3FE8}" destId="{1C086951-84CF-459A-A7A7-307FEBE19726}" srcOrd="1" destOrd="0" presId="urn:microsoft.com/office/officeart/2005/8/layout/hList1"/>
    <dgm:cxn modelId="{FA8A6CD0-A263-4D5B-9615-D1241246503A}" type="presParOf" srcId="{75E6CF4D-3995-40C8-97FE-2A069518BDEE}" destId="{3967515E-A657-4D4B-A18F-0189D0E68B38}" srcOrd="5" destOrd="0" presId="urn:microsoft.com/office/officeart/2005/8/layout/hList1"/>
    <dgm:cxn modelId="{5E00DCB5-25CB-4134-94AC-58D8AC22204F}" type="presParOf" srcId="{75E6CF4D-3995-40C8-97FE-2A069518BDEE}" destId="{2B12A686-F6B9-4656-9815-EF1F097DE4FD}" srcOrd="6" destOrd="0" presId="urn:microsoft.com/office/officeart/2005/8/layout/hList1"/>
    <dgm:cxn modelId="{55F3B3CA-E2E3-46A8-AEE1-F2B9097105E4}" type="presParOf" srcId="{2B12A686-F6B9-4656-9815-EF1F097DE4FD}" destId="{028679BB-2F52-4F4A-8051-F35D7EBB9270}" srcOrd="0" destOrd="0" presId="urn:microsoft.com/office/officeart/2005/8/layout/hList1"/>
    <dgm:cxn modelId="{490E0B97-E660-4C9D-8BA4-4C864637585C}" type="presParOf" srcId="{2B12A686-F6B9-4656-9815-EF1F097DE4FD}" destId="{6B88D0C7-AE97-4A4B-A5E0-D91906CF2466}" srcOrd="1" destOrd="0" presId="urn:microsoft.com/office/officeart/2005/8/layout/hList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84F32D7-9C71-426D-9BA2-FD366E8C032C}" type="doc">
      <dgm:prSet loTypeId="urn:microsoft.com/office/officeart/2005/8/layout/list1#1" loCatId="list" qsTypeId="urn:microsoft.com/office/officeart/2005/8/quickstyle/simple1#11" qsCatId="simple" csTypeId="urn:microsoft.com/office/officeart/2005/8/colors/accent0_2#1" csCatId="mainScheme" phldr="1"/>
      <dgm:spPr/>
      <dgm:t>
        <a:bodyPr/>
        <a:lstStyle/>
        <a:p>
          <a:endParaRPr lang="zh-CN" altLang="en-US"/>
        </a:p>
      </dgm:t>
    </dgm:pt>
    <dgm:pt modelId="{2FBC40E1-329D-4205-9176-B952AB220C96}">
      <dgm:prSet phldrT="[文本]" custT="1"/>
      <dgm:spPr>
        <a:solidFill>
          <a:srgbClr val="4AA892"/>
        </a:solidFill>
        <a:ln>
          <a:noFill/>
        </a:ln>
      </dgm:spPr>
      <dgm:t>
        <a:bodyPr/>
        <a:lstStyle/>
        <a:p>
          <a:r>
            <a:rPr lang="en-US" altLang="zh-CN" sz="1200" baseline="0" dirty="0">
              <a:solidFill>
                <a:schemeClr val="bg1"/>
              </a:solidFill>
              <a:latin typeface="Poppins" pitchFamily="2" charset="0"/>
              <a:ea typeface="思源黑体 CN Regular" pitchFamily="34" charset="-122"/>
              <a:cs typeface="Poppins" pitchFamily="2" charset="0"/>
            </a:rPr>
            <a:t>1. </a:t>
          </a:r>
          <a:r>
            <a:rPr lang="zh-CN" altLang="en-US" sz="1200" baseline="0" dirty="0">
              <a:solidFill>
                <a:schemeClr val="bg1"/>
              </a:solidFill>
              <a:latin typeface="Poppins" pitchFamily="2" charset="0"/>
              <a:ea typeface="思源黑体 CN Regular" pitchFamily="34" charset="-122"/>
              <a:cs typeface="Poppins" pitchFamily="2" charset="0"/>
            </a:rPr>
            <a:t>具有相同作用机制的两个步骤的下降因子不能相加，例如：低</a:t>
          </a:r>
          <a:r>
            <a:rPr lang="en-US" altLang="zh-CN" sz="1200" baseline="0" dirty="0">
              <a:solidFill>
                <a:schemeClr val="bg1"/>
              </a:solidFill>
              <a:latin typeface="Poppins" pitchFamily="2" charset="0"/>
              <a:ea typeface="思源黑体 CN Regular" pitchFamily="34" charset="-122"/>
              <a:cs typeface="Poppins" pitchFamily="2" charset="0"/>
            </a:rPr>
            <a:t>pH</a:t>
          </a:r>
          <a:r>
            <a:rPr lang="zh-CN" altLang="en-US" sz="1200" baseline="0" dirty="0">
              <a:solidFill>
                <a:schemeClr val="bg1"/>
              </a:solidFill>
              <a:latin typeface="Poppins" pitchFamily="2" charset="0"/>
              <a:ea typeface="思源黑体 CN Regular" pitchFamily="34" charset="-122"/>
              <a:cs typeface="Poppins" pitchFamily="2" charset="0"/>
            </a:rPr>
            <a:t>作用</a:t>
          </a:r>
        </a:p>
      </dgm:t>
    </dgm:pt>
    <dgm:pt modelId="{23A011C7-EC2A-4161-A48E-F6C13E6B8ACA}" cxnId="{7B07A410-975F-4127-8F04-DB8BAD63D6D6}" type="parTrans">
      <dgm:prSet/>
      <dgm:spPr/>
      <dgm:t>
        <a:bodyPr/>
        <a:lstStyle/>
        <a:p>
          <a:endParaRPr lang="zh-CN" altLang="en-US" sz="5400"/>
        </a:p>
      </dgm:t>
    </dgm:pt>
    <dgm:pt modelId="{BF80FAF6-C049-43E2-9B17-C640630B2B1E}" cxnId="{7B07A410-975F-4127-8F04-DB8BAD63D6D6}" type="sibTrans">
      <dgm:prSet/>
      <dgm:spPr/>
      <dgm:t>
        <a:bodyPr/>
        <a:lstStyle/>
        <a:p>
          <a:endParaRPr lang="zh-CN" altLang="en-US" sz="5400"/>
        </a:p>
      </dgm:t>
    </dgm:pt>
    <dgm:pt modelId="{EDBF370B-669E-4225-B38C-E59D32768C0E}">
      <dgm:prSet phldrT="[文本]" phldr="0" custT="1"/>
      <dgm:spPr>
        <a:solidFill>
          <a:srgbClr val="4AA892"/>
        </a:solidFill>
        <a:ln>
          <a:noFill/>
        </a:ln>
      </dgm:spPr>
      <dgm:t>
        <a:bodyPr vert="horz" wrap="square"/>
        <a:lstStyle/>
        <a:p>
          <a:pPr>
            <a:lnSpc>
              <a:spcPct val="100000"/>
            </a:lnSpc>
            <a:spcBef>
              <a:spcPct val="0"/>
            </a:spcBef>
            <a:spcAft>
              <a:spcPct val="35000"/>
            </a:spcAft>
          </a:pPr>
          <a:r>
            <a:rPr lang="en-US" altLang="zh-CN" sz="1200" baseline="0" dirty="0">
              <a:solidFill>
                <a:schemeClr val="bg1"/>
              </a:solidFill>
              <a:latin typeface="Poppins" pitchFamily="2" charset="0"/>
              <a:ea typeface="思源黑体 CN Regular" pitchFamily="34" charset="-122"/>
              <a:cs typeface="Poppins" pitchFamily="2" charset="0"/>
            </a:rPr>
            <a:t>2. </a:t>
          </a:r>
          <a:r>
            <a:rPr lang="zh-CN" altLang="en-US" sz="1200" baseline="0" dirty="0">
              <a:solidFill>
                <a:schemeClr val="bg1"/>
              </a:solidFill>
              <a:latin typeface="Poppins" pitchFamily="2" charset="0"/>
              <a:ea typeface="思源黑体 CN Regular" pitchFamily="34" charset="-122"/>
              <a:cs typeface="Poppins" pitchFamily="2" charset="0"/>
            </a:rPr>
            <a:t>＜</a:t>
          </a:r>
          <a:r>
            <a:rPr lang="en-US" altLang="zh-CN" sz="1200" baseline="0" dirty="0">
              <a:solidFill>
                <a:schemeClr val="bg1"/>
              </a:solidFill>
              <a:latin typeface="Poppins" pitchFamily="2" charset="0"/>
              <a:ea typeface="思源黑体 CN Regular" pitchFamily="34" charset="-122"/>
              <a:cs typeface="Poppins" pitchFamily="2" charset="0"/>
            </a:rPr>
            <a:t>1 log</a:t>
          </a:r>
          <a:r>
            <a:rPr lang="en-US" altLang="zh-CN" sz="1200" baseline="-25000" dirty="0">
              <a:solidFill>
                <a:schemeClr val="bg1"/>
              </a:solidFill>
              <a:latin typeface="Poppins" pitchFamily="2" charset="0"/>
              <a:ea typeface="思源黑体 CN Regular" pitchFamily="34" charset="-122"/>
              <a:cs typeface="Poppins" pitchFamily="2" charset="0"/>
            </a:rPr>
            <a:t>10</a:t>
          </a:r>
          <a:r>
            <a:rPr lang="zh-CN" altLang="en-US" sz="1200" baseline="0" dirty="0">
              <a:solidFill>
                <a:schemeClr val="bg1"/>
              </a:solidFill>
              <a:latin typeface="Poppins" pitchFamily="2" charset="0"/>
              <a:ea typeface="思源黑体 CN Regular" pitchFamily="34" charset="-122"/>
              <a:cs typeface="Poppins" pitchFamily="2" charset="0"/>
            </a:rPr>
            <a:t>的下降因子，不能计入总的清除效果中</a:t>
          </a:r>
          <a:endParaRPr sz="1800" dirty="0">
            <a:latin typeface="Poppins" pitchFamily="2" charset="0"/>
            <a:ea typeface="思源黑体 CN Regular" pitchFamily="34" charset="-122"/>
            <a:cs typeface="Poppins" pitchFamily="2" charset="0"/>
          </a:endParaRPr>
        </a:p>
      </dgm:t>
    </dgm:pt>
    <dgm:pt modelId="{4E49E4AB-CC17-4AE4-9698-FA59533F7DD7}" cxnId="{B5C85937-886E-4394-A4AB-4E510E093C99}" type="parTrans">
      <dgm:prSet/>
      <dgm:spPr/>
      <dgm:t>
        <a:bodyPr/>
        <a:lstStyle/>
        <a:p>
          <a:endParaRPr lang="zh-CN" altLang="en-US" sz="5400"/>
        </a:p>
      </dgm:t>
    </dgm:pt>
    <dgm:pt modelId="{ED6368FC-1863-4F88-8FC9-0EEF4FCF5E56}" cxnId="{B5C85937-886E-4394-A4AB-4E510E093C99}" type="sibTrans">
      <dgm:prSet/>
      <dgm:spPr/>
      <dgm:t>
        <a:bodyPr/>
        <a:lstStyle/>
        <a:p>
          <a:endParaRPr lang="zh-CN" altLang="en-US" sz="5400"/>
        </a:p>
      </dgm:t>
    </dgm:pt>
    <dgm:pt modelId="{F0073DD0-83D5-4D48-B576-860FDD360A95}">
      <dgm:prSet phldrT="[文本]" phldr="0" custT="1"/>
      <dgm:spPr>
        <a:solidFill>
          <a:srgbClr val="4AA892"/>
        </a:solidFill>
        <a:ln>
          <a:noFill/>
        </a:ln>
      </dgm:spPr>
      <dgm:t>
        <a:bodyPr vert="horz" wrap="square"/>
        <a:lstStyle/>
        <a:p>
          <a:pPr>
            <a:lnSpc>
              <a:spcPct val="100000"/>
            </a:lnSpc>
            <a:spcBef>
              <a:spcPct val="0"/>
            </a:spcBef>
            <a:spcAft>
              <a:spcPct val="35000"/>
            </a:spcAft>
          </a:pPr>
          <a:r>
            <a:rPr lang="en-US" altLang="zh-CN" sz="1200" baseline="0" dirty="0">
              <a:solidFill>
                <a:schemeClr val="bg1"/>
              </a:solidFill>
              <a:latin typeface="Poppins" pitchFamily="2" charset="0"/>
              <a:ea typeface="思源黑体 CN Regular" pitchFamily="34" charset="-122"/>
              <a:cs typeface="Poppins" pitchFamily="2" charset="0"/>
            </a:rPr>
            <a:t>3. </a:t>
          </a:r>
          <a:r>
            <a:rPr lang="zh-CN" altLang="en-US" sz="1200" baseline="0" dirty="0">
              <a:solidFill>
                <a:schemeClr val="bg1"/>
              </a:solidFill>
              <a:latin typeface="Poppins" pitchFamily="2" charset="0"/>
              <a:ea typeface="思源黑体 CN Regular" pitchFamily="34" charset="-122"/>
              <a:cs typeface="Poppins" pitchFamily="2" charset="0"/>
            </a:rPr>
            <a:t>未纯化的原料中对逆转录病毒进行检查，可用电镜法，检测下限是</a:t>
          </a:r>
          <a:r>
            <a:rPr lang="en-US" altLang="zh-CN" sz="1200" baseline="0" dirty="0">
              <a:solidFill>
                <a:schemeClr val="bg1"/>
              </a:solidFill>
              <a:latin typeface="Poppins" pitchFamily="2" charset="0"/>
              <a:ea typeface="思源黑体 CN Regular" pitchFamily="34" charset="-122"/>
              <a:cs typeface="Poppins" pitchFamily="2" charset="0"/>
            </a:rPr>
            <a:t>1×10</a:t>
          </a:r>
          <a:r>
            <a:rPr lang="en-US" altLang="zh-CN" sz="1200" baseline="30000" dirty="0">
              <a:solidFill>
                <a:schemeClr val="bg1"/>
              </a:solidFill>
              <a:latin typeface="Poppins" pitchFamily="2" charset="0"/>
              <a:ea typeface="思源黑体 CN Regular" pitchFamily="34" charset="-122"/>
              <a:cs typeface="Poppins" pitchFamily="2" charset="0"/>
            </a:rPr>
            <a:t>6</a:t>
          </a:r>
          <a:r>
            <a:rPr lang="en-US" altLang="zh-CN" sz="1200" baseline="0" dirty="0">
              <a:solidFill>
                <a:schemeClr val="bg1"/>
              </a:solidFill>
              <a:latin typeface="Poppins" pitchFamily="2" charset="0"/>
              <a:ea typeface="思源黑体 CN Regular" pitchFamily="34" charset="-122"/>
              <a:cs typeface="Poppins" pitchFamily="2" charset="0"/>
            </a:rPr>
            <a:t>/</a:t>
          </a:r>
          <a:r>
            <a:rPr lang="en-US" altLang="zh-CN" sz="1200" baseline="0" dirty="0" err="1">
              <a:solidFill>
                <a:schemeClr val="bg1"/>
              </a:solidFill>
              <a:latin typeface="Poppins" pitchFamily="2" charset="0"/>
              <a:ea typeface="思源黑体 CN Regular" pitchFamily="34" charset="-122"/>
              <a:cs typeface="Poppins" pitchFamily="2" charset="0"/>
            </a:rPr>
            <a:t>mL</a:t>
          </a:r>
          <a:endParaRPr sz="1800" dirty="0">
            <a:latin typeface="Poppins" pitchFamily="2" charset="0"/>
            <a:ea typeface="思源黑体 CN Regular" pitchFamily="34" charset="-122"/>
            <a:cs typeface="Poppins" pitchFamily="2" charset="0"/>
          </a:endParaRPr>
        </a:p>
      </dgm:t>
    </dgm:pt>
    <dgm:pt modelId="{4CCBE5C0-3B8F-4882-A9D2-E4CDDBB27896}" cxnId="{D21E4F92-30A4-4BD9-9E6A-9AA51153C65D}" type="parTrans">
      <dgm:prSet/>
      <dgm:spPr/>
      <dgm:t>
        <a:bodyPr/>
        <a:lstStyle/>
        <a:p>
          <a:endParaRPr lang="zh-CN" altLang="en-US" sz="5400"/>
        </a:p>
      </dgm:t>
    </dgm:pt>
    <dgm:pt modelId="{205AD005-AE2B-4137-8469-9342235824C1}" cxnId="{D21E4F92-30A4-4BD9-9E6A-9AA51153C65D}" type="sibTrans">
      <dgm:prSet/>
      <dgm:spPr/>
      <dgm:t>
        <a:bodyPr/>
        <a:lstStyle/>
        <a:p>
          <a:endParaRPr lang="zh-CN" altLang="en-US" sz="5400"/>
        </a:p>
      </dgm:t>
    </dgm:pt>
    <dgm:pt modelId="{3E7EA85A-99F8-4F32-AD1F-467581C745C2}">
      <dgm:prSet custT="1"/>
      <dgm:spPr>
        <a:solidFill>
          <a:srgbClr val="4AA892"/>
        </a:solidFill>
        <a:ln>
          <a:noFill/>
        </a:ln>
      </dgm:spPr>
      <dgm:t>
        <a:bodyPr/>
        <a:lstStyle/>
        <a:p>
          <a:r>
            <a:rPr lang="en-US" altLang="zh-CN" sz="1200" baseline="0" dirty="0">
              <a:solidFill>
                <a:schemeClr val="bg1"/>
              </a:solidFill>
              <a:latin typeface="Poppins" pitchFamily="2" charset="0"/>
              <a:ea typeface="思源黑体 CN Regular" pitchFamily="34" charset="-122"/>
              <a:cs typeface="Poppins" pitchFamily="2" charset="0"/>
            </a:rPr>
            <a:t>4. </a:t>
          </a:r>
          <a:r>
            <a:rPr lang="zh-CN" altLang="en-US" sz="1200" baseline="0" dirty="0">
              <a:solidFill>
                <a:schemeClr val="bg1"/>
              </a:solidFill>
              <a:latin typeface="Poppins" pitchFamily="2" charset="0"/>
              <a:ea typeface="思源黑体 CN Regular" pitchFamily="34" charset="-122"/>
              <a:cs typeface="Poppins" pitchFamily="2" charset="0"/>
            </a:rPr>
            <a:t>整个纯化工艺病毒清除下降因子应远大于最终产品单次使用剂量的起始材料中存在的假定病毒量。大于的数量取决于所关注的病毒和产品的预期用途</a:t>
          </a:r>
        </a:p>
      </dgm:t>
    </dgm:pt>
    <dgm:pt modelId="{B04402AB-4771-494C-AD37-6CE92FF8E92A}" cxnId="{038D64DD-1E3A-4543-9FF8-CF26B0EF34BB}" type="parTrans">
      <dgm:prSet/>
      <dgm:spPr/>
      <dgm:t>
        <a:bodyPr/>
        <a:lstStyle/>
        <a:p>
          <a:endParaRPr lang="zh-CN" altLang="en-US" sz="5400"/>
        </a:p>
      </dgm:t>
    </dgm:pt>
    <dgm:pt modelId="{CE9C5E21-9314-4890-8E47-155DEB6452F6}" cxnId="{038D64DD-1E3A-4543-9FF8-CF26B0EF34BB}" type="sibTrans">
      <dgm:prSet/>
      <dgm:spPr/>
      <dgm:t>
        <a:bodyPr/>
        <a:lstStyle/>
        <a:p>
          <a:endParaRPr lang="zh-CN" altLang="en-US" sz="5400"/>
        </a:p>
      </dgm:t>
    </dgm:pt>
    <dgm:pt modelId="{F1A4369C-0B0C-4EA8-AF80-213B7A592830}" type="pres">
      <dgm:prSet presAssocID="{684F32D7-9C71-426D-9BA2-FD366E8C032C}" presName="linear" presStyleCnt="0">
        <dgm:presLayoutVars>
          <dgm:dir/>
          <dgm:animLvl val="lvl"/>
          <dgm:resizeHandles val="exact"/>
        </dgm:presLayoutVars>
      </dgm:prSet>
      <dgm:spPr/>
    </dgm:pt>
    <dgm:pt modelId="{34937221-4DDC-4F90-9897-B54A12D8769E}" type="pres">
      <dgm:prSet presAssocID="{2FBC40E1-329D-4205-9176-B952AB220C96}" presName="parentLin" presStyleCnt="0"/>
      <dgm:spPr/>
    </dgm:pt>
    <dgm:pt modelId="{A1773086-781A-431D-B518-9EC82F4B3C2E}" type="pres">
      <dgm:prSet presAssocID="{2FBC40E1-329D-4205-9176-B952AB220C96}" presName="parentLeftMargin" presStyleLbl="node1" presStyleIdx="0" presStyleCnt="4"/>
      <dgm:spPr/>
    </dgm:pt>
    <dgm:pt modelId="{DC1EB95E-5C92-4897-892B-BE2A9559BA19}" type="pres">
      <dgm:prSet presAssocID="{2FBC40E1-329D-4205-9176-B952AB220C96}" presName="parentText" presStyleLbl="node1" presStyleIdx="0" presStyleCnt="4" custScaleX="128705">
        <dgm:presLayoutVars>
          <dgm:chMax val="0"/>
          <dgm:bulletEnabled val="1"/>
        </dgm:presLayoutVars>
      </dgm:prSet>
      <dgm:spPr/>
    </dgm:pt>
    <dgm:pt modelId="{56722CE5-927A-4A32-9E17-80757FCD46EB}" type="pres">
      <dgm:prSet presAssocID="{2FBC40E1-329D-4205-9176-B952AB220C96}" presName="negativeSpace" presStyleCnt="0"/>
      <dgm:spPr/>
    </dgm:pt>
    <dgm:pt modelId="{8EB80216-831B-490B-87BA-B092AE70361B}" type="pres">
      <dgm:prSet presAssocID="{2FBC40E1-329D-4205-9176-B952AB220C96}" presName="childText" presStyleLbl="conFgAcc1" presStyleIdx="0" presStyleCnt="4">
        <dgm:presLayoutVars>
          <dgm:bulletEnabled val="1"/>
        </dgm:presLayoutVars>
      </dgm:prSet>
      <dgm:spPr>
        <a:solidFill>
          <a:schemeClr val="bg1">
            <a:alpha val="90000"/>
          </a:schemeClr>
        </a:solidFill>
        <a:ln>
          <a:solidFill>
            <a:srgbClr val="2A6053"/>
          </a:solidFill>
        </a:ln>
      </dgm:spPr>
    </dgm:pt>
    <dgm:pt modelId="{F9E6DA13-3D5C-4BEC-8E1B-1DD3F7DA6CE7}" type="pres">
      <dgm:prSet presAssocID="{BF80FAF6-C049-43E2-9B17-C640630B2B1E}" presName="spaceBetweenRectangles" presStyleCnt="0"/>
      <dgm:spPr/>
    </dgm:pt>
    <dgm:pt modelId="{C2E93A4F-CCF7-42FC-9019-C3240EA4B9A4}" type="pres">
      <dgm:prSet presAssocID="{EDBF370B-669E-4225-B38C-E59D32768C0E}" presName="parentLin" presStyleCnt="0"/>
      <dgm:spPr/>
    </dgm:pt>
    <dgm:pt modelId="{3B59F3AF-41EE-4B5A-9067-34D5AF810C9B}" type="pres">
      <dgm:prSet presAssocID="{EDBF370B-669E-4225-B38C-E59D32768C0E}" presName="parentLeftMargin" presStyleLbl="node1" presStyleIdx="0" presStyleCnt="4"/>
      <dgm:spPr/>
    </dgm:pt>
    <dgm:pt modelId="{A2284868-3FDE-4098-9F92-A5186391AC03}" type="pres">
      <dgm:prSet presAssocID="{EDBF370B-669E-4225-B38C-E59D32768C0E}" presName="parentText" presStyleLbl="node1" presStyleIdx="1" presStyleCnt="4" custScaleX="129372">
        <dgm:presLayoutVars>
          <dgm:chMax val="0"/>
          <dgm:bulletEnabled val="1"/>
        </dgm:presLayoutVars>
      </dgm:prSet>
      <dgm:spPr/>
    </dgm:pt>
    <dgm:pt modelId="{024E25E0-A0A5-4DA4-AC17-116CD2769DC1}" type="pres">
      <dgm:prSet presAssocID="{EDBF370B-669E-4225-B38C-E59D32768C0E}" presName="negativeSpace" presStyleCnt="0"/>
      <dgm:spPr/>
    </dgm:pt>
    <dgm:pt modelId="{B91594E0-82A1-4ABF-B005-03548A0278C8}" type="pres">
      <dgm:prSet presAssocID="{EDBF370B-669E-4225-B38C-E59D32768C0E}" presName="childText" presStyleLbl="conFgAcc1" presStyleIdx="1" presStyleCnt="4">
        <dgm:presLayoutVars>
          <dgm:bulletEnabled val="1"/>
        </dgm:presLayoutVars>
      </dgm:prSet>
      <dgm:spPr>
        <a:solidFill>
          <a:schemeClr val="bg1">
            <a:alpha val="90000"/>
          </a:schemeClr>
        </a:solidFill>
        <a:ln>
          <a:solidFill>
            <a:srgbClr val="2A6053"/>
          </a:solidFill>
        </a:ln>
      </dgm:spPr>
    </dgm:pt>
    <dgm:pt modelId="{60353D88-2F86-4AF9-855F-F0538EE91E37}" type="pres">
      <dgm:prSet presAssocID="{ED6368FC-1863-4F88-8FC9-0EEF4FCF5E56}" presName="spaceBetweenRectangles" presStyleCnt="0"/>
      <dgm:spPr/>
    </dgm:pt>
    <dgm:pt modelId="{45CA874F-4B30-40A5-9A04-8297A6EEB6C1}" type="pres">
      <dgm:prSet presAssocID="{F0073DD0-83D5-4D48-B576-860FDD360A95}" presName="parentLin" presStyleCnt="0"/>
      <dgm:spPr/>
    </dgm:pt>
    <dgm:pt modelId="{D0DA03D4-DF2B-400C-BC3A-721991222B9F}" type="pres">
      <dgm:prSet presAssocID="{F0073DD0-83D5-4D48-B576-860FDD360A95}" presName="parentLeftMargin" presStyleLbl="node1" presStyleIdx="1" presStyleCnt="4"/>
      <dgm:spPr/>
    </dgm:pt>
    <dgm:pt modelId="{ECBC0003-8468-424E-B5D4-CF7EB36C145A}" type="pres">
      <dgm:prSet presAssocID="{F0073DD0-83D5-4D48-B576-860FDD360A95}" presName="parentText" presStyleLbl="node1" presStyleIdx="2" presStyleCnt="4" custScaleX="129373">
        <dgm:presLayoutVars>
          <dgm:chMax val="0"/>
          <dgm:bulletEnabled val="1"/>
        </dgm:presLayoutVars>
      </dgm:prSet>
      <dgm:spPr/>
    </dgm:pt>
    <dgm:pt modelId="{A4568C7A-61D6-483A-8A1D-3C30247E3F12}" type="pres">
      <dgm:prSet presAssocID="{F0073DD0-83D5-4D48-B576-860FDD360A95}" presName="negativeSpace" presStyleCnt="0"/>
      <dgm:spPr/>
    </dgm:pt>
    <dgm:pt modelId="{5AA62F90-B327-48DC-9C7A-649C6250EB39}" type="pres">
      <dgm:prSet presAssocID="{F0073DD0-83D5-4D48-B576-860FDD360A95}" presName="childText" presStyleLbl="conFgAcc1" presStyleIdx="2" presStyleCnt="4">
        <dgm:presLayoutVars>
          <dgm:bulletEnabled val="1"/>
        </dgm:presLayoutVars>
      </dgm:prSet>
      <dgm:spPr>
        <a:solidFill>
          <a:schemeClr val="bg1">
            <a:alpha val="90000"/>
          </a:schemeClr>
        </a:solidFill>
        <a:ln>
          <a:solidFill>
            <a:srgbClr val="2A6053"/>
          </a:solidFill>
        </a:ln>
      </dgm:spPr>
    </dgm:pt>
    <dgm:pt modelId="{5E306637-F1EF-4FD3-9745-6333105C0CE7}" type="pres">
      <dgm:prSet presAssocID="{205AD005-AE2B-4137-8469-9342235824C1}" presName="spaceBetweenRectangles" presStyleCnt="0"/>
      <dgm:spPr/>
    </dgm:pt>
    <dgm:pt modelId="{4EF9521E-2EA1-41C6-B629-F44E8CB96825}" type="pres">
      <dgm:prSet presAssocID="{3E7EA85A-99F8-4F32-AD1F-467581C745C2}" presName="parentLin" presStyleCnt="0"/>
      <dgm:spPr/>
    </dgm:pt>
    <dgm:pt modelId="{AE9D64CD-7421-4972-8237-366B5FA791EB}" type="pres">
      <dgm:prSet presAssocID="{3E7EA85A-99F8-4F32-AD1F-467581C745C2}" presName="parentLeftMargin" presStyleLbl="node1" presStyleIdx="2" presStyleCnt="4"/>
      <dgm:spPr/>
    </dgm:pt>
    <dgm:pt modelId="{2BB41688-9123-46AA-B13E-F9D444B88936}" type="pres">
      <dgm:prSet presAssocID="{3E7EA85A-99F8-4F32-AD1F-467581C745C2}" presName="parentText" presStyleLbl="node1" presStyleIdx="3" presStyleCnt="4" custScaleX="128705">
        <dgm:presLayoutVars>
          <dgm:chMax val="0"/>
          <dgm:bulletEnabled val="1"/>
        </dgm:presLayoutVars>
      </dgm:prSet>
      <dgm:spPr/>
    </dgm:pt>
    <dgm:pt modelId="{5E8D1490-05D6-4279-92E7-210FF496B063}" type="pres">
      <dgm:prSet presAssocID="{3E7EA85A-99F8-4F32-AD1F-467581C745C2}" presName="negativeSpace" presStyleCnt="0"/>
      <dgm:spPr/>
    </dgm:pt>
    <dgm:pt modelId="{B9DA5EC6-31B9-4A35-AD62-DDC56DAD4253}" type="pres">
      <dgm:prSet presAssocID="{3E7EA85A-99F8-4F32-AD1F-467581C745C2}" presName="childText" presStyleLbl="conFgAcc1" presStyleIdx="3" presStyleCnt="4">
        <dgm:presLayoutVars>
          <dgm:bulletEnabled val="1"/>
        </dgm:presLayoutVars>
      </dgm:prSet>
      <dgm:spPr>
        <a:solidFill>
          <a:schemeClr val="bg1">
            <a:alpha val="90000"/>
          </a:schemeClr>
        </a:solidFill>
        <a:ln>
          <a:solidFill>
            <a:srgbClr val="2A6053"/>
          </a:solidFill>
        </a:ln>
      </dgm:spPr>
    </dgm:pt>
  </dgm:ptLst>
  <dgm:cxnLst>
    <dgm:cxn modelId="{7B07A410-975F-4127-8F04-DB8BAD63D6D6}" srcId="{684F32D7-9C71-426D-9BA2-FD366E8C032C}" destId="{2FBC40E1-329D-4205-9176-B952AB220C96}" srcOrd="0" destOrd="0" parTransId="{23A011C7-EC2A-4161-A48E-F6C13E6B8ACA}" sibTransId="{BF80FAF6-C049-43E2-9B17-C640630B2B1E}"/>
    <dgm:cxn modelId="{FA54101A-3EEA-4C20-AED5-1846312F2593}" type="presOf" srcId="{EDBF370B-669E-4225-B38C-E59D32768C0E}" destId="{3B59F3AF-41EE-4B5A-9067-34D5AF810C9B}" srcOrd="0" destOrd="0" presId="urn:microsoft.com/office/officeart/2005/8/layout/list1#1"/>
    <dgm:cxn modelId="{41678A2E-CF09-41E4-8DFB-63BB410A2565}" type="presOf" srcId="{2FBC40E1-329D-4205-9176-B952AB220C96}" destId="{A1773086-781A-431D-B518-9EC82F4B3C2E}" srcOrd="0" destOrd="0" presId="urn:microsoft.com/office/officeart/2005/8/layout/list1#1"/>
    <dgm:cxn modelId="{7A2AFC31-8B71-46F1-A3E7-48CC56C0422D}" type="presOf" srcId="{F0073DD0-83D5-4D48-B576-860FDD360A95}" destId="{D0DA03D4-DF2B-400C-BC3A-721991222B9F}" srcOrd="0" destOrd="0" presId="urn:microsoft.com/office/officeart/2005/8/layout/list1#1"/>
    <dgm:cxn modelId="{B5C85937-886E-4394-A4AB-4E510E093C99}" srcId="{684F32D7-9C71-426D-9BA2-FD366E8C032C}" destId="{EDBF370B-669E-4225-B38C-E59D32768C0E}" srcOrd="1" destOrd="0" parTransId="{4E49E4AB-CC17-4AE4-9698-FA59533F7DD7}" sibTransId="{ED6368FC-1863-4F88-8FC9-0EEF4FCF5E56}"/>
    <dgm:cxn modelId="{2EE65B42-8786-47B8-BC10-7F844DA63379}" type="presOf" srcId="{684F32D7-9C71-426D-9BA2-FD366E8C032C}" destId="{F1A4369C-0B0C-4EA8-AF80-213B7A592830}" srcOrd="0" destOrd="0" presId="urn:microsoft.com/office/officeart/2005/8/layout/list1#1"/>
    <dgm:cxn modelId="{5F10A84D-5C1D-42D6-9587-D1C9F354200E}" type="presOf" srcId="{2FBC40E1-329D-4205-9176-B952AB220C96}" destId="{DC1EB95E-5C92-4897-892B-BE2A9559BA19}" srcOrd="1" destOrd="0" presId="urn:microsoft.com/office/officeart/2005/8/layout/list1#1"/>
    <dgm:cxn modelId="{D21E4F92-30A4-4BD9-9E6A-9AA51153C65D}" srcId="{684F32D7-9C71-426D-9BA2-FD366E8C032C}" destId="{F0073DD0-83D5-4D48-B576-860FDD360A95}" srcOrd="2" destOrd="0" parTransId="{4CCBE5C0-3B8F-4882-A9D2-E4CDDBB27896}" sibTransId="{205AD005-AE2B-4137-8469-9342235824C1}"/>
    <dgm:cxn modelId="{CFCE16BF-7F9F-451B-8688-1541446533CB}" type="presOf" srcId="{3E7EA85A-99F8-4F32-AD1F-467581C745C2}" destId="{AE9D64CD-7421-4972-8237-366B5FA791EB}" srcOrd="0" destOrd="0" presId="urn:microsoft.com/office/officeart/2005/8/layout/list1#1"/>
    <dgm:cxn modelId="{CBC538C9-19E9-4DE1-B9AF-B099DCC04D0B}" type="presOf" srcId="{3E7EA85A-99F8-4F32-AD1F-467581C745C2}" destId="{2BB41688-9123-46AA-B13E-F9D444B88936}" srcOrd="1" destOrd="0" presId="urn:microsoft.com/office/officeart/2005/8/layout/list1#1"/>
    <dgm:cxn modelId="{038D64DD-1E3A-4543-9FF8-CF26B0EF34BB}" srcId="{684F32D7-9C71-426D-9BA2-FD366E8C032C}" destId="{3E7EA85A-99F8-4F32-AD1F-467581C745C2}" srcOrd="3" destOrd="0" parTransId="{B04402AB-4771-494C-AD37-6CE92FF8E92A}" sibTransId="{CE9C5E21-9314-4890-8E47-155DEB6452F6}"/>
    <dgm:cxn modelId="{823369F1-1F9A-464B-B442-FCFDE21ABC71}" type="presOf" srcId="{F0073DD0-83D5-4D48-B576-860FDD360A95}" destId="{ECBC0003-8468-424E-B5D4-CF7EB36C145A}" srcOrd="1" destOrd="0" presId="urn:microsoft.com/office/officeart/2005/8/layout/list1#1"/>
    <dgm:cxn modelId="{FAAE02F5-058A-4407-849D-8F448D3539A4}" type="presOf" srcId="{EDBF370B-669E-4225-B38C-E59D32768C0E}" destId="{A2284868-3FDE-4098-9F92-A5186391AC03}" srcOrd="1" destOrd="0" presId="urn:microsoft.com/office/officeart/2005/8/layout/list1#1"/>
    <dgm:cxn modelId="{74F3DA93-B215-47F0-97A3-B4BDC51E5597}" type="presParOf" srcId="{F1A4369C-0B0C-4EA8-AF80-213B7A592830}" destId="{34937221-4DDC-4F90-9897-B54A12D8769E}" srcOrd="0" destOrd="0" presId="urn:microsoft.com/office/officeart/2005/8/layout/list1#1"/>
    <dgm:cxn modelId="{2CAEDCD5-C6C5-44C8-BD83-98303EC63674}" type="presParOf" srcId="{34937221-4DDC-4F90-9897-B54A12D8769E}" destId="{A1773086-781A-431D-B518-9EC82F4B3C2E}" srcOrd="0" destOrd="0" presId="urn:microsoft.com/office/officeart/2005/8/layout/list1#1"/>
    <dgm:cxn modelId="{D1CA3F12-CCE2-4FE6-B922-AEC485D236D1}" type="presParOf" srcId="{34937221-4DDC-4F90-9897-B54A12D8769E}" destId="{DC1EB95E-5C92-4897-892B-BE2A9559BA19}" srcOrd="1" destOrd="0" presId="urn:microsoft.com/office/officeart/2005/8/layout/list1#1"/>
    <dgm:cxn modelId="{C48B8905-6F69-4EEB-9904-3C30C95767CC}" type="presParOf" srcId="{F1A4369C-0B0C-4EA8-AF80-213B7A592830}" destId="{56722CE5-927A-4A32-9E17-80757FCD46EB}" srcOrd="1" destOrd="0" presId="urn:microsoft.com/office/officeart/2005/8/layout/list1#1"/>
    <dgm:cxn modelId="{DBC8097B-AE4E-4D17-AA1C-79C3835C42CC}" type="presParOf" srcId="{F1A4369C-0B0C-4EA8-AF80-213B7A592830}" destId="{8EB80216-831B-490B-87BA-B092AE70361B}" srcOrd="2" destOrd="0" presId="urn:microsoft.com/office/officeart/2005/8/layout/list1#1"/>
    <dgm:cxn modelId="{B178C19C-7328-48D8-9F11-2F5703A78EAB}" type="presParOf" srcId="{F1A4369C-0B0C-4EA8-AF80-213B7A592830}" destId="{F9E6DA13-3D5C-4BEC-8E1B-1DD3F7DA6CE7}" srcOrd="3" destOrd="0" presId="urn:microsoft.com/office/officeart/2005/8/layout/list1#1"/>
    <dgm:cxn modelId="{CE4210A9-3F81-4250-AD68-3CC5D618052C}" type="presParOf" srcId="{F1A4369C-0B0C-4EA8-AF80-213B7A592830}" destId="{C2E93A4F-CCF7-42FC-9019-C3240EA4B9A4}" srcOrd="4" destOrd="0" presId="urn:microsoft.com/office/officeart/2005/8/layout/list1#1"/>
    <dgm:cxn modelId="{592C8A98-8A34-44E2-977F-2AEEA0958220}" type="presParOf" srcId="{C2E93A4F-CCF7-42FC-9019-C3240EA4B9A4}" destId="{3B59F3AF-41EE-4B5A-9067-34D5AF810C9B}" srcOrd="0" destOrd="0" presId="urn:microsoft.com/office/officeart/2005/8/layout/list1#1"/>
    <dgm:cxn modelId="{756BFAF5-3688-48F8-ABB8-8D7CABBE9780}" type="presParOf" srcId="{C2E93A4F-CCF7-42FC-9019-C3240EA4B9A4}" destId="{A2284868-3FDE-4098-9F92-A5186391AC03}" srcOrd="1" destOrd="0" presId="urn:microsoft.com/office/officeart/2005/8/layout/list1#1"/>
    <dgm:cxn modelId="{FE9D6947-E2B5-4E9E-A577-159BBD9696BF}" type="presParOf" srcId="{F1A4369C-0B0C-4EA8-AF80-213B7A592830}" destId="{024E25E0-A0A5-4DA4-AC17-116CD2769DC1}" srcOrd="5" destOrd="0" presId="urn:microsoft.com/office/officeart/2005/8/layout/list1#1"/>
    <dgm:cxn modelId="{CFA703C0-3588-470D-B818-9D45C8F617E3}" type="presParOf" srcId="{F1A4369C-0B0C-4EA8-AF80-213B7A592830}" destId="{B91594E0-82A1-4ABF-B005-03548A0278C8}" srcOrd="6" destOrd="0" presId="urn:microsoft.com/office/officeart/2005/8/layout/list1#1"/>
    <dgm:cxn modelId="{4E94F700-AC62-44C6-93AA-747B7A896758}" type="presParOf" srcId="{F1A4369C-0B0C-4EA8-AF80-213B7A592830}" destId="{60353D88-2F86-4AF9-855F-F0538EE91E37}" srcOrd="7" destOrd="0" presId="urn:microsoft.com/office/officeart/2005/8/layout/list1#1"/>
    <dgm:cxn modelId="{E205AEB1-C5AA-44BE-B656-E41DF4EE9DB6}" type="presParOf" srcId="{F1A4369C-0B0C-4EA8-AF80-213B7A592830}" destId="{45CA874F-4B30-40A5-9A04-8297A6EEB6C1}" srcOrd="8" destOrd="0" presId="urn:microsoft.com/office/officeart/2005/8/layout/list1#1"/>
    <dgm:cxn modelId="{58B1A056-C664-49E4-AD7F-F0D6D215E40C}" type="presParOf" srcId="{45CA874F-4B30-40A5-9A04-8297A6EEB6C1}" destId="{D0DA03D4-DF2B-400C-BC3A-721991222B9F}" srcOrd="0" destOrd="0" presId="urn:microsoft.com/office/officeart/2005/8/layout/list1#1"/>
    <dgm:cxn modelId="{2026155C-1286-4D89-8F49-E924310B4A83}" type="presParOf" srcId="{45CA874F-4B30-40A5-9A04-8297A6EEB6C1}" destId="{ECBC0003-8468-424E-B5D4-CF7EB36C145A}" srcOrd="1" destOrd="0" presId="urn:microsoft.com/office/officeart/2005/8/layout/list1#1"/>
    <dgm:cxn modelId="{1B16C658-4583-48CE-85B0-C9248D1B4334}" type="presParOf" srcId="{F1A4369C-0B0C-4EA8-AF80-213B7A592830}" destId="{A4568C7A-61D6-483A-8A1D-3C30247E3F12}" srcOrd="9" destOrd="0" presId="urn:microsoft.com/office/officeart/2005/8/layout/list1#1"/>
    <dgm:cxn modelId="{C16F6BA8-8C7A-4966-925D-D2D472900104}" type="presParOf" srcId="{F1A4369C-0B0C-4EA8-AF80-213B7A592830}" destId="{5AA62F90-B327-48DC-9C7A-649C6250EB39}" srcOrd="10" destOrd="0" presId="urn:microsoft.com/office/officeart/2005/8/layout/list1#1"/>
    <dgm:cxn modelId="{957764DE-56E0-400A-BF34-44ACAA1CC982}" type="presParOf" srcId="{F1A4369C-0B0C-4EA8-AF80-213B7A592830}" destId="{5E306637-F1EF-4FD3-9745-6333105C0CE7}" srcOrd="11" destOrd="0" presId="urn:microsoft.com/office/officeart/2005/8/layout/list1#1"/>
    <dgm:cxn modelId="{44EA8A4E-ADF6-4B0A-BA6D-C6D374CB09ED}" type="presParOf" srcId="{F1A4369C-0B0C-4EA8-AF80-213B7A592830}" destId="{4EF9521E-2EA1-41C6-B629-F44E8CB96825}" srcOrd="12" destOrd="0" presId="urn:microsoft.com/office/officeart/2005/8/layout/list1#1"/>
    <dgm:cxn modelId="{229CE983-8A00-4D9E-8014-C00A870CB6CE}" type="presParOf" srcId="{4EF9521E-2EA1-41C6-B629-F44E8CB96825}" destId="{AE9D64CD-7421-4972-8237-366B5FA791EB}" srcOrd="0" destOrd="0" presId="urn:microsoft.com/office/officeart/2005/8/layout/list1#1"/>
    <dgm:cxn modelId="{2592711E-9CD0-45EB-9703-DEB4D73A07A5}" type="presParOf" srcId="{4EF9521E-2EA1-41C6-B629-F44E8CB96825}" destId="{2BB41688-9123-46AA-B13E-F9D444B88936}" srcOrd="1" destOrd="0" presId="urn:microsoft.com/office/officeart/2005/8/layout/list1#1"/>
    <dgm:cxn modelId="{9027FCAB-4F47-45D3-BEFB-101C42BD5E89}" type="presParOf" srcId="{F1A4369C-0B0C-4EA8-AF80-213B7A592830}" destId="{5E8D1490-05D6-4279-92E7-210FF496B063}" srcOrd="13" destOrd="0" presId="urn:microsoft.com/office/officeart/2005/8/layout/list1#1"/>
    <dgm:cxn modelId="{E149D622-4B2E-4431-BDDE-20016C81B696}" type="presParOf" srcId="{F1A4369C-0B0C-4EA8-AF80-213B7A592830}" destId="{B9DA5EC6-31B9-4A35-AD62-DDC56DAD4253}" srcOrd="14" destOrd="0" presId="urn:microsoft.com/office/officeart/2005/8/layout/list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9ADE126A-DC0A-48E5-821A-86645B4771EF}" type="doc">
      <dgm:prSet loTypeId="urn:microsoft.com/office/officeart/2005/8/layout/hierarchy3#4" loCatId="list" qsTypeId="urn:microsoft.com/office/officeart/2005/8/quickstyle/3d3#4" qsCatId="3D" csTypeId="urn:microsoft.com/office/officeart/2005/8/colors/accent1_2#15" csCatId="accent1" phldr="1"/>
      <dgm:spPr/>
      <dgm:t>
        <a:bodyPr/>
        <a:lstStyle/>
        <a:p>
          <a:endParaRPr lang="zh-CN" altLang="en-US"/>
        </a:p>
      </dgm:t>
    </dgm:pt>
    <dgm:pt modelId="{AF476310-BE4C-44B0-AE80-B0B6BD72BCBA}">
      <dgm:prSet phldrT="[文本]"/>
      <dgm:spPr>
        <a:solidFill>
          <a:srgbClr val="439783"/>
        </a:solidFill>
      </dgm:spPr>
      <dgm:t>
        <a:bodyPr/>
        <a:lstStyle/>
        <a:p>
          <a:r>
            <a:rPr lang="zh-CN" altLang="en-US" dirty="0">
              <a:latin typeface="思源黑体 CN Regular" pitchFamily="34" charset="-122"/>
              <a:ea typeface="思源黑体 CN Regular" pitchFamily="34" charset="-122"/>
            </a:rPr>
            <a:t>批生产</a:t>
          </a:r>
        </a:p>
      </dgm:t>
    </dgm:pt>
    <dgm:pt modelId="{15BDCD93-083A-4746-A7F9-5F1DDC360FEF}" cxnId="{1E5D972A-5E89-4F80-BFE8-CEFE912F6E04}" type="parTrans">
      <dgm:prSet/>
      <dgm:spPr/>
      <dgm:t>
        <a:bodyPr/>
        <a:lstStyle/>
        <a:p>
          <a:endParaRPr lang="zh-CN" altLang="en-US"/>
        </a:p>
      </dgm:t>
    </dgm:pt>
    <dgm:pt modelId="{53C9C7CF-805E-4DFF-98AC-F4600B06E584}" cxnId="{1E5D972A-5E89-4F80-BFE8-CEFE912F6E04}" type="sibTrans">
      <dgm:prSet/>
      <dgm:spPr/>
      <dgm:t>
        <a:bodyPr/>
        <a:lstStyle/>
        <a:p>
          <a:endParaRPr lang="zh-CN" altLang="en-US"/>
        </a:p>
      </dgm:t>
    </dgm:pt>
    <dgm:pt modelId="{6FBDDB19-A561-48B2-B908-D442F384F66F}">
      <dgm:prSet phldrT="[文本]"/>
      <dgm:spPr>
        <a:ln>
          <a:solidFill>
            <a:srgbClr val="439783"/>
          </a:solidFill>
        </a:ln>
      </dgm:spPr>
      <dgm:t>
        <a:bodyPr/>
        <a:lstStyle/>
        <a:p>
          <a:r>
            <a:rPr lang="zh-CN" altLang="en-US" dirty="0">
              <a:latin typeface="思源黑体 CN Regular" pitchFamily="34" charset="-122"/>
              <a:ea typeface="思源黑体 CN Regular" pitchFamily="34" charset="-122"/>
            </a:rPr>
            <a:t>多个不连续步骤</a:t>
          </a:r>
        </a:p>
      </dgm:t>
    </dgm:pt>
    <dgm:pt modelId="{76BB8923-2A68-4ABA-B6BE-3D44094E6502}" cxnId="{FE5EC099-CB7D-4635-AA96-AF8CDCF3DAA8}" type="parTrans">
      <dgm:prSet/>
      <dgm:spPr/>
      <dgm:t>
        <a:bodyPr/>
        <a:lstStyle/>
        <a:p>
          <a:endParaRPr lang="zh-CN" altLang="en-US"/>
        </a:p>
      </dgm:t>
    </dgm:pt>
    <dgm:pt modelId="{68C3D4E8-BF42-45BD-90DD-A78510255BC5}" cxnId="{FE5EC099-CB7D-4635-AA96-AF8CDCF3DAA8}" type="sibTrans">
      <dgm:prSet/>
      <dgm:spPr/>
      <dgm:t>
        <a:bodyPr/>
        <a:lstStyle/>
        <a:p>
          <a:endParaRPr lang="zh-CN" altLang="en-US"/>
        </a:p>
      </dgm:t>
    </dgm:pt>
    <dgm:pt modelId="{5E96F2D8-AEFF-47B5-BC73-3A6944A007A9}">
      <dgm:prSet phldrT="[文本]"/>
      <dgm:spPr>
        <a:ln>
          <a:solidFill>
            <a:srgbClr val="439783"/>
          </a:solidFill>
        </a:ln>
      </dgm:spPr>
      <dgm:t>
        <a:bodyPr/>
        <a:lstStyle/>
        <a:p>
          <a:r>
            <a:rPr lang="zh-CN" altLang="en-US" dirty="0">
              <a:latin typeface="思源黑体 CN Regular" pitchFamily="34" charset="-122"/>
              <a:ea typeface="思源黑体 CN Regular" pitchFamily="34" charset="-122"/>
            </a:rPr>
            <a:t>中间产品保存</a:t>
          </a:r>
        </a:p>
      </dgm:t>
    </dgm:pt>
    <dgm:pt modelId="{17C294A8-5FDD-48AB-B3C3-3ED404B268FA}" cxnId="{66BB42CE-8602-4453-8BCE-C76B1C070427}" type="parTrans">
      <dgm:prSet/>
      <dgm:spPr/>
      <dgm:t>
        <a:bodyPr/>
        <a:lstStyle/>
        <a:p>
          <a:endParaRPr lang="zh-CN" altLang="en-US"/>
        </a:p>
      </dgm:t>
    </dgm:pt>
    <dgm:pt modelId="{60B61790-2CA4-4940-9B5A-A8B3D8AAE176}" cxnId="{66BB42CE-8602-4453-8BCE-C76B1C070427}" type="sibTrans">
      <dgm:prSet/>
      <dgm:spPr/>
      <dgm:t>
        <a:bodyPr/>
        <a:lstStyle/>
        <a:p>
          <a:endParaRPr lang="zh-CN" altLang="en-US"/>
        </a:p>
      </dgm:t>
    </dgm:pt>
    <dgm:pt modelId="{EADA073D-B0E3-4B17-B6B7-0B431DC67B33}">
      <dgm:prSet phldrT="[文本]"/>
      <dgm:spPr>
        <a:solidFill>
          <a:srgbClr val="439783"/>
        </a:solidFill>
      </dgm:spPr>
      <dgm:t>
        <a:bodyPr/>
        <a:lstStyle/>
        <a:p>
          <a:r>
            <a:rPr lang="zh-CN" altLang="en-US" dirty="0">
              <a:latin typeface="思源黑体 CN Regular" pitchFamily="34" charset="-122"/>
              <a:ea typeface="思源黑体 CN Regular" pitchFamily="34" charset="-122"/>
            </a:rPr>
            <a:t>连续流生产</a:t>
          </a:r>
        </a:p>
      </dgm:t>
    </dgm:pt>
    <dgm:pt modelId="{70663D0B-0D85-4DA5-95D1-76BF6C3481E3}" cxnId="{D264E802-6E2F-4703-BE6C-A16DCFE3832A}" type="parTrans">
      <dgm:prSet/>
      <dgm:spPr/>
      <dgm:t>
        <a:bodyPr/>
        <a:lstStyle/>
        <a:p>
          <a:endParaRPr lang="zh-CN" altLang="en-US"/>
        </a:p>
      </dgm:t>
    </dgm:pt>
    <dgm:pt modelId="{7E96AA06-6712-4150-8668-9E4CF6B49C09}" cxnId="{D264E802-6E2F-4703-BE6C-A16DCFE3832A}" type="sibTrans">
      <dgm:prSet/>
      <dgm:spPr/>
      <dgm:t>
        <a:bodyPr/>
        <a:lstStyle/>
        <a:p>
          <a:endParaRPr lang="zh-CN" altLang="en-US"/>
        </a:p>
      </dgm:t>
    </dgm:pt>
    <dgm:pt modelId="{F4603AF2-7635-4B39-836E-C687DBAB40B7}">
      <dgm:prSet phldrT="[文本]"/>
      <dgm:spPr>
        <a:ln>
          <a:solidFill>
            <a:srgbClr val="439783"/>
          </a:solidFill>
        </a:ln>
      </dgm:spPr>
      <dgm:t>
        <a:bodyPr/>
        <a:lstStyle/>
        <a:p>
          <a:r>
            <a:rPr lang="zh-CN" altLang="en-US" dirty="0">
              <a:latin typeface="思源黑体 CN Regular" pitchFamily="34" charset="-122"/>
              <a:ea typeface="思源黑体 CN Regular" pitchFamily="34" charset="-122"/>
            </a:rPr>
            <a:t>生产过程中的部分或全部单元操作的连续生产</a:t>
          </a:r>
        </a:p>
      </dgm:t>
    </dgm:pt>
    <dgm:pt modelId="{358B5117-C6EC-4B8C-9D10-D2F64C10F421}" cxnId="{DD5319B4-6343-43E0-A37D-BA8BA8659699}" type="parTrans">
      <dgm:prSet/>
      <dgm:spPr/>
      <dgm:t>
        <a:bodyPr/>
        <a:lstStyle/>
        <a:p>
          <a:endParaRPr lang="zh-CN" altLang="en-US"/>
        </a:p>
      </dgm:t>
    </dgm:pt>
    <dgm:pt modelId="{D2B31CF5-0897-4FD3-8663-20B1D5FBE811}" cxnId="{DD5319B4-6343-43E0-A37D-BA8BA8659699}" type="sibTrans">
      <dgm:prSet/>
      <dgm:spPr/>
      <dgm:t>
        <a:bodyPr/>
        <a:lstStyle/>
        <a:p>
          <a:endParaRPr lang="zh-CN" altLang="en-US"/>
        </a:p>
      </dgm:t>
    </dgm:pt>
    <dgm:pt modelId="{4DDA14A6-05BB-4AE4-A297-3FDFB39397FE}">
      <dgm:prSet phldrT="[文本]"/>
      <dgm:spPr>
        <a:ln>
          <a:solidFill>
            <a:srgbClr val="439783"/>
          </a:solidFill>
        </a:ln>
      </dgm:spPr>
      <dgm:t>
        <a:bodyPr/>
        <a:lstStyle/>
        <a:p>
          <a:r>
            <a:rPr lang="zh-CN" altLang="en-US" dirty="0">
              <a:latin typeface="思源黑体 CN Regular" pitchFamily="34" charset="-122"/>
              <a:ea typeface="思源黑体 CN Regular" pitchFamily="34" charset="-122"/>
            </a:rPr>
            <a:t>生产部分无生产工艺停顿</a:t>
          </a:r>
        </a:p>
      </dgm:t>
    </dgm:pt>
    <dgm:pt modelId="{F2637BFD-E587-494D-A8C9-0FAB0EE0B535}" cxnId="{33486B37-9F03-4B68-9E96-9FD1DB443F4F}" type="parTrans">
      <dgm:prSet/>
      <dgm:spPr/>
      <dgm:t>
        <a:bodyPr/>
        <a:lstStyle/>
        <a:p>
          <a:endParaRPr lang="zh-CN" altLang="en-US"/>
        </a:p>
      </dgm:t>
    </dgm:pt>
    <dgm:pt modelId="{F4E001CB-C4F4-478B-A310-1A8FB3755936}" cxnId="{33486B37-9F03-4B68-9E96-9FD1DB443F4F}" type="sibTrans">
      <dgm:prSet/>
      <dgm:spPr/>
      <dgm:t>
        <a:bodyPr/>
        <a:lstStyle/>
        <a:p>
          <a:endParaRPr lang="zh-CN" altLang="en-US"/>
        </a:p>
      </dgm:t>
    </dgm:pt>
    <dgm:pt modelId="{6027D604-E5E1-4E61-ABD8-DB90D7EAEF25}">
      <dgm:prSet/>
      <dgm:spPr>
        <a:ln>
          <a:solidFill>
            <a:srgbClr val="439783"/>
          </a:solidFill>
        </a:ln>
      </dgm:spPr>
      <dgm:t>
        <a:bodyPr/>
        <a:lstStyle/>
        <a:p>
          <a:r>
            <a:rPr lang="zh-CN" altLang="en-US" dirty="0">
              <a:latin typeface="思源黑体 CN Regular" pitchFamily="34" charset="-122"/>
              <a:ea typeface="思源黑体 CN Regular" pitchFamily="34" charset="-122"/>
            </a:rPr>
            <a:t>着重于生产结束后产品检验</a:t>
          </a:r>
        </a:p>
      </dgm:t>
    </dgm:pt>
    <dgm:pt modelId="{0CD5D4B0-794A-4BE4-BFEE-73CC4B8F05BC}" cxnId="{0A263C5A-7BE9-4B6C-806F-BB937768A396}" type="parTrans">
      <dgm:prSet/>
      <dgm:spPr>
        <a:ln>
          <a:solidFill>
            <a:srgbClr val="439783"/>
          </a:solidFill>
        </a:ln>
      </dgm:spPr>
      <dgm:t>
        <a:bodyPr/>
        <a:lstStyle/>
        <a:p>
          <a:endParaRPr lang="zh-CN" altLang="en-US"/>
        </a:p>
      </dgm:t>
    </dgm:pt>
    <dgm:pt modelId="{5CD64CD3-2EF9-4647-ABA3-4A59F239A67D}" cxnId="{0A263C5A-7BE9-4B6C-806F-BB937768A396}" type="sibTrans">
      <dgm:prSet/>
      <dgm:spPr/>
      <dgm:t>
        <a:bodyPr/>
        <a:lstStyle/>
        <a:p>
          <a:endParaRPr lang="zh-CN" altLang="en-US"/>
        </a:p>
      </dgm:t>
    </dgm:pt>
    <dgm:pt modelId="{8EF26DAA-30B4-4015-AD0F-03E35EC37A14}">
      <dgm:prSet/>
      <dgm:spPr>
        <a:ln>
          <a:solidFill>
            <a:srgbClr val="439783"/>
          </a:solidFill>
        </a:ln>
      </dgm:spPr>
      <dgm:t>
        <a:bodyPr/>
        <a:lstStyle/>
        <a:p>
          <a:r>
            <a:rPr lang="zh-CN" altLang="en-US" dirty="0">
              <a:latin typeface="思源黑体 CN Regular" pitchFamily="34" charset="-122"/>
              <a:ea typeface="思源黑体 CN Regular" pitchFamily="34" charset="-122"/>
            </a:rPr>
            <a:t>着重于在线或旁线检测</a:t>
          </a:r>
        </a:p>
      </dgm:t>
    </dgm:pt>
    <dgm:pt modelId="{508ADC40-C8CD-4C84-B70D-C5E90B6C13FB}" cxnId="{B9DE0E61-4FB1-42AA-8AED-5FF7882C9607}" type="parTrans">
      <dgm:prSet/>
      <dgm:spPr>
        <a:ln>
          <a:solidFill>
            <a:srgbClr val="439783"/>
          </a:solidFill>
        </a:ln>
      </dgm:spPr>
      <dgm:t>
        <a:bodyPr/>
        <a:lstStyle/>
        <a:p>
          <a:endParaRPr lang="zh-CN" altLang="en-US"/>
        </a:p>
      </dgm:t>
    </dgm:pt>
    <dgm:pt modelId="{1975FA1F-CC26-45D5-BD39-122A24FE8591}" cxnId="{B9DE0E61-4FB1-42AA-8AED-5FF7882C9607}" type="sibTrans">
      <dgm:prSet/>
      <dgm:spPr/>
      <dgm:t>
        <a:bodyPr/>
        <a:lstStyle/>
        <a:p>
          <a:endParaRPr lang="zh-CN" altLang="en-US"/>
        </a:p>
      </dgm:t>
    </dgm:pt>
    <dgm:pt modelId="{FA2B6912-F298-41E8-B9AA-217F64379952}" type="pres">
      <dgm:prSet presAssocID="{9ADE126A-DC0A-48E5-821A-86645B4771EF}" presName="diagram" presStyleCnt="0">
        <dgm:presLayoutVars>
          <dgm:chPref val="1"/>
          <dgm:dir/>
          <dgm:animOne val="branch"/>
          <dgm:animLvl val="lvl"/>
          <dgm:resizeHandles/>
        </dgm:presLayoutVars>
      </dgm:prSet>
      <dgm:spPr/>
    </dgm:pt>
    <dgm:pt modelId="{8768AFB6-BB50-42A8-B149-AEAC7E5A9459}" type="pres">
      <dgm:prSet presAssocID="{AF476310-BE4C-44B0-AE80-B0B6BD72BCBA}" presName="root" presStyleCnt="0"/>
      <dgm:spPr/>
    </dgm:pt>
    <dgm:pt modelId="{75139897-FF8B-49D9-A9C6-9B744164A450}" type="pres">
      <dgm:prSet presAssocID="{AF476310-BE4C-44B0-AE80-B0B6BD72BCBA}" presName="rootComposite" presStyleCnt="0"/>
      <dgm:spPr/>
    </dgm:pt>
    <dgm:pt modelId="{65A912BB-120A-4218-832F-AC281101997E}" type="pres">
      <dgm:prSet presAssocID="{AF476310-BE4C-44B0-AE80-B0B6BD72BCBA}" presName="rootText" presStyleLbl="node1" presStyleIdx="0" presStyleCnt="2" custLinFactNeighborX="-21323"/>
      <dgm:spPr/>
    </dgm:pt>
    <dgm:pt modelId="{B1758BBC-5715-4B57-9B12-E66264CD756E}" type="pres">
      <dgm:prSet presAssocID="{AF476310-BE4C-44B0-AE80-B0B6BD72BCBA}" presName="rootConnector" presStyleLbl="node1" presStyleIdx="0" presStyleCnt="2"/>
      <dgm:spPr/>
    </dgm:pt>
    <dgm:pt modelId="{FAA15003-E314-47DD-92A7-4EEF82DD89FE}" type="pres">
      <dgm:prSet presAssocID="{AF476310-BE4C-44B0-AE80-B0B6BD72BCBA}" presName="childShape" presStyleCnt="0"/>
      <dgm:spPr/>
    </dgm:pt>
    <dgm:pt modelId="{0310B56C-3880-478E-9F5A-039B2BE6A948}" type="pres">
      <dgm:prSet presAssocID="{76BB8923-2A68-4ABA-B6BE-3D44094E6502}" presName="Name13" presStyleLbl="parChTrans1D2" presStyleIdx="0" presStyleCnt="6"/>
      <dgm:spPr/>
    </dgm:pt>
    <dgm:pt modelId="{802D842A-1953-4B91-8FD0-E5B4BF86ADCA}" type="pres">
      <dgm:prSet presAssocID="{6FBDDB19-A561-48B2-B908-D442F384F66F}" presName="childText" presStyleLbl="bgAcc1" presStyleIdx="0" presStyleCnt="6" custScaleX="120202" custLinFactNeighborX="-26653">
        <dgm:presLayoutVars>
          <dgm:bulletEnabled val="1"/>
        </dgm:presLayoutVars>
      </dgm:prSet>
      <dgm:spPr/>
    </dgm:pt>
    <dgm:pt modelId="{6D0E40AE-9BD6-4998-B565-213C3281E40D}" type="pres">
      <dgm:prSet presAssocID="{17C294A8-5FDD-48AB-B3C3-3ED404B268FA}" presName="Name13" presStyleLbl="parChTrans1D2" presStyleIdx="1" presStyleCnt="6"/>
      <dgm:spPr/>
    </dgm:pt>
    <dgm:pt modelId="{2FD33567-2784-4435-90F5-F9736A552170}" type="pres">
      <dgm:prSet presAssocID="{5E96F2D8-AEFF-47B5-BC73-3A6944A007A9}" presName="childText" presStyleLbl="bgAcc1" presStyleIdx="1" presStyleCnt="6" custScaleX="120614" custLinFactNeighborX="-26653">
        <dgm:presLayoutVars>
          <dgm:bulletEnabled val="1"/>
        </dgm:presLayoutVars>
      </dgm:prSet>
      <dgm:spPr/>
    </dgm:pt>
    <dgm:pt modelId="{F68F28ED-3554-4B5C-A10A-34B2A4E2DB77}" type="pres">
      <dgm:prSet presAssocID="{0CD5D4B0-794A-4BE4-BFEE-73CC4B8F05BC}" presName="Name13" presStyleLbl="parChTrans1D2" presStyleIdx="2" presStyleCnt="6"/>
      <dgm:spPr/>
    </dgm:pt>
    <dgm:pt modelId="{0820CCB1-AF68-4FF5-9BE7-1BD5E52D6E94}" type="pres">
      <dgm:prSet presAssocID="{6027D604-E5E1-4E61-ABD8-DB90D7EAEF25}" presName="childText" presStyleLbl="bgAcc1" presStyleIdx="2" presStyleCnt="6" custScaleX="120202" custLinFactNeighborX="-26653">
        <dgm:presLayoutVars>
          <dgm:bulletEnabled val="1"/>
        </dgm:presLayoutVars>
      </dgm:prSet>
      <dgm:spPr/>
    </dgm:pt>
    <dgm:pt modelId="{4CCB1F4E-5AD7-4CB4-AA9C-19806C6D4D12}" type="pres">
      <dgm:prSet presAssocID="{EADA073D-B0E3-4B17-B6B7-0B431DC67B33}" presName="root" presStyleCnt="0"/>
      <dgm:spPr/>
    </dgm:pt>
    <dgm:pt modelId="{24948EFF-8FC3-461F-9A36-39F4501A9E5F}" type="pres">
      <dgm:prSet presAssocID="{EADA073D-B0E3-4B17-B6B7-0B431DC67B33}" presName="rootComposite" presStyleCnt="0"/>
      <dgm:spPr/>
    </dgm:pt>
    <dgm:pt modelId="{1A744FA3-BB32-4F37-A932-306EFE5568FF}" type="pres">
      <dgm:prSet presAssocID="{EADA073D-B0E3-4B17-B6B7-0B431DC67B33}" presName="rootText" presStyleLbl="node1" presStyleIdx="1" presStyleCnt="2"/>
      <dgm:spPr/>
    </dgm:pt>
    <dgm:pt modelId="{D2F8E730-DF19-403B-A065-B4CBCA863997}" type="pres">
      <dgm:prSet presAssocID="{EADA073D-B0E3-4B17-B6B7-0B431DC67B33}" presName="rootConnector" presStyleLbl="node1" presStyleIdx="1" presStyleCnt="2"/>
      <dgm:spPr/>
    </dgm:pt>
    <dgm:pt modelId="{5F54BF1E-ED81-42F9-8459-1531E5AC0377}" type="pres">
      <dgm:prSet presAssocID="{EADA073D-B0E3-4B17-B6B7-0B431DC67B33}" presName="childShape" presStyleCnt="0"/>
      <dgm:spPr/>
    </dgm:pt>
    <dgm:pt modelId="{80C5ACAC-E4EE-479A-98FD-658464575DF8}" type="pres">
      <dgm:prSet presAssocID="{358B5117-C6EC-4B8C-9D10-D2F64C10F421}" presName="Name13" presStyleLbl="parChTrans1D2" presStyleIdx="3" presStyleCnt="6"/>
      <dgm:spPr/>
    </dgm:pt>
    <dgm:pt modelId="{19833B9F-4763-42B6-AAF8-0E750581D0F4}" type="pres">
      <dgm:prSet presAssocID="{F4603AF2-7635-4B39-836E-C687DBAB40B7}" presName="childText" presStyleLbl="bgAcc1" presStyleIdx="3" presStyleCnt="6" custScaleX="125377">
        <dgm:presLayoutVars>
          <dgm:bulletEnabled val="1"/>
        </dgm:presLayoutVars>
      </dgm:prSet>
      <dgm:spPr/>
    </dgm:pt>
    <dgm:pt modelId="{849175D6-6E89-42A1-9F24-904372B9C439}" type="pres">
      <dgm:prSet presAssocID="{F2637BFD-E587-494D-A8C9-0FAB0EE0B535}" presName="Name13" presStyleLbl="parChTrans1D2" presStyleIdx="4" presStyleCnt="6"/>
      <dgm:spPr/>
    </dgm:pt>
    <dgm:pt modelId="{0B00A163-6664-4275-ADFD-4485149B3995}" type="pres">
      <dgm:prSet presAssocID="{4DDA14A6-05BB-4AE4-A297-3FDFB39397FE}" presName="childText" presStyleLbl="bgAcc1" presStyleIdx="4" presStyleCnt="6" custScaleX="125377">
        <dgm:presLayoutVars>
          <dgm:bulletEnabled val="1"/>
        </dgm:presLayoutVars>
      </dgm:prSet>
      <dgm:spPr/>
    </dgm:pt>
    <dgm:pt modelId="{6EFE37FE-9DB1-4C3D-A7EA-1F1F973E2B11}" type="pres">
      <dgm:prSet presAssocID="{508ADC40-C8CD-4C84-B70D-C5E90B6C13FB}" presName="Name13" presStyleLbl="parChTrans1D2" presStyleIdx="5" presStyleCnt="6"/>
      <dgm:spPr/>
    </dgm:pt>
    <dgm:pt modelId="{FD7BB736-B63E-41E5-A3C0-7E51944EFEDE}" type="pres">
      <dgm:prSet presAssocID="{8EF26DAA-30B4-4015-AD0F-03E35EC37A14}" presName="childText" presStyleLbl="bgAcc1" presStyleIdx="5" presStyleCnt="6" custScaleX="125345">
        <dgm:presLayoutVars>
          <dgm:bulletEnabled val="1"/>
        </dgm:presLayoutVars>
      </dgm:prSet>
      <dgm:spPr/>
    </dgm:pt>
  </dgm:ptLst>
  <dgm:cxnLst>
    <dgm:cxn modelId="{D264E802-6E2F-4703-BE6C-A16DCFE3832A}" srcId="{9ADE126A-DC0A-48E5-821A-86645B4771EF}" destId="{EADA073D-B0E3-4B17-B6B7-0B431DC67B33}" srcOrd="1" destOrd="0" parTransId="{70663D0B-0D85-4DA5-95D1-76BF6C3481E3}" sibTransId="{7E96AA06-6712-4150-8668-9E4CF6B49C09}"/>
    <dgm:cxn modelId="{957D5C23-0970-40AC-8F03-C0D546359BD9}" type="presOf" srcId="{4DDA14A6-05BB-4AE4-A297-3FDFB39397FE}" destId="{0B00A163-6664-4275-ADFD-4485149B3995}" srcOrd="0" destOrd="0" presId="urn:microsoft.com/office/officeart/2005/8/layout/hierarchy3#4"/>
    <dgm:cxn modelId="{1E5D972A-5E89-4F80-BFE8-CEFE912F6E04}" srcId="{9ADE126A-DC0A-48E5-821A-86645B4771EF}" destId="{AF476310-BE4C-44B0-AE80-B0B6BD72BCBA}" srcOrd="0" destOrd="0" parTransId="{15BDCD93-083A-4746-A7F9-5F1DDC360FEF}" sibTransId="{53C9C7CF-805E-4DFF-98AC-F4600B06E584}"/>
    <dgm:cxn modelId="{BDE53D2E-F3A5-45E0-917C-78BAB17569CD}" type="presOf" srcId="{8EF26DAA-30B4-4015-AD0F-03E35EC37A14}" destId="{FD7BB736-B63E-41E5-A3C0-7E51944EFEDE}" srcOrd="0" destOrd="0" presId="urn:microsoft.com/office/officeart/2005/8/layout/hierarchy3#4"/>
    <dgm:cxn modelId="{33486B37-9F03-4B68-9E96-9FD1DB443F4F}" srcId="{EADA073D-B0E3-4B17-B6B7-0B431DC67B33}" destId="{4DDA14A6-05BB-4AE4-A297-3FDFB39397FE}" srcOrd="1" destOrd="0" parTransId="{F2637BFD-E587-494D-A8C9-0FAB0EE0B535}" sibTransId="{F4E001CB-C4F4-478B-A310-1A8FB3755936}"/>
    <dgm:cxn modelId="{DEC0A23F-C21C-4A0E-9267-04C816627365}" type="presOf" srcId="{6027D604-E5E1-4E61-ABD8-DB90D7EAEF25}" destId="{0820CCB1-AF68-4FF5-9BE7-1BD5E52D6E94}" srcOrd="0" destOrd="0" presId="urn:microsoft.com/office/officeart/2005/8/layout/hierarchy3#4"/>
    <dgm:cxn modelId="{B9DE0E61-4FB1-42AA-8AED-5FF7882C9607}" srcId="{EADA073D-B0E3-4B17-B6B7-0B431DC67B33}" destId="{8EF26DAA-30B4-4015-AD0F-03E35EC37A14}" srcOrd="2" destOrd="0" parTransId="{508ADC40-C8CD-4C84-B70D-C5E90B6C13FB}" sibTransId="{1975FA1F-CC26-45D5-BD39-122A24FE8591}"/>
    <dgm:cxn modelId="{F3DC7B41-5FB1-4616-8D30-1E3F47138A42}" type="presOf" srcId="{9ADE126A-DC0A-48E5-821A-86645B4771EF}" destId="{FA2B6912-F298-41E8-B9AA-217F64379952}" srcOrd="0" destOrd="0" presId="urn:microsoft.com/office/officeart/2005/8/layout/hierarchy3#4"/>
    <dgm:cxn modelId="{7557B042-D4C9-4754-84CB-C17AF38C6021}" type="presOf" srcId="{6FBDDB19-A561-48B2-B908-D442F384F66F}" destId="{802D842A-1953-4B91-8FD0-E5B4BF86ADCA}" srcOrd="0" destOrd="0" presId="urn:microsoft.com/office/officeart/2005/8/layout/hierarchy3#4"/>
    <dgm:cxn modelId="{40D22369-3C6A-47F6-A099-6EFCCC86C58E}" type="presOf" srcId="{508ADC40-C8CD-4C84-B70D-C5E90B6C13FB}" destId="{6EFE37FE-9DB1-4C3D-A7EA-1F1F973E2B11}" srcOrd="0" destOrd="0" presId="urn:microsoft.com/office/officeart/2005/8/layout/hierarchy3#4"/>
    <dgm:cxn modelId="{0A263C5A-7BE9-4B6C-806F-BB937768A396}" srcId="{AF476310-BE4C-44B0-AE80-B0B6BD72BCBA}" destId="{6027D604-E5E1-4E61-ABD8-DB90D7EAEF25}" srcOrd="2" destOrd="0" parTransId="{0CD5D4B0-794A-4BE4-BFEE-73CC4B8F05BC}" sibTransId="{5CD64CD3-2EF9-4647-ABA3-4A59F239A67D}"/>
    <dgm:cxn modelId="{F34B947A-2269-4A1B-A908-776EC23AC67E}" type="presOf" srcId="{F4603AF2-7635-4B39-836E-C687DBAB40B7}" destId="{19833B9F-4763-42B6-AAF8-0E750581D0F4}" srcOrd="0" destOrd="0" presId="urn:microsoft.com/office/officeart/2005/8/layout/hierarchy3#4"/>
    <dgm:cxn modelId="{C600FF8B-334E-41FB-B65D-B5425AA5ADDF}" type="presOf" srcId="{EADA073D-B0E3-4B17-B6B7-0B431DC67B33}" destId="{1A744FA3-BB32-4F37-A932-306EFE5568FF}" srcOrd="0" destOrd="0" presId="urn:microsoft.com/office/officeart/2005/8/layout/hierarchy3#4"/>
    <dgm:cxn modelId="{DFDCE590-37FB-4E73-A582-994F29843E21}" type="presOf" srcId="{76BB8923-2A68-4ABA-B6BE-3D44094E6502}" destId="{0310B56C-3880-478E-9F5A-039B2BE6A948}" srcOrd="0" destOrd="0" presId="urn:microsoft.com/office/officeart/2005/8/layout/hierarchy3#4"/>
    <dgm:cxn modelId="{FE5EC099-CB7D-4635-AA96-AF8CDCF3DAA8}" srcId="{AF476310-BE4C-44B0-AE80-B0B6BD72BCBA}" destId="{6FBDDB19-A561-48B2-B908-D442F384F66F}" srcOrd="0" destOrd="0" parTransId="{76BB8923-2A68-4ABA-B6BE-3D44094E6502}" sibTransId="{68C3D4E8-BF42-45BD-90DD-A78510255BC5}"/>
    <dgm:cxn modelId="{07FF809A-7E33-4853-AB52-D8FB3CF49BD2}" type="presOf" srcId="{358B5117-C6EC-4B8C-9D10-D2F64C10F421}" destId="{80C5ACAC-E4EE-479A-98FD-658464575DF8}" srcOrd="0" destOrd="0" presId="urn:microsoft.com/office/officeart/2005/8/layout/hierarchy3#4"/>
    <dgm:cxn modelId="{70CF379D-1342-49ED-A827-12ECF6BE9475}" type="presOf" srcId="{AF476310-BE4C-44B0-AE80-B0B6BD72BCBA}" destId="{65A912BB-120A-4218-832F-AC281101997E}" srcOrd="0" destOrd="0" presId="urn:microsoft.com/office/officeart/2005/8/layout/hierarchy3#4"/>
    <dgm:cxn modelId="{422075A1-F6FA-4574-A579-4229EEDF0BC3}" type="presOf" srcId="{F2637BFD-E587-494D-A8C9-0FAB0EE0B535}" destId="{849175D6-6E89-42A1-9F24-904372B9C439}" srcOrd="0" destOrd="0" presId="urn:microsoft.com/office/officeart/2005/8/layout/hierarchy3#4"/>
    <dgm:cxn modelId="{DD2CDFB1-8CD5-4847-A54A-3A04478E1B5E}" type="presOf" srcId="{17C294A8-5FDD-48AB-B3C3-3ED404B268FA}" destId="{6D0E40AE-9BD6-4998-B565-213C3281E40D}" srcOrd="0" destOrd="0" presId="urn:microsoft.com/office/officeart/2005/8/layout/hierarchy3#4"/>
    <dgm:cxn modelId="{EE8D31B3-6633-452D-89FE-EF62E339900D}" type="presOf" srcId="{EADA073D-B0E3-4B17-B6B7-0B431DC67B33}" destId="{D2F8E730-DF19-403B-A065-B4CBCA863997}" srcOrd="1" destOrd="0" presId="urn:microsoft.com/office/officeart/2005/8/layout/hierarchy3#4"/>
    <dgm:cxn modelId="{DD5319B4-6343-43E0-A37D-BA8BA8659699}" srcId="{EADA073D-B0E3-4B17-B6B7-0B431DC67B33}" destId="{F4603AF2-7635-4B39-836E-C687DBAB40B7}" srcOrd="0" destOrd="0" parTransId="{358B5117-C6EC-4B8C-9D10-D2F64C10F421}" sibTransId="{D2B31CF5-0897-4FD3-8663-20B1D5FBE811}"/>
    <dgm:cxn modelId="{C3B2F2B8-46E1-492F-9E54-8BA553C2733A}" type="presOf" srcId="{0CD5D4B0-794A-4BE4-BFEE-73CC4B8F05BC}" destId="{F68F28ED-3554-4B5C-A10A-34B2A4E2DB77}" srcOrd="0" destOrd="0" presId="urn:microsoft.com/office/officeart/2005/8/layout/hierarchy3#4"/>
    <dgm:cxn modelId="{66BB42CE-8602-4453-8BCE-C76B1C070427}" srcId="{AF476310-BE4C-44B0-AE80-B0B6BD72BCBA}" destId="{5E96F2D8-AEFF-47B5-BC73-3A6944A007A9}" srcOrd="1" destOrd="0" parTransId="{17C294A8-5FDD-48AB-B3C3-3ED404B268FA}" sibTransId="{60B61790-2CA4-4940-9B5A-A8B3D8AAE176}"/>
    <dgm:cxn modelId="{76830FD9-E449-41D2-B69E-CEA9FA53C8DF}" type="presOf" srcId="{AF476310-BE4C-44B0-AE80-B0B6BD72BCBA}" destId="{B1758BBC-5715-4B57-9B12-E66264CD756E}" srcOrd="1" destOrd="0" presId="urn:microsoft.com/office/officeart/2005/8/layout/hierarchy3#4"/>
    <dgm:cxn modelId="{0A7351DC-BA3F-47FF-AE8E-7EC44B3E57DC}" type="presOf" srcId="{5E96F2D8-AEFF-47B5-BC73-3A6944A007A9}" destId="{2FD33567-2784-4435-90F5-F9736A552170}" srcOrd="0" destOrd="0" presId="urn:microsoft.com/office/officeart/2005/8/layout/hierarchy3#4"/>
    <dgm:cxn modelId="{5D2BEEA7-F80D-44B0-8DDA-F969CC81B651}" type="presParOf" srcId="{FA2B6912-F298-41E8-B9AA-217F64379952}" destId="{8768AFB6-BB50-42A8-B149-AEAC7E5A9459}" srcOrd="0" destOrd="0" presId="urn:microsoft.com/office/officeart/2005/8/layout/hierarchy3#4"/>
    <dgm:cxn modelId="{60FDCA11-A69C-46BA-8D47-D11949B53DD3}" type="presParOf" srcId="{8768AFB6-BB50-42A8-B149-AEAC7E5A9459}" destId="{75139897-FF8B-49D9-A9C6-9B744164A450}" srcOrd="0" destOrd="0" presId="urn:microsoft.com/office/officeart/2005/8/layout/hierarchy3#4"/>
    <dgm:cxn modelId="{607FADCE-9550-4F50-971C-22570C48B98F}" type="presParOf" srcId="{75139897-FF8B-49D9-A9C6-9B744164A450}" destId="{65A912BB-120A-4218-832F-AC281101997E}" srcOrd="0" destOrd="0" presId="urn:microsoft.com/office/officeart/2005/8/layout/hierarchy3#4"/>
    <dgm:cxn modelId="{4D5A82CD-2CA2-43D3-9512-5AA6EE142ACC}" type="presParOf" srcId="{75139897-FF8B-49D9-A9C6-9B744164A450}" destId="{B1758BBC-5715-4B57-9B12-E66264CD756E}" srcOrd="1" destOrd="0" presId="urn:microsoft.com/office/officeart/2005/8/layout/hierarchy3#4"/>
    <dgm:cxn modelId="{8271089E-C398-41FF-BBBE-A0080B11DEFF}" type="presParOf" srcId="{8768AFB6-BB50-42A8-B149-AEAC7E5A9459}" destId="{FAA15003-E314-47DD-92A7-4EEF82DD89FE}" srcOrd="1" destOrd="0" presId="urn:microsoft.com/office/officeart/2005/8/layout/hierarchy3#4"/>
    <dgm:cxn modelId="{BDF169B4-119C-42C1-9BDD-3AB1765F78A5}" type="presParOf" srcId="{FAA15003-E314-47DD-92A7-4EEF82DD89FE}" destId="{0310B56C-3880-478E-9F5A-039B2BE6A948}" srcOrd="0" destOrd="0" presId="urn:microsoft.com/office/officeart/2005/8/layout/hierarchy3#4"/>
    <dgm:cxn modelId="{2EB8ED39-160A-4EB3-B76A-265AFD0DC500}" type="presParOf" srcId="{FAA15003-E314-47DD-92A7-4EEF82DD89FE}" destId="{802D842A-1953-4B91-8FD0-E5B4BF86ADCA}" srcOrd="1" destOrd="0" presId="urn:microsoft.com/office/officeart/2005/8/layout/hierarchy3#4"/>
    <dgm:cxn modelId="{402D113B-98C1-4CAB-BDBA-40EEB633D59B}" type="presParOf" srcId="{FAA15003-E314-47DD-92A7-4EEF82DD89FE}" destId="{6D0E40AE-9BD6-4998-B565-213C3281E40D}" srcOrd="2" destOrd="0" presId="urn:microsoft.com/office/officeart/2005/8/layout/hierarchy3#4"/>
    <dgm:cxn modelId="{01D32ECB-36C7-4C8D-B308-B69D804E1F21}" type="presParOf" srcId="{FAA15003-E314-47DD-92A7-4EEF82DD89FE}" destId="{2FD33567-2784-4435-90F5-F9736A552170}" srcOrd="3" destOrd="0" presId="urn:microsoft.com/office/officeart/2005/8/layout/hierarchy3#4"/>
    <dgm:cxn modelId="{EC4DB715-09B0-436F-95FB-C85581043D19}" type="presParOf" srcId="{FAA15003-E314-47DD-92A7-4EEF82DD89FE}" destId="{F68F28ED-3554-4B5C-A10A-34B2A4E2DB77}" srcOrd="4" destOrd="0" presId="urn:microsoft.com/office/officeart/2005/8/layout/hierarchy3#4"/>
    <dgm:cxn modelId="{221EC5D3-49F3-4209-AAC2-C978A4E44098}" type="presParOf" srcId="{FAA15003-E314-47DD-92A7-4EEF82DD89FE}" destId="{0820CCB1-AF68-4FF5-9BE7-1BD5E52D6E94}" srcOrd="5" destOrd="0" presId="urn:microsoft.com/office/officeart/2005/8/layout/hierarchy3#4"/>
    <dgm:cxn modelId="{4707C13F-EE7E-44B7-8F26-2B82C1DA2439}" type="presParOf" srcId="{FA2B6912-F298-41E8-B9AA-217F64379952}" destId="{4CCB1F4E-5AD7-4CB4-AA9C-19806C6D4D12}" srcOrd="1" destOrd="0" presId="urn:microsoft.com/office/officeart/2005/8/layout/hierarchy3#4"/>
    <dgm:cxn modelId="{7734AE07-58B5-4F9C-8B6A-CAA96E54812B}" type="presParOf" srcId="{4CCB1F4E-5AD7-4CB4-AA9C-19806C6D4D12}" destId="{24948EFF-8FC3-461F-9A36-39F4501A9E5F}" srcOrd="0" destOrd="0" presId="urn:microsoft.com/office/officeart/2005/8/layout/hierarchy3#4"/>
    <dgm:cxn modelId="{8732C0BD-4C62-4A68-BB98-E5B30738C081}" type="presParOf" srcId="{24948EFF-8FC3-461F-9A36-39F4501A9E5F}" destId="{1A744FA3-BB32-4F37-A932-306EFE5568FF}" srcOrd="0" destOrd="0" presId="urn:microsoft.com/office/officeart/2005/8/layout/hierarchy3#4"/>
    <dgm:cxn modelId="{318B7DFA-16A4-4403-BA4D-677EADA7C009}" type="presParOf" srcId="{24948EFF-8FC3-461F-9A36-39F4501A9E5F}" destId="{D2F8E730-DF19-403B-A065-B4CBCA863997}" srcOrd="1" destOrd="0" presId="urn:microsoft.com/office/officeart/2005/8/layout/hierarchy3#4"/>
    <dgm:cxn modelId="{FC5E0E1E-13E3-4145-A51B-C869533C42AE}" type="presParOf" srcId="{4CCB1F4E-5AD7-4CB4-AA9C-19806C6D4D12}" destId="{5F54BF1E-ED81-42F9-8459-1531E5AC0377}" srcOrd="1" destOrd="0" presId="urn:microsoft.com/office/officeart/2005/8/layout/hierarchy3#4"/>
    <dgm:cxn modelId="{B46AB292-397B-4873-9B2F-D486DB07B7CC}" type="presParOf" srcId="{5F54BF1E-ED81-42F9-8459-1531E5AC0377}" destId="{80C5ACAC-E4EE-479A-98FD-658464575DF8}" srcOrd="0" destOrd="0" presId="urn:microsoft.com/office/officeart/2005/8/layout/hierarchy3#4"/>
    <dgm:cxn modelId="{A7C2C633-2875-4B3E-BC9E-CB54ABB0DC98}" type="presParOf" srcId="{5F54BF1E-ED81-42F9-8459-1531E5AC0377}" destId="{19833B9F-4763-42B6-AAF8-0E750581D0F4}" srcOrd="1" destOrd="0" presId="urn:microsoft.com/office/officeart/2005/8/layout/hierarchy3#4"/>
    <dgm:cxn modelId="{4A7C51D2-2666-4B4F-904B-EDD29493BFFE}" type="presParOf" srcId="{5F54BF1E-ED81-42F9-8459-1531E5AC0377}" destId="{849175D6-6E89-42A1-9F24-904372B9C439}" srcOrd="2" destOrd="0" presId="urn:microsoft.com/office/officeart/2005/8/layout/hierarchy3#4"/>
    <dgm:cxn modelId="{758EA81E-C70E-4234-AEB0-C13E8DD4C67B}" type="presParOf" srcId="{5F54BF1E-ED81-42F9-8459-1531E5AC0377}" destId="{0B00A163-6664-4275-ADFD-4485149B3995}" srcOrd="3" destOrd="0" presId="urn:microsoft.com/office/officeart/2005/8/layout/hierarchy3#4"/>
    <dgm:cxn modelId="{EB3A97AF-F9BD-4B00-84EE-C9CFF40D981A}" type="presParOf" srcId="{5F54BF1E-ED81-42F9-8459-1531E5AC0377}" destId="{6EFE37FE-9DB1-4C3D-A7EA-1F1F973E2B11}" srcOrd="4" destOrd="0" presId="urn:microsoft.com/office/officeart/2005/8/layout/hierarchy3#4"/>
    <dgm:cxn modelId="{DBEC7261-E21F-40F0-AE32-152744133928}" type="presParOf" srcId="{5F54BF1E-ED81-42F9-8459-1531E5AC0377}" destId="{FD7BB736-B63E-41E5-A3C0-7E51944EFEDE}" srcOrd="5" destOrd="0" presId="urn:microsoft.com/office/officeart/2005/8/layout/hierarchy3#4"/>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FD18545A-8070-4956-80CB-D433309259E0}" type="doc">
      <dgm:prSet loTypeId="urn:microsoft.com/office/officeart/2005/8/layout/vList5" loCatId="list" qsTypeId="urn:microsoft.com/office/officeart/2005/8/quickstyle/simple1#17" qsCatId="simple" csTypeId="urn:microsoft.com/office/officeart/2005/8/colors/accent1_2#16" csCatId="accent1" phldr="1"/>
      <dgm:spPr/>
      <dgm:t>
        <a:bodyPr/>
        <a:lstStyle/>
        <a:p>
          <a:endParaRPr lang="zh-CN" altLang="en-US"/>
        </a:p>
      </dgm:t>
    </dgm:pt>
    <dgm:pt modelId="{67F1848A-06F5-4BB7-B076-24ED1B845867}">
      <dgm:prSet phldrT="[文本]" custT="1"/>
      <dgm:spPr>
        <a:solidFill>
          <a:srgbClr val="377D6C"/>
        </a:solidFill>
        <a:ln>
          <a:noFill/>
        </a:ln>
      </dgm:spPr>
      <dgm:t>
        <a:bodyPr/>
        <a:lstStyle/>
        <a:p>
          <a:r>
            <a:rPr lang="zh-CN" altLang="en-US" sz="2000" b="0" dirty="0">
              <a:solidFill>
                <a:schemeClr val="bg1"/>
              </a:solidFill>
              <a:latin typeface="思源黑体 CN Regular" pitchFamily="34" charset="-122"/>
              <a:ea typeface="思源黑体 CN Regular" pitchFamily="34" charset="-122"/>
            </a:rPr>
            <a:t>内部知识</a:t>
          </a:r>
        </a:p>
      </dgm:t>
    </dgm:pt>
    <dgm:pt modelId="{35766DFC-97C7-4BFD-B687-D89EAD41F14D}" cxnId="{8C203B24-BCE5-46C3-BFC8-212E9508A05E}" type="parTrans">
      <dgm:prSet/>
      <dgm:spPr/>
      <dgm:t>
        <a:bodyPr/>
        <a:lstStyle/>
        <a:p>
          <a:endParaRPr lang="zh-CN" altLang="en-US"/>
        </a:p>
      </dgm:t>
    </dgm:pt>
    <dgm:pt modelId="{74A44F0C-D35D-44CD-870A-256CA3A6F97A}" cxnId="{8C203B24-BCE5-46C3-BFC8-212E9508A05E}" type="sibTrans">
      <dgm:prSet/>
      <dgm:spPr/>
      <dgm:t>
        <a:bodyPr/>
        <a:lstStyle/>
        <a:p>
          <a:endParaRPr lang="zh-CN" altLang="en-US"/>
        </a:p>
      </dgm:t>
    </dgm:pt>
    <dgm:pt modelId="{74E42850-5483-42A4-AAF8-C94EA1A25100}">
      <dgm:prSet phldrT="[文本]"/>
      <dgm:spPr>
        <a:solidFill>
          <a:srgbClr val="4AA892">
            <a:alpha val="90000"/>
          </a:srgbClr>
        </a:solidFill>
      </dgm:spPr>
      <dgm:t>
        <a:bodyPr/>
        <a:lstStyle/>
        <a:p>
          <a:r>
            <a:rPr lang="zh-CN" altLang="en-US" dirty="0">
              <a:latin typeface="思源黑体 CN Normal" panose="020B0400000000000000" pitchFamily="34" charset="-122"/>
              <a:ea typeface="思源黑体 CN Normal" panose="020B0400000000000000" pitchFamily="34" charset="-122"/>
              <a:sym typeface="+mn-ea"/>
            </a:rPr>
            <a:t>开发和生产经验</a:t>
          </a:r>
          <a:endParaRPr lang="zh-CN" altLang="en-US" dirty="0"/>
        </a:p>
      </dgm:t>
    </dgm:pt>
    <dgm:pt modelId="{E43E2EB5-DA0F-407B-AA1F-334A77F56586}" cxnId="{39A195DB-EA50-410A-B046-BC7BDA15EE42}" type="parTrans">
      <dgm:prSet/>
      <dgm:spPr/>
      <dgm:t>
        <a:bodyPr/>
        <a:lstStyle/>
        <a:p>
          <a:endParaRPr lang="zh-CN" altLang="en-US"/>
        </a:p>
      </dgm:t>
    </dgm:pt>
    <dgm:pt modelId="{0E2D2640-3A50-4138-9CA5-E84CE507617B}" cxnId="{39A195DB-EA50-410A-B046-BC7BDA15EE42}" type="sibTrans">
      <dgm:prSet/>
      <dgm:spPr/>
      <dgm:t>
        <a:bodyPr/>
        <a:lstStyle/>
        <a:p>
          <a:endParaRPr lang="zh-CN" altLang="en-US"/>
        </a:p>
      </dgm:t>
    </dgm:pt>
    <dgm:pt modelId="{693BBAD8-8E66-4E88-BABE-B8BFBD49DA9B}">
      <dgm:prSet phldrT="[文本]" custT="1"/>
      <dgm:spPr>
        <a:solidFill>
          <a:srgbClr val="377D6C"/>
        </a:solidFill>
        <a:ln>
          <a:noFill/>
        </a:ln>
      </dgm:spPr>
      <dgm:t>
        <a:bodyPr/>
        <a:lstStyle/>
        <a:p>
          <a:r>
            <a:rPr lang="zh-CN" altLang="en-US" sz="2000" b="0" dirty="0">
              <a:latin typeface="思源黑体 CN Regular" pitchFamily="34" charset="-122"/>
              <a:ea typeface="思源黑体 CN Regular" pitchFamily="34" charset="-122"/>
            </a:rPr>
            <a:t>外部知识</a:t>
          </a:r>
        </a:p>
      </dgm:t>
    </dgm:pt>
    <dgm:pt modelId="{B485BC0E-875B-4525-897E-E59987F568CA}" cxnId="{9B9A9F14-923F-4C88-A800-31358D3B007B}" type="parTrans">
      <dgm:prSet/>
      <dgm:spPr/>
      <dgm:t>
        <a:bodyPr/>
        <a:lstStyle/>
        <a:p>
          <a:endParaRPr lang="zh-CN" altLang="en-US"/>
        </a:p>
      </dgm:t>
    </dgm:pt>
    <dgm:pt modelId="{0FB0FDF2-866A-42D4-8B21-5B448F8BE613}" cxnId="{9B9A9F14-923F-4C88-A800-31358D3B007B}" type="sibTrans">
      <dgm:prSet/>
      <dgm:spPr/>
      <dgm:t>
        <a:bodyPr/>
        <a:lstStyle/>
        <a:p>
          <a:endParaRPr lang="zh-CN" altLang="en-US"/>
        </a:p>
      </dgm:t>
    </dgm:pt>
    <dgm:pt modelId="{F42BD676-C824-4AD1-8DBA-83C56FE8466E}">
      <dgm:prSet phldrT="[文本]"/>
      <dgm:spPr>
        <a:solidFill>
          <a:srgbClr val="4AA892">
            <a:alpha val="90000"/>
          </a:srgbClr>
        </a:solidFill>
      </dgm:spPr>
      <dgm:t>
        <a:bodyPr/>
        <a:lstStyle/>
        <a:p>
          <a:r>
            <a:rPr lang="zh-CN" altLang="en-US" dirty="0">
              <a:latin typeface="思源黑体 CN Normal" panose="020B0400000000000000" pitchFamily="34" charset="-122"/>
              <a:ea typeface="思源黑体 CN Normal" panose="020B0400000000000000" pitchFamily="34" charset="-122"/>
              <a:sym typeface="+mn-ea"/>
            </a:rPr>
            <a:t>科学和技术出版物</a:t>
          </a:r>
          <a:endParaRPr lang="zh-CN" altLang="en-US" dirty="0"/>
        </a:p>
      </dgm:t>
    </dgm:pt>
    <dgm:pt modelId="{139A636C-746F-46CC-ADA4-B236991D977A}" cxnId="{C0DA04EA-A6C5-48F1-A195-D951785B184A}" type="parTrans">
      <dgm:prSet/>
      <dgm:spPr/>
      <dgm:t>
        <a:bodyPr/>
        <a:lstStyle/>
        <a:p>
          <a:endParaRPr lang="zh-CN" altLang="en-US"/>
        </a:p>
      </dgm:t>
    </dgm:pt>
    <dgm:pt modelId="{91C3AE45-715F-4844-8D38-96E50E31A999}" cxnId="{C0DA04EA-A6C5-48F1-A195-D951785B184A}" type="sibTrans">
      <dgm:prSet/>
      <dgm:spPr/>
      <dgm:t>
        <a:bodyPr/>
        <a:lstStyle/>
        <a:p>
          <a:endParaRPr lang="zh-CN" altLang="en-US"/>
        </a:p>
      </dgm:t>
    </dgm:pt>
    <dgm:pt modelId="{9F3BF367-AD32-47CD-92D0-1DEFB6D8237C}">
      <dgm:prSet phldrT="[文本]" custT="1"/>
      <dgm:spPr>
        <a:solidFill>
          <a:srgbClr val="377D6C"/>
        </a:solidFill>
        <a:ln>
          <a:noFill/>
        </a:ln>
      </dgm:spPr>
      <dgm:t>
        <a:bodyPr/>
        <a:lstStyle/>
        <a:p>
          <a:pPr>
            <a:lnSpc>
              <a:spcPct val="70000"/>
            </a:lnSpc>
          </a:pPr>
          <a:r>
            <a:rPr lang="zh-CN" altLang="en-US" sz="2000" b="0" dirty="0">
              <a:latin typeface="思源黑体 CN Regular" pitchFamily="34" charset="-122"/>
              <a:ea typeface="思源黑体 CN Regular" pitchFamily="34" charset="-122"/>
            </a:rPr>
            <a:t>既定科学原理</a:t>
          </a:r>
        </a:p>
      </dgm:t>
    </dgm:pt>
    <dgm:pt modelId="{28BE1963-2644-4FC4-BCB7-5518C4FDA9B7}" cxnId="{3ECFB699-C04A-4E8B-A6F6-24ACFFDC6361}" type="parTrans">
      <dgm:prSet/>
      <dgm:spPr/>
      <dgm:t>
        <a:bodyPr/>
        <a:lstStyle/>
        <a:p>
          <a:endParaRPr lang="zh-CN" altLang="en-US"/>
        </a:p>
      </dgm:t>
    </dgm:pt>
    <dgm:pt modelId="{E26ECD4B-4CD9-48CA-8E30-73E8D8C48881}" cxnId="{3ECFB699-C04A-4E8B-A6F6-24ACFFDC6361}" type="sibTrans">
      <dgm:prSet/>
      <dgm:spPr/>
      <dgm:t>
        <a:bodyPr/>
        <a:lstStyle/>
        <a:p>
          <a:endParaRPr lang="zh-CN" altLang="en-US"/>
        </a:p>
      </dgm:t>
    </dgm:pt>
    <dgm:pt modelId="{4551B4CA-BB46-4649-BBAB-091A4803063D}">
      <dgm:prSet phldrT="[文本]"/>
      <dgm:spPr>
        <a:solidFill>
          <a:srgbClr val="4AA892">
            <a:alpha val="90000"/>
          </a:srgbClr>
        </a:solidFill>
      </dgm:spPr>
      <dgm:t>
        <a:bodyPr/>
        <a:lstStyle/>
        <a:p>
          <a:r>
            <a:rPr lang="zh-CN" altLang="en-US" dirty="0">
              <a:latin typeface="思源黑体 CN Normal" panose="020B0400000000000000" pitchFamily="34" charset="-122"/>
              <a:ea typeface="思源黑体 CN Normal" panose="020B0400000000000000" pitchFamily="34" charset="-122"/>
              <a:sym typeface="+mn-ea"/>
            </a:rPr>
            <a:t>化学、物理和工程原理</a:t>
          </a:r>
          <a:endParaRPr lang="zh-CN" altLang="en-US" dirty="0"/>
        </a:p>
      </dgm:t>
    </dgm:pt>
    <dgm:pt modelId="{FA2A06B6-F58E-4163-86B6-DE0E318F2813}" cxnId="{C89D2C67-BFE5-4E6F-AFF4-2CD1A77D89E4}" type="parTrans">
      <dgm:prSet/>
      <dgm:spPr/>
      <dgm:t>
        <a:bodyPr/>
        <a:lstStyle/>
        <a:p>
          <a:endParaRPr lang="zh-CN" altLang="en-US"/>
        </a:p>
      </dgm:t>
    </dgm:pt>
    <dgm:pt modelId="{1603E4FA-473C-4F25-86FB-FA11B2680719}" cxnId="{C89D2C67-BFE5-4E6F-AFF4-2CD1A77D89E4}" type="sibTrans">
      <dgm:prSet/>
      <dgm:spPr/>
      <dgm:t>
        <a:bodyPr/>
        <a:lstStyle/>
        <a:p>
          <a:endParaRPr lang="zh-CN" altLang="en-US"/>
        </a:p>
      </dgm:t>
    </dgm:pt>
    <dgm:pt modelId="{D10901CF-5C46-42B5-A49B-D695A389F265}" type="pres">
      <dgm:prSet presAssocID="{FD18545A-8070-4956-80CB-D433309259E0}" presName="Name0" presStyleCnt="0">
        <dgm:presLayoutVars>
          <dgm:dir/>
          <dgm:animLvl val="lvl"/>
          <dgm:resizeHandles val="exact"/>
        </dgm:presLayoutVars>
      </dgm:prSet>
      <dgm:spPr/>
    </dgm:pt>
    <dgm:pt modelId="{83B1BB49-E246-4031-9206-A1EB3989CC54}" type="pres">
      <dgm:prSet presAssocID="{67F1848A-06F5-4BB7-B076-24ED1B845867}" presName="linNode" presStyleCnt="0"/>
      <dgm:spPr/>
    </dgm:pt>
    <dgm:pt modelId="{2D48A888-E2A9-495F-92A3-E8E3BF3B0FA9}" type="pres">
      <dgm:prSet presAssocID="{67F1848A-06F5-4BB7-B076-24ED1B845867}" presName="parentText" presStyleLbl="node1" presStyleIdx="0" presStyleCnt="3">
        <dgm:presLayoutVars>
          <dgm:chMax val="1"/>
          <dgm:bulletEnabled val="1"/>
        </dgm:presLayoutVars>
      </dgm:prSet>
      <dgm:spPr/>
    </dgm:pt>
    <dgm:pt modelId="{6E2720D6-DB57-4F5B-9E17-86BCCE76EFA5}" type="pres">
      <dgm:prSet presAssocID="{67F1848A-06F5-4BB7-B076-24ED1B845867}" presName="descendantText" presStyleLbl="alignAccFollowNode1" presStyleIdx="0" presStyleCnt="3">
        <dgm:presLayoutVars>
          <dgm:bulletEnabled val="1"/>
        </dgm:presLayoutVars>
      </dgm:prSet>
      <dgm:spPr/>
    </dgm:pt>
    <dgm:pt modelId="{1030AA88-3845-456A-A2F1-03BC195BA237}" type="pres">
      <dgm:prSet presAssocID="{74A44F0C-D35D-44CD-870A-256CA3A6F97A}" presName="sp" presStyleCnt="0"/>
      <dgm:spPr/>
    </dgm:pt>
    <dgm:pt modelId="{3C09ABA0-D059-43BB-A656-A0EC19E6D6A4}" type="pres">
      <dgm:prSet presAssocID="{693BBAD8-8E66-4E88-BABE-B8BFBD49DA9B}" presName="linNode" presStyleCnt="0"/>
      <dgm:spPr/>
    </dgm:pt>
    <dgm:pt modelId="{C04D389C-8EC1-4C95-BA56-1FB0A95F8BC5}" type="pres">
      <dgm:prSet presAssocID="{693BBAD8-8E66-4E88-BABE-B8BFBD49DA9B}" presName="parentText" presStyleLbl="node1" presStyleIdx="1" presStyleCnt="3">
        <dgm:presLayoutVars>
          <dgm:chMax val="1"/>
          <dgm:bulletEnabled val="1"/>
        </dgm:presLayoutVars>
      </dgm:prSet>
      <dgm:spPr/>
    </dgm:pt>
    <dgm:pt modelId="{A4645BF5-E28D-4ADD-ACC2-CEEA4CC92331}" type="pres">
      <dgm:prSet presAssocID="{693BBAD8-8E66-4E88-BABE-B8BFBD49DA9B}" presName="descendantText" presStyleLbl="alignAccFollowNode1" presStyleIdx="1" presStyleCnt="3">
        <dgm:presLayoutVars>
          <dgm:bulletEnabled val="1"/>
        </dgm:presLayoutVars>
      </dgm:prSet>
      <dgm:spPr/>
    </dgm:pt>
    <dgm:pt modelId="{1F6EF67D-2742-4130-AEDE-FAD5B7FD6707}" type="pres">
      <dgm:prSet presAssocID="{0FB0FDF2-866A-42D4-8B21-5B448F8BE613}" presName="sp" presStyleCnt="0"/>
      <dgm:spPr/>
    </dgm:pt>
    <dgm:pt modelId="{4C5F7AE4-1377-43BC-9A9F-BB089D018805}" type="pres">
      <dgm:prSet presAssocID="{9F3BF367-AD32-47CD-92D0-1DEFB6D8237C}" presName="linNode" presStyleCnt="0"/>
      <dgm:spPr/>
    </dgm:pt>
    <dgm:pt modelId="{68707B97-824C-4C61-928F-63F083CBD7BC}" type="pres">
      <dgm:prSet presAssocID="{9F3BF367-AD32-47CD-92D0-1DEFB6D8237C}" presName="parentText" presStyleLbl="node1" presStyleIdx="2" presStyleCnt="3">
        <dgm:presLayoutVars>
          <dgm:chMax val="1"/>
          <dgm:bulletEnabled val="1"/>
        </dgm:presLayoutVars>
      </dgm:prSet>
      <dgm:spPr/>
    </dgm:pt>
    <dgm:pt modelId="{D49AFD2B-79E1-49C2-AEF0-3AEEFC82605E}" type="pres">
      <dgm:prSet presAssocID="{9F3BF367-AD32-47CD-92D0-1DEFB6D8237C}" presName="descendantText" presStyleLbl="alignAccFollowNode1" presStyleIdx="2" presStyleCnt="3">
        <dgm:presLayoutVars>
          <dgm:bulletEnabled val="1"/>
        </dgm:presLayoutVars>
      </dgm:prSet>
      <dgm:spPr/>
    </dgm:pt>
  </dgm:ptLst>
  <dgm:cxnLst>
    <dgm:cxn modelId="{9B9A9F14-923F-4C88-A800-31358D3B007B}" srcId="{FD18545A-8070-4956-80CB-D433309259E0}" destId="{693BBAD8-8E66-4E88-BABE-B8BFBD49DA9B}" srcOrd="1" destOrd="0" parTransId="{B485BC0E-875B-4525-897E-E59987F568CA}" sibTransId="{0FB0FDF2-866A-42D4-8B21-5B448F8BE613}"/>
    <dgm:cxn modelId="{6161C423-0350-403E-A262-9E42A27F4F3F}" type="presOf" srcId="{693BBAD8-8E66-4E88-BABE-B8BFBD49DA9B}" destId="{C04D389C-8EC1-4C95-BA56-1FB0A95F8BC5}" srcOrd="0" destOrd="0" presId="urn:microsoft.com/office/officeart/2005/8/layout/vList5"/>
    <dgm:cxn modelId="{8C203B24-BCE5-46C3-BFC8-212E9508A05E}" srcId="{FD18545A-8070-4956-80CB-D433309259E0}" destId="{67F1848A-06F5-4BB7-B076-24ED1B845867}" srcOrd="0" destOrd="0" parTransId="{35766DFC-97C7-4BFD-B687-D89EAD41F14D}" sibTransId="{74A44F0C-D35D-44CD-870A-256CA3A6F97A}"/>
    <dgm:cxn modelId="{83391039-1702-4C62-8680-0D7571342C01}" type="presOf" srcId="{FD18545A-8070-4956-80CB-D433309259E0}" destId="{D10901CF-5C46-42B5-A49B-D695A389F265}" srcOrd="0" destOrd="0" presId="urn:microsoft.com/office/officeart/2005/8/layout/vList5"/>
    <dgm:cxn modelId="{5035FC41-378A-4DF7-A964-69FD48650EAC}" type="presOf" srcId="{67F1848A-06F5-4BB7-B076-24ED1B845867}" destId="{2D48A888-E2A9-495F-92A3-E8E3BF3B0FA9}" srcOrd="0" destOrd="0" presId="urn:microsoft.com/office/officeart/2005/8/layout/vList5"/>
    <dgm:cxn modelId="{C89D2C67-BFE5-4E6F-AFF4-2CD1A77D89E4}" srcId="{9F3BF367-AD32-47CD-92D0-1DEFB6D8237C}" destId="{4551B4CA-BB46-4649-BBAB-091A4803063D}" srcOrd="0" destOrd="0" parTransId="{FA2A06B6-F58E-4163-86B6-DE0E318F2813}" sibTransId="{1603E4FA-473C-4F25-86FB-FA11B2680719}"/>
    <dgm:cxn modelId="{D1549F8B-416E-4E39-B5B5-E9B7C67A2F47}" type="presOf" srcId="{4551B4CA-BB46-4649-BBAB-091A4803063D}" destId="{D49AFD2B-79E1-49C2-AEF0-3AEEFC82605E}" srcOrd="0" destOrd="0" presId="urn:microsoft.com/office/officeart/2005/8/layout/vList5"/>
    <dgm:cxn modelId="{601F0B91-5ED4-481B-87C2-B9D87750CF58}" type="presOf" srcId="{F42BD676-C824-4AD1-8DBA-83C56FE8466E}" destId="{A4645BF5-E28D-4ADD-ACC2-CEEA4CC92331}" srcOrd="0" destOrd="0" presId="urn:microsoft.com/office/officeart/2005/8/layout/vList5"/>
    <dgm:cxn modelId="{3ECFB699-C04A-4E8B-A6F6-24ACFFDC6361}" srcId="{FD18545A-8070-4956-80CB-D433309259E0}" destId="{9F3BF367-AD32-47CD-92D0-1DEFB6D8237C}" srcOrd="2" destOrd="0" parTransId="{28BE1963-2644-4FC4-BCB7-5518C4FDA9B7}" sibTransId="{E26ECD4B-4CD9-48CA-8E30-73E8D8C48881}"/>
    <dgm:cxn modelId="{9E8D6AD0-BC25-45EC-859A-D0280462A14C}" type="presOf" srcId="{9F3BF367-AD32-47CD-92D0-1DEFB6D8237C}" destId="{68707B97-824C-4C61-928F-63F083CBD7BC}" srcOrd="0" destOrd="0" presId="urn:microsoft.com/office/officeart/2005/8/layout/vList5"/>
    <dgm:cxn modelId="{39A195DB-EA50-410A-B046-BC7BDA15EE42}" srcId="{67F1848A-06F5-4BB7-B076-24ED1B845867}" destId="{74E42850-5483-42A4-AAF8-C94EA1A25100}" srcOrd="0" destOrd="0" parTransId="{E43E2EB5-DA0F-407B-AA1F-334A77F56586}" sibTransId="{0E2D2640-3A50-4138-9CA5-E84CE507617B}"/>
    <dgm:cxn modelId="{C0DA04EA-A6C5-48F1-A195-D951785B184A}" srcId="{693BBAD8-8E66-4E88-BABE-B8BFBD49DA9B}" destId="{F42BD676-C824-4AD1-8DBA-83C56FE8466E}" srcOrd="0" destOrd="0" parTransId="{139A636C-746F-46CC-ADA4-B236991D977A}" sibTransId="{91C3AE45-715F-4844-8D38-96E50E31A999}"/>
    <dgm:cxn modelId="{2F1B3CF8-42C6-4D74-A03B-0D0DD43E63F1}" type="presOf" srcId="{74E42850-5483-42A4-AAF8-C94EA1A25100}" destId="{6E2720D6-DB57-4F5B-9E17-86BCCE76EFA5}" srcOrd="0" destOrd="0" presId="urn:microsoft.com/office/officeart/2005/8/layout/vList5"/>
    <dgm:cxn modelId="{C5916875-6C22-4C99-9482-94DE9A2D5720}" type="presParOf" srcId="{D10901CF-5C46-42B5-A49B-D695A389F265}" destId="{83B1BB49-E246-4031-9206-A1EB3989CC54}" srcOrd="0" destOrd="0" presId="urn:microsoft.com/office/officeart/2005/8/layout/vList5"/>
    <dgm:cxn modelId="{F326AAB1-068A-496D-BE43-AE3328975F09}" type="presParOf" srcId="{83B1BB49-E246-4031-9206-A1EB3989CC54}" destId="{2D48A888-E2A9-495F-92A3-E8E3BF3B0FA9}" srcOrd="0" destOrd="0" presId="urn:microsoft.com/office/officeart/2005/8/layout/vList5"/>
    <dgm:cxn modelId="{C2869892-ED58-43D7-99BF-471AAD711AB4}" type="presParOf" srcId="{83B1BB49-E246-4031-9206-A1EB3989CC54}" destId="{6E2720D6-DB57-4F5B-9E17-86BCCE76EFA5}" srcOrd="1" destOrd="0" presId="urn:microsoft.com/office/officeart/2005/8/layout/vList5"/>
    <dgm:cxn modelId="{1AC98D98-DA17-4B06-8098-19CEDD8D1509}" type="presParOf" srcId="{D10901CF-5C46-42B5-A49B-D695A389F265}" destId="{1030AA88-3845-456A-A2F1-03BC195BA237}" srcOrd="1" destOrd="0" presId="urn:microsoft.com/office/officeart/2005/8/layout/vList5"/>
    <dgm:cxn modelId="{D47990F5-72AC-4396-8EA8-8CC87F2AF7A2}" type="presParOf" srcId="{D10901CF-5C46-42B5-A49B-D695A389F265}" destId="{3C09ABA0-D059-43BB-A656-A0EC19E6D6A4}" srcOrd="2" destOrd="0" presId="urn:microsoft.com/office/officeart/2005/8/layout/vList5"/>
    <dgm:cxn modelId="{A5627E97-CDC6-4382-BFC7-7BFDC16F6423}" type="presParOf" srcId="{3C09ABA0-D059-43BB-A656-A0EC19E6D6A4}" destId="{C04D389C-8EC1-4C95-BA56-1FB0A95F8BC5}" srcOrd="0" destOrd="0" presId="urn:microsoft.com/office/officeart/2005/8/layout/vList5"/>
    <dgm:cxn modelId="{BE693E93-B112-4D77-8088-5FD6E9B1E512}" type="presParOf" srcId="{3C09ABA0-D059-43BB-A656-A0EC19E6D6A4}" destId="{A4645BF5-E28D-4ADD-ACC2-CEEA4CC92331}" srcOrd="1" destOrd="0" presId="urn:microsoft.com/office/officeart/2005/8/layout/vList5"/>
    <dgm:cxn modelId="{AE492197-A773-4677-BD7E-B2C6F29FD613}" type="presParOf" srcId="{D10901CF-5C46-42B5-A49B-D695A389F265}" destId="{1F6EF67D-2742-4130-AEDE-FAD5B7FD6707}" srcOrd="3" destOrd="0" presId="urn:microsoft.com/office/officeart/2005/8/layout/vList5"/>
    <dgm:cxn modelId="{100682EE-D823-4644-915F-23AEA070A8EC}" type="presParOf" srcId="{D10901CF-5C46-42B5-A49B-D695A389F265}" destId="{4C5F7AE4-1377-43BC-9A9F-BB089D018805}" srcOrd="4" destOrd="0" presId="urn:microsoft.com/office/officeart/2005/8/layout/vList5"/>
    <dgm:cxn modelId="{4FC307EE-06C3-4696-AA8A-7F9252FA8B3E}" type="presParOf" srcId="{4C5F7AE4-1377-43BC-9A9F-BB089D018805}" destId="{68707B97-824C-4C61-928F-63F083CBD7BC}" srcOrd="0" destOrd="0" presId="urn:microsoft.com/office/officeart/2005/8/layout/vList5"/>
    <dgm:cxn modelId="{B90BF1A7-56EC-4A94-9AD9-6654881EAE0B}" type="presParOf" srcId="{4C5F7AE4-1377-43BC-9A9F-BB089D018805}" destId="{D49AFD2B-79E1-49C2-AEF0-3AEEFC82605E}"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2ECAC8D6-E608-49B6-9917-270E8B7D64A8}" type="doc">
      <dgm:prSet loTypeId="urn:microsoft.com/office/officeart/2005/8/layout/chevron2" loCatId="list" qsTypeId="urn:microsoft.com/office/officeart/2005/8/quickstyle/simple1#18" qsCatId="simple" csTypeId="urn:microsoft.com/office/officeart/2005/8/colors/accent1_2#17" csCatId="accent1" phldr="1"/>
      <dgm:spPr/>
      <dgm:t>
        <a:bodyPr/>
        <a:lstStyle/>
        <a:p>
          <a:endParaRPr lang="zh-CN" altLang="en-US"/>
        </a:p>
      </dgm:t>
    </dgm:pt>
    <dgm:pt modelId="{EC440125-A5A0-4530-AB21-AE757121845D}">
      <dgm:prSet phldrT="[文本]" custT="1"/>
      <dgm:spPr>
        <a:ln>
          <a:solidFill>
            <a:srgbClr val="439783"/>
          </a:solidFill>
        </a:ln>
      </dgm:spPr>
      <dgm:t>
        <a:bodyPr/>
        <a:lstStyle/>
        <a:p>
          <a:r>
            <a:rPr lang="zh-CN" altLang="en-US" sz="1200" b="1" dirty="0">
              <a:solidFill>
                <a:schemeClr val="tx1"/>
              </a:solidFill>
              <a:latin typeface="Poppins" pitchFamily="2" charset="0"/>
              <a:ea typeface="思源黑体 CN Regular" pitchFamily="34" charset="-122"/>
              <a:cs typeface="Poppins" pitchFamily="2" charset="0"/>
              <a:sym typeface="+mn-ea"/>
            </a:rPr>
            <a:t>支持</a:t>
          </a:r>
          <a:r>
            <a:rPr lang="zh-CN" altLang="en-US" sz="1200" b="1" dirty="0">
              <a:solidFill>
                <a:srgbClr val="FF0000"/>
              </a:solidFill>
              <a:latin typeface="Poppins" pitchFamily="2" charset="0"/>
              <a:ea typeface="思源黑体 CN Regular" pitchFamily="34" charset="-122"/>
              <a:cs typeface="Poppins" pitchFamily="2" charset="0"/>
              <a:sym typeface="+mn-ea"/>
            </a:rPr>
            <a:t>中外双报</a:t>
          </a:r>
          <a:r>
            <a:rPr lang="zh-CN" altLang="en-US" sz="1200" b="1" dirty="0">
              <a:solidFill>
                <a:schemeClr val="tx1"/>
              </a:solidFill>
              <a:latin typeface="Poppins" pitchFamily="2" charset="0"/>
              <a:ea typeface="思源黑体 CN Regular" pitchFamily="34" charset="-122"/>
              <a:cs typeface="Poppins" pitchFamily="2" charset="0"/>
              <a:sym typeface="+mn-ea"/>
            </a:rPr>
            <a:t>，满足出海需求</a:t>
          </a:r>
          <a:endParaRPr lang="zh-CN" altLang="en-US" sz="1200" dirty="0">
            <a:solidFill>
              <a:schemeClr val="tx1"/>
            </a:solidFill>
            <a:latin typeface="Poppins" pitchFamily="2" charset="0"/>
            <a:ea typeface="思源黑体 CN Regular" pitchFamily="34" charset="-122"/>
            <a:cs typeface="Poppins" pitchFamily="2" charset="0"/>
          </a:endParaRPr>
        </a:p>
      </dgm:t>
    </dgm:pt>
    <dgm:pt modelId="{DA5B7852-3BAA-40FC-85BB-BBA297C7053B}" cxnId="{F5FFADBD-E0E6-4270-ACFB-9418CD24F3ED}" type="parTrans">
      <dgm:prSet/>
      <dgm:spPr/>
      <dgm:t>
        <a:bodyPr/>
        <a:lstStyle/>
        <a:p>
          <a:endParaRPr lang="zh-CN" altLang="en-US"/>
        </a:p>
      </dgm:t>
    </dgm:pt>
    <dgm:pt modelId="{C8888E15-BA4F-4C14-AED6-2FA471E6050E}" cxnId="{F5FFADBD-E0E6-4270-ACFB-9418CD24F3ED}" type="sibTrans">
      <dgm:prSet/>
      <dgm:spPr/>
      <dgm:t>
        <a:bodyPr/>
        <a:lstStyle/>
        <a:p>
          <a:endParaRPr lang="zh-CN" altLang="en-US"/>
        </a:p>
      </dgm:t>
    </dgm:pt>
    <dgm:pt modelId="{EBC796F4-7FBE-4755-8BDD-091446C801E9}">
      <dgm:prSet phldrT="[文本]" custT="1"/>
      <dgm:spPr>
        <a:ln>
          <a:solidFill>
            <a:srgbClr val="439783"/>
          </a:solidFill>
        </a:ln>
      </dgm:spPr>
      <dgm:t>
        <a:bodyPr/>
        <a:lstStyle/>
        <a:p>
          <a:r>
            <a:rPr lang="zh-CN" altLang="en-US" sz="1200" b="1" dirty="0">
              <a:solidFill>
                <a:schemeClr val="tx1"/>
              </a:solidFill>
              <a:latin typeface="Poppins" pitchFamily="2" charset="0"/>
              <a:ea typeface="思源黑体 CN Regular" pitchFamily="34" charset="-122"/>
              <a:cs typeface="Poppins" pitchFamily="2" charset="0"/>
              <a:sym typeface="+mn-ea"/>
            </a:rPr>
            <a:t>专门实验人员对接客户，响应速度快，提升服务质量</a:t>
          </a:r>
          <a:endParaRPr lang="zh-CN" altLang="en-US" sz="1200" dirty="0">
            <a:solidFill>
              <a:schemeClr val="tx1"/>
            </a:solidFill>
            <a:latin typeface="Poppins" pitchFamily="2" charset="0"/>
            <a:ea typeface="思源黑体 CN Regular" pitchFamily="34" charset="-122"/>
            <a:cs typeface="Poppins" pitchFamily="2" charset="0"/>
          </a:endParaRPr>
        </a:p>
      </dgm:t>
    </dgm:pt>
    <dgm:pt modelId="{0245A749-3BE8-40A0-BA72-2975818C7F52}" cxnId="{F68224D9-D572-4C8D-8F2E-3DBAD879F0AB}" type="parTrans">
      <dgm:prSet/>
      <dgm:spPr/>
      <dgm:t>
        <a:bodyPr/>
        <a:lstStyle/>
        <a:p>
          <a:endParaRPr lang="zh-CN" altLang="en-US"/>
        </a:p>
      </dgm:t>
    </dgm:pt>
    <dgm:pt modelId="{2E0B31E6-F147-4BBE-8BE9-8A5CF05712B3}" cxnId="{F68224D9-D572-4C8D-8F2E-3DBAD879F0AB}" type="sibTrans">
      <dgm:prSet/>
      <dgm:spPr/>
      <dgm:t>
        <a:bodyPr/>
        <a:lstStyle/>
        <a:p>
          <a:endParaRPr lang="zh-CN" altLang="en-US"/>
        </a:p>
      </dgm:t>
    </dgm:pt>
    <dgm:pt modelId="{F7942D97-159D-41E2-A6A8-7DD7F6919962}">
      <dgm:prSet phldrT="[文本]" custT="1"/>
      <dgm:spPr>
        <a:ln>
          <a:solidFill>
            <a:srgbClr val="439783"/>
          </a:solidFill>
        </a:ln>
      </dgm:spPr>
      <dgm:t>
        <a:bodyPr/>
        <a:lstStyle/>
        <a:p>
          <a:r>
            <a:rPr lang="zh-CN" altLang="en-US" sz="1200" b="1" dirty="0">
              <a:solidFill>
                <a:schemeClr val="tx1"/>
              </a:solidFill>
              <a:latin typeface="Poppins" pitchFamily="2" charset="0"/>
              <a:ea typeface="思源黑体 CN Regular" pitchFamily="34" charset="-122"/>
              <a:cs typeface="Poppins" pitchFamily="2" charset="0"/>
              <a:sym typeface="+mn-ea"/>
            </a:rPr>
            <a:t>实时跟踪项目进度，积极帮助客户解决，以客户利益为先</a:t>
          </a:r>
          <a:endParaRPr lang="zh-CN" altLang="en-US" sz="1200" dirty="0">
            <a:solidFill>
              <a:schemeClr val="tx1"/>
            </a:solidFill>
            <a:latin typeface="Poppins" pitchFamily="2" charset="0"/>
            <a:ea typeface="思源黑体 CN Regular" pitchFamily="34" charset="-122"/>
            <a:cs typeface="Poppins" pitchFamily="2" charset="0"/>
          </a:endParaRPr>
        </a:p>
      </dgm:t>
    </dgm:pt>
    <dgm:pt modelId="{C32D0C75-4193-42AE-A01F-8031126E2E6D}" cxnId="{221715C4-0C7C-49B2-AC60-F7E4367CA0C6}" type="parTrans">
      <dgm:prSet/>
      <dgm:spPr/>
      <dgm:t>
        <a:bodyPr/>
        <a:lstStyle/>
        <a:p>
          <a:endParaRPr lang="zh-CN" altLang="en-US"/>
        </a:p>
      </dgm:t>
    </dgm:pt>
    <dgm:pt modelId="{8330FE50-F61C-4CD8-9779-3D73D4C93319}" cxnId="{221715C4-0C7C-49B2-AC60-F7E4367CA0C6}" type="sibTrans">
      <dgm:prSet/>
      <dgm:spPr/>
      <dgm:t>
        <a:bodyPr/>
        <a:lstStyle/>
        <a:p>
          <a:endParaRPr lang="zh-CN" altLang="en-US"/>
        </a:p>
      </dgm:t>
    </dgm:pt>
    <dgm:pt modelId="{8791436A-475D-450F-8A79-67531006DD44}">
      <dgm:prSet phldrT="[文本]" custT="1"/>
      <dgm:spPr>
        <a:ln>
          <a:solidFill>
            <a:srgbClr val="439783"/>
          </a:solidFill>
        </a:ln>
      </dgm:spPr>
      <dgm:t>
        <a:bodyPr/>
        <a:lstStyle/>
        <a:p>
          <a:r>
            <a:rPr lang="zh-CN" altLang="en-US" sz="1200" b="1" dirty="0">
              <a:solidFill>
                <a:schemeClr val="tx1"/>
              </a:solidFill>
              <a:latin typeface="Poppins" pitchFamily="2" charset="0"/>
              <a:ea typeface="思源黑体 CN Regular" pitchFamily="34" charset="-122"/>
              <a:cs typeface="Poppins" pitchFamily="2" charset="0"/>
              <a:sym typeface="+mn-ea"/>
            </a:rPr>
            <a:t>独立的验证室和客户办公室，保证客户隐私。</a:t>
          </a:r>
          <a:endParaRPr lang="zh-CN" altLang="en-US" sz="1200" dirty="0">
            <a:solidFill>
              <a:schemeClr val="tx1"/>
            </a:solidFill>
            <a:latin typeface="Poppins" pitchFamily="2" charset="0"/>
            <a:ea typeface="思源黑体 CN Regular" pitchFamily="34" charset="-122"/>
            <a:cs typeface="Poppins" pitchFamily="2" charset="0"/>
          </a:endParaRPr>
        </a:p>
      </dgm:t>
    </dgm:pt>
    <dgm:pt modelId="{9D383EBA-D11D-43DE-9576-310F44FA07D5}" cxnId="{E53D9EA9-5F71-4CA6-9348-5FEDE5BFC51C}" type="parTrans">
      <dgm:prSet/>
      <dgm:spPr/>
      <dgm:t>
        <a:bodyPr/>
        <a:lstStyle/>
        <a:p>
          <a:endParaRPr lang="zh-CN" altLang="en-US"/>
        </a:p>
      </dgm:t>
    </dgm:pt>
    <dgm:pt modelId="{39EC2F0D-5175-4174-A2DF-623AD6A383EA}" cxnId="{E53D9EA9-5F71-4CA6-9348-5FEDE5BFC51C}" type="sibTrans">
      <dgm:prSet/>
      <dgm:spPr/>
      <dgm:t>
        <a:bodyPr/>
        <a:lstStyle/>
        <a:p>
          <a:endParaRPr lang="zh-CN" altLang="en-US"/>
        </a:p>
      </dgm:t>
    </dgm:pt>
    <dgm:pt modelId="{BBC28D0D-808A-41D0-8367-9E793072C05B}">
      <dgm:prSet phldrT="[文本]" custT="1"/>
      <dgm:spPr>
        <a:ln>
          <a:solidFill>
            <a:srgbClr val="439783"/>
          </a:solidFill>
        </a:ln>
      </dgm:spPr>
      <dgm:t>
        <a:bodyPr/>
        <a:lstStyle/>
        <a:p>
          <a:r>
            <a:rPr lang="zh-CN" altLang="en-US" sz="1200" b="1" dirty="0">
              <a:solidFill>
                <a:schemeClr val="tx1"/>
              </a:solidFill>
              <a:latin typeface="Poppins" pitchFamily="2" charset="0"/>
              <a:ea typeface="思源黑体 CN Regular" pitchFamily="34" charset="-122"/>
              <a:cs typeface="Poppins" pitchFamily="2" charset="0"/>
              <a:sym typeface="+mn-ea"/>
            </a:rPr>
            <a:t>项目</a:t>
          </a:r>
          <a:r>
            <a:rPr lang="zh-CN" altLang="en-US" sz="1200" b="1" dirty="0">
              <a:solidFill>
                <a:srgbClr val="FF0000"/>
              </a:solidFill>
              <a:latin typeface="Poppins" pitchFamily="2" charset="0"/>
              <a:ea typeface="思源黑体 CN Regular" pitchFamily="34" charset="-122"/>
              <a:cs typeface="Poppins" pitchFamily="2" charset="0"/>
              <a:sym typeface="+mn-ea"/>
            </a:rPr>
            <a:t>无需排期</a:t>
          </a:r>
          <a:r>
            <a:rPr lang="zh-CN" altLang="en-US" sz="1200" b="1" dirty="0">
              <a:solidFill>
                <a:schemeClr val="tx1"/>
              </a:solidFill>
              <a:latin typeface="Poppins" pitchFamily="2" charset="0"/>
              <a:ea typeface="思源黑体 CN Regular" pitchFamily="34" charset="-122"/>
              <a:cs typeface="Poppins" pitchFamily="2" charset="0"/>
              <a:sym typeface="+mn-ea"/>
            </a:rPr>
            <a:t>，保证申报进程</a:t>
          </a:r>
          <a:endParaRPr lang="zh-CN" altLang="en-US" sz="1200" dirty="0">
            <a:solidFill>
              <a:schemeClr val="tx1"/>
            </a:solidFill>
            <a:latin typeface="Poppins" pitchFamily="2" charset="0"/>
            <a:ea typeface="思源黑体 CN Regular" pitchFamily="34" charset="-122"/>
            <a:cs typeface="Poppins" pitchFamily="2" charset="0"/>
          </a:endParaRPr>
        </a:p>
      </dgm:t>
    </dgm:pt>
    <dgm:pt modelId="{3CE75049-063E-424E-AB01-EB1B12C9E935}" cxnId="{FAE7D57C-C47A-40CB-86AB-79CC29A1ABCE}" type="sibTrans">
      <dgm:prSet/>
      <dgm:spPr/>
      <dgm:t>
        <a:bodyPr/>
        <a:lstStyle/>
        <a:p>
          <a:endParaRPr lang="zh-CN" altLang="en-US"/>
        </a:p>
      </dgm:t>
    </dgm:pt>
    <dgm:pt modelId="{7ED68E91-C3D3-4F3F-A541-01A4503A600C}" cxnId="{FAE7D57C-C47A-40CB-86AB-79CC29A1ABCE}" type="parTrans">
      <dgm:prSet/>
      <dgm:spPr/>
      <dgm:t>
        <a:bodyPr/>
        <a:lstStyle/>
        <a:p>
          <a:endParaRPr lang="zh-CN" altLang="en-US"/>
        </a:p>
      </dgm:t>
    </dgm:pt>
    <dgm:pt modelId="{0073EFFA-74D9-4DFC-B4DE-109E71560EDC}">
      <dgm:prSet phldrT="[文本]" custT="1"/>
      <dgm:spPr>
        <a:solidFill>
          <a:srgbClr val="377D6C"/>
        </a:solidFill>
      </dgm:spPr>
      <dgm:t>
        <a:bodyPr/>
        <a:lstStyle/>
        <a:p>
          <a:r>
            <a:rPr lang="zh-CN" altLang="en-US" sz="1800" b="1" dirty="0">
              <a:solidFill>
                <a:schemeClr val="bg1">
                  <a:lumMod val="95000"/>
                </a:schemeClr>
              </a:solidFill>
              <a:latin typeface="思源黑体 CN Regular" pitchFamily="34" charset="-122"/>
              <a:ea typeface="思源黑体 CN Regular" pitchFamily="34" charset="-122"/>
            </a:rPr>
            <a:t>服务优势</a:t>
          </a:r>
          <a:endParaRPr lang="zh-CN" altLang="en-US" sz="1800" dirty="0">
            <a:latin typeface="思源黑体 CN Regular" pitchFamily="34" charset="-122"/>
            <a:ea typeface="思源黑体 CN Regular" pitchFamily="34" charset="-122"/>
          </a:endParaRPr>
        </a:p>
      </dgm:t>
    </dgm:pt>
    <dgm:pt modelId="{83811E88-0908-4F2B-B08B-DB56D061CD77}" cxnId="{B984D7EF-DAFF-4F07-BDB4-0E2F294411CE}" type="sibTrans">
      <dgm:prSet/>
      <dgm:spPr/>
      <dgm:t>
        <a:bodyPr/>
        <a:lstStyle/>
        <a:p>
          <a:endParaRPr lang="zh-CN" altLang="en-US"/>
        </a:p>
      </dgm:t>
    </dgm:pt>
    <dgm:pt modelId="{45D55F6C-390D-47AD-AC9C-F56C106D875F}" cxnId="{B984D7EF-DAFF-4F07-BDB4-0E2F294411CE}" type="parTrans">
      <dgm:prSet/>
      <dgm:spPr/>
      <dgm:t>
        <a:bodyPr/>
        <a:lstStyle/>
        <a:p>
          <a:endParaRPr lang="zh-CN" altLang="en-US"/>
        </a:p>
      </dgm:t>
    </dgm:pt>
    <dgm:pt modelId="{BE5FD98F-723E-4CBD-95DE-60775CC2E15A}" type="pres">
      <dgm:prSet presAssocID="{2ECAC8D6-E608-49B6-9917-270E8B7D64A8}" presName="linearFlow" presStyleCnt="0">
        <dgm:presLayoutVars>
          <dgm:dir/>
          <dgm:animLvl val="lvl"/>
          <dgm:resizeHandles val="exact"/>
        </dgm:presLayoutVars>
      </dgm:prSet>
      <dgm:spPr/>
    </dgm:pt>
    <dgm:pt modelId="{A0AA66DC-CC35-4426-9F83-2A4548DF14F8}" type="pres">
      <dgm:prSet presAssocID="{0073EFFA-74D9-4DFC-B4DE-109E71560EDC}" presName="composite" presStyleCnt="0"/>
      <dgm:spPr/>
    </dgm:pt>
    <dgm:pt modelId="{711B89D6-549B-4248-A71E-BD2CF7F4ED4C}" type="pres">
      <dgm:prSet presAssocID="{0073EFFA-74D9-4DFC-B4DE-109E71560EDC}" presName="parentText" presStyleLbl="alignNode1" presStyleIdx="0" presStyleCnt="1" custScaleY="85202" custLinFactNeighborX="1545" custLinFactNeighborY="-14505">
        <dgm:presLayoutVars>
          <dgm:chMax val="1"/>
          <dgm:bulletEnabled val="1"/>
        </dgm:presLayoutVars>
      </dgm:prSet>
      <dgm:spPr>
        <a:prstGeom prst="roundRect">
          <a:avLst/>
        </a:prstGeom>
      </dgm:spPr>
    </dgm:pt>
    <dgm:pt modelId="{E6E29F28-D5E2-417C-8336-50258FAE0EAB}" type="pres">
      <dgm:prSet presAssocID="{0073EFFA-74D9-4DFC-B4DE-109E71560EDC}" presName="descendantText" presStyleLbl="alignAcc1" presStyleIdx="0" presStyleCnt="1" custScaleX="101489" custScaleY="130907" custLinFactNeighborX="180" custLinFactNeighborY="4822">
        <dgm:presLayoutVars>
          <dgm:bulletEnabled val="1"/>
        </dgm:presLayoutVars>
      </dgm:prSet>
      <dgm:spPr/>
    </dgm:pt>
  </dgm:ptLst>
  <dgm:cxnLst>
    <dgm:cxn modelId="{B54FB20B-892C-4B61-823B-2F2964EB40EE}" type="presOf" srcId="{0073EFFA-74D9-4DFC-B4DE-109E71560EDC}" destId="{711B89D6-549B-4248-A71E-BD2CF7F4ED4C}" srcOrd="0" destOrd="0" presId="urn:microsoft.com/office/officeart/2005/8/layout/chevron2"/>
    <dgm:cxn modelId="{58B1A463-C910-4708-A483-E962B86E76B0}" type="presOf" srcId="{EBC796F4-7FBE-4755-8BDD-091446C801E9}" destId="{E6E29F28-D5E2-417C-8336-50258FAE0EAB}" srcOrd="0" destOrd="2" presId="urn:microsoft.com/office/officeart/2005/8/layout/chevron2"/>
    <dgm:cxn modelId="{EBA92B6D-AB51-45A5-95FD-52F0B57F0F5A}" type="presOf" srcId="{F7942D97-159D-41E2-A6A8-7DD7F6919962}" destId="{E6E29F28-D5E2-417C-8336-50258FAE0EAB}" srcOrd="0" destOrd="3" presId="urn:microsoft.com/office/officeart/2005/8/layout/chevron2"/>
    <dgm:cxn modelId="{20E0B64E-F9FB-42DA-A449-29A2EE21941A}" type="presOf" srcId="{EC440125-A5A0-4530-AB21-AE757121845D}" destId="{E6E29F28-D5E2-417C-8336-50258FAE0EAB}" srcOrd="0" destOrd="1" presId="urn:microsoft.com/office/officeart/2005/8/layout/chevron2"/>
    <dgm:cxn modelId="{05C1EC50-DEC9-4E05-BA8D-2CE17C4FB6E5}" type="presOf" srcId="{8791436A-475D-450F-8A79-67531006DD44}" destId="{E6E29F28-D5E2-417C-8336-50258FAE0EAB}" srcOrd="0" destOrd="4" presId="urn:microsoft.com/office/officeart/2005/8/layout/chevron2"/>
    <dgm:cxn modelId="{FAE7D57C-C47A-40CB-86AB-79CC29A1ABCE}" srcId="{0073EFFA-74D9-4DFC-B4DE-109E71560EDC}" destId="{BBC28D0D-808A-41D0-8367-9E793072C05B}" srcOrd="0" destOrd="0" parTransId="{7ED68E91-C3D3-4F3F-A541-01A4503A600C}" sibTransId="{3CE75049-063E-424E-AB01-EB1B12C9E935}"/>
    <dgm:cxn modelId="{E53D9EA9-5F71-4CA6-9348-5FEDE5BFC51C}" srcId="{0073EFFA-74D9-4DFC-B4DE-109E71560EDC}" destId="{8791436A-475D-450F-8A79-67531006DD44}" srcOrd="4" destOrd="0" parTransId="{9D383EBA-D11D-43DE-9576-310F44FA07D5}" sibTransId="{39EC2F0D-5175-4174-A2DF-623AD6A383EA}"/>
    <dgm:cxn modelId="{B8C7CEAE-8B05-4231-AD1B-DDA7ED2C16D8}" type="presOf" srcId="{2ECAC8D6-E608-49B6-9917-270E8B7D64A8}" destId="{BE5FD98F-723E-4CBD-95DE-60775CC2E15A}" srcOrd="0" destOrd="0" presId="urn:microsoft.com/office/officeart/2005/8/layout/chevron2"/>
    <dgm:cxn modelId="{F5FFADBD-E0E6-4270-ACFB-9418CD24F3ED}" srcId="{0073EFFA-74D9-4DFC-B4DE-109E71560EDC}" destId="{EC440125-A5A0-4530-AB21-AE757121845D}" srcOrd="1" destOrd="0" parTransId="{DA5B7852-3BAA-40FC-85BB-BBA297C7053B}" sibTransId="{C8888E15-BA4F-4C14-AED6-2FA471E6050E}"/>
    <dgm:cxn modelId="{221715C4-0C7C-49B2-AC60-F7E4367CA0C6}" srcId="{0073EFFA-74D9-4DFC-B4DE-109E71560EDC}" destId="{F7942D97-159D-41E2-A6A8-7DD7F6919962}" srcOrd="3" destOrd="0" parTransId="{C32D0C75-4193-42AE-A01F-8031126E2E6D}" sibTransId="{8330FE50-F61C-4CD8-9779-3D73D4C93319}"/>
    <dgm:cxn modelId="{F68224D9-D572-4C8D-8F2E-3DBAD879F0AB}" srcId="{0073EFFA-74D9-4DFC-B4DE-109E71560EDC}" destId="{EBC796F4-7FBE-4755-8BDD-091446C801E9}" srcOrd="2" destOrd="0" parTransId="{0245A749-3BE8-40A0-BA72-2975818C7F52}" sibTransId="{2E0B31E6-F147-4BBE-8BE9-8A5CF05712B3}"/>
    <dgm:cxn modelId="{238B51DD-F9BF-45F8-874F-F356C0D938BD}" type="presOf" srcId="{BBC28D0D-808A-41D0-8367-9E793072C05B}" destId="{E6E29F28-D5E2-417C-8336-50258FAE0EAB}" srcOrd="0" destOrd="0" presId="urn:microsoft.com/office/officeart/2005/8/layout/chevron2"/>
    <dgm:cxn modelId="{B984D7EF-DAFF-4F07-BDB4-0E2F294411CE}" srcId="{2ECAC8D6-E608-49B6-9917-270E8B7D64A8}" destId="{0073EFFA-74D9-4DFC-B4DE-109E71560EDC}" srcOrd="0" destOrd="0" parTransId="{45D55F6C-390D-47AD-AC9C-F56C106D875F}" sibTransId="{83811E88-0908-4F2B-B08B-DB56D061CD77}"/>
    <dgm:cxn modelId="{CDE0BE36-32B2-478A-957D-8FD5FE28A08E}" type="presParOf" srcId="{BE5FD98F-723E-4CBD-95DE-60775CC2E15A}" destId="{A0AA66DC-CC35-4426-9F83-2A4548DF14F8}" srcOrd="0" destOrd="0" presId="urn:microsoft.com/office/officeart/2005/8/layout/chevron2"/>
    <dgm:cxn modelId="{62BB771D-AD49-4270-9698-43AF346B98DB}" type="presParOf" srcId="{A0AA66DC-CC35-4426-9F83-2A4548DF14F8}" destId="{711B89D6-549B-4248-A71E-BD2CF7F4ED4C}" srcOrd="0" destOrd="0" presId="urn:microsoft.com/office/officeart/2005/8/layout/chevron2"/>
    <dgm:cxn modelId="{01809C9A-2950-4391-B06A-9AAC1E17C128}" type="presParOf" srcId="{A0AA66DC-CC35-4426-9F83-2A4548DF14F8}" destId="{E6E29F28-D5E2-417C-8336-50258FAE0EAB}"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3487936" cy="3487936"/>
        <a:chOff x="0" y="0"/>
        <a:chExt cx="3487936" cy="3487936"/>
      </a:xfrm>
    </dsp:grpSpPr>
    <dsp:sp modelId="{01600099-DCF0-42BF-BE3A-66BB1DE0DD63}">
      <dsp:nvSpPr>
        <dsp:cNvPr id="3" name="椭圆 2"/>
        <dsp:cNvSpPr/>
      </dsp:nvSpPr>
      <dsp:spPr bwMode="white">
        <a:xfrm>
          <a:off x="1767433" y="775097"/>
          <a:ext cx="1937742" cy="1937742"/>
        </a:xfrm>
        <a:prstGeom prst="ellipse">
          <a:avLst/>
        </a:prstGeom>
        <a:solidFill>
          <a:srgbClr val="007E66">
            <a:alpha val="50000"/>
          </a:srgbClr>
        </a:solidFill>
      </dsp:spPr>
      <dsp:style>
        <a:lnRef idx="2">
          <a:schemeClr val="lt1"/>
        </a:lnRef>
        <a:fillRef idx="1">
          <a:schemeClr val="accent2">
            <a:alpha val="50000"/>
            <a:hueOff val="0"/>
            <a:satOff val="0"/>
            <a:lumOff val="0"/>
            <a:alpha val="50196"/>
          </a:schemeClr>
        </a:fillRef>
        <a:effectRef idx="0">
          <a:scrgbClr r="0" g="0" b="0"/>
        </a:effectRef>
        <a:fontRef idx="minor">
          <a:schemeClr val="tx1"/>
        </a:fontRef>
      </dsp:style>
      <dsp:txBody>
        <a:bodyPr lIns="30480" tIns="30480" rIns="30480" bIns="3048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50000"/>
            </a:lnSpc>
            <a:spcBef>
              <a:spcPct val="0"/>
            </a:spcBef>
            <a:spcAft>
              <a:spcPct val="35000"/>
            </a:spcAft>
          </a:pPr>
          <a:r>
            <a:rPr lang="zh-CN" altLang="en-US" sz="2400" b="1" dirty="0">
              <a:latin typeface="思源黑体 CN Normal" panose="020B0400000000000000" pitchFamily="34" charset="-122"/>
              <a:ea typeface="思源黑体 CN Normal" panose="020B0400000000000000" pitchFamily="34" charset="-122"/>
            </a:rPr>
            <a:t>一般</a:t>
          </a:r>
          <a:endParaRPr lang="en-US" altLang="zh-CN" sz="2400" b="1" dirty="0">
            <a:latin typeface="思源黑体 CN Normal" panose="020B0400000000000000" pitchFamily="34" charset="-122"/>
            <a:ea typeface="思源黑体 CN Normal" panose="020B0400000000000000" pitchFamily="34" charset="-122"/>
          </a:endParaRPr>
        </a:p>
        <a:p>
          <a:pPr lvl="0">
            <a:lnSpc>
              <a:spcPct val="50000"/>
            </a:lnSpc>
            <a:spcBef>
              <a:spcPct val="0"/>
            </a:spcBef>
            <a:spcAft>
              <a:spcPct val="35000"/>
            </a:spcAft>
          </a:pPr>
          <a:r>
            <a:rPr lang="zh-CN" altLang="en-US" sz="2400" b="1" dirty="0">
              <a:latin typeface="思源黑体 CN Normal" panose="020B0400000000000000" pitchFamily="34" charset="-122"/>
              <a:ea typeface="思源黑体 CN Normal" panose="020B0400000000000000" pitchFamily="34" charset="-122"/>
            </a:rPr>
            <a:t>原则</a:t>
          </a:r>
        </a:p>
      </dsp:txBody>
      <dsp:txXfrm>
        <a:off x="1767433" y="775097"/>
        <a:ext cx="1937742" cy="1937742"/>
      </dsp:txXfrm>
    </dsp:sp>
    <dsp:sp modelId="{A73620A0-558A-4A44-9524-08D8EE882E35}">
      <dsp:nvSpPr>
        <dsp:cNvPr id="4" name="椭圆 3"/>
        <dsp:cNvSpPr/>
      </dsp:nvSpPr>
      <dsp:spPr bwMode="white">
        <a:xfrm>
          <a:off x="2251868" y="0"/>
          <a:ext cx="968871" cy="968871"/>
        </a:xfrm>
        <a:prstGeom prst="ellipse">
          <a:avLst/>
        </a:prstGeom>
      </dsp:spPr>
      <dsp:style>
        <a:lnRef idx="2">
          <a:schemeClr val="lt1"/>
        </a:lnRef>
        <a:fillRef idx="1">
          <a:schemeClr val="accent2">
            <a:alpha val="50000"/>
            <a:hueOff val="-3615000"/>
            <a:satOff val="-12450"/>
            <a:lumOff val="15000"/>
            <a:alpha val="50196"/>
          </a:schemeClr>
        </a:fillRef>
        <a:effectRef idx="0">
          <a:scrgbClr r="0" g="0" b="0"/>
        </a:effectRef>
        <a:fontRef idx="minor">
          <a:schemeClr val="tx1"/>
        </a:fontRef>
      </dsp:style>
      <dsp:txBody>
        <a:bodyPr lIns="72000" tIns="36000" rIns="72000" bIns="36000" anchor="ctr"/>
        <a:lstStyle>
          <a:lvl1pPr algn="ctr">
            <a:defRPr sz="2000"/>
          </a:lvl1pPr>
          <a:lvl2pPr marL="114300" indent="-114300" algn="ctr">
            <a:defRPr sz="1500"/>
          </a:lvl2pPr>
          <a:lvl3pPr marL="228600" indent="-114300" algn="ctr">
            <a:defRPr sz="1500"/>
          </a:lvl3pPr>
          <a:lvl4pPr marL="342900" indent="-114300" algn="ctr">
            <a:defRPr sz="1500"/>
          </a:lvl4pPr>
          <a:lvl5pPr marL="457200" indent="-114300" algn="ctr">
            <a:defRPr sz="1500"/>
          </a:lvl5pPr>
          <a:lvl6pPr marL="571500" indent="-114300" algn="ctr">
            <a:defRPr sz="1500"/>
          </a:lvl6pPr>
          <a:lvl7pPr marL="685800" indent="-114300" algn="ctr">
            <a:defRPr sz="1500"/>
          </a:lvl7pPr>
          <a:lvl8pPr marL="800100" indent="-114300" algn="ctr">
            <a:defRPr sz="1500"/>
          </a:lvl8pPr>
          <a:lvl9pPr marL="914400" indent="-114300" algn="ctr">
            <a:defRPr sz="1500"/>
          </a:lvl9pPr>
        </a:lstStyle>
        <a:p>
          <a:pPr lvl="0">
            <a:lnSpc>
              <a:spcPct val="100000"/>
            </a:lnSpc>
            <a:spcBef>
              <a:spcPct val="0"/>
            </a:spcBef>
            <a:spcAft>
              <a:spcPct val="35000"/>
            </a:spcAft>
          </a:pPr>
          <a:r>
            <a:rPr lang="zh-CN" altLang="en-US" b="1" dirty="0">
              <a:latin typeface="思源黑体 CN Normal" panose="020B0400000000000000" pitchFamily="34" charset="-122"/>
              <a:ea typeface="思源黑体 CN Normal" panose="020B0400000000000000" pitchFamily="34" charset="-122"/>
            </a:rPr>
            <a:t>风险评估</a:t>
          </a:r>
        </a:p>
      </dsp:txBody>
      <dsp:txXfrm>
        <a:off x="2251868" y="0"/>
        <a:ext cx="968871" cy="968871"/>
      </dsp:txXfrm>
    </dsp:sp>
    <dsp:sp modelId="{2AEC8C06-BE16-4DEC-838B-09BEE1B275E0}">
      <dsp:nvSpPr>
        <dsp:cNvPr id="5" name="椭圆 4"/>
        <dsp:cNvSpPr/>
      </dsp:nvSpPr>
      <dsp:spPr bwMode="white">
        <a:xfrm>
          <a:off x="3511401" y="1259532"/>
          <a:ext cx="968871" cy="968871"/>
        </a:xfrm>
        <a:prstGeom prst="ellipse">
          <a:avLst/>
        </a:prstGeom>
      </dsp:spPr>
      <dsp:style>
        <a:lnRef idx="2">
          <a:schemeClr val="lt1"/>
        </a:lnRef>
        <a:fillRef idx="1">
          <a:schemeClr val="accent2">
            <a:alpha val="50000"/>
            <a:hueOff val="-7230000"/>
            <a:satOff val="-24901"/>
            <a:lumOff val="30000"/>
            <a:alpha val="50196"/>
          </a:schemeClr>
        </a:fillRef>
        <a:effectRef idx="0">
          <a:scrgbClr r="0" g="0" b="0"/>
        </a:effectRef>
        <a:fontRef idx="minor">
          <a:schemeClr val="tx1"/>
        </a:fontRef>
      </dsp:style>
      <dsp:txBody>
        <a:bodyPr lIns="72000" tIns="36000" rIns="72000" bIns="36000" anchor="ctr"/>
        <a:lstStyle>
          <a:lvl1pPr algn="ctr">
            <a:defRPr sz="2000"/>
          </a:lvl1pPr>
          <a:lvl2pPr marL="114300" indent="-114300" algn="ctr">
            <a:defRPr sz="1500"/>
          </a:lvl2pPr>
          <a:lvl3pPr marL="228600" indent="-114300" algn="ctr">
            <a:defRPr sz="1500"/>
          </a:lvl3pPr>
          <a:lvl4pPr marL="342900" indent="-114300" algn="ctr">
            <a:defRPr sz="1500"/>
          </a:lvl4pPr>
          <a:lvl5pPr marL="457200" indent="-114300" algn="ctr">
            <a:defRPr sz="1500"/>
          </a:lvl5pPr>
          <a:lvl6pPr marL="571500" indent="-114300" algn="ctr">
            <a:defRPr sz="1500"/>
          </a:lvl6pPr>
          <a:lvl7pPr marL="685800" indent="-114300" algn="ctr">
            <a:defRPr sz="1500"/>
          </a:lvl7pPr>
          <a:lvl8pPr marL="800100" indent="-114300" algn="ctr">
            <a:defRPr sz="1500"/>
          </a:lvl8pPr>
          <a:lvl9pPr marL="914400" indent="-114300" algn="ctr">
            <a:defRPr sz="1500"/>
          </a:lvl9pPr>
        </a:lstStyle>
        <a:p>
          <a:pPr lvl="0">
            <a:lnSpc>
              <a:spcPct val="100000"/>
            </a:lnSpc>
            <a:spcBef>
              <a:spcPct val="0"/>
            </a:spcBef>
            <a:spcAft>
              <a:spcPct val="35000"/>
            </a:spcAft>
          </a:pPr>
          <a:r>
            <a:rPr lang="zh-CN" altLang="en-US" b="1" dirty="0">
              <a:latin typeface="思源黑体 CN Normal" panose="020B0400000000000000" pitchFamily="34" charset="-122"/>
              <a:ea typeface="思源黑体 CN Normal" panose="020B0400000000000000" pitchFamily="34" charset="-122"/>
            </a:rPr>
            <a:t>分类要点</a:t>
          </a:r>
        </a:p>
      </dsp:txBody>
      <dsp:txXfrm>
        <a:off x="3511401" y="1259532"/>
        <a:ext cx="968871" cy="968871"/>
      </dsp:txXfrm>
    </dsp:sp>
    <dsp:sp modelId="{6888332E-8A14-4974-96F9-82C29B1145B0}">
      <dsp:nvSpPr>
        <dsp:cNvPr id="6" name="椭圆 5"/>
        <dsp:cNvSpPr/>
      </dsp:nvSpPr>
      <dsp:spPr bwMode="white">
        <a:xfrm>
          <a:off x="2251868" y="2519065"/>
          <a:ext cx="968871" cy="968871"/>
        </a:xfrm>
        <a:prstGeom prst="ellipse">
          <a:avLst/>
        </a:prstGeom>
      </dsp:spPr>
      <dsp:style>
        <a:lnRef idx="2">
          <a:schemeClr val="lt1"/>
        </a:lnRef>
        <a:fillRef idx="1">
          <a:schemeClr val="accent2">
            <a:alpha val="50000"/>
            <a:hueOff val="-10845000"/>
            <a:satOff val="-37352"/>
            <a:lumOff val="45000"/>
            <a:alpha val="50196"/>
          </a:schemeClr>
        </a:fillRef>
        <a:effectRef idx="0">
          <a:scrgbClr r="0" g="0" b="0"/>
        </a:effectRef>
        <a:fontRef idx="minor">
          <a:schemeClr val="tx1"/>
        </a:fontRef>
      </dsp:style>
      <dsp:txBody>
        <a:bodyPr lIns="72000" tIns="36000" rIns="72000" bIns="36000" anchor="ctr"/>
        <a:lstStyle>
          <a:lvl1pPr algn="ctr">
            <a:defRPr sz="2000"/>
          </a:lvl1pPr>
          <a:lvl2pPr marL="114300" indent="-114300" algn="ctr">
            <a:defRPr sz="1500"/>
          </a:lvl2pPr>
          <a:lvl3pPr marL="228600" indent="-114300" algn="ctr">
            <a:defRPr sz="1500"/>
          </a:lvl3pPr>
          <a:lvl4pPr marL="342900" indent="-114300" algn="ctr">
            <a:defRPr sz="1500"/>
          </a:lvl4pPr>
          <a:lvl5pPr marL="457200" indent="-114300" algn="ctr">
            <a:defRPr sz="1500"/>
          </a:lvl5pPr>
          <a:lvl6pPr marL="571500" indent="-114300" algn="ctr">
            <a:defRPr sz="1500"/>
          </a:lvl6pPr>
          <a:lvl7pPr marL="685800" indent="-114300" algn="ctr">
            <a:defRPr sz="1500"/>
          </a:lvl7pPr>
          <a:lvl8pPr marL="800100" indent="-114300" algn="ctr">
            <a:defRPr sz="1500"/>
          </a:lvl8pPr>
          <a:lvl9pPr marL="914400" indent="-114300" algn="ctr">
            <a:defRPr sz="1500"/>
          </a:lvl9pPr>
        </a:lstStyle>
        <a:p>
          <a:pPr lvl="0">
            <a:lnSpc>
              <a:spcPct val="100000"/>
            </a:lnSpc>
            <a:spcBef>
              <a:spcPct val="0"/>
            </a:spcBef>
            <a:spcAft>
              <a:spcPct val="35000"/>
            </a:spcAft>
          </a:pPr>
          <a:r>
            <a:rPr lang="zh-CN" altLang="en-US" b="1" dirty="0">
              <a:latin typeface="思源黑体 CN Normal" panose="020B0400000000000000" pitchFamily="34" charset="-122"/>
              <a:ea typeface="思源黑体 CN Normal" panose="020B0400000000000000" pitchFamily="34" charset="-122"/>
            </a:rPr>
            <a:t>周期管理</a:t>
          </a:r>
        </a:p>
      </dsp:txBody>
      <dsp:txXfrm>
        <a:off x="2251868" y="2519065"/>
        <a:ext cx="968871" cy="968871"/>
      </dsp:txXfrm>
    </dsp:sp>
    <dsp:sp modelId="{CC313DAE-C62E-4329-904A-CEBE99D0F9EC}">
      <dsp:nvSpPr>
        <dsp:cNvPr id="7" name="椭圆 6"/>
        <dsp:cNvSpPr/>
      </dsp:nvSpPr>
      <dsp:spPr bwMode="white">
        <a:xfrm>
          <a:off x="992336" y="1259532"/>
          <a:ext cx="968871" cy="968871"/>
        </a:xfrm>
        <a:prstGeom prst="ellipse">
          <a:avLst/>
        </a:prstGeom>
        <a:solidFill>
          <a:srgbClr val="6FBFAC">
            <a:alpha val="50000"/>
          </a:srgbClr>
        </a:solidFill>
      </dsp:spPr>
      <dsp:style>
        <a:lnRef idx="2">
          <a:schemeClr val="lt1"/>
        </a:lnRef>
        <a:fillRef idx="1">
          <a:schemeClr val="accent2">
            <a:alpha val="50000"/>
            <a:hueOff val="-14460000"/>
            <a:satOff val="-49803"/>
            <a:lumOff val="60000"/>
            <a:alpha val="50196"/>
          </a:schemeClr>
        </a:fillRef>
        <a:effectRef idx="0">
          <a:scrgbClr r="0" g="0" b="0"/>
        </a:effectRef>
        <a:fontRef idx="minor">
          <a:schemeClr val="tx1"/>
        </a:fontRef>
      </dsp:style>
      <dsp:txBody>
        <a:bodyPr lIns="72000" tIns="36000" rIns="72000" bIns="36000" anchor="ctr"/>
        <a:lstStyle>
          <a:lvl1pPr algn="ctr">
            <a:defRPr sz="2000"/>
          </a:lvl1pPr>
          <a:lvl2pPr marL="114300" indent="-114300" algn="ctr">
            <a:defRPr sz="1500"/>
          </a:lvl2pPr>
          <a:lvl3pPr marL="228600" indent="-114300" algn="ctr">
            <a:defRPr sz="1500"/>
          </a:lvl3pPr>
          <a:lvl4pPr marL="342900" indent="-114300" algn="ctr">
            <a:defRPr sz="1500"/>
          </a:lvl4pPr>
          <a:lvl5pPr marL="457200" indent="-114300" algn="ctr">
            <a:defRPr sz="1500"/>
          </a:lvl5pPr>
          <a:lvl6pPr marL="571500" indent="-114300" algn="ctr">
            <a:defRPr sz="1500"/>
          </a:lvl6pPr>
          <a:lvl7pPr marL="685800" indent="-114300" algn="ctr">
            <a:defRPr sz="1500"/>
          </a:lvl7pPr>
          <a:lvl8pPr marL="800100" indent="-114300" algn="ctr">
            <a:defRPr sz="1500"/>
          </a:lvl8pPr>
          <a:lvl9pPr marL="914400" indent="-114300" algn="ctr">
            <a:defRPr sz="1500"/>
          </a:lvl9pPr>
        </a:lstStyle>
        <a:p>
          <a:pPr lvl="0">
            <a:lnSpc>
              <a:spcPct val="100000"/>
            </a:lnSpc>
            <a:spcBef>
              <a:spcPct val="0"/>
            </a:spcBef>
            <a:spcAft>
              <a:spcPct val="35000"/>
            </a:spcAft>
          </a:pPr>
          <a:r>
            <a:rPr lang="zh-CN" altLang="en-US" b="1" dirty="0">
              <a:latin typeface="思源黑体 CN Normal" panose="020B0400000000000000" pitchFamily="34" charset="-122"/>
              <a:ea typeface="思源黑体 CN Normal" panose="020B0400000000000000" pitchFamily="34" charset="-122"/>
            </a:rPr>
            <a:t>全程控制</a:t>
          </a:r>
        </a:p>
      </dsp:txBody>
      <dsp:txXfrm>
        <a:off x="992336" y="1259532"/>
        <a:ext cx="968871" cy="968871"/>
      </dsp:txXfrm>
    </dsp:sp>
  </dsp:spTree>
</dsp:drawing>
</file>

<file path=ppt/diagrams/drawing2.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6192688" cy="3256136"/>
        <a:chOff x="0" y="0"/>
        <a:chExt cx="6192688" cy="3256136"/>
      </a:xfrm>
    </dsp:grpSpPr>
    <dsp:sp modelId="{8B235846-7C82-43A3-A66C-4FBEB846484F}">
      <dsp:nvSpPr>
        <dsp:cNvPr id="5" name="任意多边形 4"/>
        <dsp:cNvSpPr/>
      </dsp:nvSpPr>
      <dsp:spPr bwMode="white">
        <a:xfrm>
          <a:off x="1980652" y="920570"/>
          <a:ext cx="1020203" cy="26999"/>
        </a:xfrm>
        <a:custGeom>
          <a:avLst/>
          <a:gdLst/>
          <a:ahLst/>
          <a:cxnLst/>
          <a:pathLst>
            <a:path w="1607" h="43">
              <a:moveTo>
                <a:pt x="356" y="689"/>
              </a:moveTo>
              <a:lnTo>
                <a:pt x="1250" y="-646"/>
              </a:lnTo>
            </a:path>
          </a:pathLst>
        </a:custGeom>
      </dsp:spPr>
      <dsp:style>
        <a:lnRef idx="2">
          <a:schemeClr val="accent2"/>
        </a:lnRef>
        <a:fillRef idx="0">
          <a:schemeClr val="accent2"/>
        </a:fillRef>
        <a:effectRef idx="0">
          <a:scrgbClr r="0" g="0" b="0"/>
        </a:effectRef>
        <a:fontRef idx="minor"/>
      </dsp:style>
      <dsp:txXfrm>
        <a:off x="1980652" y="920570"/>
        <a:ext cx="1020203" cy="26999"/>
      </dsp:txXfrm>
    </dsp:sp>
    <dsp:sp modelId="{1A5C6235-2568-48D4-B697-8647D5773860}">
      <dsp:nvSpPr>
        <dsp:cNvPr id="8" name="任意多边形 7"/>
        <dsp:cNvSpPr/>
      </dsp:nvSpPr>
      <dsp:spPr bwMode="white">
        <a:xfrm>
          <a:off x="2262388" y="1239024"/>
          <a:ext cx="1027150" cy="26999"/>
        </a:xfrm>
        <a:custGeom>
          <a:avLst/>
          <a:gdLst/>
          <a:ahLst/>
          <a:cxnLst/>
          <a:pathLst>
            <a:path w="1618" h="43">
              <a:moveTo>
                <a:pt x="86" y="383"/>
              </a:moveTo>
              <a:lnTo>
                <a:pt x="1532" y="-341"/>
              </a:lnTo>
            </a:path>
          </a:pathLst>
        </a:custGeom>
      </dsp:spPr>
      <dsp:style>
        <a:lnRef idx="2">
          <a:schemeClr val="accent2"/>
        </a:lnRef>
        <a:fillRef idx="0">
          <a:schemeClr val="accent2"/>
        </a:fillRef>
        <a:effectRef idx="0">
          <a:scrgbClr r="0" g="0" b="0"/>
        </a:effectRef>
        <a:fontRef idx="minor"/>
      </dsp:style>
      <dsp:txXfrm>
        <a:off x="2262388" y="1239024"/>
        <a:ext cx="1027150" cy="26999"/>
      </dsp:txXfrm>
    </dsp:sp>
    <dsp:sp modelId="{6FAD0D04-91B1-4EE5-8733-33BD8CD3AE98}">
      <dsp:nvSpPr>
        <dsp:cNvPr id="11" name="任意多边形 10"/>
        <dsp:cNvSpPr/>
      </dsp:nvSpPr>
      <dsp:spPr bwMode="white">
        <a:xfrm>
          <a:off x="2351163" y="1611906"/>
          <a:ext cx="968482" cy="26999"/>
        </a:xfrm>
        <a:custGeom>
          <a:avLst/>
          <a:gdLst/>
          <a:ahLst/>
          <a:cxnLst/>
          <a:pathLst>
            <a:path w="1525" h="43">
              <a:moveTo>
                <a:pt x="0" y="24"/>
              </a:moveTo>
              <a:lnTo>
                <a:pt x="1525" y="19"/>
              </a:lnTo>
            </a:path>
          </a:pathLst>
        </a:custGeom>
      </dsp:spPr>
      <dsp:style>
        <a:lnRef idx="2">
          <a:schemeClr val="accent2"/>
        </a:lnRef>
        <a:fillRef idx="0">
          <a:schemeClr val="accent2"/>
        </a:fillRef>
        <a:effectRef idx="0">
          <a:scrgbClr r="0" g="0" b="0"/>
        </a:effectRef>
        <a:fontRef idx="minor"/>
      </dsp:style>
      <dsp:txXfrm>
        <a:off x="2351163" y="1611906"/>
        <a:ext cx="968482" cy="26999"/>
      </dsp:txXfrm>
    </dsp:sp>
    <dsp:sp modelId="{7AA8291F-4247-4E6A-9B2F-5A589F9C59EC}">
      <dsp:nvSpPr>
        <dsp:cNvPr id="14" name="任意多边形 13"/>
        <dsp:cNvSpPr/>
      </dsp:nvSpPr>
      <dsp:spPr bwMode="white">
        <a:xfrm>
          <a:off x="2253217" y="2011248"/>
          <a:ext cx="1054210" cy="26999"/>
        </a:xfrm>
        <a:custGeom>
          <a:avLst/>
          <a:gdLst/>
          <a:ahLst/>
          <a:cxnLst/>
          <a:pathLst>
            <a:path w="1660" h="43">
              <a:moveTo>
                <a:pt x="95" y="-365"/>
              </a:moveTo>
              <a:lnTo>
                <a:pt x="1565" y="408"/>
              </a:lnTo>
            </a:path>
          </a:pathLst>
        </a:custGeom>
      </dsp:spPr>
      <dsp:style>
        <a:lnRef idx="2">
          <a:schemeClr val="accent2"/>
        </a:lnRef>
        <a:fillRef idx="0">
          <a:schemeClr val="accent2"/>
        </a:fillRef>
        <a:effectRef idx="0">
          <a:scrgbClr r="0" g="0" b="0"/>
        </a:effectRef>
        <a:fontRef idx="minor"/>
      </dsp:style>
      <dsp:txXfrm>
        <a:off x="2253217" y="2011248"/>
        <a:ext cx="1054210" cy="26999"/>
      </dsp:txXfrm>
    </dsp:sp>
    <dsp:sp modelId="{0D1FA771-1EF7-411B-A7A4-C7FE02700EDE}">
      <dsp:nvSpPr>
        <dsp:cNvPr id="17" name="任意多边形 16"/>
        <dsp:cNvSpPr/>
      </dsp:nvSpPr>
      <dsp:spPr bwMode="white">
        <a:xfrm>
          <a:off x="1980652" y="2308567"/>
          <a:ext cx="1020203" cy="26999"/>
        </a:xfrm>
        <a:custGeom>
          <a:avLst/>
          <a:gdLst/>
          <a:ahLst/>
          <a:cxnLst/>
          <a:pathLst>
            <a:path w="1607" h="43">
              <a:moveTo>
                <a:pt x="356" y="-646"/>
              </a:moveTo>
              <a:lnTo>
                <a:pt x="1250" y="689"/>
              </a:lnTo>
            </a:path>
          </a:pathLst>
        </a:custGeom>
      </dsp:spPr>
      <dsp:style>
        <a:lnRef idx="2">
          <a:schemeClr val="accent2"/>
        </a:lnRef>
        <a:fillRef idx="0">
          <a:schemeClr val="accent2"/>
        </a:fillRef>
        <a:effectRef idx="0">
          <a:scrgbClr r="0" g="0" b="0"/>
        </a:effectRef>
        <a:fontRef idx="minor"/>
      </dsp:style>
      <dsp:txXfrm>
        <a:off x="1980652" y="2308567"/>
        <a:ext cx="1020203" cy="26999"/>
      </dsp:txXfrm>
    </dsp:sp>
    <dsp:sp modelId="{AD5378A6-17BC-4641-8CA0-B5B87011E6CA}">
      <dsp:nvSpPr>
        <dsp:cNvPr id="4" name="椭圆 3"/>
        <dsp:cNvSpPr/>
      </dsp:nvSpPr>
      <dsp:spPr bwMode="white">
        <a:xfrm>
          <a:off x="1561623" y="1163630"/>
          <a:ext cx="928876" cy="928876"/>
        </a:xfrm>
        <a:prstGeom prst="ellipse">
          <a:avLst/>
        </a:prstGeom>
        <a:noFill/>
        <a:ln>
          <a:noFill/>
        </a:ln>
      </dsp:spPr>
      <dsp:style>
        <a:lnRef idx="2">
          <a:schemeClr val="lt1"/>
        </a:lnRef>
        <a:fillRef idx="1">
          <a:schemeClr val="accent2">
            <a:hueOff val="0"/>
            <a:satOff val="0"/>
            <a:lumOff val="0"/>
            <a:alpha val="100000"/>
          </a:schemeClr>
        </a:fillRef>
        <a:effectRef idx="0">
          <a:scrgbClr r="0" g="0" b="0"/>
        </a:effectRef>
        <a:fontRef idx="minor">
          <a:schemeClr val="lt1"/>
        </a:fontRef>
      </dsp:style>
      <dsp:txXfrm>
        <a:off x="1561623" y="1163630"/>
        <a:ext cx="928876" cy="928876"/>
      </dsp:txXfrm>
    </dsp:sp>
    <dsp:sp modelId="{BFCD7AD1-7E4F-4ABE-8277-F27C45D08861}">
      <dsp:nvSpPr>
        <dsp:cNvPr id="6" name="椭圆 5"/>
        <dsp:cNvSpPr/>
      </dsp:nvSpPr>
      <dsp:spPr bwMode="white">
        <a:xfrm>
          <a:off x="2650943" y="0"/>
          <a:ext cx="557326" cy="557326"/>
        </a:xfrm>
        <a:prstGeom prst="ellipse">
          <a:avLst/>
        </a:prstGeom>
        <a:solidFill>
          <a:srgbClr val="3D8B78"/>
        </a:solidFill>
      </dsp:spPr>
      <dsp:style>
        <a:lnRef idx="2">
          <a:schemeClr val="lt1"/>
        </a:lnRef>
        <a:fillRef idx="1">
          <a:schemeClr val="accent2">
            <a:hueOff val="-2892000"/>
            <a:satOff val="-9960"/>
            <a:lumOff val="12000"/>
            <a:alpha val="100000"/>
          </a:schemeClr>
        </a:fillRef>
        <a:effectRef idx="0">
          <a:scrgbClr r="0" g="0" b="0"/>
        </a:effectRef>
        <a:fontRef idx="minor">
          <a:schemeClr val="lt1"/>
        </a:fontRef>
      </dsp:style>
      <dsp:txBody>
        <a:bodyPr lIns="0" tIns="72000" rIns="0" bIns="720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000" b="1" dirty="0">
              <a:latin typeface="思源黑体 CN Normal" panose="020B0400000000000000" pitchFamily="34" charset="-122"/>
              <a:ea typeface="思源黑体 CN Normal" panose="020B0400000000000000" pitchFamily="34" charset="-122"/>
            </a:rPr>
            <a:t>人血液制品</a:t>
          </a:r>
        </a:p>
      </dsp:txBody>
      <dsp:txXfrm>
        <a:off x="2650943" y="0"/>
        <a:ext cx="557326" cy="557326"/>
      </dsp:txXfrm>
    </dsp:sp>
    <dsp:sp modelId="{63624AE0-325F-45A9-92A9-4B15B772E7C6}">
      <dsp:nvSpPr>
        <dsp:cNvPr id="9" name="椭圆 8"/>
        <dsp:cNvSpPr/>
      </dsp:nvSpPr>
      <dsp:spPr bwMode="white">
        <a:xfrm>
          <a:off x="3205675" y="619112"/>
          <a:ext cx="557326" cy="557326"/>
        </a:xfrm>
        <a:prstGeom prst="ellipse">
          <a:avLst/>
        </a:prstGeom>
        <a:solidFill>
          <a:srgbClr val="4AA892"/>
        </a:solidFill>
      </dsp:spPr>
      <dsp:style>
        <a:lnRef idx="2">
          <a:schemeClr val="lt1"/>
        </a:lnRef>
        <a:fillRef idx="1">
          <a:schemeClr val="accent2">
            <a:hueOff val="-5784000"/>
            <a:satOff val="-19921"/>
            <a:lumOff val="24000"/>
            <a:alpha val="100000"/>
          </a:schemeClr>
        </a:fillRef>
        <a:effectRef idx="0">
          <a:scrgbClr r="0" g="0" b="0"/>
        </a:effectRef>
        <a:fontRef idx="minor">
          <a:schemeClr val="lt1"/>
        </a:fontRef>
      </dsp:style>
      <dsp:txBody>
        <a:bodyPr lIns="0" tIns="72000" rIns="0" bIns="720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000" b="1" dirty="0">
              <a:latin typeface="思源黑体 CN Normal" panose="020B0400000000000000" pitchFamily="34" charset="-122"/>
              <a:ea typeface="思源黑体 CN Normal" panose="020B0400000000000000" pitchFamily="34" charset="-122"/>
            </a:rPr>
            <a:t>动物来源制品</a:t>
          </a:r>
        </a:p>
      </dsp:txBody>
      <dsp:txXfrm>
        <a:off x="3205675" y="619112"/>
        <a:ext cx="557326" cy="557326"/>
      </dsp:txXfrm>
    </dsp:sp>
    <dsp:sp modelId="{ABE418F9-3E12-4ADD-94E2-5790B969EE75}">
      <dsp:nvSpPr>
        <dsp:cNvPr id="12" name="椭圆 11"/>
        <dsp:cNvSpPr/>
      </dsp:nvSpPr>
      <dsp:spPr bwMode="white">
        <a:xfrm>
          <a:off x="3319641" y="1344233"/>
          <a:ext cx="557326" cy="557326"/>
        </a:xfrm>
        <a:prstGeom prst="ellipse">
          <a:avLst/>
        </a:prstGeom>
        <a:solidFill>
          <a:srgbClr val="47B897"/>
        </a:solidFill>
      </dsp:spPr>
      <dsp:style>
        <a:lnRef idx="2">
          <a:schemeClr val="lt1"/>
        </a:lnRef>
        <a:fillRef idx="1">
          <a:schemeClr val="accent2">
            <a:hueOff val="-8676000"/>
            <a:satOff val="-29881"/>
            <a:lumOff val="36000"/>
            <a:alpha val="100000"/>
          </a:schemeClr>
        </a:fillRef>
        <a:effectRef idx="0">
          <a:scrgbClr r="0" g="0" b="0"/>
        </a:effectRef>
        <a:fontRef idx="minor">
          <a:schemeClr val="lt1"/>
        </a:fontRef>
      </dsp:style>
      <dsp:txBody>
        <a:bodyPr lIns="0" tIns="72000" rIns="0" bIns="720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000" b="1" dirty="0">
              <a:latin typeface="思源黑体 CN Normal" panose="020B0400000000000000" pitchFamily="34" charset="-122"/>
              <a:ea typeface="思源黑体 CN Normal" panose="020B0400000000000000" pitchFamily="34" charset="-122"/>
            </a:rPr>
            <a:t>疫      苗</a:t>
          </a:r>
        </a:p>
      </dsp:txBody>
      <dsp:txXfrm>
        <a:off x="3319641" y="1344233"/>
        <a:ext cx="557326" cy="557326"/>
      </dsp:txXfrm>
    </dsp:sp>
    <dsp:sp modelId="{97E4AB35-D047-4B8C-BEF1-EB20A09EE5D3}">
      <dsp:nvSpPr>
        <dsp:cNvPr id="15" name="椭圆 14"/>
        <dsp:cNvSpPr/>
      </dsp:nvSpPr>
      <dsp:spPr bwMode="white">
        <a:xfrm>
          <a:off x="3214815" y="2121146"/>
          <a:ext cx="557326" cy="557326"/>
        </a:xfrm>
        <a:prstGeom prst="ellipse">
          <a:avLst/>
        </a:prstGeom>
        <a:solidFill>
          <a:srgbClr val="6FBFAC"/>
        </a:solidFill>
      </dsp:spPr>
      <dsp:style>
        <a:lnRef idx="2">
          <a:schemeClr val="lt1"/>
        </a:lnRef>
        <a:fillRef idx="1">
          <a:schemeClr val="accent2">
            <a:hueOff val="-11568000"/>
            <a:satOff val="-39842"/>
            <a:lumOff val="48000"/>
            <a:alpha val="100000"/>
          </a:schemeClr>
        </a:fillRef>
        <a:effectRef idx="0">
          <a:scrgbClr r="0" g="0" b="0"/>
        </a:effectRef>
        <a:fontRef idx="minor">
          <a:schemeClr val="lt1"/>
        </a:fontRef>
      </dsp:style>
      <dsp:txBody>
        <a:bodyPr lIns="0" tIns="72000" rIns="0" bIns="720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000" b="1" dirty="0">
              <a:latin typeface="思源黑体 CN Normal" panose="020B0400000000000000" pitchFamily="34" charset="-122"/>
              <a:ea typeface="思源黑体 CN Normal" panose="020B0400000000000000" pitchFamily="34" charset="-122"/>
            </a:rPr>
            <a:t>重组治疗性</a:t>
          </a:r>
          <a:endParaRPr lang="en-US" altLang="zh-CN" sz="1000" b="1" dirty="0">
            <a:latin typeface="思源黑体 CN Normal" panose="020B0400000000000000" pitchFamily="34" charset="-122"/>
            <a:ea typeface="思源黑体 CN Normal" panose="020B0400000000000000" pitchFamily="34" charset="-122"/>
          </a:endParaRPr>
        </a:p>
        <a:p>
          <a:pPr lvl="0">
            <a:lnSpc>
              <a:spcPct val="100000"/>
            </a:lnSpc>
            <a:spcBef>
              <a:spcPct val="0"/>
            </a:spcBef>
            <a:spcAft>
              <a:spcPct val="35000"/>
            </a:spcAft>
          </a:pPr>
          <a:r>
            <a:rPr lang="zh-CN" altLang="en-US" sz="1000" b="1" dirty="0">
              <a:latin typeface="思源黑体 CN Normal" panose="020B0400000000000000" pitchFamily="34" charset="-122"/>
              <a:ea typeface="思源黑体 CN Normal" panose="020B0400000000000000" pitchFamily="34" charset="-122"/>
            </a:rPr>
            <a:t>生物制品</a:t>
          </a:r>
        </a:p>
      </dsp:txBody>
      <dsp:txXfrm>
        <a:off x="3214815" y="2121146"/>
        <a:ext cx="557326" cy="557326"/>
      </dsp:txXfrm>
    </dsp:sp>
    <dsp:sp modelId="{4D099B62-8A78-43B9-93DF-D384F7328101}">
      <dsp:nvSpPr>
        <dsp:cNvPr id="18" name="椭圆 17"/>
        <dsp:cNvSpPr/>
      </dsp:nvSpPr>
      <dsp:spPr bwMode="white">
        <a:xfrm>
          <a:off x="2650943" y="2698810"/>
          <a:ext cx="557326" cy="557326"/>
        </a:xfrm>
        <a:prstGeom prst="ellipse">
          <a:avLst/>
        </a:prstGeom>
        <a:solidFill>
          <a:srgbClr val="B7DBCF"/>
        </a:solidFill>
      </dsp:spPr>
      <dsp:style>
        <a:lnRef idx="2">
          <a:schemeClr val="lt1"/>
        </a:lnRef>
        <a:fillRef idx="1">
          <a:schemeClr val="accent2">
            <a:hueOff val="-14460000"/>
            <a:satOff val="-49803"/>
            <a:lumOff val="60000"/>
            <a:alpha val="100000"/>
          </a:schemeClr>
        </a:fillRef>
        <a:effectRef idx="0">
          <a:scrgbClr r="0" g="0" b="0"/>
        </a:effectRef>
        <a:fontRef idx="minor">
          <a:schemeClr val="lt1"/>
        </a:fontRef>
      </dsp:style>
      <dsp:txBody>
        <a:bodyPr lIns="0" tIns="72000" rIns="0" bIns="720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000" b="1" dirty="0">
              <a:latin typeface="思源黑体 CN Normal" panose="020B0400000000000000" pitchFamily="34" charset="-122"/>
              <a:ea typeface="思源黑体 CN Normal" panose="020B0400000000000000" pitchFamily="34" charset="-122"/>
            </a:rPr>
            <a:t>基因治疗产品</a:t>
          </a:r>
        </a:p>
      </dsp:txBody>
      <dsp:txXfrm>
        <a:off x="2650943" y="2698810"/>
        <a:ext cx="557326" cy="557326"/>
      </dsp:txXfrm>
    </dsp:sp>
    <dsp:sp modelId="{8709B42F-AC31-4A16-9A68-9C6BF3BD9001}">
      <dsp:nvSpPr>
        <dsp:cNvPr id="3" name="椭圆 2" hidden="1"/>
        <dsp:cNvSpPr/>
      </dsp:nvSpPr>
      <dsp:spPr>
        <a:xfrm>
          <a:off x="1700954" y="1302961"/>
          <a:ext cx="650213" cy="650213"/>
        </a:xfrm>
        <a:prstGeom prst="ellipse">
          <a:avLst/>
        </a:prstGeom>
      </dsp:spPr>
      <dsp:txXfrm>
        <a:off x="1700954" y="1302961"/>
        <a:ext cx="650213" cy="650213"/>
      </dsp:txXfrm>
    </dsp:sp>
    <dsp:sp modelId="{672DD025-642B-40BA-A084-01DF9396EBDE}">
      <dsp:nvSpPr>
        <dsp:cNvPr id="7" name="矩形 6"/>
        <dsp:cNvSpPr/>
      </dsp:nvSpPr>
      <dsp:spPr bwMode="white">
        <a:xfrm>
          <a:off x="3264001" y="0"/>
          <a:ext cx="835989" cy="557326"/>
        </a:xfrm>
        <a:prstGeom prst="rect">
          <a:avLst/>
        </a:prstGeom>
        <a:noFill/>
        <a:ln>
          <a:noFill/>
        </a:ln>
      </dsp:spPr>
      <dsp:style>
        <a:lnRef idx="0">
          <a:scrgbClr r="0" g="0" b="0"/>
        </a:lnRef>
        <a:fillRef idx="0">
          <a:scrgbClr r="0" g="0" b="0"/>
        </a:fillRef>
        <a:effectRef idx="0">
          <a:scrgbClr r="0" g="0" b="0"/>
        </a:effectRef>
        <a:fontRef idx="minor"/>
      </dsp:style>
      <dsp:txBody>
        <a:bodyPr lIns="0" tIns="0" rIns="0" bIns="0" anchor="ctr"/>
        <a:lstStyle>
          <a:lvl1pPr algn="l">
            <a:defRPr sz="3600"/>
          </a:lvl1pPr>
          <a:lvl2pPr marL="285750" indent="-285750" algn="l">
            <a:defRPr sz="2800"/>
          </a:lvl2pPr>
          <a:lvl3pPr marL="571500" indent="-285750" algn="l">
            <a:defRPr sz="2800"/>
          </a:lvl3pPr>
          <a:lvl4pPr marL="857250" indent="-285750" algn="l">
            <a:defRPr sz="2800"/>
          </a:lvl4pPr>
          <a:lvl5pPr marL="1143000" indent="-285750" algn="l">
            <a:defRPr sz="2800"/>
          </a:lvl5pPr>
          <a:lvl6pPr marL="1428750" indent="-285750" algn="l">
            <a:defRPr sz="2800"/>
          </a:lvl6pPr>
          <a:lvl7pPr marL="1714500" indent="-285750" algn="l">
            <a:defRPr sz="2800"/>
          </a:lvl7pPr>
          <a:lvl8pPr marL="2000250" indent="-285750" algn="l">
            <a:defRPr sz="2800"/>
          </a:lvl8pPr>
          <a:lvl9pPr marL="2286000" indent="-285750" algn="l">
            <a:defRPr sz="2800"/>
          </a:lvl9pPr>
        </a:lstStyle>
        <a:p>
          <a:endParaRPr>
            <a:solidFill>
              <a:schemeClr val="tx1"/>
            </a:solidFill>
          </a:endParaRPr>
        </a:p>
      </dsp:txBody>
      <dsp:txXfrm>
        <a:off x="3264001" y="0"/>
        <a:ext cx="835989" cy="557326"/>
      </dsp:txXfrm>
    </dsp:sp>
    <dsp:sp modelId="{691E5178-8FE4-458B-8ABA-6F2B61BFCAF1}">
      <dsp:nvSpPr>
        <dsp:cNvPr id="10" name="矩形 9"/>
        <dsp:cNvSpPr/>
      </dsp:nvSpPr>
      <dsp:spPr bwMode="white">
        <a:xfrm>
          <a:off x="3818733" y="619112"/>
          <a:ext cx="835989" cy="557326"/>
        </a:xfrm>
        <a:prstGeom prst="rect">
          <a:avLst/>
        </a:prstGeom>
        <a:noFill/>
        <a:ln>
          <a:noFill/>
        </a:ln>
      </dsp:spPr>
      <dsp:style>
        <a:lnRef idx="0">
          <a:scrgbClr r="0" g="0" b="0"/>
        </a:lnRef>
        <a:fillRef idx="0">
          <a:scrgbClr r="0" g="0" b="0"/>
        </a:fillRef>
        <a:effectRef idx="0">
          <a:scrgbClr r="0" g="0" b="0"/>
        </a:effectRef>
        <a:fontRef idx="minor"/>
      </dsp:style>
      <dsp:txBody>
        <a:bodyPr lIns="0" tIns="0" rIns="0" bIns="0" anchor="ctr"/>
        <a:lstStyle>
          <a:lvl1pPr algn="l">
            <a:defRPr sz="3600"/>
          </a:lvl1pPr>
          <a:lvl2pPr marL="285750" indent="-285750" algn="l">
            <a:defRPr sz="2800"/>
          </a:lvl2pPr>
          <a:lvl3pPr marL="571500" indent="-285750" algn="l">
            <a:defRPr sz="2800"/>
          </a:lvl3pPr>
          <a:lvl4pPr marL="857250" indent="-285750" algn="l">
            <a:defRPr sz="2800"/>
          </a:lvl4pPr>
          <a:lvl5pPr marL="1143000" indent="-285750" algn="l">
            <a:defRPr sz="2800"/>
          </a:lvl5pPr>
          <a:lvl6pPr marL="1428750" indent="-285750" algn="l">
            <a:defRPr sz="2800"/>
          </a:lvl6pPr>
          <a:lvl7pPr marL="1714500" indent="-285750" algn="l">
            <a:defRPr sz="2800"/>
          </a:lvl7pPr>
          <a:lvl8pPr marL="2000250" indent="-285750" algn="l">
            <a:defRPr sz="2800"/>
          </a:lvl8pPr>
          <a:lvl9pPr marL="2286000" indent="-285750" algn="l">
            <a:defRPr sz="2800"/>
          </a:lvl9pPr>
        </a:lstStyle>
        <a:p>
          <a:endParaRPr>
            <a:solidFill>
              <a:schemeClr val="tx1"/>
            </a:solidFill>
          </a:endParaRPr>
        </a:p>
      </dsp:txBody>
      <dsp:txXfrm>
        <a:off x="3818733" y="619112"/>
        <a:ext cx="835989" cy="557326"/>
      </dsp:txXfrm>
    </dsp:sp>
    <dsp:sp modelId="{A2CC9FBE-077C-4A21-8538-102EFF02FC94}">
      <dsp:nvSpPr>
        <dsp:cNvPr id="13" name="矩形 12"/>
        <dsp:cNvSpPr/>
      </dsp:nvSpPr>
      <dsp:spPr bwMode="white">
        <a:xfrm>
          <a:off x="3932699" y="1344233"/>
          <a:ext cx="835989" cy="557326"/>
        </a:xfrm>
        <a:prstGeom prst="rect">
          <a:avLst/>
        </a:prstGeom>
        <a:noFill/>
        <a:ln>
          <a:noFill/>
        </a:ln>
      </dsp:spPr>
      <dsp:style>
        <a:lnRef idx="0">
          <a:scrgbClr r="0" g="0" b="0"/>
        </a:lnRef>
        <a:fillRef idx="0">
          <a:scrgbClr r="0" g="0" b="0"/>
        </a:fillRef>
        <a:effectRef idx="0">
          <a:scrgbClr r="0" g="0" b="0"/>
        </a:effectRef>
        <a:fontRef idx="minor"/>
      </dsp:style>
      <dsp:txBody>
        <a:bodyPr lIns="0" tIns="0" rIns="0" bIns="0" anchor="ctr"/>
        <a:lstStyle>
          <a:lvl1pPr algn="l">
            <a:defRPr sz="3600"/>
          </a:lvl1pPr>
          <a:lvl2pPr marL="285750" indent="-285750" algn="l">
            <a:defRPr sz="2800"/>
          </a:lvl2pPr>
          <a:lvl3pPr marL="571500" indent="-285750" algn="l">
            <a:defRPr sz="2800"/>
          </a:lvl3pPr>
          <a:lvl4pPr marL="857250" indent="-285750" algn="l">
            <a:defRPr sz="2800"/>
          </a:lvl4pPr>
          <a:lvl5pPr marL="1143000" indent="-285750" algn="l">
            <a:defRPr sz="2800"/>
          </a:lvl5pPr>
          <a:lvl6pPr marL="1428750" indent="-285750" algn="l">
            <a:defRPr sz="2800"/>
          </a:lvl6pPr>
          <a:lvl7pPr marL="1714500" indent="-285750" algn="l">
            <a:defRPr sz="2800"/>
          </a:lvl7pPr>
          <a:lvl8pPr marL="2000250" indent="-285750" algn="l">
            <a:defRPr sz="2800"/>
          </a:lvl8pPr>
          <a:lvl9pPr marL="2286000" indent="-285750" algn="l">
            <a:defRPr sz="2800"/>
          </a:lvl9pPr>
        </a:lstStyle>
        <a:p>
          <a:endParaRPr>
            <a:solidFill>
              <a:schemeClr val="tx1"/>
            </a:solidFill>
          </a:endParaRPr>
        </a:p>
      </dsp:txBody>
      <dsp:txXfrm>
        <a:off x="3932699" y="1344233"/>
        <a:ext cx="835989" cy="557326"/>
      </dsp:txXfrm>
    </dsp:sp>
    <dsp:sp modelId="{9F75A00F-E254-4AF7-A0E9-F39BAF0CF99A}">
      <dsp:nvSpPr>
        <dsp:cNvPr id="16" name="矩形 15"/>
        <dsp:cNvSpPr/>
      </dsp:nvSpPr>
      <dsp:spPr bwMode="white">
        <a:xfrm>
          <a:off x="3827873" y="2121146"/>
          <a:ext cx="835989" cy="557326"/>
        </a:xfrm>
        <a:prstGeom prst="rect">
          <a:avLst/>
        </a:prstGeom>
        <a:noFill/>
        <a:ln>
          <a:noFill/>
        </a:ln>
      </dsp:spPr>
      <dsp:style>
        <a:lnRef idx="0">
          <a:scrgbClr r="0" g="0" b="0"/>
        </a:lnRef>
        <a:fillRef idx="0">
          <a:scrgbClr r="0" g="0" b="0"/>
        </a:fillRef>
        <a:effectRef idx="0">
          <a:scrgbClr r="0" g="0" b="0"/>
        </a:effectRef>
        <a:fontRef idx="minor"/>
      </dsp:style>
      <dsp:txBody>
        <a:bodyPr lIns="0" tIns="0" rIns="0" bIns="0" anchor="ctr"/>
        <a:lstStyle>
          <a:lvl1pPr algn="l">
            <a:defRPr sz="3600"/>
          </a:lvl1pPr>
          <a:lvl2pPr marL="285750" indent="-285750" algn="l">
            <a:defRPr sz="2800"/>
          </a:lvl2pPr>
          <a:lvl3pPr marL="571500" indent="-285750" algn="l">
            <a:defRPr sz="2800"/>
          </a:lvl3pPr>
          <a:lvl4pPr marL="857250" indent="-285750" algn="l">
            <a:defRPr sz="2800"/>
          </a:lvl4pPr>
          <a:lvl5pPr marL="1143000" indent="-285750" algn="l">
            <a:defRPr sz="2800"/>
          </a:lvl5pPr>
          <a:lvl6pPr marL="1428750" indent="-285750" algn="l">
            <a:defRPr sz="2800"/>
          </a:lvl6pPr>
          <a:lvl7pPr marL="1714500" indent="-285750" algn="l">
            <a:defRPr sz="2800"/>
          </a:lvl7pPr>
          <a:lvl8pPr marL="2000250" indent="-285750" algn="l">
            <a:defRPr sz="2800"/>
          </a:lvl8pPr>
          <a:lvl9pPr marL="2286000" indent="-285750" algn="l">
            <a:defRPr sz="2800"/>
          </a:lvl9pPr>
        </a:lstStyle>
        <a:p>
          <a:endParaRPr>
            <a:solidFill>
              <a:schemeClr val="tx1"/>
            </a:solidFill>
          </a:endParaRPr>
        </a:p>
      </dsp:txBody>
      <dsp:txXfrm>
        <a:off x="3827873" y="2121146"/>
        <a:ext cx="835989" cy="557326"/>
      </dsp:txXfrm>
    </dsp:sp>
    <dsp:sp modelId="{C14BF64E-3475-4FB3-ACCC-1AA72F8BC875}">
      <dsp:nvSpPr>
        <dsp:cNvPr id="19" name="矩形 18"/>
        <dsp:cNvSpPr/>
      </dsp:nvSpPr>
      <dsp:spPr bwMode="white">
        <a:xfrm>
          <a:off x="3264001" y="2698810"/>
          <a:ext cx="835989" cy="557326"/>
        </a:xfrm>
        <a:prstGeom prst="rect">
          <a:avLst/>
        </a:prstGeom>
        <a:noFill/>
        <a:ln>
          <a:noFill/>
        </a:ln>
      </dsp:spPr>
      <dsp:style>
        <a:lnRef idx="0">
          <a:scrgbClr r="0" g="0" b="0"/>
        </a:lnRef>
        <a:fillRef idx="0">
          <a:scrgbClr r="0" g="0" b="0"/>
        </a:fillRef>
        <a:effectRef idx="0">
          <a:scrgbClr r="0" g="0" b="0"/>
        </a:effectRef>
        <a:fontRef idx="minor"/>
      </dsp:style>
      <dsp:txBody>
        <a:bodyPr lIns="0" tIns="0" rIns="0" bIns="0" anchor="ctr"/>
        <a:lstStyle>
          <a:lvl1pPr algn="l">
            <a:defRPr sz="3600"/>
          </a:lvl1pPr>
          <a:lvl2pPr marL="285750" indent="-285750" algn="l">
            <a:defRPr sz="2800"/>
          </a:lvl2pPr>
          <a:lvl3pPr marL="571500" indent="-285750" algn="l">
            <a:defRPr sz="2800"/>
          </a:lvl3pPr>
          <a:lvl4pPr marL="857250" indent="-285750" algn="l">
            <a:defRPr sz="2800"/>
          </a:lvl4pPr>
          <a:lvl5pPr marL="1143000" indent="-285750" algn="l">
            <a:defRPr sz="2800"/>
          </a:lvl5pPr>
          <a:lvl6pPr marL="1428750" indent="-285750" algn="l">
            <a:defRPr sz="2800"/>
          </a:lvl6pPr>
          <a:lvl7pPr marL="1714500" indent="-285750" algn="l">
            <a:defRPr sz="2800"/>
          </a:lvl7pPr>
          <a:lvl8pPr marL="2000250" indent="-285750" algn="l">
            <a:defRPr sz="2800"/>
          </a:lvl8pPr>
          <a:lvl9pPr marL="2286000" indent="-285750" algn="l">
            <a:defRPr sz="2800"/>
          </a:lvl9pPr>
        </a:lstStyle>
        <a:p>
          <a:endParaRPr>
            <a:solidFill>
              <a:schemeClr val="tx1"/>
            </a:solidFill>
          </a:endParaRPr>
        </a:p>
      </dsp:txBody>
      <dsp:txXfrm>
        <a:off x="3264001" y="2698810"/>
        <a:ext cx="835989" cy="557326"/>
      </dsp:txXfrm>
    </dsp:sp>
  </dsp:spTree>
</dsp:drawing>
</file>

<file path=ppt/diagrams/drawing3.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7416824" cy="2520280"/>
        <a:chOff x="0" y="0"/>
        <a:chExt cx="7416824" cy="2520280"/>
      </a:xfrm>
    </dsp:grpSpPr>
    <dsp:sp modelId="{48B3BA3C-B103-45BD-B30C-B0B53B2485DF}">
      <dsp:nvSpPr>
        <dsp:cNvPr id="3" name="右箭头 2"/>
        <dsp:cNvSpPr/>
      </dsp:nvSpPr>
      <dsp:spPr bwMode="white">
        <a:xfrm>
          <a:off x="556262" y="0"/>
          <a:ext cx="6304300" cy="2520280"/>
        </a:xfrm>
        <a:prstGeom prst="rightArrow">
          <a:avLst/>
        </a:prstGeom>
        <a:solidFill>
          <a:srgbClr val="377D6C"/>
        </a:solidFill>
      </dsp:spPr>
      <dsp:style>
        <a:lnRef idx="0">
          <a:schemeClr val="dk1"/>
        </a:lnRef>
        <a:fillRef idx="1">
          <a:schemeClr val="accent2">
            <a:tint val="40000"/>
          </a:schemeClr>
        </a:fillRef>
        <a:effectRef idx="0">
          <a:scrgbClr r="0" g="0" b="0"/>
        </a:effectRef>
        <a:fontRef idx="minor"/>
      </dsp:style>
      <dsp:txXfrm>
        <a:off x="556262" y="0"/>
        <a:ext cx="6304300" cy="2520280"/>
      </dsp:txXfrm>
    </dsp:sp>
    <dsp:sp modelId="{C4028762-5986-4449-BBDA-1415971F7998}">
      <dsp:nvSpPr>
        <dsp:cNvPr id="4" name="圆角矩形 3"/>
        <dsp:cNvSpPr/>
      </dsp:nvSpPr>
      <dsp:spPr bwMode="white">
        <a:xfrm>
          <a:off x="0" y="756084"/>
          <a:ext cx="1648183" cy="1008112"/>
        </a:xfrm>
        <a:prstGeom prst="roundRect">
          <a:avLst/>
        </a:prstGeom>
        <a:solidFill>
          <a:srgbClr val="007E66">
            <a:alpha val="90000"/>
          </a:srgbClr>
        </a:solidFill>
      </dsp:spPr>
      <dsp:style>
        <a:lnRef idx="2">
          <a:schemeClr val="lt1"/>
        </a:lnRef>
        <a:fillRef idx="1">
          <a:schemeClr val="accent2">
            <a:alpha val="90000"/>
            <a:hueOff val="0"/>
            <a:satOff val="0"/>
            <a:lumOff val="0"/>
            <a:alpha val="90196"/>
          </a:schemeClr>
        </a:fillRef>
        <a:effectRef idx="0">
          <a:scrgbClr r="0" g="0" b="0"/>
        </a:effectRef>
        <a:fontRef idx="minor">
          <a:schemeClr val="lt1"/>
        </a:fontRef>
      </dsp:style>
      <dsp:txBody>
        <a:bodyPr lIns="45719" tIns="45719" rIns="45719" bIns="45719"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ts val="0"/>
            </a:spcAft>
          </a:pPr>
          <a:r>
            <a:rPr lang="zh-CN" altLang="en-US" sz="1200" b="1" dirty="0">
              <a:latin typeface="Poppins" pitchFamily="2" charset="0"/>
              <a:ea typeface="思源黑体 CN Regular" pitchFamily="34" charset="-122"/>
              <a:cs typeface="Poppins" pitchFamily="2" charset="0"/>
            </a:rPr>
            <a:t>工艺研发阶段</a:t>
          </a:r>
          <a:endParaRPr lang="en-US" altLang="zh-CN" sz="1200" b="1" dirty="0">
            <a:latin typeface="Poppins" pitchFamily="2" charset="0"/>
            <a:ea typeface="思源黑体 CN Regular" pitchFamily="34" charset="-122"/>
            <a:cs typeface="Poppins" pitchFamily="2" charset="0"/>
          </a:endParaRPr>
        </a:p>
        <a:p>
          <a:pPr lvl="0">
            <a:lnSpc>
              <a:spcPct val="100000"/>
            </a:lnSpc>
            <a:spcBef>
              <a:spcPct val="0"/>
            </a:spcBef>
            <a:spcAft>
              <a:spcPts val="0"/>
            </a:spcAft>
          </a:pPr>
          <a:r>
            <a:rPr lang="zh-CN" altLang="en-US" sz="1200" b="1" dirty="0">
              <a:latin typeface="Poppins" pitchFamily="2" charset="0"/>
              <a:ea typeface="思源黑体 CN Regular" pitchFamily="34" charset="-122"/>
              <a:cs typeface="Poppins" pitchFamily="2" charset="0"/>
            </a:rPr>
            <a:t>（</a:t>
          </a:r>
          <a:r>
            <a:rPr lang="en-US" altLang="zh-CN" sz="1200" b="1" dirty="0">
              <a:latin typeface="Poppins" pitchFamily="2" charset="0"/>
              <a:ea typeface="思源黑体 CN Regular" pitchFamily="34" charset="-122"/>
              <a:cs typeface="Poppins" pitchFamily="2" charset="0"/>
            </a:rPr>
            <a:t>Optional</a:t>
          </a:r>
          <a:r>
            <a:rPr lang="zh-CN" altLang="en-US" sz="1200" b="1" dirty="0">
              <a:latin typeface="Poppins" pitchFamily="2" charset="0"/>
              <a:ea typeface="思源黑体 CN Regular" pitchFamily="34" charset="-122"/>
              <a:cs typeface="Poppins" pitchFamily="2" charset="0"/>
            </a:rPr>
            <a:t>）</a:t>
          </a:r>
        </a:p>
      </dsp:txBody>
      <dsp:txXfrm>
        <a:off x="0" y="756084"/>
        <a:ext cx="1648183" cy="1008112"/>
      </dsp:txXfrm>
    </dsp:sp>
    <dsp:sp modelId="{ED9C11BD-B3D3-455D-82CA-73853FE63379}">
      <dsp:nvSpPr>
        <dsp:cNvPr id="5" name="圆角矩形 4"/>
        <dsp:cNvSpPr/>
      </dsp:nvSpPr>
      <dsp:spPr bwMode="white">
        <a:xfrm>
          <a:off x="1922880" y="756084"/>
          <a:ext cx="1648183" cy="1008112"/>
        </a:xfrm>
        <a:prstGeom prst="roundRect">
          <a:avLst/>
        </a:prstGeom>
        <a:solidFill>
          <a:srgbClr val="47B897">
            <a:alpha val="77000"/>
          </a:srgbClr>
        </a:solidFill>
      </dsp:spPr>
      <dsp:style>
        <a:lnRef idx="2">
          <a:schemeClr val="lt1"/>
        </a:lnRef>
        <a:fillRef idx="1">
          <a:schemeClr val="accent2">
            <a:alpha val="90000"/>
            <a:hueOff val="0"/>
            <a:satOff val="0"/>
            <a:lumOff val="0"/>
            <a:alpha val="76863"/>
          </a:schemeClr>
        </a:fillRef>
        <a:effectRef idx="0">
          <a:scrgbClr r="0" g="0" b="0"/>
        </a:effectRef>
        <a:fontRef idx="minor">
          <a:schemeClr val="lt1"/>
        </a:fontRef>
      </dsp:style>
      <dsp:txBody>
        <a:bodyPr lIns="45719" tIns="45719" rIns="45719" bIns="45719"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ts val="0"/>
            </a:spcAft>
          </a:pPr>
          <a:r>
            <a:rPr lang="zh-CN" altLang="en-US" sz="1200" b="1" dirty="0">
              <a:latin typeface="Poppins" pitchFamily="2" charset="0"/>
              <a:ea typeface="思源黑体 CN Regular" pitchFamily="34" charset="-122"/>
              <a:cs typeface="Poppins" pitchFamily="2" charset="0"/>
            </a:rPr>
            <a:t>新药临床申请</a:t>
          </a:r>
          <a:endParaRPr lang="en-US" altLang="zh-CN" sz="1200" b="1" dirty="0">
            <a:latin typeface="Poppins" pitchFamily="2" charset="0"/>
            <a:ea typeface="思源黑体 CN Regular" pitchFamily="34" charset="-122"/>
            <a:cs typeface="Poppins" pitchFamily="2" charset="0"/>
          </a:endParaRPr>
        </a:p>
        <a:p>
          <a:pPr lvl="0">
            <a:lnSpc>
              <a:spcPct val="100000"/>
            </a:lnSpc>
            <a:spcBef>
              <a:spcPct val="0"/>
            </a:spcBef>
            <a:spcAft>
              <a:spcPts val="0"/>
            </a:spcAft>
          </a:pPr>
          <a:r>
            <a:rPr lang="zh-CN" altLang="en-US" sz="1200" b="1" dirty="0">
              <a:latin typeface="Poppins" pitchFamily="2" charset="0"/>
              <a:ea typeface="思源黑体 CN Regular" pitchFamily="34" charset="-122"/>
              <a:cs typeface="Poppins" pitchFamily="2" charset="0"/>
            </a:rPr>
            <a:t>（</a:t>
          </a:r>
          <a:r>
            <a:rPr lang="en-US" altLang="zh-CN" sz="1200" b="1" dirty="0">
              <a:latin typeface="Poppins" pitchFamily="2" charset="0"/>
              <a:ea typeface="思源黑体 CN Regular" pitchFamily="34" charset="-122"/>
              <a:cs typeface="Poppins" pitchFamily="2" charset="0"/>
            </a:rPr>
            <a:t>IND</a:t>
          </a:r>
          <a:r>
            <a:rPr lang="zh-CN" altLang="en-US" sz="1200" b="1" dirty="0">
              <a:latin typeface="Poppins" pitchFamily="2" charset="0"/>
              <a:ea typeface="思源黑体 CN Regular" pitchFamily="34" charset="-122"/>
              <a:cs typeface="Poppins" pitchFamily="2" charset="0"/>
            </a:rPr>
            <a:t>）</a:t>
          </a:r>
          <a:endParaRPr lang="en-US" altLang="zh-CN" sz="1200" b="1" dirty="0">
            <a:latin typeface="Poppins" pitchFamily="2" charset="0"/>
            <a:ea typeface="思源黑体 CN Regular" pitchFamily="34" charset="-122"/>
            <a:cs typeface="Poppins" pitchFamily="2" charset="0"/>
          </a:endParaRPr>
        </a:p>
        <a:p>
          <a:pPr lvl="0">
            <a:lnSpc>
              <a:spcPct val="100000"/>
            </a:lnSpc>
            <a:spcBef>
              <a:spcPct val="0"/>
            </a:spcBef>
            <a:spcAft>
              <a:spcPts val="0"/>
            </a:spcAft>
          </a:pPr>
          <a:r>
            <a:rPr lang="zh-CN" altLang="en-US" sz="1200" b="1" dirty="0">
              <a:latin typeface="Poppins" pitchFamily="2" charset="0"/>
              <a:ea typeface="思源黑体 CN Regular" pitchFamily="34" charset="-122"/>
              <a:cs typeface="Poppins" pitchFamily="2" charset="0"/>
            </a:rPr>
            <a:t>（</a:t>
          </a:r>
          <a:r>
            <a:rPr lang="en-US" altLang="zh-CN" sz="1200" b="1" dirty="0">
              <a:latin typeface="Poppins" pitchFamily="2" charset="0"/>
              <a:ea typeface="思源黑体 CN Regular" pitchFamily="34" charset="-122"/>
              <a:cs typeface="Poppins" pitchFamily="2" charset="0"/>
            </a:rPr>
            <a:t>Compulsory</a:t>
          </a:r>
          <a:r>
            <a:rPr lang="zh-CN" altLang="en-US" sz="1200" b="1" dirty="0">
              <a:latin typeface="Poppins" pitchFamily="2" charset="0"/>
              <a:ea typeface="思源黑体 CN Regular" pitchFamily="34" charset="-122"/>
              <a:cs typeface="Poppins" pitchFamily="2" charset="0"/>
            </a:rPr>
            <a:t>）</a:t>
          </a:r>
        </a:p>
      </dsp:txBody>
      <dsp:txXfrm>
        <a:off x="1922880" y="756084"/>
        <a:ext cx="1648183" cy="1008112"/>
      </dsp:txXfrm>
    </dsp:sp>
    <dsp:sp modelId="{E428CBC4-3CCE-4045-87F6-AB6E13FCB37C}">
      <dsp:nvSpPr>
        <dsp:cNvPr id="6" name="圆角矩形 5"/>
        <dsp:cNvSpPr/>
      </dsp:nvSpPr>
      <dsp:spPr bwMode="white">
        <a:xfrm>
          <a:off x="3845761" y="756084"/>
          <a:ext cx="1648183" cy="1008112"/>
        </a:xfrm>
        <a:prstGeom prst="roundRect">
          <a:avLst/>
        </a:prstGeom>
        <a:solidFill>
          <a:srgbClr val="6FBFAC">
            <a:alpha val="63000"/>
          </a:srgbClr>
        </a:solidFill>
      </dsp:spPr>
      <dsp:style>
        <a:lnRef idx="2">
          <a:schemeClr val="lt1"/>
        </a:lnRef>
        <a:fillRef idx="1">
          <a:schemeClr val="accent2">
            <a:alpha val="90000"/>
            <a:hueOff val="0"/>
            <a:satOff val="0"/>
            <a:lumOff val="0"/>
            <a:alpha val="63529"/>
          </a:schemeClr>
        </a:fillRef>
        <a:effectRef idx="0">
          <a:scrgbClr r="0" g="0" b="0"/>
        </a:effectRef>
        <a:fontRef idx="minor">
          <a:schemeClr val="lt1"/>
        </a:fontRef>
      </dsp:style>
      <dsp:txBody>
        <a:bodyPr lIns="45719" tIns="45719" rIns="45719" bIns="45719"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ts val="0"/>
            </a:spcAft>
          </a:pPr>
          <a:r>
            <a:rPr lang="zh-CN" altLang="en-US" sz="1200" b="1" dirty="0">
              <a:latin typeface="Poppins" pitchFamily="2" charset="0"/>
              <a:ea typeface="思源黑体 CN Regular" pitchFamily="34" charset="-122"/>
              <a:cs typeface="Poppins" pitchFamily="2" charset="0"/>
            </a:rPr>
            <a:t>上市许可申请</a:t>
          </a:r>
          <a:endParaRPr lang="en-US" altLang="zh-CN" sz="1200" b="1" dirty="0">
            <a:latin typeface="Poppins" pitchFamily="2" charset="0"/>
            <a:ea typeface="思源黑体 CN Regular" pitchFamily="34" charset="-122"/>
            <a:cs typeface="Poppins" pitchFamily="2" charset="0"/>
          </a:endParaRPr>
        </a:p>
        <a:p>
          <a:pPr lvl="0">
            <a:lnSpc>
              <a:spcPct val="100000"/>
            </a:lnSpc>
            <a:spcBef>
              <a:spcPct val="0"/>
            </a:spcBef>
            <a:spcAft>
              <a:spcPts val="0"/>
            </a:spcAft>
          </a:pPr>
          <a:r>
            <a:rPr lang="zh-CN" altLang="en-US" sz="1200" b="1" dirty="0">
              <a:latin typeface="Poppins" pitchFamily="2" charset="0"/>
              <a:ea typeface="思源黑体 CN Regular" pitchFamily="34" charset="-122"/>
              <a:cs typeface="Poppins" pitchFamily="2" charset="0"/>
            </a:rPr>
            <a:t>（</a:t>
          </a:r>
          <a:r>
            <a:rPr lang="en-US" altLang="zh-CN" sz="1200" b="1" dirty="0">
              <a:latin typeface="Poppins" pitchFamily="2" charset="0"/>
              <a:ea typeface="思源黑体 CN Regular" pitchFamily="34" charset="-122"/>
              <a:cs typeface="Poppins" pitchFamily="2" charset="0"/>
            </a:rPr>
            <a:t>BLA</a:t>
          </a:r>
          <a:r>
            <a:rPr lang="zh-CN" altLang="en-US" sz="1200" b="1" dirty="0">
              <a:latin typeface="Poppins" pitchFamily="2" charset="0"/>
              <a:ea typeface="思源黑体 CN Regular" pitchFamily="34" charset="-122"/>
              <a:cs typeface="Poppins" pitchFamily="2" charset="0"/>
            </a:rPr>
            <a:t>）</a:t>
          </a:r>
          <a:endParaRPr lang="en-US" altLang="zh-CN" sz="1200" b="1" dirty="0">
            <a:latin typeface="Poppins" pitchFamily="2" charset="0"/>
            <a:ea typeface="思源黑体 CN Regular" pitchFamily="34" charset="-122"/>
            <a:cs typeface="Poppins" pitchFamily="2" charset="0"/>
          </a:endParaRPr>
        </a:p>
        <a:p>
          <a:pPr lvl="0">
            <a:lnSpc>
              <a:spcPct val="100000"/>
            </a:lnSpc>
            <a:spcBef>
              <a:spcPct val="0"/>
            </a:spcBef>
            <a:spcAft>
              <a:spcPts val="0"/>
            </a:spcAft>
          </a:pPr>
          <a:r>
            <a:rPr lang="zh-CN" altLang="en-US" sz="1200" b="1" dirty="0">
              <a:latin typeface="Poppins" pitchFamily="2" charset="0"/>
              <a:ea typeface="思源黑体 CN Regular" pitchFamily="34" charset="-122"/>
              <a:cs typeface="Poppins" pitchFamily="2" charset="0"/>
            </a:rPr>
            <a:t>（</a:t>
          </a:r>
          <a:r>
            <a:rPr lang="en-US" altLang="zh-CN" sz="1200" b="1" dirty="0">
              <a:latin typeface="Poppins" pitchFamily="2" charset="0"/>
              <a:ea typeface="思源黑体 CN Regular" pitchFamily="34" charset="-122"/>
              <a:cs typeface="Poppins" pitchFamily="2" charset="0"/>
            </a:rPr>
            <a:t>Compulsory</a:t>
          </a:r>
          <a:r>
            <a:rPr lang="zh-CN" altLang="en-US" sz="1200" b="1" dirty="0">
              <a:latin typeface="Poppins" pitchFamily="2" charset="0"/>
              <a:ea typeface="思源黑体 CN Regular" pitchFamily="34" charset="-122"/>
              <a:cs typeface="Poppins" pitchFamily="2" charset="0"/>
            </a:rPr>
            <a:t>）</a:t>
          </a:r>
        </a:p>
      </dsp:txBody>
      <dsp:txXfrm>
        <a:off x="3845761" y="756084"/>
        <a:ext cx="1648183" cy="1008112"/>
      </dsp:txXfrm>
    </dsp:sp>
    <dsp:sp modelId="{874E76F6-FCDE-4BB9-862A-ABE8CEEEB74C}">
      <dsp:nvSpPr>
        <dsp:cNvPr id="7" name="圆角矩形 6"/>
        <dsp:cNvSpPr/>
      </dsp:nvSpPr>
      <dsp:spPr bwMode="white">
        <a:xfrm>
          <a:off x="5768641" y="756084"/>
          <a:ext cx="1648183" cy="1008112"/>
        </a:xfrm>
        <a:prstGeom prst="roundRect">
          <a:avLst/>
        </a:prstGeom>
        <a:solidFill>
          <a:srgbClr val="6FBFAC">
            <a:alpha val="50000"/>
          </a:srgbClr>
        </a:solidFill>
      </dsp:spPr>
      <dsp:style>
        <a:lnRef idx="2">
          <a:schemeClr val="lt1"/>
        </a:lnRef>
        <a:fillRef idx="1">
          <a:schemeClr val="accent2">
            <a:alpha val="90000"/>
            <a:hueOff val="0"/>
            <a:satOff val="0"/>
            <a:lumOff val="0"/>
            <a:alpha val="50196"/>
          </a:schemeClr>
        </a:fillRef>
        <a:effectRef idx="0">
          <a:scrgbClr r="0" g="0" b="0"/>
        </a:effectRef>
        <a:fontRef idx="minor">
          <a:schemeClr val="lt1"/>
        </a:fontRef>
      </dsp:style>
      <dsp:txBody>
        <a:bodyPr lIns="45719" tIns="45719" rIns="45719" bIns="45719"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ts val="0"/>
            </a:spcAft>
          </a:pPr>
          <a:r>
            <a:rPr lang="zh-CN" altLang="en-US" sz="1200" b="1" dirty="0">
              <a:latin typeface="Poppins" pitchFamily="2" charset="0"/>
              <a:ea typeface="思源黑体 CN Regular" pitchFamily="34" charset="-122"/>
              <a:cs typeface="Poppins" pitchFamily="2" charset="0"/>
            </a:rPr>
            <a:t>上市后产品补充验证</a:t>
          </a:r>
          <a:endParaRPr lang="en-US" altLang="zh-CN" sz="1200" b="1" dirty="0">
            <a:latin typeface="Poppins" pitchFamily="2" charset="0"/>
            <a:ea typeface="思源黑体 CN Regular" pitchFamily="34" charset="-122"/>
            <a:cs typeface="Poppins" pitchFamily="2" charset="0"/>
          </a:endParaRPr>
        </a:p>
        <a:p>
          <a:pPr lvl="0">
            <a:lnSpc>
              <a:spcPct val="100000"/>
            </a:lnSpc>
            <a:spcBef>
              <a:spcPct val="0"/>
            </a:spcBef>
            <a:spcAft>
              <a:spcPts val="0"/>
            </a:spcAft>
          </a:pPr>
          <a:r>
            <a:rPr lang="zh-CN" altLang="en-US" sz="1200" b="1" dirty="0">
              <a:latin typeface="Poppins" pitchFamily="2" charset="0"/>
              <a:ea typeface="思源黑体 CN Regular" pitchFamily="34" charset="-122"/>
              <a:cs typeface="Poppins" pitchFamily="2" charset="0"/>
            </a:rPr>
            <a:t>（</a:t>
          </a:r>
          <a:r>
            <a:rPr lang="en-US" altLang="zh-CN" sz="1200" b="1" dirty="0">
              <a:latin typeface="Poppins" pitchFamily="2" charset="0"/>
              <a:ea typeface="思源黑体 CN Regular" pitchFamily="34" charset="-122"/>
              <a:cs typeface="Poppins" pitchFamily="2" charset="0"/>
            </a:rPr>
            <a:t>Optional</a:t>
          </a:r>
          <a:r>
            <a:rPr lang="zh-CN" altLang="en-US" sz="1200" b="1" dirty="0">
              <a:latin typeface="Poppins" pitchFamily="2" charset="0"/>
              <a:ea typeface="思源黑体 CN Regular" pitchFamily="34" charset="-122"/>
              <a:cs typeface="Poppins" pitchFamily="2" charset="0"/>
            </a:rPr>
            <a:t>）</a:t>
          </a:r>
        </a:p>
      </dsp:txBody>
      <dsp:txXfrm>
        <a:off x="5768641" y="756084"/>
        <a:ext cx="1648183" cy="1008112"/>
      </dsp:txXfrm>
    </dsp:sp>
  </dsp:spTree>
</dsp:drawing>
</file>

<file path=ppt/diagrams/drawing4.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424936" cy="2664296"/>
        <a:chOff x="0" y="0"/>
        <a:chExt cx="8424936" cy="2664296"/>
      </a:xfrm>
    </dsp:grpSpPr>
    <dsp:sp modelId="{0FCDC40A-096B-49D2-AEDF-30BFC03D8573}">
      <dsp:nvSpPr>
        <dsp:cNvPr id="3" name="矩形 2"/>
        <dsp:cNvSpPr/>
      </dsp:nvSpPr>
      <dsp:spPr bwMode="white">
        <a:xfrm>
          <a:off x="1572" y="0"/>
          <a:ext cx="1905383" cy="590961"/>
        </a:xfrm>
        <a:prstGeom prst="rect">
          <a:avLst/>
        </a:prstGeom>
        <a:solidFill>
          <a:srgbClr val="377D6C"/>
        </a:solidFill>
        <a:ln>
          <a:solidFill>
            <a:srgbClr val="377D6C"/>
          </a:solidFill>
        </a:ln>
      </dsp:spPr>
      <dsp:style>
        <a:lnRef idx="2">
          <a:schemeClr val="accent1"/>
        </a:lnRef>
        <a:fillRef idx="1">
          <a:schemeClr val="accent1"/>
        </a:fillRef>
        <a:effectRef idx="0">
          <a:scrgbClr r="0" g="0" b="0"/>
        </a:effectRef>
        <a:fontRef idx="minor">
          <a:schemeClr val="lt1"/>
        </a:fontRef>
      </dsp:style>
      <dsp:txBody>
        <a:bodyPr vert="horz" wrap="square" lIns="99568" tIns="56896" rIns="99568" bIns="56896"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1400" b="1" dirty="0">
              <a:latin typeface="Poppins" pitchFamily="2" charset="0"/>
              <a:ea typeface="思源黑体 CN Regular" pitchFamily="34" charset="-122"/>
              <a:cs typeface="Poppins" pitchFamily="2" charset="0"/>
              <a:sym typeface="+mn-ea"/>
            </a:rPr>
            <a:t>ICH Q5A</a:t>
          </a:r>
          <a:r>
            <a:rPr lang="zh-CN" altLang="en-US" sz="1400" b="1" dirty="0">
              <a:latin typeface="Poppins" pitchFamily="2" charset="0"/>
              <a:ea typeface="思源黑体 CN Regular" pitchFamily="34" charset="-122"/>
              <a:cs typeface="Poppins" pitchFamily="2" charset="0"/>
              <a:sym typeface="+mn-ea"/>
            </a:rPr>
            <a:t>（</a:t>
          </a:r>
          <a:r>
            <a:rPr lang="en-US" altLang="zh-CN" sz="1400" b="1" dirty="0">
              <a:latin typeface="Poppins" pitchFamily="2" charset="0"/>
              <a:ea typeface="思源黑体 CN Regular" pitchFamily="34" charset="-122"/>
              <a:cs typeface="Poppins" pitchFamily="2" charset="0"/>
              <a:sym typeface="+mn-ea"/>
            </a:rPr>
            <a:t>R1</a:t>
          </a:r>
          <a:r>
            <a:rPr lang="zh-CN" altLang="en-US" sz="1400" b="1" dirty="0">
              <a:latin typeface="Poppins" pitchFamily="2" charset="0"/>
              <a:ea typeface="思源黑体 CN Regular" pitchFamily="34" charset="-122"/>
              <a:cs typeface="Poppins" pitchFamily="2" charset="0"/>
              <a:sym typeface="+mn-ea"/>
            </a:rPr>
            <a:t>）</a:t>
          </a:r>
          <a:endParaRPr lang="zh-CN" altLang="en-US" sz="1400" b="1" dirty="0">
            <a:latin typeface="Poppins" pitchFamily="2" charset="0"/>
            <a:ea typeface="思源黑体 CN Regular" pitchFamily="34" charset="-122"/>
            <a:cs typeface="Poppins" pitchFamily="2" charset="0"/>
          </a:endParaRPr>
        </a:p>
      </dsp:txBody>
      <dsp:txXfrm>
        <a:off x="1572" y="0"/>
        <a:ext cx="1905383" cy="590961"/>
      </dsp:txXfrm>
    </dsp:sp>
    <dsp:sp modelId="{B2EAD1FF-088B-4A8F-99AE-BDD2752ABEF7}">
      <dsp:nvSpPr>
        <dsp:cNvPr id="4" name="矩形 3"/>
        <dsp:cNvSpPr/>
      </dsp:nvSpPr>
      <dsp:spPr bwMode="white">
        <a:xfrm>
          <a:off x="0" y="574539"/>
          <a:ext cx="1908527" cy="2089757"/>
        </a:xfrm>
        <a:prstGeom prst="rect">
          <a:avLst/>
        </a:prstGeom>
        <a:solidFill>
          <a:schemeClr val="bg1">
            <a:alpha val="90000"/>
          </a:schemeClr>
        </a:solidFill>
        <a:ln>
          <a:solidFill>
            <a:srgbClr val="2A6053"/>
          </a:solidFill>
        </a:ln>
      </dsp:spPr>
      <dsp:style>
        <a:lnRef idx="2">
          <a:schemeClr val="accent1">
            <a:alpha val="90000"/>
            <a:tint val="40000"/>
          </a:schemeClr>
        </a:lnRef>
        <a:fillRef idx="1">
          <a:schemeClr val="accent1">
            <a:alpha val="90000"/>
            <a:tint val="40000"/>
          </a:schemeClr>
        </a:fillRef>
        <a:effectRef idx="0">
          <a:scrgbClr r="0" g="0" b="0"/>
        </a:effectRef>
        <a:fontRef idx="minor"/>
      </dsp:style>
      <dsp:txBody>
        <a:bodyPr lIns="48006" tIns="48006" rIns="64008" bIns="72009" anchor="t"/>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57150" lvl="1" indent="-57150">
            <a:lnSpc>
              <a:spcPct val="100000"/>
            </a:lnSpc>
            <a:spcBef>
              <a:spcPct val="0"/>
            </a:spcBef>
            <a:spcAft>
              <a:spcPct val="15000"/>
            </a:spcAft>
            <a:buChar char="•"/>
          </a:pPr>
          <a:r>
            <a:rPr lang="zh-CN" altLang="en-US" sz="900" u="none" strike="noStrike" baseline="0" dirty="0">
              <a:solidFill>
                <a:schemeClr val="dk1"/>
              </a:solidFill>
              <a:latin typeface="Poppins" pitchFamily="2" charset="0"/>
              <a:ea typeface="思源黑体 CN Regular" pitchFamily="34" charset="-122"/>
              <a:cs typeface="Poppins" pitchFamily="2" charset="0"/>
            </a:rPr>
            <a:t>相关病毒、特异性“模型” 病毒、非特异性“模型” 病毒</a:t>
          </a:r>
          <a:endParaRPr lang="zh-CN" altLang="en-US" sz="900" dirty="0">
            <a:solidFill>
              <a:schemeClr val="dk1"/>
            </a:solidFill>
            <a:latin typeface="Poppins" pitchFamily="2" charset="0"/>
            <a:ea typeface="思源黑体 CN Regular" pitchFamily="34" charset="-122"/>
            <a:cs typeface="Poppins" pitchFamily="2" charset="0"/>
          </a:endParaRPr>
        </a:p>
        <a:p>
          <a:pPr marL="57150" lvl="1" indent="-57150">
            <a:lnSpc>
              <a:spcPct val="100000"/>
            </a:lnSpc>
            <a:spcBef>
              <a:spcPct val="0"/>
            </a:spcBef>
            <a:spcAft>
              <a:spcPct val="15000"/>
            </a:spcAft>
            <a:buChar char="•"/>
          </a:pPr>
          <a:r>
            <a:rPr lang="zh-CN" altLang="en-US" sz="900" baseline="0" dirty="0">
              <a:solidFill>
                <a:schemeClr val="dk1"/>
              </a:solidFill>
              <a:latin typeface="Poppins" pitchFamily="2" charset="0"/>
              <a:ea typeface="思源黑体 CN Regular" pitchFamily="34" charset="-122"/>
              <a:cs typeface="Poppins" pitchFamily="2" charset="0"/>
            </a:rPr>
            <a:t>需要对清除已知病毒的工艺做出评价；同时用非模型病毒评价该工艺的耐用性</a:t>
          </a:r>
          <a:endParaRPr lang="en-US" altLang="zh-CN" sz="900" baseline="0" dirty="0">
            <a:solidFill>
              <a:schemeClr val="dk1"/>
            </a:solidFill>
            <a:latin typeface="Poppins" pitchFamily="2" charset="0"/>
            <a:ea typeface="思源黑体 CN Regular" pitchFamily="34" charset="-122"/>
            <a:cs typeface="Poppins" pitchFamily="2" charset="0"/>
            <a:sym typeface="Wingdings" panose="05000000000000000000" pitchFamily="2" charset="2"/>
          </a:endParaRPr>
        </a:p>
        <a:p>
          <a:pPr marL="57150" lvl="1" indent="-57150">
            <a:lnSpc>
              <a:spcPct val="100000"/>
            </a:lnSpc>
            <a:spcBef>
              <a:spcPct val="0"/>
            </a:spcBef>
            <a:spcAft>
              <a:spcPct val="15000"/>
            </a:spcAft>
            <a:buChar char="•"/>
          </a:pPr>
          <a:r>
            <a:rPr lang="zh-CN" altLang="en-US" sz="900" baseline="0" dirty="0">
              <a:solidFill>
                <a:schemeClr val="dk1"/>
              </a:solidFill>
              <a:latin typeface="Poppins" pitchFamily="2" charset="0"/>
              <a:ea typeface="思源黑体 CN Regular" pitchFamily="34" charset="-122"/>
              <a:cs typeface="Poppins" pitchFamily="2" charset="0"/>
              <a:sym typeface="Wingdings" panose="05000000000000000000" pitchFamily="2" charset="2"/>
            </a:rPr>
            <a:t>啮齿类动物细胞系一般含有逆转录病毒颗粒或逆转录病毒样颗粒，生产工艺应该能够去除灭活逆转录病毒，可用鼠白血病病毒进行验证</a:t>
          </a:r>
          <a:endParaRPr lang="zh-CN" altLang="en-US" sz="900" baseline="0" dirty="0">
            <a:solidFill>
              <a:schemeClr val="dk1"/>
            </a:solidFill>
            <a:latin typeface="Poppins" pitchFamily="2" charset="0"/>
            <a:ea typeface="思源黑体 CN Regular" pitchFamily="34" charset="-122"/>
            <a:cs typeface="Poppins" pitchFamily="2" charset="0"/>
          </a:endParaRPr>
        </a:p>
      </dsp:txBody>
      <dsp:txXfrm>
        <a:off x="0" y="574539"/>
        <a:ext cx="1908527" cy="2089757"/>
      </dsp:txXfrm>
    </dsp:sp>
    <dsp:sp modelId="{B3E6E513-4B89-41AA-9981-857D955E5816}">
      <dsp:nvSpPr>
        <dsp:cNvPr id="5" name="矩形 4"/>
        <dsp:cNvSpPr/>
      </dsp:nvSpPr>
      <dsp:spPr bwMode="white">
        <a:xfrm>
          <a:off x="2175280" y="8211"/>
          <a:ext cx="1905383" cy="558116"/>
        </a:xfrm>
        <a:prstGeom prst="rect">
          <a:avLst/>
        </a:prstGeom>
        <a:solidFill>
          <a:srgbClr val="377D6C"/>
        </a:solidFill>
        <a:ln>
          <a:solidFill>
            <a:srgbClr val="377D6C"/>
          </a:solidFill>
        </a:ln>
      </dsp:spPr>
      <dsp:style>
        <a:lnRef idx="2">
          <a:schemeClr val="accent1"/>
        </a:lnRef>
        <a:fillRef idx="1">
          <a:schemeClr val="accent1"/>
        </a:fillRef>
        <a:effectRef idx="0">
          <a:scrgbClr r="0" g="0" b="0"/>
        </a:effectRef>
        <a:fontRef idx="minor">
          <a:schemeClr val="lt1"/>
        </a:fontRef>
      </dsp:style>
      <dsp:txBody>
        <a:bodyPr lIns="99568" tIns="56896" rIns="99568" bIns="56896"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1400" b="1" dirty="0">
              <a:latin typeface="Poppins" pitchFamily="2" charset="0"/>
              <a:ea typeface="思源黑体 CN Regular" pitchFamily="34" charset="-122"/>
              <a:cs typeface="Poppins" pitchFamily="2" charset="0"/>
            </a:rPr>
            <a:t>FDA</a:t>
          </a:r>
          <a:endParaRPr lang="zh-CN" altLang="en-US" sz="1400" b="1" dirty="0">
            <a:latin typeface="Poppins" pitchFamily="2" charset="0"/>
            <a:ea typeface="思源黑体 CN Regular" pitchFamily="34" charset="-122"/>
            <a:cs typeface="Poppins" pitchFamily="2" charset="0"/>
          </a:endParaRPr>
        </a:p>
      </dsp:txBody>
      <dsp:txXfrm>
        <a:off x="2175280" y="8211"/>
        <a:ext cx="1905383" cy="558116"/>
      </dsp:txXfrm>
    </dsp:sp>
    <dsp:sp modelId="{65B416BE-A5E7-40DE-B082-6B25D1D927B2}">
      <dsp:nvSpPr>
        <dsp:cNvPr id="6" name="矩形 5"/>
        <dsp:cNvSpPr/>
      </dsp:nvSpPr>
      <dsp:spPr bwMode="white">
        <a:xfrm>
          <a:off x="2175280" y="566327"/>
          <a:ext cx="1905383" cy="2089757"/>
        </a:xfrm>
        <a:prstGeom prst="rect">
          <a:avLst/>
        </a:prstGeom>
        <a:solidFill>
          <a:schemeClr val="bg1">
            <a:alpha val="90000"/>
          </a:schemeClr>
        </a:solidFill>
        <a:ln>
          <a:solidFill>
            <a:srgbClr val="2A6053">
              <a:alpha val="90000"/>
            </a:srgbClr>
          </a:solidFill>
        </a:ln>
      </dsp:spPr>
      <dsp:style>
        <a:lnRef idx="2">
          <a:schemeClr val="accent1">
            <a:alpha val="90000"/>
            <a:tint val="40000"/>
          </a:schemeClr>
        </a:lnRef>
        <a:fillRef idx="1">
          <a:schemeClr val="accent1">
            <a:alpha val="90000"/>
            <a:tint val="40000"/>
          </a:schemeClr>
        </a:fillRef>
        <a:effectRef idx="0">
          <a:scrgbClr r="0" g="0" b="0"/>
        </a:effectRef>
        <a:fontRef idx="minor"/>
      </dsp:style>
      <dsp:txBody>
        <a:bodyPr lIns="48006" tIns="48006" rIns="64008" bIns="72009" anchor="t"/>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57150" lvl="1" indent="-57150">
            <a:lnSpc>
              <a:spcPct val="100000"/>
            </a:lnSpc>
            <a:spcBef>
              <a:spcPct val="0"/>
            </a:spcBef>
            <a:spcAft>
              <a:spcPct val="15000"/>
            </a:spcAft>
            <a:buChar char="•"/>
          </a:pPr>
          <a:r>
            <a:rPr lang="zh-CN" altLang="en-US" sz="900" baseline="0" dirty="0">
              <a:solidFill>
                <a:schemeClr val="dk1"/>
              </a:solidFill>
              <a:latin typeface="Poppins" pitchFamily="2" charset="0"/>
              <a:ea typeface="思源黑体 CN Regular" pitchFamily="34" charset="-122"/>
              <a:cs typeface="Poppins" pitchFamily="2" charset="0"/>
            </a:rPr>
            <a:t>选择合适的一种或多种病毒。使用已知或怀疑会污染细胞系的病毒，也可选择相似的模型病毒</a:t>
          </a:r>
          <a:endParaRPr lang="zh-CN" altLang="en-US" sz="900" dirty="0">
            <a:solidFill>
              <a:schemeClr val="dk1"/>
            </a:solidFill>
            <a:latin typeface="Poppins" pitchFamily="2" charset="0"/>
            <a:ea typeface="思源黑体 CN Regular" pitchFamily="34" charset="-122"/>
            <a:cs typeface="Poppins" pitchFamily="2" charset="0"/>
          </a:endParaRPr>
        </a:p>
        <a:p>
          <a:pPr marL="57150" lvl="1" indent="-57150">
            <a:lnSpc>
              <a:spcPct val="100000"/>
            </a:lnSpc>
            <a:spcBef>
              <a:spcPct val="0"/>
            </a:spcBef>
            <a:spcAft>
              <a:spcPct val="15000"/>
            </a:spcAft>
            <a:buChar char="•"/>
          </a:pPr>
          <a:endParaRPr lang="en-US" altLang="zh-CN" sz="900" baseline="0" dirty="0">
            <a:solidFill>
              <a:schemeClr val="dk1"/>
            </a:solidFill>
            <a:latin typeface="Poppins" pitchFamily="2" charset="0"/>
            <a:ea typeface="思源黑体 CN Regular" pitchFamily="34" charset="-122"/>
            <a:cs typeface="Poppins" pitchFamily="2" charset="0"/>
          </a:endParaRPr>
        </a:p>
        <a:p>
          <a:pPr marL="57150" lvl="1" indent="-57150">
            <a:lnSpc>
              <a:spcPct val="100000"/>
            </a:lnSpc>
            <a:spcBef>
              <a:spcPct val="0"/>
            </a:spcBef>
            <a:spcAft>
              <a:spcPct val="15000"/>
            </a:spcAft>
            <a:buChar char="•"/>
          </a:pPr>
          <a:r>
            <a:rPr lang="zh-CN" altLang="en-US" sz="900" baseline="0" dirty="0">
              <a:solidFill>
                <a:schemeClr val="dk1"/>
              </a:solidFill>
              <a:latin typeface="Poppins" pitchFamily="2" charset="0"/>
              <a:ea typeface="思源黑体 CN Regular" pitchFamily="34" charset="-122"/>
              <a:cs typeface="Poppins" pitchFamily="2" charset="0"/>
            </a:rPr>
            <a:t>当一种病毒不能为该过程的充分性提供足够的证明，需要使用一种以上的病毒</a:t>
          </a:r>
          <a:endParaRPr>
            <a:solidFill>
              <a:schemeClr val="dk1"/>
            </a:solidFill>
          </a:endParaRPr>
        </a:p>
      </dsp:txBody>
      <dsp:txXfrm>
        <a:off x="2175280" y="566327"/>
        <a:ext cx="1905383" cy="2089757"/>
      </dsp:txXfrm>
    </dsp:sp>
    <dsp:sp modelId="{AA2AA248-AF19-4989-93BA-EFA6F4EDC5E3}">
      <dsp:nvSpPr>
        <dsp:cNvPr id="7" name="矩形 6"/>
        <dsp:cNvSpPr/>
      </dsp:nvSpPr>
      <dsp:spPr bwMode="white">
        <a:xfrm>
          <a:off x="4347417" y="8211"/>
          <a:ext cx="1905383" cy="558116"/>
        </a:xfrm>
        <a:prstGeom prst="rect">
          <a:avLst/>
        </a:prstGeom>
        <a:solidFill>
          <a:srgbClr val="377D6C"/>
        </a:solidFill>
        <a:ln>
          <a:solidFill>
            <a:srgbClr val="377D6C"/>
          </a:solidFill>
        </a:ln>
      </dsp:spPr>
      <dsp:style>
        <a:lnRef idx="2">
          <a:schemeClr val="accent1"/>
        </a:lnRef>
        <a:fillRef idx="1">
          <a:schemeClr val="accent1"/>
        </a:fillRef>
        <a:effectRef idx="0">
          <a:scrgbClr r="0" g="0" b="0"/>
        </a:effectRef>
        <a:fontRef idx="minor">
          <a:schemeClr val="lt1"/>
        </a:fontRef>
      </dsp:style>
      <dsp:txBody>
        <a:bodyPr lIns="99568" tIns="56896" rIns="99568" bIns="56896"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1400" b="1" dirty="0">
              <a:latin typeface="Poppins" pitchFamily="2" charset="0"/>
              <a:ea typeface="思源黑体 CN Regular" pitchFamily="34" charset="-122"/>
              <a:cs typeface="Poppins" pitchFamily="2" charset="0"/>
            </a:rPr>
            <a:t>EMEA</a:t>
          </a:r>
          <a:endParaRPr lang="zh-CN" altLang="en-US" sz="1400" b="1" dirty="0">
            <a:latin typeface="Poppins" pitchFamily="2" charset="0"/>
            <a:ea typeface="思源黑体 CN Regular" pitchFamily="34" charset="-122"/>
            <a:cs typeface="Poppins" pitchFamily="2" charset="0"/>
          </a:endParaRPr>
        </a:p>
      </dsp:txBody>
      <dsp:txXfrm>
        <a:off x="4347417" y="8211"/>
        <a:ext cx="1905383" cy="558116"/>
      </dsp:txXfrm>
    </dsp:sp>
    <dsp:sp modelId="{1C086951-84CF-459A-A7A7-307FEBE19726}">
      <dsp:nvSpPr>
        <dsp:cNvPr id="8" name="矩形 7"/>
        <dsp:cNvSpPr/>
      </dsp:nvSpPr>
      <dsp:spPr bwMode="white">
        <a:xfrm>
          <a:off x="4347417" y="566327"/>
          <a:ext cx="1905383" cy="2089757"/>
        </a:xfrm>
        <a:prstGeom prst="rect">
          <a:avLst/>
        </a:prstGeom>
        <a:solidFill>
          <a:schemeClr val="bg1">
            <a:alpha val="90000"/>
          </a:schemeClr>
        </a:solidFill>
        <a:ln>
          <a:solidFill>
            <a:srgbClr val="2A6053">
              <a:alpha val="90000"/>
            </a:srgbClr>
          </a:solidFill>
        </a:ln>
      </dsp:spPr>
      <dsp:style>
        <a:lnRef idx="2">
          <a:schemeClr val="accent1">
            <a:alpha val="90000"/>
            <a:tint val="40000"/>
          </a:schemeClr>
        </a:lnRef>
        <a:fillRef idx="1">
          <a:schemeClr val="accent1">
            <a:alpha val="90000"/>
            <a:tint val="40000"/>
          </a:schemeClr>
        </a:fillRef>
        <a:effectRef idx="0">
          <a:scrgbClr r="0" g="0" b="0"/>
        </a:effectRef>
        <a:fontRef idx="minor"/>
      </dsp:style>
      <dsp:txBody>
        <a:bodyPr lIns="48006" tIns="48006" rIns="64008" bIns="72009" anchor="t"/>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57150" lvl="1" indent="-57150">
            <a:lnSpc>
              <a:spcPct val="100000"/>
            </a:lnSpc>
            <a:spcBef>
              <a:spcPct val="0"/>
            </a:spcBef>
            <a:spcAft>
              <a:spcPct val="15000"/>
            </a:spcAft>
            <a:buChar char="•"/>
          </a:pPr>
          <a:r>
            <a:rPr lang="zh-CN" altLang="en-US" sz="900" baseline="0" dirty="0">
              <a:solidFill>
                <a:schemeClr val="dk1"/>
              </a:solidFill>
              <a:latin typeface="Poppins" pitchFamily="2" charset="0"/>
              <a:ea typeface="思源黑体 CN Regular" pitchFamily="34" charset="-122"/>
              <a:cs typeface="Poppins" pitchFamily="2" charset="0"/>
            </a:rPr>
            <a:t>相关病毒、模型病毒</a:t>
          </a:r>
          <a:endParaRPr lang="zh-CN" altLang="en-US" sz="900" dirty="0">
            <a:solidFill>
              <a:schemeClr val="dk1"/>
            </a:solidFill>
            <a:latin typeface="Poppins" pitchFamily="2" charset="0"/>
            <a:ea typeface="思源黑体 CN Regular" pitchFamily="34" charset="-122"/>
            <a:cs typeface="Poppins" pitchFamily="2" charset="0"/>
          </a:endParaRPr>
        </a:p>
        <a:p>
          <a:pPr marL="57150" lvl="1" indent="-57150">
            <a:lnSpc>
              <a:spcPct val="100000"/>
            </a:lnSpc>
            <a:spcBef>
              <a:spcPct val="0"/>
            </a:spcBef>
            <a:spcAft>
              <a:spcPct val="15000"/>
            </a:spcAft>
            <a:buChar char="•"/>
          </a:pPr>
          <a:endParaRPr lang="en-US" altLang="zh-CN" sz="900" baseline="0" dirty="0">
            <a:solidFill>
              <a:schemeClr val="dk1"/>
            </a:solidFill>
            <a:latin typeface="Poppins" pitchFamily="2" charset="0"/>
            <a:ea typeface="思源黑体 CN Regular" pitchFamily="34" charset="-122"/>
            <a:cs typeface="Poppins" pitchFamily="2" charset="0"/>
          </a:endParaRPr>
        </a:p>
        <a:p>
          <a:pPr marL="57150" lvl="1" indent="-57150">
            <a:lnSpc>
              <a:spcPct val="100000"/>
            </a:lnSpc>
            <a:spcBef>
              <a:spcPct val="0"/>
            </a:spcBef>
            <a:spcAft>
              <a:spcPct val="15000"/>
            </a:spcAft>
            <a:buChar char="•"/>
          </a:pPr>
          <a:r>
            <a:rPr lang="zh-CN" altLang="en-US" sz="900" baseline="0" dirty="0">
              <a:solidFill>
                <a:schemeClr val="dk1"/>
              </a:solidFill>
              <a:latin typeface="Poppins" pitchFamily="2" charset="0"/>
              <a:ea typeface="思源黑体 CN Regular" pitchFamily="34" charset="-122"/>
              <a:cs typeface="Poppins" pitchFamily="2" charset="0"/>
            </a:rPr>
            <a:t>首先尽可能选择最可能污染产品的相似的病毒进行验证。其次，尽可能代表各种物理化学性质，以便全面验证系统去除病毒的能力</a:t>
          </a:r>
          <a:endParaRPr lang="zh-CN" altLang="en-US" sz="900" baseline="0" dirty="0">
            <a:solidFill>
              <a:schemeClr val="tx1"/>
            </a:solidFill>
            <a:latin typeface="Poppins" pitchFamily="2" charset="0"/>
            <a:ea typeface="思源黑体 CN Regular" pitchFamily="34" charset="-122"/>
            <a:cs typeface="Poppins" pitchFamily="2" charset="0"/>
          </a:endParaRPr>
        </a:p>
        <a:p>
          <a:pPr marL="57150" lvl="1" indent="-57150">
            <a:lnSpc>
              <a:spcPct val="100000"/>
            </a:lnSpc>
            <a:spcBef>
              <a:spcPct val="0"/>
            </a:spcBef>
            <a:spcAft>
              <a:spcPct val="15000"/>
            </a:spcAft>
            <a:buChar char="•"/>
          </a:pPr>
          <a:endParaRPr lang="zh-CN" altLang="en-US" sz="900" dirty="0">
            <a:solidFill>
              <a:schemeClr val="dk1"/>
            </a:solidFill>
            <a:latin typeface="Poppins" pitchFamily="2" charset="0"/>
            <a:ea typeface="思源黑体 CN Regular" pitchFamily="34" charset="-122"/>
            <a:cs typeface="Poppins" pitchFamily="2" charset="0"/>
          </a:endParaRPr>
        </a:p>
      </dsp:txBody>
      <dsp:txXfrm>
        <a:off x="4347417" y="566327"/>
        <a:ext cx="1905383" cy="2089757"/>
      </dsp:txXfrm>
    </dsp:sp>
    <dsp:sp modelId="{028679BB-2F52-4F4A-8051-F35D7EBB9270}">
      <dsp:nvSpPr>
        <dsp:cNvPr id="9" name="矩形 8"/>
        <dsp:cNvSpPr/>
      </dsp:nvSpPr>
      <dsp:spPr bwMode="white">
        <a:xfrm>
          <a:off x="6519553" y="8211"/>
          <a:ext cx="1905383" cy="558116"/>
        </a:xfrm>
        <a:prstGeom prst="rect">
          <a:avLst/>
        </a:prstGeom>
        <a:solidFill>
          <a:srgbClr val="377D6C"/>
        </a:solidFill>
        <a:ln>
          <a:solidFill>
            <a:srgbClr val="377D6C"/>
          </a:solidFill>
        </a:ln>
      </dsp:spPr>
      <dsp:style>
        <a:lnRef idx="2">
          <a:schemeClr val="accent1"/>
        </a:lnRef>
        <a:fillRef idx="1">
          <a:schemeClr val="accent1"/>
        </a:fillRef>
        <a:effectRef idx="0">
          <a:scrgbClr r="0" g="0" b="0"/>
        </a:effectRef>
        <a:fontRef idx="minor">
          <a:schemeClr val="lt1"/>
        </a:fontRef>
      </dsp:style>
      <dsp:txBody>
        <a:bodyPr lIns="99568" tIns="56896" rIns="99568" bIns="56896"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400" b="1" dirty="0">
              <a:latin typeface="Poppins" pitchFamily="2" charset="0"/>
              <a:ea typeface="思源黑体 CN Regular" pitchFamily="34" charset="-122"/>
              <a:cs typeface="Poppins" pitchFamily="2" charset="0"/>
            </a:rPr>
            <a:t>中国</a:t>
          </a:r>
        </a:p>
      </dsp:txBody>
      <dsp:txXfrm>
        <a:off x="6519553" y="8211"/>
        <a:ext cx="1905383" cy="558116"/>
      </dsp:txXfrm>
    </dsp:sp>
    <dsp:sp modelId="{6B88D0C7-AE97-4A4B-A5E0-D91906CF2466}">
      <dsp:nvSpPr>
        <dsp:cNvPr id="10" name="矩形 9"/>
        <dsp:cNvSpPr/>
      </dsp:nvSpPr>
      <dsp:spPr bwMode="white">
        <a:xfrm>
          <a:off x="6519553" y="566327"/>
          <a:ext cx="1905383" cy="2089757"/>
        </a:xfrm>
        <a:prstGeom prst="rect">
          <a:avLst/>
        </a:prstGeom>
        <a:solidFill>
          <a:schemeClr val="bg1">
            <a:alpha val="90000"/>
          </a:schemeClr>
        </a:solidFill>
        <a:ln>
          <a:solidFill>
            <a:srgbClr val="2A6053">
              <a:alpha val="90000"/>
            </a:srgbClr>
          </a:solidFill>
        </a:ln>
      </dsp:spPr>
      <dsp:style>
        <a:lnRef idx="2">
          <a:schemeClr val="accent1">
            <a:alpha val="90000"/>
            <a:tint val="40000"/>
          </a:schemeClr>
        </a:lnRef>
        <a:fillRef idx="1">
          <a:schemeClr val="accent1">
            <a:alpha val="90000"/>
            <a:tint val="40000"/>
          </a:schemeClr>
        </a:fillRef>
        <a:effectRef idx="0">
          <a:scrgbClr r="0" g="0" b="0"/>
        </a:effectRef>
        <a:fontRef idx="minor"/>
      </dsp:style>
      <dsp:txBody>
        <a:bodyPr lIns="48006" tIns="48006" rIns="64008" bIns="72009" anchor="t"/>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57150" lvl="1" indent="-57150">
            <a:lnSpc>
              <a:spcPct val="100000"/>
            </a:lnSpc>
            <a:spcBef>
              <a:spcPct val="0"/>
            </a:spcBef>
            <a:spcAft>
              <a:spcPct val="15000"/>
            </a:spcAft>
            <a:buChar char="•"/>
          </a:pPr>
          <a:r>
            <a:rPr lang="en-US" altLang="zh-CN" sz="900" baseline="0" dirty="0">
              <a:solidFill>
                <a:schemeClr val="dk1"/>
              </a:solidFill>
              <a:latin typeface="Poppins" pitchFamily="2" charset="0"/>
              <a:ea typeface="思源黑体 CN Regular" pitchFamily="34" charset="-122"/>
              <a:cs typeface="Poppins" pitchFamily="2" charset="0"/>
            </a:rPr>
            <a:t>《</a:t>
          </a:r>
          <a:r>
            <a:rPr lang="zh-CN" altLang="en-US" sz="900" baseline="0" dirty="0">
              <a:solidFill>
                <a:schemeClr val="dk1"/>
              </a:solidFill>
              <a:latin typeface="Poppins" pitchFamily="2" charset="0"/>
              <a:ea typeface="思源黑体 CN Regular" pitchFamily="34" charset="-122"/>
              <a:cs typeface="Poppins" pitchFamily="2" charset="0"/>
            </a:rPr>
            <a:t>一般原则</a:t>
          </a:r>
          <a:r>
            <a:rPr lang="en-US" altLang="zh-CN" sz="900" baseline="0" dirty="0">
              <a:solidFill>
                <a:schemeClr val="dk1"/>
              </a:solidFill>
              <a:latin typeface="Poppins" pitchFamily="2" charset="0"/>
              <a:ea typeface="思源黑体 CN Regular" pitchFamily="34" charset="-122"/>
              <a:cs typeface="Poppins" pitchFamily="2" charset="0"/>
            </a:rPr>
            <a:t>》2005</a:t>
          </a:r>
          <a:r>
            <a:rPr lang="zh-CN" altLang="en-US" sz="900" baseline="0" dirty="0">
              <a:solidFill>
                <a:schemeClr val="dk1"/>
              </a:solidFill>
              <a:latin typeface="Poppins" pitchFamily="2" charset="0"/>
              <a:ea typeface="思源黑体 CN Regular" pitchFamily="34" charset="-122"/>
              <a:cs typeface="Poppins" pitchFamily="2" charset="0"/>
            </a:rPr>
            <a:t>：一个典型的验证研究所选择的病毒，至少应包括单链和双链的</a:t>
          </a:r>
          <a:r>
            <a:rPr lang="en-US" altLang="zh-CN" sz="900" baseline="0" dirty="0">
              <a:solidFill>
                <a:schemeClr val="dk1"/>
              </a:solidFill>
              <a:latin typeface="Poppins" pitchFamily="2" charset="0"/>
              <a:ea typeface="思源黑体 CN Regular" pitchFamily="34" charset="-122"/>
              <a:cs typeface="Poppins" pitchFamily="2" charset="0"/>
            </a:rPr>
            <a:t>RNA</a:t>
          </a:r>
          <a:r>
            <a:rPr lang="zh-CN" altLang="en-US" sz="900" baseline="0" dirty="0">
              <a:solidFill>
                <a:schemeClr val="dk1"/>
              </a:solidFill>
              <a:latin typeface="Poppins" pitchFamily="2" charset="0"/>
              <a:ea typeface="思源黑体 CN Regular" pitchFamily="34" charset="-122"/>
              <a:cs typeface="Poppins" pitchFamily="2" charset="0"/>
            </a:rPr>
            <a:t>及</a:t>
          </a:r>
          <a:r>
            <a:rPr lang="en-US" altLang="zh-CN" sz="900" baseline="0" dirty="0">
              <a:solidFill>
                <a:schemeClr val="dk1"/>
              </a:solidFill>
              <a:latin typeface="Poppins" pitchFamily="2" charset="0"/>
              <a:ea typeface="思源黑体 CN Regular" pitchFamily="34" charset="-122"/>
              <a:cs typeface="Poppins" pitchFamily="2" charset="0"/>
            </a:rPr>
            <a:t>DNA</a:t>
          </a:r>
          <a:r>
            <a:rPr lang="zh-CN" altLang="en-US" sz="900" baseline="0" dirty="0">
              <a:solidFill>
                <a:schemeClr val="dk1"/>
              </a:solidFill>
              <a:latin typeface="Poppins" pitchFamily="2" charset="0"/>
              <a:ea typeface="思源黑体 CN Regular" pitchFamily="34" charset="-122"/>
              <a:cs typeface="Poppins" pitchFamily="2" charset="0"/>
            </a:rPr>
            <a:t>、脂包膜和非脂包膜、强和弱抵抗力、大和小颗粒等病毒</a:t>
          </a:r>
          <a:endParaRPr lang="zh-CN" altLang="en-US" sz="900" dirty="0">
            <a:solidFill>
              <a:schemeClr val="dk1"/>
            </a:solidFill>
            <a:latin typeface="Poppins" pitchFamily="2" charset="0"/>
            <a:ea typeface="思源黑体 CN Regular" pitchFamily="34" charset="-122"/>
            <a:cs typeface="Poppins" pitchFamily="2" charset="0"/>
          </a:endParaRPr>
        </a:p>
        <a:p>
          <a:pPr marL="57150" lvl="1" indent="-57150">
            <a:lnSpc>
              <a:spcPct val="100000"/>
            </a:lnSpc>
            <a:spcBef>
              <a:spcPct val="0"/>
            </a:spcBef>
            <a:spcAft>
              <a:spcPct val="15000"/>
            </a:spcAft>
            <a:buChar char="•"/>
          </a:pPr>
          <a:endParaRPr lang="en-US" altLang="zh-CN" sz="900" u="none" strike="noStrike" baseline="0" dirty="0">
            <a:solidFill>
              <a:schemeClr val="dk1"/>
            </a:solidFill>
            <a:latin typeface="Poppins" pitchFamily="2" charset="0"/>
            <a:ea typeface="思源黑体 CN Regular" pitchFamily="34" charset="-122"/>
            <a:cs typeface="Poppins" pitchFamily="2" charset="0"/>
          </a:endParaRPr>
        </a:p>
        <a:p>
          <a:pPr marL="57150" lvl="1" indent="-57150">
            <a:lnSpc>
              <a:spcPct val="100000"/>
            </a:lnSpc>
            <a:spcBef>
              <a:spcPct val="0"/>
            </a:spcBef>
            <a:spcAft>
              <a:spcPct val="15000"/>
            </a:spcAft>
            <a:buChar char="•"/>
          </a:pPr>
          <a:r>
            <a:rPr lang="en-US" altLang="zh-CN" sz="900" u="none" strike="noStrike" baseline="0" dirty="0">
              <a:solidFill>
                <a:schemeClr val="dk1"/>
              </a:solidFill>
              <a:latin typeface="Poppins" pitchFamily="2" charset="0"/>
              <a:ea typeface="思源黑体 CN Regular" pitchFamily="34" charset="-122"/>
              <a:cs typeface="Poppins" pitchFamily="2" charset="0"/>
            </a:rPr>
            <a:t>《</a:t>
          </a:r>
          <a:r>
            <a:rPr lang="zh-CN" altLang="en-US" sz="900" u="none" strike="noStrike" baseline="0" dirty="0">
              <a:solidFill>
                <a:schemeClr val="dk1"/>
              </a:solidFill>
              <a:latin typeface="Poppins" pitchFamily="2" charset="0"/>
              <a:ea typeface="思源黑体 CN Regular" pitchFamily="34" charset="-122"/>
              <a:cs typeface="Poppins" pitchFamily="2" charset="0"/>
            </a:rPr>
            <a:t>中国药典</a:t>
          </a:r>
          <a:r>
            <a:rPr lang="en-US" altLang="zh-CN" sz="900" u="none" strike="noStrike" baseline="0" dirty="0">
              <a:solidFill>
                <a:schemeClr val="dk1"/>
              </a:solidFill>
              <a:latin typeface="Poppins" pitchFamily="2" charset="0"/>
              <a:ea typeface="思源黑体 CN Regular" pitchFamily="34" charset="-122"/>
              <a:cs typeface="Poppins" pitchFamily="2" charset="0"/>
            </a:rPr>
            <a:t>》2020</a:t>
          </a:r>
          <a:r>
            <a:rPr lang="zh-CN" altLang="en-US" sz="900" u="none" strike="noStrike" baseline="0" dirty="0">
              <a:solidFill>
                <a:schemeClr val="dk1"/>
              </a:solidFill>
              <a:latin typeface="Poppins" pitchFamily="2" charset="0"/>
              <a:ea typeface="思源黑体 CN Regular" pitchFamily="34" charset="-122"/>
              <a:cs typeface="Poppins" pitchFamily="2" charset="0"/>
            </a:rPr>
            <a:t>：相关病毒、特异性“模型” 病毒、非特异性“模型” 病毒，按顺序选择</a:t>
          </a:r>
          <a:endParaRPr lang="en-US" altLang="zh-CN" sz="900" u="none" strike="noStrike" baseline="0" dirty="0">
            <a:solidFill>
              <a:schemeClr val="dk1"/>
            </a:solidFill>
            <a:latin typeface="Poppins" pitchFamily="2" charset="0"/>
            <a:ea typeface="思源黑体 CN Regular" pitchFamily="34" charset="-122"/>
            <a:cs typeface="Poppins" pitchFamily="2" charset="0"/>
          </a:endParaRPr>
        </a:p>
      </dsp:txBody>
      <dsp:txXfrm>
        <a:off x="6519553" y="566327"/>
        <a:ext cx="1905383" cy="2089757"/>
      </dsp:txXfrm>
    </dsp:sp>
  </dsp:spTree>
</dsp:drawing>
</file>

<file path=ppt/diagrams/drawing5.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424936" cy="2664296"/>
        <a:chOff x="0" y="0"/>
        <a:chExt cx="8424936" cy="2664296"/>
      </a:xfrm>
    </dsp:grpSpPr>
    <dsp:sp modelId="{0FCDC40A-096B-49D2-AEDF-30BFC03D8573}">
      <dsp:nvSpPr>
        <dsp:cNvPr id="3" name="矩形 2"/>
        <dsp:cNvSpPr/>
      </dsp:nvSpPr>
      <dsp:spPr bwMode="white">
        <a:xfrm>
          <a:off x="1572" y="0"/>
          <a:ext cx="1905383" cy="590961"/>
        </a:xfrm>
        <a:prstGeom prst="rect">
          <a:avLst/>
        </a:prstGeom>
        <a:solidFill>
          <a:srgbClr val="377D6C"/>
        </a:solidFill>
        <a:ln>
          <a:solidFill>
            <a:srgbClr val="377D6C"/>
          </a:solidFill>
        </a:ln>
      </dsp:spPr>
      <dsp:style>
        <a:lnRef idx="2">
          <a:schemeClr val="accent1"/>
        </a:lnRef>
        <a:fillRef idx="1">
          <a:schemeClr val="accent1"/>
        </a:fillRef>
        <a:effectRef idx="0">
          <a:scrgbClr r="0" g="0" b="0"/>
        </a:effectRef>
        <a:fontRef idx="minor">
          <a:schemeClr val="lt1"/>
        </a:fontRef>
      </dsp:style>
      <dsp:txBody>
        <a:bodyPr vert="horz" wrap="square" lIns="99568" tIns="56896" rIns="99568" bIns="56896"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1400" b="1" dirty="0">
              <a:latin typeface="Poppins" pitchFamily="2" charset="0"/>
              <a:ea typeface="思源黑体 CN Regular" pitchFamily="34" charset="-122"/>
              <a:cs typeface="Poppins" pitchFamily="2" charset="0"/>
              <a:sym typeface="+mn-ea"/>
            </a:rPr>
            <a:t>ICHQ5A</a:t>
          </a:r>
          <a:r>
            <a:rPr lang="zh-CN" altLang="en-US" sz="1400" b="1" dirty="0">
              <a:latin typeface="Poppins" pitchFamily="2" charset="0"/>
              <a:ea typeface="思源黑体 CN Regular" pitchFamily="34" charset="-122"/>
              <a:cs typeface="Poppins" pitchFamily="2" charset="0"/>
              <a:sym typeface="+mn-ea"/>
            </a:rPr>
            <a:t>（</a:t>
          </a:r>
          <a:r>
            <a:rPr lang="en-US" altLang="zh-CN" sz="1400" b="1" dirty="0">
              <a:latin typeface="Poppins" pitchFamily="2" charset="0"/>
              <a:ea typeface="思源黑体 CN Regular" pitchFamily="34" charset="-122"/>
              <a:cs typeface="Poppins" pitchFamily="2" charset="0"/>
              <a:sym typeface="+mn-ea"/>
            </a:rPr>
            <a:t>R1</a:t>
          </a:r>
          <a:r>
            <a:rPr lang="zh-CN" altLang="en-US" sz="1400" b="1" dirty="0">
              <a:latin typeface="Poppins" pitchFamily="2" charset="0"/>
              <a:ea typeface="思源黑体 CN Regular" pitchFamily="34" charset="-122"/>
              <a:cs typeface="Poppins" pitchFamily="2" charset="0"/>
              <a:sym typeface="+mn-ea"/>
            </a:rPr>
            <a:t>）</a:t>
          </a:r>
          <a:endParaRPr lang="zh-CN" altLang="en-US" sz="1400" b="1" dirty="0">
            <a:latin typeface="Poppins" pitchFamily="2" charset="0"/>
            <a:ea typeface="思源黑体 CN Regular" pitchFamily="34" charset="-122"/>
            <a:cs typeface="Poppins" pitchFamily="2" charset="0"/>
          </a:endParaRPr>
        </a:p>
      </dsp:txBody>
      <dsp:txXfrm>
        <a:off x="1572" y="0"/>
        <a:ext cx="1905383" cy="590961"/>
      </dsp:txXfrm>
    </dsp:sp>
    <dsp:sp modelId="{B2EAD1FF-088B-4A8F-99AE-BDD2752ABEF7}">
      <dsp:nvSpPr>
        <dsp:cNvPr id="4" name="矩形 3"/>
        <dsp:cNvSpPr/>
      </dsp:nvSpPr>
      <dsp:spPr bwMode="white">
        <a:xfrm>
          <a:off x="0" y="574539"/>
          <a:ext cx="1908527" cy="2089757"/>
        </a:xfrm>
        <a:prstGeom prst="rect">
          <a:avLst/>
        </a:prstGeom>
        <a:solidFill>
          <a:schemeClr val="bg1">
            <a:alpha val="90000"/>
          </a:schemeClr>
        </a:solidFill>
        <a:ln>
          <a:solidFill>
            <a:srgbClr val="2A6053">
              <a:alpha val="90000"/>
            </a:srgbClr>
          </a:solidFill>
        </a:ln>
      </dsp:spPr>
      <dsp:style>
        <a:lnRef idx="2">
          <a:schemeClr val="accent1">
            <a:alpha val="90000"/>
            <a:tint val="40000"/>
          </a:schemeClr>
        </a:lnRef>
        <a:fillRef idx="1">
          <a:schemeClr val="accent1">
            <a:alpha val="90000"/>
            <a:tint val="40000"/>
          </a:schemeClr>
        </a:fillRef>
        <a:effectRef idx="0">
          <a:scrgbClr r="0" g="0" b="0"/>
        </a:effectRef>
        <a:fontRef idx="minor"/>
      </dsp:style>
      <dsp:txBody>
        <a:bodyPr lIns="48006" tIns="48006" rIns="64008" bIns="72009" anchor="t"/>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57150" lvl="1" indent="-57150">
            <a:lnSpc>
              <a:spcPct val="100000"/>
            </a:lnSpc>
            <a:spcBef>
              <a:spcPct val="0"/>
            </a:spcBef>
            <a:spcAft>
              <a:spcPct val="15000"/>
            </a:spcAft>
            <a:buChar char="•"/>
          </a:pPr>
          <a:r>
            <a:rPr lang="zh-CN" altLang="en-US" sz="900" b="0" i="0" u="none" strike="noStrike" dirty="0">
              <a:solidFill>
                <a:srgbClr val="FF0000"/>
              </a:solidFill>
              <a:latin typeface="Poppins" pitchFamily="2" charset="0"/>
              <a:ea typeface="思源黑体 CN Regular" pitchFamily="34" charset="-122"/>
              <a:cs typeface="Poppins" pitchFamily="2" charset="0"/>
            </a:rPr>
            <a:t>应对缩小生产规模的有效性加以证实。</a:t>
          </a:r>
          <a:r>
            <a:rPr lang="zh-CN" altLang="en-US" sz="900" b="0" i="0" u="none" strike="noStrike" dirty="0">
              <a:solidFill>
                <a:schemeClr val="tx1"/>
              </a:solidFill>
              <a:latin typeface="Poppins" pitchFamily="2" charset="0"/>
              <a:ea typeface="思源黑体 CN Regular" pitchFamily="34" charset="-122"/>
              <a:cs typeface="Poppins" pitchFamily="2" charset="0"/>
            </a:rPr>
            <a:t>如色谱纯化工艺，选择的色谱设备，柱床型号、线性流速、流速</a:t>
          </a:r>
          <a:r>
            <a:rPr lang="en-US" altLang="zh-CN" sz="900" b="0" i="0" u="none" strike="noStrike" dirty="0">
              <a:solidFill>
                <a:schemeClr val="tx1"/>
              </a:solidFill>
              <a:latin typeface="Poppins" pitchFamily="2" charset="0"/>
              <a:ea typeface="思源黑体 CN Regular" pitchFamily="34" charset="-122"/>
              <a:cs typeface="Poppins" pitchFamily="2" charset="0"/>
            </a:rPr>
            <a:t>/</a:t>
          </a:r>
          <a:r>
            <a:rPr lang="zh-CN" altLang="en-US" sz="900" b="0" i="0" u="none" strike="noStrike" dirty="0">
              <a:solidFill>
                <a:schemeClr val="tx1"/>
              </a:solidFill>
              <a:latin typeface="Poppins" pitchFamily="2" charset="0"/>
              <a:ea typeface="思源黑体 CN Regular" pitchFamily="34" charset="-122"/>
              <a:cs typeface="Poppins" pitchFamily="2" charset="0"/>
            </a:rPr>
            <a:t>柱床高度比、缓冲液、凝胶型号、</a:t>
          </a:r>
          <a:r>
            <a:rPr lang="en-US" altLang="zh-CN" sz="900" b="0" i="0" u="none" strike="noStrike" dirty="0">
              <a:solidFill>
                <a:schemeClr val="tx1"/>
              </a:solidFill>
              <a:latin typeface="Poppins" pitchFamily="2" charset="0"/>
              <a:ea typeface="思源黑体 CN Regular" pitchFamily="34" charset="-122"/>
              <a:cs typeface="Poppins" pitchFamily="2" charset="0"/>
            </a:rPr>
            <a:t>PH</a:t>
          </a:r>
          <a:r>
            <a:rPr lang="zh-CN" altLang="en-US" sz="900" b="0" i="0" u="none" strike="noStrike" dirty="0">
              <a:solidFill>
                <a:schemeClr val="tx1"/>
              </a:solidFill>
              <a:latin typeface="Poppins" pitchFamily="2" charset="0"/>
              <a:ea typeface="思源黑体 CN Regular" pitchFamily="34" charset="-122"/>
              <a:cs typeface="Poppins" pitchFamily="2" charset="0"/>
            </a:rPr>
            <a:t>、温度、蛋白浓度、盐及产品应代表生产工艺水平。</a:t>
          </a:r>
          <a:endParaRPr lang="zh-CN" altLang="en-US" sz="900" dirty="0">
            <a:solidFill>
              <a:schemeClr val="dk1"/>
            </a:solidFill>
            <a:latin typeface="Poppins" pitchFamily="2" charset="0"/>
            <a:ea typeface="思源黑体 CN Regular" pitchFamily="34" charset="-122"/>
            <a:cs typeface="Poppins" pitchFamily="2" charset="0"/>
          </a:endParaRPr>
        </a:p>
        <a:p>
          <a:pPr marL="57150" lvl="1" indent="-57150">
            <a:lnSpc>
              <a:spcPct val="100000"/>
            </a:lnSpc>
            <a:spcBef>
              <a:spcPct val="0"/>
            </a:spcBef>
            <a:spcAft>
              <a:spcPct val="15000"/>
            </a:spcAft>
            <a:buChar char="•"/>
          </a:pPr>
          <a:endParaRPr lang="en-US" altLang="zh-CN" sz="900" b="0" i="0" u="none" strike="noStrike" dirty="0">
            <a:solidFill>
              <a:schemeClr val="tx1"/>
            </a:solidFill>
            <a:latin typeface="Poppins" pitchFamily="2" charset="0"/>
            <a:ea typeface="思源黑体 CN Regular" pitchFamily="34" charset="-122"/>
            <a:cs typeface="Poppins" pitchFamily="2" charset="0"/>
          </a:endParaRPr>
        </a:p>
        <a:p>
          <a:pPr marL="57150" lvl="1" indent="-57150">
            <a:lnSpc>
              <a:spcPct val="100000"/>
            </a:lnSpc>
            <a:spcBef>
              <a:spcPct val="0"/>
            </a:spcBef>
            <a:spcAft>
              <a:spcPct val="15000"/>
            </a:spcAft>
            <a:buChar char="•"/>
          </a:pPr>
          <a:r>
            <a:rPr lang="zh-CN" altLang="en-US" sz="900" b="0" i="0" u="none" strike="noStrike" dirty="0">
              <a:solidFill>
                <a:schemeClr val="tx1"/>
              </a:solidFill>
              <a:latin typeface="Poppins" pitchFamily="2" charset="0"/>
              <a:ea typeface="思源黑体 CN Regular" pitchFamily="34" charset="-122"/>
              <a:cs typeface="Poppins" pitchFamily="2" charset="0"/>
            </a:rPr>
            <a:t> </a:t>
          </a:r>
          <a:r>
            <a:rPr lang="zh-CN" altLang="en-US" sz="900" b="0" i="0" u="none" strike="noStrike" dirty="0">
              <a:solidFill>
                <a:srgbClr val="FF0000"/>
              </a:solidFill>
              <a:latin typeface="Poppins" pitchFamily="2" charset="0"/>
              <a:ea typeface="思源黑体 CN Regular" pitchFamily="34" charset="-122"/>
              <a:cs typeface="Poppins" pitchFamily="2" charset="0"/>
            </a:rPr>
            <a:t>要求对工艺参数做出评价</a:t>
          </a:r>
          <a:endParaRPr lang="zh-CN" altLang="en-US" sz="900" baseline="0" dirty="0">
            <a:solidFill>
              <a:srgbClr val="FF0000"/>
            </a:solidFill>
            <a:latin typeface="Poppins" pitchFamily="2" charset="0"/>
            <a:ea typeface="思源黑体 CN Regular" pitchFamily="34" charset="-122"/>
            <a:cs typeface="Poppins" pitchFamily="2" charset="0"/>
          </a:endParaRPr>
        </a:p>
        <a:p>
          <a:pPr marL="57150" lvl="1" indent="-57150">
            <a:lnSpc>
              <a:spcPct val="100000"/>
            </a:lnSpc>
            <a:spcBef>
              <a:spcPct val="0"/>
            </a:spcBef>
            <a:spcAft>
              <a:spcPct val="15000"/>
            </a:spcAft>
            <a:buChar char="•"/>
          </a:pPr>
          <a:endParaRPr lang="zh-CN" altLang="en-US" sz="900" baseline="0" dirty="0">
            <a:solidFill>
              <a:srgbClr val="FF0000"/>
            </a:solidFill>
            <a:latin typeface="Poppins" pitchFamily="2" charset="0"/>
            <a:ea typeface="思源黑体 CN Regular" pitchFamily="34" charset="-122"/>
            <a:cs typeface="Poppins" pitchFamily="2" charset="0"/>
          </a:endParaRPr>
        </a:p>
        <a:p>
          <a:pPr marL="57150" lvl="1" indent="-57150">
            <a:lnSpc>
              <a:spcPct val="100000"/>
            </a:lnSpc>
            <a:spcBef>
              <a:spcPct val="0"/>
            </a:spcBef>
            <a:spcAft>
              <a:spcPct val="15000"/>
            </a:spcAft>
            <a:buChar char="•"/>
          </a:pPr>
          <a:endParaRPr lang="zh-CN" altLang="en-US" sz="900" baseline="0" dirty="0">
            <a:solidFill>
              <a:srgbClr val="FF0000"/>
            </a:solidFill>
            <a:latin typeface="Poppins" pitchFamily="2" charset="0"/>
            <a:ea typeface="思源黑体 CN Regular" pitchFamily="34" charset="-122"/>
            <a:cs typeface="Poppins" pitchFamily="2" charset="0"/>
          </a:endParaRPr>
        </a:p>
      </dsp:txBody>
      <dsp:txXfrm>
        <a:off x="0" y="574539"/>
        <a:ext cx="1908527" cy="2089757"/>
      </dsp:txXfrm>
    </dsp:sp>
    <dsp:sp modelId="{B3E6E513-4B89-41AA-9981-857D955E5816}">
      <dsp:nvSpPr>
        <dsp:cNvPr id="5" name="矩形 4"/>
        <dsp:cNvSpPr/>
      </dsp:nvSpPr>
      <dsp:spPr bwMode="white">
        <a:xfrm>
          <a:off x="2175280" y="8211"/>
          <a:ext cx="1905383" cy="558116"/>
        </a:xfrm>
        <a:prstGeom prst="rect">
          <a:avLst/>
        </a:prstGeom>
        <a:solidFill>
          <a:srgbClr val="377D6C"/>
        </a:solidFill>
        <a:ln>
          <a:solidFill>
            <a:srgbClr val="377D6C"/>
          </a:solidFill>
        </a:ln>
      </dsp:spPr>
      <dsp:style>
        <a:lnRef idx="2">
          <a:schemeClr val="accent1"/>
        </a:lnRef>
        <a:fillRef idx="1">
          <a:schemeClr val="accent1"/>
        </a:fillRef>
        <a:effectRef idx="0">
          <a:scrgbClr r="0" g="0" b="0"/>
        </a:effectRef>
        <a:fontRef idx="minor">
          <a:schemeClr val="lt1"/>
        </a:fontRef>
      </dsp:style>
      <dsp:txBody>
        <a:bodyPr lIns="99568" tIns="56896" rIns="99568" bIns="56896"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1400" b="1" dirty="0">
              <a:latin typeface="Poppins" pitchFamily="2" charset="0"/>
              <a:ea typeface="思源黑体 CN Regular" pitchFamily="34" charset="-122"/>
              <a:cs typeface="Poppins" pitchFamily="2" charset="0"/>
            </a:rPr>
            <a:t>FDA</a:t>
          </a:r>
          <a:endParaRPr lang="zh-CN" altLang="en-US" sz="1400" b="1" dirty="0">
            <a:latin typeface="Poppins" pitchFamily="2" charset="0"/>
            <a:ea typeface="思源黑体 CN Regular" pitchFamily="34" charset="-122"/>
            <a:cs typeface="Poppins" pitchFamily="2" charset="0"/>
          </a:endParaRPr>
        </a:p>
      </dsp:txBody>
      <dsp:txXfrm>
        <a:off x="2175280" y="8211"/>
        <a:ext cx="1905383" cy="558116"/>
      </dsp:txXfrm>
    </dsp:sp>
    <dsp:sp modelId="{65B416BE-A5E7-40DE-B082-6B25D1D927B2}">
      <dsp:nvSpPr>
        <dsp:cNvPr id="6" name="矩形 5"/>
        <dsp:cNvSpPr/>
      </dsp:nvSpPr>
      <dsp:spPr bwMode="white">
        <a:xfrm>
          <a:off x="2175280" y="566327"/>
          <a:ext cx="1905383" cy="2089757"/>
        </a:xfrm>
        <a:prstGeom prst="rect">
          <a:avLst/>
        </a:prstGeom>
        <a:solidFill>
          <a:schemeClr val="bg1">
            <a:alpha val="90000"/>
          </a:schemeClr>
        </a:solidFill>
        <a:ln>
          <a:solidFill>
            <a:srgbClr val="2A6053">
              <a:alpha val="90000"/>
            </a:srgbClr>
          </a:solidFill>
        </a:ln>
      </dsp:spPr>
      <dsp:style>
        <a:lnRef idx="2">
          <a:schemeClr val="accent1">
            <a:alpha val="90000"/>
            <a:tint val="40000"/>
          </a:schemeClr>
        </a:lnRef>
        <a:fillRef idx="1">
          <a:schemeClr val="accent1">
            <a:alpha val="90000"/>
            <a:tint val="40000"/>
          </a:schemeClr>
        </a:fillRef>
        <a:effectRef idx="0">
          <a:scrgbClr r="0" g="0" b="0"/>
        </a:effectRef>
        <a:fontRef idx="minor"/>
      </dsp:style>
      <dsp:txBody>
        <a:bodyPr lIns="48006" tIns="48006" rIns="64008" bIns="72009" anchor="t"/>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57150" lvl="1" indent="-57150">
            <a:lnSpc>
              <a:spcPct val="100000"/>
            </a:lnSpc>
            <a:spcBef>
              <a:spcPct val="0"/>
            </a:spcBef>
            <a:spcAft>
              <a:spcPct val="15000"/>
            </a:spcAft>
            <a:buChar char="•"/>
          </a:pPr>
          <a:r>
            <a:rPr lang="zh-CN" altLang="en-US" sz="900" baseline="0" dirty="0">
              <a:solidFill>
                <a:schemeClr val="tx1"/>
              </a:solidFill>
              <a:latin typeface="Poppins" pitchFamily="2" charset="0"/>
              <a:ea typeface="思源黑体 CN Regular" pitchFamily="34" charset="-122"/>
              <a:cs typeface="Poppins" pitchFamily="2" charset="0"/>
            </a:rPr>
            <a:t>应准确反应实际工艺，</a:t>
          </a:r>
          <a:r>
            <a:rPr lang="zh-CN" altLang="en-US" sz="900" b="0" i="0" u="none" strike="noStrike" dirty="0">
              <a:solidFill>
                <a:schemeClr val="tx1"/>
              </a:solidFill>
              <a:latin typeface="Poppins" pitchFamily="2" charset="0"/>
              <a:ea typeface="思源黑体 CN Regular" pitchFamily="34" charset="-122"/>
              <a:cs typeface="Poppins" pitchFamily="2" charset="0"/>
            </a:rPr>
            <a:t>柱床大小、流速、流速</a:t>
          </a:r>
          <a:r>
            <a:rPr lang="en-US" altLang="zh-CN" sz="900" b="0" i="0" u="none" strike="noStrike" dirty="0">
              <a:solidFill>
                <a:schemeClr val="tx1"/>
              </a:solidFill>
              <a:latin typeface="Poppins" pitchFamily="2" charset="0"/>
              <a:ea typeface="思源黑体 CN Regular" pitchFamily="34" charset="-122"/>
              <a:cs typeface="Poppins" pitchFamily="2" charset="0"/>
            </a:rPr>
            <a:t>/</a:t>
          </a:r>
          <a:r>
            <a:rPr lang="zh-CN" altLang="en-US" sz="900" b="0" i="0" u="none" strike="noStrike" dirty="0">
              <a:solidFill>
                <a:schemeClr val="tx1"/>
              </a:solidFill>
              <a:latin typeface="Poppins" pitchFamily="2" charset="0"/>
              <a:ea typeface="思源黑体 CN Regular" pitchFamily="34" charset="-122"/>
              <a:cs typeface="Poppins" pitchFamily="2" charset="0"/>
            </a:rPr>
            <a:t>柱床高度比、缓冲液、缓冲液类型、</a:t>
          </a:r>
          <a:r>
            <a:rPr lang="en-US" altLang="zh-CN" sz="900" b="0" i="0" u="none" strike="noStrike" dirty="0">
              <a:solidFill>
                <a:schemeClr val="tx1"/>
              </a:solidFill>
              <a:latin typeface="Poppins" pitchFamily="2" charset="0"/>
              <a:ea typeface="思源黑体 CN Regular" pitchFamily="34" charset="-122"/>
              <a:cs typeface="Poppins" pitchFamily="2" charset="0"/>
            </a:rPr>
            <a:t>PH</a:t>
          </a:r>
          <a:r>
            <a:rPr lang="zh-CN" altLang="en-US" sz="900" b="0" i="0" u="none" strike="noStrike" dirty="0">
              <a:solidFill>
                <a:schemeClr val="tx1"/>
              </a:solidFill>
              <a:latin typeface="Poppins" pitchFamily="2" charset="0"/>
              <a:ea typeface="思源黑体 CN Regular" pitchFamily="34" charset="-122"/>
              <a:cs typeface="Poppins" pitchFamily="2" charset="0"/>
            </a:rPr>
            <a:t>、蛋白浓度、盐及产品浓度应代表生产工艺水平。</a:t>
          </a:r>
          <a:endParaRPr lang="zh-CN" altLang="en-US" sz="900" dirty="0">
            <a:solidFill>
              <a:schemeClr val="dk1"/>
            </a:solidFill>
            <a:latin typeface="Poppins" pitchFamily="2" charset="0"/>
            <a:ea typeface="思源黑体 CN Regular" pitchFamily="34" charset="-122"/>
            <a:cs typeface="Poppins" pitchFamily="2" charset="0"/>
          </a:endParaRPr>
        </a:p>
      </dsp:txBody>
      <dsp:txXfrm>
        <a:off x="2175280" y="566327"/>
        <a:ext cx="1905383" cy="2089757"/>
      </dsp:txXfrm>
    </dsp:sp>
    <dsp:sp modelId="{AA2AA248-AF19-4989-93BA-EFA6F4EDC5E3}">
      <dsp:nvSpPr>
        <dsp:cNvPr id="7" name="矩形 6"/>
        <dsp:cNvSpPr/>
      </dsp:nvSpPr>
      <dsp:spPr bwMode="white">
        <a:xfrm>
          <a:off x="4347417" y="8211"/>
          <a:ext cx="1905383" cy="558116"/>
        </a:xfrm>
        <a:prstGeom prst="rect">
          <a:avLst/>
        </a:prstGeom>
        <a:solidFill>
          <a:srgbClr val="377D6C"/>
        </a:solidFill>
        <a:ln>
          <a:solidFill>
            <a:srgbClr val="377D6C"/>
          </a:solidFill>
        </a:ln>
      </dsp:spPr>
      <dsp:style>
        <a:lnRef idx="2">
          <a:schemeClr val="accent1"/>
        </a:lnRef>
        <a:fillRef idx="1">
          <a:schemeClr val="accent1"/>
        </a:fillRef>
        <a:effectRef idx="0">
          <a:scrgbClr r="0" g="0" b="0"/>
        </a:effectRef>
        <a:fontRef idx="minor">
          <a:schemeClr val="lt1"/>
        </a:fontRef>
      </dsp:style>
      <dsp:txBody>
        <a:bodyPr lIns="99568" tIns="56896" rIns="99568" bIns="56896"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1400" b="1" dirty="0">
              <a:latin typeface="Poppins" pitchFamily="2" charset="0"/>
              <a:ea typeface="思源黑体 CN Regular" pitchFamily="34" charset="-122"/>
              <a:cs typeface="Poppins" pitchFamily="2" charset="0"/>
            </a:rPr>
            <a:t>EMEA</a:t>
          </a:r>
          <a:endParaRPr lang="zh-CN" altLang="en-US" sz="1400" b="1" dirty="0">
            <a:latin typeface="Poppins" pitchFamily="2" charset="0"/>
            <a:ea typeface="思源黑体 CN Regular" pitchFamily="34" charset="-122"/>
            <a:cs typeface="Poppins" pitchFamily="2" charset="0"/>
          </a:endParaRPr>
        </a:p>
      </dsp:txBody>
      <dsp:txXfrm>
        <a:off x="4347417" y="8211"/>
        <a:ext cx="1905383" cy="558116"/>
      </dsp:txXfrm>
    </dsp:sp>
    <dsp:sp modelId="{1C086951-84CF-459A-A7A7-307FEBE19726}">
      <dsp:nvSpPr>
        <dsp:cNvPr id="8" name="矩形 7"/>
        <dsp:cNvSpPr/>
      </dsp:nvSpPr>
      <dsp:spPr bwMode="white">
        <a:xfrm>
          <a:off x="4347417" y="566327"/>
          <a:ext cx="1905383" cy="2089757"/>
        </a:xfrm>
        <a:prstGeom prst="rect">
          <a:avLst/>
        </a:prstGeom>
        <a:solidFill>
          <a:schemeClr val="bg1">
            <a:alpha val="90000"/>
          </a:schemeClr>
        </a:solidFill>
        <a:ln>
          <a:solidFill>
            <a:srgbClr val="2A6053">
              <a:alpha val="90000"/>
            </a:srgbClr>
          </a:solidFill>
        </a:ln>
      </dsp:spPr>
      <dsp:style>
        <a:lnRef idx="2">
          <a:schemeClr val="accent1">
            <a:alpha val="90000"/>
            <a:tint val="40000"/>
          </a:schemeClr>
        </a:lnRef>
        <a:fillRef idx="1">
          <a:schemeClr val="accent1">
            <a:alpha val="90000"/>
            <a:tint val="40000"/>
          </a:schemeClr>
        </a:fillRef>
        <a:effectRef idx="0">
          <a:scrgbClr r="0" g="0" b="0"/>
        </a:effectRef>
        <a:fontRef idx="minor"/>
      </dsp:style>
      <dsp:txBody>
        <a:bodyPr lIns="48006" tIns="48006" rIns="64008" bIns="72009" anchor="t"/>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57150" lvl="1" indent="-57150">
            <a:lnSpc>
              <a:spcPct val="100000"/>
            </a:lnSpc>
            <a:spcBef>
              <a:spcPct val="0"/>
            </a:spcBef>
            <a:spcAft>
              <a:spcPct val="15000"/>
            </a:spcAft>
            <a:buChar char="•"/>
          </a:pPr>
          <a:r>
            <a:rPr lang="zh-CN" altLang="en-US" sz="900" b="0" i="0" u="none" strike="noStrike" dirty="0">
              <a:solidFill>
                <a:schemeClr val="tx1"/>
              </a:solidFill>
              <a:latin typeface="Poppins" pitchFamily="2" charset="0"/>
              <a:ea typeface="思源黑体 CN Regular" pitchFamily="34" charset="-122"/>
              <a:cs typeface="Poppins" pitchFamily="2" charset="0"/>
            </a:rPr>
            <a:t>缩小工艺模型与实际生产工艺的可比性是缩小工艺模型对生产工艺病毒评价结果可接受的前提条件。通过比较工艺参数如</a:t>
          </a:r>
          <a:r>
            <a:rPr lang="en-US" altLang="zh-CN" sz="900" b="0" i="0" u="none" strike="noStrike" dirty="0">
              <a:solidFill>
                <a:schemeClr val="tx1"/>
              </a:solidFill>
              <a:latin typeface="Poppins" pitchFamily="2" charset="0"/>
              <a:ea typeface="思源黑体 CN Regular" pitchFamily="34" charset="-122"/>
              <a:cs typeface="Poppins" pitchFamily="2" charset="0"/>
            </a:rPr>
            <a:t>PH</a:t>
          </a:r>
          <a:r>
            <a:rPr lang="zh-CN" altLang="en-US" sz="900" b="0" i="0" u="none" strike="noStrike" dirty="0">
              <a:solidFill>
                <a:schemeClr val="tx1"/>
              </a:solidFill>
              <a:latin typeface="Poppins" pitchFamily="2" charset="0"/>
              <a:ea typeface="思源黑体 CN Regular" pitchFamily="34" charset="-122"/>
              <a:cs typeface="Poppins" pitchFamily="2" charset="0"/>
            </a:rPr>
            <a:t>，温度，蛋白浓度，其它成分，反应时间，柱床高度，线性流速等，</a:t>
          </a:r>
          <a:r>
            <a:rPr lang="zh-CN" altLang="en-US" sz="900" b="0" i="0" u="none" strike="noStrike" dirty="0">
              <a:solidFill>
                <a:srgbClr val="FF0000"/>
              </a:solidFill>
              <a:latin typeface="Poppins" pitchFamily="2" charset="0"/>
              <a:ea typeface="思源黑体 CN Regular" pitchFamily="34" charset="-122"/>
              <a:cs typeface="Poppins" pitchFamily="2" charset="0"/>
            </a:rPr>
            <a:t>对缩小工艺模型进行论证。</a:t>
          </a:r>
          <a:endParaRPr lang="zh-CN" altLang="en-US" sz="900" dirty="0">
            <a:solidFill>
              <a:schemeClr val="dk1"/>
            </a:solidFill>
            <a:latin typeface="Poppins" pitchFamily="2" charset="0"/>
            <a:ea typeface="思源黑体 CN Regular" pitchFamily="34" charset="-122"/>
            <a:cs typeface="Poppins" pitchFamily="2" charset="0"/>
          </a:endParaRPr>
        </a:p>
      </dsp:txBody>
      <dsp:txXfrm>
        <a:off x="4347417" y="566327"/>
        <a:ext cx="1905383" cy="2089757"/>
      </dsp:txXfrm>
    </dsp:sp>
    <dsp:sp modelId="{028679BB-2F52-4F4A-8051-F35D7EBB9270}">
      <dsp:nvSpPr>
        <dsp:cNvPr id="9" name="矩形 8"/>
        <dsp:cNvSpPr/>
      </dsp:nvSpPr>
      <dsp:spPr bwMode="white">
        <a:xfrm>
          <a:off x="6519553" y="8211"/>
          <a:ext cx="1905383" cy="558116"/>
        </a:xfrm>
        <a:prstGeom prst="rect">
          <a:avLst/>
        </a:prstGeom>
        <a:solidFill>
          <a:srgbClr val="377D6C"/>
        </a:solidFill>
        <a:ln>
          <a:solidFill>
            <a:srgbClr val="377D6C"/>
          </a:solidFill>
        </a:ln>
      </dsp:spPr>
      <dsp:style>
        <a:lnRef idx="2">
          <a:schemeClr val="accent1"/>
        </a:lnRef>
        <a:fillRef idx="1">
          <a:schemeClr val="accent1"/>
        </a:fillRef>
        <a:effectRef idx="0">
          <a:scrgbClr r="0" g="0" b="0"/>
        </a:effectRef>
        <a:fontRef idx="minor">
          <a:schemeClr val="lt1"/>
        </a:fontRef>
      </dsp:style>
      <dsp:txBody>
        <a:bodyPr lIns="99568" tIns="56896" rIns="99568" bIns="56896"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400" b="1" dirty="0">
              <a:latin typeface="Poppins" pitchFamily="2" charset="0"/>
              <a:ea typeface="思源黑体 CN Regular" pitchFamily="34" charset="-122"/>
              <a:cs typeface="Poppins" pitchFamily="2" charset="0"/>
            </a:rPr>
            <a:t>中国</a:t>
          </a:r>
        </a:p>
      </dsp:txBody>
      <dsp:txXfrm>
        <a:off x="6519553" y="8211"/>
        <a:ext cx="1905383" cy="558116"/>
      </dsp:txXfrm>
    </dsp:sp>
    <dsp:sp modelId="{6B88D0C7-AE97-4A4B-A5E0-D91906CF2466}">
      <dsp:nvSpPr>
        <dsp:cNvPr id="10" name="矩形 9"/>
        <dsp:cNvSpPr/>
      </dsp:nvSpPr>
      <dsp:spPr bwMode="white">
        <a:xfrm>
          <a:off x="6519553" y="566327"/>
          <a:ext cx="1905383" cy="2089757"/>
        </a:xfrm>
        <a:prstGeom prst="rect">
          <a:avLst/>
        </a:prstGeom>
        <a:solidFill>
          <a:schemeClr val="bg1">
            <a:alpha val="90000"/>
          </a:schemeClr>
        </a:solidFill>
        <a:ln>
          <a:solidFill>
            <a:srgbClr val="2A6053">
              <a:alpha val="90000"/>
            </a:srgbClr>
          </a:solidFill>
        </a:ln>
      </dsp:spPr>
      <dsp:style>
        <a:lnRef idx="2">
          <a:schemeClr val="accent1">
            <a:alpha val="90000"/>
            <a:tint val="40000"/>
          </a:schemeClr>
        </a:lnRef>
        <a:fillRef idx="1">
          <a:schemeClr val="accent1">
            <a:alpha val="90000"/>
            <a:tint val="40000"/>
          </a:schemeClr>
        </a:fillRef>
        <a:effectRef idx="0">
          <a:scrgbClr r="0" g="0" b="0"/>
        </a:effectRef>
        <a:fontRef idx="minor"/>
      </dsp:style>
      <dsp:txBody>
        <a:bodyPr lIns="48006" tIns="48006" rIns="64008" bIns="72009" anchor="t"/>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57150" lvl="1" indent="-57150">
            <a:lnSpc>
              <a:spcPct val="100000"/>
            </a:lnSpc>
            <a:spcBef>
              <a:spcPct val="0"/>
            </a:spcBef>
            <a:spcAft>
              <a:spcPct val="15000"/>
            </a:spcAft>
            <a:buChar char="•"/>
          </a:pPr>
          <a:r>
            <a:rPr lang="zh-CN" altLang="en-US" sz="900" b="0" i="0" u="none" strike="noStrike" dirty="0">
              <a:solidFill>
                <a:srgbClr val="FF0000"/>
              </a:solidFill>
              <a:latin typeface="Poppins" pitchFamily="2" charset="0"/>
              <a:ea typeface="思源黑体 CN Regular" pitchFamily="34" charset="-122"/>
              <a:cs typeface="Poppins" pitchFamily="2" charset="0"/>
            </a:rPr>
            <a:t>应对缩小生产规模的有效性加以证实</a:t>
          </a:r>
          <a:r>
            <a:rPr lang="zh-CN" altLang="en-US" sz="900" b="0" i="0" u="none" strike="noStrike" dirty="0">
              <a:solidFill>
                <a:schemeClr val="tx1"/>
              </a:solidFill>
              <a:latin typeface="Poppins" pitchFamily="2" charset="0"/>
              <a:ea typeface="思源黑体 CN Regular" pitchFamily="34" charset="-122"/>
              <a:cs typeface="Poppins" pitchFamily="2" charset="0"/>
            </a:rPr>
            <a:t>。如色谱纯化工艺，选择的色谱设备，柱床高度、线性流速、流速</a:t>
          </a:r>
          <a:r>
            <a:rPr lang="en-US" altLang="zh-CN" sz="900" b="0" i="0" u="none" strike="noStrike" dirty="0">
              <a:solidFill>
                <a:schemeClr val="tx1"/>
              </a:solidFill>
              <a:latin typeface="Poppins" pitchFamily="2" charset="0"/>
              <a:ea typeface="思源黑体 CN Regular" pitchFamily="34" charset="-122"/>
              <a:cs typeface="Poppins" pitchFamily="2" charset="0"/>
            </a:rPr>
            <a:t>/</a:t>
          </a:r>
          <a:r>
            <a:rPr lang="zh-CN" altLang="en-US" sz="900" b="0" i="0" u="none" strike="noStrike" dirty="0">
              <a:solidFill>
                <a:schemeClr val="tx1"/>
              </a:solidFill>
              <a:latin typeface="Poppins" pitchFamily="2" charset="0"/>
              <a:ea typeface="思源黑体 CN Regular" pitchFamily="34" charset="-122"/>
              <a:cs typeface="Poppins" pitchFamily="2" charset="0"/>
            </a:rPr>
            <a:t>柱床高度比、缓冲液、凝胶型号、</a:t>
          </a:r>
          <a:r>
            <a:rPr lang="en-US" altLang="zh-CN" sz="900" b="0" i="0" u="none" strike="noStrike" dirty="0">
              <a:solidFill>
                <a:schemeClr val="tx1"/>
              </a:solidFill>
              <a:latin typeface="Poppins" pitchFamily="2" charset="0"/>
              <a:ea typeface="思源黑体 CN Regular" pitchFamily="34" charset="-122"/>
              <a:cs typeface="Poppins" pitchFamily="2" charset="0"/>
            </a:rPr>
            <a:t>PH</a:t>
          </a:r>
          <a:r>
            <a:rPr lang="zh-CN" altLang="en-US" sz="900" b="0" i="0" u="none" strike="noStrike" dirty="0">
              <a:solidFill>
                <a:schemeClr val="tx1"/>
              </a:solidFill>
              <a:latin typeface="Poppins" pitchFamily="2" charset="0"/>
              <a:ea typeface="思源黑体 CN Regular" pitchFamily="34" charset="-122"/>
              <a:cs typeface="Poppins" pitchFamily="2" charset="0"/>
            </a:rPr>
            <a:t>、温度、蛋白浓度、盐及产品应代表生产工艺水平。虽然有些偏差是不可避免的，但应对实验结果可能产生的影响给予合理的解释。</a:t>
          </a:r>
          <a:endParaRPr lang="zh-CN" altLang="en-US" sz="900" dirty="0">
            <a:solidFill>
              <a:schemeClr val="dk1"/>
            </a:solidFill>
            <a:latin typeface="Poppins" pitchFamily="2" charset="0"/>
            <a:ea typeface="思源黑体 CN Regular" pitchFamily="34" charset="-122"/>
            <a:cs typeface="Poppins" pitchFamily="2" charset="0"/>
          </a:endParaRPr>
        </a:p>
      </dsp:txBody>
      <dsp:txXfrm>
        <a:off x="6519553" y="566327"/>
        <a:ext cx="1905383" cy="2089757"/>
      </dsp:txXfrm>
    </dsp:sp>
  </dsp:spTree>
</dsp:drawing>
</file>

<file path=ppt/diagrams/drawing6.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424936" cy="2664296"/>
        <a:chOff x="0" y="0"/>
        <a:chExt cx="8424936" cy="2664296"/>
      </a:xfrm>
    </dsp:grpSpPr>
    <dsp:sp modelId="{0FCDC40A-096B-49D2-AEDF-30BFC03D8573}">
      <dsp:nvSpPr>
        <dsp:cNvPr id="3" name="矩形 2"/>
        <dsp:cNvSpPr/>
      </dsp:nvSpPr>
      <dsp:spPr bwMode="white">
        <a:xfrm>
          <a:off x="1572" y="0"/>
          <a:ext cx="1905383" cy="590961"/>
        </a:xfrm>
        <a:prstGeom prst="rect">
          <a:avLst/>
        </a:prstGeom>
        <a:solidFill>
          <a:srgbClr val="377D6C"/>
        </a:solidFill>
        <a:ln>
          <a:solidFill>
            <a:srgbClr val="377D6C"/>
          </a:solidFill>
        </a:ln>
      </dsp:spPr>
      <dsp:style>
        <a:lnRef idx="2">
          <a:schemeClr val="accent1"/>
        </a:lnRef>
        <a:fillRef idx="1">
          <a:schemeClr val="accent1"/>
        </a:fillRef>
        <a:effectRef idx="0">
          <a:scrgbClr r="0" g="0" b="0"/>
        </a:effectRef>
        <a:fontRef idx="minor">
          <a:schemeClr val="lt1"/>
        </a:fontRef>
      </dsp:style>
      <dsp:txBody>
        <a:bodyPr vert="horz" wrap="square" lIns="99568" tIns="56896" rIns="99568" bIns="56896"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1400" b="1" dirty="0">
              <a:latin typeface="Poppins" pitchFamily="2" charset="0"/>
              <a:ea typeface="思源黑体 CN Regular" pitchFamily="34" charset="-122"/>
              <a:cs typeface="Poppins" pitchFamily="2" charset="0"/>
              <a:sym typeface="+mn-ea"/>
            </a:rPr>
            <a:t>ICHQ5A</a:t>
          </a:r>
          <a:r>
            <a:rPr lang="zh-CN" altLang="en-US" sz="1400" b="1" dirty="0">
              <a:latin typeface="Poppins" pitchFamily="2" charset="0"/>
              <a:ea typeface="思源黑体 CN Regular" pitchFamily="34" charset="-122"/>
              <a:cs typeface="Poppins" pitchFamily="2" charset="0"/>
              <a:sym typeface="+mn-ea"/>
            </a:rPr>
            <a:t>（</a:t>
          </a:r>
          <a:r>
            <a:rPr lang="en-US" altLang="zh-CN" sz="1400" b="1" dirty="0">
              <a:latin typeface="Poppins" pitchFamily="2" charset="0"/>
              <a:ea typeface="思源黑体 CN Regular" pitchFamily="34" charset="-122"/>
              <a:cs typeface="Poppins" pitchFamily="2" charset="0"/>
              <a:sym typeface="+mn-ea"/>
            </a:rPr>
            <a:t>R1</a:t>
          </a:r>
          <a:r>
            <a:rPr lang="zh-CN" altLang="en-US" sz="1400" b="1" dirty="0">
              <a:latin typeface="Poppins" pitchFamily="2" charset="0"/>
              <a:ea typeface="思源黑体 CN Regular" pitchFamily="34" charset="-122"/>
              <a:cs typeface="Poppins" pitchFamily="2" charset="0"/>
              <a:sym typeface="+mn-ea"/>
            </a:rPr>
            <a:t>）</a:t>
          </a:r>
          <a:endParaRPr lang="zh-CN" altLang="en-US" sz="1200" b="1" dirty="0">
            <a:latin typeface="Poppins" pitchFamily="2" charset="0"/>
            <a:ea typeface="思源黑体 CN Regular" pitchFamily="34" charset="-122"/>
            <a:cs typeface="Poppins" pitchFamily="2" charset="0"/>
          </a:endParaRPr>
        </a:p>
      </dsp:txBody>
      <dsp:txXfrm>
        <a:off x="1572" y="0"/>
        <a:ext cx="1905383" cy="590961"/>
      </dsp:txXfrm>
    </dsp:sp>
    <dsp:sp modelId="{B2EAD1FF-088B-4A8F-99AE-BDD2752ABEF7}">
      <dsp:nvSpPr>
        <dsp:cNvPr id="4" name="矩形 3"/>
        <dsp:cNvSpPr/>
      </dsp:nvSpPr>
      <dsp:spPr bwMode="white">
        <a:xfrm>
          <a:off x="0" y="574539"/>
          <a:ext cx="1908527" cy="2089757"/>
        </a:xfrm>
        <a:prstGeom prst="rect">
          <a:avLst/>
        </a:prstGeom>
        <a:solidFill>
          <a:schemeClr val="bg1">
            <a:alpha val="90000"/>
          </a:schemeClr>
        </a:solidFill>
        <a:ln>
          <a:solidFill>
            <a:srgbClr val="2A6053">
              <a:alpha val="90000"/>
            </a:srgbClr>
          </a:solidFill>
        </a:ln>
      </dsp:spPr>
      <dsp:style>
        <a:lnRef idx="2">
          <a:schemeClr val="accent1">
            <a:alpha val="90000"/>
            <a:tint val="40000"/>
          </a:schemeClr>
        </a:lnRef>
        <a:fillRef idx="1">
          <a:schemeClr val="accent1">
            <a:alpha val="90000"/>
            <a:tint val="40000"/>
          </a:schemeClr>
        </a:fillRef>
        <a:effectRef idx="0">
          <a:scrgbClr r="0" g="0" b="0"/>
        </a:effectRef>
        <a:fontRef idx="minor"/>
      </dsp:style>
      <dsp:txBody>
        <a:bodyPr lIns="48006" tIns="48006" rIns="64008" bIns="72009" anchor="t"/>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57150" lvl="1" indent="-57150">
            <a:lnSpc>
              <a:spcPct val="100000"/>
            </a:lnSpc>
            <a:spcBef>
              <a:spcPct val="0"/>
            </a:spcBef>
            <a:spcAft>
              <a:spcPct val="15000"/>
            </a:spcAft>
            <a:buChar char="•"/>
          </a:pPr>
          <a:r>
            <a:rPr lang="zh-CN" altLang="en-US" sz="900" b="0" i="0" u="none" strike="noStrike" dirty="0">
              <a:solidFill>
                <a:schemeClr val="tx1"/>
              </a:solidFill>
              <a:latin typeface="Poppins" pitchFamily="2" charset="0"/>
              <a:ea typeface="思源黑体 CN Regular" pitchFamily="34" charset="-122"/>
              <a:cs typeface="Poppins" pitchFamily="2" charset="0"/>
            </a:rPr>
            <a:t>可采用将</a:t>
          </a:r>
          <a:r>
            <a:rPr lang="zh-CN" altLang="en-US" sz="900" b="0" i="0" u="none" strike="noStrike" dirty="0">
              <a:solidFill>
                <a:srgbClr val="FF0000"/>
              </a:solidFill>
              <a:latin typeface="Poppins" pitchFamily="2" charset="0"/>
              <a:ea typeface="思源黑体 CN Regular" pitchFamily="34" charset="-122"/>
              <a:cs typeface="Poppins" pitchFamily="2" charset="0"/>
            </a:rPr>
            <a:t>几种互补</a:t>
          </a:r>
          <a:r>
            <a:rPr lang="zh-CN" altLang="en-US" sz="900" b="0" i="0" u="none" strike="noStrike" dirty="0">
              <a:solidFill>
                <a:schemeClr val="tx1"/>
              </a:solidFill>
              <a:latin typeface="Poppins" pitchFamily="2" charset="0"/>
              <a:ea typeface="思源黑体 CN Regular" pitchFamily="34" charset="-122"/>
              <a:cs typeface="Poppins" pitchFamily="2" charset="0"/>
            </a:rPr>
            <a:t>分离过程结合的方法或将病毒灭活与分离相结合的方法均能达到有效清除病毒的目的</a:t>
          </a:r>
          <a:endParaRPr lang="zh-CN" altLang="en-US" sz="900" dirty="0">
            <a:solidFill>
              <a:schemeClr val="dk1"/>
            </a:solidFill>
            <a:latin typeface="Poppins" pitchFamily="2" charset="0"/>
            <a:ea typeface="思源黑体 CN Regular" pitchFamily="34" charset="-122"/>
            <a:cs typeface="Poppins" pitchFamily="2" charset="0"/>
          </a:endParaRPr>
        </a:p>
      </dsp:txBody>
      <dsp:txXfrm>
        <a:off x="0" y="574539"/>
        <a:ext cx="1908527" cy="2089757"/>
      </dsp:txXfrm>
    </dsp:sp>
    <dsp:sp modelId="{B3E6E513-4B89-41AA-9981-857D955E5816}">
      <dsp:nvSpPr>
        <dsp:cNvPr id="5" name="矩形 4"/>
        <dsp:cNvSpPr/>
      </dsp:nvSpPr>
      <dsp:spPr bwMode="white">
        <a:xfrm>
          <a:off x="2175280" y="8211"/>
          <a:ext cx="1905383" cy="558116"/>
        </a:xfrm>
        <a:prstGeom prst="rect">
          <a:avLst/>
        </a:prstGeom>
        <a:solidFill>
          <a:srgbClr val="377D6C"/>
        </a:solidFill>
        <a:ln>
          <a:solidFill>
            <a:srgbClr val="377D6C"/>
          </a:solidFill>
        </a:ln>
      </dsp:spPr>
      <dsp:style>
        <a:lnRef idx="2">
          <a:schemeClr val="accent1"/>
        </a:lnRef>
        <a:fillRef idx="1">
          <a:schemeClr val="accent1"/>
        </a:fillRef>
        <a:effectRef idx="0">
          <a:scrgbClr r="0" g="0" b="0"/>
        </a:effectRef>
        <a:fontRef idx="minor">
          <a:schemeClr val="lt1"/>
        </a:fontRef>
      </dsp:style>
      <dsp:txBody>
        <a:bodyPr lIns="99568" tIns="56896" rIns="99568" bIns="56896"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1400" b="1" dirty="0">
              <a:latin typeface="Poppins" pitchFamily="2" charset="0"/>
              <a:ea typeface="思源黑体 CN Regular" pitchFamily="34" charset="-122"/>
              <a:cs typeface="Poppins" pitchFamily="2" charset="0"/>
            </a:rPr>
            <a:t>FDA</a:t>
          </a:r>
          <a:endParaRPr lang="zh-CN" altLang="en-US" sz="1400" b="1" dirty="0">
            <a:latin typeface="Poppins" pitchFamily="2" charset="0"/>
            <a:ea typeface="思源黑体 CN Regular" pitchFamily="34" charset="-122"/>
            <a:cs typeface="Poppins" pitchFamily="2" charset="0"/>
          </a:endParaRPr>
        </a:p>
      </dsp:txBody>
      <dsp:txXfrm>
        <a:off x="2175280" y="8211"/>
        <a:ext cx="1905383" cy="558116"/>
      </dsp:txXfrm>
    </dsp:sp>
    <dsp:sp modelId="{65B416BE-A5E7-40DE-B082-6B25D1D927B2}">
      <dsp:nvSpPr>
        <dsp:cNvPr id="6" name="矩形 5"/>
        <dsp:cNvSpPr/>
      </dsp:nvSpPr>
      <dsp:spPr bwMode="white">
        <a:xfrm>
          <a:off x="2175280" y="566327"/>
          <a:ext cx="1905383" cy="2089757"/>
        </a:xfrm>
        <a:prstGeom prst="rect">
          <a:avLst/>
        </a:prstGeom>
        <a:solidFill>
          <a:schemeClr val="bg1">
            <a:alpha val="90000"/>
          </a:schemeClr>
        </a:solidFill>
        <a:ln>
          <a:solidFill>
            <a:srgbClr val="2A6053">
              <a:alpha val="90000"/>
            </a:srgbClr>
          </a:solidFill>
        </a:ln>
      </dsp:spPr>
      <dsp:style>
        <a:lnRef idx="2">
          <a:schemeClr val="accent1">
            <a:alpha val="90000"/>
            <a:tint val="40000"/>
          </a:schemeClr>
        </a:lnRef>
        <a:fillRef idx="1">
          <a:schemeClr val="accent1">
            <a:alpha val="90000"/>
            <a:tint val="40000"/>
          </a:schemeClr>
        </a:fillRef>
        <a:effectRef idx="0">
          <a:scrgbClr r="0" g="0" b="0"/>
        </a:effectRef>
        <a:fontRef idx="minor"/>
      </dsp:style>
      <dsp:txBody>
        <a:bodyPr lIns="48006" tIns="48006" rIns="64008" bIns="72009" anchor="t"/>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57150" lvl="1" indent="-57150">
            <a:lnSpc>
              <a:spcPct val="100000"/>
            </a:lnSpc>
            <a:spcBef>
              <a:spcPct val="0"/>
            </a:spcBef>
            <a:spcAft>
              <a:spcPct val="15000"/>
            </a:spcAft>
            <a:buChar char="•"/>
          </a:pPr>
          <a:r>
            <a:rPr lang="zh-CN" altLang="en-US" sz="900" b="0" i="0" u="none" strike="noStrike" dirty="0">
              <a:solidFill>
                <a:schemeClr val="tx1"/>
              </a:solidFill>
              <a:latin typeface="Poppins" pitchFamily="2" charset="0"/>
              <a:ea typeface="思源黑体 CN Regular" pitchFamily="34" charset="-122"/>
              <a:cs typeface="Poppins" pitchFamily="2" charset="0"/>
            </a:rPr>
            <a:t>不同步骤的病毒下降因子是独立的，应具有不同的作用机制，从而使病毒逃脱一个步骤，同时逃脱另一个步骤的可能性不高。</a:t>
          </a:r>
          <a:endParaRPr lang="zh-CN" altLang="en-US" sz="900" dirty="0">
            <a:solidFill>
              <a:schemeClr val="dk1"/>
            </a:solidFill>
            <a:latin typeface="Poppins" pitchFamily="2" charset="0"/>
            <a:ea typeface="思源黑体 CN Regular" pitchFamily="34" charset="-122"/>
            <a:cs typeface="Poppins" pitchFamily="2" charset="0"/>
          </a:endParaRPr>
        </a:p>
        <a:p>
          <a:pPr marL="57150" lvl="1" indent="-57150">
            <a:lnSpc>
              <a:spcPct val="100000"/>
            </a:lnSpc>
            <a:spcBef>
              <a:spcPct val="0"/>
            </a:spcBef>
            <a:spcAft>
              <a:spcPct val="15000"/>
            </a:spcAft>
            <a:buChar char="•"/>
          </a:pPr>
          <a:endParaRPr lang="en-US" altLang="zh-CN" sz="900" b="0" i="0" u="none" strike="noStrike" dirty="0">
            <a:solidFill>
              <a:schemeClr val="tx1"/>
            </a:solidFill>
            <a:latin typeface="Poppins" pitchFamily="2" charset="0"/>
            <a:ea typeface="思源黑体 CN Regular" pitchFamily="34" charset="-122"/>
            <a:cs typeface="Poppins" pitchFamily="2" charset="0"/>
          </a:endParaRPr>
        </a:p>
        <a:p>
          <a:pPr marL="57150" lvl="1" indent="-57150">
            <a:lnSpc>
              <a:spcPct val="100000"/>
            </a:lnSpc>
            <a:spcBef>
              <a:spcPct val="0"/>
            </a:spcBef>
            <a:spcAft>
              <a:spcPct val="15000"/>
            </a:spcAft>
            <a:buChar char="•"/>
          </a:pPr>
          <a:r>
            <a:rPr lang="zh-CN" altLang="en-US" sz="900" b="0" i="0" u="none" strike="noStrike" dirty="0">
              <a:solidFill>
                <a:schemeClr val="tx1"/>
              </a:solidFill>
              <a:latin typeface="Poppins" pitchFamily="2" charset="0"/>
              <a:ea typeface="思源黑体 CN Regular" pitchFamily="34" charset="-122"/>
              <a:cs typeface="Poppins" pitchFamily="2" charset="0"/>
            </a:rPr>
            <a:t>当已知传染性病毒经常出现在未经纯化的产品中时，建议病毒清除工艺中至少含有一个病毒灭活步骤。</a:t>
          </a:r>
          <a:endParaRPr lang="en-US" altLang="zh-CN" sz="900" b="0" i="0" u="none" strike="noStrike" dirty="0">
            <a:solidFill>
              <a:schemeClr val="tx1"/>
            </a:solidFill>
            <a:latin typeface="Poppins" pitchFamily="2" charset="0"/>
            <a:ea typeface="思源黑体 CN Regular" pitchFamily="34" charset="-122"/>
            <a:cs typeface="Poppins" pitchFamily="2" charset="0"/>
          </a:endParaRPr>
        </a:p>
        <a:p>
          <a:pPr marL="57150" lvl="1" indent="-57150">
            <a:lnSpc>
              <a:spcPct val="100000"/>
            </a:lnSpc>
            <a:spcBef>
              <a:spcPct val="0"/>
            </a:spcBef>
            <a:spcAft>
              <a:spcPct val="15000"/>
            </a:spcAft>
            <a:buChar char="•"/>
          </a:pPr>
          <a:endParaRPr lang="en-US" altLang="zh-CN" sz="900" b="0" i="0" u="none" strike="noStrike" dirty="0">
            <a:solidFill>
              <a:schemeClr val="tx1"/>
            </a:solidFill>
            <a:latin typeface="Poppins" pitchFamily="2" charset="0"/>
            <a:ea typeface="思源黑体 CN Regular" pitchFamily="34" charset="-122"/>
            <a:cs typeface="Poppins" pitchFamily="2" charset="0"/>
          </a:endParaRPr>
        </a:p>
        <a:p>
          <a:pPr marL="57150" lvl="1" indent="-57150">
            <a:lnSpc>
              <a:spcPct val="100000"/>
            </a:lnSpc>
            <a:spcBef>
              <a:spcPct val="0"/>
            </a:spcBef>
            <a:spcAft>
              <a:spcPct val="15000"/>
            </a:spcAft>
            <a:buChar char="•"/>
          </a:pPr>
          <a:endParaRPr lang="en-US" altLang="zh-CN" sz="900" b="0" i="0" u="none" strike="noStrike" dirty="0">
            <a:solidFill>
              <a:schemeClr val="tx1"/>
            </a:solidFill>
            <a:latin typeface="Poppins" pitchFamily="2" charset="0"/>
            <a:ea typeface="思源黑体 CN Regular" pitchFamily="34" charset="-122"/>
            <a:cs typeface="Poppins" pitchFamily="2" charset="0"/>
          </a:endParaRPr>
        </a:p>
      </dsp:txBody>
      <dsp:txXfrm>
        <a:off x="2175280" y="566327"/>
        <a:ext cx="1905383" cy="2089757"/>
      </dsp:txXfrm>
    </dsp:sp>
    <dsp:sp modelId="{AA2AA248-AF19-4989-93BA-EFA6F4EDC5E3}">
      <dsp:nvSpPr>
        <dsp:cNvPr id="7" name="矩形 6"/>
        <dsp:cNvSpPr/>
      </dsp:nvSpPr>
      <dsp:spPr bwMode="white">
        <a:xfrm>
          <a:off x="4347417" y="8211"/>
          <a:ext cx="1905383" cy="558116"/>
        </a:xfrm>
        <a:prstGeom prst="rect">
          <a:avLst/>
        </a:prstGeom>
        <a:solidFill>
          <a:srgbClr val="377D6C"/>
        </a:solidFill>
        <a:ln>
          <a:solidFill>
            <a:srgbClr val="377D6C"/>
          </a:solidFill>
        </a:ln>
      </dsp:spPr>
      <dsp:style>
        <a:lnRef idx="2">
          <a:schemeClr val="accent1"/>
        </a:lnRef>
        <a:fillRef idx="1">
          <a:schemeClr val="accent1"/>
        </a:fillRef>
        <a:effectRef idx="0">
          <a:scrgbClr r="0" g="0" b="0"/>
        </a:effectRef>
        <a:fontRef idx="minor">
          <a:schemeClr val="lt1"/>
        </a:fontRef>
      </dsp:style>
      <dsp:txBody>
        <a:bodyPr lIns="99568" tIns="56896" rIns="99568" bIns="56896"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1400" b="1" dirty="0">
              <a:latin typeface="Poppins" pitchFamily="2" charset="0"/>
              <a:ea typeface="思源黑体 CN Regular" pitchFamily="34" charset="-122"/>
              <a:cs typeface="Poppins" pitchFamily="2" charset="0"/>
            </a:rPr>
            <a:t>EMEA</a:t>
          </a:r>
          <a:endParaRPr lang="zh-CN" altLang="en-US" sz="1400" b="1" dirty="0">
            <a:latin typeface="Poppins" pitchFamily="2" charset="0"/>
            <a:ea typeface="思源黑体 CN Regular" pitchFamily="34" charset="-122"/>
            <a:cs typeface="Poppins" pitchFamily="2" charset="0"/>
          </a:endParaRPr>
        </a:p>
      </dsp:txBody>
      <dsp:txXfrm>
        <a:off x="4347417" y="8211"/>
        <a:ext cx="1905383" cy="558116"/>
      </dsp:txXfrm>
    </dsp:sp>
    <dsp:sp modelId="{1C086951-84CF-459A-A7A7-307FEBE19726}">
      <dsp:nvSpPr>
        <dsp:cNvPr id="8" name="矩形 7"/>
        <dsp:cNvSpPr/>
      </dsp:nvSpPr>
      <dsp:spPr bwMode="white">
        <a:xfrm>
          <a:off x="4347417" y="566327"/>
          <a:ext cx="1905383" cy="2089757"/>
        </a:xfrm>
        <a:prstGeom prst="rect">
          <a:avLst/>
        </a:prstGeom>
        <a:solidFill>
          <a:schemeClr val="bg1">
            <a:alpha val="90000"/>
          </a:schemeClr>
        </a:solidFill>
        <a:ln>
          <a:solidFill>
            <a:srgbClr val="2A6053">
              <a:alpha val="90000"/>
            </a:srgbClr>
          </a:solidFill>
        </a:ln>
      </dsp:spPr>
      <dsp:style>
        <a:lnRef idx="2">
          <a:schemeClr val="accent1">
            <a:alpha val="90000"/>
            <a:tint val="40000"/>
          </a:schemeClr>
        </a:lnRef>
        <a:fillRef idx="1">
          <a:schemeClr val="accent1">
            <a:alpha val="90000"/>
            <a:tint val="40000"/>
          </a:schemeClr>
        </a:fillRef>
        <a:effectRef idx="0">
          <a:scrgbClr r="0" g="0" b="0"/>
        </a:effectRef>
        <a:fontRef idx="minor"/>
      </dsp:style>
      <dsp:txBody>
        <a:bodyPr lIns="48006" tIns="48006" rIns="64008" bIns="72009" anchor="t"/>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57150" lvl="1" indent="-57150">
            <a:lnSpc>
              <a:spcPct val="100000"/>
            </a:lnSpc>
            <a:spcBef>
              <a:spcPct val="0"/>
            </a:spcBef>
            <a:spcAft>
              <a:spcPct val="15000"/>
            </a:spcAft>
            <a:buChar char="•"/>
          </a:pPr>
          <a:r>
            <a:rPr lang="zh-CN" altLang="en-US" sz="900" b="0" i="0" u="none" strike="noStrike" dirty="0">
              <a:solidFill>
                <a:schemeClr val="tx1"/>
              </a:solidFill>
              <a:latin typeface="Poppins" pitchFamily="2" charset="0"/>
              <a:ea typeface="思源黑体 CN Regular" pitchFamily="34" charset="-122"/>
              <a:cs typeface="Poppins" pitchFamily="2" charset="0"/>
            </a:rPr>
            <a:t>验证一个以上的的病毒清除工艺步骤是可取的，至少应评估</a:t>
          </a:r>
          <a:r>
            <a:rPr lang="zh-CN" altLang="en-US" sz="900" b="0" i="0" u="none" strike="noStrike" dirty="0">
              <a:solidFill>
                <a:srgbClr val="FF0000"/>
              </a:solidFill>
              <a:latin typeface="Poppins" pitchFamily="2" charset="0"/>
              <a:ea typeface="思源黑体 CN Regular" pitchFamily="34" charset="-122"/>
              <a:cs typeface="Poppins" pitchFamily="2" charset="0"/>
            </a:rPr>
            <a:t>两个正交</a:t>
          </a:r>
          <a:r>
            <a:rPr lang="zh-CN" altLang="en-US" sz="900" b="0" i="0" u="none" strike="noStrike" dirty="0">
              <a:solidFill>
                <a:schemeClr val="tx1"/>
              </a:solidFill>
              <a:latin typeface="Poppins" pitchFamily="2" charset="0"/>
              <a:ea typeface="思源黑体 CN Regular" pitchFamily="34" charset="-122"/>
              <a:cs typeface="Poppins" pitchFamily="2" charset="0"/>
            </a:rPr>
            <a:t>步骤，正交步骤被定义为不同机制的病毒清除步骤。</a:t>
          </a:r>
          <a:endParaRPr lang="zh-CN" altLang="en-US" sz="900" dirty="0">
            <a:solidFill>
              <a:schemeClr val="dk1"/>
            </a:solidFill>
            <a:latin typeface="Poppins" pitchFamily="2" charset="0"/>
            <a:ea typeface="思源黑体 CN Regular" pitchFamily="34" charset="-122"/>
            <a:cs typeface="Poppins" pitchFamily="2" charset="0"/>
          </a:endParaRPr>
        </a:p>
      </dsp:txBody>
      <dsp:txXfrm>
        <a:off x="4347417" y="566327"/>
        <a:ext cx="1905383" cy="2089757"/>
      </dsp:txXfrm>
    </dsp:sp>
    <dsp:sp modelId="{028679BB-2F52-4F4A-8051-F35D7EBB9270}">
      <dsp:nvSpPr>
        <dsp:cNvPr id="9" name="矩形 8"/>
        <dsp:cNvSpPr/>
      </dsp:nvSpPr>
      <dsp:spPr bwMode="white">
        <a:xfrm>
          <a:off x="6519553" y="8211"/>
          <a:ext cx="1905383" cy="558116"/>
        </a:xfrm>
        <a:prstGeom prst="rect">
          <a:avLst/>
        </a:prstGeom>
        <a:solidFill>
          <a:srgbClr val="377D6C"/>
        </a:solidFill>
        <a:ln>
          <a:solidFill>
            <a:srgbClr val="377D6C"/>
          </a:solidFill>
        </a:ln>
      </dsp:spPr>
      <dsp:style>
        <a:lnRef idx="2">
          <a:schemeClr val="accent1"/>
        </a:lnRef>
        <a:fillRef idx="1">
          <a:schemeClr val="accent1"/>
        </a:fillRef>
        <a:effectRef idx="0">
          <a:scrgbClr r="0" g="0" b="0"/>
        </a:effectRef>
        <a:fontRef idx="minor">
          <a:schemeClr val="lt1"/>
        </a:fontRef>
      </dsp:style>
      <dsp:txBody>
        <a:bodyPr lIns="99568" tIns="56896" rIns="99568" bIns="56896"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400" b="1" dirty="0">
              <a:latin typeface="Poppins" pitchFamily="2" charset="0"/>
              <a:ea typeface="思源黑体 CN Regular" pitchFamily="34" charset="-122"/>
              <a:cs typeface="Poppins" pitchFamily="2" charset="0"/>
            </a:rPr>
            <a:t>中国</a:t>
          </a:r>
        </a:p>
      </dsp:txBody>
      <dsp:txXfrm>
        <a:off x="6519553" y="8211"/>
        <a:ext cx="1905383" cy="558116"/>
      </dsp:txXfrm>
    </dsp:sp>
    <dsp:sp modelId="{6B88D0C7-AE97-4A4B-A5E0-D91906CF2466}">
      <dsp:nvSpPr>
        <dsp:cNvPr id="10" name="矩形 9"/>
        <dsp:cNvSpPr/>
      </dsp:nvSpPr>
      <dsp:spPr bwMode="white">
        <a:xfrm>
          <a:off x="6519553" y="566327"/>
          <a:ext cx="1905383" cy="2089757"/>
        </a:xfrm>
        <a:prstGeom prst="rect">
          <a:avLst/>
        </a:prstGeom>
        <a:solidFill>
          <a:schemeClr val="bg1">
            <a:alpha val="90000"/>
          </a:schemeClr>
        </a:solidFill>
        <a:ln>
          <a:solidFill>
            <a:srgbClr val="2A6053">
              <a:alpha val="90000"/>
            </a:srgbClr>
          </a:solidFill>
        </a:ln>
      </dsp:spPr>
      <dsp:style>
        <a:lnRef idx="2">
          <a:schemeClr val="accent1">
            <a:alpha val="90000"/>
            <a:tint val="40000"/>
          </a:schemeClr>
        </a:lnRef>
        <a:fillRef idx="1">
          <a:schemeClr val="accent1">
            <a:alpha val="90000"/>
            <a:tint val="40000"/>
          </a:schemeClr>
        </a:fillRef>
        <a:effectRef idx="0">
          <a:scrgbClr r="0" g="0" b="0"/>
        </a:effectRef>
        <a:fontRef idx="minor"/>
      </dsp:style>
      <dsp:txBody>
        <a:bodyPr lIns="48006" tIns="48006" rIns="64008" bIns="72009" anchor="t"/>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57150" lvl="1" indent="-57150">
            <a:lnSpc>
              <a:spcPct val="100000"/>
            </a:lnSpc>
            <a:spcBef>
              <a:spcPct val="0"/>
            </a:spcBef>
            <a:spcAft>
              <a:spcPct val="15000"/>
            </a:spcAft>
            <a:buChar char="•"/>
          </a:pPr>
          <a:r>
            <a:rPr lang="en-US" altLang="zh-CN" sz="900" baseline="0" dirty="0">
              <a:solidFill>
                <a:schemeClr val="tx1"/>
              </a:solidFill>
              <a:latin typeface="Poppins" pitchFamily="2" charset="0"/>
              <a:ea typeface="思源黑体 CN Regular" pitchFamily="34" charset="-122"/>
              <a:cs typeface="Poppins" pitchFamily="2" charset="0"/>
            </a:rPr>
            <a:t>《</a:t>
          </a:r>
          <a:r>
            <a:rPr lang="zh-CN" altLang="en-US" sz="900" baseline="0" dirty="0">
              <a:solidFill>
                <a:schemeClr val="tx1"/>
              </a:solidFill>
              <a:latin typeface="Poppins" pitchFamily="2" charset="0"/>
              <a:ea typeface="思源黑体 CN Regular" pitchFamily="34" charset="-122"/>
              <a:cs typeface="Poppins" pitchFamily="2" charset="0"/>
            </a:rPr>
            <a:t>一般原则</a:t>
          </a:r>
          <a:r>
            <a:rPr lang="en-US" altLang="zh-CN" sz="900" baseline="0" dirty="0">
              <a:solidFill>
                <a:schemeClr val="tx1"/>
              </a:solidFill>
              <a:latin typeface="Poppins" pitchFamily="2" charset="0"/>
              <a:ea typeface="思源黑体 CN Regular" pitchFamily="34" charset="-122"/>
              <a:cs typeface="Poppins" pitchFamily="2" charset="0"/>
            </a:rPr>
            <a:t>》2005</a:t>
          </a:r>
          <a:r>
            <a:rPr lang="zh-CN" altLang="en-US" sz="900" baseline="0" dirty="0">
              <a:solidFill>
                <a:schemeClr val="tx1"/>
              </a:solidFill>
              <a:latin typeface="Poppins" pitchFamily="2" charset="0"/>
              <a:ea typeface="思源黑体 CN Regular" pitchFamily="34" charset="-122"/>
              <a:cs typeface="Poppins" pitchFamily="2" charset="0"/>
            </a:rPr>
            <a:t>：</a:t>
          </a:r>
          <a:r>
            <a:rPr lang="zh-CN" altLang="en-US" sz="900" b="0" i="0" u="none" strike="noStrike" dirty="0">
              <a:solidFill>
                <a:schemeClr val="tx1"/>
              </a:solidFill>
              <a:latin typeface="Poppins" pitchFamily="2" charset="0"/>
              <a:ea typeface="思源黑体 CN Regular" pitchFamily="34" charset="-122"/>
              <a:cs typeface="Poppins" pitchFamily="2" charset="0"/>
            </a:rPr>
            <a:t>生物组织提取制品应包含</a:t>
          </a:r>
          <a:r>
            <a:rPr lang="zh-CN" altLang="en-US" sz="900" b="0" i="0" u="none" strike="noStrike" dirty="0">
              <a:solidFill>
                <a:srgbClr val="FF0000"/>
              </a:solidFill>
              <a:latin typeface="Poppins" pitchFamily="2" charset="0"/>
              <a:ea typeface="思源黑体 CN Regular" pitchFamily="34" charset="-122"/>
              <a:cs typeface="Poppins" pitchFamily="2" charset="0"/>
            </a:rPr>
            <a:t>两种从机制上能够互补的有效工艺步骤</a:t>
          </a:r>
          <a:r>
            <a:rPr lang="zh-CN" altLang="en-US" sz="900" b="0" i="0" u="none" strike="noStrike" dirty="0">
              <a:solidFill>
                <a:schemeClr val="tx1"/>
              </a:solidFill>
              <a:latin typeface="Poppins" pitchFamily="2" charset="0"/>
              <a:ea typeface="思源黑体 CN Regular" pitchFamily="34" charset="-122"/>
              <a:cs typeface="Poppins" pitchFamily="2" charset="0"/>
            </a:rPr>
            <a:t>，至少一个处理步骤应该具有针对非脂包膜病毒去除和</a:t>
          </a:r>
          <a:r>
            <a:rPr lang="en-US" altLang="zh-CN" sz="900" b="0" i="0" u="none" strike="noStrike" dirty="0">
              <a:solidFill>
                <a:schemeClr val="tx1"/>
              </a:solidFill>
              <a:latin typeface="Poppins" pitchFamily="2" charset="0"/>
              <a:ea typeface="思源黑体 CN Regular" pitchFamily="34" charset="-122"/>
              <a:cs typeface="Poppins" pitchFamily="2" charset="0"/>
            </a:rPr>
            <a:t>/</a:t>
          </a:r>
          <a:r>
            <a:rPr lang="zh-CN" altLang="en-US" sz="900" b="0" i="0" u="none" strike="noStrike" dirty="0">
              <a:solidFill>
                <a:schemeClr val="tx1"/>
              </a:solidFill>
              <a:latin typeface="Poppins" pitchFamily="2" charset="0"/>
              <a:ea typeface="思源黑体 CN Regular" pitchFamily="34" charset="-122"/>
              <a:cs typeface="Poppins" pitchFamily="2" charset="0"/>
            </a:rPr>
            <a:t>或灭活效应，对于真核细胞表达应至少包括一个有效工艺步骤，并能够有效去除和</a:t>
          </a:r>
          <a:r>
            <a:rPr lang="en-US" altLang="zh-CN" sz="900" b="0" i="0" u="none" strike="noStrike" dirty="0">
              <a:solidFill>
                <a:schemeClr val="tx1"/>
              </a:solidFill>
              <a:latin typeface="Poppins" pitchFamily="2" charset="0"/>
              <a:ea typeface="思源黑体 CN Regular" pitchFamily="34" charset="-122"/>
              <a:cs typeface="Poppins" pitchFamily="2" charset="0"/>
            </a:rPr>
            <a:t>/</a:t>
          </a:r>
          <a:r>
            <a:rPr lang="zh-CN" altLang="en-US" sz="900" b="0" i="0" u="none" strike="noStrike" dirty="0">
              <a:solidFill>
                <a:schemeClr val="tx1"/>
              </a:solidFill>
              <a:latin typeface="Poppins" pitchFamily="2" charset="0"/>
              <a:ea typeface="思源黑体 CN Regular" pitchFamily="34" charset="-122"/>
              <a:cs typeface="Poppins" pitchFamily="2" charset="0"/>
            </a:rPr>
            <a:t>或灭活非脂包膜病毒。</a:t>
          </a:r>
          <a:endParaRPr lang="zh-CN" altLang="en-US" sz="900" dirty="0">
            <a:solidFill>
              <a:schemeClr val="dk1"/>
            </a:solidFill>
            <a:latin typeface="Poppins" pitchFamily="2" charset="0"/>
            <a:ea typeface="思源黑体 CN Regular" pitchFamily="34" charset="-122"/>
            <a:cs typeface="Poppins" pitchFamily="2" charset="0"/>
          </a:endParaRPr>
        </a:p>
      </dsp:txBody>
      <dsp:txXfrm>
        <a:off x="6519553" y="566327"/>
        <a:ext cx="1905383" cy="2089757"/>
      </dsp:txXfrm>
    </dsp:sp>
  </dsp:spTree>
</dsp:drawing>
</file>

<file path=ppt/diagrams/drawing7.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424936" cy="2664296"/>
        <a:chOff x="0" y="0"/>
        <a:chExt cx="8424936" cy="2664296"/>
      </a:xfrm>
    </dsp:grpSpPr>
    <dsp:sp modelId="{0FCDC40A-096B-49D2-AEDF-30BFC03D8573}">
      <dsp:nvSpPr>
        <dsp:cNvPr id="3" name="矩形 2"/>
        <dsp:cNvSpPr/>
      </dsp:nvSpPr>
      <dsp:spPr bwMode="white">
        <a:xfrm>
          <a:off x="1572" y="0"/>
          <a:ext cx="1905383" cy="590961"/>
        </a:xfrm>
        <a:prstGeom prst="rect">
          <a:avLst/>
        </a:prstGeom>
        <a:solidFill>
          <a:srgbClr val="377D6C"/>
        </a:solidFill>
        <a:ln>
          <a:solidFill>
            <a:srgbClr val="377D6C"/>
          </a:solidFill>
        </a:ln>
      </dsp:spPr>
      <dsp:style>
        <a:lnRef idx="2">
          <a:schemeClr val="accent1"/>
        </a:lnRef>
        <a:fillRef idx="1">
          <a:schemeClr val="accent1"/>
        </a:fillRef>
        <a:effectRef idx="0">
          <a:scrgbClr r="0" g="0" b="0"/>
        </a:effectRef>
        <a:fontRef idx="minor">
          <a:schemeClr val="lt1"/>
        </a:fontRef>
      </dsp:style>
      <dsp:txBody>
        <a:bodyPr vert="horz" wrap="square" lIns="99568" tIns="56896" rIns="99568" bIns="56896"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1400" b="1" dirty="0">
              <a:latin typeface="Poppins" pitchFamily="2" charset="0"/>
              <a:ea typeface="思源黑体 CN Regular" pitchFamily="34" charset="-122"/>
              <a:cs typeface="Poppins" pitchFamily="2" charset="0"/>
              <a:sym typeface="+mn-ea"/>
            </a:rPr>
            <a:t>ICHQ5A</a:t>
          </a:r>
          <a:r>
            <a:rPr lang="zh-CN" altLang="en-US" sz="1400" b="1" dirty="0">
              <a:latin typeface="Poppins" pitchFamily="2" charset="0"/>
              <a:ea typeface="思源黑体 CN Regular" pitchFamily="34" charset="-122"/>
              <a:cs typeface="Poppins" pitchFamily="2" charset="0"/>
              <a:sym typeface="+mn-ea"/>
            </a:rPr>
            <a:t>（</a:t>
          </a:r>
          <a:r>
            <a:rPr lang="en-US" altLang="zh-CN" sz="1400" b="1" dirty="0">
              <a:latin typeface="Poppins" pitchFamily="2" charset="0"/>
              <a:ea typeface="思源黑体 CN Regular" pitchFamily="34" charset="-122"/>
              <a:cs typeface="Poppins" pitchFamily="2" charset="0"/>
              <a:sym typeface="+mn-ea"/>
            </a:rPr>
            <a:t>R1</a:t>
          </a:r>
          <a:r>
            <a:rPr lang="zh-CN" altLang="en-US" sz="1400" b="1" dirty="0">
              <a:latin typeface="Poppins" pitchFamily="2" charset="0"/>
              <a:ea typeface="思源黑体 CN Regular" pitchFamily="34" charset="-122"/>
              <a:cs typeface="Poppins" pitchFamily="2" charset="0"/>
              <a:sym typeface="+mn-ea"/>
            </a:rPr>
            <a:t>）</a:t>
          </a:r>
          <a:endParaRPr lang="zh-CN" altLang="en-US" sz="1400" b="1" dirty="0">
            <a:latin typeface="Poppins" pitchFamily="2" charset="0"/>
            <a:ea typeface="思源黑体 CN Regular" pitchFamily="34" charset="-122"/>
            <a:cs typeface="Poppins" pitchFamily="2" charset="0"/>
          </a:endParaRPr>
        </a:p>
      </dsp:txBody>
      <dsp:txXfrm>
        <a:off x="1572" y="0"/>
        <a:ext cx="1905383" cy="590961"/>
      </dsp:txXfrm>
    </dsp:sp>
    <dsp:sp modelId="{B2EAD1FF-088B-4A8F-99AE-BDD2752ABEF7}">
      <dsp:nvSpPr>
        <dsp:cNvPr id="4" name="矩形 3"/>
        <dsp:cNvSpPr/>
      </dsp:nvSpPr>
      <dsp:spPr bwMode="white">
        <a:xfrm>
          <a:off x="0" y="574539"/>
          <a:ext cx="1908527" cy="2089757"/>
        </a:xfrm>
        <a:prstGeom prst="rect">
          <a:avLst/>
        </a:prstGeom>
        <a:solidFill>
          <a:schemeClr val="bg1">
            <a:alpha val="90000"/>
          </a:schemeClr>
        </a:solidFill>
        <a:ln>
          <a:solidFill>
            <a:srgbClr val="2A6053">
              <a:alpha val="90000"/>
            </a:srgbClr>
          </a:solidFill>
        </a:ln>
      </dsp:spPr>
      <dsp:style>
        <a:lnRef idx="2">
          <a:schemeClr val="accent1">
            <a:alpha val="90000"/>
            <a:tint val="40000"/>
          </a:schemeClr>
        </a:lnRef>
        <a:fillRef idx="1">
          <a:schemeClr val="accent1">
            <a:alpha val="90000"/>
            <a:tint val="40000"/>
          </a:schemeClr>
        </a:fillRef>
        <a:effectRef idx="0">
          <a:scrgbClr r="0" g="0" b="0"/>
        </a:effectRef>
        <a:fontRef idx="minor"/>
      </dsp:style>
      <dsp:txBody>
        <a:bodyPr lIns="53340" tIns="53340" rIns="71120" bIns="80010" anchor="t"/>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57150" lvl="1" indent="-57150">
            <a:lnSpc>
              <a:spcPct val="100000"/>
            </a:lnSpc>
            <a:spcBef>
              <a:spcPct val="0"/>
            </a:spcBef>
            <a:spcAft>
              <a:spcPct val="15000"/>
            </a:spcAft>
            <a:buChar char="•"/>
          </a:pPr>
          <a:r>
            <a:rPr lang="zh-CN" altLang="en-US" sz="1000" baseline="0" dirty="0">
              <a:solidFill>
                <a:schemeClr val="tx1"/>
              </a:solidFill>
              <a:latin typeface="Poppins" pitchFamily="2" charset="0"/>
              <a:ea typeface="思源黑体 CN Regular" pitchFamily="34" charset="-122"/>
              <a:cs typeface="Poppins" pitchFamily="2" charset="0"/>
            </a:rPr>
            <a:t>分离柱</a:t>
          </a:r>
          <a:r>
            <a:rPr lang="zh-CN" altLang="en-US" sz="1000" baseline="0" dirty="0">
              <a:solidFill>
                <a:srgbClr val="FF0000"/>
              </a:solidFill>
              <a:latin typeface="Poppins" pitchFamily="2" charset="0"/>
              <a:ea typeface="思源黑体 CN Regular" pitchFamily="34" charset="-122"/>
              <a:cs typeface="Poppins" pitchFamily="2" charset="0"/>
            </a:rPr>
            <a:t>重复使用</a:t>
          </a:r>
          <a:r>
            <a:rPr lang="zh-CN" altLang="en-US" sz="1000" baseline="0" dirty="0">
              <a:solidFill>
                <a:schemeClr val="tx1"/>
              </a:solidFill>
              <a:latin typeface="Poppins" pitchFamily="2" charset="0"/>
              <a:ea typeface="思源黑体 CN Regular" pitchFamily="34" charset="-122"/>
              <a:cs typeface="Poppins" pitchFamily="2" charset="0"/>
            </a:rPr>
            <a:t>，应该在多次使用后提供病毒去除稳定性的数据支持。</a:t>
          </a:r>
          <a:endParaRPr lang="zh-CN" altLang="en-US" sz="1000" dirty="0">
            <a:solidFill>
              <a:schemeClr val="dk1"/>
            </a:solidFill>
            <a:latin typeface="Poppins" pitchFamily="2" charset="0"/>
            <a:ea typeface="思源黑体 CN Regular" pitchFamily="34" charset="-122"/>
            <a:cs typeface="Poppins" pitchFamily="2" charset="0"/>
          </a:endParaRPr>
        </a:p>
        <a:p>
          <a:pPr marL="57150" lvl="1" indent="-57150" rtl="0">
            <a:lnSpc>
              <a:spcPct val="100000"/>
            </a:lnSpc>
            <a:spcBef>
              <a:spcPct val="0"/>
            </a:spcBef>
            <a:spcAft>
              <a:spcPct val="15000"/>
            </a:spcAft>
            <a:buChar char="•"/>
          </a:pPr>
          <a:endParaRPr lang="en-US" altLang="zh-CN" sz="1000" baseline="0" dirty="0">
            <a:solidFill>
              <a:schemeClr val="tx1"/>
            </a:solidFill>
            <a:latin typeface="Poppins" pitchFamily="2" charset="0"/>
            <a:ea typeface="思源黑体 CN Regular" pitchFamily="34" charset="-122"/>
            <a:cs typeface="Poppins" pitchFamily="2" charset="0"/>
          </a:endParaRPr>
        </a:p>
        <a:p>
          <a:pPr marL="57150" lvl="1" indent="-57150" rtl="0">
            <a:lnSpc>
              <a:spcPct val="100000"/>
            </a:lnSpc>
            <a:spcBef>
              <a:spcPct val="0"/>
            </a:spcBef>
            <a:spcAft>
              <a:spcPct val="15000"/>
            </a:spcAft>
            <a:buChar char="•"/>
          </a:pPr>
          <a:r>
            <a:rPr lang="zh-CN" altLang="en-US" sz="1000" baseline="0" dirty="0">
              <a:solidFill>
                <a:schemeClr val="tx1"/>
              </a:solidFill>
              <a:latin typeface="Poppins" pitchFamily="2" charset="0"/>
              <a:ea typeface="思源黑体 CN Regular" pitchFamily="34" charset="-122"/>
              <a:cs typeface="Poppins" pitchFamily="2" charset="0"/>
            </a:rPr>
            <a:t>可通过提供证据证实色谱柱经过清洗和再生过程确实将病毒灭活或消除。</a:t>
          </a:r>
          <a:endParaRPr lang="zh-CN" altLang="en-US" sz="1000" baseline="0" dirty="0">
            <a:solidFill>
              <a:schemeClr val="tx1"/>
            </a:solidFill>
            <a:latin typeface="Poppins" pitchFamily="2" charset="0"/>
            <a:ea typeface="思源黑体 CN Regular" pitchFamily="34" charset="-122"/>
            <a:cs typeface="Poppins" pitchFamily="2" charset="0"/>
          </a:endParaRPr>
        </a:p>
        <a:p>
          <a:pPr marL="57150" lvl="1" indent="-57150" rtl="0">
            <a:lnSpc>
              <a:spcPct val="100000"/>
            </a:lnSpc>
            <a:spcBef>
              <a:spcPct val="0"/>
            </a:spcBef>
            <a:spcAft>
              <a:spcPct val="15000"/>
            </a:spcAft>
            <a:buChar char="•"/>
          </a:pPr>
          <a:endParaRPr lang="zh-CN" altLang="en-US" sz="1000" baseline="0" dirty="0">
            <a:solidFill>
              <a:schemeClr val="tx1"/>
            </a:solidFill>
            <a:latin typeface="Poppins" pitchFamily="2" charset="0"/>
            <a:ea typeface="思源黑体 CN Regular" pitchFamily="34" charset="-122"/>
            <a:cs typeface="Poppins" pitchFamily="2" charset="0"/>
          </a:endParaRPr>
        </a:p>
        <a:p>
          <a:pPr marL="57150" lvl="1" indent="-57150" rtl="0">
            <a:lnSpc>
              <a:spcPct val="100000"/>
            </a:lnSpc>
            <a:spcBef>
              <a:spcPct val="0"/>
            </a:spcBef>
            <a:spcAft>
              <a:spcPct val="15000"/>
            </a:spcAft>
            <a:buChar char="•"/>
          </a:pPr>
          <a:endParaRPr lang="zh-CN" altLang="en-US" sz="1000" baseline="0" dirty="0">
            <a:solidFill>
              <a:schemeClr val="tx1"/>
            </a:solidFill>
            <a:latin typeface="Poppins" pitchFamily="2" charset="0"/>
            <a:ea typeface="思源黑体 CN Regular" pitchFamily="34" charset="-122"/>
            <a:cs typeface="Poppins" pitchFamily="2" charset="0"/>
          </a:endParaRPr>
        </a:p>
      </dsp:txBody>
      <dsp:txXfrm>
        <a:off x="0" y="574539"/>
        <a:ext cx="1908527" cy="2089757"/>
      </dsp:txXfrm>
    </dsp:sp>
    <dsp:sp modelId="{B3E6E513-4B89-41AA-9981-857D955E5816}">
      <dsp:nvSpPr>
        <dsp:cNvPr id="5" name="矩形 4"/>
        <dsp:cNvSpPr/>
      </dsp:nvSpPr>
      <dsp:spPr bwMode="white">
        <a:xfrm>
          <a:off x="2175280" y="8211"/>
          <a:ext cx="1905383" cy="558116"/>
        </a:xfrm>
        <a:prstGeom prst="rect">
          <a:avLst/>
        </a:prstGeom>
        <a:solidFill>
          <a:srgbClr val="377D6C"/>
        </a:solidFill>
        <a:ln>
          <a:solidFill>
            <a:srgbClr val="377D6C"/>
          </a:solidFill>
        </a:ln>
      </dsp:spPr>
      <dsp:style>
        <a:lnRef idx="2">
          <a:schemeClr val="accent1"/>
        </a:lnRef>
        <a:fillRef idx="1">
          <a:schemeClr val="accent1"/>
        </a:fillRef>
        <a:effectRef idx="0">
          <a:scrgbClr r="0" g="0" b="0"/>
        </a:effectRef>
        <a:fontRef idx="minor">
          <a:schemeClr val="lt1"/>
        </a:fontRef>
      </dsp:style>
      <dsp:txBody>
        <a:bodyPr lIns="99568" tIns="56896" rIns="99568" bIns="56896"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1400" b="1" dirty="0">
              <a:latin typeface="Poppins" pitchFamily="2" charset="0"/>
              <a:ea typeface="思源黑体 CN Regular" pitchFamily="34" charset="-122"/>
              <a:cs typeface="Poppins" pitchFamily="2" charset="0"/>
            </a:rPr>
            <a:t>FDA</a:t>
          </a:r>
          <a:endParaRPr lang="zh-CN" altLang="en-US" sz="1400" b="1" dirty="0">
            <a:latin typeface="Poppins" pitchFamily="2" charset="0"/>
            <a:ea typeface="思源黑体 CN Regular" pitchFamily="34" charset="-122"/>
            <a:cs typeface="Poppins" pitchFamily="2" charset="0"/>
          </a:endParaRPr>
        </a:p>
      </dsp:txBody>
      <dsp:txXfrm>
        <a:off x="2175280" y="8211"/>
        <a:ext cx="1905383" cy="558116"/>
      </dsp:txXfrm>
    </dsp:sp>
    <dsp:sp modelId="{65B416BE-A5E7-40DE-B082-6B25D1D927B2}">
      <dsp:nvSpPr>
        <dsp:cNvPr id="6" name="矩形 5"/>
        <dsp:cNvSpPr/>
      </dsp:nvSpPr>
      <dsp:spPr bwMode="white">
        <a:xfrm>
          <a:off x="2175280" y="566327"/>
          <a:ext cx="1905383" cy="2089757"/>
        </a:xfrm>
        <a:prstGeom prst="rect">
          <a:avLst/>
        </a:prstGeom>
        <a:solidFill>
          <a:schemeClr val="bg1">
            <a:alpha val="90000"/>
          </a:schemeClr>
        </a:solidFill>
        <a:ln>
          <a:solidFill>
            <a:srgbClr val="2A6053">
              <a:alpha val="90000"/>
            </a:srgbClr>
          </a:solidFill>
        </a:ln>
      </dsp:spPr>
      <dsp:style>
        <a:lnRef idx="2">
          <a:schemeClr val="accent1">
            <a:alpha val="90000"/>
            <a:tint val="40000"/>
          </a:schemeClr>
        </a:lnRef>
        <a:fillRef idx="1">
          <a:schemeClr val="accent1">
            <a:alpha val="90000"/>
            <a:tint val="40000"/>
          </a:schemeClr>
        </a:fillRef>
        <a:effectRef idx="0">
          <a:scrgbClr r="0" g="0" b="0"/>
        </a:effectRef>
        <a:fontRef idx="minor"/>
      </dsp:style>
      <dsp:txBody>
        <a:bodyPr lIns="53340" tIns="53340" rIns="71120" bIns="80010" anchor="t"/>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57150" lvl="1" indent="-57150">
            <a:lnSpc>
              <a:spcPct val="100000"/>
            </a:lnSpc>
            <a:spcBef>
              <a:spcPct val="0"/>
            </a:spcBef>
            <a:spcAft>
              <a:spcPct val="15000"/>
            </a:spcAft>
            <a:buChar char="•"/>
          </a:pPr>
          <a:r>
            <a:rPr lang="zh-CN" altLang="en-US" sz="1000" baseline="0" dirty="0">
              <a:solidFill>
                <a:schemeClr val="tx1"/>
              </a:solidFill>
              <a:latin typeface="Poppins" pitchFamily="2" charset="0"/>
              <a:ea typeface="思源黑体 CN Regular" pitchFamily="34" charset="-122"/>
              <a:cs typeface="Poppins" pitchFamily="2" charset="0"/>
            </a:rPr>
            <a:t>应考虑随着时间的推移，色谱柱在重复</a:t>
          </a:r>
          <a:r>
            <a:rPr lang="zh-CN" altLang="en-US" sz="1000" baseline="0" dirty="0">
              <a:solidFill>
                <a:srgbClr val="FF0000"/>
              </a:solidFill>
              <a:latin typeface="Poppins" pitchFamily="2" charset="0"/>
              <a:ea typeface="思源黑体 CN Regular" pitchFamily="34" charset="-122"/>
              <a:cs typeface="Poppins" pitchFamily="2" charset="0"/>
            </a:rPr>
            <a:t>使用后</a:t>
          </a:r>
          <a:r>
            <a:rPr lang="zh-CN" altLang="en-US" sz="1000" baseline="0" dirty="0">
              <a:solidFill>
                <a:schemeClr val="tx1"/>
              </a:solidFill>
              <a:latin typeface="Poppins" pitchFamily="2" charset="0"/>
              <a:ea typeface="思源黑体 CN Regular" pitchFamily="34" charset="-122"/>
              <a:cs typeface="Poppins" pitchFamily="2" charset="0"/>
            </a:rPr>
            <a:t>清除病毒的能力可能会有所不同。</a:t>
          </a:r>
          <a:endParaRPr lang="zh-CN" altLang="en-US" sz="1000" dirty="0">
            <a:solidFill>
              <a:schemeClr val="dk1"/>
            </a:solidFill>
            <a:latin typeface="Poppins" pitchFamily="2" charset="0"/>
            <a:ea typeface="思源黑体 CN Regular" pitchFamily="34" charset="-122"/>
            <a:cs typeface="Poppins" pitchFamily="2" charset="0"/>
          </a:endParaRPr>
        </a:p>
      </dsp:txBody>
      <dsp:txXfrm>
        <a:off x="2175280" y="566327"/>
        <a:ext cx="1905383" cy="2089757"/>
      </dsp:txXfrm>
    </dsp:sp>
    <dsp:sp modelId="{AA2AA248-AF19-4989-93BA-EFA6F4EDC5E3}">
      <dsp:nvSpPr>
        <dsp:cNvPr id="7" name="矩形 6"/>
        <dsp:cNvSpPr/>
      </dsp:nvSpPr>
      <dsp:spPr bwMode="white">
        <a:xfrm>
          <a:off x="4347417" y="8211"/>
          <a:ext cx="1905383" cy="558116"/>
        </a:xfrm>
        <a:prstGeom prst="rect">
          <a:avLst/>
        </a:prstGeom>
        <a:solidFill>
          <a:srgbClr val="377D6C"/>
        </a:solidFill>
        <a:ln>
          <a:solidFill>
            <a:srgbClr val="377D6C"/>
          </a:solidFill>
        </a:ln>
      </dsp:spPr>
      <dsp:style>
        <a:lnRef idx="2">
          <a:schemeClr val="accent1"/>
        </a:lnRef>
        <a:fillRef idx="1">
          <a:schemeClr val="accent1"/>
        </a:fillRef>
        <a:effectRef idx="0">
          <a:scrgbClr r="0" g="0" b="0"/>
        </a:effectRef>
        <a:fontRef idx="minor">
          <a:schemeClr val="lt1"/>
        </a:fontRef>
      </dsp:style>
      <dsp:txBody>
        <a:bodyPr lIns="99568" tIns="56896" rIns="99568" bIns="56896"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1400" b="1" dirty="0">
              <a:latin typeface="Poppins" pitchFamily="2" charset="0"/>
              <a:ea typeface="思源黑体 CN Regular" pitchFamily="34" charset="-122"/>
              <a:cs typeface="Poppins" pitchFamily="2" charset="0"/>
            </a:rPr>
            <a:t>EMEA</a:t>
          </a:r>
          <a:endParaRPr lang="zh-CN" altLang="en-US" sz="1400" b="1" dirty="0">
            <a:latin typeface="Poppins" pitchFamily="2" charset="0"/>
            <a:ea typeface="思源黑体 CN Regular" pitchFamily="34" charset="-122"/>
            <a:cs typeface="Poppins" pitchFamily="2" charset="0"/>
          </a:endParaRPr>
        </a:p>
      </dsp:txBody>
      <dsp:txXfrm>
        <a:off x="4347417" y="8211"/>
        <a:ext cx="1905383" cy="558116"/>
      </dsp:txXfrm>
    </dsp:sp>
    <dsp:sp modelId="{1C086951-84CF-459A-A7A7-307FEBE19726}">
      <dsp:nvSpPr>
        <dsp:cNvPr id="8" name="矩形 7"/>
        <dsp:cNvSpPr/>
      </dsp:nvSpPr>
      <dsp:spPr bwMode="white">
        <a:xfrm>
          <a:off x="4347417" y="566327"/>
          <a:ext cx="1905383" cy="2089757"/>
        </a:xfrm>
        <a:prstGeom prst="rect">
          <a:avLst/>
        </a:prstGeom>
        <a:solidFill>
          <a:schemeClr val="bg1">
            <a:alpha val="90000"/>
          </a:schemeClr>
        </a:solidFill>
        <a:ln>
          <a:solidFill>
            <a:srgbClr val="2A6053">
              <a:alpha val="90000"/>
            </a:srgbClr>
          </a:solidFill>
        </a:ln>
      </dsp:spPr>
      <dsp:style>
        <a:lnRef idx="2">
          <a:schemeClr val="accent1">
            <a:alpha val="90000"/>
            <a:tint val="40000"/>
          </a:schemeClr>
        </a:lnRef>
        <a:fillRef idx="1">
          <a:schemeClr val="accent1">
            <a:alpha val="90000"/>
            <a:tint val="40000"/>
          </a:schemeClr>
        </a:fillRef>
        <a:effectRef idx="0">
          <a:scrgbClr r="0" g="0" b="0"/>
        </a:effectRef>
        <a:fontRef idx="minor"/>
      </dsp:style>
      <dsp:txBody>
        <a:bodyPr lIns="53340" tIns="53340" rIns="71120" bIns="80010" anchor="t"/>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57150" lvl="1" indent="-57150">
            <a:lnSpc>
              <a:spcPct val="100000"/>
            </a:lnSpc>
            <a:spcBef>
              <a:spcPct val="0"/>
            </a:spcBef>
            <a:spcAft>
              <a:spcPct val="15000"/>
            </a:spcAft>
            <a:buChar char="•"/>
          </a:pPr>
          <a:r>
            <a:rPr lang="zh-CN" altLang="en-US" sz="1000" baseline="0" dirty="0">
              <a:solidFill>
                <a:schemeClr val="tx1"/>
              </a:solidFill>
              <a:latin typeface="Poppins" pitchFamily="2" charset="0"/>
              <a:ea typeface="思源黑体 CN Regular" pitchFamily="34" charset="-122"/>
              <a:cs typeface="Poppins" pitchFamily="2" charset="0"/>
            </a:rPr>
            <a:t>在重新使用该系统前应该确保工艺系统内潜在病毒残留已经被充分去除，例如通过对柱子的消毒等。</a:t>
          </a:r>
          <a:endParaRPr lang="zh-CN" altLang="en-US" sz="1000" dirty="0">
            <a:solidFill>
              <a:schemeClr val="dk1"/>
            </a:solidFill>
            <a:latin typeface="Poppins" pitchFamily="2" charset="0"/>
            <a:ea typeface="思源黑体 CN Regular" pitchFamily="34" charset="-122"/>
            <a:cs typeface="Poppins" pitchFamily="2" charset="0"/>
          </a:endParaRPr>
        </a:p>
      </dsp:txBody>
      <dsp:txXfrm>
        <a:off x="4347417" y="566327"/>
        <a:ext cx="1905383" cy="2089757"/>
      </dsp:txXfrm>
    </dsp:sp>
    <dsp:sp modelId="{028679BB-2F52-4F4A-8051-F35D7EBB9270}">
      <dsp:nvSpPr>
        <dsp:cNvPr id="9" name="矩形 8"/>
        <dsp:cNvSpPr/>
      </dsp:nvSpPr>
      <dsp:spPr bwMode="white">
        <a:xfrm>
          <a:off x="6519553" y="8211"/>
          <a:ext cx="1905383" cy="558116"/>
        </a:xfrm>
        <a:prstGeom prst="rect">
          <a:avLst/>
        </a:prstGeom>
        <a:solidFill>
          <a:srgbClr val="377D6C"/>
        </a:solidFill>
        <a:ln>
          <a:solidFill>
            <a:srgbClr val="377D6C"/>
          </a:solidFill>
        </a:ln>
      </dsp:spPr>
      <dsp:style>
        <a:lnRef idx="2">
          <a:schemeClr val="accent1"/>
        </a:lnRef>
        <a:fillRef idx="1">
          <a:schemeClr val="accent1"/>
        </a:fillRef>
        <a:effectRef idx="0">
          <a:scrgbClr r="0" g="0" b="0"/>
        </a:effectRef>
        <a:fontRef idx="minor">
          <a:schemeClr val="lt1"/>
        </a:fontRef>
      </dsp:style>
      <dsp:txBody>
        <a:bodyPr lIns="99568" tIns="56896" rIns="99568" bIns="56896"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400" b="1" dirty="0">
              <a:latin typeface="Poppins" pitchFamily="2" charset="0"/>
              <a:ea typeface="思源黑体 CN Regular" pitchFamily="34" charset="-122"/>
              <a:cs typeface="Poppins" pitchFamily="2" charset="0"/>
            </a:rPr>
            <a:t>中国</a:t>
          </a:r>
        </a:p>
      </dsp:txBody>
      <dsp:txXfrm>
        <a:off x="6519553" y="8211"/>
        <a:ext cx="1905383" cy="558116"/>
      </dsp:txXfrm>
    </dsp:sp>
    <dsp:sp modelId="{6B88D0C7-AE97-4A4B-A5E0-D91906CF2466}">
      <dsp:nvSpPr>
        <dsp:cNvPr id="10" name="矩形 9"/>
        <dsp:cNvSpPr/>
      </dsp:nvSpPr>
      <dsp:spPr bwMode="white">
        <a:xfrm>
          <a:off x="6519553" y="566327"/>
          <a:ext cx="1905383" cy="2089757"/>
        </a:xfrm>
        <a:prstGeom prst="rect">
          <a:avLst/>
        </a:prstGeom>
        <a:solidFill>
          <a:schemeClr val="bg1">
            <a:alpha val="90000"/>
          </a:schemeClr>
        </a:solidFill>
        <a:ln>
          <a:solidFill>
            <a:srgbClr val="2A6053">
              <a:alpha val="90000"/>
            </a:srgbClr>
          </a:solidFill>
        </a:ln>
      </dsp:spPr>
      <dsp:style>
        <a:lnRef idx="2">
          <a:schemeClr val="accent1">
            <a:alpha val="90000"/>
            <a:tint val="40000"/>
          </a:schemeClr>
        </a:lnRef>
        <a:fillRef idx="1">
          <a:schemeClr val="accent1">
            <a:alpha val="90000"/>
            <a:tint val="40000"/>
          </a:schemeClr>
        </a:fillRef>
        <a:effectRef idx="0">
          <a:scrgbClr r="0" g="0" b="0"/>
        </a:effectRef>
        <a:fontRef idx="minor"/>
      </dsp:style>
      <dsp:txBody>
        <a:bodyPr lIns="53340" tIns="53340" rIns="71120" bIns="80010" anchor="t"/>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57150" lvl="1" indent="-57150">
            <a:lnSpc>
              <a:spcPct val="100000"/>
            </a:lnSpc>
            <a:spcBef>
              <a:spcPct val="0"/>
            </a:spcBef>
            <a:spcAft>
              <a:spcPct val="15000"/>
            </a:spcAft>
            <a:buChar char="•"/>
          </a:pPr>
          <a:r>
            <a:rPr lang="zh-CN" altLang="en-US" sz="1000" baseline="0" dirty="0">
              <a:solidFill>
                <a:schemeClr val="tx1"/>
              </a:solidFill>
              <a:latin typeface="Poppins" pitchFamily="2" charset="0"/>
              <a:ea typeface="思源黑体 CN Regular" pitchFamily="34" charset="-122"/>
              <a:cs typeface="Poppins" pitchFamily="2" charset="0"/>
            </a:rPr>
            <a:t>应考虑反复使用的新层析柱  与</a:t>
          </a:r>
          <a:r>
            <a:rPr lang="zh-CN" altLang="en-US" sz="1000" baseline="0" dirty="0">
              <a:solidFill>
                <a:srgbClr val="FF0000"/>
              </a:solidFill>
              <a:latin typeface="Poppins" pitchFamily="2" charset="0"/>
              <a:ea typeface="思源黑体 CN Regular" pitchFamily="34" charset="-122"/>
              <a:cs typeface="Poppins" pitchFamily="2" charset="0"/>
            </a:rPr>
            <a:t>反复使用</a:t>
          </a:r>
          <a:r>
            <a:rPr lang="zh-CN" altLang="en-US" sz="1000" baseline="0" dirty="0">
              <a:solidFill>
                <a:schemeClr val="tx1"/>
              </a:solidFill>
              <a:latin typeface="Poppins" pitchFamily="2" charset="0"/>
              <a:ea typeface="思源黑体 CN Regular" pitchFamily="34" charset="-122"/>
              <a:cs typeface="Poppins" pitchFamily="2" charset="0"/>
            </a:rPr>
            <a:t>的旧柱对比去除病毒效果的差别</a:t>
          </a:r>
          <a:endParaRPr lang="zh-CN" altLang="en-US" sz="1000" dirty="0">
            <a:solidFill>
              <a:schemeClr val="dk1"/>
            </a:solidFill>
            <a:latin typeface="Poppins" pitchFamily="2" charset="0"/>
            <a:ea typeface="思源黑体 CN Regular" pitchFamily="34" charset="-122"/>
            <a:cs typeface="Poppins" pitchFamily="2" charset="0"/>
          </a:endParaRPr>
        </a:p>
      </dsp:txBody>
      <dsp:txXfrm>
        <a:off x="6519553" y="566327"/>
        <a:ext cx="1905383" cy="2089757"/>
      </dsp:txXfrm>
    </dsp:sp>
  </dsp:spTree>
</dsp:drawing>
</file>

<file path=ppt/diagrams/drawing8.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424936" cy="2952328"/>
        <a:chOff x="0" y="0"/>
        <a:chExt cx="8424936" cy="2952328"/>
      </a:xfrm>
    </dsp:grpSpPr>
    <dsp:sp modelId="{0FCDC40A-096B-49D2-AEDF-30BFC03D8573}">
      <dsp:nvSpPr>
        <dsp:cNvPr id="3" name="矩形 2"/>
        <dsp:cNvSpPr/>
      </dsp:nvSpPr>
      <dsp:spPr bwMode="white">
        <a:xfrm>
          <a:off x="1572" y="0"/>
          <a:ext cx="1905383" cy="654849"/>
        </a:xfrm>
        <a:prstGeom prst="rect">
          <a:avLst/>
        </a:prstGeom>
        <a:solidFill>
          <a:srgbClr val="377D6C"/>
        </a:solidFill>
        <a:ln>
          <a:solidFill>
            <a:srgbClr val="377D6C"/>
          </a:solidFill>
        </a:ln>
      </dsp:spPr>
      <dsp:style>
        <a:lnRef idx="2">
          <a:schemeClr val="accent1"/>
        </a:lnRef>
        <a:fillRef idx="1">
          <a:schemeClr val="accent1"/>
        </a:fillRef>
        <a:effectRef idx="0">
          <a:scrgbClr r="0" g="0" b="0"/>
        </a:effectRef>
        <a:fontRef idx="minor">
          <a:schemeClr val="lt1"/>
        </a:fontRef>
      </dsp:style>
      <dsp:txBody>
        <a:bodyPr vert="horz" wrap="square" lIns="99568" tIns="56896" rIns="99568" bIns="56896"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1400" b="1" dirty="0">
              <a:latin typeface="Poppins" pitchFamily="2" charset="0"/>
              <a:ea typeface="思源黑体 CN Regular" pitchFamily="34" charset="-122"/>
              <a:cs typeface="Poppins" pitchFamily="2" charset="0"/>
              <a:sym typeface="+mn-ea"/>
            </a:rPr>
            <a:t>ICHQ5A</a:t>
          </a:r>
          <a:r>
            <a:rPr lang="zh-CN" altLang="en-US" sz="1400" b="1" dirty="0">
              <a:latin typeface="Poppins" pitchFamily="2" charset="0"/>
              <a:ea typeface="思源黑体 CN Regular" pitchFamily="34" charset="-122"/>
              <a:cs typeface="Poppins" pitchFamily="2" charset="0"/>
              <a:sym typeface="+mn-ea"/>
            </a:rPr>
            <a:t>（</a:t>
          </a:r>
          <a:r>
            <a:rPr lang="en-US" altLang="zh-CN" sz="1400" b="1" dirty="0">
              <a:latin typeface="Poppins" pitchFamily="2" charset="0"/>
              <a:ea typeface="思源黑体 CN Regular" pitchFamily="34" charset="-122"/>
              <a:cs typeface="Poppins" pitchFamily="2" charset="0"/>
              <a:sym typeface="+mn-ea"/>
            </a:rPr>
            <a:t>R1</a:t>
          </a:r>
          <a:r>
            <a:rPr lang="zh-CN" altLang="en-US" sz="1400" b="1" dirty="0">
              <a:latin typeface="Poppins" pitchFamily="2" charset="0"/>
              <a:ea typeface="思源黑体 CN Regular" pitchFamily="34" charset="-122"/>
              <a:cs typeface="Poppins" pitchFamily="2" charset="0"/>
              <a:sym typeface="+mn-ea"/>
            </a:rPr>
            <a:t>）</a:t>
          </a:r>
          <a:endParaRPr lang="zh-CN" altLang="en-US" sz="1400" b="1" dirty="0">
            <a:latin typeface="Poppins" pitchFamily="2" charset="0"/>
            <a:ea typeface="思源黑体 CN Regular" pitchFamily="34" charset="-122"/>
            <a:cs typeface="Poppins" pitchFamily="2" charset="0"/>
          </a:endParaRPr>
        </a:p>
      </dsp:txBody>
      <dsp:txXfrm>
        <a:off x="1572" y="0"/>
        <a:ext cx="1905383" cy="654849"/>
      </dsp:txXfrm>
    </dsp:sp>
    <dsp:sp modelId="{B2EAD1FF-088B-4A8F-99AE-BDD2752ABEF7}">
      <dsp:nvSpPr>
        <dsp:cNvPr id="4" name="矩形 3"/>
        <dsp:cNvSpPr/>
      </dsp:nvSpPr>
      <dsp:spPr bwMode="white">
        <a:xfrm>
          <a:off x="0" y="636651"/>
          <a:ext cx="1908527" cy="2315677"/>
        </a:xfrm>
        <a:prstGeom prst="rect">
          <a:avLst/>
        </a:prstGeom>
        <a:solidFill>
          <a:schemeClr val="bg1">
            <a:alpha val="90000"/>
          </a:schemeClr>
        </a:solidFill>
        <a:ln>
          <a:solidFill>
            <a:srgbClr val="2A6053">
              <a:alpha val="90000"/>
            </a:srgbClr>
          </a:solidFill>
        </a:ln>
      </dsp:spPr>
      <dsp:style>
        <a:lnRef idx="2">
          <a:schemeClr val="accent1">
            <a:alpha val="90000"/>
            <a:tint val="40000"/>
          </a:schemeClr>
        </a:lnRef>
        <a:fillRef idx="1">
          <a:schemeClr val="accent1">
            <a:alpha val="90000"/>
            <a:tint val="40000"/>
          </a:schemeClr>
        </a:fillRef>
        <a:effectRef idx="0">
          <a:scrgbClr r="0" g="0" b="0"/>
        </a:effectRef>
        <a:fontRef idx="minor"/>
      </dsp:style>
      <dsp:txBody>
        <a:bodyPr lIns="48006" tIns="48006" rIns="64008" bIns="72009" anchor="t"/>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57150" lvl="1" indent="-57150">
            <a:lnSpc>
              <a:spcPct val="100000"/>
            </a:lnSpc>
            <a:spcBef>
              <a:spcPct val="0"/>
            </a:spcBef>
            <a:spcAft>
              <a:spcPct val="15000"/>
            </a:spcAft>
            <a:buChar char="•"/>
          </a:pPr>
          <a:r>
            <a:rPr lang="zh-CN" altLang="en-US" sz="900" b="0" i="0" u="none" strike="noStrike" dirty="0">
              <a:solidFill>
                <a:schemeClr val="tx1"/>
              </a:solidFill>
              <a:latin typeface="Poppins" pitchFamily="2" charset="0"/>
              <a:ea typeface="思源黑体 CN Regular" pitchFamily="34" charset="-122"/>
              <a:cs typeface="Poppins" pitchFamily="2" charset="0"/>
            </a:rPr>
            <a:t>感染性定量分析应该具有</a:t>
          </a:r>
          <a:r>
            <a:rPr lang="zh-CN" altLang="en-US" sz="900" b="0" i="0" u="none" strike="noStrike" dirty="0">
              <a:solidFill>
                <a:srgbClr val="FF0000"/>
              </a:solidFill>
              <a:latin typeface="Poppins" pitchFamily="2" charset="0"/>
              <a:ea typeface="思源黑体 CN Regular" pitchFamily="34" charset="-122"/>
              <a:cs typeface="Poppins" pitchFamily="2" charset="0"/>
            </a:rPr>
            <a:t>足够的敏感性和重复性，</a:t>
          </a:r>
          <a:r>
            <a:rPr lang="zh-CN" altLang="en-US" sz="900" b="0" i="0" u="none" strike="noStrike" dirty="0">
              <a:solidFill>
                <a:schemeClr val="tx1"/>
              </a:solidFill>
              <a:latin typeface="Poppins" pitchFamily="2" charset="0"/>
              <a:ea typeface="思源黑体 CN Regular" pitchFamily="34" charset="-122"/>
              <a:cs typeface="Poppins" pitchFamily="2" charset="0"/>
            </a:rPr>
            <a:t>具有足够的重复实验确保结果具有充分的统计学可信度。</a:t>
          </a:r>
          <a:endParaRPr lang="zh-CN" altLang="en-US" sz="900" dirty="0">
            <a:solidFill>
              <a:schemeClr val="dk1"/>
            </a:solidFill>
            <a:latin typeface="Poppins" pitchFamily="2" charset="0"/>
            <a:ea typeface="思源黑体 CN Regular" pitchFamily="34" charset="-122"/>
            <a:cs typeface="Poppins" pitchFamily="2" charset="0"/>
          </a:endParaRPr>
        </a:p>
        <a:p>
          <a:pPr marL="57150" lvl="1" indent="-57150">
            <a:lnSpc>
              <a:spcPct val="100000"/>
            </a:lnSpc>
            <a:spcBef>
              <a:spcPct val="0"/>
            </a:spcBef>
            <a:spcAft>
              <a:spcPct val="15000"/>
            </a:spcAft>
            <a:buChar char="•"/>
          </a:pPr>
          <a:endParaRPr lang="zh-CN" altLang="en-US" sz="900" dirty="0">
            <a:solidFill>
              <a:schemeClr val="dk1"/>
            </a:solidFill>
            <a:latin typeface="Poppins" pitchFamily="2" charset="0"/>
            <a:ea typeface="思源黑体 CN Regular" pitchFamily="34" charset="-122"/>
            <a:cs typeface="Poppins" pitchFamily="2" charset="0"/>
          </a:endParaRPr>
        </a:p>
        <a:p>
          <a:pPr marL="57150" lvl="1" indent="-57150">
            <a:lnSpc>
              <a:spcPct val="100000"/>
            </a:lnSpc>
            <a:spcBef>
              <a:spcPct val="0"/>
            </a:spcBef>
            <a:spcAft>
              <a:spcPct val="15000"/>
            </a:spcAft>
            <a:buChar char="•"/>
          </a:pPr>
          <a:r>
            <a:rPr lang="zh-CN" altLang="en-US" sz="900" b="0" i="0" u="none" strike="noStrike" dirty="0">
              <a:solidFill>
                <a:schemeClr val="tx1"/>
              </a:solidFill>
              <a:latin typeface="Poppins" pitchFamily="2" charset="0"/>
              <a:ea typeface="思源黑体 CN Regular" pitchFamily="34" charset="-122"/>
              <a:cs typeface="Poppins" pitchFamily="2" charset="0"/>
            </a:rPr>
            <a:t>如有正当理由，可使用与感染性无关的定量分析。</a:t>
          </a:r>
          <a:endParaRPr lang="en-US" altLang="zh-CN" sz="900" b="0" i="0" u="none" strike="noStrike" dirty="0">
            <a:solidFill>
              <a:schemeClr val="tx1"/>
            </a:solidFill>
            <a:latin typeface="Poppins" pitchFamily="2" charset="0"/>
            <a:ea typeface="思源黑体 CN Regular" pitchFamily="34" charset="-122"/>
            <a:cs typeface="Poppins" pitchFamily="2" charset="0"/>
          </a:endParaRPr>
        </a:p>
        <a:p>
          <a:pPr marL="57150" lvl="1" indent="-57150">
            <a:lnSpc>
              <a:spcPct val="100000"/>
            </a:lnSpc>
            <a:spcBef>
              <a:spcPct val="0"/>
            </a:spcBef>
            <a:spcAft>
              <a:spcPct val="15000"/>
            </a:spcAft>
            <a:buChar char="•"/>
          </a:pPr>
          <a:endParaRPr lang="en-US" altLang="zh-CN" sz="900" b="0" i="0" u="none" strike="noStrike" dirty="0">
            <a:solidFill>
              <a:schemeClr val="tx1"/>
            </a:solidFill>
            <a:latin typeface="Poppins" pitchFamily="2" charset="0"/>
            <a:ea typeface="思源黑体 CN Regular" pitchFamily="34" charset="-122"/>
            <a:cs typeface="Poppins" pitchFamily="2" charset="0"/>
          </a:endParaRPr>
        </a:p>
        <a:p>
          <a:pPr marL="57150" lvl="1" indent="-57150">
            <a:lnSpc>
              <a:spcPct val="100000"/>
            </a:lnSpc>
            <a:spcBef>
              <a:spcPct val="0"/>
            </a:spcBef>
            <a:spcAft>
              <a:spcPct val="15000"/>
            </a:spcAft>
            <a:buChar char="•"/>
          </a:pPr>
          <a:r>
            <a:rPr lang="zh-CN" altLang="en-US" sz="900" b="0" i="0" u="none" strike="noStrike" dirty="0">
              <a:solidFill>
                <a:schemeClr val="tx1"/>
              </a:solidFill>
              <a:latin typeface="Poppins" pitchFamily="2" charset="0"/>
              <a:ea typeface="思源黑体 CN Regular" pitchFamily="34" charset="-122"/>
              <a:cs typeface="Poppins" pitchFamily="2" charset="0"/>
            </a:rPr>
            <a:t>内部变异的</a:t>
          </a:r>
          <a:r>
            <a:rPr lang="en-US" altLang="zh-CN" sz="900" b="0" i="0" u="none" strike="noStrike" dirty="0">
              <a:solidFill>
                <a:schemeClr val="tx1"/>
              </a:solidFill>
              <a:latin typeface="Poppins" pitchFamily="2" charset="0"/>
              <a:ea typeface="思源黑体 CN Regular" pitchFamily="34" charset="-122"/>
              <a:cs typeface="Poppins" pitchFamily="2" charset="0"/>
            </a:rPr>
            <a:t>95%</a:t>
          </a:r>
          <a:r>
            <a:rPr lang="zh-CN" altLang="en-US" sz="900" b="0" i="0" u="none" strike="noStrike" dirty="0">
              <a:solidFill>
                <a:schemeClr val="tx1"/>
              </a:solidFill>
              <a:latin typeface="Poppins" pitchFamily="2" charset="0"/>
              <a:ea typeface="思源黑体 CN Regular" pitchFamily="34" charset="-122"/>
              <a:cs typeface="Poppins" pitchFamily="2" charset="0"/>
            </a:rPr>
            <a:t>可信限一般应该在均值的</a:t>
          </a:r>
          <a:r>
            <a:rPr lang="en-US" altLang="zh-CN" sz="900" b="0" i="0" u="sng" strike="noStrike" dirty="0">
              <a:solidFill>
                <a:schemeClr val="tx1"/>
              </a:solidFill>
              <a:latin typeface="Poppins" pitchFamily="2" charset="0"/>
              <a:ea typeface="思源黑体 CN Regular" pitchFamily="34" charset="-122"/>
              <a:cs typeface="Poppins" pitchFamily="2" charset="0"/>
            </a:rPr>
            <a:t>+</a:t>
          </a:r>
          <a:r>
            <a:rPr lang="en-US" altLang="zh-CN" sz="900" b="0" i="0" u="none" strike="noStrike" dirty="0">
              <a:solidFill>
                <a:schemeClr val="tx1"/>
              </a:solidFill>
              <a:latin typeface="Poppins" pitchFamily="2" charset="0"/>
              <a:ea typeface="思源黑体 CN Regular" pitchFamily="34" charset="-122"/>
              <a:cs typeface="Poppins" pitchFamily="2" charset="0"/>
            </a:rPr>
            <a:t>0.5log</a:t>
          </a:r>
          <a:r>
            <a:rPr lang="en-US" altLang="zh-CN" sz="900" b="0" i="0" u="none" strike="noStrike" baseline="-25000" dirty="0">
              <a:solidFill>
                <a:schemeClr val="tx1"/>
              </a:solidFill>
              <a:latin typeface="Poppins" pitchFamily="2" charset="0"/>
              <a:ea typeface="思源黑体 CN Regular" pitchFamily="34" charset="-122"/>
              <a:cs typeface="Poppins" pitchFamily="2" charset="0"/>
            </a:rPr>
            <a:t>10</a:t>
          </a:r>
          <a:r>
            <a:rPr lang="zh-CN" altLang="en-US" sz="900" b="0" i="0" u="none" strike="noStrike" dirty="0">
              <a:solidFill>
                <a:schemeClr val="tx1"/>
              </a:solidFill>
              <a:latin typeface="Poppins" pitchFamily="2" charset="0"/>
              <a:ea typeface="思源黑体 CN Regular" pitchFamily="34" charset="-122"/>
              <a:cs typeface="Poppins" pitchFamily="2" charset="0"/>
            </a:rPr>
            <a:t>。</a:t>
          </a:r>
          <a:endParaRPr>
            <a:solidFill>
              <a:schemeClr val="dk1"/>
            </a:solidFill>
          </a:endParaRPr>
        </a:p>
      </dsp:txBody>
      <dsp:txXfrm>
        <a:off x="0" y="636651"/>
        <a:ext cx="1908527" cy="2315677"/>
      </dsp:txXfrm>
    </dsp:sp>
    <dsp:sp modelId="{B3E6E513-4B89-41AA-9981-857D955E5816}">
      <dsp:nvSpPr>
        <dsp:cNvPr id="5" name="矩形 4"/>
        <dsp:cNvSpPr/>
      </dsp:nvSpPr>
      <dsp:spPr bwMode="white">
        <a:xfrm>
          <a:off x="2175280" y="9099"/>
          <a:ext cx="1905383" cy="618453"/>
        </a:xfrm>
        <a:prstGeom prst="rect">
          <a:avLst/>
        </a:prstGeom>
        <a:solidFill>
          <a:srgbClr val="377D6C"/>
        </a:solidFill>
        <a:ln>
          <a:solidFill>
            <a:srgbClr val="377D6C"/>
          </a:solidFill>
        </a:ln>
      </dsp:spPr>
      <dsp:style>
        <a:lnRef idx="2">
          <a:schemeClr val="accent1"/>
        </a:lnRef>
        <a:fillRef idx="1">
          <a:schemeClr val="accent1"/>
        </a:fillRef>
        <a:effectRef idx="0">
          <a:scrgbClr r="0" g="0" b="0"/>
        </a:effectRef>
        <a:fontRef idx="minor">
          <a:schemeClr val="lt1"/>
        </a:fontRef>
      </dsp:style>
      <dsp:txBody>
        <a:bodyPr lIns="99568" tIns="56896" rIns="99568" bIns="56896"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1400" b="1" dirty="0">
              <a:latin typeface="Poppins" pitchFamily="2" charset="0"/>
              <a:ea typeface="思源黑体 CN Regular" pitchFamily="34" charset="-122"/>
              <a:cs typeface="Poppins" pitchFamily="2" charset="0"/>
            </a:rPr>
            <a:t>FDA</a:t>
          </a:r>
          <a:endParaRPr lang="zh-CN" altLang="en-US" sz="1400" b="1" dirty="0">
            <a:latin typeface="Poppins" pitchFamily="2" charset="0"/>
            <a:ea typeface="思源黑体 CN Regular" pitchFamily="34" charset="-122"/>
            <a:cs typeface="Poppins" pitchFamily="2" charset="0"/>
          </a:endParaRPr>
        </a:p>
      </dsp:txBody>
      <dsp:txXfrm>
        <a:off x="2175280" y="9099"/>
        <a:ext cx="1905383" cy="618453"/>
      </dsp:txXfrm>
    </dsp:sp>
    <dsp:sp modelId="{65B416BE-A5E7-40DE-B082-6B25D1D927B2}">
      <dsp:nvSpPr>
        <dsp:cNvPr id="6" name="矩形 5"/>
        <dsp:cNvSpPr/>
      </dsp:nvSpPr>
      <dsp:spPr bwMode="white">
        <a:xfrm>
          <a:off x="2175280" y="627552"/>
          <a:ext cx="1905383" cy="2315677"/>
        </a:xfrm>
        <a:prstGeom prst="rect">
          <a:avLst/>
        </a:prstGeom>
        <a:solidFill>
          <a:schemeClr val="bg1">
            <a:alpha val="90000"/>
          </a:schemeClr>
        </a:solidFill>
        <a:ln>
          <a:solidFill>
            <a:srgbClr val="2A6053">
              <a:alpha val="90000"/>
            </a:srgbClr>
          </a:solidFill>
        </a:ln>
      </dsp:spPr>
      <dsp:style>
        <a:lnRef idx="2">
          <a:schemeClr val="accent1">
            <a:alpha val="90000"/>
            <a:tint val="40000"/>
          </a:schemeClr>
        </a:lnRef>
        <a:fillRef idx="1">
          <a:schemeClr val="accent1">
            <a:alpha val="90000"/>
            <a:tint val="40000"/>
          </a:schemeClr>
        </a:fillRef>
        <a:effectRef idx="0">
          <a:scrgbClr r="0" g="0" b="0"/>
        </a:effectRef>
        <a:fontRef idx="minor"/>
      </dsp:style>
      <dsp:txBody>
        <a:bodyPr lIns="48006" tIns="48006" rIns="64008" bIns="72009" anchor="t"/>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57150" lvl="1" indent="-57150">
            <a:lnSpc>
              <a:spcPct val="100000"/>
            </a:lnSpc>
            <a:spcBef>
              <a:spcPct val="0"/>
            </a:spcBef>
            <a:spcAft>
              <a:spcPct val="15000"/>
            </a:spcAft>
            <a:buChar char="•"/>
          </a:pPr>
          <a:r>
            <a:rPr lang="zh-CN" altLang="en-US" sz="900" b="0" i="0" u="none" strike="noStrike" dirty="0">
              <a:solidFill>
                <a:schemeClr val="tx1"/>
              </a:solidFill>
              <a:latin typeface="Poppins" pitchFamily="2" charset="0"/>
              <a:ea typeface="思源黑体 CN Regular" pitchFamily="34" charset="-122"/>
              <a:cs typeface="Poppins" pitchFamily="2" charset="0"/>
            </a:rPr>
            <a:t>用来定量病毒滴度的感染性分析方法应该是</a:t>
          </a:r>
          <a:r>
            <a:rPr lang="zh-CN" altLang="en-US" sz="900" b="0" i="0" u="none" strike="noStrike" dirty="0">
              <a:solidFill>
                <a:srgbClr val="FF0000"/>
              </a:solidFill>
              <a:latin typeface="Poppins" pitchFamily="2" charset="0"/>
              <a:ea typeface="思源黑体 CN Regular" pitchFamily="34" charset="-122"/>
              <a:cs typeface="Poppins" pitchFamily="2" charset="0"/>
            </a:rPr>
            <a:t>灵敏的、可重复的</a:t>
          </a:r>
          <a:r>
            <a:rPr lang="zh-CN" altLang="en-US" sz="900" b="0" i="0" u="none" strike="noStrike" dirty="0">
              <a:solidFill>
                <a:schemeClr val="tx1"/>
              </a:solidFill>
              <a:latin typeface="Poppins" pitchFamily="2" charset="0"/>
              <a:ea typeface="思源黑体 CN Regular" pitchFamily="34" charset="-122"/>
              <a:cs typeface="Poppins" pitchFamily="2" charset="0"/>
            </a:rPr>
            <a:t>。</a:t>
          </a:r>
          <a:endParaRPr lang="zh-CN" altLang="en-US" sz="900" dirty="0">
            <a:solidFill>
              <a:schemeClr val="dk1"/>
            </a:solidFill>
            <a:latin typeface="Poppins" pitchFamily="2" charset="0"/>
            <a:ea typeface="思源黑体 CN Regular" pitchFamily="34" charset="-122"/>
            <a:cs typeface="Poppins" pitchFamily="2" charset="0"/>
          </a:endParaRPr>
        </a:p>
        <a:p>
          <a:pPr marL="57150" lvl="1" indent="-57150">
            <a:lnSpc>
              <a:spcPct val="100000"/>
            </a:lnSpc>
            <a:spcBef>
              <a:spcPct val="0"/>
            </a:spcBef>
            <a:spcAft>
              <a:spcPct val="15000"/>
            </a:spcAft>
            <a:buChar char="•"/>
          </a:pPr>
          <a:endParaRPr lang="zh-CN" altLang="en-US" sz="900" dirty="0">
            <a:solidFill>
              <a:schemeClr val="dk1"/>
            </a:solidFill>
            <a:latin typeface="Poppins" pitchFamily="2" charset="0"/>
            <a:ea typeface="思源黑体 CN Regular" pitchFamily="34" charset="-122"/>
            <a:cs typeface="Poppins" pitchFamily="2" charset="0"/>
          </a:endParaRPr>
        </a:p>
        <a:p>
          <a:pPr marL="57150" lvl="1" indent="-57150">
            <a:lnSpc>
              <a:spcPct val="100000"/>
            </a:lnSpc>
            <a:spcBef>
              <a:spcPct val="0"/>
            </a:spcBef>
            <a:spcAft>
              <a:spcPct val="15000"/>
            </a:spcAft>
            <a:buChar char="•"/>
          </a:pPr>
          <a:r>
            <a:rPr lang="zh-CN" altLang="en-US" sz="900" b="0" i="0" u="none" strike="noStrike" dirty="0">
              <a:solidFill>
                <a:schemeClr val="tx1"/>
              </a:solidFill>
              <a:latin typeface="Poppins" pitchFamily="2" charset="0"/>
              <a:ea typeface="思源黑体 CN Regular" pitchFamily="34" charset="-122"/>
              <a:cs typeface="Poppins" pitchFamily="2" charset="0"/>
            </a:rPr>
            <a:t>应保证足够的样品量，尽可能检测到病毒。检测变异性应在感染性分析中确定，并使用置信区间。内部变异的</a:t>
          </a:r>
          <a:r>
            <a:rPr lang="en-US" altLang="zh-CN" sz="900" b="0" i="0" u="none" strike="noStrike" dirty="0">
              <a:solidFill>
                <a:schemeClr val="tx1"/>
              </a:solidFill>
              <a:latin typeface="Poppins" pitchFamily="2" charset="0"/>
              <a:ea typeface="思源黑体 CN Regular" pitchFamily="34" charset="-122"/>
              <a:cs typeface="Poppins" pitchFamily="2" charset="0"/>
            </a:rPr>
            <a:t>95%</a:t>
          </a:r>
          <a:r>
            <a:rPr lang="zh-CN" altLang="en-US" sz="900" b="0" i="0" u="none" strike="noStrike" dirty="0">
              <a:solidFill>
                <a:schemeClr val="tx1"/>
              </a:solidFill>
              <a:latin typeface="Poppins" pitchFamily="2" charset="0"/>
              <a:ea typeface="思源黑体 CN Regular" pitchFamily="34" charset="-122"/>
              <a:cs typeface="Poppins" pitchFamily="2" charset="0"/>
            </a:rPr>
            <a:t>可信区间，并应该在均值的</a:t>
          </a:r>
          <a:r>
            <a:rPr lang="en-US" altLang="zh-CN" sz="900" b="0" i="0" u="sng" strike="noStrike" dirty="0">
              <a:solidFill>
                <a:schemeClr val="tx1"/>
              </a:solidFill>
              <a:latin typeface="Poppins" pitchFamily="2" charset="0"/>
              <a:ea typeface="思源黑体 CN Regular" pitchFamily="34" charset="-122"/>
              <a:cs typeface="Poppins" pitchFamily="2" charset="0"/>
            </a:rPr>
            <a:t>+</a:t>
          </a:r>
          <a:r>
            <a:rPr lang="en-US" altLang="zh-CN" sz="900" b="0" i="0" u="none" strike="noStrike" dirty="0">
              <a:solidFill>
                <a:schemeClr val="tx1"/>
              </a:solidFill>
              <a:latin typeface="Poppins" pitchFamily="2" charset="0"/>
              <a:ea typeface="思源黑体 CN Regular" pitchFamily="34" charset="-122"/>
              <a:cs typeface="Poppins" pitchFamily="2" charset="0"/>
            </a:rPr>
            <a:t>0.5log</a:t>
          </a:r>
          <a:r>
            <a:rPr lang="en-US" altLang="zh-CN" sz="900" b="0" i="0" u="none" strike="noStrike" baseline="-25000" dirty="0">
              <a:solidFill>
                <a:schemeClr val="tx1"/>
              </a:solidFill>
              <a:latin typeface="Poppins" pitchFamily="2" charset="0"/>
              <a:ea typeface="思源黑体 CN Regular" pitchFamily="34" charset="-122"/>
              <a:cs typeface="Poppins" pitchFamily="2" charset="0"/>
            </a:rPr>
            <a:t>10</a:t>
          </a:r>
          <a:r>
            <a:rPr lang="zh-CN" altLang="en-US" sz="900" b="0" i="0" u="none" strike="noStrike" dirty="0">
              <a:solidFill>
                <a:schemeClr val="tx1"/>
              </a:solidFill>
              <a:latin typeface="Poppins" pitchFamily="2" charset="0"/>
              <a:ea typeface="思源黑体 CN Regular" pitchFamily="34" charset="-122"/>
              <a:cs typeface="Poppins" pitchFamily="2" charset="0"/>
            </a:rPr>
            <a:t>。</a:t>
          </a:r>
          <a:endParaRPr>
            <a:solidFill>
              <a:schemeClr val="dk1"/>
            </a:solidFill>
          </a:endParaRPr>
        </a:p>
      </dsp:txBody>
      <dsp:txXfrm>
        <a:off x="2175280" y="627552"/>
        <a:ext cx="1905383" cy="2315677"/>
      </dsp:txXfrm>
    </dsp:sp>
    <dsp:sp modelId="{AA2AA248-AF19-4989-93BA-EFA6F4EDC5E3}">
      <dsp:nvSpPr>
        <dsp:cNvPr id="7" name="矩形 6"/>
        <dsp:cNvSpPr/>
      </dsp:nvSpPr>
      <dsp:spPr bwMode="white">
        <a:xfrm>
          <a:off x="4347417" y="9099"/>
          <a:ext cx="1905383" cy="618453"/>
        </a:xfrm>
        <a:prstGeom prst="rect">
          <a:avLst/>
        </a:prstGeom>
        <a:solidFill>
          <a:srgbClr val="377D6C"/>
        </a:solidFill>
        <a:ln>
          <a:solidFill>
            <a:srgbClr val="377D6C"/>
          </a:solidFill>
        </a:ln>
      </dsp:spPr>
      <dsp:style>
        <a:lnRef idx="2">
          <a:schemeClr val="accent1"/>
        </a:lnRef>
        <a:fillRef idx="1">
          <a:schemeClr val="accent1"/>
        </a:fillRef>
        <a:effectRef idx="0">
          <a:scrgbClr r="0" g="0" b="0"/>
        </a:effectRef>
        <a:fontRef idx="minor">
          <a:schemeClr val="lt1"/>
        </a:fontRef>
      </dsp:style>
      <dsp:txBody>
        <a:bodyPr lIns="99568" tIns="56896" rIns="99568" bIns="56896"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1400" b="1" dirty="0">
              <a:latin typeface="Poppins" pitchFamily="2" charset="0"/>
              <a:ea typeface="思源黑体 CN Regular" pitchFamily="34" charset="-122"/>
              <a:cs typeface="Poppins" pitchFamily="2" charset="0"/>
            </a:rPr>
            <a:t>EMEA</a:t>
          </a:r>
          <a:endParaRPr lang="zh-CN" altLang="en-US" sz="1400" b="1" dirty="0">
            <a:latin typeface="Poppins" pitchFamily="2" charset="0"/>
            <a:ea typeface="思源黑体 CN Regular" pitchFamily="34" charset="-122"/>
            <a:cs typeface="Poppins" pitchFamily="2" charset="0"/>
          </a:endParaRPr>
        </a:p>
      </dsp:txBody>
      <dsp:txXfrm>
        <a:off x="4347417" y="9099"/>
        <a:ext cx="1905383" cy="618453"/>
      </dsp:txXfrm>
    </dsp:sp>
    <dsp:sp modelId="{1C086951-84CF-459A-A7A7-307FEBE19726}">
      <dsp:nvSpPr>
        <dsp:cNvPr id="8" name="矩形 7"/>
        <dsp:cNvSpPr/>
      </dsp:nvSpPr>
      <dsp:spPr bwMode="white">
        <a:xfrm>
          <a:off x="4347417" y="627552"/>
          <a:ext cx="1905383" cy="2315677"/>
        </a:xfrm>
        <a:prstGeom prst="rect">
          <a:avLst/>
        </a:prstGeom>
        <a:solidFill>
          <a:schemeClr val="bg1">
            <a:alpha val="90000"/>
          </a:schemeClr>
        </a:solidFill>
        <a:ln>
          <a:solidFill>
            <a:srgbClr val="2A6053">
              <a:alpha val="90000"/>
            </a:srgbClr>
          </a:solidFill>
        </a:ln>
      </dsp:spPr>
      <dsp:style>
        <a:lnRef idx="2">
          <a:schemeClr val="accent1">
            <a:alpha val="90000"/>
            <a:tint val="40000"/>
          </a:schemeClr>
        </a:lnRef>
        <a:fillRef idx="1">
          <a:schemeClr val="accent1">
            <a:alpha val="90000"/>
            <a:tint val="40000"/>
          </a:schemeClr>
        </a:fillRef>
        <a:effectRef idx="0">
          <a:scrgbClr r="0" g="0" b="0"/>
        </a:effectRef>
        <a:fontRef idx="minor"/>
      </dsp:style>
      <dsp:txBody>
        <a:bodyPr lIns="48006" tIns="48006" rIns="64008" bIns="72009" anchor="t"/>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57150" lvl="1" indent="-57150">
            <a:lnSpc>
              <a:spcPct val="100000"/>
            </a:lnSpc>
            <a:spcBef>
              <a:spcPct val="0"/>
            </a:spcBef>
            <a:spcAft>
              <a:spcPct val="15000"/>
            </a:spcAft>
            <a:buChar char="•"/>
          </a:pPr>
          <a:r>
            <a:rPr lang="zh-CN" altLang="en-US" sz="900" b="0" i="0" u="none" strike="noStrike" dirty="0">
              <a:solidFill>
                <a:schemeClr val="tx1"/>
              </a:solidFill>
              <a:latin typeface="Poppins" pitchFamily="2" charset="0"/>
              <a:ea typeface="思源黑体 CN Regular" pitchFamily="34" charset="-122"/>
              <a:cs typeface="Poppins" pitchFamily="2" charset="0"/>
            </a:rPr>
            <a:t>感染性定量分析应该遵循</a:t>
          </a:r>
          <a:r>
            <a:rPr lang="en-US" altLang="zh-CN" sz="900" b="0" i="0" u="none" strike="noStrike" dirty="0">
              <a:solidFill>
                <a:srgbClr val="FF0000"/>
              </a:solidFill>
              <a:latin typeface="Poppins" pitchFamily="2" charset="0"/>
              <a:ea typeface="思源黑体 CN Regular" pitchFamily="34" charset="-122"/>
              <a:cs typeface="Poppins" pitchFamily="2" charset="0"/>
            </a:rPr>
            <a:t>GLP</a:t>
          </a:r>
          <a:r>
            <a:rPr lang="zh-CN" altLang="en-US" sz="900" b="0" i="0" u="none" strike="noStrike" dirty="0">
              <a:solidFill>
                <a:srgbClr val="FF0000"/>
              </a:solidFill>
              <a:latin typeface="Poppins" pitchFamily="2" charset="0"/>
              <a:ea typeface="思源黑体 CN Regular" pitchFamily="34" charset="-122"/>
              <a:cs typeface="Poppins" pitchFamily="2" charset="0"/>
            </a:rPr>
            <a:t>的要求</a:t>
          </a:r>
          <a:r>
            <a:rPr lang="zh-CN" altLang="en-US" sz="900" b="0" i="0" u="none" strike="noStrike" dirty="0">
              <a:solidFill>
                <a:schemeClr val="tx1"/>
              </a:solidFill>
              <a:latin typeface="Poppins" pitchFamily="2" charset="0"/>
              <a:ea typeface="思源黑体 CN Regular" pitchFamily="34" charset="-122"/>
              <a:cs typeface="Poppins" pitchFamily="2" charset="0"/>
            </a:rPr>
            <a:t>，这些方法应该具有</a:t>
          </a:r>
          <a:r>
            <a:rPr lang="zh-CN" altLang="en-US" sz="900" b="0" i="0" u="none" strike="noStrike" dirty="0">
              <a:solidFill>
                <a:srgbClr val="FF0000"/>
              </a:solidFill>
              <a:latin typeface="Poppins" pitchFamily="2" charset="0"/>
              <a:ea typeface="思源黑体 CN Regular" pitchFamily="34" charset="-122"/>
              <a:cs typeface="Poppins" pitchFamily="2" charset="0"/>
            </a:rPr>
            <a:t>足够的敏感性和重复性</a:t>
          </a:r>
          <a:r>
            <a:rPr lang="zh-CN" altLang="en-US" sz="900" b="0" i="0" u="none" strike="noStrike" dirty="0">
              <a:solidFill>
                <a:schemeClr val="tx1"/>
              </a:solidFill>
              <a:latin typeface="Poppins" pitchFamily="2" charset="0"/>
              <a:ea typeface="思源黑体 CN Regular" pitchFamily="34" charset="-122"/>
              <a:cs typeface="Poppins" pitchFamily="2" charset="0"/>
            </a:rPr>
            <a:t>，具有足够的重复实验确保结果具有充分的统计学可信度。</a:t>
          </a:r>
          <a:endParaRPr lang="zh-CN" altLang="en-US" sz="900" dirty="0">
            <a:solidFill>
              <a:schemeClr val="dk1"/>
            </a:solidFill>
            <a:latin typeface="Poppins" pitchFamily="2" charset="0"/>
            <a:ea typeface="思源黑体 CN Regular" pitchFamily="34" charset="-122"/>
            <a:cs typeface="Poppins" pitchFamily="2" charset="0"/>
          </a:endParaRPr>
        </a:p>
        <a:p>
          <a:pPr marL="57150" lvl="1" indent="-57150" rtl="0">
            <a:lnSpc>
              <a:spcPct val="100000"/>
            </a:lnSpc>
            <a:spcBef>
              <a:spcPct val="0"/>
            </a:spcBef>
            <a:spcAft>
              <a:spcPct val="15000"/>
            </a:spcAft>
            <a:buChar char="•"/>
          </a:pPr>
          <a:r>
            <a:rPr lang="en-US" altLang="zh-CN" sz="900" dirty="0">
              <a:solidFill>
                <a:schemeClr val="tx1"/>
              </a:solidFill>
              <a:latin typeface="Poppins" pitchFamily="2" charset="0"/>
              <a:ea typeface="思源黑体 CN Regular" pitchFamily="34" charset="-122"/>
              <a:cs typeface="Poppins" pitchFamily="2" charset="0"/>
            </a:rPr>
            <a:t>PCR</a:t>
          </a:r>
          <a:r>
            <a:rPr lang="zh-CN" altLang="en-US" sz="900" dirty="0">
              <a:solidFill>
                <a:schemeClr val="tx1"/>
              </a:solidFill>
              <a:latin typeface="Poppins" pitchFamily="2" charset="0"/>
              <a:ea typeface="思源黑体 CN Regular" pitchFamily="34" charset="-122"/>
              <a:cs typeface="Poppins" pitchFamily="2" charset="0"/>
            </a:rPr>
            <a:t>检测方法只能用于病毒去除检测，不能评价病毒灭活效果。</a:t>
          </a:r>
          <a:endParaRPr lang="en-US" altLang="zh-CN" sz="900" dirty="0">
            <a:solidFill>
              <a:schemeClr val="tx1"/>
            </a:solidFill>
            <a:latin typeface="Poppins" pitchFamily="2" charset="0"/>
            <a:ea typeface="思源黑体 CN Regular" pitchFamily="34" charset="-122"/>
            <a:cs typeface="Poppins" pitchFamily="2" charset="0"/>
          </a:endParaRPr>
        </a:p>
        <a:p>
          <a:pPr marL="57150" lvl="1" indent="-57150" rtl="0">
            <a:lnSpc>
              <a:spcPct val="100000"/>
            </a:lnSpc>
            <a:spcBef>
              <a:spcPct val="0"/>
            </a:spcBef>
            <a:spcAft>
              <a:spcPct val="15000"/>
            </a:spcAft>
            <a:buChar char="•"/>
          </a:pPr>
          <a:endParaRPr lang="en-US" altLang="zh-CN" sz="900" dirty="0">
            <a:solidFill>
              <a:schemeClr val="tx1"/>
            </a:solidFill>
            <a:latin typeface="Poppins" pitchFamily="2" charset="0"/>
            <a:ea typeface="思源黑体 CN Regular" pitchFamily="34" charset="-122"/>
            <a:cs typeface="Poppins" pitchFamily="2" charset="0"/>
          </a:endParaRPr>
        </a:p>
        <a:p>
          <a:pPr marL="57150" lvl="1" indent="-57150" rtl="0">
            <a:lnSpc>
              <a:spcPct val="100000"/>
            </a:lnSpc>
            <a:spcBef>
              <a:spcPct val="0"/>
            </a:spcBef>
            <a:spcAft>
              <a:spcPct val="15000"/>
            </a:spcAft>
            <a:buChar char="•"/>
          </a:pPr>
          <a:r>
            <a:rPr lang="zh-CN" altLang="en-US" sz="900" b="0" i="0" u="none" strike="noStrike" dirty="0">
              <a:solidFill>
                <a:schemeClr val="tx1"/>
              </a:solidFill>
              <a:latin typeface="Poppins" pitchFamily="2" charset="0"/>
              <a:ea typeface="思源黑体 CN Regular" pitchFamily="34" charset="-122"/>
              <a:cs typeface="Poppins" pitchFamily="2" charset="0"/>
            </a:rPr>
            <a:t>用于病毒检测的分析方法的适用性应得到验证。</a:t>
          </a:r>
          <a:endParaRPr lang="en-US" altLang="zh-CN" sz="900" b="0" i="0" u="none" strike="noStrike" dirty="0">
            <a:solidFill>
              <a:schemeClr val="tx1"/>
            </a:solidFill>
            <a:latin typeface="Poppins" pitchFamily="2" charset="0"/>
            <a:ea typeface="思源黑体 CN Regular" pitchFamily="34" charset="-122"/>
            <a:cs typeface="Poppins" pitchFamily="2" charset="0"/>
          </a:endParaRPr>
        </a:p>
      </dsp:txBody>
      <dsp:txXfrm>
        <a:off x="4347417" y="627552"/>
        <a:ext cx="1905383" cy="2315677"/>
      </dsp:txXfrm>
    </dsp:sp>
    <dsp:sp modelId="{028679BB-2F52-4F4A-8051-F35D7EBB9270}">
      <dsp:nvSpPr>
        <dsp:cNvPr id="9" name="矩形 8"/>
        <dsp:cNvSpPr/>
      </dsp:nvSpPr>
      <dsp:spPr bwMode="white">
        <a:xfrm>
          <a:off x="6519553" y="9099"/>
          <a:ext cx="1905383" cy="618453"/>
        </a:xfrm>
        <a:prstGeom prst="rect">
          <a:avLst/>
        </a:prstGeom>
        <a:solidFill>
          <a:srgbClr val="377D6C"/>
        </a:solidFill>
        <a:ln>
          <a:solidFill>
            <a:srgbClr val="377D6C"/>
          </a:solidFill>
        </a:ln>
      </dsp:spPr>
      <dsp:style>
        <a:lnRef idx="2">
          <a:schemeClr val="accent1"/>
        </a:lnRef>
        <a:fillRef idx="1">
          <a:schemeClr val="accent1"/>
        </a:fillRef>
        <a:effectRef idx="0">
          <a:scrgbClr r="0" g="0" b="0"/>
        </a:effectRef>
        <a:fontRef idx="minor">
          <a:schemeClr val="lt1"/>
        </a:fontRef>
      </dsp:style>
      <dsp:txBody>
        <a:bodyPr lIns="99568" tIns="56896" rIns="99568" bIns="56896"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400" b="1" dirty="0">
              <a:latin typeface="Poppins" pitchFamily="2" charset="0"/>
              <a:ea typeface="思源黑体 CN Regular" pitchFamily="34" charset="-122"/>
              <a:cs typeface="Poppins" pitchFamily="2" charset="0"/>
            </a:rPr>
            <a:t>中国</a:t>
          </a:r>
        </a:p>
      </dsp:txBody>
      <dsp:txXfrm>
        <a:off x="6519553" y="9099"/>
        <a:ext cx="1905383" cy="618453"/>
      </dsp:txXfrm>
    </dsp:sp>
    <dsp:sp modelId="{6B88D0C7-AE97-4A4B-A5E0-D91906CF2466}">
      <dsp:nvSpPr>
        <dsp:cNvPr id="10" name="矩形 9"/>
        <dsp:cNvSpPr/>
      </dsp:nvSpPr>
      <dsp:spPr bwMode="white">
        <a:xfrm>
          <a:off x="6519553" y="627552"/>
          <a:ext cx="1905383" cy="2315677"/>
        </a:xfrm>
        <a:prstGeom prst="rect">
          <a:avLst/>
        </a:prstGeom>
        <a:solidFill>
          <a:schemeClr val="bg1">
            <a:alpha val="90000"/>
          </a:schemeClr>
        </a:solidFill>
        <a:ln>
          <a:solidFill>
            <a:srgbClr val="2A6053">
              <a:alpha val="90000"/>
            </a:srgbClr>
          </a:solidFill>
        </a:ln>
      </dsp:spPr>
      <dsp:style>
        <a:lnRef idx="2">
          <a:schemeClr val="accent1">
            <a:alpha val="90000"/>
            <a:tint val="40000"/>
          </a:schemeClr>
        </a:lnRef>
        <a:fillRef idx="1">
          <a:schemeClr val="accent1">
            <a:alpha val="90000"/>
            <a:tint val="40000"/>
          </a:schemeClr>
        </a:fillRef>
        <a:effectRef idx="0">
          <a:scrgbClr r="0" g="0" b="0"/>
        </a:effectRef>
        <a:fontRef idx="minor"/>
      </dsp:style>
      <dsp:txBody>
        <a:bodyPr lIns="48006" tIns="48006" rIns="64008" bIns="72009" anchor="t"/>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57150" lvl="1" indent="-57150">
            <a:lnSpc>
              <a:spcPct val="100000"/>
            </a:lnSpc>
            <a:spcBef>
              <a:spcPct val="0"/>
            </a:spcBef>
            <a:spcAft>
              <a:spcPct val="15000"/>
            </a:spcAft>
            <a:buChar char="•"/>
          </a:pPr>
          <a:r>
            <a:rPr lang="zh-CN" altLang="en-US" sz="900" b="0" i="0" u="none" strike="noStrike" dirty="0">
              <a:solidFill>
                <a:schemeClr val="tx1"/>
              </a:solidFill>
              <a:latin typeface="Poppins" pitchFamily="2" charset="0"/>
              <a:ea typeface="思源黑体 CN Regular" pitchFamily="34" charset="-122"/>
              <a:cs typeface="Poppins" pitchFamily="2" charset="0"/>
            </a:rPr>
            <a:t>应尽可能选择</a:t>
          </a:r>
          <a:r>
            <a:rPr lang="zh-CN" altLang="en-US" sz="900" b="0" i="0" u="none" strike="noStrike" dirty="0">
              <a:solidFill>
                <a:srgbClr val="FF0000"/>
              </a:solidFill>
              <a:latin typeface="Poppins" pitchFamily="2" charset="0"/>
              <a:ea typeface="思源黑体 CN Regular" pitchFamily="34" charset="-122"/>
              <a:cs typeface="Poppins" pitchFamily="2" charset="0"/>
            </a:rPr>
            <a:t>灵敏度高</a:t>
          </a:r>
          <a:r>
            <a:rPr lang="zh-CN" altLang="en-US" sz="900" b="0" i="0" u="none" strike="noStrike" dirty="0">
              <a:solidFill>
                <a:schemeClr val="tx1"/>
              </a:solidFill>
              <a:latin typeface="Poppins" pitchFamily="2" charset="0"/>
              <a:ea typeface="思源黑体 CN Regular" pitchFamily="34" charset="-122"/>
              <a:cs typeface="Poppins" pitchFamily="2" charset="0"/>
            </a:rPr>
            <a:t>的病毒检测方法，以确保对灭活效果的准确判定。用于病毒清除研究的检测方法应经评估，评估包括灵敏度、特异性、重复性、缓冲液</a:t>
          </a:r>
          <a:r>
            <a:rPr lang="en-US" altLang="zh-CN" sz="900" b="0" i="0" u="none" strike="noStrike" dirty="0">
              <a:solidFill>
                <a:schemeClr val="tx1"/>
              </a:solidFill>
              <a:latin typeface="Poppins" pitchFamily="2" charset="0"/>
              <a:ea typeface="思源黑体 CN Regular" pitchFamily="34" charset="-122"/>
              <a:cs typeface="Poppins" pitchFamily="2" charset="0"/>
            </a:rPr>
            <a:t>/</a:t>
          </a:r>
          <a:r>
            <a:rPr lang="zh-CN" altLang="en-US" sz="900" b="0" i="0" u="none" strike="noStrike" dirty="0">
              <a:solidFill>
                <a:schemeClr val="tx1"/>
              </a:solidFill>
              <a:latin typeface="Poppins" pitchFamily="2" charset="0"/>
              <a:ea typeface="思源黑体 CN Regular" pitchFamily="34" charset="-122"/>
              <a:cs typeface="Poppins" pitchFamily="2" charset="0"/>
            </a:rPr>
            <a:t>基质对病毒感染力的干扰、可能影响选用指示病毒对细胞感染能力的产品及缓冲液的细胞毒性分析等。</a:t>
          </a:r>
          <a:endParaRPr lang="zh-CN" altLang="en-US" sz="900" dirty="0">
            <a:solidFill>
              <a:schemeClr val="dk1"/>
            </a:solidFill>
            <a:latin typeface="Poppins" pitchFamily="2" charset="0"/>
            <a:ea typeface="思源黑体 CN Regular" pitchFamily="34" charset="-122"/>
            <a:cs typeface="Poppins" pitchFamily="2" charset="0"/>
          </a:endParaRPr>
        </a:p>
        <a:p>
          <a:pPr marL="57150" lvl="1" indent="-57150">
            <a:lnSpc>
              <a:spcPct val="100000"/>
            </a:lnSpc>
            <a:spcBef>
              <a:spcPct val="0"/>
            </a:spcBef>
            <a:spcAft>
              <a:spcPct val="15000"/>
            </a:spcAft>
            <a:buChar char="•"/>
          </a:pPr>
          <a:r>
            <a:rPr lang="zh-CN" altLang="en-US" sz="900" b="0" i="0" u="none" strike="noStrike" dirty="0">
              <a:solidFill>
                <a:schemeClr val="tx1"/>
              </a:solidFill>
              <a:latin typeface="Poppins" pitchFamily="2" charset="0"/>
              <a:ea typeface="思源黑体 CN Regular" pitchFamily="34" charset="-122"/>
              <a:cs typeface="Poppins" pitchFamily="2" charset="0"/>
            </a:rPr>
            <a:t>常用病毒检测方法可采用病毒含量或滴度检查（包括蚀斑形成试验和细胞病变法）或定量病毒核酸检测相关技术。</a:t>
          </a:r>
          <a:endParaRPr lang="en-US" altLang="zh-CN" sz="900" b="0" i="0" u="none" strike="noStrike" dirty="0">
            <a:solidFill>
              <a:schemeClr val="tx1"/>
            </a:solidFill>
            <a:latin typeface="Poppins" pitchFamily="2" charset="0"/>
            <a:ea typeface="思源黑体 CN Regular" pitchFamily="34" charset="-122"/>
            <a:cs typeface="Poppins" pitchFamily="2" charset="0"/>
          </a:endParaRPr>
        </a:p>
      </dsp:txBody>
      <dsp:txXfrm>
        <a:off x="6519553" y="627552"/>
        <a:ext cx="1905383" cy="2315677"/>
      </dsp:txXfrm>
    </dsp:sp>
  </dsp:spTree>
</dsp:drawing>
</file>

<file path=ppt/diagrams/drawing9.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424936" cy="2664296"/>
        <a:chOff x="0" y="0"/>
        <a:chExt cx="8424936" cy="2664296"/>
      </a:xfrm>
    </dsp:grpSpPr>
    <dsp:sp modelId="{0FCDC40A-096B-49D2-AEDF-30BFC03D8573}">
      <dsp:nvSpPr>
        <dsp:cNvPr id="3" name="矩形 2"/>
        <dsp:cNvSpPr/>
      </dsp:nvSpPr>
      <dsp:spPr bwMode="white">
        <a:xfrm>
          <a:off x="1572" y="2162"/>
          <a:ext cx="1905383" cy="594626"/>
        </a:xfrm>
        <a:prstGeom prst="rect">
          <a:avLst/>
        </a:prstGeom>
        <a:solidFill>
          <a:srgbClr val="377D6C"/>
        </a:solidFill>
        <a:ln>
          <a:solidFill>
            <a:srgbClr val="377D6C"/>
          </a:solidFill>
        </a:ln>
      </dsp:spPr>
      <dsp:style>
        <a:lnRef idx="2">
          <a:schemeClr val="accent1"/>
        </a:lnRef>
        <a:fillRef idx="1">
          <a:schemeClr val="accent1"/>
        </a:fillRef>
        <a:effectRef idx="0">
          <a:scrgbClr r="0" g="0" b="0"/>
        </a:effectRef>
        <a:fontRef idx="minor">
          <a:schemeClr val="lt1"/>
        </a:fontRef>
      </dsp:style>
      <dsp:txBody>
        <a:bodyPr vert="horz" wrap="square" lIns="99568" tIns="56896" rIns="99568" bIns="56896"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1400" b="1" dirty="0">
              <a:latin typeface="Poppins" pitchFamily="2" charset="0"/>
              <a:ea typeface="思源黑体 CN Regular" pitchFamily="34" charset="-122"/>
              <a:cs typeface="Poppins" pitchFamily="2" charset="0"/>
              <a:sym typeface="+mn-ea"/>
            </a:rPr>
            <a:t>ICHQ5A</a:t>
          </a:r>
          <a:r>
            <a:rPr lang="zh-CN" altLang="en-US" sz="1400" b="1" dirty="0">
              <a:latin typeface="Poppins" pitchFamily="2" charset="0"/>
              <a:ea typeface="思源黑体 CN Regular" pitchFamily="34" charset="-122"/>
              <a:cs typeface="Poppins" pitchFamily="2" charset="0"/>
              <a:sym typeface="+mn-ea"/>
            </a:rPr>
            <a:t>（</a:t>
          </a:r>
          <a:r>
            <a:rPr lang="en-US" altLang="zh-CN" sz="1400" b="1" dirty="0">
              <a:latin typeface="Poppins" pitchFamily="2" charset="0"/>
              <a:ea typeface="思源黑体 CN Regular" pitchFamily="34" charset="-122"/>
              <a:cs typeface="Poppins" pitchFamily="2" charset="0"/>
              <a:sym typeface="+mn-ea"/>
            </a:rPr>
            <a:t>R1</a:t>
          </a:r>
          <a:r>
            <a:rPr lang="zh-CN" altLang="en-US" sz="1400" b="1" dirty="0">
              <a:latin typeface="Poppins" pitchFamily="2" charset="0"/>
              <a:ea typeface="思源黑体 CN Regular" pitchFamily="34" charset="-122"/>
              <a:cs typeface="Poppins" pitchFamily="2" charset="0"/>
              <a:sym typeface="+mn-ea"/>
            </a:rPr>
            <a:t>）</a:t>
          </a:r>
          <a:endParaRPr lang="zh-CN" altLang="en-US" sz="1400" b="1" dirty="0">
            <a:latin typeface="Poppins" pitchFamily="2" charset="0"/>
            <a:ea typeface="思源黑体 CN Regular" pitchFamily="34" charset="-122"/>
            <a:cs typeface="Poppins" pitchFamily="2" charset="0"/>
          </a:endParaRPr>
        </a:p>
      </dsp:txBody>
      <dsp:txXfrm>
        <a:off x="1572" y="2162"/>
        <a:ext cx="1905383" cy="594626"/>
      </dsp:txXfrm>
    </dsp:sp>
    <dsp:sp modelId="{B2EAD1FF-088B-4A8F-99AE-BDD2752ABEF7}">
      <dsp:nvSpPr>
        <dsp:cNvPr id="4" name="矩形 3"/>
        <dsp:cNvSpPr/>
      </dsp:nvSpPr>
      <dsp:spPr bwMode="white">
        <a:xfrm>
          <a:off x="0" y="601112"/>
          <a:ext cx="1908527" cy="2061022"/>
        </a:xfrm>
        <a:prstGeom prst="rect">
          <a:avLst/>
        </a:prstGeom>
        <a:solidFill>
          <a:schemeClr val="bg1">
            <a:alpha val="90000"/>
          </a:schemeClr>
        </a:solidFill>
        <a:ln>
          <a:solidFill>
            <a:srgbClr val="2A6053">
              <a:alpha val="90000"/>
            </a:srgbClr>
          </a:solidFill>
        </a:ln>
      </dsp:spPr>
      <dsp:style>
        <a:lnRef idx="2">
          <a:schemeClr val="accent1">
            <a:alpha val="90000"/>
            <a:tint val="40000"/>
          </a:schemeClr>
        </a:lnRef>
        <a:fillRef idx="1">
          <a:schemeClr val="accent1">
            <a:alpha val="90000"/>
            <a:tint val="40000"/>
          </a:schemeClr>
        </a:fillRef>
        <a:effectRef idx="0">
          <a:scrgbClr r="0" g="0" b="0"/>
        </a:effectRef>
        <a:fontRef idx="minor"/>
      </dsp:style>
      <dsp:txBody>
        <a:bodyPr lIns="48006" tIns="48006" rIns="64008" bIns="72009" anchor="t"/>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57150" lvl="1" indent="-57150">
            <a:lnSpc>
              <a:spcPct val="100000"/>
            </a:lnSpc>
            <a:spcBef>
              <a:spcPct val="0"/>
            </a:spcBef>
            <a:spcAft>
              <a:spcPct val="15000"/>
            </a:spcAft>
            <a:buChar char="•"/>
          </a:pPr>
          <a:r>
            <a:rPr lang="zh-CN" altLang="en-US" sz="900" b="0" i="0" u="none" strike="noStrike" dirty="0">
              <a:solidFill>
                <a:schemeClr val="tx1"/>
              </a:solidFill>
              <a:latin typeface="Poppins" pitchFamily="2" charset="0"/>
              <a:ea typeface="思源黑体 CN Regular" pitchFamily="34" charset="-122"/>
              <a:cs typeface="Poppins" pitchFamily="2" charset="0"/>
            </a:rPr>
            <a:t>应分别单独评价</a:t>
          </a:r>
          <a:r>
            <a:rPr lang="zh-CN" altLang="en-US" sz="900" b="0" i="0" u="none" strike="noStrike" dirty="0">
              <a:solidFill>
                <a:srgbClr val="FF0000"/>
              </a:solidFill>
              <a:latin typeface="Poppins" pitchFamily="2" charset="0"/>
              <a:ea typeface="思源黑体 CN Regular" pitchFamily="34" charset="-122"/>
              <a:cs typeface="Poppins" pitchFamily="2" charset="0"/>
            </a:rPr>
            <a:t>缓冲液和制品</a:t>
          </a:r>
          <a:r>
            <a:rPr lang="zh-CN" altLang="en-US" sz="900" b="0" i="0" u="none" strike="noStrike" dirty="0">
              <a:solidFill>
                <a:schemeClr val="tx1"/>
              </a:solidFill>
              <a:latin typeface="Poppins" pitchFamily="2" charset="0"/>
              <a:ea typeface="思源黑体 CN Regular" pitchFamily="34" charset="-122"/>
              <a:cs typeface="Poppins" pitchFamily="2" charset="0"/>
            </a:rPr>
            <a:t>在病毒滴度检测方法中的毒性和干扰作用。</a:t>
          </a:r>
          <a:endParaRPr lang="zh-CN" altLang="en-US" sz="900" dirty="0">
            <a:solidFill>
              <a:schemeClr val="dk1"/>
            </a:solidFill>
            <a:latin typeface="Poppins" pitchFamily="2" charset="0"/>
            <a:ea typeface="思源黑体 CN Regular" pitchFamily="34" charset="-122"/>
            <a:cs typeface="Poppins" pitchFamily="2" charset="0"/>
          </a:endParaRPr>
        </a:p>
      </dsp:txBody>
      <dsp:txXfrm>
        <a:off x="0" y="601112"/>
        <a:ext cx="1908527" cy="2061022"/>
      </dsp:txXfrm>
    </dsp:sp>
    <dsp:sp modelId="{B3E6E513-4B89-41AA-9981-857D955E5816}">
      <dsp:nvSpPr>
        <dsp:cNvPr id="5" name="矩形 4"/>
        <dsp:cNvSpPr/>
      </dsp:nvSpPr>
      <dsp:spPr bwMode="white">
        <a:xfrm>
          <a:off x="2175280" y="0"/>
          <a:ext cx="1905383" cy="561578"/>
        </a:xfrm>
        <a:prstGeom prst="rect">
          <a:avLst/>
        </a:prstGeom>
        <a:solidFill>
          <a:srgbClr val="377D6C"/>
        </a:solidFill>
        <a:ln>
          <a:solidFill>
            <a:srgbClr val="377D6C"/>
          </a:solidFill>
        </a:ln>
      </dsp:spPr>
      <dsp:style>
        <a:lnRef idx="2">
          <a:schemeClr val="accent1"/>
        </a:lnRef>
        <a:fillRef idx="1">
          <a:schemeClr val="accent1"/>
        </a:fillRef>
        <a:effectRef idx="0">
          <a:scrgbClr r="0" g="0" b="0"/>
        </a:effectRef>
        <a:fontRef idx="minor">
          <a:schemeClr val="lt1"/>
        </a:fontRef>
      </dsp:style>
      <dsp:txBody>
        <a:bodyPr lIns="99568" tIns="56896" rIns="99568" bIns="56896"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1400" b="1" dirty="0">
              <a:latin typeface="Poppins" pitchFamily="2" charset="0"/>
              <a:ea typeface="思源黑体 CN Regular" pitchFamily="34" charset="-122"/>
              <a:cs typeface="Poppins" pitchFamily="2" charset="0"/>
            </a:rPr>
            <a:t>FDA</a:t>
          </a:r>
          <a:endParaRPr lang="zh-CN" altLang="en-US" sz="1400" b="1" dirty="0">
            <a:latin typeface="Poppins" pitchFamily="2" charset="0"/>
            <a:ea typeface="思源黑体 CN Regular" pitchFamily="34" charset="-122"/>
            <a:cs typeface="Poppins" pitchFamily="2" charset="0"/>
          </a:endParaRPr>
        </a:p>
      </dsp:txBody>
      <dsp:txXfrm>
        <a:off x="2175280" y="0"/>
        <a:ext cx="1905383" cy="561578"/>
      </dsp:txXfrm>
    </dsp:sp>
    <dsp:sp modelId="{65B416BE-A5E7-40DE-B082-6B25D1D927B2}">
      <dsp:nvSpPr>
        <dsp:cNvPr id="6" name="矩形 5"/>
        <dsp:cNvSpPr/>
      </dsp:nvSpPr>
      <dsp:spPr bwMode="white">
        <a:xfrm>
          <a:off x="2175280" y="561578"/>
          <a:ext cx="1905383" cy="2102718"/>
        </a:xfrm>
        <a:prstGeom prst="rect">
          <a:avLst/>
        </a:prstGeom>
        <a:solidFill>
          <a:schemeClr val="bg1">
            <a:alpha val="90000"/>
          </a:schemeClr>
        </a:solidFill>
        <a:ln>
          <a:solidFill>
            <a:srgbClr val="2A6053">
              <a:alpha val="90000"/>
            </a:srgbClr>
          </a:solidFill>
        </a:ln>
      </dsp:spPr>
      <dsp:style>
        <a:lnRef idx="2">
          <a:schemeClr val="accent1">
            <a:alpha val="90000"/>
            <a:tint val="40000"/>
          </a:schemeClr>
        </a:lnRef>
        <a:fillRef idx="1">
          <a:schemeClr val="accent1">
            <a:alpha val="90000"/>
            <a:tint val="40000"/>
          </a:schemeClr>
        </a:fillRef>
        <a:effectRef idx="0">
          <a:scrgbClr r="0" g="0" b="0"/>
        </a:effectRef>
        <a:fontRef idx="minor"/>
      </dsp:style>
      <dsp:txBody>
        <a:bodyPr lIns="48006" tIns="48006" rIns="64008" bIns="72009" anchor="t"/>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57150" lvl="1" indent="-57150">
            <a:lnSpc>
              <a:spcPct val="100000"/>
            </a:lnSpc>
            <a:spcBef>
              <a:spcPct val="0"/>
            </a:spcBef>
            <a:spcAft>
              <a:spcPct val="15000"/>
            </a:spcAft>
            <a:buChar char="•"/>
          </a:pPr>
          <a:r>
            <a:rPr lang="zh-CN" altLang="en-US" sz="900" b="0" i="0" u="none" strike="noStrike" dirty="0">
              <a:solidFill>
                <a:schemeClr val="tx1"/>
              </a:solidFill>
              <a:latin typeface="Poppins" pitchFamily="2" charset="0"/>
              <a:ea typeface="思源黑体 CN Regular" pitchFamily="34" charset="-122"/>
              <a:cs typeface="Poppins" pitchFamily="2" charset="0"/>
            </a:rPr>
            <a:t>应单独评估</a:t>
          </a:r>
          <a:r>
            <a:rPr lang="zh-CN" altLang="en-US" sz="900" b="0" i="0" u="none" strike="noStrike" dirty="0">
              <a:solidFill>
                <a:srgbClr val="FF0000"/>
              </a:solidFill>
              <a:latin typeface="Poppins" pitchFamily="2" charset="0"/>
              <a:ea typeface="思源黑体 CN Regular" pitchFamily="34" charset="-122"/>
              <a:cs typeface="Poppins" pitchFamily="2" charset="0"/>
            </a:rPr>
            <a:t>缓冲液和样品</a:t>
          </a:r>
          <a:r>
            <a:rPr lang="zh-CN" altLang="en-US" sz="900" b="0" i="0" u="none" strike="noStrike" dirty="0">
              <a:solidFill>
                <a:schemeClr val="tx1"/>
              </a:solidFill>
              <a:latin typeface="Poppins" pitchFamily="2" charset="0"/>
              <a:ea typeface="思源黑体 CN Regular" pitchFamily="34" charset="-122"/>
              <a:cs typeface="Poppins" pitchFamily="2" charset="0"/>
            </a:rPr>
            <a:t>在病毒滴度检测方法中的毒性和干扰。</a:t>
          </a:r>
          <a:endParaRPr lang="zh-CN" altLang="en-US" sz="900" dirty="0">
            <a:solidFill>
              <a:schemeClr val="dk1"/>
            </a:solidFill>
            <a:latin typeface="Poppins" pitchFamily="2" charset="0"/>
            <a:ea typeface="思源黑体 CN Regular" pitchFamily="34" charset="-122"/>
            <a:cs typeface="Poppins" pitchFamily="2" charset="0"/>
          </a:endParaRPr>
        </a:p>
      </dsp:txBody>
      <dsp:txXfrm>
        <a:off x="2175280" y="561578"/>
        <a:ext cx="1905383" cy="2102718"/>
      </dsp:txXfrm>
    </dsp:sp>
    <dsp:sp modelId="{AA2AA248-AF19-4989-93BA-EFA6F4EDC5E3}">
      <dsp:nvSpPr>
        <dsp:cNvPr id="7" name="矩形 6"/>
        <dsp:cNvSpPr/>
      </dsp:nvSpPr>
      <dsp:spPr bwMode="white">
        <a:xfrm>
          <a:off x="4347417" y="0"/>
          <a:ext cx="1905383" cy="561578"/>
        </a:xfrm>
        <a:prstGeom prst="rect">
          <a:avLst/>
        </a:prstGeom>
        <a:solidFill>
          <a:srgbClr val="377D6C"/>
        </a:solidFill>
        <a:ln>
          <a:solidFill>
            <a:srgbClr val="377D6C"/>
          </a:solidFill>
        </a:ln>
      </dsp:spPr>
      <dsp:style>
        <a:lnRef idx="2">
          <a:schemeClr val="accent1"/>
        </a:lnRef>
        <a:fillRef idx="1">
          <a:schemeClr val="accent1"/>
        </a:fillRef>
        <a:effectRef idx="0">
          <a:scrgbClr r="0" g="0" b="0"/>
        </a:effectRef>
        <a:fontRef idx="minor">
          <a:schemeClr val="lt1"/>
        </a:fontRef>
      </dsp:style>
      <dsp:txBody>
        <a:bodyPr lIns="99568" tIns="56896" rIns="99568" bIns="56896"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1400" b="1" dirty="0">
              <a:latin typeface="Poppins" pitchFamily="2" charset="0"/>
              <a:ea typeface="思源黑体 CN Regular" pitchFamily="34" charset="-122"/>
              <a:cs typeface="Poppins" pitchFamily="2" charset="0"/>
            </a:rPr>
            <a:t>EMEA</a:t>
          </a:r>
          <a:endParaRPr lang="zh-CN" altLang="en-US" sz="1400" b="1" dirty="0">
            <a:latin typeface="Poppins" pitchFamily="2" charset="0"/>
            <a:ea typeface="思源黑体 CN Regular" pitchFamily="34" charset="-122"/>
            <a:cs typeface="Poppins" pitchFamily="2" charset="0"/>
          </a:endParaRPr>
        </a:p>
      </dsp:txBody>
      <dsp:txXfrm>
        <a:off x="4347417" y="0"/>
        <a:ext cx="1905383" cy="561578"/>
      </dsp:txXfrm>
    </dsp:sp>
    <dsp:sp modelId="{1C086951-84CF-459A-A7A7-307FEBE19726}">
      <dsp:nvSpPr>
        <dsp:cNvPr id="8" name="矩形 7"/>
        <dsp:cNvSpPr/>
      </dsp:nvSpPr>
      <dsp:spPr bwMode="white">
        <a:xfrm>
          <a:off x="4347417" y="561578"/>
          <a:ext cx="1905383" cy="2102718"/>
        </a:xfrm>
        <a:prstGeom prst="rect">
          <a:avLst/>
        </a:prstGeom>
        <a:solidFill>
          <a:schemeClr val="bg1">
            <a:alpha val="90000"/>
          </a:schemeClr>
        </a:solidFill>
        <a:ln>
          <a:solidFill>
            <a:srgbClr val="2A6053">
              <a:alpha val="90000"/>
            </a:srgbClr>
          </a:solidFill>
        </a:ln>
      </dsp:spPr>
      <dsp:style>
        <a:lnRef idx="2">
          <a:schemeClr val="accent1">
            <a:alpha val="90000"/>
            <a:tint val="40000"/>
          </a:schemeClr>
        </a:lnRef>
        <a:fillRef idx="1">
          <a:schemeClr val="accent1">
            <a:alpha val="90000"/>
            <a:tint val="40000"/>
          </a:schemeClr>
        </a:fillRef>
        <a:effectRef idx="0">
          <a:scrgbClr r="0" g="0" b="0"/>
        </a:effectRef>
        <a:fontRef idx="minor"/>
      </dsp:style>
      <dsp:txBody>
        <a:bodyPr lIns="48006" tIns="48006" rIns="64008" bIns="72009" anchor="t"/>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57150" lvl="1" indent="-57150">
            <a:lnSpc>
              <a:spcPct val="100000"/>
            </a:lnSpc>
            <a:spcBef>
              <a:spcPct val="0"/>
            </a:spcBef>
            <a:spcAft>
              <a:spcPct val="15000"/>
            </a:spcAft>
            <a:buChar char="•"/>
          </a:pPr>
          <a:r>
            <a:rPr lang="zh-CN" altLang="en-US" sz="900" b="0" i="0" u="none" strike="noStrike" dirty="0">
              <a:solidFill>
                <a:schemeClr val="tx1"/>
              </a:solidFill>
              <a:latin typeface="Poppins" pitchFamily="2" charset="0"/>
              <a:ea typeface="思源黑体 CN Regular" pitchFamily="34" charset="-122"/>
              <a:cs typeface="Poppins" pitchFamily="2" charset="0"/>
            </a:rPr>
            <a:t>样品对检测结果的影响包括</a:t>
          </a:r>
          <a:r>
            <a:rPr lang="zh-CN" altLang="en-US" sz="900" b="0" i="0" u="none" strike="noStrike" dirty="0">
              <a:solidFill>
                <a:srgbClr val="FF0000"/>
              </a:solidFill>
              <a:latin typeface="Poppins" pitchFamily="2" charset="0"/>
              <a:ea typeface="思源黑体 CN Regular" pitchFamily="34" charset="-122"/>
              <a:cs typeface="Poppins" pitchFamily="2" charset="0"/>
            </a:rPr>
            <a:t>样品毒性影响</a:t>
          </a:r>
          <a:r>
            <a:rPr lang="zh-CN" altLang="en-US" sz="900" b="0" i="0" u="none" strike="noStrike" dirty="0">
              <a:solidFill>
                <a:schemeClr val="tx1"/>
              </a:solidFill>
              <a:latin typeface="Poppins" pitchFamily="2" charset="0"/>
              <a:ea typeface="思源黑体 CN Regular" pitchFamily="34" charset="-122"/>
              <a:cs typeface="Poppins" pitchFamily="2" charset="0"/>
            </a:rPr>
            <a:t>，应该记录样品的检测限度。</a:t>
          </a:r>
          <a:endParaRPr lang="zh-CN" altLang="en-US" sz="900" dirty="0">
            <a:solidFill>
              <a:schemeClr val="dk1"/>
            </a:solidFill>
            <a:latin typeface="Poppins" pitchFamily="2" charset="0"/>
            <a:ea typeface="思源黑体 CN Regular" pitchFamily="34" charset="-122"/>
            <a:cs typeface="Poppins" pitchFamily="2" charset="0"/>
          </a:endParaRPr>
        </a:p>
      </dsp:txBody>
      <dsp:txXfrm>
        <a:off x="4347417" y="561578"/>
        <a:ext cx="1905383" cy="2102718"/>
      </dsp:txXfrm>
    </dsp:sp>
    <dsp:sp modelId="{028679BB-2F52-4F4A-8051-F35D7EBB9270}">
      <dsp:nvSpPr>
        <dsp:cNvPr id="9" name="矩形 8"/>
        <dsp:cNvSpPr/>
      </dsp:nvSpPr>
      <dsp:spPr bwMode="white">
        <a:xfrm>
          <a:off x="6519553" y="0"/>
          <a:ext cx="1905383" cy="561578"/>
        </a:xfrm>
        <a:prstGeom prst="rect">
          <a:avLst/>
        </a:prstGeom>
        <a:solidFill>
          <a:srgbClr val="377D6C"/>
        </a:solidFill>
        <a:ln>
          <a:solidFill>
            <a:srgbClr val="377D6C"/>
          </a:solidFill>
        </a:ln>
      </dsp:spPr>
      <dsp:style>
        <a:lnRef idx="2">
          <a:schemeClr val="accent1"/>
        </a:lnRef>
        <a:fillRef idx="1">
          <a:schemeClr val="accent1"/>
        </a:fillRef>
        <a:effectRef idx="0">
          <a:scrgbClr r="0" g="0" b="0"/>
        </a:effectRef>
        <a:fontRef idx="minor">
          <a:schemeClr val="lt1"/>
        </a:fontRef>
      </dsp:style>
      <dsp:txBody>
        <a:bodyPr lIns="99568" tIns="56896" rIns="99568" bIns="56896"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400" b="1" dirty="0">
              <a:latin typeface="Poppins" pitchFamily="2" charset="0"/>
              <a:ea typeface="思源黑体 CN Regular" pitchFamily="34" charset="-122"/>
              <a:cs typeface="Poppins" pitchFamily="2" charset="0"/>
            </a:rPr>
            <a:t>中国</a:t>
          </a:r>
        </a:p>
      </dsp:txBody>
      <dsp:txXfrm>
        <a:off x="6519553" y="0"/>
        <a:ext cx="1905383" cy="561578"/>
      </dsp:txXfrm>
    </dsp:sp>
    <dsp:sp modelId="{6B88D0C7-AE97-4A4B-A5E0-D91906CF2466}">
      <dsp:nvSpPr>
        <dsp:cNvPr id="10" name="矩形 9"/>
        <dsp:cNvSpPr/>
      </dsp:nvSpPr>
      <dsp:spPr bwMode="white">
        <a:xfrm>
          <a:off x="6519553" y="561578"/>
          <a:ext cx="1905383" cy="2102718"/>
        </a:xfrm>
        <a:prstGeom prst="rect">
          <a:avLst/>
        </a:prstGeom>
        <a:solidFill>
          <a:schemeClr val="bg1">
            <a:alpha val="90000"/>
          </a:schemeClr>
        </a:solidFill>
        <a:ln>
          <a:solidFill>
            <a:srgbClr val="2A6053">
              <a:alpha val="90000"/>
            </a:srgbClr>
          </a:solidFill>
        </a:ln>
      </dsp:spPr>
      <dsp:style>
        <a:lnRef idx="2">
          <a:schemeClr val="accent1">
            <a:alpha val="90000"/>
            <a:tint val="40000"/>
          </a:schemeClr>
        </a:lnRef>
        <a:fillRef idx="1">
          <a:schemeClr val="accent1">
            <a:alpha val="90000"/>
            <a:tint val="40000"/>
          </a:schemeClr>
        </a:fillRef>
        <a:effectRef idx="0">
          <a:scrgbClr r="0" g="0" b="0"/>
        </a:effectRef>
        <a:fontRef idx="minor"/>
      </dsp:style>
      <dsp:txBody>
        <a:bodyPr lIns="48006" tIns="48006" rIns="64008" bIns="72009" anchor="t"/>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57150" lvl="1" indent="-57150">
            <a:lnSpc>
              <a:spcPct val="100000"/>
            </a:lnSpc>
            <a:spcBef>
              <a:spcPct val="0"/>
            </a:spcBef>
            <a:spcAft>
              <a:spcPct val="15000"/>
            </a:spcAft>
            <a:buChar char="•"/>
          </a:pPr>
          <a:r>
            <a:rPr lang="en-US" altLang="zh-CN" sz="900" baseline="0" dirty="0">
              <a:solidFill>
                <a:schemeClr val="tx1"/>
              </a:solidFill>
              <a:latin typeface="Poppins" pitchFamily="2" charset="0"/>
              <a:ea typeface="思源黑体 CN Regular" pitchFamily="34" charset="-122"/>
              <a:cs typeface="Poppins" pitchFamily="2" charset="0"/>
            </a:rPr>
            <a:t>《</a:t>
          </a:r>
          <a:r>
            <a:rPr lang="zh-CN" altLang="en-US" sz="900" baseline="0" dirty="0">
              <a:solidFill>
                <a:schemeClr val="tx1"/>
              </a:solidFill>
              <a:latin typeface="Poppins" pitchFamily="2" charset="0"/>
              <a:ea typeface="思源黑体 CN Regular" pitchFamily="34" charset="-122"/>
              <a:cs typeface="Poppins" pitchFamily="2" charset="0"/>
            </a:rPr>
            <a:t>一般原则</a:t>
          </a:r>
          <a:r>
            <a:rPr lang="en-US" altLang="zh-CN" sz="900" baseline="0" dirty="0">
              <a:solidFill>
                <a:schemeClr val="tx1"/>
              </a:solidFill>
              <a:latin typeface="Poppins" pitchFamily="2" charset="0"/>
              <a:ea typeface="思源黑体 CN Regular" pitchFamily="34" charset="-122"/>
              <a:cs typeface="Poppins" pitchFamily="2" charset="0"/>
            </a:rPr>
            <a:t>》2005</a:t>
          </a:r>
          <a:r>
            <a:rPr lang="zh-CN" altLang="en-US" sz="900" baseline="0" dirty="0">
              <a:solidFill>
                <a:schemeClr val="tx1"/>
              </a:solidFill>
              <a:latin typeface="Poppins" pitchFamily="2" charset="0"/>
              <a:ea typeface="思源黑体 CN Regular" pitchFamily="34" charset="-122"/>
              <a:cs typeface="Poppins" pitchFamily="2" charset="0"/>
            </a:rPr>
            <a:t>：</a:t>
          </a:r>
          <a:r>
            <a:rPr lang="zh-CN" altLang="en-US" sz="900" b="0" i="0" u="none" strike="noStrike" dirty="0">
              <a:solidFill>
                <a:schemeClr val="tx1"/>
              </a:solidFill>
              <a:latin typeface="Poppins" pitchFamily="2" charset="0"/>
              <a:ea typeface="思源黑体 CN Regular" pitchFamily="34" charset="-122"/>
              <a:cs typeface="Poppins" pitchFamily="2" charset="0"/>
            </a:rPr>
            <a:t>应分别单独评价</a:t>
          </a:r>
          <a:r>
            <a:rPr lang="zh-CN" altLang="en-US" sz="900" b="0" i="0" u="none" strike="noStrike" dirty="0">
              <a:solidFill>
                <a:srgbClr val="FF0000"/>
              </a:solidFill>
              <a:latin typeface="Poppins" pitchFamily="2" charset="0"/>
              <a:ea typeface="思源黑体 CN Regular" pitchFamily="34" charset="-122"/>
              <a:cs typeface="Poppins" pitchFamily="2" charset="0"/>
            </a:rPr>
            <a:t>缓冲液和制品</a:t>
          </a:r>
          <a:r>
            <a:rPr lang="zh-CN" altLang="en-US" sz="900" b="0" i="0" u="none" strike="noStrike" dirty="0">
              <a:solidFill>
                <a:schemeClr val="tx1"/>
              </a:solidFill>
              <a:latin typeface="Poppins" pitchFamily="2" charset="0"/>
              <a:ea typeface="思源黑体 CN Regular" pitchFamily="34" charset="-122"/>
              <a:cs typeface="Poppins" pitchFamily="2" charset="0"/>
            </a:rPr>
            <a:t>在病毒滴度检测方法中的毒性和干扰作用。</a:t>
          </a:r>
          <a:endParaRPr lang="zh-CN" altLang="en-US" sz="900" dirty="0">
            <a:solidFill>
              <a:schemeClr val="dk1"/>
            </a:solidFill>
            <a:latin typeface="Poppins" pitchFamily="2" charset="0"/>
            <a:ea typeface="思源黑体 CN Regular" pitchFamily="34" charset="-122"/>
            <a:cs typeface="Poppins" pitchFamily="2" charset="0"/>
          </a:endParaRPr>
        </a:p>
        <a:p>
          <a:pPr marL="57150" lvl="1" indent="-57150">
            <a:lnSpc>
              <a:spcPct val="100000"/>
            </a:lnSpc>
            <a:spcBef>
              <a:spcPct val="0"/>
            </a:spcBef>
            <a:spcAft>
              <a:spcPct val="15000"/>
            </a:spcAft>
            <a:buChar char="•"/>
          </a:pPr>
          <a:endParaRPr lang="en-US" altLang="zh-CN" sz="900" b="0" i="0" u="none" strike="noStrike" dirty="0">
            <a:solidFill>
              <a:schemeClr val="tx1"/>
            </a:solidFill>
            <a:latin typeface="Poppins" pitchFamily="2" charset="0"/>
            <a:ea typeface="思源黑体 CN Regular" pitchFamily="34" charset="-122"/>
            <a:cs typeface="Poppins" pitchFamily="2" charset="0"/>
          </a:endParaRPr>
        </a:p>
        <a:p>
          <a:pPr marL="57150" lvl="1" indent="-57150">
            <a:lnSpc>
              <a:spcPct val="100000"/>
            </a:lnSpc>
            <a:spcBef>
              <a:spcPct val="0"/>
            </a:spcBef>
            <a:spcAft>
              <a:spcPct val="15000"/>
            </a:spcAft>
            <a:buChar char="•"/>
          </a:pPr>
          <a:r>
            <a:rPr lang="en-US" altLang="zh-CN" sz="900" u="none" strike="noStrike" baseline="0" dirty="0">
              <a:solidFill>
                <a:schemeClr val="tx1"/>
              </a:solidFill>
              <a:latin typeface="Poppins" pitchFamily="2" charset="0"/>
              <a:ea typeface="思源黑体 CN Regular" pitchFamily="34" charset="-122"/>
              <a:cs typeface="Poppins" pitchFamily="2" charset="0"/>
            </a:rPr>
            <a:t>《</a:t>
          </a:r>
          <a:r>
            <a:rPr lang="zh-CN" altLang="en-US" sz="900" u="none" strike="noStrike" baseline="0" dirty="0">
              <a:solidFill>
                <a:schemeClr val="tx1"/>
              </a:solidFill>
              <a:latin typeface="Poppins" pitchFamily="2" charset="0"/>
              <a:ea typeface="思源黑体 CN Regular" pitchFamily="34" charset="-122"/>
              <a:cs typeface="Poppins" pitchFamily="2" charset="0"/>
            </a:rPr>
            <a:t>中国药典</a:t>
          </a:r>
          <a:r>
            <a:rPr lang="en-US" altLang="zh-CN" sz="900" u="none" strike="noStrike" baseline="0" dirty="0">
              <a:solidFill>
                <a:schemeClr val="tx1"/>
              </a:solidFill>
              <a:latin typeface="Poppins" pitchFamily="2" charset="0"/>
              <a:ea typeface="思源黑体 CN Regular" pitchFamily="34" charset="-122"/>
              <a:cs typeface="Poppins" pitchFamily="2" charset="0"/>
            </a:rPr>
            <a:t>》2020</a:t>
          </a:r>
          <a:r>
            <a:rPr lang="zh-CN" altLang="en-US" sz="900" u="none" strike="noStrike" baseline="0" dirty="0">
              <a:solidFill>
                <a:schemeClr val="tx1"/>
              </a:solidFill>
              <a:latin typeface="Poppins" pitchFamily="2" charset="0"/>
              <a:ea typeface="思源黑体 CN Regular" pitchFamily="34" charset="-122"/>
              <a:cs typeface="Poppins" pitchFamily="2" charset="0"/>
            </a:rPr>
            <a:t>：应评估</a:t>
          </a:r>
          <a:r>
            <a:rPr lang="zh-CN" altLang="en-US" sz="900" b="0" i="0" u="none" strike="noStrike" dirty="0">
              <a:solidFill>
                <a:srgbClr val="FF0000"/>
              </a:solidFill>
              <a:latin typeface="Poppins" pitchFamily="2" charset="0"/>
              <a:ea typeface="思源黑体 CN Regular" pitchFamily="34" charset="-122"/>
              <a:cs typeface="Poppins" pitchFamily="2" charset="0"/>
            </a:rPr>
            <a:t>缓冲液和产品自身</a:t>
          </a:r>
          <a:r>
            <a:rPr lang="zh-CN" altLang="en-US" sz="900" b="0" i="0" u="none" strike="noStrike" dirty="0">
              <a:solidFill>
                <a:schemeClr val="tx1"/>
              </a:solidFill>
              <a:latin typeface="Poppins" pitchFamily="2" charset="0"/>
              <a:ea typeface="思源黑体 CN Regular" pitchFamily="34" charset="-122"/>
              <a:cs typeface="Poppins" pitchFamily="2" charset="0"/>
            </a:rPr>
            <a:t>对指示病毒的毒性作用或对病毒滴度检测方法的干扰作用</a:t>
          </a:r>
          <a:endParaRPr lang="zh-CN" altLang="en-US" sz="900" dirty="0">
            <a:solidFill>
              <a:schemeClr val="dk1"/>
            </a:solidFill>
            <a:latin typeface="Poppins" pitchFamily="2" charset="0"/>
            <a:ea typeface="思源黑体 CN Regular" pitchFamily="34" charset="-122"/>
            <a:cs typeface="Poppins" pitchFamily="2" charset="0"/>
          </a:endParaRPr>
        </a:p>
        <a:p>
          <a:pPr marL="57150" lvl="1" indent="-57150">
            <a:lnSpc>
              <a:spcPct val="100000"/>
            </a:lnSpc>
            <a:spcBef>
              <a:spcPct val="0"/>
            </a:spcBef>
            <a:spcAft>
              <a:spcPct val="15000"/>
            </a:spcAft>
            <a:buChar char="•"/>
          </a:pPr>
          <a:endParaRPr lang="zh-CN" altLang="en-US" sz="900" dirty="0">
            <a:solidFill>
              <a:schemeClr val="dk1"/>
            </a:solidFill>
            <a:latin typeface="Poppins" pitchFamily="2" charset="0"/>
            <a:ea typeface="思源黑体 CN Regular" pitchFamily="34" charset="-122"/>
            <a:cs typeface="Poppins" pitchFamily="2" charset="0"/>
          </a:endParaRPr>
        </a:p>
        <a:p>
          <a:pPr marL="57150" lvl="1" indent="-57150">
            <a:lnSpc>
              <a:spcPct val="100000"/>
            </a:lnSpc>
            <a:spcBef>
              <a:spcPct val="0"/>
            </a:spcBef>
            <a:spcAft>
              <a:spcPct val="15000"/>
            </a:spcAft>
            <a:buChar char="•"/>
          </a:pPr>
          <a:endParaRPr lang="zh-CN" altLang="en-US" sz="900" dirty="0">
            <a:solidFill>
              <a:schemeClr val="dk1"/>
            </a:solidFill>
            <a:latin typeface="Poppins" pitchFamily="2" charset="0"/>
            <a:ea typeface="思源黑体 CN Regular" pitchFamily="34" charset="-122"/>
            <a:cs typeface="Poppins" pitchFamily="2" charset="0"/>
          </a:endParaRPr>
        </a:p>
        <a:p>
          <a:pPr marL="57150" lvl="1" indent="-57150">
            <a:lnSpc>
              <a:spcPct val="100000"/>
            </a:lnSpc>
            <a:spcBef>
              <a:spcPct val="0"/>
            </a:spcBef>
            <a:spcAft>
              <a:spcPct val="15000"/>
            </a:spcAft>
            <a:buChar char="•"/>
          </a:pPr>
          <a:endParaRPr lang="zh-CN" altLang="en-US" sz="900" dirty="0">
            <a:solidFill>
              <a:schemeClr val="dk1"/>
            </a:solidFill>
            <a:latin typeface="Poppins" pitchFamily="2" charset="0"/>
            <a:ea typeface="思源黑体 CN Regular" pitchFamily="34" charset="-122"/>
            <a:cs typeface="Poppins" pitchFamily="2" charset="0"/>
          </a:endParaRPr>
        </a:p>
      </dsp:txBody>
      <dsp:txXfrm>
        <a:off x="6519553" y="561578"/>
        <a:ext cx="1905383" cy="2102718"/>
      </dsp:txXfrm>
    </dsp:sp>
  </dsp:spTree>
</dsp:drawing>
</file>

<file path=ppt/diagrams/drawing10.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424936" cy="2952328"/>
        <a:chOff x="0" y="0"/>
        <a:chExt cx="8424936" cy="2952328"/>
      </a:xfrm>
    </dsp:grpSpPr>
    <dsp:sp modelId="{0FCDC40A-096B-49D2-AEDF-30BFC03D8573}">
      <dsp:nvSpPr>
        <dsp:cNvPr id="3" name="矩形 2"/>
        <dsp:cNvSpPr/>
      </dsp:nvSpPr>
      <dsp:spPr bwMode="white">
        <a:xfrm>
          <a:off x="1572" y="0"/>
          <a:ext cx="1905383" cy="654849"/>
        </a:xfrm>
        <a:prstGeom prst="rect">
          <a:avLst/>
        </a:prstGeom>
        <a:solidFill>
          <a:srgbClr val="377D6C"/>
        </a:solidFill>
        <a:ln>
          <a:solidFill>
            <a:srgbClr val="377D6C"/>
          </a:solidFill>
        </a:ln>
      </dsp:spPr>
      <dsp:style>
        <a:lnRef idx="2">
          <a:schemeClr val="accent1"/>
        </a:lnRef>
        <a:fillRef idx="1">
          <a:schemeClr val="accent1"/>
        </a:fillRef>
        <a:effectRef idx="0">
          <a:scrgbClr r="0" g="0" b="0"/>
        </a:effectRef>
        <a:fontRef idx="minor">
          <a:schemeClr val="lt1"/>
        </a:fontRef>
      </dsp:style>
      <dsp:txBody>
        <a:bodyPr vert="horz" wrap="square" lIns="99568" tIns="56896" rIns="99568" bIns="56896"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1400" b="1" dirty="0">
              <a:latin typeface="Poppins" pitchFamily="2" charset="0"/>
              <a:ea typeface="思源黑体 CN Regular" pitchFamily="34" charset="-122"/>
              <a:cs typeface="Poppins" pitchFamily="2" charset="0"/>
            </a:rPr>
            <a:t>ICHQ5A</a:t>
          </a:r>
          <a:r>
            <a:rPr lang="zh-CN" altLang="en-US" sz="1400" b="1" dirty="0">
              <a:latin typeface="Poppins" pitchFamily="2" charset="0"/>
              <a:ea typeface="思源黑体 CN Regular" pitchFamily="34" charset="-122"/>
              <a:cs typeface="Poppins" pitchFamily="2" charset="0"/>
            </a:rPr>
            <a:t>（</a:t>
          </a:r>
          <a:r>
            <a:rPr lang="en-US" altLang="zh-CN" sz="1400" b="1" dirty="0">
              <a:latin typeface="Poppins" pitchFamily="2" charset="0"/>
              <a:ea typeface="思源黑体 CN Regular" pitchFamily="34" charset="-122"/>
              <a:cs typeface="Poppins" pitchFamily="2" charset="0"/>
            </a:rPr>
            <a:t>R1</a:t>
          </a:r>
          <a:r>
            <a:rPr lang="zh-CN" altLang="en-US" sz="1400" b="1" dirty="0">
              <a:latin typeface="Poppins" pitchFamily="2" charset="0"/>
              <a:ea typeface="思源黑体 CN Regular" pitchFamily="34" charset="-122"/>
              <a:cs typeface="Poppins" pitchFamily="2" charset="0"/>
            </a:rPr>
            <a:t>）</a:t>
          </a:r>
        </a:p>
      </dsp:txBody>
      <dsp:txXfrm>
        <a:off x="1572" y="0"/>
        <a:ext cx="1905383" cy="654849"/>
      </dsp:txXfrm>
    </dsp:sp>
    <dsp:sp modelId="{B2EAD1FF-088B-4A8F-99AE-BDD2752ABEF7}">
      <dsp:nvSpPr>
        <dsp:cNvPr id="4" name="矩形 3"/>
        <dsp:cNvSpPr/>
      </dsp:nvSpPr>
      <dsp:spPr bwMode="white">
        <a:xfrm>
          <a:off x="0" y="636651"/>
          <a:ext cx="1908527" cy="2315677"/>
        </a:xfrm>
        <a:prstGeom prst="rect">
          <a:avLst/>
        </a:prstGeom>
        <a:solidFill>
          <a:schemeClr val="bg1">
            <a:alpha val="90000"/>
          </a:schemeClr>
        </a:solidFill>
        <a:ln>
          <a:solidFill>
            <a:srgbClr val="2A6053">
              <a:alpha val="90000"/>
            </a:srgbClr>
          </a:solidFill>
        </a:ln>
      </dsp:spPr>
      <dsp:style>
        <a:lnRef idx="2">
          <a:schemeClr val="accent1">
            <a:alpha val="90000"/>
            <a:tint val="40000"/>
          </a:schemeClr>
        </a:lnRef>
        <a:fillRef idx="1">
          <a:schemeClr val="accent1">
            <a:alpha val="90000"/>
            <a:tint val="40000"/>
          </a:schemeClr>
        </a:fillRef>
        <a:effectRef idx="0">
          <a:scrgbClr r="0" g="0" b="0"/>
        </a:effectRef>
        <a:fontRef idx="minor"/>
      </dsp:style>
      <dsp:txBody>
        <a:bodyPr lIns="48006" tIns="48006" rIns="64008" bIns="72009" anchor="t"/>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57150" lvl="1" indent="-57150">
            <a:lnSpc>
              <a:spcPct val="100000"/>
            </a:lnSpc>
            <a:spcBef>
              <a:spcPct val="0"/>
            </a:spcBef>
            <a:spcAft>
              <a:spcPct val="15000"/>
            </a:spcAft>
            <a:buChar char="•"/>
          </a:pPr>
          <a:r>
            <a:rPr lang="zh-CN" altLang="en-US" sz="900" b="0" i="0" u="none" strike="noStrike" dirty="0">
              <a:solidFill>
                <a:schemeClr val="tx1"/>
              </a:solidFill>
              <a:latin typeface="Poppins" pitchFamily="2" charset="0"/>
              <a:ea typeface="思源黑体 CN Regular" pitchFamily="34" charset="-122"/>
              <a:cs typeface="Poppins" pitchFamily="2" charset="0"/>
            </a:rPr>
            <a:t>应进行</a:t>
          </a:r>
          <a:r>
            <a:rPr lang="zh-CN" altLang="en-US" sz="900" b="0" i="0" u="none" strike="noStrike" dirty="0">
              <a:solidFill>
                <a:srgbClr val="FF0000"/>
              </a:solidFill>
              <a:latin typeface="Poppins" pitchFamily="2" charset="0"/>
              <a:ea typeface="思源黑体 CN Regular" pitchFamily="34" charset="-122"/>
              <a:cs typeface="Poppins" pitchFamily="2" charset="0"/>
            </a:rPr>
            <a:t>平行对照分析</a:t>
          </a:r>
          <a:r>
            <a:rPr lang="zh-CN" altLang="en-US" sz="900" b="0" i="0" u="none" strike="noStrike" dirty="0">
              <a:solidFill>
                <a:schemeClr val="tx1"/>
              </a:solidFill>
              <a:latin typeface="Poppins" pitchFamily="2" charset="0"/>
              <a:ea typeface="思源黑体 CN Regular" pitchFamily="34" charset="-122"/>
              <a:cs typeface="Poppins" pitchFamily="2" charset="0"/>
            </a:rPr>
            <a:t>研究，以评估样品是否因稀释、浓缩、</a:t>
          </a:r>
          <a:r>
            <a:rPr lang="zh-CN" altLang="en-US" sz="900" b="0" i="0" u="none" strike="noStrike" dirty="0">
              <a:solidFill>
                <a:srgbClr val="FF0000"/>
              </a:solidFill>
              <a:latin typeface="Poppins" pitchFamily="2" charset="0"/>
              <a:ea typeface="思源黑体 CN Regular" pitchFamily="34" charset="-122"/>
              <a:cs typeface="Poppins" pitchFamily="2" charset="0"/>
            </a:rPr>
            <a:t>过滤、储存等</a:t>
          </a:r>
          <a:r>
            <a:rPr lang="zh-CN" altLang="en-US" sz="900" b="0" i="0" u="none" strike="noStrike" dirty="0">
              <a:solidFill>
                <a:schemeClr val="tx1"/>
              </a:solidFill>
              <a:latin typeface="Poppins" pitchFamily="2" charset="0"/>
              <a:ea typeface="思源黑体 CN Regular" pitchFamily="34" charset="-122"/>
              <a:cs typeface="Poppins" pitchFamily="2" charset="0"/>
            </a:rPr>
            <a:t>原因使病毒失去感染性。</a:t>
          </a:r>
          <a:endParaRPr lang="zh-CN" altLang="en-US" sz="900" dirty="0">
            <a:solidFill>
              <a:schemeClr val="dk1"/>
            </a:solidFill>
            <a:latin typeface="Poppins" pitchFamily="2" charset="0"/>
            <a:ea typeface="思源黑体 CN Regular" pitchFamily="34" charset="-122"/>
            <a:cs typeface="Poppins" pitchFamily="2" charset="0"/>
          </a:endParaRPr>
        </a:p>
      </dsp:txBody>
      <dsp:txXfrm>
        <a:off x="0" y="636651"/>
        <a:ext cx="1908527" cy="2315677"/>
      </dsp:txXfrm>
    </dsp:sp>
    <dsp:sp modelId="{B3E6E513-4B89-41AA-9981-857D955E5816}">
      <dsp:nvSpPr>
        <dsp:cNvPr id="5" name="矩形 4"/>
        <dsp:cNvSpPr/>
      </dsp:nvSpPr>
      <dsp:spPr bwMode="white">
        <a:xfrm>
          <a:off x="2175280" y="9099"/>
          <a:ext cx="1905383" cy="618453"/>
        </a:xfrm>
        <a:prstGeom prst="rect">
          <a:avLst/>
        </a:prstGeom>
        <a:solidFill>
          <a:srgbClr val="377D6C"/>
        </a:solidFill>
        <a:ln>
          <a:solidFill>
            <a:srgbClr val="377D6C"/>
          </a:solidFill>
        </a:ln>
      </dsp:spPr>
      <dsp:style>
        <a:lnRef idx="2">
          <a:schemeClr val="accent1"/>
        </a:lnRef>
        <a:fillRef idx="1">
          <a:schemeClr val="accent1"/>
        </a:fillRef>
        <a:effectRef idx="0">
          <a:scrgbClr r="0" g="0" b="0"/>
        </a:effectRef>
        <a:fontRef idx="minor">
          <a:schemeClr val="lt1"/>
        </a:fontRef>
      </dsp:style>
      <dsp:txBody>
        <a:bodyPr lIns="99568" tIns="56896" rIns="99568" bIns="56896"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1400" b="1" dirty="0">
              <a:latin typeface="Poppins" pitchFamily="2" charset="0"/>
              <a:ea typeface="思源黑体 CN Regular" pitchFamily="34" charset="-122"/>
              <a:cs typeface="Poppins" pitchFamily="2" charset="0"/>
            </a:rPr>
            <a:t>FDA</a:t>
          </a:r>
          <a:endParaRPr lang="zh-CN" altLang="en-US" sz="1400" b="1" dirty="0">
            <a:latin typeface="Poppins" pitchFamily="2" charset="0"/>
            <a:ea typeface="思源黑体 CN Regular" pitchFamily="34" charset="-122"/>
            <a:cs typeface="Poppins" pitchFamily="2" charset="0"/>
          </a:endParaRPr>
        </a:p>
      </dsp:txBody>
      <dsp:txXfrm>
        <a:off x="2175280" y="9099"/>
        <a:ext cx="1905383" cy="618453"/>
      </dsp:txXfrm>
    </dsp:sp>
    <dsp:sp modelId="{65B416BE-A5E7-40DE-B082-6B25D1D927B2}">
      <dsp:nvSpPr>
        <dsp:cNvPr id="6" name="矩形 5"/>
        <dsp:cNvSpPr/>
      </dsp:nvSpPr>
      <dsp:spPr bwMode="white">
        <a:xfrm>
          <a:off x="2175280" y="627552"/>
          <a:ext cx="1905383" cy="2315677"/>
        </a:xfrm>
        <a:prstGeom prst="rect">
          <a:avLst/>
        </a:prstGeom>
        <a:solidFill>
          <a:schemeClr val="bg1">
            <a:alpha val="90000"/>
          </a:schemeClr>
        </a:solidFill>
        <a:ln>
          <a:solidFill>
            <a:srgbClr val="2A6053">
              <a:alpha val="90000"/>
            </a:srgbClr>
          </a:solidFill>
        </a:ln>
      </dsp:spPr>
      <dsp:style>
        <a:lnRef idx="2">
          <a:schemeClr val="accent1">
            <a:alpha val="90000"/>
            <a:tint val="40000"/>
          </a:schemeClr>
        </a:lnRef>
        <a:fillRef idx="1">
          <a:schemeClr val="accent1">
            <a:alpha val="90000"/>
            <a:tint val="40000"/>
          </a:schemeClr>
        </a:fillRef>
        <a:effectRef idx="0">
          <a:scrgbClr r="0" g="0" b="0"/>
        </a:effectRef>
        <a:fontRef idx="minor"/>
      </dsp:style>
      <dsp:txBody>
        <a:bodyPr lIns="48006" tIns="48006" rIns="64008" bIns="72009" anchor="t"/>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57150" lvl="1" indent="-57150">
            <a:lnSpc>
              <a:spcPct val="100000"/>
            </a:lnSpc>
            <a:spcBef>
              <a:spcPct val="0"/>
            </a:spcBef>
            <a:spcAft>
              <a:spcPct val="15000"/>
            </a:spcAft>
            <a:buChar char="•"/>
          </a:pPr>
          <a:r>
            <a:rPr lang="zh-CN" altLang="en-US" sz="900" b="0" i="0" u="none" strike="noStrike" dirty="0">
              <a:solidFill>
                <a:schemeClr val="tx1"/>
              </a:solidFill>
              <a:latin typeface="Poppins" pitchFamily="2" charset="0"/>
              <a:ea typeface="思源黑体 CN Regular" pitchFamily="34" charset="-122"/>
              <a:cs typeface="Poppins" pitchFamily="2" charset="0"/>
            </a:rPr>
            <a:t>研究应包括与实验条件平行进行的</a:t>
          </a:r>
          <a:r>
            <a:rPr lang="zh-CN" altLang="en-US" sz="900" b="0" i="0" u="none" strike="noStrike" dirty="0">
              <a:solidFill>
                <a:srgbClr val="FF0000"/>
              </a:solidFill>
              <a:latin typeface="Poppins" pitchFamily="2" charset="0"/>
              <a:ea typeface="思源黑体 CN Regular" pitchFamily="34" charset="-122"/>
              <a:cs typeface="Poppins" pitchFamily="2" charset="0"/>
            </a:rPr>
            <a:t>对照</a:t>
          </a:r>
          <a:r>
            <a:rPr lang="zh-CN" altLang="en-US" sz="900" b="0" i="0" u="none" strike="noStrike" dirty="0">
              <a:solidFill>
                <a:schemeClr val="tx1"/>
              </a:solidFill>
              <a:latin typeface="Poppins" pitchFamily="2" charset="0"/>
              <a:ea typeface="思源黑体 CN Regular" pitchFamily="34" charset="-122"/>
              <a:cs typeface="Poppins" pitchFamily="2" charset="0"/>
            </a:rPr>
            <a:t>，以评估实验操作（稀释、浓缩、过滤、储存等）引起的病毒灭活。</a:t>
          </a:r>
          <a:endParaRPr lang="zh-CN" altLang="en-US" sz="900" dirty="0">
            <a:solidFill>
              <a:schemeClr val="dk1"/>
            </a:solidFill>
            <a:latin typeface="Poppins" pitchFamily="2" charset="0"/>
            <a:ea typeface="思源黑体 CN Regular" pitchFamily="34" charset="-122"/>
            <a:cs typeface="Poppins" pitchFamily="2" charset="0"/>
          </a:endParaRPr>
        </a:p>
      </dsp:txBody>
      <dsp:txXfrm>
        <a:off x="2175280" y="627552"/>
        <a:ext cx="1905383" cy="2315677"/>
      </dsp:txXfrm>
    </dsp:sp>
    <dsp:sp modelId="{AA2AA248-AF19-4989-93BA-EFA6F4EDC5E3}">
      <dsp:nvSpPr>
        <dsp:cNvPr id="7" name="矩形 6"/>
        <dsp:cNvSpPr/>
      </dsp:nvSpPr>
      <dsp:spPr bwMode="white">
        <a:xfrm>
          <a:off x="4347417" y="9099"/>
          <a:ext cx="1905383" cy="618453"/>
        </a:xfrm>
        <a:prstGeom prst="rect">
          <a:avLst/>
        </a:prstGeom>
        <a:solidFill>
          <a:srgbClr val="377D6C"/>
        </a:solidFill>
        <a:ln>
          <a:solidFill>
            <a:srgbClr val="377D6C"/>
          </a:solidFill>
        </a:ln>
      </dsp:spPr>
      <dsp:style>
        <a:lnRef idx="2">
          <a:schemeClr val="accent1"/>
        </a:lnRef>
        <a:fillRef idx="1">
          <a:schemeClr val="accent1"/>
        </a:fillRef>
        <a:effectRef idx="0">
          <a:scrgbClr r="0" g="0" b="0"/>
        </a:effectRef>
        <a:fontRef idx="minor">
          <a:schemeClr val="lt1"/>
        </a:fontRef>
      </dsp:style>
      <dsp:txBody>
        <a:bodyPr lIns="99568" tIns="56896" rIns="99568" bIns="56896"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1400" b="1" dirty="0">
              <a:latin typeface="Poppins" pitchFamily="2" charset="0"/>
              <a:ea typeface="思源黑体 CN Regular" pitchFamily="34" charset="-122"/>
              <a:cs typeface="Poppins" pitchFamily="2" charset="0"/>
            </a:rPr>
            <a:t>EMEA</a:t>
          </a:r>
          <a:endParaRPr lang="zh-CN" altLang="en-US" sz="1400" b="1" dirty="0">
            <a:latin typeface="Poppins" pitchFamily="2" charset="0"/>
            <a:ea typeface="思源黑体 CN Regular" pitchFamily="34" charset="-122"/>
            <a:cs typeface="Poppins" pitchFamily="2" charset="0"/>
          </a:endParaRPr>
        </a:p>
      </dsp:txBody>
      <dsp:txXfrm>
        <a:off x="4347417" y="9099"/>
        <a:ext cx="1905383" cy="618453"/>
      </dsp:txXfrm>
    </dsp:sp>
    <dsp:sp modelId="{1C086951-84CF-459A-A7A7-307FEBE19726}">
      <dsp:nvSpPr>
        <dsp:cNvPr id="8" name="矩形 7"/>
        <dsp:cNvSpPr/>
      </dsp:nvSpPr>
      <dsp:spPr bwMode="white">
        <a:xfrm>
          <a:off x="4347417" y="627552"/>
          <a:ext cx="1905383" cy="2315677"/>
        </a:xfrm>
        <a:prstGeom prst="rect">
          <a:avLst/>
        </a:prstGeom>
        <a:solidFill>
          <a:schemeClr val="bg1">
            <a:alpha val="90000"/>
          </a:schemeClr>
        </a:solidFill>
        <a:ln>
          <a:solidFill>
            <a:srgbClr val="2A6053">
              <a:alpha val="90000"/>
            </a:srgbClr>
          </a:solidFill>
        </a:ln>
      </dsp:spPr>
      <dsp:style>
        <a:lnRef idx="2">
          <a:schemeClr val="accent1">
            <a:alpha val="90000"/>
            <a:tint val="40000"/>
          </a:schemeClr>
        </a:lnRef>
        <a:fillRef idx="1">
          <a:schemeClr val="accent1">
            <a:alpha val="90000"/>
            <a:tint val="40000"/>
          </a:schemeClr>
        </a:fillRef>
        <a:effectRef idx="0">
          <a:scrgbClr r="0" g="0" b="0"/>
        </a:effectRef>
        <a:fontRef idx="minor"/>
      </dsp:style>
      <dsp:txBody>
        <a:bodyPr lIns="48006" tIns="48006" rIns="64008" bIns="72009" anchor="t"/>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57150" lvl="1" indent="-57150">
            <a:lnSpc>
              <a:spcPct val="100000"/>
            </a:lnSpc>
            <a:spcBef>
              <a:spcPct val="0"/>
            </a:spcBef>
            <a:spcAft>
              <a:spcPct val="15000"/>
            </a:spcAft>
            <a:buChar char="•"/>
          </a:pPr>
          <a:r>
            <a:rPr lang="zh-CN" altLang="en-US" sz="900" b="0" i="0" u="none" strike="noStrike" dirty="0">
              <a:solidFill>
                <a:schemeClr val="tx1"/>
              </a:solidFill>
              <a:latin typeface="Poppins" pitchFamily="2" charset="0"/>
              <a:ea typeface="思源黑体 CN Regular" pitchFamily="34" charset="-122"/>
              <a:cs typeface="Poppins" pitchFamily="2" charset="0"/>
            </a:rPr>
            <a:t>如果可能，模型样本中加入病毒后直接进行滴度测定，而不应该进行进一步的操作，例如超速离心、层析或储存。</a:t>
          </a:r>
          <a:endParaRPr lang="zh-CN" altLang="en-US" sz="900" dirty="0">
            <a:solidFill>
              <a:schemeClr val="dk1"/>
            </a:solidFill>
            <a:latin typeface="Poppins" pitchFamily="2" charset="0"/>
            <a:ea typeface="思源黑体 CN Regular" pitchFamily="34" charset="-122"/>
            <a:cs typeface="Poppins" pitchFamily="2" charset="0"/>
          </a:endParaRPr>
        </a:p>
        <a:p>
          <a:pPr marL="57150" lvl="1" indent="-57150">
            <a:lnSpc>
              <a:spcPct val="100000"/>
            </a:lnSpc>
            <a:spcBef>
              <a:spcPct val="0"/>
            </a:spcBef>
            <a:spcAft>
              <a:spcPct val="15000"/>
            </a:spcAft>
            <a:buChar char="•"/>
          </a:pPr>
          <a:endParaRPr lang="en-US" altLang="zh-CN" sz="900" b="0" i="0" u="none" strike="noStrike" dirty="0">
            <a:solidFill>
              <a:schemeClr val="tx1"/>
            </a:solidFill>
            <a:latin typeface="Poppins" pitchFamily="2" charset="0"/>
            <a:ea typeface="思源黑体 CN Regular" pitchFamily="34" charset="-122"/>
            <a:cs typeface="Poppins" pitchFamily="2" charset="0"/>
          </a:endParaRPr>
        </a:p>
        <a:p>
          <a:pPr marL="57150" lvl="1" indent="-57150">
            <a:lnSpc>
              <a:spcPct val="100000"/>
            </a:lnSpc>
            <a:spcBef>
              <a:spcPct val="0"/>
            </a:spcBef>
            <a:spcAft>
              <a:spcPct val="15000"/>
            </a:spcAft>
            <a:buChar char="•"/>
          </a:pPr>
          <a:r>
            <a:rPr lang="zh-CN" altLang="en-US" sz="900" b="0" i="0" u="none" strike="noStrike" dirty="0">
              <a:solidFill>
                <a:schemeClr val="tx1"/>
              </a:solidFill>
              <a:latin typeface="Poppins" pitchFamily="2" charset="0"/>
              <a:ea typeface="思源黑体 CN Regular" pitchFamily="34" charset="-122"/>
              <a:cs typeface="Poppins" pitchFamily="2" charset="0"/>
            </a:rPr>
            <a:t>验证工作应包括平行对照分析，以评估由于滴定前样品稀释或储存等原因造成的病毒感染性丧失。</a:t>
          </a:r>
          <a:endParaRPr>
            <a:solidFill>
              <a:schemeClr val="dk1"/>
            </a:solidFill>
          </a:endParaRPr>
        </a:p>
      </dsp:txBody>
      <dsp:txXfrm>
        <a:off x="4347417" y="627552"/>
        <a:ext cx="1905383" cy="2315677"/>
      </dsp:txXfrm>
    </dsp:sp>
    <dsp:sp modelId="{028679BB-2F52-4F4A-8051-F35D7EBB9270}">
      <dsp:nvSpPr>
        <dsp:cNvPr id="9" name="矩形 8"/>
        <dsp:cNvSpPr/>
      </dsp:nvSpPr>
      <dsp:spPr bwMode="white">
        <a:xfrm>
          <a:off x="6519553" y="9099"/>
          <a:ext cx="1905383" cy="618453"/>
        </a:xfrm>
        <a:prstGeom prst="rect">
          <a:avLst/>
        </a:prstGeom>
        <a:solidFill>
          <a:srgbClr val="377D6C"/>
        </a:solidFill>
        <a:ln>
          <a:solidFill>
            <a:srgbClr val="377D6C"/>
          </a:solidFill>
        </a:ln>
      </dsp:spPr>
      <dsp:style>
        <a:lnRef idx="2">
          <a:schemeClr val="accent1"/>
        </a:lnRef>
        <a:fillRef idx="1">
          <a:schemeClr val="accent1"/>
        </a:fillRef>
        <a:effectRef idx="0">
          <a:scrgbClr r="0" g="0" b="0"/>
        </a:effectRef>
        <a:fontRef idx="minor">
          <a:schemeClr val="lt1"/>
        </a:fontRef>
      </dsp:style>
      <dsp:txBody>
        <a:bodyPr lIns="99568" tIns="56896" rIns="99568" bIns="56896"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400" b="1" dirty="0">
              <a:latin typeface="Poppins" pitchFamily="2" charset="0"/>
              <a:ea typeface="思源黑体 CN Regular" pitchFamily="34" charset="-122"/>
              <a:cs typeface="Poppins" pitchFamily="2" charset="0"/>
            </a:rPr>
            <a:t>中国</a:t>
          </a:r>
        </a:p>
      </dsp:txBody>
      <dsp:txXfrm>
        <a:off x="6519553" y="9099"/>
        <a:ext cx="1905383" cy="618453"/>
      </dsp:txXfrm>
    </dsp:sp>
    <dsp:sp modelId="{6B88D0C7-AE97-4A4B-A5E0-D91906CF2466}">
      <dsp:nvSpPr>
        <dsp:cNvPr id="10" name="矩形 9"/>
        <dsp:cNvSpPr/>
      </dsp:nvSpPr>
      <dsp:spPr bwMode="white">
        <a:xfrm>
          <a:off x="6519553" y="627552"/>
          <a:ext cx="1905383" cy="2315677"/>
        </a:xfrm>
        <a:prstGeom prst="rect">
          <a:avLst/>
        </a:prstGeom>
        <a:solidFill>
          <a:schemeClr val="bg1">
            <a:alpha val="90000"/>
          </a:schemeClr>
        </a:solidFill>
        <a:ln>
          <a:solidFill>
            <a:srgbClr val="2A6053">
              <a:alpha val="90000"/>
            </a:srgbClr>
          </a:solidFill>
        </a:ln>
      </dsp:spPr>
      <dsp:style>
        <a:lnRef idx="2">
          <a:schemeClr val="accent1">
            <a:alpha val="90000"/>
            <a:tint val="40000"/>
          </a:schemeClr>
        </a:lnRef>
        <a:fillRef idx="1">
          <a:schemeClr val="accent1">
            <a:alpha val="90000"/>
            <a:tint val="40000"/>
          </a:schemeClr>
        </a:fillRef>
        <a:effectRef idx="0">
          <a:scrgbClr r="0" g="0" b="0"/>
        </a:effectRef>
        <a:fontRef idx="minor"/>
      </dsp:style>
      <dsp:txBody>
        <a:bodyPr lIns="48006" tIns="48006" rIns="64008" bIns="72009" anchor="t"/>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57150" lvl="1" indent="-57150">
            <a:lnSpc>
              <a:spcPct val="100000"/>
            </a:lnSpc>
            <a:spcBef>
              <a:spcPct val="0"/>
            </a:spcBef>
            <a:spcAft>
              <a:spcPct val="15000"/>
            </a:spcAft>
            <a:buChar char="•"/>
          </a:pPr>
          <a:r>
            <a:rPr lang="en-US" altLang="zh-CN" sz="900" baseline="0" dirty="0">
              <a:solidFill>
                <a:schemeClr val="tx1"/>
              </a:solidFill>
              <a:latin typeface="Poppins" pitchFamily="2" charset="0"/>
              <a:ea typeface="思源黑体 CN Regular" pitchFamily="34" charset="-122"/>
              <a:cs typeface="Poppins" pitchFamily="2" charset="0"/>
            </a:rPr>
            <a:t>《</a:t>
          </a:r>
          <a:r>
            <a:rPr lang="zh-CN" altLang="en-US" sz="900" baseline="0" dirty="0">
              <a:solidFill>
                <a:schemeClr val="tx1"/>
              </a:solidFill>
              <a:latin typeface="Poppins" pitchFamily="2" charset="0"/>
              <a:ea typeface="思源黑体 CN Regular" pitchFamily="34" charset="-122"/>
              <a:cs typeface="Poppins" pitchFamily="2" charset="0"/>
            </a:rPr>
            <a:t>一般原则</a:t>
          </a:r>
          <a:r>
            <a:rPr lang="en-US" altLang="zh-CN" sz="900" baseline="0" dirty="0">
              <a:solidFill>
                <a:schemeClr val="tx1"/>
              </a:solidFill>
              <a:latin typeface="Poppins" pitchFamily="2" charset="0"/>
              <a:ea typeface="思源黑体 CN Regular" pitchFamily="34" charset="-122"/>
              <a:cs typeface="Poppins" pitchFamily="2" charset="0"/>
            </a:rPr>
            <a:t>》2005</a:t>
          </a:r>
          <a:r>
            <a:rPr lang="zh-CN" altLang="en-US" sz="900" baseline="0" dirty="0">
              <a:solidFill>
                <a:schemeClr val="tx1"/>
              </a:solidFill>
              <a:latin typeface="Poppins" pitchFamily="2" charset="0"/>
              <a:ea typeface="思源黑体 CN Regular" pitchFamily="34" charset="-122"/>
              <a:cs typeface="Poppins" pitchFamily="2" charset="0"/>
            </a:rPr>
            <a:t>：</a:t>
          </a:r>
          <a:r>
            <a:rPr lang="zh-CN" altLang="en-US" sz="900" b="0" i="0" u="none" strike="noStrike" dirty="0">
              <a:solidFill>
                <a:schemeClr val="tx1"/>
              </a:solidFill>
              <a:latin typeface="Poppins" pitchFamily="2" charset="0"/>
              <a:ea typeface="思源黑体 CN Regular" pitchFamily="34" charset="-122"/>
              <a:cs typeface="Poppins" pitchFamily="2" charset="0"/>
            </a:rPr>
            <a:t>应设立充分的</a:t>
          </a:r>
          <a:r>
            <a:rPr lang="zh-CN" altLang="en-US" sz="900" b="0" i="0" u="none" strike="noStrike" dirty="0">
              <a:solidFill>
                <a:srgbClr val="FF0000"/>
              </a:solidFill>
              <a:latin typeface="Poppins" pitchFamily="2" charset="0"/>
              <a:ea typeface="思源黑体 CN Regular" pitchFamily="34" charset="-122"/>
              <a:cs typeface="Poppins" pitchFamily="2" charset="0"/>
            </a:rPr>
            <a:t>平行对照试验</a:t>
          </a:r>
          <a:r>
            <a:rPr lang="zh-CN" altLang="en-US" sz="900" b="0" i="0" u="none" strike="noStrike" dirty="0">
              <a:solidFill>
                <a:schemeClr val="tx1"/>
              </a:solidFill>
              <a:latin typeface="Poppins" pitchFamily="2" charset="0"/>
              <a:ea typeface="思源黑体 CN Regular" pitchFamily="34" charset="-122"/>
              <a:cs typeface="Poppins" pitchFamily="2" charset="0"/>
            </a:rPr>
            <a:t>，说明试验本身及样本制备过程，提供相关的试验资料，以排除由于样本的透析、稀释、浓缩、过滤及</a:t>
          </a:r>
          <a:r>
            <a:rPr lang="zh-CN" altLang="en-US" sz="900" b="0" i="0" u="none" strike="noStrike" dirty="0">
              <a:solidFill>
                <a:srgbClr val="FF0000"/>
              </a:solidFill>
              <a:latin typeface="Poppins" pitchFamily="2" charset="0"/>
              <a:ea typeface="思源黑体 CN Regular" pitchFamily="34" charset="-122"/>
              <a:cs typeface="Poppins" pitchFamily="2" charset="0"/>
            </a:rPr>
            <a:t>贮藏可能</a:t>
          </a:r>
          <a:r>
            <a:rPr lang="zh-CN" altLang="en-US" sz="900" b="0" i="0" u="none" strike="noStrike" dirty="0">
              <a:solidFill>
                <a:schemeClr val="tx1"/>
              </a:solidFill>
              <a:latin typeface="Poppins" pitchFamily="2" charset="0"/>
              <a:ea typeface="思源黑体 CN Regular" pitchFamily="34" charset="-122"/>
              <a:cs typeface="Poppins" pitchFamily="2" charset="0"/>
            </a:rPr>
            <a:t>对去除</a:t>
          </a:r>
          <a:r>
            <a:rPr lang="en-US" altLang="zh-CN" sz="900" b="0" i="0" u="none" strike="noStrike" dirty="0">
              <a:solidFill>
                <a:schemeClr val="tx1"/>
              </a:solidFill>
              <a:latin typeface="Poppins" pitchFamily="2" charset="0"/>
              <a:ea typeface="思源黑体 CN Regular" pitchFamily="34" charset="-122"/>
              <a:cs typeface="Poppins" pitchFamily="2" charset="0"/>
            </a:rPr>
            <a:t>/</a:t>
          </a:r>
          <a:r>
            <a:rPr lang="zh-CN" altLang="en-US" sz="900" b="0" i="0" u="none" strike="noStrike" dirty="0">
              <a:solidFill>
                <a:schemeClr val="tx1"/>
              </a:solidFill>
              <a:latin typeface="Poppins" pitchFamily="2" charset="0"/>
              <a:ea typeface="思源黑体 CN Regular" pitchFamily="34" charset="-122"/>
              <a:cs typeface="Poppins" pitchFamily="2" charset="0"/>
            </a:rPr>
            <a:t>灭活验证效果的影响。</a:t>
          </a:r>
          <a:endParaRPr lang="zh-CN" altLang="en-US" sz="900" dirty="0">
            <a:solidFill>
              <a:schemeClr val="dk1"/>
            </a:solidFill>
            <a:latin typeface="Poppins" pitchFamily="2" charset="0"/>
            <a:ea typeface="思源黑体 CN Regular" pitchFamily="34" charset="-122"/>
            <a:cs typeface="Poppins" pitchFamily="2" charset="0"/>
          </a:endParaRPr>
        </a:p>
        <a:p>
          <a:pPr marL="57150" lvl="1" indent="-57150">
            <a:lnSpc>
              <a:spcPct val="100000"/>
            </a:lnSpc>
            <a:spcBef>
              <a:spcPct val="0"/>
            </a:spcBef>
            <a:spcAft>
              <a:spcPct val="15000"/>
            </a:spcAft>
            <a:buChar char="•"/>
          </a:pPr>
          <a:endParaRPr lang="en-US" altLang="zh-CN" sz="900" b="0" i="0" u="none" strike="noStrike" dirty="0">
            <a:solidFill>
              <a:schemeClr val="tx1"/>
            </a:solidFill>
            <a:latin typeface="Poppins" pitchFamily="2" charset="0"/>
            <a:ea typeface="思源黑体 CN Regular" pitchFamily="34" charset="-122"/>
            <a:cs typeface="Poppins" pitchFamily="2" charset="0"/>
          </a:endParaRPr>
        </a:p>
        <a:p>
          <a:pPr marL="57150" lvl="1" indent="-57150">
            <a:lnSpc>
              <a:spcPct val="100000"/>
            </a:lnSpc>
            <a:spcBef>
              <a:spcPct val="0"/>
            </a:spcBef>
            <a:spcAft>
              <a:spcPct val="15000"/>
            </a:spcAft>
            <a:buChar char="•"/>
          </a:pPr>
          <a:r>
            <a:rPr lang="en-US" altLang="zh-CN" sz="900" u="none" strike="noStrike" baseline="0" dirty="0">
              <a:solidFill>
                <a:schemeClr val="tx1"/>
              </a:solidFill>
              <a:latin typeface="Poppins" pitchFamily="2" charset="0"/>
              <a:ea typeface="思源黑体 CN Regular" pitchFamily="34" charset="-122"/>
              <a:cs typeface="Poppins" pitchFamily="2" charset="0"/>
            </a:rPr>
            <a:t>《</a:t>
          </a:r>
          <a:r>
            <a:rPr lang="zh-CN" altLang="en-US" sz="900" u="none" strike="noStrike" baseline="0" dirty="0">
              <a:solidFill>
                <a:schemeClr val="tx1"/>
              </a:solidFill>
              <a:latin typeface="Poppins" pitchFamily="2" charset="0"/>
              <a:ea typeface="思源黑体 CN Regular" pitchFamily="34" charset="-122"/>
              <a:cs typeface="Poppins" pitchFamily="2" charset="0"/>
            </a:rPr>
            <a:t>中国药典</a:t>
          </a:r>
          <a:r>
            <a:rPr lang="en-US" altLang="zh-CN" sz="900" u="none" strike="noStrike" baseline="0" dirty="0">
              <a:solidFill>
                <a:schemeClr val="tx1"/>
              </a:solidFill>
              <a:latin typeface="Poppins" pitchFamily="2" charset="0"/>
              <a:ea typeface="思源黑体 CN Regular" pitchFamily="34" charset="-122"/>
              <a:cs typeface="Poppins" pitchFamily="2" charset="0"/>
            </a:rPr>
            <a:t>》2020</a:t>
          </a:r>
          <a:r>
            <a:rPr lang="zh-CN" altLang="en-US" sz="900" u="none" strike="noStrike" baseline="0" dirty="0">
              <a:solidFill>
                <a:schemeClr val="tx1"/>
              </a:solidFill>
              <a:latin typeface="Poppins" pitchFamily="2" charset="0"/>
              <a:ea typeface="思源黑体 CN Regular" pitchFamily="34" charset="-122"/>
              <a:cs typeface="Poppins" pitchFamily="2" charset="0"/>
            </a:rPr>
            <a:t>：样品应尽快并尽可能</a:t>
          </a:r>
          <a:r>
            <a:rPr lang="zh-CN" altLang="en-US" sz="900" u="none" strike="noStrike" baseline="0" dirty="0">
              <a:solidFill>
                <a:srgbClr val="FF0000"/>
              </a:solidFill>
              <a:latin typeface="Poppins" pitchFamily="2" charset="0"/>
              <a:ea typeface="思源黑体 CN Regular" pitchFamily="34" charset="-122"/>
              <a:cs typeface="Poppins" pitchFamily="2" charset="0"/>
            </a:rPr>
            <a:t>直接进行</a:t>
          </a:r>
          <a:r>
            <a:rPr lang="zh-CN" altLang="en-US" sz="900" u="none" strike="noStrike" baseline="0" dirty="0">
              <a:solidFill>
                <a:schemeClr val="tx1"/>
              </a:solidFill>
              <a:latin typeface="Poppins" pitchFamily="2" charset="0"/>
              <a:ea typeface="思源黑体 CN Regular" pitchFamily="34" charset="-122"/>
              <a:cs typeface="Poppins" pitchFamily="2" charset="0"/>
            </a:rPr>
            <a:t>病毒滴定，如果做进一步处理，或不同时间取出的样品要放置一段时间一同检测，应设立</a:t>
          </a:r>
          <a:r>
            <a:rPr lang="zh-CN" altLang="en-US" sz="900" u="none" strike="noStrike" baseline="0" dirty="0">
              <a:solidFill>
                <a:srgbClr val="FF0000"/>
              </a:solidFill>
              <a:latin typeface="Poppins" pitchFamily="2" charset="0"/>
              <a:ea typeface="思源黑体 CN Regular" pitchFamily="34" charset="-122"/>
              <a:cs typeface="Poppins" pitchFamily="2" charset="0"/>
            </a:rPr>
            <a:t>平行对照</a:t>
          </a:r>
          <a:r>
            <a:rPr lang="zh-CN" altLang="en-US" sz="900" u="none" strike="noStrike" baseline="0" dirty="0">
              <a:solidFill>
                <a:schemeClr val="tx1"/>
              </a:solidFill>
              <a:latin typeface="Poppins" pitchFamily="2" charset="0"/>
              <a:ea typeface="思源黑体 CN Regular" pitchFamily="34" charset="-122"/>
              <a:cs typeface="Poppins" pitchFamily="2" charset="0"/>
            </a:rPr>
            <a:t>。</a:t>
          </a:r>
          <a:endParaRPr lang="en-US" altLang="zh-CN" sz="900" b="0" i="0" u="none" strike="noStrike" dirty="0">
            <a:solidFill>
              <a:schemeClr val="tx1"/>
            </a:solidFill>
            <a:latin typeface="Poppins" pitchFamily="2" charset="0"/>
            <a:ea typeface="思源黑体 CN Regular" pitchFamily="34" charset="-122"/>
            <a:cs typeface="Poppins" pitchFamily="2" charset="0"/>
          </a:endParaRPr>
        </a:p>
      </dsp:txBody>
      <dsp:txXfrm>
        <a:off x="6519553" y="627552"/>
        <a:ext cx="1905383" cy="2315677"/>
      </dsp:txXfrm>
    </dsp:sp>
  </dsp:spTree>
</dsp:drawing>
</file>

<file path=ppt/diagrams/drawing1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6840760" cy="3312368"/>
        <a:chOff x="0" y="0"/>
        <a:chExt cx="6840760" cy="3312368"/>
      </a:xfrm>
    </dsp:grpSpPr>
    <dsp:sp modelId="{8EB80216-831B-490B-87BA-B092AE70361B}">
      <dsp:nvSpPr>
        <dsp:cNvPr id="5" name="矩形 4"/>
        <dsp:cNvSpPr/>
      </dsp:nvSpPr>
      <dsp:spPr bwMode="white">
        <a:xfrm>
          <a:off x="0" y="337504"/>
          <a:ext cx="6840760" cy="453600"/>
        </a:xfrm>
        <a:prstGeom prst="rect">
          <a:avLst/>
        </a:prstGeom>
        <a:solidFill>
          <a:schemeClr val="bg1">
            <a:alpha val="90000"/>
          </a:schemeClr>
        </a:solidFill>
        <a:ln>
          <a:solidFill>
            <a:srgbClr val="2A6053"/>
          </a:solidFill>
        </a:ln>
      </dsp:spPr>
      <dsp:style>
        <a:lnRef idx="2">
          <a:schemeClr val="dk2"/>
        </a:lnRef>
        <a:fillRef idx="1">
          <a:schemeClr val="dk2">
            <a:alpha val="90000"/>
            <a:tint val="40000"/>
          </a:schemeClr>
        </a:fillRef>
        <a:effectRef idx="0">
          <a:scrgbClr r="0" g="0" b="0"/>
        </a:effectRef>
        <a:fontRef idx="minor"/>
      </dsp:style>
      <dsp:txBody>
        <a:bodyPr lIns="530918" tIns="374904" rIns="530918" bIns="128016" anchor="t"/>
        <a:lstStyle>
          <a:lvl1pPr algn="l">
            <a:defRPr sz="1800"/>
          </a:lvl1pPr>
          <a:lvl2pPr marL="171450" indent="-171450" algn="l">
            <a:defRPr sz="1800"/>
          </a:lvl2pPr>
          <a:lvl3pPr marL="342900" indent="-171450" algn="l">
            <a:defRPr sz="1800"/>
          </a:lvl3pPr>
          <a:lvl4pPr marL="514350" indent="-171450" algn="l">
            <a:defRPr sz="1800"/>
          </a:lvl4pPr>
          <a:lvl5pPr marL="685800" indent="-171450" algn="l">
            <a:defRPr sz="1800"/>
          </a:lvl5pPr>
          <a:lvl6pPr marL="857250" indent="-171450" algn="l">
            <a:defRPr sz="1800"/>
          </a:lvl6pPr>
          <a:lvl7pPr marL="1028700" indent="-171450" algn="l">
            <a:defRPr sz="1800"/>
          </a:lvl7pPr>
          <a:lvl8pPr marL="1200150" indent="-171450" algn="l">
            <a:defRPr sz="1800"/>
          </a:lvl8pPr>
          <a:lvl9pPr marL="1371600" indent="-171450" algn="l">
            <a:defRPr sz="1800"/>
          </a:lvl9pPr>
        </a:lstStyle>
        <a:p>
          <a:endParaRPr>
            <a:solidFill>
              <a:schemeClr val="dk2"/>
            </a:solidFill>
          </a:endParaRPr>
        </a:p>
      </dsp:txBody>
      <dsp:txXfrm>
        <a:off x="0" y="337504"/>
        <a:ext cx="6840760" cy="453600"/>
      </dsp:txXfrm>
    </dsp:sp>
    <dsp:sp modelId="{DC1EB95E-5C92-4897-892B-BE2A9559BA19}">
      <dsp:nvSpPr>
        <dsp:cNvPr id="4" name="圆角矩形 3"/>
        <dsp:cNvSpPr/>
      </dsp:nvSpPr>
      <dsp:spPr bwMode="white">
        <a:xfrm>
          <a:off x="342038" y="71824"/>
          <a:ext cx="6163080" cy="531360"/>
        </a:xfrm>
        <a:prstGeom prst="roundRect">
          <a:avLst/>
        </a:prstGeom>
        <a:solidFill>
          <a:srgbClr val="4AA892"/>
        </a:solidFill>
        <a:ln>
          <a:noFill/>
        </a:ln>
      </dsp:spPr>
      <dsp:style>
        <a:lnRef idx="2">
          <a:schemeClr val="dk2">
            <a:shade val="80000"/>
          </a:schemeClr>
        </a:lnRef>
        <a:fillRef idx="1">
          <a:schemeClr val="lt1"/>
        </a:fillRef>
        <a:effectRef idx="0">
          <a:scrgbClr r="0" g="0" b="0"/>
        </a:effectRef>
        <a:fontRef idx="minor">
          <a:schemeClr val="lt1"/>
        </a:fontRef>
      </dsp:style>
      <dsp:txBody>
        <a:bodyPr lIns="180995" tIns="0" rIns="180995" bIns="0" anchor="ctr"/>
        <a:lstStyle>
          <a:lvl1pPr algn="l">
            <a:defRPr sz="1800"/>
          </a:lvl1pPr>
          <a:lvl2pPr marL="114300" indent="-114300" algn="l">
            <a:defRPr sz="1400"/>
          </a:lvl2pPr>
          <a:lvl3pPr marL="228600" indent="-114300" algn="l">
            <a:defRPr sz="1400"/>
          </a:lvl3pPr>
          <a:lvl4pPr marL="342900" indent="-114300" algn="l">
            <a:defRPr sz="1400"/>
          </a:lvl4pPr>
          <a:lvl5pPr marL="457200" indent="-114300" algn="l">
            <a:defRPr sz="1400"/>
          </a:lvl5pPr>
          <a:lvl6pPr marL="571500" indent="-114300" algn="l">
            <a:defRPr sz="1400"/>
          </a:lvl6pPr>
          <a:lvl7pPr marL="685800" indent="-114300" algn="l">
            <a:defRPr sz="1400"/>
          </a:lvl7pPr>
          <a:lvl8pPr marL="800100" indent="-114300" algn="l">
            <a:defRPr sz="1400"/>
          </a:lvl8pPr>
          <a:lvl9pPr marL="914400" indent="-114300" algn="l">
            <a:defRPr sz="1400"/>
          </a:lvl9pPr>
        </a:lstStyle>
        <a:p>
          <a:pPr lvl="0">
            <a:lnSpc>
              <a:spcPct val="100000"/>
            </a:lnSpc>
            <a:spcBef>
              <a:spcPct val="0"/>
            </a:spcBef>
            <a:spcAft>
              <a:spcPct val="35000"/>
            </a:spcAft>
          </a:pPr>
          <a:r>
            <a:rPr lang="en-US" altLang="zh-CN" sz="1200" baseline="0" dirty="0">
              <a:solidFill>
                <a:schemeClr val="bg1"/>
              </a:solidFill>
              <a:latin typeface="Poppins" pitchFamily="2" charset="0"/>
              <a:ea typeface="思源黑体 CN Regular" pitchFamily="34" charset="-122"/>
              <a:cs typeface="Poppins" pitchFamily="2" charset="0"/>
            </a:rPr>
            <a:t>1. </a:t>
          </a:r>
          <a:r>
            <a:rPr lang="zh-CN" altLang="en-US" sz="1200" baseline="0" dirty="0">
              <a:solidFill>
                <a:schemeClr val="bg1"/>
              </a:solidFill>
              <a:latin typeface="Poppins" pitchFamily="2" charset="0"/>
              <a:ea typeface="思源黑体 CN Regular" pitchFamily="34" charset="-122"/>
              <a:cs typeface="Poppins" pitchFamily="2" charset="0"/>
            </a:rPr>
            <a:t>具有相同作用机制的两个步骤的下降因子不能相加，例如：低</a:t>
          </a:r>
          <a:r>
            <a:rPr lang="en-US" altLang="zh-CN" sz="1200" baseline="0" dirty="0">
              <a:solidFill>
                <a:schemeClr val="bg1"/>
              </a:solidFill>
              <a:latin typeface="Poppins" pitchFamily="2" charset="0"/>
              <a:ea typeface="思源黑体 CN Regular" pitchFamily="34" charset="-122"/>
              <a:cs typeface="Poppins" pitchFamily="2" charset="0"/>
            </a:rPr>
            <a:t>pH</a:t>
          </a:r>
          <a:r>
            <a:rPr lang="zh-CN" altLang="en-US" sz="1200" baseline="0" dirty="0">
              <a:solidFill>
                <a:schemeClr val="bg1"/>
              </a:solidFill>
              <a:latin typeface="Poppins" pitchFamily="2" charset="0"/>
              <a:ea typeface="思源黑体 CN Regular" pitchFamily="34" charset="-122"/>
              <a:cs typeface="Poppins" pitchFamily="2" charset="0"/>
            </a:rPr>
            <a:t>作用</a:t>
          </a:r>
          <a:endParaRPr>
            <a:solidFill>
              <a:schemeClr val="dk2"/>
            </a:solidFill>
          </a:endParaRPr>
        </a:p>
      </dsp:txBody>
      <dsp:txXfrm>
        <a:off x="342038" y="71824"/>
        <a:ext cx="6163080" cy="531360"/>
      </dsp:txXfrm>
    </dsp:sp>
    <dsp:sp modelId="{B91594E0-82A1-4ABF-B005-03548A0278C8}">
      <dsp:nvSpPr>
        <dsp:cNvPr id="8" name="矩形 7"/>
        <dsp:cNvSpPr/>
      </dsp:nvSpPr>
      <dsp:spPr bwMode="white">
        <a:xfrm>
          <a:off x="0" y="1153984"/>
          <a:ext cx="6840760" cy="453600"/>
        </a:xfrm>
        <a:prstGeom prst="rect">
          <a:avLst/>
        </a:prstGeom>
        <a:solidFill>
          <a:schemeClr val="bg1">
            <a:alpha val="90000"/>
          </a:schemeClr>
        </a:solidFill>
        <a:ln>
          <a:solidFill>
            <a:srgbClr val="2A6053"/>
          </a:solidFill>
        </a:ln>
      </dsp:spPr>
      <dsp:style>
        <a:lnRef idx="2">
          <a:schemeClr val="dk2"/>
        </a:lnRef>
        <a:fillRef idx="1">
          <a:schemeClr val="dk2">
            <a:alpha val="90000"/>
            <a:tint val="40000"/>
          </a:schemeClr>
        </a:fillRef>
        <a:effectRef idx="0">
          <a:scrgbClr r="0" g="0" b="0"/>
        </a:effectRef>
        <a:fontRef idx="minor"/>
      </dsp:style>
      <dsp:txBody>
        <a:bodyPr lIns="530918" tIns="374904" rIns="530918" bIns="128016" anchor="t"/>
        <a:lstStyle>
          <a:lvl1pPr algn="l">
            <a:defRPr sz="1800"/>
          </a:lvl1pPr>
          <a:lvl2pPr marL="171450" indent="-171450" algn="l">
            <a:defRPr sz="1800"/>
          </a:lvl2pPr>
          <a:lvl3pPr marL="342900" indent="-171450" algn="l">
            <a:defRPr sz="1800"/>
          </a:lvl3pPr>
          <a:lvl4pPr marL="514350" indent="-171450" algn="l">
            <a:defRPr sz="1800"/>
          </a:lvl4pPr>
          <a:lvl5pPr marL="685800" indent="-171450" algn="l">
            <a:defRPr sz="1800"/>
          </a:lvl5pPr>
          <a:lvl6pPr marL="857250" indent="-171450" algn="l">
            <a:defRPr sz="1800"/>
          </a:lvl6pPr>
          <a:lvl7pPr marL="1028700" indent="-171450" algn="l">
            <a:defRPr sz="1800"/>
          </a:lvl7pPr>
          <a:lvl8pPr marL="1200150" indent="-171450" algn="l">
            <a:defRPr sz="1800"/>
          </a:lvl8pPr>
          <a:lvl9pPr marL="1371600" indent="-171450" algn="l">
            <a:defRPr sz="1800"/>
          </a:lvl9pPr>
        </a:lstStyle>
        <a:p>
          <a:endParaRPr>
            <a:solidFill>
              <a:schemeClr val="dk2"/>
            </a:solidFill>
          </a:endParaRPr>
        </a:p>
      </dsp:txBody>
      <dsp:txXfrm>
        <a:off x="0" y="1153984"/>
        <a:ext cx="6840760" cy="453600"/>
      </dsp:txXfrm>
    </dsp:sp>
    <dsp:sp modelId="{A2284868-3FDE-4098-9F92-A5186391AC03}">
      <dsp:nvSpPr>
        <dsp:cNvPr id="7" name="圆角矩形 6"/>
        <dsp:cNvSpPr/>
      </dsp:nvSpPr>
      <dsp:spPr bwMode="white">
        <a:xfrm>
          <a:off x="342038" y="888304"/>
          <a:ext cx="6195020" cy="531360"/>
        </a:xfrm>
        <a:prstGeom prst="roundRect">
          <a:avLst/>
        </a:prstGeom>
        <a:solidFill>
          <a:srgbClr val="4AA892"/>
        </a:solidFill>
        <a:ln>
          <a:noFill/>
        </a:ln>
      </dsp:spPr>
      <dsp:style>
        <a:lnRef idx="2">
          <a:schemeClr val="dk2">
            <a:shade val="80000"/>
          </a:schemeClr>
        </a:lnRef>
        <a:fillRef idx="1">
          <a:schemeClr val="lt1"/>
        </a:fillRef>
        <a:effectRef idx="0">
          <a:scrgbClr r="0" g="0" b="0"/>
        </a:effectRef>
        <a:fontRef idx="minor">
          <a:schemeClr val="lt1"/>
        </a:fontRef>
      </dsp:style>
      <dsp:txBody>
        <a:bodyPr vert="horz" wrap="square" lIns="180995" tIns="0" rIns="180995" bIns="0" anchor="ctr"/>
        <a:lstStyle>
          <a:lvl1pPr algn="l">
            <a:defRPr sz="1800"/>
          </a:lvl1pPr>
          <a:lvl2pPr marL="114300" indent="-114300" algn="l">
            <a:defRPr sz="1400"/>
          </a:lvl2pPr>
          <a:lvl3pPr marL="228600" indent="-114300" algn="l">
            <a:defRPr sz="1400"/>
          </a:lvl3pPr>
          <a:lvl4pPr marL="342900" indent="-114300" algn="l">
            <a:defRPr sz="1400"/>
          </a:lvl4pPr>
          <a:lvl5pPr marL="457200" indent="-114300" algn="l">
            <a:defRPr sz="1400"/>
          </a:lvl5pPr>
          <a:lvl6pPr marL="571500" indent="-114300" algn="l">
            <a:defRPr sz="1400"/>
          </a:lvl6pPr>
          <a:lvl7pPr marL="685800" indent="-114300" algn="l">
            <a:defRPr sz="1400"/>
          </a:lvl7pPr>
          <a:lvl8pPr marL="800100" indent="-114300" algn="l">
            <a:defRPr sz="1400"/>
          </a:lvl8pPr>
          <a:lvl9pPr marL="914400" indent="-114300" algn="l">
            <a:defRPr sz="1400"/>
          </a:lvl9pPr>
        </a:lstStyle>
        <a:p>
          <a:pPr lvl="0">
            <a:lnSpc>
              <a:spcPct val="100000"/>
            </a:lnSpc>
            <a:spcBef>
              <a:spcPct val="0"/>
            </a:spcBef>
            <a:spcAft>
              <a:spcPct val="35000"/>
            </a:spcAft>
          </a:pPr>
          <a:r>
            <a:rPr lang="en-US" altLang="zh-CN" sz="1200" baseline="0" dirty="0">
              <a:solidFill>
                <a:schemeClr val="bg1"/>
              </a:solidFill>
              <a:latin typeface="Poppins" pitchFamily="2" charset="0"/>
              <a:ea typeface="思源黑体 CN Regular" pitchFamily="34" charset="-122"/>
              <a:cs typeface="Poppins" pitchFamily="2" charset="0"/>
            </a:rPr>
            <a:t>2. </a:t>
          </a:r>
          <a:r>
            <a:rPr lang="zh-CN" altLang="en-US" sz="1200" baseline="0" dirty="0">
              <a:solidFill>
                <a:schemeClr val="bg1"/>
              </a:solidFill>
              <a:latin typeface="Poppins" pitchFamily="2" charset="0"/>
              <a:ea typeface="思源黑体 CN Regular" pitchFamily="34" charset="-122"/>
              <a:cs typeface="Poppins" pitchFamily="2" charset="0"/>
            </a:rPr>
            <a:t>＜</a:t>
          </a:r>
          <a:r>
            <a:rPr lang="en-US" altLang="zh-CN" sz="1200" baseline="0" dirty="0">
              <a:solidFill>
                <a:schemeClr val="bg1"/>
              </a:solidFill>
              <a:latin typeface="Poppins" pitchFamily="2" charset="0"/>
              <a:ea typeface="思源黑体 CN Regular" pitchFamily="34" charset="-122"/>
              <a:cs typeface="Poppins" pitchFamily="2" charset="0"/>
            </a:rPr>
            <a:t>1 log</a:t>
          </a:r>
          <a:r>
            <a:rPr lang="en-US" altLang="zh-CN" sz="1200" baseline="-25000" dirty="0">
              <a:solidFill>
                <a:schemeClr val="bg1"/>
              </a:solidFill>
              <a:latin typeface="Poppins" pitchFamily="2" charset="0"/>
              <a:ea typeface="思源黑体 CN Regular" pitchFamily="34" charset="-122"/>
              <a:cs typeface="Poppins" pitchFamily="2" charset="0"/>
            </a:rPr>
            <a:t>10</a:t>
          </a:r>
          <a:r>
            <a:rPr lang="zh-CN" altLang="en-US" sz="1200" baseline="0" dirty="0">
              <a:solidFill>
                <a:schemeClr val="bg1"/>
              </a:solidFill>
              <a:latin typeface="Poppins" pitchFamily="2" charset="0"/>
              <a:ea typeface="思源黑体 CN Regular" pitchFamily="34" charset="-122"/>
              <a:cs typeface="Poppins" pitchFamily="2" charset="0"/>
            </a:rPr>
            <a:t>的下降因子，不能计入总的清除效果中</a:t>
          </a:r>
          <a:endParaRPr sz="1800" dirty="0">
            <a:solidFill>
              <a:schemeClr val="dk2"/>
            </a:solidFill>
            <a:latin typeface="Poppins" pitchFamily="2" charset="0"/>
            <a:ea typeface="思源黑体 CN Regular" pitchFamily="34" charset="-122"/>
            <a:cs typeface="Poppins" pitchFamily="2" charset="0"/>
          </a:endParaRPr>
        </a:p>
      </dsp:txBody>
      <dsp:txXfrm>
        <a:off x="342038" y="888304"/>
        <a:ext cx="6195020" cy="531360"/>
      </dsp:txXfrm>
    </dsp:sp>
    <dsp:sp modelId="{5AA62F90-B327-48DC-9C7A-649C6250EB39}">
      <dsp:nvSpPr>
        <dsp:cNvPr id="11" name="矩形 10"/>
        <dsp:cNvSpPr/>
      </dsp:nvSpPr>
      <dsp:spPr bwMode="white">
        <a:xfrm>
          <a:off x="0" y="1970464"/>
          <a:ext cx="6840760" cy="453600"/>
        </a:xfrm>
        <a:prstGeom prst="rect">
          <a:avLst/>
        </a:prstGeom>
        <a:solidFill>
          <a:schemeClr val="bg1">
            <a:alpha val="90000"/>
          </a:schemeClr>
        </a:solidFill>
        <a:ln>
          <a:solidFill>
            <a:srgbClr val="2A6053"/>
          </a:solidFill>
        </a:ln>
      </dsp:spPr>
      <dsp:style>
        <a:lnRef idx="2">
          <a:schemeClr val="dk2"/>
        </a:lnRef>
        <a:fillRef idx="1">
          <a:schemeClr val="dk2">
            <a:alpha val="90000"/>
            <a:tint val="40000"/>
          </a:schemeClr>
        </a:fillRef>
        <a:effectRef idx="0">
          <a:scrgbClr r="0" g="0" b="0"/>
        </a:effectRef>
        <a:fontRef idx="minor"/>
      </dsp:style>
      <dsp:txBody>
        <a:bodyPr lIns="530918" tIns="374904" rIns="530918" bIns="128016" anchor="t"/>
        <a:lstStyle>
          <a:lvl1pPr algn="l">
            <a:defRPr sz="1800"/>
          </a:lvl1pPr>
          <a:lvl2pPr marL="171450" indent="-171450" algn="l">
            <a:defRPr sz="1800"/>
          </a:lvl2pPr>
          <a:lvl3pPr marL="342900" indent="-171450" algn="l">
            <a:defRPr sz="1800"/>
          </a:lvl3pPr>
          <a:lvl4pPr marL="514350" indent="-171450" algn="l">
            <a:defRPr sz="1800"/>
          </a:lvl4pPr>
          <a:lvl5pPr marL="685800" indent="-171450" algn="l">
            <a:defRPr sz="1800"/>
          </a:lvl5pPr>
          <a:lvl6pPr marL="857250" indent="-171450" algn="l">
            <a:defRPr sz="1800"/>
          </a:lvl6pPr>
          <a:lvl7pPr marL="1028700" indent="-171450" algn="l">
            <a:defRPr sz="1800"/>
          </a:lvl7pPr>
          <a:lvl8pPr marL="1200150" indent="-171450" algn="l">
            <a:defRPr sz="1800"/>
          </a:lvl8pPr>
          <a:lvl9pPr marL="1371600" indent="-171450" algn="l">
            <a:defRPr sz="1800"/>
          </a:lvl9pPr>
        </a:lstStyle>
        <a:p>
          <a:endParaRPr>
            <a:solidFill>
              <a:schemeClr val="dk2"/>
            </a:solidFill>
          </a:endParaRPr>
        </a:p>
      </dsp:txBody>
      <dsp:txXfrm>
        <a:off x="0" y="1970464"/>
        <a:ext cx="6840760" cy="453600"/>
      </dsp:txXfrm>
    </dsp:sp>
    <dsp:sp modelId="{ECBC0003-8468-424E-B5D4-CF7EB36C145A}">
      <dsp:nvSpPr>
        <dsp:cNvPr id="10" name="圆角矩形 9"/>
        <dsp:cNvSpPr/>
      </dsp:nvSpPr>
      <dsp:spPr bwMode="white">
        <a:xfrm>
          <a:off x="342038" y="1704784"/>
          <a:ext cx="6195068" cy="531360"/>
        </a:xfrm>
        <a:prstGeom prst="roundRect">
          <a:avLst/>
        </a:prstGeom>
        <a:solidFill>
          <a:srgbClr val="4AA892"/>
        </a:solidFill>
        <a:ln>
          <a:noFill/>
        </a:ln>
      </dsp:spPr>
      <dsp:style>
        <a:lnRef idx="2">
          <a:schemeClr val="dk2">
            <a:shade val="80000"/>
          </a:schemeClr>
        </a:lnRef>
        <a:fillRef idx="1">
          <a:schemeClr val="lt1"/>
        </a:fillRef>
        <a:effectRef idx="0">
          <a:scrgbClr r="0" g="0" b="0"/>
        </a:effectRef>
        <a:fontRef idx="minor">
          <a:schemeClr val="lt1"/>
        </a:fontRef>
      </dsp:style>
      <dsp:txBody>
        <a:bodyPr vert="horz" wrap="square" lIns="180995" tIns="0" rIns="180995" bIns="0" anchor="ctr"/>
        <a:lstStyle>
          <a:lvl1pPr algn="l">
            <a:defRPr sz="1800"/>
          </a:lvl1pPr>
          <a:lvl2pPr marL="114300" indent="-114300" algn="l">
            <a:defRPr sz="1400"/>
          </a:lvl2pPr>
          <a:lvl3pPr marL="228600" indent="-114300" algn="l">
            <a:defRPr sz="1400"/>
          </a:lvl3pPr>
          <a:lvl4pPr marL="342900" indent="-114300" algn="l">
            <a:defRPr sz="1400"/>
          </a:lvl4pPr>
          <a:lvl5pPr marL="457200" indent="-114300" algn="l">
            <a:defRPr sz="1400"/>
          </a:lvl5pPr>
          <a:lvl6pPr marL="571500" indent="-114300" algn="l">
            <a:defRPr sz="1400"/>
          </a:lvl6pPr>
          <a:lvl7pPr marL="685800" indent="-114300" algn="l">
            <a:defRPr sz="1400"/>
          </a:lvl7pPr>
          <a:lvl8pPr marL="800100" indent="-114300" algn="l">
            <a:defRPr sz="1400"/>
          </a:lvl8pPr>
          <a:lvl9pPr marL="914400" indent="-114300" algn="l">
            <a:defRPr sz="1400"/>
          </a:lvl9pPr>
        </a:lstStyle>
        <a:p>
          <a:pPr lvl="0">
            <a:lnSpc>
              <a:spcPct val="100000"/>
            </a:lnSpc>
            <a:spcBef>
              <a:spcPct val="0"/>
            </a:spcBef>
            <a:spcAft>
              <a:spcPct val="35000"/>
            </a:spcAft>
          </a:pPr>
          <a:r>
            <a:rPr lang="en-US" altLang="zh-CN" sz="1200" baseline="0" dirty="0">
              <a:solidFill>
                <a:schemeClr val="bg1"/>
              </a:solidFill>
              <a:latin typeface="Poppins" pitchFamily="2" charset="0"/>
              <a:ea typeface="思源黑体 CN Regular" pitchFamily="34" charset="-122"/>
              <a:cs typeface="Poppins" pitchFamily="2" charset="0"/>
            </a:rPr>
            <a:t>3. </a:t>
          </a:r>
          <a:r>
            <a:rPr lang="zh-CN" altLang="en-US" sz="1200" baseline="0" dirty="0">
              <a:solidFill>
                <a:schemeClr val="bg1"/>
              </a:solidFill>
              <a:latin typeface="Poppins" pitchFamily="2" charset="0"/>
              <a:ea typeface="思源黑体 CN Regular" pitchFamily="34" charset="-122"/>
              <a:cs typeface="Poppins" pitchFamily="2" charset="0"/>
            </a:rPr>
            <a:t>未纯化的原料中对逆转录病毒进行检查，可用电镜法，检测下限是</a:t>
          </a:r>
          <a:r>
            <a:rPr lang="en-US" altLang="zh-CN" sz="1200" baseline="0" dirty="0">
              <a:solidFill>
                <a:schemeClr val="bg1"/>
              </a:solidFill>
              <a:latin typeface="Poppins" pitchFamily="2" charset="0"/>
              <a:ea typeface="思源黑体 CN Regular" pitchFamily="34" charset="-122"/>
              <a:cs typeface="Poppins" pitchFamily="2" charset="0"/>
            </a:rPr>
            <a:t>1×10</a:t>
          </a:r>
          <a:r>
            <a:rPr lang="en-US" altLang="zh-CN" sz="1200" baseline="30000" dirty="0">
              <a:solidFill>
                <a:schemeClr val="bg1"/>
              </a:solidFill>
              <a:latin typeface="Poppins" pitchFamily="2" charset="0"/>
              <a:ea typeface="思源黑体 CN Regular" pitchFamily="34" charset="-122"/>
              <a:cs typeface="Poppins" pitchFamily="2" charset="0"/>
            </a:rPr>
            <a:t>6</a:t>
          </a:r>
          <a:r>
            <a:rPr lang="en-US" altLang="zh-CN" sz="1200" baseline="0" dirty="0">
              <a:solidFill>
                <a:schemeClr val="bg1"/>
              </a:solidFill>
              <a:latin typeface="Poppins" pitchFamily="2" charset="0"/>
              <a:ea typeface="思源黑体 CN Regular" pitchFamily="34" charset="-122"/>
              <a:cs typeface="Poppins" pitchFamily="2" charset="0"/>
            </a:rPr>
            <a:t>/</a:t>
          </a:r>
          <a:r>
            <a:rPr lang="en-US" altLang="zh-CN" sz="1200" baseline="0" dirty="0" err="1">
              <a:solidFill>
                <a:schemeClr val="bg1"/>
              </a:solidFill>
              <a:latin typeface="Poppins" pitchFamily="2" charset="0"/>
              <a:ea typeface="思源黑体 CN Regular" pitchFamily="34" charset="-122"/>
              <a:cs typeface="Poppins" pitchFamily="2" charset="0"/>
            </a:rPr>
            <a:t>mL</a:t>
          </a:r>
          <a:endParaRPr sz="1800" dirty="0">
            <a:solidFill>
              <a:schemeClr val="dk2"/>
            </a:solidFill>
            <a:latin typeface="Poppins" pitchFamily="2" charset="0"/>
            <a:ea typeface="思源黑体 CN Regular" pitchFamily="34" charset="-122"/>
            <a:cs typeface="Poppins" pitchFamily="2" charset="0"/>
          </a:endParaRPr>
        </a:p>
      </dsp:txBody>
      <dsp:txXfrm>
        <a:off x="342038" y="1704784"/>
        <a:ext cx="6195068" cy="531360"/>
      </dsp:txXfrm>
    </dsp:sp>
    <dsp:sp modelId="{B9DA5EC6-31B9-4A35-AD62-DDC56DAD4253}">
      <dsp:nvSpPr>
        <dsp:cNvPr id="14" name="矩形 13"/>
        <dsp:cNvSpPr/>
      </dsp:nvSpPr>
      <dsp:spPr bwMode="white">
        <a:xfrm>
          <a:off x="0" y="2786944"/>
          <a:ext cx="6840760" cy="453600"/>
        </a:xfrm>
        <a:prstGeom prst="rect">
          <a:avLst/>
        </a:prstGeom>
        <a:solidFill>
          <a:schemeClr val="bg1">
            <a:alpha val="90000"/>
          </a:schemeClr>
        </a:solidFill>
        <a:ln>
          <a:solidFill>
            <a:srgbClr val="2A6053"/>
          </a:solidFill>
        </a:ln>
      </dsp:spPr>
      <dsp:style>
        <a:lnRef idx="2">
          <a:schemeClr val="dk2"/>
        </a:lnRef>
        <a:fillRef idx="1">
          <a:schemeClr val="dk2">
            <a:alpha val="90000"/>
            <a:tint val="40000"/>
          </a:schemeClr>
        </a:fillRef>
        <a:effectRef idx="0">
          <a:scrgbClr r="0" g="0" b="0"/>
        </a:effectRef>
        <a:fontRef idx="minor"/>
      </dsp:style>
      <dsp:txBody>
        <a:bodyPr lIns="530918" tIns="374904" rIns="530918" bIns="128016" anchor="t"/>
        <a:lstStyle>
          <a:lvl1pPr algn="l">
            <a:defRPr sz="1800"/>
          </a:lvl1pPr>
          <a:lvl2pPr marL="171450" indent="-171450" algn="l">
            <a:defRPr sz="1800"/>
          </a:lvl2pPr>
          <a:lvl3pPr marL="342900" indent="-171450" algn="l">
            <a:defRPr sz="1800"/>
          </a:lvl3pPr>
          <a:lvl4pPr marL="514350" indent="-171450" algn="l">
            <a:defRPr sz="1800"/>
          </a:lvl4pPr>
          <a:lvl5pPr marL="685800" indent="-171450" algn="l">
            <a:defRPr sz="1800"/>
          </a:lvl5pPr>
          <a:lvl6pPr marL="857250" indent="-171450" algn="l">
            <a:defRPr sz="1800"/>
          </a:lvl6pPr>
          <a:lvl7pPr marL="1028700" indent="-171450" algn="l">
            <a:defRPr sz="1800"/>
          </a:lvl7pPr>
          <a:lvl8pPr marL="1200150" indent="-171450" algn="l">
            <a:defRPr sz="1800"/>
          </a:lvl8pPr>
          <a:lvl9pPr marL="1371600" indent="-171450" algn="l">
            <a:defRPr sz="1800"/>
          </a:lvl9pPr>
        </a:lstStyle>
        <a:p>
          <a:endParaRPr>
            <a:solidFill>
              <a:schemeClr val="dk2"/>
            </a:solidFill>
          </a:endParaRPr>
        </a:p>
      </dsp:txBody>
      <dsp:txXfrm>
        <a:off x="0" y="2786944"/>
        <a:ext cx="6840760" cy="453600"/>
      </dsp:txXfrm>
    </dsp:sp>
    <dsp:sp modelId="{2BB41688-9123-46AA-B13E-F9D444B88936}">
      <dsp:nvSpPr>
        <dsp:cNvPr id="13" name="圆角矩形 12"/>
        <dsp:cNvSpPr/>
      </dsp:nvSpPr>
      <dsp:spPr bwMode="white">
        <a:xfrm>
          <a:off x="342038" y="2521264"/>
          <a:ext cx="6163080" cy="531360"/>
        </a:xfrm>
        <a:prstGeom prst="roundRect">
          <a:avLst/>
        </a:prstGeom>
        <a:solidFill>
          <a:srgbClr val="4AA892"/>
        </a:solidFill>
        <a:ln>
          <a:noFill/>
        </a:ln>
      </dsp:spPr>
      <dsp:style>
        <a:lnRef idx="2">
          <a:schemeClr val="dk2">
            <a:shade val="80000"/>
          </a:schemeClr>
        </a:lnRef>
        <a:fillRef idx="1">
          <a:schemeClr val="lt1"/>
        </a:fillRef>
        <a:effectRef idx="0">
          <a:scrgbClr r="0" g="0" b="0"/>
        </a:effectRef>
        <a:fontRef idx="minor">
          <a:schemeClr val="lt1"/>
        </a:fontRef>
      </dsp:style>
      <dsp:txBody>
        <a:bodyPr lIns="180995" tIns="0" rIns="180995" bIns="0" anchor="ctr"/>
        <a:lstStyle>
          <a:lvl1pPr algn="l">
            <a:defRPr sz="1800"/>
          </a:lvl1pPr>
          <a:lvl2pPr marL="114300" indent="-114300" algn="l">
            <a:defRPr sz="1400"/>
          </a:lvl2pPr>
          <a:lvl3pPr marL="228600" indent="-114300" algn="l">
            <a:defRPr sz="1400"/>
          </a:lvl3pPr>
          <a:lvl4pPr marL="342900" indent="-114300" algn="l">
            <a:defRPr sz="1400"/>
          </a:lvl4pPr>
          <a:lvl5pPr marL="457200" indent="-114300" algn="l">
            <a:defRPr sz="1400"/>
          </a:lvl5pPr>
          <a:lvl6pPr marL="571500" indent="-114300" algn="l">
            <a:defRPr sz="1400"/>
          </a:lvl6pPr>
          <a:lvl7pPr marL="685800" indent="-114300" algn="l">
            <a:defRPr sz="1400"/>
          </a:lvl7pPr>
          <a:lvl8pPr marL="800100" indent="-114300" algn="l">
            <a:defRPr sz="1400"/>
          </a:lvl8pPr>
          <a:lvl9pPr marL="914400" indent="-114300" algn="l">
            <a:defRPr sz="1400"/>
          </a:lvl9pPr>
        </a:lstStyle>
        <a:p>
          <a:pPr lvl="0">
            <a:lnSpc>
              <a:spcPct val="100000"/>
            </a:lnSpc>
            <a:spcBef>
              <a:spcPct val="0"/>
            </a:spcBef>
            <a:spcAft>
              <a:spcPct val="35000"/>
            </a:spcAft>
          </a:pPr>
          <a:r>
            <a:rPr lang="en-US" altLang="zh-CN" sz="1200" baseline="0" dirty="0">
              <a:solidFill>
                <a:schemeClr val="bg1"/>
              </a:solidFill>
              <a:latin typeface="Poppins" pitchFamily="2" charset="0"/>
              <a:ea typeface="思源黑体 CN Regular" pitchFamily="34" charset="-122"/>
              <a:cs typeface="Poppins" pitchFamily="2" charset="0"/>
            </a:rPr>
            <a:t>4. </a:t>
          </a:r>
          <a:r>
            <a:rPr lang="zh-CN" altLang="en-US" sz="1200" baseline="0" dirty="0">
              <a:solidFill>
                <a:schemeClr val="bg1"/>
              </a:solidFill>
              <a:latin typeface="Poppins" pitchFamily="2" charset="0"/>
              <a:ea typeface="思源黑体 CN Regular" pitchFamily="34" charset="-122"/>
              <a:cs typeface="Poppins" pitchFamily="2" charset="0"/>
            </a:rPr>
            <a:t>整个纯化工艺病毒清除下降因子应远大于最终产品单次使用剂量的起始材料中存在的假定病毒量。大于的数量取决于所关注的病毒和产品的预期用途</a:t>
          </a:r>
          <a:endParaRPr>
            <a:solidFill>
              <a:schemeClr val="dk2"/>
            </a:solidFill>
          </a:endParaRPr>
        </a:p>
      </dsp:txBody>
      <dsp:txXfrm>
        <a:off x="342038" y="2521264"/>
        <a:ext cx="6163080" cy="531360"/>
      </dsp:txXfrm>
    </dsp:sp>
    <dsp:sp modelId="{A1773086-781A-431D-B518-9EC82F4B3C2E}">
      <dsp:nvSpPr>
        <dsp:cNvPr id="3" name="矩形 2" hidden="1"/>
        <dsp:cNvSpPr/>
      </dsp:nvSpPr>
      <dsp:spPr>
        <a:xfrm>
          <a:off x="0" y="71824"/>
          <a:ext cx="342038" cy="531360"/>
        </a:xfrm>
        <a:prstGeom prst="rect">
          <a:avLst/>
        </a:prstGeom>
      </dsp:spPr>
      <dsp:txXfrm>
        <a:off x="0" y="71824"/>
        <a:ext cx="342038" cy="531360"/>
      </dsp:txXfrm>
    </dsp:sp>
    <dsp:sp modelId="{3B59F3AF-41EE-4B5A-9067-34D5AF810C9B}">
      <dsp:nvSpPr>
        <dsp:cNvPr id="6" name="矩形 5" hidden="1"/>
        <dsp:cNvSpPr/>
      </dsp:nvSpPr>
      <dsp:spPr>
        <a:xfrm>
          <a:off x="0" y="888304"/>
          <a:ext cx="342038" cy="531360"/>
        </a:xfrm>
        <a:prstGeom prst="rect">
          <a:avLst/>
        </a:prstGeom>
      </dsp:spPr>
      <dsp:txXfrm>
        <a:off x="0" y="888304"/>
        <a:ext cx="342038" cy="531360"/>
      </dsp:txXfrm>
    </dsp:sp>
    <dsp:sp modelId="{D0DA03D4-DF2B-400C-BC3A-721991222B9F}">
      <dsp:nvSpPr>
        <dsp:cNvPr id="9" name="矩形 8" hidden="1"/>
        <dsp:cNvSpPr/>
      </dsp:nvSpPr>
      <dsp:spPr>
        <a:xfrm>
          <a:off x="0" y="1704784"/>
          <a:ext cx="342038" cy="531360"/>
        </a:xfrm>
        <a:prstGeom prst="rect">
          <a:avLst/>
        </a:prstGeom>
      </dsp:spPr>
      <dsp:txXfrm>
        <a:off x="0" y="1704784"/>
        <a:ext cx="342038" cy="531360"/>
      </dsp:txXfrm>
    </dsp:sp>
    <dsp:sp modelId="{AE9D64CD-7421-4972-8237-366B5FA791EB}">
      <dsp:nvSpPr>
        <dsp:cNvPr id="12" name="矩形 11" hidden="1"/>
        <dsp:cNvSpPr/>
      </dsp:nvSpPr>
      <dsp:spPr>
        <a:xfrm>
          <a:off x="0" y="2521264"/>
          <a:ext cx="342038" cy="531360"/>
        </a:xfrm>
        <a:prstGeom prst="rect">
          <a:avLst/>
        </a:prstGeom>
      </dsp:spPr>
      <dsp:txXfrm>
        <a:off x="0" y="2521264"/>
        <a:ext cx="342038" cy="531360"/>
      </dsp:txXfrm>
    </dsp:sp>
  </dsp:spTree>
</dsp:drawing>
</file>

<file path=ppt/diagrams/drawing12.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6096000" cy="3365566"/>
        <a:chOff x="0" y="0"/>
        <a:chExt cx="6096000" cy="3365566"/>
      </a:xfrm>
    </dsp:grpSpPr>
    <dsp:sp modelId="{65A912BB-120A-4218-832F-AC281101997E}">
      <dsp:nvSpPr>
        <dsp:cNvPr id="3" name="圆角矩形 2"/>
        <dsp:cNvSpPr/>
      </dsp:nvSpPr>
      <dsp:spPr bwMode="white">
        <a:xfrm>
          <a:off x="1007775" y="0"/>
          <a:ext cx="1417080" cy="708540"/>
        </a:xfrm>
        <a:prstGeom prst="roundRect">
          <a:avLst>
            <a:gd name="adj" fmla="val 10000"/>
          </a:avLst>
        </a:prstGeom>
        <a:solidFill>
          <a:srgbClr val="439783"/>
        </a:solidFill>
        <a:sp3d contourW="19050" prstMaterial="metal">
          <a:bevelT w="88900" h="203200"/>
          <a:bevelB w="165100" h="254000"/>
        </a:sp3d>
      </dsp:spPr>
      <dsp:style>
        <a:lnRef idx="0">
          <a:schemeClr val="lt1"/>
        </a:lnRef>
        <a:fillRef idx="1">
          <a:schemeClr val="accent1"/>
        </a:fillRef>
        <a:effectRef idx="2">
          <a:scrgbClr r="0" g="0" b="0"/>
        </a:effectRef>
        <a:fontRef idx="minor">
          <a:schemeClr val="lt1"/>
        </a:fontRef>
      </dsp:style>
      <dsp:txBody>
        <a:bodyPr lIns="38100" tIns="25400" rIns="38100" bIns="25400" anchor="ctr"/>
        <a:lstStyle>
          <a:lvl1pPr algn="ctr">
            <a:defRPr sz="2000"/>
          </a:lvl1pPr>
          <a:lvl2pPr marL="114300" indent="-114300" algn="ctr">
            <a:defRPr sz="1500"/>
          </a:lvl2pPr>
          <a:lvl3pPr marL="228600" indent="-114300" algn="ctr">
            <a:defRPr sz="1500"/>
          </a:lvl3pPr>
          <a:lvl4pPr marL="342900" indent="-114300" algn="ctr">
            <a:defRPr sz="1500"/>
          </a:lvl4pPr>
          <a:lvl5pPr marL="457200" indent="-114300" algn="ctr">
            <a:defRPr sz="1500"/>
          </a:lvl5pPr>
          <a:lvl6pPr marL="571500" indent="-114300" algn="ctr">
            <a:defRPr sz="1500"/>
          </a:lvl6pPr>
          <a:lvl7pPr marL="685800" indent="-114300" algn="ctr">
            <a:defRPr sz="1500"/>
          </a:lvl7pPr>
          <a:lvl8pPr marL="800100" indent="-114300" algn="ctr">
            <a:defRPr sz="1500"/>
          </a:lvl8pPr>
          <a:lvl9pPr marL="914400" indent="-114300" algn="ctr">
            <a:defRPr sz="1500"/>
          </a:lvl9pPr>
        </a:lstStyle>
        <a:p>
          <a:pPr lvl="0">
            <a:lnSpc>
              <a:spcPct val="100000"/>
            </a:lnSpc>
            <a:spcBef>
              <a:spcPct val="0"/>
            </a:spcBef>
            <a:spcAft>
              <a:spcPct val="35000"/>
            </a:spcAft>
          </a:pPr>
          <a:r>
            <a:rPr lang="zh-CN" altLang="en-US" dirty="0">
              <a:latin typeface="思源黑体 CN Regular" pitchFamily="34" charset="-122"/>
              <a:ea typeface="思源黑体 CN Regular" pitchFamily="34" charset="-122"/>
            </a:rPr>
            <a:t>批生产</a:t>
          </a:r>
        </a:p>
      </dsp:txBody>
      <dsp:txXfrm>
        <a:off x="1007775" y="0"/>
        <a:ext cx="1417080" cy="708540"/>
      </dsp:txXfrm>
    </dsp:sp>
    <dsp:sp modelId="{0310B56C-3880-478E-9F5A-039B2BE6A948}">
      <dsp:nvSpPr>
        <dsp:cNvPr id="5" name="任意多边形 4"/>
        <dsp:cNvSpPr/>
      </dsp:nvSpPr>
      <dsp:spPr bwMode="white">
        <a:xfrm>
          <a:off x="1149484" y="708540"/>
          <a:ext cx="141717" cy="531405"/>
        </a:xfrm>
        <a:custGeom>
          <a:avLst/>
          <a:gdLst/>
          <a:ahLst/>
          <a:cxnLst/>
          <a:pathLst>
            <a:path w="223" h="837">
              <a:moveTo>
                <a:pt x="0" y="0"/>
              </a:moveTo>
              <a:lnTo>
                <a:pt x="0" y="837"/>
              </a:lnTo>
              <a:lnTo>
                <a:pt x="223" y="837"/>
              </a:lnTo>
            </a:path>
          </a:pathLst>
        </a:custGeom>
        <a:sp3d z="-110000"/>
      </dsp:spPr>
      <dsp:style>
        <a:lnRef idx="2">
          <a:schemeClr val="accent1">
            <a:shade val="60000"/>
          </a:schemeClr>
        </a:lnRef>
        <a:fillRef idx="0">
          <a:schemeClr val="accent1"/>
        </a:fillRef>
        <a:effectRef idx="0">
          <a:scrgbClr r="0" g="0" b="0"/>
        </a:effectRef>
        <a:fontRef idx="minor"/>
      </dsp:style>
      <dsp:txXfrm>
        <a:off x="1149484" y="708540"/>
        <a:ext cx="141717" cy="531405"/>
      </dsp:txXfrm>
    </dsp:sp>
    <dsp:sp modelId="{802D842A-1953-4B91-8FD0-E5B4BF86ADCA}">
      <dsp:nvSpPr>
        <dsp:cNvPr id="6" name="圆角矩形 5"/>
        <dsp:cNvSpPr/>
      </dsp:nvSpPr>
      <dsp:spPr bwMode="white">
        <a:xfrm>
          <a:off x="1291200" y="885675"/>
          <a:ext cx="1362687" cy="708540"/>
        </a:xfrm>
        <a:prstGeom prst="roundRect">
          <a:avLst>
            <a:gd name="adj" fmla="val 10000"/>
          </a:avLst>
        </a:prstGeom>
        <a:ln>
          <a:solidFill>
            <a:srgbClr val="439783"/>
          </a:solidFill>
        </a:ln>
        <a:sp3d z="-300000" contourW="19050" prstMaterial="metal">
          <a:bevelT w="88900" h="203200"/>
          <a:bevelB w="165100" h="254000"/>
        </a:sp3d>
      </dsp:spPr>
      <dsp:style>
        <a:lnRef idx="0">
          <a:schemeClr val="accent1"/>
        </a:lnRef>
        <a:fillRef idx="1">
          <a:schemeClr val="lt1">
            <a:alpha val="90000"/>
          </a:schemeClr>
        </a:fillRef>
        <a:effectRef idx="0">
          <a:scrgbClr r="0" g="0" b="0"/>
        </a:effectRef>
        <a:fontRef idx="minor"/>
      </dsp:style>
      <dsp:txBody>
        <a:bodyPr lIns="24765" tIns="16510" rIns="24765" bIns="16510" anchor="ctr"/>
        <a:lstStyle>
          <a:lvl1pPr algn="ctr">
            <a:defRPr sz="13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zh-CN" altLang="en-US" dirty="0">
              <a:solidFill>
                <a:schemeClr val="dk1"/>
              </a:solidFill>
              <a:latin typeface="思源黑体 CN Regular" pitchFamily="34" charset="-122"/>
              <a:ea typeface="思源黑体 CN Regular" pitchFamily="34" charset="-122"/>
            </a:rPr>
            <a:t>多个不连续步骤</a:t>
          </a:r>
          <a:endParaRPr>
            <a:solidFill>
              <a:schemeClr val="dk1"/>
            </a:solidFill>
          </a:endParaRPr>
        </a:p>
      </dsp:txBody>
      <dsp:txXfrm>
        <a:off x="1291200" y="885675"/>
        <a:ext cx="1362687" cy="708540"/>
      </dsp:txXfrm>
    </dsp:sp>
    <dsp:sp modelId="{6D0E40AE-9BD6-4998-B565-213C3281E40D}">
      <dsp:nvSpPr>
        <dsp:cNvPr id="7" name="任意多边形 6"/>
        <dsp:cNvSpPr/>
      </dsp:nvSpPr>
      <dsp:spPr bwMode="white">
        <a:xfrm>
          <a:off x="1149484" y="708540"/>
          <a:ext cx="141717" cy="1417080"/>
        </a:xfrm>
        <a:custGeom>
          <a:avLst/>
          <a:gdLst/>
          <a:ahLst/>
          <a:cxnLst/>
          <a:pathLst>
            <a:path w="223" h="2232">
              <a:moveTo>
                <a:pt x="0" y="0"/>
              </a:moveTo>
              <a:lnTo>
                <a:pt x="0" y="2232"/>
              </a:lnTo>
              <a:lnTo>
                <a:pt x="223" y="2232"/>
              </a:lnTo>
            </a:path>
          </a:pathLst>
        </a:custGeom>
        <a:sp3d z="-110000"/>
      </dsp:spPr>
      <dsp:style>
        <a:lnRef idx="2">
          <a:schemeClr val="accent1">
            <a:shade val="60000"/>
          </a:schemeClr>
        </a:lnRef>
        <a:fillRef idx="0">
          <a:schemeClr val="accent1"/>
        </a:fillRef>
        <a:effectRef idx="0">
          <a:scrgbClr r="0" g="0" b="0"/>
        </a:effectRef>
        <a:fontRef idx="minor"/>
      </dsp:style>
      <dsp:txXfrm>
        <a:off x="1149484" y="708540"/>
        <a:ext cx="141717" cy="1417080"/>
      </dsp:txXfrm>
    </dsp:sp>
    <dsp:sp modelId="{2FD33567-2784-4435-90F5-F9736A552170}">
      <dsp:nvSpPr>
        <dsp:cNvPr id="8" name="圆角矩形 7"/>
        <dsp:cNvSpPr/>
      </dsp:nvSpPr>
      <dsp:spPr bwMode="white">
        <a:xfrm>
          <a:off x="1291200" y="1771351"/>
          <a:ext cx="1367358" cy="708540"/>
        </a:xfrm>
        <a:prstGeom prst="roundRect">
          <a:avLst>
            <a:gd name="adj" fmla="val 10000"/>
          </a:avLst>
        </a:prstGeom>
        <a:ln>
          <a:solidFill>
            <a:srgbClr val="439783"/>
          </a:solidFill>
        </a:ln>
        <a:sp3d z="-300000" contourW="19050" prstMaterial="metal">
          <a:bevelT w="88900" h="203200"/>
          <a:bevelB w="165100" h="254000"/>
        </a:sp3d>
      </dsp:spPr>
      <dsp:style>
        <a:lnRef idx="0">
          <a:schemeClr val="accent1"/>
        </a:lnRef>
        <a:fillRef idx="1">
          <a:schemeClr val="lt1">
            <a:alpha val="90000"/>
          </a:schemeClr>
        </a:fillRef>
        <a:effectRef idx="0">
          <a:scrgbClr r="0" g="0" b="0"/>
        </a:effectRef>
        <a:fontRef idx="minor"/>
      </dsp:style>
      <dsp:txBody>
        <a:bodyPr lIns="24765" tIns="16510" rIns="24765" bIns="16510" anchor="ctr"/>
        <a:lstStyle>
          <a:lvl1pPr algn="ctr">
            <a:defRPr sz="13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zh-CN" altLang="en-US" dirty="0">
              <a:solidFill>
                <a:schemeClr val="dk1"/>
              </a:solidFill>
              <a:latin typeface="思源黑体 CN Regular" pitchFamily="34" charset="-122"/>
              <a:ea typeface="思源黑体 CN Regular" pitchFamily="34" charset="-122"/>
            </a:rPr>
            <a:t>中间产品保存</a:t>
          </a:r>
          <a:endParaRPr>
            <a:solidFill>
              <a:schemeClr val="dk1"/>
            </a:solidFill>
          </a:endParaRPr>
        </a:p>
      </dsp:txBody>
      <dsp:txXfrm>
        <a:off x="1291200" y="1771351"/>
        <a:ext cx="1367358" cy="708540"/>
      </dsp:txXfrm>
    </dsp:sp>
    <dsp:sp modelId="{F68F28ED-3554-4B5C-A10A-34B2A4E2DB77}">
      <dsp:nvSpPr>
        <dsp:cNvPr id="9" name="任意多边形 8"/>
        <dsp:cNvSpPr/>
      </dsp:nvSpPr>
      <dsp:spPr bwMode="white">
        <a:xfrm>
          <a:off x="1149484" y="708540"/>
          <a:ext cx="141717" cy="2302756"/>
        </a:xfrm>
        <a:custGeom>
          <a:avLst/>
          <a:gdLst/>
          <a:ahLst/>
          <a:cxnLst/>
          <a:pathLst>
            <a:path w="223" h="3626">
              <a:moveTo>
                <a:pt x="0" y="0"/>
              </a:moveTo>
              <a:lnTo>
                <a:pt x="0" y="3626"/>
              </a:lnTo>
              <a:lnTo>
                <a:pt x="223" y="3626"/>
              </a:lnTo>
            </a:path>
          </a:pathLst>
        </a:custGeom>
        <a:ln>
          <a:solidFill>
            <a:srgbClr val="439783"/>
          </a:solidFill>
        </a:ln>
        <a:sp3d z="-110000"/>
      </dsp:spPr>
      <dsp:style>
        <a:lnRef idx="2">
          <a:schemeClr val="accent1">
            <a:shade val="60000"/>
          </a:schemeClr>
        </a:lnRef>
        <a:fillRef idx="0">
          <a:schemeClr val="accent1"/>
        </a:fillRef>
        <a:effectRef idx="0">
          <a:scrgbClr r="0" g="0" b="0"/>
        </a:effectRef>
        <a:fontRef idx="minor"/>
      </dsp:style>
      <dsp:txXfrm>
        <a:off x="1149484" y="708540"/>
        <a:ext cx="141717" cy="2302756"/>
      </dsp:txXfrm>
    </dsp:sp>
    <dsp:sp modelId="{0820CCB1-AF68-4FF5-9BE7-1BD5E52D6E94}">
      <dsp:nvSpPr>
        <dsp:cNvPr id="10" name="圆角矩形 9"/>
        <dsp:cNvSpPr/>
      </dsp:nvSpPr>
      <dsp:spPr bwMode="white">
        <a:xfrm>
          <a:off x="1291200" y="2657026"/>
          <a:ext cx="1362687" cy="708540"/>
        </a:xfrm>
        <a:prstGeom prst="roundRect">
          <a:avLst>
            <a:gd name="adj" fmla="val 10000"/>
          </a:avLst>
        </a:prstGeom>
        <a:ln>
          <a:solidFill>
            <a:srgbClr val="439783"/>
          </a:solidFill>
        </a:ln>
        <a:sp3d z="-300000" contourW="19050" prstMaterial="metal">
          <a:bevelT w="88900" h="203200"/>
          <a:bevelB w="165100" h="254000"/>
        </a:sp3d>
      </dsp:spPr>
      <dsp:style>
        <a:lnRef idx="0">
          <a:schemeClr val="accent1"/>
        </a:lnRef>
        <a:fillRef idx="1">
          <a:schemeClr val="lt1">
            <a:alpha val="90000"/>
          </a:schemeClr>
        </a:fillRef>
        <a:effectRef idx="0">
          <a:scrgbClr r="0" g="0" b="0"/>
        </a:effectRef>
        <a:fontRef idx="minor"/>
      </dsp:style>
      <dsp:txBody>
        <a:bodyPr lIns="24765" tIns="16510" rIns="24765" bIns="16510" anchor="ctr"/>
        <a:lstStyle>
          <a:lvl1pPr algn="ctr">
            <a:defRPr sz="13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zh-CN" altLang="en-US" dirty="0">
              <a:solidFill>
                <a:schemeClr val="dk1"/>
              </a:solidFill>
              <a:latin typeface="思源黑体 CN Regular" pitchFamily="34" charset="-122"/>
              <a:ea typeface="思源黑体 CN Regular" pitchFamily="34" charset="-122"/>
            </a:rPr>
            <a:t>着重于生产结束后产品检验</a:t>
          </a:r>
          <a:endParaRPr>
            <a:solidFill>
              <a:schemeClr val="dk1"/>
            </a:solidFill>
          </a:endParaRPr>
        </a:p>
      </dsp:txBody>
      <dsp:txXfrm>
        <a:off x="1291200" y="2657026"/>
        <a:ext cx="1362687" cy="708540"/>
      </dsp:txXfrm>
    </dsp:sp>
    <dsp:sp modelId="{1A744FA3-BB32-4F37-A932-306EFE5568FF}">
      <dsp:nvSpPr>
        <dsp:cNvPr id="11" name="圆角矩形 10"/>
        <dsp:cNvSpPr/>
      </dsp:nvSpPr>
      <dsp:spPr bwMode="white">
        <a:xfrm>
          <a:off x="3081290" y="0"/>
          <a:ext cx="1417080" cy="708540"/>
        </a:xfrm>
        <a:prstGeom prst="roundRect">
          <a:avLst>
            <a:gd name="adj" fmla="val 10000"/>
          </a:avLst>
        </a:prstGeom>
        <a:solidFill>
          <a:srgbClr val="439783"/>
        </a:solidFill>
        <a:sp3d contourW="19050" prstMaterial="metal">
          <a:bevelT w="88900" h="203200"/>
          <a:bevelB w="165100" h="254000"/>
        </a:sp3d>
      </dsp:spPr>
      <dsp:style>
        <a:lnRef idx="0">
          <a:schemeClr val="lt1"/>
        </a:lnRef>
        <a:fillRef idx="1">
          <a:schemeClr val="accent1"/>
        </a:fillRef>
        <a:effectRef idx="2">
          <a:scrgbClr r="0" g="0" b="0"/>
        </a:effectRef>
        <a:fontRef idx="minor">
          <a:schemeClr val="lt1"/>
        </a:fontRef>
      </dsp:style>
      <dsp:txBody>
        <a:bodyPr lIns="38100" tIns="25400" rIns="38100" bIns="25400" anchor="ctr"/>
        <a:lstStyle>
          <a:lvl1pPr algn="ctr">
            <a:defRPr sz="2000"/>
          </a:lvl1pPr>
          <a:lvl2pPr marL="114300" indent="-114300" algn="ctr">
            <a:defRPr sz="1500"/>
          </a:lvl2pPr>
          <a:lvl3pPr marL="228600" indent="-114300" algn="ctr">
            <a:defRPr sz="1500"/>
          </a:lvl3pPr>
          <a:lvl4pPr marL="342900" indent="-114300" algn="ctr">
            <a:defRPr sz="1500"/>
          </a:lvl4pPr>
          <a:lvl5pPr marL="457200" indent="-114300" algn="ctr">
            <a:defRPr sz="1500"/>
          </a:lvl5pPr>
          <a:lvl6pPr marL="571500" indent="-114300" algn="ctr">
            <a:defRPr sz="1500"/>
          </a:lvl6pPr>
          <a:lvl7pPr marL="685800" indent="-114300" algn="ctr">
            <a:defRPr sz="1500"/>
          </a:lvl7pPr>
          <a:lvl8pPr marL="800100" indent="-114300" algn="ctr">
            <a:defRPr sz="1500"/>
          </a:lvl8pPr>
          <a:lvl9pPr marL="914400" indent="-114300" algn="ctr">
            <a:defRPr sz="1500"/>
          </a:lvl9pPr>
        </a:lstStyle>
        <a:p>
          <a:pPr lvl="0">
            <a:lnSpc>
              <a:spcPct val="100000"/>
            </a:lnSpc>
            <a:spcBef>
              <a:spcPct val="0"/>
            </a:spcBef>
            <a:spcAft>
              <a:spcPct val="35000"/>
            </a:spcAft>
          </a:pPr>
          <a:r>
            <a:rPr lang="zh-CN" altLang="en-US" dirty="0">
              <a:latin typeface="思源黑体 CN Regular" pitchFamily="34" charset="-122"/>
              <a:ea typeface="思源黑体 CN Regular" pitchFamily="34" charset="-122"/>
            </a:rPr>
            <a:t>连续流生产</a:t>
          </a:r>
        </a:p>
      </dsp:txBody>
      <dsp:txXfrm>
        <a:off x="3081290" y="0"/>
        <a:ext cx="1417080" cy="708540"/>
      </dsp:txXfrm>
    </dsp:sp>
    <dsp:sp modelId="{80C5ACAC-E4EE-479A-98FD-658464575DF8}">
      <dsp:nvSpPr>
        <dsp:cNvPr id="13" name="任意多边形 12"/>
        <dsp:cNvSpPr/>
      </dsp:nvSpPr>
      <dsp:spPr bwMode="white">
        <a:xfrm>
          <a:off x="3222998" y="708540"/>
          <a:ext cx="141708" cy="531405"/>
        </a:xfrm>
        <a:custGeom>
          <a:avLst/>
          <a:gdLst/>
          <a:ahLst/>
          <a:cxnLst/>
          <a:pathLst>
            <a:path w="223" h="837">
              <a:moveTo>
                <a:pt x="0" y="0"/>
              </a:moveTo>
              <a:lnTo>
                <a:pt x="0" y="837"/>
              </a:lnTo>
              <a:lnTo>
                <a:pt x="223" y="837"/>
              </a:lnTo>
            </a:path>
          </a:pathLst>
        </a:custGeom>
        <a:sp3d z="-110000"/>
      </dsp:spPr>
      <dsp:style>
        <a:lnRef idx="2">
          <a:schemeClr val="accent1">
            <a:shade val="60000"/>
          </a:schemeClr>
        </a:lnRef>
        <a:fillRef idx="0">
          <a:schemeClr val="accent1"/>
        </a:fillRef>
        <a:effectRef idx="0">
          <a:scrgbClr r="0" g="0" b="0"/>
        </a:effectRef>
        <a:fontRef idx="minor"/>
      </dsp:style>
      <dsp:txXfrm>
        <a:off x="3222998" y="708540"/>
        <a:ext cx="141708" cy="531405"/>
      </dsp:txXfrm>
    </dsp:sp>
    <dsp:sp modelId="{19833B9F-4763-42B6-AAF8-0E750581D0F4}">
      <dsp:nvSpPr>
        <dsp:cNvPr id="14" name="圆角矩形 13"/>
        <dsp:cNvSpPr/>
      </dsp:nvSpPr>
      <dsp:spPr bwMode="white">
        <a:xfrm>
          <a:off x="3364706" y="885675"/>
          <a:ext cx="1421354" cy="708540"/>
        </a:xfrm>
        <a:prstGeom prst="roundRect">
          <a:avLst>
            <a:gd name="adj" fmla="val 10000"/>
          </a:avLst>
        </a:prstGeom>
        <a:ln>
          <a:solidFill>
            <a:srgbClr val="439783"/>
          </a:solidFill>
        </a:ln>
        <a:sp3d z="-300000" contourW="19050" prstMaterial="metal">
          <a:bevelT w="88900" h="203200"/>
          <a:bevelB w="165100" h="254000"/>
        </a:sp3d>
      </dsp:spPr>
      <dsp:style>
        <a:lnRef idx="0">
          <a:schemeClr val="accent1"/>
        </a:lnRef>
        <a:fillRef idx="1">
          <a:schemeClr val="lt1">
            <a:alpha val="90000"/>
          </a:schemeClr>
        </a:fillRef>
        <a:effectRef idx="0">
          <a:scrgbClr r="0" g="0" b="0"/>
        </a:effectRef>
        <a:fontRef idx="minor"/>
      </dsp:style>
      <dsp:txBody>
        <a:bodyPr lIns="24765" tIns="16510" rIns="24765" bIns="16510" anchor="ctr"/>
        <a:lstStyle>
          <a:lvl1pPr algn="ctr">
            <a:defRPr sz="13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zh-CN" altLang="en-US" dirty="0">
              <a:solidFill>
                <a:schemeClr val="dk1"/>
              </a:solidFill>
              <a:latin typeface="思源黑体 CN Regular" pitchFamily="34" charset="-122"/>
              <a:ea typeface="思源黑体 CN Regular" pitchFamily="34" charset="-122"/>
            </a:rPr>
            <a:t>生产过程中的部分或全部单元操作的连续生产</a:t>
          </a:r>
          <a:endParaRPr>
            <a:solidFill>
              <a:schemeClr val="dk1"/>
            </a:solidFill>
          </a:endParaRPr>
        </a:p>
      </dsp:txBody>
      <dsp:txXfrm>
        <a:off x="3364706" y="885675"/>
        <a:ext cx="1421354" cy="708540"/>
      </dsp:txXfrm>
    </dsp:sp>
    <dsp:sp modelId="{849175D6-6E89-42A1-9F24-904372B9C439}">
      <dsp:nvSpPr>
        <dsp:cNvPr id="15" name="任意多边形 14"/>
        <dsp:cNvSpPr/>
      </dsp:nvSpPr>
      <dsp:spPr bwMode="white">
        <a:xfrm>
          <a:off x="3222998" y="708540"/>
          <a:ext cx="141708" cy="1417080"/>
        </a:xfrm>
        <a:custGeom>
          <a:avLst/>
          <a:gdLst/>
          <a:ahLst/>
          <a:cxnLst/>
          <a:pathLst>
            <a:path w="223" h="2232">
              <a:moveTo>
                <a:pt x="0" y="0"/>
              </a:moveTo>
              <a:lnTo>
                <a:pt x="0" y="2232"/>
              </a:lnTo>
              <a:lnTo>
                <a:pt x="223" y="2232"/>
              </a:lnTo>
            </a:path>
          </a:pathLst>
        </a:custGeom>
        <a:sp3d z="-110000"/>
      </dsp:spPr>
      <dsp:style>
        <a:lnRef idx="2">
          <a:schemeClr val="accent1">
            <a:shade val="60000"/>
          </a:schemeClr>
        </a:lnRef>
        <a:fillRef idx="0">
          <a:schemeClr val="accent1"/>
        </a:fillRef>
        <a:effectRef idx="0">
          <a:scrgbClr r="0" g="0" b="0"/>
        </a:effectRef>
        <a:fontRef idx="minor"/>
      </dsp:style>
      <dsp:txXfrm>
        <a:off x="3222998" y="708540"/>
        <a:ext cx="141708" cy="1417080"/>
      </dsp:txXfrm>
    </dsp:sp>
    <dsp:sp modelId="{0B00A163-6664-4275-ADFD-4485149B3995}">
      <dsp:nvSpPr>
        <dsp:cNvPr id="16" name="圆角矩形 15"/>
        <dsp:cNvSpPr/>
      </dsp:nvSpPr>
      <dsp:spPr bwMode="white">
        <a:xfrm>
          <a:off x="3364706" y="1771351"/>
          <a:ext cx="1421354" cy="708540"/>
        </a:xfrm>
        <a:prstGeom prst="roundRect">
          <a:avLst>
            <a:gd name="adj" fmla="val 10000"/>
          </a:avLst>
        </a:prstGeom>
        <a:ln>
          <a:solidFill>
            <a:srgbClr val="439783"/>
          </a:solidFill>
        </a:ln>
        <a:sp3d z="-300000" contourW="19050" prstMaterial="metal">
          <a:bevelT w="88900" h="203200"/>
          <a:bevelB w="165100" h="254000"/>
        </a:sp3d>
      </dsp:spPr>
      <dsp:style>
        <a:lnRef idx="0">
          <a:schemeClr val="accent1"/>
        </a:lnRef>
        <a:fillRef idx="1">
          <a:schemeClr val="lt1">
            <a:alpha val="90000"/>
          </a:schemeClr>
        </a:fillRef>
        <a:effectRef idx="0">
          <a:scrgbClr r="0" g="0" b="0"/>
        </a:effectRef>
        <a:fontRef idx="minor"/>
      </dsp:style>
      <dsp:txBody>
        <a:bodyPr lIns="24765" tIns="16510" rIns="24765" bIns="16510" anchor="ctr"/>
        <a:lstStyle>
          <a:lvl1pPr algn="ctr">
            <a:defRPr sz="13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zh-CN" altLang="en-US" dirty="0">
              <a:solidFill>
                <a:schemeClr val="dk1"/>
              </a:solidFill>
              <a:latin typeface="思源黑体 CN Regular" pitchFamily="34" charset="-122"/>
              <a:ea typeface="思源黑体 CN Regular" pitchFamily="34" charset="-122"/>
            </a:rPr>
            <a:t>生产部分无生产工艺停顿</a:t>
          </a:r>
          <a:endParaRPr>
            <a:solidFill>
              <a:schemeClr val="dk1"/>
            </a:solidFill>
          </a:endParaRPr>
        </a:p>
      </dsp:txBody>
      <dsp:txXfrm>
        <a:off x="3364706" y="1771351"/>
        <a:ext cx="1421354" cy="708540"/>
      </dsp:txXfrm>
    </dsp:sp>
    <dsp:sp modelId="{6EFE37FE-9DB1-4C3D-A7EA-1F1F973E2B11}">
      <dsp:nvSpPr>
        <dsp:cNvPr id="17" name="任意多边形 16"/>
        <dsp:cNvSpPr/>
      </dsp:nvSpPr>
      <dsp:spPr bwMode="white">
        <a:xfrm>
          <a:off x="3222998" y="708540"/>
          <a:ext cx="141708" cy="2302756"/>
        </a:xfrm>
        <a:custGeom>
          <a:avLst/>
          <a:gdLst/>
          <a:ahLst/>
          <a:cxnLst/>
          <a:pathLst>
            <a:path w="223" h="3626">
              <a:moveTo>
                <a:pt x="0" y="0"/>
              </a:moveTo>
              <a:lnTo>
                <a:pt x="0" y="3626"/>
              </a:lnTo>
              <a:lnTo>
                <a:pt x="223" y="3626"/>
              </a:lnTo>
            </a:path>
          </a:pathLst>
        </a:custGeom>
        <a:ln>
          <a:solidFill>
            <a:srgbClr val="439783"/>
          </a:solidFill>
        </a:ln>
        <a:sp3d z="-110000"/>
      </dsp:spPr>
      <dsp:style>
        <a:lnRef idx="2">
          <a:schemeClr val="accent1">
            <a:shade val="60000"/>
          </a:schemeClr>
        </a:lnRef>
        <a:fillRef idx="0">
          <a:schemeClr val="accent1"/>
        </a:fillRef>
        <a:effectRef idx="0">
          <a:scrgbClr r="0" g="0" b="0"/>
        </a:effectRef>
        <a:fontRef idx="minor"/>
      </dsp:style>
      <dsp:txXfrm>
        <a:off x="3222998" y="708540"/>
        <a:ext cx="141708" cy="2302756"/>
      </dsp:txXfrm>
    </dsp:sp>
    <dsp:sp modelId="{FD7BB736-B63E-41E5-A3C0-7E51944EFEDE}">
      <dsp:nvSpPr>
        <dsp:cNvPr id="18" name="圆角矩形 17"/>
        <dsp:cNvSpPr/>
      </dsp:nvSpPr>
      <dsp:spPr bwMode="white">
        <a:xfrm>
          <a:off x="3364706" y="2657026"/>
          <a:ext cx="1420992" cy="708540"/>
        </a:xfrm>
        <a:prstGeom prst="roundRect">
          <a:avLst>
            <a:gd name="adj" fmla="val 10000"/>
          </a:avLst>
        </a:prstGeom>
        <a:ln>
          <a:solidFill>
            <a:srgbClr val="439783"/>
          </a:solidFill>
        </a:ln>
        <a:sp3d z="-300000" contourW="19050" prstMaterial="metal">
          <a:bevelT w="88900" h="203200"/>
          <a:bevelB w="165100" h="254000"/>
        </a:sp3d>
      </dsp:spPr>
      <dsp:style>
        <a:lnRef idx="0">
          <a:schemeClr val="accent1"/>
        </a:lnRef>
        <a:fillRef idx="1">
          <a:schemeClr val="lt1">
            <a:alpha val="90000"/>
          </a:schemeClr>
        </a:fillRef>
        <a:effectRef idx="0">
          <a:scrgbClr r="0" g="0" b="0"/>
        </a:effectRef>
        <a:fontRef idx="minor"/>
      </dsp:style>
      <dsp:txBody>
        <a:bodyPr lIns="24765" tIns="16510" rIns="24765" bIns="16510" anchor="ctr"/>
        <a:lstStyle>
          <a:lvl1pPr algn="ctr">
            <a:defRPr sz="13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zh-CN" altLang="en-US" dirty="0">
              <a:solidFill>
                <a:schemeClr val="dk1"/>
              </a:solidFill>
              <a:latin typeface="思源黑体 CN Regular" pitchFamily="34" charset="-122"/>
              <a:ea typeface="思源黑体 CN Regular" pitchFamily="34" charset="-122"/>
            </a:rPr>
            <a:t>着重于在线或旁线检测</a:t>
          </a:r>
          <a:endParaRPr>
            <a:solidFill>
              <a:schemeClr val="dk1"/>
            </a:solidFill>
          </a:endParaRPr>
        </a:p>
      </dsp:txBody>
      <dsp:txXfrm>
        <a:off x="3364706" y="2657026"/>
        <a:ext cx="1420992" cy="708540"/>
      </dsp:txXfrm>
    </dsp:sp>
    <dsp:sp modelId="{B1758BBC-5715-4B57-9B12-E66264CD756E}">
      <dsp:nvSpPr>
        <dsp:cNvPr id="4" name="圆角矩形 3" hidden="1"/>
        <dsp:cNvSpPr/>
      </dsp:nvSpPr>
      <dsp:spPr>
        <a:xfrm>
          <a:off x="1007775" y="0"/>
          <a:ext cx="283416" cy="708540"/>
        </a:xfrm>
        <a:prstGeom prst="roundRect">
          <a:avLst>
            <a:gd name="adj" fmla="val 10000"/>
          </a:avLst>
        </a:prstGeom>
      </dsp:spPr>
      <dsp:txXfrm>
        <a:off x="1007775" y="0"/>
        <a:ext cx="283416" cy="708540"/>
      </dsp:txXfrm>
    </dsp:sp>
    <dsp:sp modelId="{D2F8E730-DF19-403B-A065-B4CBCA863997}">
      <dsp:nvSpPr>
        <dsp:cNvPr id="12" name="圆角矩形 11" hidden="1"/>
        <dsp:cNvSpPr/>
      </dsp:nvSpPr>
      <dsp:spPr>
        <a:xfrm>
          <a:off x="3081290" y="0"/>
          <a:ext cx="283416" cy="708540"/>
        </a:xfrm>
        <a:prstGeom prst="roundRect">
          <a:avLst>
            <a:gd name="adj" fmla="val 10000"/>
          </a:avLst>
        </a:prstGeom>
      </dsp:spPr>
      <dsp:txXfrm>
        <a:off x="3081290" y="0"/>
        <a:ext cx="283416" cy="708540"/>
      </dsp:txXfrm>
    </dsp:sp>
  </dsp:spTree>
</dsp:drawing>
</file>

<file path=ppt/diagrams/drawing13.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3714776" cy="3071834"/>
        <a:chOff x="0" y="0"/>
        <a:chExt cx="3714776" cy="3071834"/>
      </a:xfrm>
    </dsp:grpSpPr>
    <dsp:sp modelId="{6E2720D6-DB57-4F5B-9E17-86BCCE76EFA5}">
      <dsp:nvSpPr>
        <dsp:cNvPr id="4" name="同侧圆角矩形 3"/>
        <dsp:cNvSpPr/>
      </dsp:nvSpPr>
      <dsp:spPr bwMode="white">
        <a:xfrm rot="5400000">
          <a:off x="2129682" y="-693271"/>
          <a:ext cx="792731" cy="2377457"/>
        </a:xfrm>
        <a:prstGeom prst="round2SameRect">
          <a:avLst/>
        </a:prstGeom>
        <a:solidFill>
          <a:srgbClr val="4AA892">
            <a:alpha val="90000"/>
          </a:srgbClr>
        </a:solidFill>
      </dsp:spPr>
      <dsp:style>
        <a:lnRef idx="2">
          <a:schemeClr val="accent1">
            <a:alpha val="90000"/>
            <a:tint val="40000"/>
          </a:schemeClr>
        </a:lnRef>
        <a:fillRef idx="1">
          <a:schemeClr val="accent1">
            <a:alpha val="90000"/>
            <a:tint val="40000"/>
          </a:schemeClr>
        </a:fillRef>
        <a:effectRef idx="0">
          <a:scrgbClr r="0" g="0" b="0"/>
        </a:effectRef>
        <a:fontRef idx="minor"/>
      </dsp:style>
      <dsp:txBody>
        <a:bodyPr rot="-5400000" lIns="76200" tIns="38100" rIns="76200" bIns="38100" anchor="ctr"/>
        <a:lstStyle>
          <a:lvl1pPr algn="l">
            <a:defRPr sz="2000"/>
          </a:lvl1pPr>
          <a:lvl2pPr marL="228600" indent="-228600" algn="l">
            <a:defRPr sz="2000"/>
          </a:lvl2pPr>
          <a:lvl3pPr marL="457200" indent="-228600" algn="l">
            <a:defRPr sz="2000"/>
          </a:lvl3pPr>
          <a:lvl4pPr marL="685800" indent="-228600" algn="l">
            <a:defRPr sz="2000"/>
          </a:lvl4pPr>
          <a:lvl5pPr marL="914400" indent="-228600" algn="l">
            <a:defRPr sz="2000"/>
          </a:lvl5pPr>
          <a:lvl6pPr marL="1143000" indent="-228600" algn="l">
            <a:defRPr sz="2000"/>
          </a:lvl6pPr>
          <a:lvl7pPr marL="1371600" indent="-228600" algn="l">
            <a:defRPr sz="2000"/>
          </a:lvl7pPr>
          <a:lvl8pPr marL="1600200" indent="-228600" algn="l">
            <a:defRPr sz="2000"/>
          </a:lvl8pPr>
          <a:lvl9pPr marL="1828800" indent="-228600" algn="l">
            <a:defRPr sz="2000"/>
          </a:lvl9pPr>
        </a:lstStyle>
        <a:p>
          <a:pPr lvl="1">
            <a:lnSpc>
              <a:spcPct val="100000"/>
            </a:lnSpc>
            <a:spcBef>
              <a:spcPct val="0"/>
            </a:spcBef>
            <a:spcAft>
              <a:spcPct val="15000"/>
            </a:spcAft>
            <a:buChar char="•"/>
          </a:pPr>
          <a:r>
            <a:rPr lang="zh-CN" altLang="en-US" dirty="0">
              <a:solidFill>
                <a:schemeClr val="dk1"/>
              </a:solidFill>
              <a:latin typeface="思源黑体 CN Normal" panose="020B0400000000000000" pitchFamily="34" charset="-122"/>
              <a:ea typeface="思源黑体 CN Normal" panose="020B0400000000000000" pitchFamily="34" charset="-122"/>
              <a:sym typeface="+mn-ea"/>
            </a:rPr>
            <a:t>开发和生产经验</a:t>
          </a:r>
          <a:endParaRPr lang="zh-CN" altLang="en-US" dirty="0">
            <a:solidFill>
              <a:schemeClr val="dk1"/>
            </a:solidFill>
          </a:endParaRPr>
        </a:p>
      </dsp:txBody>
      <dsp:txXfrm rot="5400000">
        <a:off x="2129682" y="-693271"/>
        <a:ext cx="792731" cy="2377457"/>
      </dsp:txXfrm>
    </dsp:sp>
    <dsp:sp modelId="{2D48A888-E2A9-495F-92A3-E8E3BF3B0FA9}">
      <dsp:nvSpPr>
        <dsp:cNvPr id="3" name="圆角矩形 2"/>
        <dsp:cNvSpPr/>
      </dsp:nvSpPr>
      <dsp:spPr bwMode="white">
        <a:xfrm>
          <a:off x="0" y="0"/>
          <a:ext cx="1337319" cy="990914"/>
        </a:xfrm>
        <a:prstGeom prst="roundRect">
          <a:avLst/>
        </a:prstGeom>
        <a:solidFill>
          <a:srgbClr val="377D6C"/>
        </a:solidFill>
        <a:ln>
          <a:noFill/>
        </a:ln>
      </dsp:spPr>
      <dsp:style>
        <a:lnRef idx="2">
          <a:schemeClr val="lt1"/>
        </a:lnRef>
        <a:fillRef idx="1">
          <a:schemeClr val="accent1"/>
        </a:fillRef>
        <a:effectRef idx="0">
          <a:scrgbClr r="0" g="0" b="0"/>
        </a:effectRef>
        <a:fontRef idx="minor">
          <a:schemeClr val="lt1"/>
        </a:fontRef>
      </dsp:style>
      <dsp:txBody>
        <a:bodyPr lIns="76200" tIns="38100" rIns="76200" bIns="381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0" dirty="0">
              <a:solidFill>
                <a:schemeClr val="bg1"/>
              </a:solidFill>
              <a:latin typeface="思源黑体 CN Regular" pitchFamily="34" charset="-122"/>
              <a:ea typeface="思源黑体 CN Regular" pitchFamily="34" charset="-122"/>
            </a:rPr>
            <a:t>内部知识</a:t>
          </a:r>
        </a:p>
      </dsp:txBody>
      <dsp:txXfrm>
        <a:off x="0" y="0"/>
        <a:ext cx="1337319" cy="990914"/>
      </dsp:txXfrm>
    </dsp:sp>
    <dsp:sp modelId="{A4645BF5-E28D-4ADD-ACC2-CEEA4CC92331}">
      <dsp:nvSpPr>
        <dsp:cNvPr id="6" name="同侧圆角矩形 5"/>
        <dsp:cNvSpPr/>
      </dsp:nvSpPr>
      <dsp:spPr bwMode="white">
        <a:xfrm rot="5400000">
          <a:off x="2129682" y="347189"/>
          <a:ext cx="792731" cy="2377457"/>
        </a:xfrm>
        <a:prstGeom prst="round2SameRect">
          <a:avLst/>
        </a:prstGeom>
        <a:solidFill>
          <a:srgbClr val="4AA892">
            <a:alpha val="90000"/>
          </a:srgbClr>
        </a:solidFill>
      </dsp:spPr>
      <dsp:style>
        <a:lnRef idx="2">
          <a:schemeClr val="accent1">
            <a:alpha val="90000"/>
            <a:tint val="40000"/>
          </a:schemeClr>
        </a:lnRef>
        <a:fillRef idx="1">
          <a:schemeClr val="accent1">
            <a:alpha val="90000"/>
            <a:tint val="40000"/>
          </a:schemeClr>
        </a:fillRef>
        <a:effectRef idx="0">
          <a:scrgbClr r="0" g="0" b="0"/>
        </a:effectRef>
        <a:fontRef idx="minor"/>
      </dsp:style>
      <dsp:txBody>
        <a:bodyPr rot="-5400000" lIns="76200" tIns="38100" rIns="76200" bIns="38100" anchor="ctr"/>
        <a:lstStyle>
          <a:lvl1pPr algn="l">
            <a:defRPr sz="2000"/>
          </a:lvl1pPr>
          <a:lvl2pPr marL="228600" indent="-228600" algn="l">
            <a:defRPr sz="2000"/>
          </a:lvl2pPr>
          <a:lvl3pPr marL="457200" indent="-228600" algn="l">
            <a:defRPr sz="2000"/>
          </a:lvl3pPr>
          <a:lvl4pPr marL="685800" indent="-228600" algn="l">
            <a:defRPr sz="2000"/>
          </a:lvl4pPr>
          <a:lvl5pPr marL="914400" indent="-228600" algn="l">
            <a:defRPr sz="2000"/>
          </a:lvl5pPr>
          <a:lvl6pPr marL="1143000" indent="-228600" algn="l">
            <a:defRPr sz="2000"/>
          </a:lvl6pPr>
          <a:lvl7pPr marL="1371600" indent="-228600" algn="l">
            <a:defRPr sz="2000"/>
          </a:lvl7pPr>
          <a:lvl8pPr marL="1600200" indent="-228600" algn="l">
            <a:defRPr sz="2000"/>
          </a:lvl8pPr>
          <a:lvl9pPr marL="1828800" indent="-228600" algn="l">
            <a:defRPr sz="2000"/>
          </a:lvl9pPr>
        </a:lstStyle>
        <a:p>
          <a:pPr lvl="1">
            <a:lnSpc>
              <a:spcPct val="100000"/>
            </a:lnSpc>
            <a:spcBef>
              <a:spcPct val="0"/>
            </a:spcBef>
            <a:spcAft>
              <a:spcPct val="15000"/>
            </a:spcAft>
            <a:buChar char="•"/>
          </a:pPr>
          <a:r>
            <a:rPr lang="zh-CN" altLang="en-US" dirty="0">
              <a:solidFill>
                <a:schemeClr val="dk1"/>
              </a:solidFill>
              <a:latin typeface="思源黑体 CN Normal" panose="020B0400000000000000" pitchFamily="34" charset="-122"/>
              <a:ea typeface="思源黑体 CN Normal" panose="020B0400000000000000" pitchFamily="34" charset="-122"/>
              <a:sym typeface="+mn-ea"/>
            </a:rPr>
            <a:t>科学和技术出版物</a:t>
          </a:r>
          <a:endParaRPr lang="zh-CN" altLang="en-US" dirty="0">
            <a:solidFill>
              <a:schemeClr val="dk1"/>
            </a:solidFill>
          </a:endParaRPr>
        </a:p>
      </dsp:txBody>
      <dsp:txXfrm rot="5400000">
        <a:off x="2129682" y="347189"/>
        <a:ext cx="792731" cy="2377457"/>
      </dsp:txXfrm>
    </dsp:sp>
    <dsp:sp modelId="{C04D389C-8EC1-4C95-BA56-1FB0A95F8BC5}">
      <dsp:nvSpPr>
        <dsp:cNvPr id="5" name="圆角矩形 4"/>
        <dsp:cNvSpPr/>
      </dsp:nvSpPr>
      <dsp:spPr bwMode="white">
        <a:xfrm>
          <a:off x="0" y="1040460"/>
          <a:ext cx="1337319" cy="990914"/>
        </a:xfrm>
        <a:prstGeom prst="roundRect">
          <a:avLst/>
        </a:prstGeom>
        <a:solidFill>
          <a:srgbClr val="377D6C"/>
        </a:solidFill>
        <a:ln>
          <a:noFill/>
        </a:ln>
      </dsp:spPr>
      <dsp:style>
        <a:lnRef idx="2">
          <a:schemeClr val="lt1"/>
        </a:lnRef>
        <a:fillRef idx="1">
          <a:schemeClr val="accent1"/>
        </a:fillRef>
        <a:effectRef idx="0">
          <a:scrgbClr r="0" g="0" b="0"/>
        </a:effectRef>
        <a:fontRef idx="minor">
          <a:schemeClr val="lt1"/>
        </a:fontRef>
      </dsp:style>
      <dsp:txBody>
        <a:bodyPr lIns="76200" tIns="38100" rIns="76200" bIns="381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0" dirty="0">
              <a:latin typeface="思源黑体 CN Regular" pitchFamily="34" charset="-122"/>
              <a:ea typeface="思源黑体 CN Regular" pitchFamily="34" charset="-122"/>
            </a:rPr>
            <a:t>外部知识</a:t>
          </a:r>
        </a:p>
      </dsp:txBody>
      <dsp:txXfrm>
        <a:off x="0" y="1040460"/>
        <a:ext cx="1337319" cy="990914"/>
      </dsp:txXfrm>
    </dsp:sp>
    <dsp:sp modelId="{D49AFD2B-79E1-49C2-AEF0-3AEEFC82605E}">
      <dsp:nvSpPr>
        <dsp:cNvPr id="8" name="同侧圆角矩形 7"/>
        <dsp:cNvSpPr/>
      </dsp:nvSpPr>
      <dsp:spPr bwMode="white">
        <a:xfrm rot="5400000">
          <a:off x="2129682" y="1387649"/>
          <a:ext cx="792731" cy="2377457"/>
        </a:xfrm>
        <a:prstGeom prst="round2SameRect">
          <a:avLst/>
        </a:prstGeom>
        <a:solidFill>
          <a:srgbClr val="4AA892">
            <a:alpha val="90000"/>
          </a:srgbClr>
        </a:solidFill>
      </dsp:spPr>
      <dsp:style>
        <a:lnRef idx="2">
          <a:schemeClr val="accent1">
            <a:alpha val="90000"/>
            <a:tint val="40000"/>
          </a:schemeClr>
        </a:lnRef>
        <a:fillRef idx="1">
          <a:schemeClr val="accent1">
            <a:alpha val="90000"/>
            <a:tint val="40000"/>
          </a:schemeClr>
        </a:fillRef>
        <a:effectRef idx="0">
          <a:scrgbClr r="0" g="0" b="0"/>
        </a:effectRef>
        <a:fontRef idx="minor"/>
      </dsp:style>
      <dsp:txBody>
        <a:bodyPr rot="-5400000" lIns="76200" tIns="38100" rIns="76200" bIns="38100" anchor="ctr"/>
        <a:lstStyle>
          <a:lvl1pPr algn="l">
            <a:defRPr sz="2000"/>
          </a:lvl1pPr>
          <a:lvl2pPr marL="228600" indent="-228600" algn="l">
            <a:defRPr sz="2000"/>
          </a:lvl2pPr>
          <a:lvl3pPr marL="457200" indent="-228600" algn="l">
            <a:defRPr sz="2000"/>
          </a:lvl3pPr>
          <a:lvl4pPr marL="685800" indent="-228600" algn="l">
            <a:defRPr sz="2000"/>
          </a:lvl4pPr>
          <a:lvl5pPr marL="914400" indent="-228600" algn="l">
            <a:defRPr sz="2000"/>
          </a:lvl5pPr>
          <a:lvl6pPr marL="1143000" indent="-228600" algn="l">
            <a:defRPr sz="2000"/>
          </a:lvl6pPr>
          <a:lvl7pPr marL="1371600" indent="-228600" algn="l">
            <a:defRPr sz="2000"/>
          </a:lvl7pPr>
          <a:lvl8pPr marL="1600200" indent="-228600" algn="l">
            <a:defRPr sz="2000"/>
          </a:lvl8pPr>
          <a:lvl9pPr marL="1828800" indent="-228600" algn="l">
            <a:defRPr sz="2000"/>
          </a:lvl9pPr>
        </a:lstStyle>
        <a:p>
          <a:pPr lvl="1">
            <a:lnSpc>
              <a:spcPct val="100000"/>
            </a:lnSpc>
            <a:spcBef>
              <a:spcPct val="0"/>
            </a:spcBef>
            <a:spcAft>
              <a:spcPct val="15000"/>
            </a:spcAft>
            <a:buChar char="•"/>
          </a:pPr>
          <a:r>
            <a:rPr lang="zh-CN" altLang="en-US" dirty="0">
              <a:solidFill>
                <a:schemeClr val="dk1"/>
              </a:solidFill>
              <a:latin typeface="思源黑体 CN Normal" panose="020B0400000000000000" pitchFamily="34" charset="-122"/>
              <a:ea typeface="思源黑体 CN Normal" panose="020B0400000000000000" pitchFamily="34" charset="-122"/>
              <a:sym typeface="+mn-ea"/>
            </a:rPr>
            <a:t>化学、物理和工程原理</a:t>
          </a:r>
          <a:endParaRPr lang="zh-CN" altLang="en-US" dirty="0">
            <a:solidFill>
              <a:schemeClr val="dk1"/>
            </a:solidFill>
          </a:endParaRPr>
        </a:p>
      </dsp:txBody>
      <dsp:txXfrm rot="5400000">
        <a:off x="2129682" y="1387649"/>
        <a:ext cx="792731" cy="2377457"/>
      </dsp:txXfrm>
    </dsp:sp>
    <dsp:sp modelId="{68707B97-824C-4C61-928F-63F083CBD7BC}">
      <dsp:nvSpPr>
        <dsp:cNvPr id="7" name="圆角矩形 6"/>
        <dsp:cNvSpPr/>
      </dsp:nvSpPr>
      <dsp:spPr bwMode="white">
        <a:xfrm>
          <a:off x="0" y="2080920"/>
          <a:ext cx="1337319" cy="990914"/>
        </a:xfrm>
        <a:prstGeom prst="roundRect">
          <a:avLst/>
        </a:prstGeom>
        <a:solidFill>
          <a:srgbClr val="377D6C"/>
        </a:solidFill>
        <a:ln>
          <a:noFill/>
        </a:ln>
      </dsp:spPr>
      <dsp:style>
        <a:lnRef idx="2">
          <a:schemeClr val="lt1"/>
        </a:lnRef>
        <a:fillRef idx="1">
          <a:schemeClr val="accent1"/>
        </a:fillRef>
        <a:effectRef idx="0">
          <a:scrgbClr r="0" g="0" b="0"/>
        </a:effectRef>
        <a:fontRef idx="minor">
          <a:schemeClr val="lt1"/>
        </a:fontRef>
      </dsp:style>
      <dsp:txBody>
        <a:bodyPr lIns="76200" tIns="38100" rIns="76200" bIns="381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70000"/>
            </a:lnSpc>
            <a:spcBef>
              <a:spcPct val="0"/>
            </a:spcBef>
            <a:spcAft>
              <a:spcPct val="35000"/>
            </a:spcAft>
          </a:pPr>
          <a:r>
            <a:rPr lang="zh-CN" altLang="en-US" sz="2000" b="0" dirty="0">
              <a:latin typeface="思源黑体 CN Regular" pitchFamily="34" charset="-122"/>
              <a:ea typeface="思源黑体 CN Regular" pitchFamily="34" charset="-122"/>
            </a:rPr>
            <a:t>既定科学原理</a:t>
          </a:r>
        </a:p>
      </dsp:txBody>
      <dsp:txXfrm>
        <a:off x="0" y="2080920"/>
        <a:ext cx="1337319" cy="990914"/>
      </dsp:txXfrm>
    </dsp:sp>
  </dsp:spTree>
</dsp:drawing>
</file>

<file path=ppt/diagrams/drawing14.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6840760" cy="2592288"/>
        <a:chOff x="0" y="0"/>
        <a:chExt cx="6840760" cy="2592288"/>
      </a:xfrm>
    </dsp:grpSpPr>
    <dsp:sp modelId="{711B89D6-549B-4248-A71E-BD2CF7F4ED4C}">
      <dsp:nvSpPr>
        <dsp:cNvPr id="3" name="圆角矩形 2"/>
        <dsp:cNvSpPr/>
      </dsp:nvSpPr>
      <dsp:spPr bwMode="white">
        <a:xfrm rot="5400000">
          <a:off x="-360808" y="388843"/>
          <a:ext cx="2592288" cy="1814602"/>
        </a:xfrm>
        <a:prstGeom prst="roundRect">
          <a:avLst/>
        </a:prstGeom>
        <a:solidFill>
          <a:srgbClr val="377D6C"/>
        </a:solidFill>
      </dsp:spPr>
      <dsp:style>
        <a:lnRef idx="2">
          <a:schemeClr val="accent1"/>
        </a:lnRef>
        <a:fillRef idx="1">
          <a:schemeClr val="accent1"/>
        </a:fillRef>
        <a:effectRef idx="0">
          <a:scrgbClr r="0" g="0" b="0"/>
        </a:effectRef>
        <a:fontRef idx="minor">
          <a:schemeClr val="lt1"/>
        </a:fontRef>
      </dsp:style>
      <dsp:txBody>
        <a:bodyPr rot="-5400000" lIns="11430" tIns="11430" rIns="11430" bIns="1143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800" b="1" dirty="0">
              <a:solidFill>
                <a:schemeClr val="bg1">
                  <a:lumMod val="95000"/>
                </a:schemeClr>
              </a:solidFill>
              <a:latin typeface="思源黑体 CN Regular" pitchFamily="34" charset="-122"/>
              <a:ea typeface="思源黑体 CN Regular" pitchFamily="34" charset="-122"/>
            </a:rPr>
            <a:t>服务优势</a:t>
          </a:r>
          <a:endParaRPr lang="zh-CN" altLang="en-US" sz="1800" dirty="0">
            <a:latin typeface="思源黑体 CN Regular" pitchFamily="34" charset="-122"/>
            <a:ea typeface="思源黑体 CN Regular" pitchFamily="34" charset="-122"/>
          </a:endParaRPr>
        </a:p>
      </dsp:txBody>
      <dsp:txXfrm rot="5400000">
        <a:off x="-360808" y="388843"/>
        <a:ext cx="2592288" cy="1814602"/>
      </dsp:txXfrm>
    </dsp:sp>
    <dsp:sp modelId="{E6E29F28-D5E2-417C-8336-50258FAE0EAB}">
      <dsp:nvSpPr>
        <dsp:cNvPr id="4" name="同侧圆角矩形 3"/>
        <dsp:cNvSpPr/>
      </dsp:nvSpPr>
      <dsp:spPr bwMode="white">
        <a:xfrm rot="5400000">
          <a:off x="3485187" y="-1608519"/>
          <a:ext cx="1684987" cy="5026158"/>
        </a:xfrm>
        <a:prstGeom prst="round2SameRect">
          <a:avLst/>
        </a:prstGeom>
        <a:ln>
          <a:solidFill>
            <a:srgbClr val="439783"/>
          </a:solidFill>
        </a:ln>
      </dsp:spPr>
      <dsp:style>
        <a:lnRef idx="2">
          <a:schemeClr val="accent1"/>
        </a:lnRef>
        <a:fillRef idx="1">
          <a:schemeClr val="lt1">
            <a:alpha val="90000"/>
          </a:schemeClr>
        </a:fillRef>
        <a:effectRef idx="0">
          <a:scrgbClr r="0" g="0" b="0"/>
        </a:effectRef>
        <a:fontRef idx="minor"/>
      </dsp:style>
      <dsp:txBody>
        <a:bodyPr rot="-5400000" lIns="85344" tIns="7620" rIns="7620" bIns="7620" anchor="ctr"/>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114300" lvl="1" indent="-114300">
            <a:lnSpc>
              <a:spcPct val="100000"/>
            </a:lnSpc>
            <a:spcBef>
              <a:spcPct val="0"/>
            </a:spcBef>
            <a:spcAft>
              <a:spcPct val="15000"/>
            </a:spcAft>
            <a:buChar char="•"/>
          </a:pPr>
          <a:r>
            <a:rPr lang="zh-CN" altLang="en-US" sz="1200" b="1" dirty="0">
              <a:solidFill>
                <a:schemeClr val="tx1"/>
              </a:solidFill>
              <a:latin typeface="Poppins" pitchFamily="2" charset="0"/>
              <a:ea typeface="思源黑体 CN Regular" pitchFamily="34" charset="-122"/>
              <a:cs typeface="Poppins" pitchFamily="2" charset="0"/>
              <a:sym typeface="+mn-ea"/>
            </a:rPr>
            <a:t>项目</a:t>
          </a:r>
          <a:r>
            <a:rPr lang="zh-CN" altLang="en-US" sz="1200" b="1" dirty="0">
              <a:solidFill>
                <a:srgbClr val="FF0000"/>
              </a:solidFill>
              <a:latin typeface="Poppins" pitchFamily="2" charset="0"/>
              <a:ea typeface="思源黑体 CN Regular" pitchFamily="34" charset="-122"/>
              <a:cs typeface="Poppins" pitchFamily="2" charset="0"/>
              <a:sym typeface="+mn-ea"/>
            </a:rPr>
            <a:t>无需排期</a:t>
          </a:r>
          <a:r>
            <a:rPr lang="zh-CN" altLang="en-US" sz="1200" b="1" dirty="0">
              <a:solidFill>
                <a:schemeClr val="tx1"/>
              </a:solidFill>
              <a:latin typeface="Poppins" pitchFamily="2" charset="0"/>
              <a:ea typeface="思源黑体 CN Regular" pitchFamily="34" charset="-122"/>
              <a:cs typeface="Poppins" pitchFamily="2" charset="0"/>
              <a:sym typeface="+mn-ea"/>
            </a:rPr>
            <a:t>，保证申报进程</a:t>
          </a:r>
          <a:endParaRPr lang="zh-CN" altLang="en-US" sz="1200" dirty="0">
            <a:solidFill>
              <a:schemeClr val="tx1"/>
            </a:solidFill>
            <a:latin typeface="Poppins" pitchFamily="2" charset="0"/>
            <a:ea typeface="思源黑体 CN Regular" pitchFamily="34" charset="-122"/>
            <a:cs typeface="Poppins" pitchFamily="2" charset="0"/>
          </a:endParaRPr>
        </a:p>
        <a:p>
          <a:pPr marL="114300" lvl="1" indent="-114300">
            <a:lnSpc>
              <a:spcPct val="100000"/>
            </a:lnSpc>
            <a:spcBef>
              <a:spcPct val="0"/>
            </a:spcBef>
            <a:spcAft>
              <a:spcPct val="15000"/>
            </a:spcAft>
            <a:buChar char="•"/>
          </a:pPr>
          <a:r>
            <a:rPr lang="zh-CN" altLang="en-US" sz="1200" b="1" dirty="0">
              <a:solidFill>
                <a:schemeClr val="tx1"/>
              </a:solidFill>
              <a:latin typeface="Poppins" pitchFamily="2" charset="0"/>
              <a:ea typeface="思源黑体 CN Regular" pitchFamily="34" charset="-122"/>
              <a:cs typeface="Poppins" pitchFamily="2" charset="0"/>
              <a:sym typeface="+mn-ea"/>
            </a:rPr>
            <a:t>支持</a:t>
          </a:r>
          <a:r>
            <a:rPr lang="zh-CN" altLang="en-US" sz="1200" b="1" dirty="0">
              <a:solidFill>
                <a:srgbClr val="FF0000"/>
              </a:solidFill>
              <a:latin typeface="Poppins" pitchFamily="2" charset="0"/>
              <a:ea typeface="思源黑体 CN Regular" pitchFamily="34" charset="-122"/>
              <a:cs typeface="Poppins" pitchFamily="2" charset="0"/>
              <a:sym typeface="+mn-ea"/>
            </a:rPr>
            <a:t>中外双报</a:t>
          </a:r>
          <a:r>
            <a:rPr lang="zh-CN" altLang="en-US" sz="1200" b="1" dirty="0">
              <a:solidFill>
                <a:schemeClr val="tx1"/>
              </a:solidFill>
              <a:latin typeface="Poppins" pitchFamily="2" charset="0"/>
              <a:ea typeface="思源黑体 CN Regular" pitchFamily="34" charset="-122"/>
              <a:cs typeface="Poppins" pitchFamily="2" charset="0"/>
              <a:sym typeface="+mn-ea"/>
            </a:rPr>
            <a:t>，满足出海需求</a:t>
          </a:r>
          <a:endParaRPr lang="zh-CN" altLang="en-US" sz="1200" dirty="0">
            <a:solidFill>
              <a:schemeClr val="tx1"/>
            </a:solidFill>
            <a:latin typeface="Poppins" pitchFamily="2" charset="0"/>
            <a:ea typeface="思源黑体 CN Regular" pitchFamily="34" charset="-122"/>
            <a:cs typeface="Poppins" pitchFamily="2" charset="0"/>
          </a:endParaRPr>
        </a:p>
        <a:p>
          <a:pPr marL="114300" lvl="1" indent="-114300">
            <a:lnSpc>
              <a:spcPct val="100000"/>
            </a:lnSpc>
            <a:spcBef>
              <a:spcPct val="0"/>
            </a:spcBef>
            <a:spcAft>
              <a:spcPct val="15000"/>
            </a:spcAft>
            <a:buChar char="•"/>
          </a:pPr>
          <a:r>
            <a:rPr lang="zh-CN" altLang="en-US" sz="1200" b="1" dirty="0">
              <a:solidFill>
                <a:schemeClr val="tx1"/>
              </a:solidFill>
              <a:latin typeface="Poppins" pitchFamily="2" charset="0"/>
              <a:ea typeface="思源黑体 CN Regular" pitchFamily="34" charset="-122"/>
              <a:cs typeface="Poppins" pitchFamily="2" charset="0"/>
              <a:sym typeface="+mn-ea"/>
            </a:rPr>
            <a:t>专门实验人员对接客户，响应速度快，提升服务质量</a:t>
          </a:r>
          <a:endParaRPr lang="zh-CN" altLang="en-US" sz="1200" dirty="0">
            <a:solidFill>
              <a:schemeClr val="tx1"/>
            </a:solidFill>
            <a:latin typeface="Poppins" pitchFamily="2" charset="0"/>
            <a:ea typeface="思源黑体 CN Regular" pitchFamily="34" charset="-122"/>
            <a:cs typeface="Poppins" pitchFamily="2" charset="0"/>
          </a:endParaRPr>
        </a:p>
        <a:p>
          <a:pPr marL="114300" lvl="1" indent="-114300">
            <a:lnSpc>
              <a:spcPct val="100000"/>
            </a:lnSpc>
            <a:spcBef>
              <a:spcPct val="0"/>
            </a:spcBef>
            <a:spcAft>
              <a:spcPct val="15000"/>
            </a:spcAft>
            <a:buChar char="•"/>
          </a:pPr>
          <a:r>
            <a:rPr lang="zh-CN" altLang="en-US" sz="1200" b="1" dirty="0">
              <a:solidFill>
                <a:schemeClr val="tx1"/>
              </a:solidFill>
              <a:latin typeface="Poppins" pitchFamily="2" charset="0"/>
              <a:ea typeface="思源黑体 CN Regular" pitchFamily="34" charset="-122"/>
              <a:cs typeface="Poppins" pitchFamily="2" charset="0"/>
              <a:sym typeface="+mn-ea"/>
            </a:rPr>
            <a:t>实时跟踪项目进度，积极帮助客户解决，以客户利益为先</a:t>
          </a:r>
          <a:endParaRPr lang="zh-CN" altLang="en-US" sz="1200" dirty="0">
            <a:solidFill>
              <a:schemeClr val="tx1"/>
            </a:solidFill>
            <a:latin typeface="Poppins" pitchFamily="2" charset="0"/>
            <a:ea typeface="思源黑体 CN Regular" pitchFamily="34" charset="-122"/>
            <a:cs typeface="Poppins" pitchFamily="2" charset="0"/>
          </a:endParaRPr>
        </a:p>
        <a:p>
          <a:pPr marL="114300" lvl="1" indent="-114300">
            <a:lnSpc>
              <a:spcPct val="100000"/>
            </a:lnSpc>
            <a:spcBef>
              <a:spcPct val="0"/>
            </a:spcBef>
            <a:spcAft>
              <a:spcPct val="15000"/>
            </a:spcAft>
            <a:buChar char="•"/>
          </a:pPr>
          <a:r>
            <a:rPr lang="zh-CN" altLang="en-US" sz="1200" b="1" dirty="0">
              <a:solidFill>
                <a:schemeClr val="tx1"/>
              </a:solidFill>
              <a:latin typeface="Poppins" pitchFamily="2" charset="0"/>
              <a:ea typeface="思源黑体 CN Regular" pitchFamily="34" charset="-122"/>
              <a:cs typeface="Poppins" pitchFamily="2" charset="0"/>
              <a:sym typeface="+mn-ea"/>
            </a:rPr>
            <a:t>独立的验证室和客户办公室，保证客户隐私。</a:t>
          </a:r>
          <a:endParaRPr lang="zh-CN" altLang="en-US" sz="1200" dirty="0">
            <a:solidFill>
              <a:schemeClr val="tx1"/>
            </a:solidFill>
            <a:latin typeface="Poppins" pitchFamily="2" charset="0"/>
            <a:ea typeface="思源黑体 CN Regular" pitchFamily="34" charset="-122"/>
            <a:cs typeface="Poppins" pitchFamily="2" charset="0"/>
          </a:endParaRPr>
        </a:p>
      </dsp:txBody>
      <dsp:txXfrm rot="5400000">
        <a:off x="3485187" y="-1608519"/>
        <a:ext cx="1684987" cy="5026158"/>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radial2#1">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stBulletLvl" val="1"/>
                <dgm:param type="txAnchorVertCh" val="mid"/>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srcNode" val="connSite"/>
              <dgm:param type="dstNode" val="parentNode"/>
              <dgm:param type="dim" val="1D"/>
              <dgm:param type="endSty" val="noArr"/>
              <dgm:param type="begPts" val="auto"/>
              <dgm:param type="endPts" val="auto"/>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9#1">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vertAlign" val="mid"/>
      <dgm:param type="horzAlign" val="ctr"/>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list1#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rSet qsTypeId="urn:microsoft.com/office/officeart/2005/8/quickstyle/simple5"/>
        </dgm:pt>
        <dgm:pt modelId="1"/>
        <dgm:pt modelId="2"/>
      </dgm:ptLst>
      <dgm:cxnLst>
        <dgm:cxn modelId="4" srcId="0" destId="1" srcOrd="0" destOrd="0"/>
        <dgm:cxn modelId="5" srcId="0" destId="2" srcOrd="1" destOrd="0"/>
      </dgm:cxnLst>
      <dgm:bg/>
      <dgm:whole/>
    </dgm:dataModel>
  </dgm:styleData>
  <dgm:clrData>
    <dgm:dataModel>
      <dgm:ptLst>
        <dgm:pt modelId="0" type="doc">
          <dgm:prSet csTypeId="urn:microsoft.com/office/officeart/2005/8/colors/accent6_5"/>
        </dgm:pt>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ierarchy3#4">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linDir" val="fromT"/>
              <dgm:param type="chAlign" val="l"/>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srcNode" val="rootConnector"/>
                        <dgm:param type="dim" val="1D"/>
                        <dgm:param type="endSty" val="noArr"/>
                        <dgm:param type="connRout" val="bend"/>
                        <dgm:param type="begPts" val="bCtr"/>
                        <dgm:param type="endPts" val="midL"/>
                      </dgm:alg>
                    </dgm:if>
                    <dgm:else name="Name16">
                      <dgm:alg type="conn">
                        <dgm:param type="srcNode" val="rootConnector"/>
                        <dgm:param type="dim" val="1D"/>
                        <dgm:param type="endSty" val="noArr"/>
                        <dgm:param type="connRout" val="bend"/>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type="round2SameRect" r:blip="" rot="90">
                    <dgm:adjLst/>
                  </dgm:shape>
                </dgm:if>
                <dgm:else name="Name12">
                  <dgm:shape xmlns:r="http://schemas.openxmlformats.org/officeDocument/2006/relationships" type="round2SameRect" r:blip="" rot="-90">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type="chevron" r:blip="" rot="90">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type="round2SameRect" r:blip="" rot="90">
                <dgm:adjLst/>
              </dgm:shape>
            </dgm:if>
            <dgm:else name="Name6">
              <dgm:alg type="tx">
                <dgm:param type="stBulletLvl" val="1"/>
                <dgm:param type="txAnchorVertCh" val="mid"/>
              </dgm:alg>
              <dgm:shape xmlns:r="http://schemas.openxmlformats.org/officeDocument/2006/relationships" type="round2SameRect" r:blip="" rot="-90">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1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12.xml><?xml version="1.0" encoding="utf-8"?>
<dgm:styleDef xmlns:dgm="http://schemas.openxmlformats.org/drawingml/2006/diagram" xmlns:a="http://schemas.openxmlformats.org/drawingml/2006/main" uniqueId="urn:microsoft.com/office/officeart/2005/8/quickstyle/3d3#4">
  <dgm:title val=""/>
  <dgm:desc val=""/>
  <dgm:catLst>
    <dgm:cat type="3D" pri="11300"/>
  </dgm:catLst>
  <dgm:scene3d>
    <a:camera prst="orthographicFront"/>
    <a:lightRig rig="threePt" dir="t"/>
  </dgm:scene3d>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17">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18">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noProof="1"/>
            </a:lvl1pPr>
          </a:lstStyle>
          <a:p>
            <a:endParaRPr lang="zh-CN" altLang="en-US"/>
          </a:p>
        </p:txBody>
      </p:sp>
      <p:sp>
        <p:nvSpPr>
          <p:cNvPr id="3" name="日期占位符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noProof="1" smtClean="0">
                <a:cs typeface="+mn-ea"/>
              </a:defRPr>
            </a:lvl1pPr>
          </a:lstStyle>
          <a:p>
            <a:fld id="{D2A48B96-639E-45A3-A0BA-2464DFDB1FAA}" type="datetimeFigureOut">
              <a:rPr lang="zh-CN" altLang="en-US"/>
            </a:fld>
            <a:endParaRPr lang="zh-CN" altLang="en-US"/>
          </a:p>
        </p:txBody>
      </p:sp>
      <p:sp>
        <p:nvSpPr>
          <p:cNvPr id="2052" name="幻灯片图像占位符 3"/>
          <p:cNvSpPr>
            <a:spLocks noGrp="1" noRot="1" noChangeAspect="1" noChangeArrowheads="1"/>
          </p:cNvSpPr>
          <p:nvPr>
            <p:ph type="sldImg" idx="4294967295"/>
          </p:nvPr>
        </p:nvSpPr>
        <p:spPr bwMode="auto">
          <a:xfrm>
            <a:off x="2514600" y="857250"/>
            <a:ext cx="4114800" cy="2314575"/>
          </a:xfrm>
          <a:prstGeom prst="rect">
            <a:avLst/>
          </a:prstGeom>
          <a:noFill/>
          <a:ln w="12700">
            <a:solidFill>
              <a:srgbClr val="000000"/>
            </a:solidFill>
            <a:round/>
          </a:ln>
        </p:spPr>
      </p:sp>
      <p:sp>
        <p:nvSpPr>
          <p:cNvPr id="2053" name="备注占位符 4"/>
          <p:cNvSpPr>
            <a:spLocks noGrp="1" noChangeArrowheads="1"/>
          </p:cNvSpPr>
          <p:nvPr>
            <p:ph type="body" sz="quarter" idx="9"/>
          </p:nvPr>
        </p:nvSpPr>
        <p:spPr bwMode="auto">
          <a:xfrm>
            <a:off x="914400" y="3300413"/>
            <a:ext cx="7315200" cy="2700337"/>
          </a:xfrm>
          <a:prstGeom prst="rect">
            <a:avLst/>
          </a:prstGeom>
          <a:noFill/>
          <a:ln w="9525">
            <a:noFill/>
            <a:miter lim="800000"/>
          </a:ln>
        </p:spPr>
        <p:txBody>
          <a:bodyPr vert="horz" wrap="square" lIns="91440" tIns="45720" rIns="91440" bIns="45720" numCol="1" anchor="t" anchorCtr="0" compatLnSpc="1"/>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noProof="1"/>
            </a:lvl1pPr>
          </a:lstStyle>
          <a:p>
            <a:endParaRPr lang="zh-CN" altLang="en-US"/>
          </a:p>
        </p:txBody>
      </p:sp>
      <p:sp>
        <p:nvSpPr>
          <p:cNvPr id="7" name="灯片编号占位符 6"/>
          <p:cNvSpPr>
            <a:spLocks noGrp="1"/>
          </p:cNvSpPr>
          <p:nvPr>
            <p:ph type="sldNum" sz="quarter" idx="5"/>
          </p:nvPr>
        </p:nvSpPr>
        <p:spPr>
          <a:xfrm>
            <a:off x="5180013" y="6513513"/>
            <a:ext cx="3962400" cy="344487"/>
          </a:xfrm>
          <a:prstGeom prst="rect">
            <a:avLst/>
          </a:prstGeom>
        </p:spPr>
        <p:txBody>
          <a:bodyPr vert="horz" wrap="square" lIns="91440" tIns="45720" rIns="91440" bIns="45720" numCol="1" anchor="b" anchorCtr="0" compatLnSpc="1"/>
          <a:lstStyle>
            <a:lvl1pPr algn="r">
              <a:defRPr sz="1200"/>
            </a:lvl1pPr>
          </a:lstStyle>
          <a:p>
            <a:fld id="{9719DA45-D55B-47B8-B817-E517B18845B1}"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fontAlgn="base">
      <a:spcBef>
        <a:spcPct val="0"/>
      </a:spcBef>
      <a:spcAft>
        <a:spcPct val="0"/>
      </a:spcAft>
      <a:defRPr sz="1200" kern="1200">
        <a:solidFill>
          <a:schemeClr val="tx1"/>
        </a:solidFill>
        <a:latin typeface="+mn-lt"/>
        <a:ea typeface="+mn-ea"/>
        <a:cs typeface="+mn-cs"/>
      </a:defRPr>
    </a:lvl1pPr>
    <a:lvl2pPr marL="457200" algn="l" rtl="0" fontAlgn="base">
      <a:spcBef>
        <a:spcPct val="0"/>
      </a:spcBef>
      <a:spcAft>
        <a:spcPct val="0"/>
      </a:spcAft>
      <a:defRPr sz="1200" kern="1200">
        <a:solidFill>
          <a:schemeClr val="tx1"/>
        </a:solidFill>
        <a:latin typeface="+mn-lt"/>
        <a:ea typeface="+mn-ea"/>
        <a:cs typeface="+mn-cs"/>
      </a:defRPr>
    </a:lvl2pPr>
    <a:lvl3pPr marL="914400" algn="l" rtl="0" fontAlgn="base">
      <a:spcBef>
        <a:spcPct val="0"/>
      </a:spcBef>
      <a:spcAft>
        <a:spcPct val="0"/>
      </a:spcAft>
      <a:defRPr sz="1200" kern="1200">
        <a:solidFill>
          <a:schemeClr val="tx1"/>
        </a:solidFill>
        <a:latin typeface="+mn-lt"/>
        <a:ea typeface="+mn-ea"/>
        <a:cs typeface="+mn-cs"/>
      </a:defRPr>
    </a:lvl3pPr>
    <a:lvl4pPr marL="1371600" algn="l" rtl="0" fontAlgn="base">
      <a:spcBef>
        <a:spcPct val="0"/>
      </a:spcBef>
      <a:spcAft>
        <a:spcPct val="0"/>
      </a:spcAft>
      <a:defRPr sz="1200" kern="1200">
        <a:solidFill>
          <a:schemeClr val="tx1"/>
        </a:solidFill>
        <a:latin typeface="+mn-lt"/>
        <a:ea typeface="+mn-ea"/>
        <a:cs typeface="+mn-cs"/>
      </a:defRPr>
    </a:lvl4pPr>
    <a:lvl5pPr marL="1828800" algn="l" rtl="0" fontAlgn="base">
      <a:spcBef>
        <a:spcPct val="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9719DA45-D55B-47B8-B817-E517B18845B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9719DA45-D55B-47B8-B817-E517B18845B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9719DA45-D55B-47B8-B817-E517B18845B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9719DA45-D55B-47B8-B817-E517B18845B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9719DA45-D55B-47B8-B817-E517B18845B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9719DA45-D55B-47B8-B817-E517B18845B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4294967295"/>
          </p:nvPr>
        </p:nvSpPr>
        <p:spPr/>
      </p:sp>
      <p:sp>
        <p:nvSpPr>
          <p:cNvPr id="3" name="文本占位符 2"/>
          <p:cNvSpPr>
            <a:spLocks noGrp="1"/>
          </p:cNvSpPr>
          <p:nvPr>
            <p:ph type="body" idx="9"/>
          </p:nvPr>
        </p:nvSpPr>
        <p:spPr/>
        <p:txBody>
          <a:bodyPr/>
          <a:lstStyle/>
          <a:p>
            <a:r>
              <a:rPr lang="zh-CN" altLang="en-US" dirty="0">
                <a:latin typeface="思源黑体 CN Normal" panose="020B0400000000000000" pitchFamily="34" charset="-122"/>
                <a:ea typeface="思源黑体 CN Normal" panose="020B0400000000000000" pitchFamily="34" charset="-122"/>
                <a:sym typeface="+mn-ea"/>
              </a:rPr>
              <a:t>单纯疱疹病毒 杆状病毒 腺病毒 质粒</a:t>
            </a:r>
            <a:endParaRPr lang="zh-CN" altLang="en-US" dirty="0">
              <a:latin typeface="思源黑体 CN Normal" panose="020B0400000000000000" pitchFamily="34" charset="-122"/>
              <a:ea typeface="思源黑体 CN Normal" panose="020B0400000000000000" pitchFamily="34" charset="-122"/>
            </a:endParaRPr>
          </a:p>
          <a:p>
            <a:pPr marL="3175" indent="0">
              <a:buNone/>
            </a:pPr>
            <a:r>
              <a:rPr lang="zh-CN" altLang="en-US" sz="1200" dirty="0">
                <a:latin typeface="思源黑体 CN Normal" panose="020B0400000000000000" pitchFamily="34" charset="-122"/>
                <a:ea typeface="思源黑体 CN Normal" panose="020B0400000000000000" pitchFamily="34" charset="-122"/>
              </a:rPr>
              <a:t>细胞系：污染、 潜伏/持续感染病毒（疱疹病毒）或内源性病毒（逆转录病毒）</a:t>
            </a:r>
            <a:endParaRPr lang="zh-CN" altLang="en-US" sz="1200" dirty="0">
              <a:latin typeface="思源黑体 CN Normal" panose="020B0400000000000000" pitchFamily="34" charset="-122"/>
              <a:ea typeface="思源黑体 CN Normal" panose="020B0400000000000000" pitchFamily="34" charset="-122"/>
            </a:endParaRPr>
          </a:p>
          <a:p>
            <a:pPr marL="3175" indent="0">
              <a:buNone/>
            </a:pPr>
            <a:r>
              <a:rPr lang="zh-CN" altLang="en-US" sz="1200" dirty="0">
                <a:latin typeface="思源黑体 CN Normal" panose="020B0400000000000000" pitchFamily="34" charset="-122"/>
                <a:ea typeface="思源黑体 CN Normal" panose="020B0400000000000000" pitchFamily="34" charset="-122"/>
              </a:rPr>
              <a:t>BHK细胞/逆转录病毒、HEK293/腺病毒、SF9 细胞/弹状病毒</a:t>
            </a:r>
            <a:endParaRPr lang="zh-CN" altLang="en-US" sz="1200" dirty="0">
              <a:latin typeface="思源黑体 CN Normal" panose="020B0400000000000000" pitchFamily="34" charset="-122"/>
              <a:ea typeface="思源黑体 CN Normal" panose="020B0400000000000000" pitchFamily="34" charset="-122"/>
            </a:endParaRPr>
          </a:p>
          <a:p>
            <a:pPr marL="3175" indent="0">
              <a:buNone/>
            </a:pPr>
            <a:r>
              <a:rPr lang="en-US" sz="1200" dirty="0">
                <a:latin typeface="思源黑体 CN Normal" panose="020B0400000000000000" pitchFamily="34" charset="-122"/>
                <a:ea typeface="思源黑体 CN Normal" panose="020B0400000000000000" pitchFamily="34" charset="-122"/>
                <a:sym typeface="+mn-ea"/>
              </a:rPr>
              <a:t>&gt; </a:t>
            </a:r>
            <a:r>
              <a:rPr lang="zh-CN" altLang="en-US" sz="1200" dirty="0">
                <a:latin typeface="思源黑体 CN Normal" panose="020B0400000000000000" pitchFamily="34" charset="-122"/>
                <a:ea typeface="思源黑体 CN Normal" panose="020B0400000000000000" pitchFamily="34" charset="-122"/>
              </a:rPr>
              <a:t>原料/试剂造成的偶然病毒污染 </a:t>
            </a:r>
            <a:endParaRPr lang="zh-CN" altLang="en-US" sz="1200" dirty="0">
              <a:latin typeface="思源黑体 CN Normal" panose="020B0400000000000000" pitchFamily="34" charset="-122"/>
              <a:ea typeface="思源黑体 CN Normal" panose="020B0400000000000000" pitchFamily="34" charset="-122"/>
            </a:endParaRPr>
          </a:p>
          <a:p>
            <a:pPr marL="3175" indent="0">
              <a:buNone/>
            </a:pPr>
            <a:r>
              <a:rPr lang="zh-CN" altLang="en-US" sz="1200" dirty="0">
                <a:latin typeface="思源黑体 CN Normal" panose="020B0400000000000000" pitchFamily="34" charset="-122"/>
                <a:ea typeface="思源黑体 CN Normal" panose="020B0400000000000000" pitchFamily="34" charset="-122"/>
              </a:rPr>
              <a:t>细胞培养：</a:t>
            </a:r>
            <a:r>
              <a:rPr lang="zh-CN" altLang="en-US" sz="1200" dirty="0">
                <a:latin typeface="思源黑体 CN Normal" panose="020B0400000000000000" pitchFamily="34" charset="-122"/>
                <a:ea typeface="思源黑体 CN Normal" panose="020B0400000000000000" pitchFamily="34" charset="-122"/>
                <a:sym typeface="+mn-ea"/>
              </a:rPr>
              <a:t>血清</a:t>
            </a:r>
            <a:r>
              <a:rPr lang="zh-CN" altLang="en-US" sz="1200" dirty="0">
                <a:latin typeface="思源黑体 CN Normal" panose="020B0400000000000000" pitchFamily="34" charset="-122"/>
                <a:ea typeface="思源黑体 CN Normal" panose="020B0400000000000000" pitchFamily="34" charset="-122"/>
              </a:rPr>
              <a:t>/</a:t>
            </a:r>
            <a:r>
              <a:rPr lang="zh-CN" altLang="en-US" sz="1200" dirty="0">
                <a:latin typeface="思源黑体 CN Normal" panose="020B0400000000000000" pitchFamily="34" charset="-122"/>
                <a:ea typeface="思源黑体 CN Normal" panose="020B0400000000000000" pitchFamily="34" charset="-122"/>
                <a:sym typeface="+mn-ea"/>
              </a:rPr>
              <a:t>BVDV</a:t>
            </a:r>
            <a:r>
              <a:rPr lang="zh-CN" altLang="en-US" sz="1200" dirty="0">
                <a:latin typeface="思源黑体 CN Normal" panose="020B0400000000000000" pitchFamily="34" charset="-122"/>
                <a:ea typeface="思源黑体 CN Normal" panose="020B0400000000000000" pitchFamily="34" charset="-122"/>
              </a:rPr>
              <a:t>、培养基</a:t>
            </a:r>
            <a:r>
              <a:rPr lang="zh-CN" altLang="en-US" sz="1200" dirty="0">
                <a:latin typeface="思源黑体 CN Normal" panose="020B0400000000000000" pitchFamily="34" charset="-122"/>
                <a:ea typeface="思源黑体 CN Normal" panose="020B0400000000000000" pitchFamily="34" charset="-122"/>
                <a:sym typeface="+mn-ea"/>
              </a:rPr>
              <a:t>/MVM</a:t>
            </a:r>
            <a:r>
              <a:rPr lang="zh-CN" altLang="en-US" sz="1200" dirty="0">
                <a:latin typeface="思源黑体 CN Normal" panose="020B0400000000000000" pitchFamily="34" charset="-122"/>
                <a:ea typeface="思源黑体 CN Normal" panose="020B0400000000000000" pitchFamily="34" charset="-122"/>
              </a:rPr>
              <a:t>、胰酶</a:t>
            </a:r>
            <a:r>
              <a:rPr lang="en-US" altLang="zh-CN" sz="1200" dirty="0">
                <a:latin typeface="思源黑体 CN Normal" panose="020B0400000000000000" pitchFamily="34" charset="-122"/>
                <a:ea typeface="思源黑体 CN Normal" panose="020B0400000000000000" pitchFamily="34" charset="-122"/>
              </a:rPr>
              <a:t>/PPV</a:t>
            </a:r>
            <a:r>
              <a:rPr lang="zh-CN" altLang="en-US" sz="1200" dirty="0">
                <a:latin typeface="思源黑体 CN Normal" panose="020B0400000000000000" pitchFamily="34" charset="-122"/>
                <a:ea typeface="思源黑体 CN Normal" panose="020B0400000000000000" pitchFamily="34" charset="-122"/>
              </a:rPr>
              <a:t>、其他配方、下游纯化</a:t>
            </a:r>
            <a:endParaRPr lang="zh-CN" altLang="en-US" sz="1200" dirty="0">
              <a:latin typeface="思源黑体 CN Normal" panose="020B0400000000000000" pitchFamily="34" charset="-122"/>
              <a:ea typeface="思源黑体 CN Normal" panose="020B0400000000000000" pitchFamily="34" charset="-122"/>
            </a:endParaRPr>
          </a:p>
          <a:p>
            <a:pPr marL="3175" indent="0">
              <a:buNone/>
            </a:pPr>
            <a:r>
              <a:rPr lang="en-US" sz="1200" dirty="0">
                <a:latin typeface="思源黑体 CN Normal" panose="020B0400000000000000" pitchFamily="34" charset="-122"/>
                <a:ea typeface="思源黑体 CN Normal" panose="020B0400000000000000" pitchFamily="34" charset="-122"/>
                <a:sym typeface="+mn-ea"/>
              </a:rPr>
              <a:t>&gt; </a:t>
            </a:r>
            <a:r>
              <a:rPr lang="zh-CN" altLang="en-US" sz="1200" dirty="0">
                <a:latin typeface="思源黑体 CN Normal" panose="020B0400000000000000" pitchFamily="34" charset="-122"/>
                <a:ea typeface="思源黑体 CN Normal" panose="020B0400000000000000" pitchFamily="34" charset="-122"/>
              </a:rPr>
              <a:t>操作人员和环境（存储和处理）的污染</a:t>
            </a:r>
            <a:endParaRPr lang="zh-CN" altLang="en-US" sz="1200" dirty="0">
              <a:latin typeface="思源黑体 CN Normal" panose="020B0400000000000000" pitchFamily="34" charset="-122"/>
              <a:ea typeface="思源黑体 CN Normal" panose="020B0400000000000000" pitchFamily="34" charset="-122"/>
            </a:endParaRPr>
          </a:p>
          <a:p>
            <a:pPr marL="3175" indent="0">
              <a:buNone/>
            </a:pPr>
            <a:r>
              <a:rPr lang="en-US" sz="1200" dirty="0">
                <a:latin typeface="思源黑体 CN Normal" panose="020B0400000000000000" pitchFamily="34" charset="-122"/>
                <a:ea typeface="思源黑体 CN Normal" panose="020B0400000000000000" pitchFamily="34" charset="-122"/>
                <a:sym typeface="+mn-ea"/>
              </a:rPr>
              <a:t>&gt; </a:t>
            </a:r>
            <a:r>
              <a:rPr lang="zh-CN" altLang="en-US" sz="1200" dirty="0">
                <a:latin typeface="思源黑体 CN Normal" panose="020B0400000000000000" pitchFamily="34" charset="-122"/>
                <a:ea typeface="思源黑体 CN Normal" panose="020B0400000000000000" pitchFamily="34" charset="-122"/>
              </a:rPr>
              <a:t>病毒和病毒载体诱导特定基因的表达造成的污染（包括辅助病毒）</a:t>
            </a:r>
            <a:endParaRPr lang="zh-CN" altLang="en-US" sz="1200" dirty="0">
              <a:latin typeface="思源黑体 CN Normal" panose="020B0400000000000000" pitchFamily="34" charset="-122"/>
              <a:ea typeface="思源黑体 CN Normal" panose="020B0400000000000000" pitchFamily="34" charset="-122"/>
            </a:endParaRPr>
          </a:p>
          <a:p>
            <a:endParaRPr lang="zh-CN" altLang="en-US" dirty="0">
              <a:latin typeface="思源黑体 CN Normal" panose="020B0400000000000000" pitchFamily="34" charset="-122"/>
              <a:ea typeface="思源黑体 CN Normal" panose="020B0400000000000000" pitchFamily="34"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4294967295"/>
          </p:nvPr>
        </p:nvSpPr>
        <p:spPr/>
      </p:sp>
      <p:sp>
        <p:nvSpPr>
          <p:cNvPr id="3" name="文本占位符 2"/>
          <p:cNvSpPr>
            <a:spLocks noGrp="1"/>
          </p:cNvSpPr>
          <p:nvPr>
            <p:ph type="body" idx="9"/>
          </p:nvPr>
        </p:nvSpPr>
        <p:spPr/>
        <p:txBody>
          <a:bodyPr/>
          <a:lstStyle/>
          <a:p>
            <a:r>
              <a:rPr lang="zh-CN" altLang="en-US" dirty="0">
                <a:latin typeface="思源黑体 CN Normal" panose="020B0400000000000000" pitchFamily="34" charset="-122"/>
                <a:ea typeface="思源黑体 CN Normal" panose="020B0400000000000000" pitchFamily="34" charset="-122"/>
              </a:rPr>
              <a:t>基因治疗制品质量控制概述</a:t>
            </a:r>
            <a:endParaRPr lang="en-US" altLang="zh-CN" dirty="0">
              <a:latin typeface="思源黑体 CN Normal" panose="020B0400000000000000" pitchFamily="34" charset="-122"/>
              <a:ea typeface="思源黑体 CN Normal" panose="020B0400000000000000" pitchFamily="34" charset="-122"/>
            </a:endParaRPr>
          </a:p>
          <a:p>
            <a:pPr marL="3175" indent="0">
              <a:buNone/>
            </a:pPr>
            <a:r>
              <a:rPr lang="zh-CN" altLang="en-US" sz="1200" dirty="0">
                <a:latin typeface="思源黑体 CN Normal" panose="020B0400000000000000" pitchFamily="34" charset="-122"/>
                <a:ea typeface="思源黑体 CN Normal" panose="020B0400000000000000" pitchFamily="34" charset="-122"/>
                <a:sym typeface="+mn-ea"/>
              </a:rPr>
              <a:t>对于病毒载体类产品，若生产过程中使用了辅助病毒（杆状病毒、HSV、腺病毒），临床早期阶段就应该进行病毒清除研究。在临床早期应至少将该辅助病毒作为指示病毒进行研究并在工艺性能确认（PPQ）阶段增加指示病毒验证。生产工艺应能充分地清除辅助病毒，基于风险对对数下降因子进行评估。</a:t>
            </a:r>
            <a:endParaRPr lang="en-US" altLang="zh-CN" sz="1200" dirty="0">
              <a:latin typeface="思源黑体 CN Normal" panose="020B0400000000000000" pitchFamily="34" charset="-122"/>
              <a:ea typeface="思源黑体 CN Normal" panose="020B0400000000000000" pitchFamily="34" charset="-122"/>
              <a:sym typeface="+mn-ea"/>
            </a:endParaRPr>
          </a:p>
          <a:p>
            <a:pPr marL="3175" indent="0">
              <a:buNone/>
            </a:pPr>
            <a:r>
              <a:rPr lang="zh-CN" altLang="en-US" sz="1200" dirty="0">
                <a:latin typeface="思源黑体 CN Normal" panose="020B0400000000000000" pitchFamily="34" charset="-122"/>
                <a:ea typeface="思源黑体 CN Normal" panose="020B0400000000000000" pitchFamily="34" charset="-122"/>
                <a:sym typeface="+mn-ea"/>
              </a:rPr>
              <a:t>对于HEK293瞬时转染工艺平台，在临床早期阶段通常不要求进行病毒清除研究，建议在PPQ前完成验证。</a:t>
            </a:r>
            <a:endParaRPr lang="zh-CN" altLang="en-US" sz="1200" dirty="0">
              <a:latin typeface="思源黑体 CN Normal" panose="020B0400000000000000" pitchFamily="34" charset="-122"/>
              <a:ea typeface="思源黑体 CN Normal" panose="020B0400000000000000" pitchFamily="34" charset="-122"/>
            </a:endParaRPr>
          </a:p>
          <a:p>
            <a:endParaRPr lang="zh-CN" altLang="en-US" dirty="0">
              <a:latin typeface="思源黑体 CN Normal" panose="020B0400000000000000" pitchFamily="34" charset="-122"/>
              <a:ea typeface="思源黑体 CN Normal" panose="020B0400000000000000" pitchFamily="34"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4294967295"/>
          </p:nvPr>
        </p:nvSpPr>
        <p:spPr/>
      </p:sp>
      <p:sp>
        <p:nvSpPr>
          <p:cNvPr id="3" name="文本占位符 2"/>
          <p:cNvSpPr>
            <a:spLocks noGrp="1"/>
          </p:cNvSpPr>
          <p:nvPr>
            <p:ph type="body" idx="9"/>
          </p:nvPr>
        </p:nvSpPr>
        <p:spPr/>
        <p:txBody>
          <a:bodyPr/>
          <a:lstStyle/>
          <a:p>
            <a:endParaRPr lang="zh-CN" altLang="en-US" dirty="0">
              <a:latin typeface="思源黑体 CN Normal" panose="020B0400000000000000" pitchFamily="34" charset="-122"/>
              <a:ea typeface="思源黑体 CN Normal" panose="020B0400000000000000" pitchFamily="34"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4294967295"/>
          </p:nvPr>
        </p:nvSpPr>
        <p:spPr/>
      </p:sp>
      <p:sp>
        <p:nvSpPr>
          <p:cNvPr id="3" name="文本占位符 2"/>
          <p:cNvSpPr>
            <a:spLocks noGrp="1"/>
          </p:cNvSpPr>
          <p:nvPr>
            <p:ph type="body" idx="9"/>
          </p:nvPr>
        </p:nvSpPr>
        <p:spPr/>
        <p:txBody>
          <a:bodyPr/>
          <a:lstStyle/>
          <a:p>
            <a:pPr marL="0" marR="0" indent="0" algn="l" defTabSz="914400" rtl="0" eaLnBrk="1" fontAlgn="base" latinLnBrk="0" hangingPunct="1">
              <a:lnSpc>
                <a:spcPct val="100000"/>
              </a:lnSpc>
              <a:spcBef>
                <a:spcPct val="0"/>
              </a:spcBef>
              <a:spcAft>
                <a:spcPct val="0"/>
              </a:spcAft>
              <a:buClrTx/>
              <a:buSzTx/>
              <a:buFontTx/>
              <a:buNone/>
              <a:defRPr/>
            </a:pPr>
            <a:r>
              <a:rPr lang="zh-CN" altLang="en-US" sz="1200" b="1" dirty="0">
                <a:latin typeface="思源黑体 CN Normal" panose="020B0400000000000000" pitchFamily="34" charset="-122"/>
                <a:ea typeface="思源黑体 CN Normal" panose="020B0400000000000000" pitchFamily="34" charset="-122"/>
                <a:sym typeface="+mn-ea"/>
              </a:rPr>
              <a:t>病毒清除验证</a:t>
            </a:r>
            <a:r>
              <a:rPr lang="zh-CN" altLang="en-US" sz="1200" b="1" dirty="0">
                <a:latin typeface="思源黑体 CN Normal" panose="020B0400000000000000" pitchFamily="34" charset="-122"/>
                <a:ea typeface="思源黑体 CN Normal" panose="020B0400000000000000" pitchFamily="34" charset="-122"/>
              </a:rPr>
              <a:t>示例</a:t>
            </a:r>
            <a:endParaRPr lang="zh-CN" altLang="en-US" sz="1200" dirty="0">
              <a:latin typeface="思源黑体 CN Normal" panose="020B0400000000000000" pitchFamily="34" charset="-122"/>
              <a:ea typeface="思源黑体 CN Normal" panose="020B0400000000000000" pitchFamily="34" charset="-122"/>
            </a:endParaRPr>
          </a:p>
          <a:p>
            <a:endParaRPr lang="zh-CN" altLang="en-US" dirty="0">
              <a:latin typeface="思源黑体 CN Normal" panose="020B0400000000000000" pitchFamily="34" charset="-122"/>
              <a:ea typeface="思源黑体 CN Normal" panose="020B0400000000000000" pitchFamily="34"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3175" indent="0">
              <a:buNone/>
            </a:pPr>
            <a:r>
              <a:rPr lang="zh-CN" altLang="en-US" sz="1200" dirty="0">
                <a:latin typeface="思源黑体 CN Normal" panose="020B0400000000000000" pitchFamily="34" charset="-122"/>
                <a:ea typeface="思源黑体 CN Normal" panose="020B0400000000000000" pitchFamily="34" charset="-122"/>
                <a:sym typeface="+mn-ea"/>
              </a:rPr>
              <a:t>如：利用</a:t>
            </a:r>
            <a:r>
              <a:rPr lang="en-US" altLang="zh-CN" sz="1200" dirty="0">
                <a:latin typeface="思源黑体 CN Normal" panose="020B0400000000000000" pitchFamily="34" charset="-122"/>
                <a:ea typeface="思源黑体 CN Normal" panose="020B0400000000000000" pitchFamily="34" charset="-122"/>
                <a:sym typeface="+mn-ea"/>
              </a:rPr>
              <a:t>NGS</a:t>
            </a:r>
            <a:r>
              <a:rPr lang="zh-CN" altLang="en-US" sz="1200" dirty="0">
                <a:latin typeface="思源黑体 CN Normal" panose="020B0400000000000000" pitchFamily="34" charset="-122"/>
                <a:ea typeface="思源黑体 CN Normal" panose="020B0400000000000000" pitchFamily="34" charset="-122"/>
                <a:sym typeface="+mn-ea"/>
              </a:rPr>
              <a:t>方法检测到Rotarix疫苗存在</a:t>
            </a:r>
            <a:r>
              <a:rPr lang="en-US" altLang="zh-CN" sz="1200" dirty="0">
                <a:latin typeface="思源黑体 CN Normal" panose="020B0400000000000000" pitchFamily="34" charset="-122"/>
                <a:ea typeface="思源黑体 CN Normal" panose="020B0400000000000000" pitchFamily="34" charset="-122"/>
                <a:sym typeface="+mn-ea"/>
              </a:rPr>
              <a:t>PCV</a:t>
            </a:r>
            <a:r>
              <a:rPr lang="zh-CN" altLang="en-US" sz="1200" dirty="0">
                <a:latin typeface="思源黑体 CN Normal" panose="020B0400000000000000" pitchFamily="34" charset="-122"/>
                <a:ea typeface="思源黑体 CN Normal" panose="020B0400000000000000" pitchFamily="34" charset="-122"/>
                <a:sym typeface="+mn-ea"/>
              </a:rPr>
              <a:t>污染、SF9细胞系中存在</a:t>
            </a:r>
            <a:r>
              <a:rPr lang="en-US" altLang="zh-CN" sz="1200" dirty="0">
                <a:latin typeface="思源黑体 CN Normal" panose="020B0400000000000000" pitchFamily="34" charset="-122"/>
                <a:ea typeface="思源黑体 CN Normal" panose="020B0400000000000000" pitchFamily="34" charset="-122"/>
                <a:sym typeface="+mn-ea"/>
              </a:rPr>
              <a:t>SF</a:t>
            </a:r>
            <a:r>
              <a:rPr lang="zh-CN" altLang="en-US" sz="1200" dirty="0">
                <a:latin typeface="思源黑体 CN Normal" panose="020B0400000000000000" pitchFamily="34" charset="-122"/>
                <a:ea typeface="思源黑体 CN Normal" panose="020B0400000000000000" pitchFamily="34" charset="-122"/>
                <a:sym typeface="+mn-ea"/>
              </a:rPr>
              <a:t>弹状病毒污染</a:t>
            </a:r>
            <a:endParaRPr lang="en-US" altLang="zh-CN" sz="1200" dirty="0">
              <a:latin typeface="思源黑体 CN Normal" panose="020B0400000000000000" pitchFamily="34" charset="-122"/>
              <a:ea typeface="思源黑体 CN Normal" panose="020B0400000000000000" pitchFamily="34" charset="-122"/>
            </a:endParaRPr>
          </a:p>
          <a:p>
            <a:pPr marL="3175" indent="0">
              <a:buNone/>
            </a:pPr>
            <a:r>
              <a:rPr lang="en-US" altLang="zh-CN" sz="1200" b="1" dirty="0" err="1">
                <a:latin typeface="思源黑体 CN Normal" panose="020B0400000000000000" pitchFamily="34" charset="-122"/>
                <a:ea typeface="思源黑体 CN Normal" panose="020B0400000000000000" pitchFamily="34" charset="-122"/>
              </a:rPr>
              <a:t>以下情形</a:t>
            </a:r>
            <a:r>
              <a:rPr lang="zh-CN" altLang="en-US" sz="1200" b="1" dirty="0">
                <a:latin typeface="思源黑体 CN Normal" panose="020B0400000000000000" pitchFamily="34" charset="-122"/>
                <a:ea typeface="思源黑体 CN Normal" panose="020B0400000000000000" pitchFamily="34" charset="-122"/>
              </a:rPr>
              <a:t>可特别</a:t>
            </a:r>
            <a:r>
              <a:rPr lang="en-US" altLang="zh-CN" sz="1200" b="1" dirty="0" err="1">
                <a:latin typeface="思源黑体 CN Normal" panose="020B0400000000000000" pitchFamily="34" charset="-122"/>
                <a:ea typeface="思源黑体 CN Normal" panose="020B0400000000000000" pitchFamily="34" charset="-122"/>
              </a:rPr>
              <a:t>考虑</a:t>
            </a:r>
            <a:r>
              <a:rPr lang="en-US" altLang="zh-CN" sz="1200" dirty="0" err="1">
                <a:latin typeface="思源黑体 CN Normal" panose="020B0400000000000000" pitchFamily="34" charset="-122"/>
                <a:ea typeface="思源黑体 CN Normal" panose="020B0400000000000000" pitchFamily="34" charset="-122"/>
              </a:rPr>
              <a:t>：细胞基质或细胞库中</a:t>
            </a:r>
            <a:r>
              <a:rPr lang="zh-CN" altLang="en-US" sz="1200" dirty="0">
                <a:latin typeface="思源黑体 CN Normal" panose="020B0400000000000000" pitchFamily="34" charset="-122"/>
                <a:ea typeface="思源黑体 CN Normal" panose="020B0400000000000000" pitchFamily="34" charset="-122"/>
              </a:rPr>
              <a:t>检测</a:t>
            </a:r>
            <a:r>
              <a:rPr lang="en-US" altLang="zh-CN" sz="1200" dirty="0" err="1">
                <a:latin typeface="思源黑体 CN Normal" panose="020B0400000000000000" pitchFamily="34" charset="-122"/>
                <a:ea typeface="思源黑体 CN Normal" panose="020B0400000000000000" pitchFamily="34" charset="-122"/>
              </a:rPr>
              <a:t>已知和未知病毒，病毒种子或病毒收获液</a:t>
            </a:r>
            <a:r>
              <a:rPr lang="zh-CN" altLang="en-US" sz="1200" dirty="0">
                <a:latin typeface="思源黑体 CN Normal" panose="020B0400000000000000" pitchFamily="34" charset="-122"/>
                <a:ea typeface="思源黑体 CN Normal" panose="020B0400000000000000" pitchFamily="34" charset="-122"/>
              </a:rPr>
              <a:t>因无</a:t>
            </a:r>
            <a:r>
              <a:rPr lang="en-US" altLang="zh-CN" sz="1200" dirty="0" err="1">
                <a:latin typeface="思源黑体 CN Normal" panose="020B0400000000000000" pitchFamily="34" charset="-122"/>
                <a:ea typeface="思源黑体 CN Normal" panose="020B0400000000000000" pitchFamily="34" charset="-122"/>
              </a:rPr>
              <a:t>有效中和载体病毒措施而对检测产生干扰时，产品本身毒性或培养基组分存在毒性时</a:t>
            </a:r>
            <a:r>
              <a:rPr lang="en-US" altLang="zh-CN" sz="1200" dirty="0">
                <a:latin typeface="思源黑体 CN Normal" panose="020B0400000000000000" pitchFamily="34" charset="-122"/>
                <a:ea typeface="思源黑体 CN Normal" panose="020B0400000000000000" pitchFamily="34" charset="-122"/>
              </a:rPr>
              <a:t>。</a:t>
            </a:r>
            <a:endParaRPr lang="en-US" altLang="zh-CN" sz="1200" dirty="0">
              <a:latin typeface="思源黑体 CN Normal" panose="020B0400000000000000" pitchFamily="34" charset="-122"/>
              <a:ea typeface="思源黑体 CN Normal" panose="020B0400000000000000" pitchFamily="34" charset="-122"/>
            </a:endParaRPr>
          </a:p>
          <a:p>
            <a:endParaRPr lang="zh-CN" altLang="en-US" dirty="0"/>
          </a:p>
        </p:txBody>
      </p:sp>
      <p:sp>
        <p:nvSpPr>
          <p:cNvPr id="4" name="灯片编号占位符 3"/>
          <p:cNvSpPr>
            <a:spLocks noGrp="1"/>
          </p:cNvSpPr>
          <p:nvPr>
            <p:ph type="sldNum" sz="quarter" idx="10"/>
          </p:nvPr>
        </p:nvSpPr>
        <p:spPr/>
        <p:txBody>
          <a:bodyPr/>
          <a:lstStyle/>
          <a:p>
            <a:fld id="{9719DA45-D55B-47B8-B817-E517B18845B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9719DA45-D55B-47B8-B817-E517B18845B1}"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dirty="0">
                <a:latin typeface="思源黑体 CN Normal" panose="020B0400000000000000" pitchFamily="34" charset="-122"/>
                <a:ea typeface="思源黑体 CN Normal" panose="020B0400000000000000" pitchFamily="34" charset="-122"/>
                <a:sym typeface="+mn-ea"/>
              </a:rPr>
              <a:t>依托于制造商、研究和监管机构，更科学完善的缩小模型或可用于连续流生产的层析工艺的病毒清除验证。</a:t>
            </a:r>
            <a:endParaRPr lang="zh-CN" altLang="en-US" dirty="0"/>
          </a:p>
        </p:txBody>
      </p:sp>
      <p:sp>
        <p:nvSpPr>
          <p:cNvPr id="4" name="灯片编号占位符 3"/>
          <p:cNvSpPr>
            <a:spLocks noGrp="1"/>
          </p:cNvSpPr>
          <p:nvPr>
            <p:ph type="sldNum" sz="quarter" idx="10"/>
          </p:nvPr>
        </p:nvSpPr>
        <p:spPr/>
        <p:txBody>
          <a:bodyPr/>
          <a:lstStyle/>
          <a:p>
            <a:fld id="{9719DA45-D55B-47B8-B817-E517B18845B1}"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4294967295"/>
          </p:nvPr>
        </p:nvSpPr>
        <p:spPr/>
      </p:sp>
      <p:sp>
        <p:nvSpPr>
          <p:cNvPr id="3" name="文本占位符 2"/>
          <p:cNvSpPr>
            <a:spLocks noGrp="1"/>
          </p:cNvSpPr>
          <p:nvPr>
            <p:ph type="body" idx="9"/>
          </p:nvPr>
        </p:nvSpPr>
        <p:spPr/>
        <p:txBody>
          <a:bodyPr/>
          <a:lstStyle/>
          <a:p>
            <a:r>
              <a:rPr lang="zh-CN" altLang="en-US" dirty="0"/>
              <a:t>Chiang, M-J, Pagkaliwangan, M, Lute, S, Bolton, G, Brorson, K, Schofield, M. Validation and optimization of viral clearance in a downstream continuous chromatography setting. Biotechnology and Bioengineering. 2019; 116: 2292– 2302.</a:t>
            </a:r>
            <a:endParaRPr lang="zh-CN" altLang="en-US" dirty="0"/>
          </a:p>
          <a:p>
            <a:r>
              <a:rPr lang="zh-CN" altLang="en-US" dirty="0"/>
              <a:t>Lute, S, Kozaili, J, Johnson, S, Kobayashi, K, Strauss, D. Development of small-scale models to understand the impact of continuous downstream bioprocessing on integrated virus filtration. Biotechnol Progress. 2020; 36:e2962.</a:t>
            </a:r>
            <a:endParaRPr lang="en-US" altLang="zh-CN" dirty="0"/>
          </a:p>
          <a:p>
            <a:r>
              <a:rPr lang="zh-CN" altLang="en-US" sz="1200" dirty="0">
                <a:latin typeface="思源黑体 CN Normal" panose="020B0400000000000000" pitchFamily="34" charset="-122"/>
                <a:ea typeface="思源黑体 CN Normal" panose="020B0400000000000000" pitchFamily="34" charset="-122"/>
                <a:sym typeface="+mn-ea"/>
              </a:rPr>
              <a:t>依托于制造商、研究和监管机构，更科学完善的缩小模型或可用于连续流生产的层析工艺的病毒清除验证。</a:t>
            </a:r>
            <a:endParaRPr lang="zh-CN"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4294967295"/>
          </p:nvPr>
        </p:nvSpPr>
        <p:spPr/>
      </p:sp>
      <p:sp>
        <p:nvSpPr>
          <p:cNvPr id="3" name="文本占位符 2"/>
          <p:cNvSpPr>
            <a:spLocks noGrp="1"/>
          </p:cNvSpPr>
          <p:nvPr>
            <p:ph type="body" idx="9"/>
          </p:nvPr>
        </p:nvSpPr>
        <p:spPr/>
        <p:txBody>
          <a:bodyPr/>
          <a:lstStyle/>
          <a:p>
            <a:r>
              <a:rPr lang="zh-CN" altLang="en-US"/>
              <a:t>Chiang, M-J, Pagkaliwangan, M, Lute, S, Bolton, G, Brorson, K, Schofield, M. Validation and optimization of viral clearance in a downstream continuous chromatography setting. Biotechnology and Bioengineering. 2019; 116: 2292– 2302.</a:t>
            </a:r>
            <a:endParaRPr lang="zh-CN" altLang="en-US"/>
          </a:p>
          <a:p>
            <a:r>
              <a:rPr lang="zh-CN" altLang="en-US"/>
              <a:t>Lute, S, Kozaili, J, Johnson, S, Kobayashi, K, Strauss, D. Development of small-scale models to understand the impact of continuous downstream bioprocessing on integrated virus filtration. Biotechnol Progress. 2020; 36:e2962.</a:t>
            </a:r>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3175" indent="0">
              <a:buNone/>
            </a:pPr>
            <a:r>
              <a:rPr lang="en-US" altLang="zh-CN" sz="1200" dirty="0">
                <a:solidFill>
                  <a:schemeClr val="tx1"/>
                </a:solidFill>
                <a:latin typeface="思源黑体 CN Normal" panose="020B0400000000000000" pitchFamily="34" charset="-122"/>
                <a:ea typeface="思源黑体 CN Normal" panose="020B0400000000000000" pitchFamily="34" charset="-122"/>
              </a:rPr>
              <a:t>&gt; </a:t>
            </a:r>
            <a:r>
              <a:rPr lang="zh-CN" altLang="en-US" sz="1200" dirty="0">
                <a:solidFill>
                  <a:schemeClr val="tx1"/>
                </a:solidFill>
                <a:latin typeface="思源黑体 CN Normal" panose="020B0400000000000000" pitchFamily="34" charset="-122"/>
                <a:ea typeface="思源黑体 CN Normal" panose="020B0400000000000000" pitchFamily="34" charset="-122"/>
              </a:rPr>
              <a:t>特定工艺病毒清除的能力，可支持对应工艺的使用</a:t>
            </a:r>
            <a:endParaRPr lang="zh-CN" altLang="en-US" sz="1200" dirty="0">
              <a:solidFill>
                <a:schemeClr val="tx1"/>
              </a:solidFill>
              <a:latin typeface="思源黑体 CN Normal" panose="020B0400000000000000" pitchFamily="34" charset="-122"/>
              <a:ea typeface="思源黑体 CN Normal" panose="020B0400000000000000" pitchFamily="34" charset="-122"/>
            </a:endParaRPr>
          </a:p>
          <a:p>
            <a:pPr marL="3175" indent="0">
              <a:buNone/>
            </a:pPr>
            <a:r>
              <a:rPr lang="en-US" altLang="zh-CN" sz="1200" dirty="0">
                <a:solidFill>
                  <a:schemeClr val="tx1"/>
                </a:solidFill>
                <a:latin typeface="思源黑体 CN Normal" panose="020B0400000000000000" pitchFamily="34" charset="-122"/>
                <a:ea typeface="思源黑体 CN Normal" panose="020B0400000000000000" pitchFamily="34" charset="-122"/>
                <a:sym typeface="+mn-ea"/>
              </a:rPr>
              <a:t>&gt; </a:t>
            </a:r>
            <a:r>
              <a:rPr lang="zh-CN" altLang="en-US" sz="1200" dirty="0">
                <a:solidFill>
                  <a:schemeClr val="tx1"/>
                </a:solidFill>
                <a:latin typeface="思源黑体 CN Normal" panose="020B0400000000000000" pitchFamily="34" charset="-122"/>
                <a:ea typeface="思源黑体 CN Normal" panose="020B0400000000000000" pitchFamily="34" charset="-122"/>
              </a:rPr>
              <a:t>病毒清除工艺的机制，有利于工艺</a:t>
            </a:r>
            <a:r>
              <a:rPr lang="zh-CN" altLang="en-US" sz="1200" dirty="0">
                <a:solidFill>
                  <a:schemeClr val="tx1"/>
                </a:solidFill>
                <a:latin typeface="思源黑体 CN Normal" panose="020B0400000000000000" pitchFamily="34" charset="-122"/>
                <a:ea typeface="思源黑体 CN Normal" panose="020B0400000000000000" pitchFamily="34" charset="-122"/>
                <a:sym typeface="+mn-ea"/>
              </a:rPr>
              <a:t>深入理解</a:t>
            </a:r>
            <a:endParaRPr lang="zh-CN" altLang="en-US" sz="1200" dirty="0">
              <a:solidFill>
                <a:schemeClr val="tx1"/>
              </a:solidFill>
              <a:latin typeface="思源黑体 CN Normal" panose="020B0400000000000000" pitchFamily="34" charset="-122"/>
              <a:ea typeface="思源黑体 CN Normal" panose="020B0400000000000000" pitchFamily="34" charset="-122"/>
            </a:endParaRPr>
          </a:p>
          <a:p>
            <a:pPr marL="3175" indent="0">
              <a:buNone/>
            </a:pPr>
            <a:r>
              <a:rPr lang="en-US" altLang="zh-CN" sz="1200" dirty="0">
                <a:solidFill>
                  <a:schemeClr val="tx1"/>
                </a:solidFill>
                <a:latin typeface="思源黑体 CN Normal" panose="020B0400000000000000" pitchFamily="34" charset="-122"/>
                <a:ea typeface="思源黑体 CN Normal" panose="020B0400000000000000" pitchFamily="34" charset="-122"/>
                <a:sym typeface="+mn-ea"/>
              </a:rPr>
              <a:t>&gt; </a:t>
            </a:r>
            <a:r>
              <a:rPr lang="zh-CN" altLang="en-US" sz="1200" dirty="0">
                <a:solidFill>
                  <a:schemeClr val="tx1"/>
                </a:solidFill>
                <a:latin typeface="思源黑体 CN Normal" panose="020B0400000000000000" pitchFamily="34" charset="-122"/>
                <a:ea typeface="思源黑体 CN Normal" panose="020B0400000000000000" pitchFamily="34" charset="-122"/>
              </a:rPr>
              <a:t>最坏情况下的病毒清除验证，可用于工艺参数的设置</a:t>
            </a:r>
            <a:endParaRPr lang="zh-CN" altLang="en-US" sz="1200" dirty="0">
              <a:solidFill>
                <a:schemeClr val="tx1"/>
              </a:solidFill>
              <a:latin typeface="思源黑体 CN Normal" panose="020B0400000000000000" pitchFamily="34" charset="-122"/>
              <a:ea typeface="思源黑体 CN Normal" panose="020B0400000000000000" pitchFamily="34" charset="-122"/>
            </a:endParaRPr>
          </a:p>
          <a:p>
            <a:endParaRPr lang="zh-CN" altLang="en-US" dirty="0"/>
          </a:p>
        </p:txBody>
      </p:sp>
      <p:sp>
        <p:nvSpPr>
          <p:cNvPr id="4" name="灯片编号占位符 3"/>
          <p:cNvSpPr>
            <a:spLocks noGrp="1"/>
          </p:cNvSpPr>
          <p:nvPr>
            <p:ph type="sldNum" sz="quarter" idx="10"/>
          </p:nvPr>
        </p:nvSpPr>
        <p:spPr/>
        <p:txBody>
          <a:bodyPr/>
          <a:lstStyle/>
          <a:p>
            <a:fld id="{9719DA45-D55B-47B8-B817-E517B18845B1}"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dirty="0">
                <a:latin typeface="思源黑体 CN Normal" panose="020B0400000000000000" pitchFamily="34" charset="-122"/>
                <a:ea typeface="思源黑体 CN Normal" panose="020B0400000000000000" pitchFamily="34" charset="-122"/>
              </a:rPr>
              <a:t>（例如，新旧填料清除</a:t>
            </a:r>
            <a:r>
              <a:rPr lang="en-US" altLang="zh-CN" sz="1200" dirty="0" err="1">
                <a:latin typeface="思源黑体 CN Normal" panose="020B0400000000000000" pitchFamily="34" charset="-122"/>
                <a:ea typeface="思源黑体 CN Normal" panose="020B0400000000000000" pitchFamily="34" charset="-122"/>
              </a:rPr>
              <a:t>MuLv</a:t>
            </a:r>
            <a:r>
              <a:rPr lang="zh-CN" altLang="en-US" sz="1200" dirty="0">
                <a:latin typeface="思源黑体 CN Normal" panose="020B0400000000000000" pitchFamily="34" charset="-122"/>
                <a:ea typeface="思源黑体 CN Normal" panose="020B0400000000000000" pitchFamily="34" charset="-122"/>
              </a:rPr>
              <a:t>分别为</a:t>
            </a:r>
            <a:r>
              <a:rPr lang="en-US" altLang="zh-CN" sz="1200" dirty="0">
                <a:latin typeface="思源黑体 CN Normal" panose="020B0400000000000000" pitchFamily="34" charset="-122"/>
                <a:ea typeface="思源黑体 CN Normal" panose="020B0400000000000000" pitchFamily="34" charset="-122"/>
              </a:rPr>
              <a:t>2.8log</a:t>
            </a:r>
            <a:r>
              <a:rPr lang="zh-CN" altLang="en-US" sz="1200" dirty="0">
                <a:latin typeface="思源黑体 CN Normal" panose="020B0400000000000000" pitchFamily="34" charset="-122"/>
                <a:ea typeface="思源黑体 CN Normal" panose="020B0400000000000000" pitchFamily="34" charset="-122"/>
              </a:rPr>
              <a:t>和</a:t>
            </a:r>
            <a:r>
              <a:rPr lang="en-US" altLang="zh-CN" sz="1200" dirty="0">
                <a:latin typeface="思源黑体 CN Normal" panose="020B0400000000000000" pitchFamily="34" charset="-122"/>
                <a:ea typeface="思源黑体 CN Normal" panose="020B0400000000000000" pitchFamily="34" charset="-122"/>
              </a:rPr>
              <a:t>3.2</a:t>
            </a:r>
            <a:r>
              <a:rPr lang="en-US" altLang="zh-CN" sz="1200" dirty="0">
                <a:latin typeface="思源黑体 CN Normal" panose="020B0400000000000000" pitchFamily="34" charset="-122"/>
                <a:ea typeface="思源黑体 CN Normal" panose="020B0400000000000000" pitchFamily="34" charset="-122"/>
                <a:sym typeface="+mn-ea"/>
              </a:rPr>
              <a:t>log</a:t>
            </a:r>
            <a:r>
              <a:rPr lang="zh-CN" altLang="en-US" sz="1200" dirty="0">
                <a:latin typeface="思源黑体 CN Normal" panose="020B0400000000000000" pitchFamily="34" charset="-122"/>
                <a:ea typeface="思源黑体 CN Normal" panose="020B0400000000000000" pitchFamily="34" charset="-122"/>
              </a:rPr>
              <a:t>）</a:t>
            </a:r>
            <a:endParaRPr lang="zh-CN" altLang="en-US" dirty="0"/>
          </a:p>
        </p:txBody>
      </p:sp>
      <p:sp>
        <p:nvSpPr>
          <p:cNvPr id="4" name="灯片编号占位符 3"/>
          <p:cNvSpPr>
            <a:spLocks noGrp="1"/>
          </p:cNvSpPr>
          <p:nvPr>
            <p:ph type="sldNum" sz="quarter" idx="10"/>
          </p:nvPr>
        </p:nvSpPr>
        <p:spPr/>
        <p:txBody>
          <a:bodyPr/>
          <a:lstStyle/>
          <a:p>
            <a:fld id="{9719DA45-D55B-47B8-B817-E517B18845B1}"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4294967295"/>
          </p:nvPr>
        </p:nvSpPr>
        <p:spPr/>
      </p:sp>
      <p:sp>
        <p:nvSpPr>
          <p:cNvPr id="3" name="文本占位符 2"/>
          <p:cNvSpPr>
            <a:spLocks noGrp="1"/>
          </p:cNvSpPr>
          <p:nvPr>
            <p:ph type="body" idx="9"/>
          </p:nvPr>
        </p:nvSpPr>
        <p:spPr/>
        <p:txBody>
          <a:bodyPr/>
          <a:lstStyle/>
          <a:p>
            <a:r>
              <a:rPr lang="zh-CN" altLang="en-US" sz="1200" b="1" dirty="0">
                <a:latin typeface="思源黑体 CN Normal" panose="020B0400000000000000" pitchFamily="34" charset="-122"/>
                <a:ea typeface="思源黑体 CN Normal" panose="020B0400000000000000" pitchFamily="34" charset="-122"/>
              </a:rPr>
              <a:t>适用于平台验证的工艺</a:t>
            </a:r>
            <a:endParaRPr lang="zh-CN" altLang="en-US" sz="1200" b="1" dirty="0">
              <a:latin typeface="思源黑体 CN Normal" panose="020B0400000000000000" pitchFamily="34" charset="-122"/>
              <a:ea typeface="思源黑体 CN Normal" panose="020B0400000000000000" pitchFamily="34" charset="-122"/>
            </a:endParaRPr>
          </a:p>
          <a:p>
            <a:pPr marL="3175" indent="0">
              <a:buNone/>
            </a:pPr>
            <a:r>
              <a:rPr lang="zh-CN" altLang="en-US" sz="1200" dirty="0">
                <a:latin typeface="思源黑体 CN Normal" panose="020B0400000000000000" pitchFamily="34" charset="-122"/>
                <a:ea typeface="思源黑体 CN Normal" panose="020B0400000000000000" pitchFamily="34" charset="-122"/>
              </a:rPr>
              <a:t>相比于层析工艺，专门用于清除病毒的工艺步骤，</a:t>
            </a:r>
            <a:endParaRPr lang="zh-CN" altLang="en-US" sz="1200" dirty="0">
              <a:latin typeface="思源黑体 CN Normal" panose="020B0400000000000000" pitchFamily="34" charset="-122"/>
              <a:ea typeface="思源黑体 CN Normal" panose="020B0400000000000000" pitchFamily="34" charset="-122"/>
            </a:endParaRPr>
          </a:p>
          <a:p>
            <a:pPr marL="3175" indent="0">
              <a:buNone/>
            </a:pPr>
            <a:r>
              <a:rPr lang="zh-CN" altLang="en-US" sz="1200" dirty="0">
                <a:latin typeface="思源黑体 CN Normal" panose="020B0400000000000000" pitchFamily="34" charset="-122"/>
                <a:ea typeface="思源黑体 CN Normal" panose="020B0400000000000000" pitchFamily="34" charset="-122"/>
              </a:rPr>
              <a:t>如通过洗涤剂、低 pH 值灭活以及通过病毒过滤去除，</a:t>
            </a:r>
            <a:endParaRPr lang="zh-CN" altLang="en-US" sz="1200" dirty="0">
              <a:latin typeface="思源黑体 CN Normal" panose="020B0400000000000000" pitchFamily="34" charset="-122"/>
              <a:ea typeface="思源黑体 CN Normal" panose="020B0400000000000000" pitchFamily="34" charset="-122"/>
            </a:endParaRPr>
          </a:p>
          <a:p>
            <a:pPr marL="3175" indent="0">
              <a:buNone/>
            </a:pPr>
            <a:r>
              <a:rPr lang="zh-CN" altLang="en-US" sz="1200" dirty="0">
                <a:latin typeface="思源黑体 CN Normal" panose="020B0400000000000000" pitchFamily="34" charset="-122"/>
                <a:ea typeface="思源黑体 CN Normal" panose="020B0400000000000000" pitchFamily="34" charset="-122"/>
              </a:rPr>
              <a:t>适用于平台验证方法。</a:t>
            </a:r>
            <a:endParaRPr lang="zh-CN" altLang="en-US" sz="1200" dirty="0">
              <a:latin typeface="思源黑体 CN Normal" panose="020B0400000000000000" pitchFamily="34" charset="-122"/>
              <a:ea typeface="思源黑体 CN Normal" panose="020B0400000000000000" pitchFamily="34" charset="-122"/>
            </a:endParaRPr>
          </a:p>
          <a:p>
            <a:endParaRPr lang="zh-CN"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p:cNvSpPr>
            <a:spLocks noGrp="1" noRot="1" noChangeAspect="1" noTextEdit="1"/>
          </p:cNvSpPr>
          <p:nvPr>
            <p:ph type="sldImg" idx="2"/>
          </p:nvPr>
        </p:nvSpPr>
        <p:spPr/>
      </p:sp>
      <p:sp>
        <p:nvSpPr>
          <p:cNvPr id="44035" name="文本占位符 2"/>
          <p:cNvSpPr>
            <a:spLocks noGrp="1"/>
          </p:cNvSpPr>
          <p:nvPr>
            <p:ph type="body" idx="3"/>
          </p:nvPr>
        </p:nvSpPr>
        <p:spPr>
          <a:noFill/>
        </p:spPr>
        <p:txBody>
          <a:bodyPr/>
          <a:lstStyle/>
          <a:p>
            <a:r>
              <a:rPr lang="zh-CN" altLang="en-US" dirty="0"/>
              <a:t>北京义翘神州科技股份有限公司，总部位于北京亦庄，是国家高新技术企业。目前已在美国、欧洲、日本，以及国内的泰州、苏州建立了子公司，在上海、广州成立分公司。公司目前建立有重组蛋白、抗体、基因产品库，以及</a:t>
            </a:r>
            <a:r>
              <a:rPr lang="en-US" altLang="zh-CN" dirty="0"/>
              <a:t>ELISA</a:t>
            </a:r>
            <a:r>
              <a:rPr lang="zh-CN" altLang="en-US" dirty="0"/>
              <a:t>试剂盒、培养基、转染试剂、</a:t>
            </a:r>
            <a:r>
              <a:rPr lang="en-US" altLang="zh-CN" dirty="0"/>
              <a:t>GMP</a:t>
            </a:r>
            <a:r>
              <a:rPr lang="zh-CN" altLang="en-US" dirty="0"/>
              <a:t>级核酸酶等产品的研发与生产，现货产品超过</a:t>
            </a:r>
            <a:r>
              <a:rPr lang="en-US" altLang="zh-CN" dirty="0"/>
              <a:t>6.7</a:t>
            </a:r>
            <a:r>
              <a:rPr lang="zh-CN" altLang="en-US" dirty="0"/>
              <a:t>万种。</a:t>
            </a:r>
            <a:br>
              <a:rPr lang="zh-CN" altLang="en-US" dirty="0"/>
            </a:br>
            <a:br>
              <a:rPr lang="zh-CN" altLang="en-US" dirty="0"/>
            </a:br>
            <a:r>
              <a:rPr lang="zh-CN" altLang="en-US" dirty="0"/>
              <a:t>同时，建立有从基因克隆、蛋白表达、抗体开发与生产到质量控制研究在内的一站式</a:t>
            </a:r>
            <a:r>
              <a:rPr lang="en-US" altLang="zh-CN" dirty="0"/>
              <a:t>CRO</a:t>
            </a:r>
            <a:r>
              <a:rPr lang="zh-CN" altLang="en-US" dirty="0"/>
              <a:t>技术服务平台，推进客户研发进行。</a:t>
            </a:r>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59" y="842006"/>
            <a:ext cx="6858354" cy="1791198"/>
          </a:xfrm>
        </p:spPr>
        <p:txBody>
          <a:bodyPr anchor="b"/>
          <a:lstStyle>
            <a:lvl1pPr algn="ctr">
              <a:defRPr sz="3370"/>
            </a:lvl1pPr>
          </a:lstStyle>
          <a:p>
            <a:r>
              <a:rPr lang="zh-CN" altLang="en-US" noProof="1"/>
              <a:t>单击此处编辑母版标题样式</a:t>
            </a:r>
            <a:endParaRPr lang="zh-CN" altLang="en-US" noProof="1"/>
          </a:p>
        </p:txBody>
      </p:sp>
      <p:sp>
        <p:nvSpPr>
          <p:cNvPr id="3" name="副标题 2"/>
          <p:cNvSpPr>
            <a:spLocks noGrp="1"/>
          </p:cNvSpPr>
          <p:nvPr>
            <p:ph type="subTitle" idx="1"/>
          </p:nvPr>
        </p:nvSpPr>
        <p:spPr>
          <a:xfrm>
            <a:off x="1143059" y="2702280"/>
            <a:ext cx="6858354" cy="1242167"/>
          </a:xfrm>
        </p:spPr>
        <p:txBody>
          <a:bodyPr/>
          <a:lstStyle>
            <a:lvl1pPr marL="0" indent="0" algn="ctr">
              <a:buNone/>
              <a:defRPr sz="1355"/>
            </a:lvl1pPr>
            <a:lvl2pPr marL="257175" indent="0" algn="ctr">
              <a:buNone/>
              <a:defRPr sz="1125"/>
            </a:lvl2pPr>
            <a:lvl3pPr marL="514985" indent="0" algn="ctr">
              <a:buNone/>
              <a:defRPr sz="1015"/>
            </a:lvl3pPr>
            <a:lvl4pPr marL="770890" indent="0" algn="ctr">
              <a:buNone/>
              <a:defRPr sz="900"/>
            </a:lvl4pPr>
            <a:lvl5pPr marL="1028700" indent="0" algn="ctr">
              <a:buNone/>
              <a:defRPr sz="900"/>
            </a:lvl5pPr>
            <a:lvl6pPr marL="1285875" indent="0" algn="ctr">
              <a:buNone/>
              <a:defRPr sz="900"/>
            </a:lvl6pPr>
            <a:lvl7pPr marL="1543050" indent="0" algn="ctr">
              <a:buNone/>
              <a:defRPr sz="900"/>
            </a:lvl7pPr>
            <a:lvl8pPr marL="1800860" indent="0" algn="ctr">
              <a:buNone/>
              <a:defRPr sz="900"/>
            </a:lvl8pPr>
            <a:lvl9pPr marL="2057400" indent="0" algn="ctr">
              <a:buNone/>
              <a:defRPr sz="900"/>
            </a:lvl9pPr>
          </a:lstStyle>
          <a:p>
            <a:r>
              <a:rPr lang="zh-CN" altLang="en-US" noProof="1"/>
              <a:t>单击此处编辑母版副标题样式</a:t>
            </a:r>
            <a:endParaRPr lang="zh-CN" altLang="en-US" noProof="1"/>
          </a:p>
        </p:txBody>
      </p:sp>
      <p:sp>
        <p:nvSpPr>
          <p:cNvPr id="4" name="日期占位符 1027"/>
          <p:cNvSpPr>
            <a:spLocks noGrp="1"/>
          </p:cNvSpPr>
          <p:nvPr>
            <p:ph type="dt" sz="half" idx="10"/>
          </p:nvPr>
        </p:nvSpPr>
        <p:spPr/>
        <p:txBody>
          <a:bodyPr/>
          <a:lstStyle>
            <a:lvl1pPr>
              <a:defRPr/>
            </a:lvl1pPr>
          </a:lstStyle>
          <a:p>
            <a:endParaRPr lang="zh-CN" altLang="en-US"/>
          </a:p>
        </p:txBody>
      </p:sp>
      <p:sp>
        <p:nvSpPr>
          <p:cNvPr id="5" name="页脚占位符 1028"/>
          <p:cNvSpPr>
            <a:spLocks noGrp="1"/>
          </p:cNvSpPr>
          <p:nvPr>
            <p:ph type="ftr" sz="quarter" idx="11"/>
          </p:nvPr>
        </p:nvSpPr>
        <p:spPr/>
        <p:txBody>
          <a:bodyPr/>
          <a:lstStyle>
            <a:lvl1pPr>
              <a:defRPr/>
            </a:lvl1pPr>
          </a:lstStyle>
          <a:p>
            <a:endParaRPr lang="zh-CN"/>
          </a:p>
        </p:txBody>
      </p:sp>
      <p:sp>
        <p:nvSpPr>
          <p:cNvPr id="6" name="灯片编号占位符 1029"/>
          <p:cNvSpPr>
            <a:spLocks noGrp="1"/>
          </p:cNvSpPr>
          <p:nvPr>
            <p:ph type="sldNum" sz="quarter" idx="12"/>
          </p:nvPr>
        </p:nvSpPr>
        <p:spPr/>
        <p:txBody>
          <a:bodyPr/>
          <a:lstStyle>
            <a:lvl1pPr>
              <a:defRPr/>
            </a:lvl1pPr>
          </a:lstStyle>
          <a:p>
            <a:fld id="{10D4A952-FBD0-4650-A65A-A3AF086E60F6}" type="slidenum">
              <a:rPr lang="zh-CN" altLang="en-US"/>
            </a:fld>
            <a:endParaRPr lang="zh-CN"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日期占位符 1027"/>
          <p:cNvSpPr>
            <a:spLocks noGrp="1"/>
          </p:cNvSpPr>
          <p:nvPr>
            <p:ph type="dt" sz="half" idx="10"/>
          </p:nvPr>
        </p:nvSpPr>
        <p:spPr/>
        <p:txBody>
          <a:bodyPr/>
          <a:lstStyle>
            <a:lvl1pPr>
              <a:defRPr/>
            </a:lvl1pPr>
          </a:lstStyle>
          <a:p>
            <a:endParaRPr lang="zh-CN" altLang="en-US"/>
          </a:p>
        </p:txBody>
      </p:sp>
      <p:sp>
        <p:nvSpPr>
          <p:cNvPr id="5" name="页脚占位符 1028"/>
          <p:cNvSpPr>
            <a:spLocks noGrp="1"/>
          </p:cNvSpPr>
          <p:nvPr>
            <p:ph type="ftr" sz="quarter" idx="11"/>
          </p:nvPr>
        </p:nvSpPr>
        <p:spPr/>
        <p:txBody>
          <a:bodyPr/>
          <a:lstStyle>
            <a:lvl1pPr>
              <a:defRPr/>
            </a:lvl1pPr>
          </a:lstStyle>
          <a:p>
            <a:endParaRPr lang="zh-CN"/>
          </a:p>
        </p:txBody>
      </p:sp>
      <p:sp>
        <p:nvSpPr>
          <p:cNvPr id="6" name="灯片编号占位符 1029"/>
          <p:cNvSpPr>
            <a:spLocks noGrp="1"/>
          </p:cNvSpPr>
          <p:nvPr>
            <p:ph type="sldNum" sz="quarter" idx="12"/>
          </p:nvPr>
        </p:nvSpPr>
        <p:spPr/>
        <p:txBody>
          <a:bodyPr/>
          <a:lstStyle>
            <a:lvl1pPr>
              <a:defRPr/>
            </a:lvl1pPr>
          </a:lstStyle>
          <a:p>
            <a:fld id="{BFC47EC9-722F-4080-8965-C67B12564840}" type="slidenum">
              <a:rPr lang="zh-CN" altLang="en-US"/>
            </a:fld>
            <a:endParaRPr lang="zh-CN"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920" y="1282660"/>
            <a:ext cx="7887107" cy="2140148"/>
          </a:xfrm>
        </p:spPr>
        <p:txBody>
          <a:bodyPr anchor="b"/>
          <a:lstStyle>
            <a:lvl1pPr>
              <a:defRPr sz="3370"/>
            </a:lvl1pPr>
          </a:lstStyle>
          <a:p>
            <a:r>
              <a:rPr lang="zh-CN" altLang="en-US" noProof="1"/>
              <a:t>单击此处编辑母版标题样式</a:t>
            </a:r>
            <a:endParaRPr lang="zh-CN" altLang="en-US" noProof="1"/>
          </a:p>
        </p:txBody>
      </p:sp>
      <p:sp>
        <p:nvSpPr>
          <p:cNvPr id="3" name="文本占位符 2"/>
          <p:cNvSpPr>
            <a:spLocks noGrp="1"/>
          </p:cNvSpPr>
          <p:nvPr>
            <p:ph type="body" idx="1"/>
          </p:nvPr>
        </p:nvSpPr>
        <p:spPr>
          <a:xfrm>
            <a:off x="623920" y="3443055"/>
            <a:ext cx="7887107" cy="1125453"/>
          </a:xfrm>
        </p:spPr>
        <p:txBody>
          <a:bodyPr/>
          <a:lstStyle>
            <a:lvl1pPr marL="0" indent="0">
              <a:buNone/>
              <a:defRPr sz="1355">
                <a:solidFill>
                  <a:schemeClr val="tx1">
                    <a:tint val="75000"/>
                  </a:schemeClr>
                </a:solidFill>
              </a:defRPr>
            </a:lvl1pPr>
            <a:lvl2pPr marL="257175" indent="0">
              <a:buNone/>
              <a:defRPr sz="1125">
                <a:solidFill>
                  <a:schemeClr val="tx1">
                    <a:tint val="75000"/>
                  </a:schemeClr>
                </a:solidFill>
              </a:defRPr>
            </a:lvl2pPr>
            <a:lvl3pPr marL="514985" indent="0">
              <a:buNone/>
              <a:defRPr sz="1015">
                <a:solidFill>
                  <a:schemeClr val="tx1">
                    <a:tint val="75000"/>
                  </a:schemeClr>
                </a:solidFill>
              </a:defRPr>
            </a:lvl3pPr>
            <a:lvl4pPr marL="770890"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860"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zh-CN" altLang="en-US" noProof="1"/>
              <a:t>单击此处编辑母版文本样式</a:t>
            </a:r>
            <a:endParaRPr lang="zh-CN" altLang="en-US" noProof="1"/>
          </a:p>
        </p:txBody>
      </p:sp>
      <p:sp>
        <p:nvSpPr>
          <p:cNvPr id="4" name="日期占位符 1027"/>
          <p:cNvSpPr>
            <a:spLocks noGrp="1"/>
          </p:cNvSpPr>
          <p:nvPr>
            <p:ph type="dt" sz="half" idx="10"/>
          </p:nvPr>
        </p:nvSpPr>
        <p:spPr/>
        <p:txBody>
          <a:bodyPr/>
          <a:lstStyle>
            <a:lvl1pPr>
              <a:defRPr/>
            </a:lvl1pPr>
          </a:lstStyle>
          <a:p>
            <a:endParaRPr lang="zh-CN" altLang="en-US"/>
          </a:p>
        </p:txBody>
      </p:sp>
      <p:sp>
        <p:nvSpPr>
          <p:cNvPr id="5" name="页脚占位符 1028"/>
          <p:cNvSpPr>
            <a:spLocks noGrp="1"/>
          </p:cNvSpPr>
          <p:nvPr>
            <p:ph type="ftr" sz="quarter" idx="11"/>
          </p:nvPr>
        </p:nvSpPr>
        <p:spPr/>
        <p:txBody>
          <a:bodyPr/>
          <a:lstStyle>
            <a:lvl1pPr>
              <a:defRPr/>
            </a:lvl1pPr>
          </a:lstStyle>
          <a:p>
            <a:endParaRPr lang="zh-CN"/>
          </a:p>
        </p:txBody>
      </p:sp>
      <p:sp>
        <p:nvSpPr>
          <p:cNvPr id="6" name="灯片编号占位符 1029"/>
          <p:cNvSpPr>
            <a:spLocks noGrp="1"/>
          </p:cNvSpPr>
          <p:nvPr>
            <p:ph type="sldNum" sz="quarter" idx="12"/>
          </p:nvPr>
        </p:nvSpPr>
        <p:spPr/>
        <p:txBody>
          <a:bodyPr/>
          <a:lstStyle>
            <a:lvl1pPr>
              <a:defRPr/>
            </a:lvl1pPr>
          </a:lstStyle>
          <a:p>
            <a:fld id="{16B934F5-0DD9-4917-955F-90F7226EA8EB}" type="slidenum">
              <a:rPr lang="zh-CN" altLang="en-US"/>
            </a:fld>
            <a:endParaRPr lang="zh-CN"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内容占位符 2"/>
          <p:cNvSpPr>
            <a:spLocks noGrp="1"/>
          </p:cNvSpPr>
          <p:nvPr>
            <p:ph sz="half" idx="1"/>
          </p:nvPr>
        </p:nvSpPr>
        <p:spPr>
          <a:xfrm>
            <a:off x="457224" y="1200484"/>
            <a:ext cx="4032712" cy="3395417"/>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内容占位符 3"/>
          <p:cNvSpPr>
            <a:spLocks noGrp="1"/>
          </p:cNvSpPr>
          <p:nvPr>
            <p:ph sz="half" idx="2"/>
          </p:nvPr>
        </p:nvSpPr>
        <p:spPr>
          <a:xfrm>
            <a:off x="4654536" y="1200484"/>
            <a:ext cx="4032712" cy="3395417"/>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日期占位符 1027"/>
          <p:cNvSpPr>
            <a:spLocks noGrp="1"/>
          </p:cNvSpPr>
          <p:nvPr>
            <p:ph type="dt" sz="half" idx="10"/>
          </p:nvPr>
        </p:nvSpPr>
        <p:spPr/>
        <p:txBody>
          <a:bodyPr/>
          <a:lstStyle>
            <a:lvl1pPr>
              <a:defRPr/>
            </a:lvl1pPr>
          </a:lstStyle>
          <a:p>
            <a:endParaRPr lang="zh-CN" altLang="en-US"/>
          </a:p>
        </p:txBody>
      </p:sp>
      <p:sp>
        <p:nvSpPr>
          <p:cNvPr id="6" name="页脚占位符 1028"/>
          <p:cNvSpPr>
            <a:spLocks noGrp="1"/>
          </p:cNvSpPr>
          <p:nvPr>
            <p:ph type="ftr" sz="quarter" idx="11"/>
          </p:nvPr>
        </p:nvSpPr>
        <p:spPr/>
        <p:txBody>
          <a:bodyPr/>
          <a:lstStyle>
            <a:lvl1pPr>
              <a:defRPr/>
            </a:lvl1pPr>
          </a:lstStyle>
          <a:p>
            <a:endParaRPr lang="zh-CN"/>
          </a:p>
        </p:txBody>
      </p:sp>
      <p:sp>
        <p:nvSpPr>
          <p:cNvPr id="7" name="灯片编号占位符 1029"/>
          <p:cNvSpPr>
            <a:spLocks noGrp="1"/>
          </p:cNvSpPr>
          <p:nvPr>
            <p:ph type="sldNum" sz="quarter" idx="12"/>
          </p:nvPr>
        </p:nvSpPr>
        <p:spPr/>
        <p:txBody>
          <a:bodyPr/>
          <a:lstStyle>
            <a:lvl1pPr>
              <a:defRPr/>
            </a:lvl1pPr>
          </a:lstStyle>
          <a:p>
            <a:fld id="{3B5369CB-0DCF-4779-82A9-B5D01C1924C7}" type="slidenum">
              <a:rPr lang="zh-CN" altLang="en-US"/>
            </a:fld>
            <a:endParaRPr lang="zh-CN"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73" y="273920"/>
            <a:ext cx="7887107" cy="994449"/>
          </a:xfrm>
        </p:spPr>
        <p:txBody>
          <a:bodyPr/>
          <a:lstStyle/>
          <a:p>
            <a:r>
              <a:rPr lang="zh-CN" altLang="en-US" noProof="1"/>
              <a:t>单击此处编辑母版标题样式</a:t>
            </a:r>
            <a:endParaRPr lang="zh-CN" altLang="en-US" noProof="1"/>
          </a:p>
        </p:txBody>
      </p:sp>
      <p:sp>
        <p:nvSpPr>
          <p:cNvPr id="3" name="文本占位符 2"/>
          <p:cNvSpPr>
            <a:spLocks noGrp="1"/>
          </p:cNvSpPr>
          <p:nvPr>
            <p:ph type="body" idx="1"/>
          </p:nvPr>
        </p:nvSpPr>
        <p:spPr>
          <a:xfrm>
            <a:off x="890126" y="1334200"/>
            <a:ext cx="3655369" cy="618106"/>
          </a:xfrm>
        </p:spPr>
        <p:txBody>
          <a:bodyPr anchor="ctr"/>
          <a:lstStyle>
            <a:lvl1pPr marL="0" indent="0">
              <a:buNone/>
              <a:defRPr sz="1575"/>
            </a:lvl1pPr>
            <a:lvl2pPr marL="257175" indent="0">
              <a:buNone/>
              <a:defRPr sz="1355"/>
            </a:lvl2pPr>
            <a:lvl3pPr marL="514985" indent="0">
              <a:buNone/>
              <a:defRPr sz="1125"/>
            </a:lvl3pPr>
            <a:lvl4pPr marL="770890" indent="0">
              <a:buNone/>
              <a:defRPr sz="1015"/>
            </a:lvl4pPr>
            <a:lvl5pPr marL="1028700" indent="0">
              <a:buNone/>
              <a:defRPr sz="1015"/>
            </a:lvl5pPr>
            <a:lvl6pPr marL="1285875" indent="0">
              <a:buNone/>
              <a:defRPr sz="1015"/>
            </a:lvl6pPr>
            <a:lvl7pPr marL="1543050" indent="0">
              <a:buNone/>
              <a:defRPr sz="1015"/>
            </a:lvl7pPr>
            <a:lvl8pPr marL="1800860" indent="0">
              <a:buNone/>
              <a:defRPr sz="1015"/>
            </a:lvl8pPr>
            <a:lvl9pPr marL="2057400" indent="0">
              <a:buNone/>
              <a:defRPr sz="1015"/>
            </a:lvl9pPr>
          </a:lstStyle>
          <a:p>
            <a:pPr lvl="0"/>
            <a:r>
              <a:rPr lang="zh-CN" altLang="en-US" noProof="1"/>
              <a:t>单击此处编辑母版文本样式</a:t>
            </a:r>
            <a:endParaRPr lang="zh-CN" altLang="en-US" noProof="1"/>
          </a:p>
        </p:txBody>
      </p:sp>
      <p:sp>
        <p:nvSpPr>
          <p:cNvPr id="4" name="内容占位符 3"/>
          <p:cNvSpPr>
            <a:spLocks noGrp="1"/>
          </p:cNvSpPr>
          <p:nvPr>
            <p:ph sz="half" idx="2"/>
          </p:nvPr>
        </p:nvSpPr>
        <p:spPr>
          <a:xfrm>
            <a:off x="890126" y="1999591"/>
            <a:ext cx="3655369" cy="2643949"/>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文本占位符 4"/>
          <p:cNvSpPr>
            <a:spLocks noGrp="1"/>
          </p:cNvSpPr>
          <p:nvPr>
            <p:ph type="body" sz="quarter" idx="3"/>
          </p:nvPr>
        </p:nvSpPr>
        <p:spPr>
          <a:xfrm>
            <a:off x="4692946" y="1334200"/>
            <a:ext cx="3673372" cy="618106"/>
          </a:xfrm>
        </p:spPr>
        <p:txBody>
          <a:bodyPr anchor="ctr"/>
          <a:lstStyle>
            <a:lvl1pPr marL="0" indent="0">
              <a:buNone/>
              <a:defRPr sz="1575"/>
            </a:lvl1pPr>
            <a:lvl2pPr marL="257175" indent="0">
              <a:buNone/>
              <a:defRPr sz="1355"/>
            </a:lvl2pPr>
            <a:lvl3pPr marL="514985" indent="0">
              <a:buNone/>
              <a:defRPr sz="1125"/>
            </a:lvl3pPr>
            <a:lvl4pPr marL="770890" indent="0">
              <a:buNone/>
              <a:defRPr sz="1015"/>
            </a:lvl4pPr>
            <a:lvl5pPr marL="1028700" indent="0">
              <a:buNone/>
              <a:defRPr sz="1015"/>
            </a:lvl5pPr>
            <a:lvl6pPr marL="1285875" indent="0">
              <a:buNone/>
              <a:defRPr sz="1015"/>
            </a:lvl6pPr>
            <a:lvl7pPr marL="1543050" indent="0">
              <a:buNone/>
              <a:defRPr sz="1015"/>
            </a:lvl7pPr>
            <a:lvl8pPr marL="1800860" indent="0">
              <a:buNone/>
              <a:defRPr sz="1015"/>
            </a:lvl8pPr>
            <a:lvl9pPr marL="2057400" indent="0">
              <a:buNone/>
              <a:defRPr sz="1015"/>
            </a:lvl9pPr>
          </a:lstStyle>
          <a:p>
            <a:pPr lvl="0"/>
            <a:r>
              <a:rPr lang="zh-CN" altLang="en-US" noProof="1"/>
              <a:t>单击此处编辑母版文本样式</a:t>
            </a:r>
            <a:endParaRPr lang="zh-CN" altLang="en-US" noProof="1"/>
          </a:p>
        </p:txBody>
      </p:sp>
      <p:sp>
        <p:nvSpPr>
          <p:cNvPr id="6" name="内容占位符 5"/>
          <p:cNvSpPr>
            <a:spLocks noGrp="1"/>
          </p:cNvSpPr>
          <p:nvPr>
            <p:ph sz="quarter" idx="4"/>
          </p:nvPr>
        </p:nvSpPr>
        <p:spPr>
          <a:xfrm>
            <a:off x="4692946" y="1999591"/>
            <a:ext cx="3673372" cy="2643949"/>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7" name="日期占位符 1027"/>
          <p:cNvSpPr>
            <a:spLocks noGrp="1"/>
          </p:cNvSpPr>
          <p:nvPr>
            <p:ph type="dt" sz="half" idx="10"/>
          </p:nvPr>
        </p:nvSpPr>
        <p:spPr/>
        <p:txBody>
          <a:bodyPr/>
          <a:lstStyle>
            <a:lvl1pPr>
              <a:defRPr/>
            </a:lvl1pPr>
          </a:lstStyle>
          <a:p>
            <a:endParaRPr lang="zh-CN" altLang="en-US"/>
          </a:p>
        </p:txBody>
      </p:sp>
      <p:sp>
        <p:nvSpPr>
          <p:cNvPr id="8" name="页脚占位符 1028"/>
          <p:cNvSpPr>
            <a:spLocks noGrp="1"/>
          </p:cNvSpPr>
          <p:nvPr>
            <p:ph type="ftr" sz="quarter" idx="11"/>
          </p:nvPr>
        </p:nvSpPr>
        <p:spPr/>
        <p:txBody>
          <a:bodyPr/>
          <a:lstStyle>
            <a:lvl1pPr>
              <a:defRPr/>
            </a:lvl1pPr>
          </a:lstStyle>
          <a:p>
            <a:endParaRPr lang="zh-CN"/>
          </a:p>
        </p:txBody>
      </p:sp>
      <p:sp>
        <p:nvSpPr>
          <p:cNvPr id="9" name="灯片编号占位符 1029"/>
          <p:cNvSpPr>
            <a:spLocks noGrp="1"/>
          </p:cNvSpPr>
          <p:nvPr>
            <p:ph type="sldNum" sz="quarter" idx="12"/>
          </p:nvPr>
        </p:nvSpPr>
        <p:spPr/>
        <p:txBody>
          <a:bodyPr/>
          <a:lstStyle>
            <a:lvl1pPr>
              <a:defRPr/>
            </a:lvl1pPr>
          </a:lstStyle>
          <a:p>
            <a:fld id="{3E77184B-CFD2-424B-9FC7-FA65E575EAAC}" type="slidenum">
              <a:rPr lang="zh-CN" altLang="en-US"/>
            </a:fld>
            <a:endParaRPr lang="zh-CN"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日期占位符 1027"/>
          <p:cNvSpPr>
            <a:spLocks noGrp="1"/>
          </p:cNvSpPr>
          <p:nvPr>
            <p:ph type="dt" sz="half" idx="10"/>
          </p:nvPr>
        </p:nvSpPr>
        <p:spPr/>
        <p:txBody>
          <a:bodyPr/>
          <a:lstStyle>
            <a:lvl1pPr>
              <a:defRPr/>
            </a:lvl1pPr>
          </a:lstStyle>
          <a:p>
            <a:endParaRPr lang="zh-CN" altLang="en-US"/>
          </a:p>
        </p:txBody>
      </p:sp>
      <p:sp>
        <p:nvSpPr>
          <p:cNvPr id="4" name="页脚占位符 1028"/>
          <p:cNvSpPr>
            <a:spLocks noGrp="1"/>
          </p:cNvSpPr>
          <p:nvPr>
            <p:ph type="ftr" sz="quarter" idx="11"/>
          </p:nvPr>
        </p:nvSpPr>
        <p:spPr/>
        <p:txBody>
          <a:bodyPr/>
          <a:lstStyle>
            <a:lvl1pPr>
              <a:defRPr/>
            </a:lvl1pPr>
          </a:lstStyle>
          <a:p>
            <a:endParaRPr lang="zh-CN"/>
          </a:p>
        </p:txBody>
      </p:sp>
      <p:sp>
        <p:nvSpPr>
          <p:cNvPr id="5" name="灯片编号占位符 1029"/>
          <p:cNvSpPr>
            <a:spLocks noGrp="1"/>
          </p:cNvSpPr>
          <p:nvPr>
            <p:ph type="sldNum" sz="quarter" idx="12"/>
          </p:nvPr>
        </p:nvSpPr>
        <p:spPr/>
        <p:txBody>
          <a:bodyPr/>
          <a:lstStyle>
            <a:lvl1pPr>
              <a:defRPr/>
            </a:lvl1pPr>
          </a:lstStyle>
          <a:p>
            <a:fld id="{1DFA349B-2502-4631-ACCE-D596200D721B}" type="slidenum">
              <a:rPr lang="zh-CN" altLang="en-US"/>
            </a:fld>
            <a:endParaRPr lang="zh-CN"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2" name="日期占位符 1027"/>
          <p:cNvSpPr>
            <a:spLocks noGrp="1"/>
          </p:cNvSpPr>
          <p:nvPr>
            <p:ph type="dt" sz="half" idx="10"/>
          </p:nvPr>
        </p:nvSpPr>
        <p:spPr/>
        <p:txBody>
          <a:bodyPr/>
          <a:lstStyle>
            <a:lvl1pPr>
              <a:defRPr/>
            </a:lvl1pPr>
          </a:lstStyle>
          <a:p>
            <a:endParaRPr lang="zh-CN" altLang="en-US"/>
          </a:p>
        </p:txBody>
      </p:sp>
      <p:sp>
        <p:nvSpPr>
          <p:cNvPr id="3" name="页脚占位符 1028"/>
          <p:cNvSpPr>
            <a:spLocks noGrp="1"/>
          </p:cNvSpPr>
          <p:nvPr>
            <p:ph type="ftr" sz="quarter" idx="11"/>
          </p:nvPr>
        </p:nvSpPr>
        <p:spPr/>
        <p:txBody>
          <a:bodyPr/>
          <a:lstStyle>
            <a:lvl1pPr>
              <a:defRPr/>
            </a:lvl1pPr>
          </a:lstStyle>
          <a:p>
            <a:endParaRPr lang="zh-CN"/>
          </a:p>
        </p:txBody>
      </p:sp>
      <p:sp>
        <p:nvSpPr>
          <p:cNvPr id="4" name="灯片编号占位符 1029"/>
          <p:cNvSpPr>
            <a:spLocks noGrp="1"/>
          </p:cNvSpPr>
          <p:nvPr>
            <p:ph type="sldNum" sz="quarter" idx="12"/>
          </p:nvPr>
        </p:nvSpPr>
        <p:spPr/>
        <p:txBody>
          <a:bodyPr/>
          <a:lstStyle>
            <a:lvl1pPr>
              <a:defRPr/>
            </a:lvl1pPr>
          </a:lstStyle>
          <a:p>
            <a:fld id="{8DD8099A-7C3C-49B8-B395-D26643B4A7BB}" type="slidenum">
              <a:rPr lang="zh-CN" altLang="en-US"/>
            </a:fld>
            <a:endParaRPr lang="zh-CN" altLang="en-US"/>
          </a:p>
        </p:txBody>
      </p:sp>
      <p:sp>
        <p:nvSpPr>
          <p:cNvPr id="9" name="标题 8"/>
          <p:cNvSpPr>
            <a:spLocks noGrp="1"/>
          </p:cNvSpPr>
          <p:nvPr>
            <p:ph type="title" hasCustomPrompt="1"/>
          </p:nvPr>
        </p:nvSpPr>
        <p:spPr/>
        <p:txBody>
          <a:bodyPr/>
          <a:lstStyle>
            <a:lvl1pPr>
              <a:defRPr sz="3200">
                <a:latin typeface="微软雅黑" panose="020B0503020204020204" pitchFamily="34" charset="-122"/>
                <a:ea typeface="微软雅黑" panose="020B0503020204020204" pitchFamily="34" charset="-122"/>
              </a:defRPr>
            </a:lvl1pPr>
          </a:lstStyle>
          <a:p>
            <a:r>
              <a:rPr lang="zh-CN" altLang="en-US" dirty="0"/>
              <a:t>标题</a:t>
            </a:r>
            <a:endParaRPr lang="zh-CN" altLang="en-US"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73" y="342995"/>
            <a:ext cx="2949330" cy="1200484"/>
          </a:xfrm>
        </p:spPr>
        <p:txBody>
          <a:bodyPr anchor="b"/>
          <a:lstStyle>
            <a:lvl1pPr>
              <a:defRPr sz="1800"/>
            </a:lvl1pPr>
          </a:lstStyle>
          <a:p>
            <a:r>
              <a:rPr lang="zh-CN" altLang="en-US" noProof="1"/>
              <a:t>单击此处编辑母版标题样式</a:t>
            </a:r>
            <a:endParaRPr lang="zh-CN" altLang="en-US" noProof="1"/>
          </a:p>
        </p:txBody>
      </p:sp>
      <p:sp>
        <p:nvSpPr>
          <p:cNvPr id="3" name="内容占位符 2"/>
          <p:cNvSpPr>
            <a:spLocks noGrp="1"/>
          </p:cNvSpPr>
          <p:nvPr>
            <p:ph idx="1"/>
          </p:nvPr>
        </p:nvSpPr>
        <p:spPr>
          <a:xfrm>
            <a:off x="3887592" y="740775"/>
            <a:ext cx="4629389" cy="3656236"/>
          </a:xfrm>
        </p:spPr>
        <p:txBody>
          <a:bodyPr/>
          <a:lstStyle>
            <a:lvl1pPr>
              <a:defRPr sz="1800"/>
            </a:lvl1pPr>
            <a:lvl2pPr>
              <a:defRPr sz="1575"/>
            </a:lvl2pPr>
            <a:lvl3pPr>
              <a:defRPr sz="1355"/>
            </a:lvl3pPr>
            <a:lvl4pPr>
              <a:defRPr sz="1125"/>
            </a:lvl4pPr>
            <a:lvl5pPr>
              <a:defRPr sz="1125"/>
            </a:lvl5pPr>
            <a:lvl6pPr>
              <a:defRPr sz="1125"/>
            </a:lvl6pPr>
            <a:lvl7pPr>
              <a:defRPr sz="1125"/>
            </a:lvl7pPr>
            <a:lvl8pPr>
              <a:defRPr sz="1125"/>
            </a:lvl8pPr>
            <a:lvl9pPr>
              <a:defRPr sz="1125"/>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文本占位符 3"/>
          <p:cNvSpPr>
            <a:spLocks noGrp="1"/>
          </p:cNvSpPr>
          <p:nvPr>
            <p:ph type="body" sz="half" idx="2"/>
          </p:nvPr>
        </p:nvSpPr>
        <p:spPr>
          <a:xfrm>
            <a:off x="629873" y="1543479"/>
            <a:ext cx="2949330" cy="2859486"/>
          </a:xfrm>
        </p:spPr>
        <p:txBody>
          <a:bodyPr/>
          <a:lstStyle>
            <a:lvl1pPr marL="0" indent="0">
              <a:buNone/>
              <a:defRPr sz="900"/>
            </a:lvl1pPr>
            <a:lvl2pPr marL="257175" indent="0">
              <a:buNone/>
              <a:defRPr sz="790"/>
            </a:lvl2pPr>
            <a:lvl3pPr marL="514985" indent="0">
              <a:buNone/>
              <a:defRPr sz="675"/>
            </a:lvl3pPr>
            <a:lvl4pPr marL="770890" indent="0">
              <a:buNone/>
              <a:defRPr sz="560"/>
            </a:lvl4pPr>
            <a:lvl5pPr marL="1028700" indent="0">
              <a:buNone/>
              <a:defRPr sz="560"/>
            </a:lvl5pPr>
            <a:lvl6pPr marL="1285875" indent="0">
              <a:buNone/>
              <a:defRPr sz="560"/>
            </a:lvl6pPr>
            <a:lvl7pPr marL="1543050" indent="0">
              <a:buNone/>
              <a:defRPr sz="560"/>
            </a:lvl7pPr>
            <a:lvl8pPr marL="1800860" indent="0">
              <a:buNone/>
              <a:defRPr sz="560"/>
            </a:lvl8pPr>
            <a:lvl9pPr marL="2057400" indent="0">
              <a:buNone/>
              <a:defRPr sz="560"/>
            </a:lvl9pPr>
          </a:lstStyle>
          <a:p>
            <a:pPr lvl="0"/>
            <a:r>
              <a:rPr lang="zh-CN" altLang="en-US" noProof="1"/>
              <a:t>单击此处编辑母版文本样式</a:t>
            </a:r>
            <a:endParaRPr lang="zh-CN" altLang="en-US" noProof="1"/>
          </a:p>
        </p:txBody>
      </p:sp>
      <p:sp>
        <p:nvSpPr>
          <p:cNvPr id="5" name="日期占位符 1027"/>
          <p:cNvSpPr>
            <a:spLocks noGrp="1"/>
          </p:cNvSpPr>
          <p:nvPr>
            <p:ph type="dt" sz="half" idx="10"/>
          </p:nvPr>
        </p:nvSpPr>
        <p:spPr/>
        <p:txBody>
          <a:bodyPr/>
          <a:lstStyle>
            <a:lvl1pPr>
              <a:defRPr/>
            </a:lvl1pPr>
          </a:lstStyle>
          <a:p>
            <a:endParaRPr lang="zh-CN" altLang="en-US"/>
          </a:p>
        </p:txBody>
      </p:sp>
      <p:sp>
        <p:nvSpPr>
          <p:cNvPr id="6" name="页脚占位符 1028"/>
          <p:cNvSpPr>
            <a:spLocks noGrp="1"/>
          </p:cNvSpPr>
          <p:nvPr>
            <p:ph type="ftr" sz="quarter" idx="11"/>
          </p:nvPr>
        </p:nvSpPr>
        <p:spPr/>
        <p:txBody>
          <a:bodyPr/>
          <a:lstStyle>
            <a:lvl1pPr>
              <a:defRPr/>
            </a:lvl1pPr>
          </a:lstStyle>
          <a:p>
            <a:endParaRPr lang="zh-CN"/>
          </a:p>
        </p:txBody>
      </p:sp>
      <p:sp>
        <p:nvSpPr>
          <p:cNvPr id="7" name="灯片编号占位符 1029"/>
          <p:cNvSpPr>
            <a:spLocks noGrp="1"/>
          </p:cNvSpPr>
          <p:nvPr>
            <p:ph type="sldNum" sz="quarter" idx="12"/>
          </p:nvPr>
        </p:nvSpPr>
        <p:spPr/>
        <p:txBody>
          <a:bodyPr/>
          <a:lstStyle>
            <a:lvl1pPr>
              <a:defRPr/>
            </a:lvl1pPr>
          </a:lstStyle>
          <a:p>
            <a:fld id="{BE77911B-FEC3-4E0F-8596-9459FD6FA92A}" type="slidenum">
              <a:rPr lang="zh-CN" altLang="en-US"/>
            </a:fld>
            <a:endParaRPr lang="zh-CN"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73" y="342995"/>
            <a:ext cx="3124173" cy="1200484"/>
          </a:xfrm>
        </p:spPr>
        <p:txBody>
          <a:bodyPr anchor="b"/>
          <a:lstStyle>
            <a:lvl1pPr>
              <a:defRPr sz="1800"/>
            </a:lvl1pPr>
          </a:lstStyle>
          <a:p>
            <a:r>
              <a:rPr lang="zh-CN" altLang="en-US" noProof="1"/>
              <a:t>单击此处编辑母版标题样式</a:t>
            </a:r>
            <a:endParaRPr lang="zh-CN" altLang="en-US" noProof="1"/>
          </a:p>
        </p:txBody>
      </p:sp>
      <p:sp>
        <p:nvSpPr>
          <p:cNvPr id="3" name="图片占位符 2"/>
          <p:cNvSpPr>
            <a:spLocks noGrp="1"/>
          </p:cNvSpPr>
          <p:nvPr>
            <p:ph type="pic" idx="1"/>
          </p:nvPr>
        </p:nvSpPr>
        <p:spPr>
          <a:xfrm>
            <a:off x="3887592" y="342996"/>
            <a:ext cx="4629389" cy="4054015"/>
          </a:xfrm>
        </p:spPr>
        <p:txBody>
          <a:bodyPr/>
          <a:lstStyle>
            <a:lvl1pPr marL="0" indent="0">
              <a:buNone/>
              <a:defRPr sz="1800"/>
            </a:lvl1pPr>
            <a:lvl2pPr marL="257175" indent="0">
              <a:buNone/>
              <a:defRPr sz="1575"/>
            </a:lvl2pPr>
            <a:lvl3pPr marL="514985" indent="0">
              <a:buNone/>
              <a:defRPr sz="1355"/>
            </a:lvl3pPr>
            <a:lvl4pPr marL="770890" indent="0">
              <a:buNone/>
              <a:defRPr sz="1125"/>
            </a:lvl4pPr>
            <a:lvl5pPr marL="1028700" indent="0">
              <a:buNone/>
              <a:defRPr sz="1125"/>
            </a:lvl5pPr>
            <a:lvl6pPr marL="1285875" indent="0">
              <a:buNone/>
              <a:defRPr sz="1125"/>
            </a:lvl6pPr>
            <a:lvl7pPr marL="1543050" indent="0">
              <a:buNone/>
              <a:defRPr sz="1125"/>
            </a:lvl7pPr>
            <a:lvl8pPr marL="1800860" indent="0">
              <a:buNone/>
              <a:defRPr sz="1125"/>
            </a:lvl8pPr>
            <a:lvl9pPr marL="2057400" indent="0">
              <a:buNone/>
              <a:defRPr sz="1125"/>
            </a:lvl9pPr>
          </a:lstStyle>
          <a:p>
            <a:endParaRPr lang="zh-CN" altLang="en-US" noProof="1"/>
          </a:p>
        </p:txBody>
      </p:sp>
      <p:sp>
        <p:nvSpPr>
          <p:cNvPr id="4" name="文本占位符 3"/>
          <p:cNvSpPr>
            <a:spLocks noGrp="1"/>
          </p:cNvSpPr>
          <p:nvPr>
            <p:ph type="body" sz="half" idx="2"/>
          </p:nvPr>
        </p:nvSpPr>
        <p:spPr>
          <a:xfrm>
            <a:off x="629873" y="1543479"/>
            <a:ext cx="3124173" cy="2859486"/>
          </a:xfrm>
        </p:spPr>
        <p:txBody>
          <a:bodyPr/>
          <a:lstStyle>
            <a:lvl1pPr marL="0" indent="0">
              <a:buNone/>
              <a:defRPr sz="1125"/>
            </a:lvl1pPr>
            <a:lvl2pPr marL="257175" indent="0">
              <a:buNone/>
              <a:defRPr sz="1015"/>
            </a:lvl2pPr>
            <a:lvl3pPr marL="514985" indent="0">
              <a:buNone/>
              <a:defRPr sz="900"/>
            </a:lvl3pPr>
            <a:lvl4pPr marL="770890" indent="0">
              <a:buNone/>
              <a:defRPr sz="790"/>
            </a:lvl4pPr>
            <a:lvl5pPr marL="1028700" indent="0">
              <a:buNone/>
              <a:defRPr sz="790"/>
            </a:lvl5pPr>
            <a:lvl6pPr marL="1285875" indent="0">
              <a:buNone/>
              <a:defRPr sz="790"/>
            </a:lvl6pPr>
            <a:lvl7pPr marL="1543050" indent="0">
              <a:buNone/>
              <a:defRPr sz="790"/>
            </a:lvl7pPr>
            <a:lvl8pPr marL="1800860" indent="0">
              <a:buNone/>
              <a:defRPr sz="790"/>
            </a:lvl8pPr>
            <a:lvl9pPr marL="2057400" indent="0">
              <a:buNone/>
              <a:defRPr sz="790"/>
            </a:lvl9pPr>
          </a:lstStyle>
          <a:p>
            <a:pPr lvl="0"/>
            <a:r>
              <a:rPr lang="zh-CN" altLang="en-US" noProof="1"/>
              <a:t>单击此处编辑母版文本样式</a:t>
            </a:r>
            <a:endParaRPr lang="zh-CN" altLang="en-US" noProof="1"/>
          </a:p>
        </p:txBody>
      </p:sp>
      <p:sp>
        <p:nvSpPr>
          <p:cNvPr id="5" name="日期占位符 1027"/>
          <p:cNvSpPr>
            <a:spLocks noGrp="1"/>
          </p:cNvSpPr>
          <p:nvPr>
            <p:ph type="dt" sz="half" idx="10"/>
          </p:nvPr>
        </p:nvSpPr>
        <p:spPr/>
        <p:txBody>
          <a:bodyPr/>
          <a:lstStyle>
            <a:lvl1pPr>
              <a:defRPr/>
            </a:lvl1pPr>
          </a:lstStyle>
          <a:p>
            <a:endParaRPr lang="zh-CN" altLang="en-US"/>
          </a:p>
        </p:txBody>
      </p:sp>
      <p:sp>
        <p:nvSpPr>
          <p:cNvPr id="6" name="页脚占位符 1028"/>
          <p:cNvSpPr>
            <a:spLocks noGrp="1"/>
          </p:cNvSpPr>
          <p:nvPr>
            <p:ph type="ftr" sz="quarter" idx="11"/>
          </p:nvPr>
        </p:nvSpPr>
        <p:spPr/>
        <p:txBody>
          <a:bodyPr/>
          <a:lstStyle>
            <a:lvl1pPr>
              <a:defRPr/>
            </a:lvl1pPr>
          </a:lstStyle>
          <a:p>
            <a:endParaRPr lang="zh-CN"/>
          </a:p>
        </p:txBody>
      </p:sp>
      <p:sp>
        <p:nvSpPr>
          <p:cNvPr id="7" name="灯片编号占位符 1029"/>
          <p:cNvSpPr>
            <a:spLocks noGrp="1"/>
          </p:cNvSpPr>
          <p:nvPr>
            <p:ph type="sldNum" sz="quarter" idx="12"/>
          </p:nvPr>
        </p:nvSpPr>
        <p:spPr/>
        <p:txBody>
          <a:bodyPr/>
          <a:lstStyle>
            <a:lvl1pPr>
              <a:defRPr/>
            </a:lvl1pPr>
          </a:lstStyle>
          <a:p>
            <a:fld id="{2600ED4F-D068-4C54-BEA0-5CA390D406B5}" type="slidenum">
              <a:rPr lang="zh-CN" altLang="en-US"/>
            </a:fld>
            <a:endParaRPr lang="zh-CN"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日期占位符 1027"/>
          <p:cNvSpPr>
            <a:spLocks noGrp="1"/>
          </p:cNvSpPr>
          <p:nvPr>
            <p:ph type="dt" sz="half" idx="10"/>
          </p:nvPr>
        </p:nvSpPr>
        <p:spPr/>
        <p:txBody>
          <a:bodyPr/>
          <a:lstStyle>
            <a:lvl1pPr>
              <a:defRPr/>
            </a:lvl1pPr>
          </a:lstStyle>
          <a:p>
            <a:endParaRPr lang="zh-CN" altLang="en-US"/>
          </a:p>
        </p:txBody>
      </p:sp>
      <p:sp>
        <p:nvSpPr>
          <p:cNvPr id="5" name="页脚占位符 1028"/>
          <p:cNvSpPr>
            <a:spLocks noGrp="1"/>
          </p:cNvSpPr>
          <p:nvPr>
            <p:ph type="ftr" sz="quarter" idx="11"/>
          </p:nvPr>
        </p:nvSpPr>
        <p:spPr/>
        <p:txBody>
          <a:bodyPr/>
          <a:lstStyle>
            <a:lvl1pPr>
              <a:defRPr/>
            </a:lvl1pPr>
          </a:lstStyle>
          <a:p>
            <a:endParaRPr lang="zh-CN"/>
          </a:p>
        </p:txBody>
      </p:sp>
      <p:sp>
        <p:nvSpPr>
          <p:cNvPr id="6" name="灯片编号占位符 1029"/>
          <p:cNvSpPr>
            <a:spLocks noGrp="1"/>
          </p:cNvSpPr>
          <p:nvPr>
            <p:ph type="sldNum" sz="quarter" idx="12"/>
          </p:nvPr>
        </p:nvSpPr>
        <p:spPr/>
        <p:txBody>
          <a:bodyPr/>
          <a:lstStyle>
            <a:lvl1pPr>
              <a:defRPr/>
            </a:lvl1pPr>
          </a:lstStyle>
          <a:p>
            <a:fld id="{9AC895EC-EB8A-4F3E-9889-C104EA5C3021}" type="slidenum">
              <a:rPr lang="zh-CN" altLang="en-US"/>
            </a:fld>
            <a:endParaRPr lang="zh-CN"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742" y="206036"/>
            <a:ext cx="2057506" cy="4389865"/>
          </a:xfrm>
        </p:spPr>
        <p:txBody>
          <a:bodyPr vert="eaVert"/>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a:xfrm>
            <a:off x="457224" y="206036"/>
            <a:ext cx="6053243" cy="4389865"/>
          </a:xfrm>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日期占位符 1027"/>
          <p:cNvSpPr>
            <a:spLocks noGrp="1"/>
          </p:cNvSpPr>
          <p:nvPr>
            <p:ph type="dt" sz="half" idx="10"/>
          </p:nvPr>
        </p:nvSpPr>
        <p:spPr/>
        <p:txBody>
          <a:bodyPr/>
          <a:lstStyle>
            <a:lvl1pPr>
              <a:defRPr/>
            </a:lvl1pPr>
          </a:lstStyle>
          <a:p>
            <a:endParaRPr lang="zh-CN" altLang="en-US"/>
          </a:p>
        </p:txBody>
      </p:sp>
      <p:sp>
        <p:nvSpPr>
          <p:cNvPr id="5" name="页脚占位符 1028"/>
          <p:cNvSpPr>
            <a:spLocks noGrp="1"/>
          </p:cNvSpPr>
          <p:nvPr>
            <p:ph type="ftr" sz="quarter" idx="11"/>
          </p:nvPr>
        </p:nvSpPr>
        <p:spPr/>
        <p:txBody>
          <a:bodyPr/>
          <a:lstStyle>
            <a:lvl1pPr>
              <a:defRPr/>
            </a:lvl1pPr>
          </a:lstStyle>
          <a:p>
            <a:endParaRPr lang="zh-CN"/>
          </a:p>
        </p:txBody>
      </p:sp>
      <p:sp>
        <p:nvSpPr>
          <p:cNvPr id="6" name="灯片编号占位符 1029"/>
          <p:cNvSpPr>
            <a:spLocks noGrp="1"/>
          </p:cNvSpPr>
          <p:nvPr>
            <p:ph type="sldNum" sz="quarter" idx="12"/>
          </p:nvPr>
        </p:nvSpPr>
        <p:spPr/>
        <p:txBody>
          <a:bodyPr/>
          <a:lstStyle>
            <a:lvl1pPr>
              <a:defRPr/>
            </a:lvl1pPr>
          </a:lstStyle>
          <a:p>
            <a:fld id="{EB411B42-481E-47C2-9A91-9F38B3A82DEC}" type="slidenum">
              <a:rPr lang="zh-CN" altLang="en-US"/>
            </a:fld>
            <a:endParaRPr lang="zh-CN"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4" name="标题 3"/>
          <p:cNvSpPr>
            <a:spLocks noGrp="1"/>
          </p:cNvSpPr>
          <p:nvPr>
            <p:ph type="title" hasCustomPrompt="1"/>
          </p:nvPr>
        </p:nvSpPr>
        <p:spPr/>
        <p:txBody>
          <a:bodyPr/>
          <a:lstStyle>
            <a:lvl1pPr>
              <a:defRPr sz="4000">
                <a:latin typeface="微软雅黑" panose="020B0503020204020204" pitchFamily="34" charset="-122"/>
                <a:ea typeface="微软雅黑" panose="020B0503020204020204" pitchFamily="34" charset="-122"/>
              </a:defRPr>
            </a:lvl1pPr>
          </a:lstStyle>
          <a:p>
            <a:r>
              <a:rPr lang="zh-CN" altLang="en-US" dirty="0"/>
              <a:t>标题</a:t>
            </a:r>
            <a:endParaRPr lang="zh-CN" altLang="en-US" dirty="0"/>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1_空白">
    <p:spTree>
      <p:nvGrpSpPr>
        <p:cNvPr id="1" name=""/>
        <p:cNvGrpSpPr/>
        <p:nvPr/>
      </p:nvGrpSpPr>
      <p:grpSpPr>
        <a:xfrm>
          <a:off x="0" y="0"/>
          <a:ext cx="0" cy="0"/>
          <a:chOff x="0" y="0"/>
          <a:chExt cx="0" cy="0"/>
        </a:xfrm>
      </p:grpSpPr>
      <p:sp>
        <p:nvSpPr>
          <p:cNvPr id="2" name="日期占位符 1027"/>
          <p:cNvSpPr>
            <a:spLocks noGrp="1"/>
          </p:cNvSpPr>
          <p:nvPr>
            <p:ph type="dt" sz="half" idx="10"/>
          </p:nvPr>
        </p:nvSpPr>
        <p:spPr/>
        <p:txBody>
          <a:bodyPr/>
          <a:lstStyle>
            <a:lvl1pPr>
              <a:defRPr/>
            </a:lvl1pPr>
          </a:lstStyle>
          <a:p>
            <a:pPr>
              <a:defRPr/>
            </a:pPr>
            <a:endParaRPr lang="zh-CN" altLang="en-US"/>
          </a:p>
        </p:txBody>
      </p:sp>
      <p:sp>
        <p:nvSpPr>
          <p:cNvPr id="3" name="页脚占位符 1028"/>
          <p:cNvSpPr>
            <a:spLocks noGrp="1"/>
          </p:cNvSpPr>
          <p:nvPr>
            <p:ph type="ftr" sz="quarter" idx="11"/>
          </p:nvPr>
        </p:nvSpPr>
        <p:spPr/>
        <p:txBody>
          <a:bodyPr/>
          <a:lstStyle>
            <a:lvl1pPr>
              <a:defRPr/>
            </a:lvl1pPr>
          </a:lstStyle>
          <a:p>
            <a:pPr>
              <a:defRPr/>
            </a:pPr>
            <a:endParaRPr lang="zh-CN"/>
          </a:p>
        </p:txBody>
      </p:sp>
      <p:sp>
        <p:nvSpPr>
          <p:cNvPr id="4" name="灯片编号占位符 1029"/>
          <p:cNvSpPr>
            <a:spLocks noGrp="1"/>
          </p:cNvSpPr>
          <p:nvPr>
            <p:ph type="sldNum" sz="quarter" idx="12"/>
          </p:nvPr>
        </p:nvSpPr>
        <p:spPr/>
        <p:txBody>
          <a:bodyPr/>
          <a:lstStyle>
            <a:lvl1pPr>
              <a:defRPr/>
            </a:lvl1pPr>
          </a:lstStyle>
          <a:p>
            <a:pPr>
              <a:defRPr/>
            </a:pPr>
            <a:fld id="{13957BF1-5FAF-4FC0-97A7-765D2C866709}" type="slidenum">
              <a:rPr lang="zh-CN" altLang="en-US"/>
            </a:fld>
            <a:endParaRPr lang="zh-CN" alt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 1025"/>
          <p:cNvSpPr>
            <a:spLocks noGrp="1" noChangeArrowheads="1"/>
          </p:cNvSpPr>
          <p:nvPr>
            <p:ph type="title" idx="4294967295"/>
          </p:nvPr>
        </p:nvSpPr>
        <p:spPr bwMode="auto">
          <a:xfrm>
            <a:off x="457200" y="206375"/>
            <a:ext cx="8229600" cy="857250"/>
          </a:xfrm>
          <a:prstGeom prst="rect">
            <a:avLst/>
          </a:prstGeom>
          <a:noFill/>
          <a:ln w="9525">
            <a:noFill/>
            <a:miter lim="800000"/>
          </a:ln>
        </p:spPr>
        <p:txBody>
          <a:bodyPr vert="horz" wrap="square" lIns="91440" tIns="45720" rIns="91440" bIns="45720" numCol="1" anchor="ctr" anchorCtr="0" compatLnSpc="1"/>
          <a:lstStyle/>
          <a:p>
            <a:pPr marL="0" marR="0" lvl="0" indent="0" algn="ctr" defTabSz="685800" rtl="0" eaLnBrk="1" fontAlgn="base" latinLnBrk="0" hangingPunct="1">
              <a:lnSpc>
                <a:spcPct val="100000"/>
              </a:lnSpc>
              <a:spcBef>
                <a:spcPct val="0"/>
              </a:spcBef>
              <a:spcAft>
                <a:spcPct val="0"/>
              </a:spcAft>
              <a:buClrTx/>
              <a:buSzTx/>
              <a:buFontTx/>
              <a:buNone/>
              <a:defRPr/>
            </a:pPr>
            <a:r>
              <a:rPr lang="zh-CN" altLang="en-US" sz="4000" dirty="0">
                <a:latin typeface="微软雅黑" panose="020B0503020204020204" pitchFamily="34" charset="-122"/>
                <a:ea typeface="微软雅黑" panose="020B0503020204020204" pitchFamily="34" charset="-122"/>
              </a:rPr>
              <a:t>抗体制备</a:t>
            </a:r>
            <a:r>
              <a:rPr lang="en-US" altLang="zh-CN" sz="40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基本流程</a:t>
            </a:r>
            <a:endParaRPr lang="zh-CN" altLang="en-US" dirty="0"/>
          </a:p>
        </p:txBody>
      </p:sp>
      <p:sp>
        <p:nvSpPr>
          <p:cNvPr id="1027" name="文本占位符 1026"/>
          <p:cNvSpPr>
            <a:spLocks noGrp="1" noChangeArrowheads="1"/>
          </p:cNvSpPr>
          <p:nvPr>
            <p:ph type="body" idx="9"/>
          </p:nvPr>
        </p:nvSpPr>
        <p:spPr bwMode="auto">
          <a:xfrm>
            <a:off x="457200" y="1200150"/>
            <a:ext cx="8229600" cy="3395663"/>
          </a:xfrm>
          <a:prstGeom prst="rect">
            <a:avLst/>
          </a:prstGeom>
          <a:noFill/>
          <a:ln w="9525">
            <a:noFill/>
            <a:miter lim="800000"/>
          </a:ln>
        </p:spPr>
        <p:txBody>
          <a:bodyPr vert="horz" wrap="square" lIns="91440" tIns="45720" rIns="91440" bIns="45720" numCol="1" anchor="t" anchorCtr="0" compatLnSpc="1"/>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28" name="日期占位符 1027"/>
          <p:cNvSpPr>
            <a:spLocks noGrp="1"/>
          </p:cNvSpPr>
          <p:nvPr>
            <p:ph type="dt" sz="half" idx="2"/>
          </p:nvPr>
        </p:nvSpPr>
        <p:spPr>
          <a:xfrm>
            <a:off x="457200" y="4684713"/>
            <a:ext cx="2133600" cy="357187"/>
          </a:xfrm>
          <a:prstGeom prst="rect">
            <a:avLst/>
          </a:prstGeom>
          <a:noFill/>
          <a:ln w="9525">
            <a:noFill/>
          </a:ln>
        </p:spPr>
        <p:txBody>
          <a:bodyPr/>
          <a:lstStyle>
            <a:lvl1pPr>
              <a:defRPr sz="1055" noProof="1"/>
            </a:lvl1pPr>
          </a:lstStyle>
          <a:p>
            <a:endParaRPr lang="zh-CN" altLang="en-US"/>
          </a:p>
        </p:txBody>
      </p:sp>
      <p:sp>
        <p:nvSpPr>
          <p:cNvPr id="1029" name="页脚占位符 1028"/>
          <p:cNvSpPr>
            <a:spLocks noGrp="1"/>
          </p:cNvSpPr>
          <p:nvPr>
            <p:ph type="ftr" sz="quarter" idx="3"/>
          </p:nvPr>
        </p:nvSpPr>
        <p:spPr>
          <a:xfrm>
            <a:off x="3124200" y="4684713"/>
            <a:ext cx="2895600" cy="357187"/>
          </a:xfrm>
          <a:prstGeom prst="rect">
            <a:avLst/>
          </a:prstGeom>
          <a:noFill/>
          <a:ln w="9525">
            <a:noFill/>
          </a:ln>
        </p:spPr>
        <p:txBody>
          <a:bodyPr/>
          <a:lstStyle>
            <a:lvl1pPr algn="ctr">
              <a:defRPr sz="1055" noProof="1"/>
            </a:lvl1pPr>
          </a:lstStyle>
          <a:p>
            <a:endParaRPr lang="zh-CN"/>
          </a:p>
        </p:txBody>
      </p:sp>
      <p:sp>
        <p:nvSpPr>
          <p:cNvPr id="1030" name="灯片编号占位符 1029"/>
          <p:cNvSpPr>
            <a:spLocks noGrp="1"/>
          </p:cNvSpPr>
          <p:nvPr>
            <p:ph type="sldNum" sz="quarter" idx="4"/>
          </p:nvPr>
        </p:nvSpPr>
        <p:spPr>
          <a:xfrm>
            <a:off x="6553200" y="4684713"/>
            <a:ext cx="2133600" cy="357187"/>
          </a:xfrm>
          <a:prstGeom prst="rect">
            <a:avLst/>
          </a:prstGeom>
          <a:noFill/>
          <a:ln w="9525">
            <a:noFill/>
          </a:ln>
        </p:spPr>
        <p:txBody>
          <a:bodyPr vert="horz" wrap="square" lIns="91440" tIns="45720" rIns="91440" bIns="45720" numCol="1" anchor="t" anchorCtr="0" compatLnSpc="1"/>
          <a:lstStyle>
            <a:lvl1pPr algn="r">
              <a:defRPr sz="1000"/>
            </a:lvl1pPr>
          </a:lstStyle>
          <a:p>
            <a:fld id="{2B6C6BAD-58A0-4F41-9572-491BAC21224E}" type="slidenum">
              <a:rPr lang="zh-CN" altLang="en-US"/>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p:txStyles>
    <p:titleStyle>
      <a:lvl1pPr marL="0" marR="0" indent="0" algn="l" defTabSz="685800" rtl="0" eaLnBrk="1" fontAlgn="base" latinLnBrk="0" hangingPunct="1">
        <a:lnSpc>
          <a:spcPct val="100000"/>
        </a:lnSpc>
        <a:spcBef>
          <a:spcPct val="0"/>
        </a:spcBef>
        <a:spcAft>
          <a:spcPct val="0"/>
        </a:spcAft>
        <a:buClrTx/>
        <a:buSzTx/>
        <a:buFontTx/>
        <a:buNone/>
        <a:defRPr sz="2400" kern="1200">
          <a:solidFill>
            <a:schemeClr val="tx2"/>
          </a:solidFill>
          <a:latin typeface="+mj-lt"/>
          <a:ea typeface="+mj-ea"/>
          <a:cs typeface="+mj-cs"/>
        </a:defRPr>
      </a:lvl1pPr>
      <a:lvl2pPr algn="ctr" defTabSz="685800" rtl="0" fontAlgn="base">
        <a:spcBef>
          <a:spcPct val="0"/>
        </a:spcBef>
        <a:spcAft>
          <a:spcPct val="0"/>
        </a:spcAft>
        <a:defRPr sz="3300">
          <a:solidFill>
            <a:schemeClr val="tx2"/>
          </a:solidFill>
          <a:latin typeface="Arial" panose="020B0604020202020204" pitchFamily="34" charset="0"/>
          <a:ea typeface="宋体" panose="02010600030101010101" pitchFamily="2" charset="-122"/>
        </a:defRPr>
      </a:lvl2pPr>
      <a:lvl3pPr algn="ctr" defTabSz="685800" rtl="0" fontAlgn="base">
        <a:spcBef>
          <a:spcPct val="0"/>
        </a:spcBef>
        <a:spcAft>
          <a:spcPct val="0"/>
        </a:spcAft>
        <a:defRPr sz="3300">
          <a:solidFill>
            <a:schemeClr val="tx2"/>
          </a:solidFill>
          <a:latin typeface="Arial" panose="020B0604020202020204" pitchFamily="34" charset="0"/>
          <a:ea typeface="宋体" panose="02010600030101010101" pitchFamily="2" charset="-122"/>
        </a:defRPr>
      </a:lvl3pPr>
      <a:lvl4pPr algn="ctr" defTabSz="685800" rtl="0" fontAlgn="base">
        <a:spcBef>
          <a:spcPct val="0"/>
        </a:spcBef>
        <a:spcAft>
          <a:spcPct val="0"/>
        </a:spcAft>
        <a:defRPr sz="3300">
          <a:solidFill>
            <a:schemeClr val="tx2"/>
          </a:solidFill>
          <a:latin typeface="Arial" panose="020B0604020202020204" pitchFamily="34" charset="0"/>
          <a:ea typeface="宋体" panose="02010600030101010101" pitchFamily="2" charset="-122"/>
        </a:defRPr>
      </a:lvl4pPr>
      <a:lvl5pPr algn="ctr" defTabSz="685800" rtl="0" fontAlgn="base">
        <a:spcBef>
          <a:spcPct val="0"/>
        </a:spcBef>
        <a:spcAft>
          <a:spcPct val="0"/>
        </a:spcAft>
        <a:defRPr sz="3300">
          <a:solidFill>
            <a:schemeClr val="tx2"/>
          </a:solidFill>
          <a:latin typeface="Arial" panose="020B0604020202020204" pitchFamily="34" charset="0"/>
          <a:ea typeface="宋体" panose="02010600030101010101" pitchFamily="2" charset="-122"/>
        </a:defRPr>
      </a:lvl5pPr>
      <a:lvl6pPr marL="457200" algn="ctr" defTabSz="685800" rtl="0" fontAlgn="base">
        <a:spcBef>
          <a:spcPct val="0"/>
        </a:spcBef>
        <a:spcAft>
          <a:spcPct val="0"/>
        </a:spcAft>
        <a:defRPr sz="3300">
          <a:solidFill>
            <a:schemeClr val="tx2"/>
          </a:solidFill>
          <a:latin typeface="Arial" panose="020B0604020202020204" pitchFamily="34" charset="0"/>
          <a:ea typeface="宋体" panose="02010600030101010101" pitchFamily="2" charset="-122"/>
        </a:defRPr>
      </a:lvl6pPr>
      <a:lvl7pPr marL="914400" algn="ctr" defTabSz="685800" rtl="0" fontAlgn="base">
        <a:spcBef>
          <a:spcPct val="0"/>
        </a:spcBef>
        <a:spcAft>
          <a:spcPct val="0"/>
        </a:spcAft>
        <a:defRPr sz="3300">
          <a:solidFill>
            <a:schemeClr val="tx2"/>
          </a:solidFill>
          <a:latin typeface="Arial" panose="020B0604020202020204" pitchFamily="34" charset="0"/>
          <a:ea typeface="宋体" panose="02010600030101010101" pitchFamily="2" charset="-122"/>
        </a:defRPr>
      </a:lvl7pPr>
      <a:lvl8pPr marL="1371600" algn="ctr" defTabSz="685800" rtl="0" fontAlgn="base">
        <a:spcBef>
          <a:spcPct val="0"/>
        </a:spcBef>
        <a:spcAft>
          <a:spcPct val="0"/>
        </a:spcAft>
        <a:defRPr sz="3300">
          <a:solidFill>
            <a:schemeClr val="tx2"/>
          </a:solidFill>
          <a:latin typeface="Arial" panose="020B0604020202020204" pitchFamily="34" charset="0"/>
          <a:ea typeface="宋体" panose="02010600030101010101" pitchFamily="2" charset="-122"/>
        </a:defRPr>
      </a:lvl8pPr>
      <a:lvl9pPr marL="1828800" algn="ctr" defTabSz="685800" rtl="0" fontAlgn="base">
        <a:spcBef>
          <a:spcPct val="0"/>
        </a:spcBef>
        <a:spcAft>
          <a:spcPct val="0"/>
        </a:spcAft>
        <a:defRPr sz="3300">
          <a:solidFill>
            <a:schemeClr val="tx2"/>
          </a:solidFill>
          <a:latin typeface="Arial" panose="020B0604020202020204" pitchFamily="34" charset="0"/>
          <a:ea typeface="宋体" panose="02010600030101010101" pitchFamily="2" charset="-122"/>
        </a:defRPr>
      </a:lvl9pPr>
    </p:titleStyle>
    <p:bodyStyle>
      <a:lvl1pPr marL="257175" indent="-254000" algn="l" defTabSz="685800" rtl="0" fontAlgn="base">
        <a:spcBef>
          <a:spcPct val="15000"/>
        </a:spcBef>
        <a:spcAft>
          <a:spcPct val="0"/>
        </a:spcAft>
        <a:buChar char="•"/>
        <a:defRPr sz="2400" kern="1200">
          <a:solidFill>
            <a:schemeClr val="tx1"/>
          </a:solidFill>
          <a:latin typeface="+mn-lt"/>
          <a:ea typeface="+mn-ea"/>
          <a:cs typeface="+mn-cs"/>
        </a:defRPr>
      </a:lvl1pPr>
      <a:lvl2pPr marL="557530" lvl="1" indent="-211455" algn="l" defTabSz="685800" rtl="0" fontAlgn="base">
        <a:spcBef>
          <a:spcPct val="15000"/>
        </a:spcBef>
        <a:spcAft>
          <a:spcPct val="0"/>
        </a:spcAft>
        <a:buChar char="–"/>
        <a:defRPr sz="2100" kern="1200">
          <a:solidFill>
            <a:schemeClr val="tx1"/>
          </a:solidFill>
          <a:latin typeface="+mn-lt"/>
          <a:ea typeface="+mn-ea"/>
          <a:cs typeface="+mn-cs"/>
        </a:defRPr>
      </a:lvl2pPr>
      <a:lvl3pPr marL="857250" lvl="2" indent="-168275" algn="l" defTabSz="685800" rtl="0" fontAlgn="base">
        <a:spcBef>
          <a:spcPct val="15000"/>
        </a:spcBef>
        <a:spcAft>
          <a:spcPct val="0"/>
        </a:spcAft>
        <a:buChar char="•"/>
        <a:defRPr kern="1200">
          <a:solidFill>
            <a:schemeClr val="tx1"/>
          </a:solidFill>
          <a:latin typeface="+mn-lt"/>
          <a:ea typeface="+mn-ea"/>
          <a:cs typeface="+mn-cs"/>
        </a:defRPr>
      </a:lvl3pPr>
      <a:lvl4pPr marL="1200150" lvl="3" indent="-168275" algn="l" defTabSz="685800" rtl="0" fontAlgn="base">
        <a:spcBef>
          <a:spcPct val="15000"/>
        </a:spcBef>
        <a:spcAft>
          <a:spcPct val="0"/>
        </a:spcAft>
        <a:buChar char="–"/>
        <a:defRPr sz="1500" kern="1200">
          <a:solidFill>
            <a:schemeClr val="tx1"/>
          </a:solidFill>
          <a:latin typeface="+mn-lt"/>
          <a:ea typeface="+mn-ea"/>
          <a:cs typeface="+mn-cs"/>
        </a:defRPr>
      </a:lvl4pPr>
      <a:lvl5pPr marL="1543050" lvl="4" indent="-168275" algn="l" defTabSz="685800" rtl="0" fontAlgn="base">
        <a:spcBef>
          <a:spcPct val="15000"/>
        </a:spcBef>
        <a:spcAft>
          <a:spcPct val="0"/>
        </a:spcAft>
        <a:buChar char="»"/>
        <a:defRPr sz="1500" kern="1200">
          <a:solidFill>
            <a:schemeClr val="tx1"/>
          </a:solidFill>
          <a:latin typeface="+mn-lt"/>
          <a:ea typeface="+mn-ea"/>
          <a:cs typeface="+mn-cs"/>
        </a:defRPr>
      </a:lvl5pPr>
      <a:lvl6pPr marL="1886585" lvl="5" indent="-168910" algn="l" defTabSz="685800" eaLnBrk="1" fontAlgn="base" latinLnBrk="0" hangingPunct="1">
        <a:lnSpc>
          <a:spcPct val="100000"/>
        </a:lnSpc>
        <a:spcBef>
          <a:spcPct val="15000"/>
        </a:spcBef>
        <a:spcAft>
          <a:spcPct val="0"/>
        </a:spcAft>
        <a:buChar char="»"/>
        <a:defRPr sz="1500" b="0" i="0" u="none" kern="1200" baseline="0">
          <a:solidFill>
            <a:schemeClr val="tx1"/>
          </a:solidFill>
          <a:latin typeface="+mn-lt"/>
          <a:ea typeface="+mn-ea"/>
          <a:cs typeface="+mn-cs"/>
        </a:defRPr>
      </a:lvl6pPr>
      <a:lvl7pPr marL="2229485" lvl="6" indent="-168910" algn="l" defTabSz="685800" eaLnBrk="1" fontAlgn="base" latinLnBrk="0" hangingPunct="1">
        <a:lnSpc>
          <a:spcPct val="100000"/>
        </a:lnSpc>
        <a:spcBef>
          <a:spcPct val="15000"/>
        </a:spcBef>
        <a:spcAft>
          <a:spcPct val="0"/>
        </a:spcAft>
        <a:buChar char="»"/>
        <a:defRPr sz="1500" b="0" i="0" u="none" kern="1200" baseline="0">
          <a:solidFill>
            <a:schemeClr val="tx1"/>
          </a:solidFill>
          <a:latin typeface="+mn-lt"/>
          <a:ea typeface="+mn-ea"/>
          <a:cs typeface="+mn-cs"/>
        </a:defRPr>
      </a:lvl7pPr>
      <a:lvl8pPr marL="2572385" lvl="7" indent="-168910" algn="l" defTabSz="685800" eaLnBrk="1" fontAlgn="base" latinLnBrk="0" hangingPunct="1">
        <a:lnSpc>
          <a:spcPct val="100000"/>
        </a:lnSpc>
        <a:spcBef>
          <a:spcPct val="15000"/>
        </a:spcBef>
        <a:spcAft>
          <a:spcPct val="0"/>
        </a:spcAft>
        <a:buChar char="»"/>
        <a:defRPr sz="1500" b="0" i="0" u="none" kern="1200" baseline="0">
          <a:solidFill>
            <a:schemeClr val="tx1"/>
          </a:solidFill>
          <a:latin typeface="+mn-lt"/>
          <a:ea typeface="+mn-ea"/>
          <a:cs typeface="+mn-cs"/>
        </a:defRPr>
      </a:lvl8pPr>
      <a:lvl9pPr marL="2915285" lvl="8" indent="-168910" algn="l" defTabSz="685800" eaLnBrk="1" fontAlgn="base" latinLnBrk="0" hangingPunct="1">
        <a:lnSpc>
          <a:spcPct val="100000"/>
        </a:lnSpc>
        <a:spcBef>
          <a:spcPct val="15000"/>
        </a:spcBef>
        <a:spcAft>
          <a:spcPct val="0"/>
        </a:spcAft>
        <a:buChar char="»"/>
        <a:defRPr sz="1500" b="0" i="0" u="none" kern="1200" baseline="0">
          <a:solidFill>
            <a:schemeClr val="tx1"/>
          </a:solidFill>
          <a:latin typeface="+mn-lt"/>
          <a:ea typeface="+mn-ea"/>
          <a:cs typeface="+mn-cs"/>
        </a:defRPr>
      </a:lvl9pPr>
    </p:bodyStyle>
    <p:otherStyle>
      <a:lvl1pPr marL="0" lvl="0" indent="0" algn="l" defTabSz="685800" eaLnBrk="1" fontAlgn="base" latinLnBrk="0" hangingPunct="1">
        <a:lnSpc>
          <a:spcPct val="100000"/>
        </a:lnSpc>
        <a:spcBef>
          <a:spcPct val="0"/>
        </a:spcBef>
        <a:spcAft>
          <a:spcPct val="0"/>
        </a:spcAft>
        <a:buNone/>
        <a:defRPr sz="1355" b="0" i="0" u="none" kern="1200" baseline="0">
          <a:solidFill>
            <a:schemeClr val="tx1"/>
          </a:solidFill>
          <a:latin typeface="+mn-lt"/>
          <a:ea typeface="+mn-ea"/>
          <a:cs typeface="+mn-cs"/>
        </a:defRPr>
      </a:lvl1pPr>
      <a:lvl2pPr marL="342900" lvl="1"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2pPr>
      <a:lvl3pPr marL="685800" lvl="2"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3pPr>
      <a:lvl4pPr marL="1028700" lvl="3"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4pPr>
      <a:lvl5pPr marL="1371600" lvl="4"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5pPr>
      <a:lvl6pPr marL="1714500" lvl="5"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6pPr>
      <a:lvl7pPr marL="2057400" lvl="6"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7pPr>
      <a:lvl8pPr marL="2400300" lvl="7"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8pPr>
      <a:lvl9pPr marL="2744470" lvl="8"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9" Type="http://schemas.openxmlformats.org/officeDocument/2006/relationships/diagramQuickStyle" Target="../diagrams/quickStyle2.xml"/><Relationship Id="rId8" Type="http://schemas.openxmlformats.org/officeDocument/2006/relationships/diagramLayout" Target="../diagrams/layout2.xml"/><Relationship Id="rId7" Type="http://schemas.openxmlformats.org/officeDocument/2006/relationships/diagramData" Target="../diagrams/data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3" Type="http://schemas.openxmlformats.org/officeDocument/2006/relationships/diagramLayout" Target="../diagrams/layout1.xml"/><Relationship Id="rId2" Type="http://schemas.openxmlformats.org/officeDocument/2006/relationships/diagramData" Target="../diagrams/data1.xml"/><Relationship Id="rId12" Type="http://schemas.openxmlformats.org/officeDocument/2006/relationships/slideLayout" Target="../slideLayouts/slideLayout1.xml"/><Relationship Id="rId11" Type="http://schemas.microsoft.com/office/2007/relationships/diagramDrawing" Target="../diagrams/drawing2.xml"/><Relationship Id="rId10" Type="http://schemas.openxmlformats.org/officeDocument/2006/relationships/diagramColors" Target="../diagrams/colors2.xml"/><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3.emf"/></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1.xml"/><Relationship Id="rId7" Type="http://schemas.openxmlformats.org/officeDocument/2006/relationships/image" Target="../media/image10.png"/><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1.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tags" Target="../tags/tag2.xml"/><Relationship Id="rId2" Type="http://schemas.openxmlformats.org/officeDocument/2006/relationships/image" Target="../media/image11.png"/><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image" Target="../media/image2.png"/></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2.xml"/><Relationship Id="rId7" Type="http://schemas.openxmlformats.org/officeDocument/2006/relationships/slideLayout" Target="../slideLayouts/slideLayout1.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image" Target="../media/image2.png"/></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3.xml"/><Relationship Id="rId7" Type="http://schemas.openxmlformats.org/officeDocument/2006/relationships/slideLayout" Target="../slideLayouts/slideLayout1.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image" Target="../media/image2.png"/></Relationships>
</file>

<file path=ppt/slides/_rels/slide1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3.xml"/><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image" Target="../media/image12.jpeg"/></Relationships>
</file>

<file path=ppt/slides/_rels/slide19.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image" Target="../media/image2.png"/></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4.xml"/><Relationship Id="rId7" Type="http://schemas.openxmlformats.org/officeDocument/2006/relationships/slideLayout" Target="../slideLayouts/slideLayout1.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image" Target="../media/image2.png"/></Relationships>
</file>

<file path=ppt/slides/_rels/slide21.xml.rels><?xml version="1.0" encoding="UTF-8" standalone="yes"?>
<Relationships xmlns="http://schemas.openxmlformats.org/package/2006/relationships"><Relationship Id="rId9" Type="http://schemas.openxmlformats.org/officeDocument/2006/relationships/notesSlide" Target="../notesSlides/notesSlide5.xml"/><Relationship Id="rId8" Type="http://schemas.openxmlformats.org/officeDocument/2006/relationships/slideLayout" Target="../slideLayouts/slideLayout2.xml"/><Relationship Id="rId7" Type="http://schemas.openxmlformats.org/officeDocument/2006/relationships/tags" Target="../tags/tag4.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image" Target="../media/image2.png"/></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5.xml"/><Relationship Id="rId2" Type="http://schemas.openxmlformats.org/officeDocument/2006/relationships/image" Target="../media/image2.png"/><Relationship Id="rId1"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29.xml.rels><?xml version="1.0" encoding="UTF-8" standalone="yes"?>
<Relationships xmlns="http://schemas.openxmlformats.org/package/2006/relationships"><Relationship Id="rId7" Type="http://schemas.openxmlformats.org/officeDocument/2006/relationships/notesSlide" Target="../notesSlides/notesSlide11.xml"/><Relationship Id="rId6"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tags" Target="../tags/tag7.xml"/><Relationship Id="rId3" Type="http://schemas.openxmlformats.org/officeDocument/2006/relationships/image" Target="../media/image15.png"/><Relationship Id="rId2" Type="http://schemas.openxmlformats.org/officeDocument/2006/relationships/tags" Target="../tags/tag6.xml"/><Relationship Id="rId1" Type="http://schemas.openxmlformats.org/officeDocument/2006/relationships/image" Target="../media/image2.png"/></Relationships>
</file>

<file path=ppt/slides/_rels/slide30.xml.rels><?xml version="1.0" encoding="UTF-8" standalone="yes"?>
<Relationships xmlns="http://schemas.openxmlformats.org/package/2006/relationships"><Relationship Id="rId9" Type="http://schemas.openxmlformats.org/officeDocument/2006/relationships/diagramColors" Target="../diagrams/colors12.xml"/><Relationship Id="rId8" Type="http://schemas.openxmlformats.org/officeDocument/2006/relationships/diagramQuickStyle" Target="../diagrams/quickStyle12.xml"/><Relationship Id="rId7" Type="http://schemas.openxmlformats.org/officeDocument/2006/relationships/diagramLayout" Target="../diagrams/layout12.xml"/><Relationship Id="rId6" Type="http://schemas.openxmlformats.org/officeDocument/2006/relationships/diagramData" Target="../diagrams/data12.xml"/><Relationship Id="rId5" Type="http://schemas.openxmlformats.org/officeDocument/2006/relationships/image" Target="../media/image17.png"/><Relationship Id="rId4" Type="http://schemas.openxmlformats.org/officeDocument/2006/relationships/tags" Target="../tags/tag10.xml"/><Relationship Id="rId3" Type="http://schemas.openxmlformats.org/officeDocument/2006/relationships/tags" Target="../tags/tag9.xml"/><Relationship Id="rId2" Type="http://schemas.openxmlformats.org/officeDocument/2006/relationships/tags" Target="../tags/tag8.xml"/><Relationship Id="rId12" Type="http://schemas.openxmlformats.org/officeDocument/2006/relationships/notesSlide" Target="../notesSlides/notesSlide12.xml"/><Relationship Id="rId11" Type="http://schemas.openxmlformats.org/officeDocument/2006/relationships/slideLayout" Target="../slideLayouts/slideLayout2.xml"/><Relationship Id="rId10" Type="http://schemas.microsoft.com/office/2007/relationships/diagramDrawing" Target="../diagrams/drawing12.xml"/><Relationship Id="rId1" Type="http://schemas.openxmlformats.org/officeDocument/2006/relationships/image" Target="../media/image2.png"/></Relationships>
</file>

<file path=ppt/slides/_rels/slide3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image" Target="../media/image2.png"/></Relationships>
</file>

<file path=ppt/slides/_rels/slide32.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2.xml"/><Relationship Id="rId3" Type="http://schemas.openxmlformats.org/officeDocument/2006/relationships/image" Target="../media/image18.png"/><Relationship Id="rId2" Type="http://schemas.openxmlformats.org/officeDocument/2006/relationships/tags" Target="../tags/tag13.xml"/><Relationship Id="rId1" Type="http://schemas.openxmlformats.org/officeDocument/2006/relationships/image" Target="../media/image2.png"/></Relationships>
</file>

<file path=ppt/slides/_rels/slide33.xml.rels><?xml version="1.0" encoding="UTF-8" standalone="yes"?>
<Relationships xmlns="http://schemas.openxmlformats.org/package/2006/relationships"><Relationship Id="rId7" Type="http://schemas.openxmlformats.org/officeDocument/2006/relationships/notesSlide" Target="../notesSlides/notesSlide14.xml"/><Relationship Id="rId6"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tags" Target="../tags/tag15.xml"/><Relationship Id="rId3" Type="http://schemas.openxmlformats.org/officeDocument/2006/relationships/image" Target="../media/image19.png"/><Relationship Id="rId2" Type="http://schemas.openxmlformats.org/officeDocument/2006/relationships/tags" Target="../tags/tag14.xml"/><Relationship Id="rId1" Type="http://schemas.openxmlformats.org/officeDocument/2006/relationships/image" Target="../media/image2.png"/></Relationships>
</file>

<file path=ppt/slides/_rels/slide34.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2.xml"/><Relationship Id="rId4" Type="http://schemas.openxmlformats.org/officeDocument/2006/relationships/tags" Target="../tags/tag17.xml"/><Relationship Id="rId3" Type="http://schemas.openxmlformats.org/officeDocument/2006/relationships/image" Target="../media/image17.png"/><Relationship Id="rId2" Type="http://schemas.openxmlformats.org/officeDocument/2006/relationships/tags" Target="../tags/tag16.xml"/><Relationship Id="rId1" Type="http://schemas.openxmlformats.org/officeDocument/2006/relationships/image" Target="../media/image2.png"/></Relationships>
</file>

<file path=ppt/slides/_rels/slide35.xml.rels><?xml version="1.0" encoding="UTF-8" standalone="yes"?>
<Relationships xmlns="http://schemas.openxmlformats.org/package/2006/relationships"><Relationship Id="rId8" Type="http://schemas.openxmlformats.org/officeDocument/2006/relationships/notesSlide" Target="../notesSlides/notesSlide16.xml"/><Relationship Id="rId7"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38.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2.xml"/><Relationship Id="rId3" Type="http://schemas.openxmlformats.org/officeDocument/2006/relationships/image" Target="../media/image21.png"/><Relationship Id="rId2" Type="http://schemas.openxmlformats.org/officeDocument/2006/relationships/tags" Target="../tags/tag18.xml"/><Relationship Id="rId1" Type="http://schemas.openxmlformats.org/officeDocument/2006/relationships/image" Target="../media/image2.png"/></Relationships>
</file>

<file path=ppt/slides/_rels/slide39.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20.xml"/><Relationship Id="rId3" Type="http://schemas.openxmlformats.org/officeDocument/2006/relationships/image" Target="../media/image22.png"/><Relationship Id="rId2" Type="http://schemas.openxmlformats.org/officeDocument/2006/relationships/tags" Target="../tags/tag19.xml"/><Relationship Id="rId1" Type="http://schemas.openxmlformats.org/officeDocument/2006/relationships/image" Target="../media/image2.png"/></Relationships>
</file>

<file path=ppt/slides/_rels/slide40.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tags" Target="../tags/tag22.xml"/><Relationship Id="rId3" Type="http://schemas.openxmlformats.org/officeDocument/2006/relationships/image" Target="../media/image23.png"/><Relationship Id="rId2" Type="http://schemas.openxmlformats.org/officeDocument/2006/relationships/tags" Target="../tags/tag21.xml"/><Relationship Id="rId1" Type="http://schemas.openxmlformats.org/officeDocument/2006/relationships/image" Target="../media/image2.png"/></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2.png"/><Relationship Id="rId1" Type="http://schemas.openxmlformats.org/officeDocument/2006/relationships/image" Target="../media/image24.pn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2.png"/><Relationship Id="rId1" Type="http://schemas.openxmlformats.org/officeDocument/2006/relationships/image" Target="../media/image25.png"/></Relationships>
</file>

<file path=ppt/slides/_rels/slide44.xml.rels><?xml version="1.0" encoding="UTF-8" standalone="yes"?>
<Relationships xmlns="http://schemas.openxmlformats.org/package/2006/relationships"><Relationship Id="rId9" Type="http://schemas.openxmlformats.org/officeDocument/2006/relationships/image" Target="../media/image33.png"/><Relationship Id="rId8" Type="http://schemas.openxmlformats.org/officeDocument/2006/relationships/image" Target="../media/image32.jpeg"/><Relationship Id="rId7" Type="http://schemas.openxmlformats.org/officeDocument/2006/relationships/image" Target="../media/image31.png"/><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 Id="rId3" Type="http://schemas.openxmlformats.org/officeDocument/2006/relationships/image" Target="../media/image27.png"/><Relationship Id="rId2" Type="http://schemas.openxmlformats.org/officeDocument/2006/relationships/image" Target="../media/image26.jpeg"/><Relationship Id="rId10" Type="http://schemas.openxmlformats.org/officeDocument/2006/relationships/slideLayout" Target="../slideLayouts/slideLayout12.xml"/><Relationship Id="rId1" Type="http://schemas.openxmlformats.org/officeDocument/2006/relationships/image" Target="../media/image2.png"/></Relationships>
</file>

<file path=ppt/slides/_rels/slide45.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image" Target="../media/image2.png"/><Relationship Id="rId2" Type="http://schemas.openxmlformats.org/officeDocument/2006/relationships/image" Target="../media/image35.jpeg"/><Relationship Id="rId1" Type="http://schemas.openxmlformats.org/officeDocument/2006/relationships/image" Target="../media/image34.jpeg"/></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47.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image" Target="../media/image2.png"/></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49.xml.rels><?xml version="1.0" encoding="UTF-8" standalone="yes"?>
<Relationships xmlns="http://schemas.openxmlformats.org/package/2006/relationships"><Relationship Id="rId9" Type="http://schemas.openxmlformats.org/officeDocument/2006/relationships/image" Target="../media/image44.jpeg"/><Relationship Id="rId8" Type="http://schemas.openxmlformats.org/officeDocument/2006/relationships/image" Target="../media/image43.png"/><Relationship Id="rId7" Type="http://schemas.openxmlformats.org/officeDocument/2006/relationships/image" Target="../media/image42.jpeg"/><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3" Type="http://schemas.openxmlformats.org/officeDocument/2006/relationships/image" Target="../media/image38.png"/><Relationship Id="rId2" Type="http://schemas.openxmlformats.org/officeDocument/2006/relationships/image" Target="../media/image37.png"/><Relationship Id="rId11" Type="http://schemas.openxmlformats.org/officeDocument/2006/relationships/notesSlide" Target="../notesSlides/notesSlide19.xml"/><Relationship Id="rId10" Type="http://schemas.openxmlformats.org/officeDocument/2006/relationships/slideLayout" Target="../slideLayouts/slideLayout13.xml"/><Relationship Id="rId1" Type="http://schemas.openxmlformats.org/officeDocument/2006/relationships/image" Target="../media/image36.png"/></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315112" y="195486"/>
            <a:ext cx="2240664" cy="540000"/>
          </a:xfrm>
          <a:prstGeom prst="rect">
            <a:avLst/>
          </a:prstGeom>
          <a:noFill/>
          <a:ln>
            <a:noFill/>
          </a:ln>
        </p:spPr>
      </p:pic>
      <p:sp>
        <p:nvSpPr>
          <p:cNvPr id="8" name="副标题 2"/>
          <p:cNvSpPr>
            <a:spLocks noGrp="1" noChangeArrowheads="1"/>
          </p:cNvSpPr>
          <p:nvPr>
            <p:ph type="subTitle" idx="1"/>
          </p:nvPr>
        </p:nvSpPr>
        <p:spPr>
          <a:xfrm>
            <a:off x="467544" y="1059433"/>
            <a:ext cx="6696744" cy="1224285"/>
          </a:xfrm>
        </p:spPr>
        <p:txBody>
          <a:bodyPr>
            <a:noAutofit/>
          </a:bodyPr>
          <a:lstStyle/>
          <a:p>
            <a:pPr lvl="0" algn="l">
              <a:lnSpc>
                <a:spcPct val="120000"/>
              </a:lnSpc>
              <a:spcBef>
                <a:spcPts val="0"/>
              </a:spcBef>
            </a:pPr>
            <a:r>
              <a:rPr lang="zh-CN" altLang="en-US" sz="4400" b="1" dirty="0">
                <a:solidFill>
                  <a:srgbClr val="377D6C"/>
                </a:solidFill>
                <a:latin typeface="Poppins" pitchFamily="2" charset="0"/>
                <a:ea typeface="思源黑体 CN Medium" pitchFamily="34" charset="-122"/>
                <a:cs typeface="Poppins" pitchFamily="2" charset="0"/>
              </a:rPr>
              <a:t>病毒清除工艺验证探讨及</a:t>
            </a:r>
            <a:r>
              <a:rPr lang="en-US" altLang="en-US" sz="4400" b="1" dirty="0">
                <a:solidFill>
                  <a:srgbClr val="377D6C"/>
                </a:solidFill>
                <a:latin typeface="Poppins" pitchFamily="2" charset="0"/>
                <a:ea typeface="思源黑体 CN Medium" pitchFamily="34" charset="-122"/>
                <a:cs typeface="Poppins" pitchFamily="2" charset="0"/>
              </a:rPr>
              <a:t>ICH Q5A (R2) </a:t>
            </a:r>
            <a:r>
              <a:rPr lang="zh-CN" altLang="en-US" sz="4400" b="1" dirty="0">
                <a:solidFill>
                  <a:srgbClr val="377D6C"/>
                </a:solidFill>
                <a:latin typeface="Poppins" pitchFamily="2" charset="0"/>
                <a:ea typeface="思源黑体 CN Medium" pitchFamily="34" charset="-122"/>
                <a:cs typeface="Poppins" pitchFamily="2" charset="0"/>
              </a:rPr>
              <a:t>解读</a:t>
            </a:r>
            <a:endParaRPr lang="zh-CN" altLang="en-US" sz="4400" b="1" dirty="0">
              <a:solidFill>
                <a:srgbClr val="377D6C"/>
              </a:solidFill>
              <a:latin typeface="Poppins" pitchFamily="2" charset="0"/>
              <a:ea typeface="思源黑体 CN Medium" pitchFamily="34" charset="-122"/>
              <a:cs typeface="Poppins" pitchFamily="2" charset="0"/>
            </a:endParaRPr>
          </a:p>
        </p:txBody>
      </p:sp>
      <p:sp>
        <p:nvSpPr>
          <p:cNvPr id="10" name="副标题 2"/>
          <p:cNvSpPr txBox="1">
            <a:spLocks noChangeArrowheads="1"/>
          </p:cNvSpPr>
          <p:nvPr/>
        </p:nvSpPr>
        <p:spPr bwMode="auto">
          <a:xfrm>
            <a:off x="467544" y="3364334"/>
            <a:ext cx="4176464" cy="151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defRPr>
                <a:solidFill>
                  <a:schemeClr val="tx1"/>
                </a:solidFill>
                <a:latin typeface="Arial" panose="020B0604020202020204" pitchFamily="34" charset="0"/>
                <a:ea typeface="宋体" panose="02010600030101010101" pitchFamily="2" charset="-122"/>
              </a:defRPr>
            </a:lvl1pPr>
            <a:lvl2pPr marL="742950" indent="-285750" defTabSz="685800">
              <a:defRPr>
                <a:solidFill>
                  <a:schemeClr val="tx1"/>
                </a:solidFill>
                <a:latin typeface="Arial" panose="020B0604020202020204" pitchFamily="34" charset="0"/>
                <a:ea typeface="宋体" panose="02010600030101010101" pitchFamily="2" charset="-122"/>
              </a:defRPr>
            </a:lvl2pPr>
            <a:lvl3pPr marL="1143000" indent="-228600" defTabSz="685800">
              <a:defRPr>
                <a:solidFill>
                  <a:schemeClr val="tx1"/>
                </a:solidFill>
                <a:latin typeface="Arial" panose="020B0604020202020204" pitchFamily="34" charset="0"/>
                <a:ea typeface="宋体" panose="02010600030101010101" pitchFamily="2" charset="-122"/>
              </a:defRPr>
            </a:lvl3pPr>
            <a:lvl4pPr marL="1600200" indent="-228600" defTabSz="685800">
              <a:defRPr>
                <a:solidFill>
                  <a:schemeClr val="tx1"/>
                </a:solidFill>
                <a:latin typeface="Arial" panose="020B0604020202020204" pitchFamily="34" charset="0"/>
                <a:ea typeface="宋体" panose="02010600030101010101" pitchFamily="2" charset="-122"/>
              </a:defRPr>
            </a:lvl4pPr>
            <a:lvl5pPr marL="2057400" indent="-228600" defTabSz="685800">
              <a:defRPr>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spcBef>
                <a:spcPct val="15000"/>
              </a:spcBef>
            </a:pPr>
            <a:r>
              <a:rPr lang="zh-CN" altLang="en-US" dirty="0">
                <a:solidFill>
                  <a:srgbClr val="377D6C"/>
                </a:solidFill>
                <a:latin typeface="思源黑体 CN Regular" pitchFamily="34" charset="-122"/>
                <a:ea typeface="思源黑体 CN Regular" pitchFamily="34" charset="-122"/>
                <a:cs typeface="Poppins" pitchFamily="2" charset="0"/>
              </a:rPr>
              <a:t>徐明明</a:t>
            </a:r>
            <a:endParaRPr lang="en-US" altLang="zh-CN" dirty="0">
              <a:solidFill>
                <a:srgbClr val="377D6C"/>
              </a:solidFill>
              <a:latin typeface="思源黑体 CN Regular" pitchFamily="34" charset="-122"/>
              <a:ea typeface="思源黑体 CN Regular" pitchFamily="34" charset="-122"/>
              <a:cs typeface="Poppins" pitchFamily="2" charset="0"/>
            </a:endParaRPr>
          </a:p>
          <a:p>
            <a:pPr>
              <a:lnSpc>
                <a:spcPct val="120000"/>
              </a:lnSpc>
              <a:spcBef>
                <a:spcPct val="15000"/>
              </a:spcBef>
            </a:pPr>
            <a:r>
              <a:rPr lang="zh-CN" altLang="en-US" dirty="0">
                <a:solidFill>
                  <a:srgbClr val="377D6C"/>
                </a:solidFill>
                <a:latin typeface="思源黑体 CN Regular" pitchFamily="34" charset="-122"/>
                <a:ea typeface="思源黑体 CN Regular" pitchFamily="34" charset="-122"/>
                <a:cs typeface="Poppins" pitchFamily="2" charset="0"/>
              </a:rPr>
              <a:t>生物安全检测中心负责人</a:t>
            </a:r>
            <a:endParaRPr lang="en-US" altLang="zh-CN" dirty="0">
              <a:solidFill>
                <a:srgbClr val="377D6C"/>
              </a:solidFill>
              <a:latin typeface="思源黑体 CN Regular" pitchFamily="34" charset="-122"/>
              <a:ea typeface="思源黑体 CN Regular" pitchFamily="34" charset="-122"/>
              <a:cs typeface="Poppins" pitchFamily="2" charset="0"/>
            </a:endParaRPr>
          </a:p>
          <a:p>
            <a:pPr>
              <a:lnSpc>
                <a:spcPct val="120000"/>
              </a:lnSpc>
              <a:spcBef>
                <a:spcPct val="15000"/>
              </a:spcBef>
            </a:pPr>
            <a:r>
              <a:rPr lang="zh-CN" altLang="en-US" dirty="0">
                <a:solidFill>
                  <a:srgbClr val="377D6C"/>
                </a:solidFill>
                <a:latin typeface="思源黑体 CN Regular" pitchFamily="34" charset="-122"/>
                <a:ea typeface="思源黑体 CN Regular" pitchFamily="34" charset="-122"/>
                <a:cs typeface="Poppins" pitchFamily="2" charset="0"/>
              </a:rPr>
              <a:t>北京义翘神州科技股份有限公司</a:t>
            </a:r>
            <a:endParaRPr lang="en-US" altLang="zh-CN" dirty="0">
              <a:solidFill>
                <a:srgbClr val="377D6C"/>
              </a:solidFill>
              <a:latin typeface="思源黑体 CN Regular" pitchFamily="34" charset="-122"/>
              <a:ea typeface="思源黑体 CN Regular" pitchFamily="34" charset="-122"/>
              <a:cs typeface="Poppins" pitchFamily="2" charset="0"/>
            </a:endParaRPr>
          </a:p>
        </p:txBody>
      </p:sp>
      <p:sp>
        <p:nvSpPr>
          <p:cNvPr id="16" name="圆角矩形 15"/>
          <p:cNvSpPr/>
          <p:nvPr/>
        </p:nvSpPr>
        <p:spPr>
          <a:xfrm>
            <a:off x="611560" y="3147814"/>
            <a:ext cx="432048" cy="45719"/>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5580112" y="1491630"/>
            <a:ext cx="5073377" cy="5073377"/>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4211960" y="-828092"/>
            <a:ext cx="1656184" cy="165618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3851920" y="3075806"/>
            <a:ext cx="579090" cy="57909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0"/>
          <p:cNvSpPr txBox="1"/>
          <p:nvPr/>
        </p:nvSpPr>
        <p:spPr>
          <a:xfrm>
            <a:off x="6660232" y="4733701"/>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椭圆 33"/>
          <p:cNvSpPr/>
          <p:nvPr/>
        </p:nvSpPr>
        <p:spPr>
          <a:xfrm>
            <a:off x="1524422" y="-4148236"/>
            <a:ext cx="6071914" cy="607191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副标题 2"/>
          <p:cNvSpPr txBox="1"/>
          <p:nvPr/>
        </p:nvSpPr>
        <p:spPr bwMode="auto">
          <a:xfrm>
            <a:off x="2699792" y="484014"/>
            <a:ext cx="367347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15000"/>
              </a:spcBef>
              <a:buChar char="•"/>
              <a:defRPr sz="2400">
                <a:solidFill>
                  <a:schemeClr val="tx1"/>
                </a:solidFill>
                <a:latin typeface="Arial" panose="020B0604020202020204" pitchFamily="34" charset="0"/>
                <a:ea typeface="宋体" panose="02010600030101010101" pitchFamily="2" charset="-122"/>
              </a:defRPr>
            </a:lvl1pPr>
            <a:lvl2pPr marL="742950" indent="-285750">
              <a:spcBef>
                <a:spcPct val="15000"/>
              </a:spcBef>
              <a:buChar char="–"/>
              <a:defRPr sz="2100">
                <a:solidFill>
                  <a:schemeClr val="tx1"/>
                </a:solidFill>
                <a:latin typeface="Arial" panose="020B0604020202020204" pitchFamily="34" charset="0"/>
                <a:ea typeface="宋体" panose="02010600030101010101" pitchFamily="2" charset="-122"/>
              </a:defRPr>
            </a:lvl2pPr>
            <a:lvl3pPr marL="1143000" indent="-228600">
              <a:spcBef>
                <a:spcPct val="15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15000"/>
              </a:spcBef>
              <a:buChar char="–"/>
              <a:defRPr sz="1500">
                <a:solidFill>
                  <a:schemeClr val="tx1"/>
                </a:solidFill>
                <a:latin typeface="Arial" panose="020B0604020202020204" pitchFamily="34" charset="0"/>
                <a:ea typeface="宋体" panose="02010600030101010101" pitchFamily="2" charset="-122"/>
              </a:defRPr>
            </a:lvl4pPr>
            <a:lvl5pPr marL="2057400" indent="-228600">
              <a:spcBef>
                <a:spcPct val="15000"/>
              </a:spcBef>
              <a:buChar char="»"/>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15000"/>
              </a:spcBef>
              <a:spcAft>
                <a:spcPct val="0"/>
              </a:spcAft>
              <a:buChar char="»"/>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15000"/>
              </a:spcBef>
              <a:spcAft>
                <a:spcPct val="0"/>
              </a:spcAft>
              <a:buChar char="»"/>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15000"/>
              </a:spcBef>
              <a:spcAft>
                <a:spcPct val="0"/>
              </a:spcAft>
              <a:buChar char="»"/>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15000"/>
              </a:spcBef>
              <a:spcAft>
                <a:spcPct val="0"/>
              </a:spcAft>
              <a:buChar char="»"/>
              <a:defRPr sz="15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spcBef>
                <a:spcPct val="20000"/>
              </a:spcBef>
              <a:buFontTx/>
              <a:buNone/>
            </a:pPr>
            <a:r>
              <a:rPr lang="zh-CN" altLang="en-US" sz="4200" b="1" dirty="0">
                <a:solidFill>
                  <a:schemeClr val="bg1"/>
                </a:solidFill>
                <a:latin typeface="思源黑体 CN Regular" pitchFamily="34" charset="-122"/>
                <a:ea typeface="思源黑体 CN Regular" pitchFamily="34" charset="-122"/>
                <a:cs typeface="Poppins" pitchFamily="2" charset="0"/>
              </a:rPr>
              <a:t>目录</a:t>
            </a:r>
            <a:endParaRPr lang="en-US" altLang="zh-CN" sz="2600" b="1" dirty="0">
              <a:solidFill>
                <a:schemeClr val="bg1"/>
              </a:solidFill>
              <a:latin typeface="思源黑体 CN Regular" pitchFamily="34" charset="-122"/>
              <a:ea typeface="思源黑体 CN Regular" pitchFamily="34" charset="-122"/>
              <a:cs typeface="Poppins" pitchFamily="2" charset="0"/>
            </a:endParaRPr>
          </a:p>
        </p:txBody>
      </p:sp>
      <p:grpSp>
        <p:nvGrpSpPr>
          <p:cNvPr id="2" name="组合 22"/>
          <p:cNvGrpSpPr/>
          <p:nvPr/>
        </p:nvGrpSpPr>
        <p:grpSpPr>
          <a:xfrm>
            <a:off x="1111051" y="2547614"/>
            <a:ext cx="4325045" cy="624136"/>
            <a:chOff x="4572892" y="843558"/>
            <a:chExt cx="4325045" cy="624136"/>
          </a:xfrm>
        </p:grpSpPr>
        <p:sp>
          <p:nvSpPr>
            <p:cNvPr id="29" name="TextBox 28"/>
            <p:cNvSpPr txBox="1"/>
            <p:nvPr/>
          </p:nvSpPr>
          <p:spPr>
            <a:xfrm>
              <a:off x="5221287" y="985018"/>
              <a:ext cx="3676650" cy="400110"/>
            </a:xfrm>
            <a:prstGeom prst="rect">
              <a:avLst/>
            </a:prstGeom>
            <a:noFill/>
          </p:spPr>
          <p:txBody>
            <a:bodyPr>
              <a:spAutoFit/>
            </a:bodyPr>
            <a:lstStyle/>
            <a:p>
              <a:pPr>
                <a:defRPr/>
              </a:pPr>
              <a:r>
                <a:rPr lang="zh-CN" altLang="en-US" sz="2000" b="1" dirty="0">
                  <a:solidFill>
                    <a:srgbClr val="377D6C"/>
                  </a:solidFill>
                  <a:latin typeface="Poppins" pitchFamily="2" charset="0"/>
                  <a:ea typeface="思源黑体 CN Regular" pitchFamily="34" charset="-122"/>
                  <a:cs typeface="Poppins" pitchFamily="2" charset="0"/>
                </a:rPr>
                <a:t>生物制品病毒安全性控制</a:t>
              </a:r>
              <a:endParaRPr lang="en-US" altLang="zh-CN" sz="2000" b="1" dirty="0">
                <a:solidFill>
                  <a:srgbClr val="377D6C"/>
                </a:solidFill>
                <a:latin typeface="Poppins" pitchFamily="2" charset="0"/>
                <a:ea typeface="思源黑体 CN Regular" pitchFamily="34" charset="-122"/>
                <a:cs typeface="Poppins" pitchFamily="2" charset="0"/>
              </a:endParaRPr>
            </a:p>
          </p:txBody>
        </p:sp>
        <p:grpSp>
          <p:nvGrpSpPr>
            <p:cNvPr id="3" name="组合 33"/>
            <p:cNvGrpSpPr/>
            <p:nvPr/>
          </p:nvGrpSpPr>
          <p:grpSpPr>
            <a:xfrm>
              <a:off x="4572892" y="843558"/>
              <a:ext cx="624136" cy="624136"/>
              <a:chOff x="3635896" y="843558"/>
              <a:chExt cx="624136" cy="624136"/>
            </a:xfrm>
          </p:grpSpPr>
          <p:sp>
            <p:nvSpPr>
              <p:cNvPr id="32" name="椭圆 31"/>
              <p:cNvSpPr/>
              <p:nvPr/>
            </p:nvSpPr>
            <p:spPr>
              <a:xfrm>
                <a:off x="3635896" y="843558"/>
                <a:ext cx="624136" cy="62413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Poppins" pitchFamily="2" charset="0"/>
                  <a:ea typeface="思源黑体 CN Regular" pitchFamily="34" charset="-122"/>
                  <a:cs typeface="Poppins" pitchFamily="2" charset="0"/>
                </a:endParaRPr>
              </a:p>
            </p:txBody>
          </p:sp>
          <p:sp>
            <p:nvSpPr>
              <p:cNvPr id="33" name="TextBox 19"/>
              <p:cNvSpPr txBox="1">
                <a:spLocks noChangeArrowheads="1"/>
              </p:cNvSpPr>
              <p:nvPr/>
            </p:nvSpPr>
            <p:spPr bwMode="auto">
              <a:xfrm>
                <a:off x="3785122" y="969224"/>
                <a:ext cx="382984" cy="400110"/>
              </a:xfrm>
              <a:prstGeom prst="rect">
                <a:avLst/>
              </a:prstGeom>
              <a:noFill/>
              <a:ln w="9525">
                <a:noFill/>
                <a:miter lim="800000"/>
              </a:ln>
            </p:spPr>
            <p:txBody>
              <a:bodyPr>
                <a:spAutoFit/>
              </a:bodyPr>
              <a:lstStyle/>
              <a:p>
                <a:pPr eaLnBrk="1" hangingPunct="1">
                  <a:buFont typeface="Arial" panose="020B0604020202020204" pitchFamily="34" charset="0"/>
                  <a:buNone/>
                  <a:defRPr/>
                </a:pPr>
                <a:r>
                  <a:rPr lang="en-US" altLang="zh-CN" sz="2000" dirty="0">
                    <a:solidFill>
                      <a:schemeClr val="bg1"/>
                    </a:solidFill>
                    <a:latin typeface="Poppins" pitchFamily="2" charset="0"/>
                    <a:ea typeface="思源黑体 CN Regular" pitchFamily="34" charset="-122"/>
                    <a:cs typeface="Poppins" pitchFamily="2" charset="0"/>
                  </a:rPr>
                  <a:t>1</a:t>
                </a:r>
                <a:endParaRPr lang="zh-CN" altLang="en-US" sz="2000" dirty="0">
                  <a:solidFill>
                    <a:schemeClr val="bg1"/>
                  </a:solidFill>
                  <a:latin typeface="Poppins" pitchFamily="2" charset="0"/>
                  <a:ea typeface="思源黑体 CN Regular" pitchFamily="34" charset="-122"/>
                  <a:cs typeface="Poppins" pitchFamily="2" charset="0"/>
                </a:endParaRPr>
              </a:p>
            </p:txBody>
          </p:sp>
        </p:grpSp>
      </p:grpSp>
      <p:grpSp>
        <p:nvGrpSpPr>
          <p:cNvPr id="4" name="组合 25"/>
          <p:cNvGrpSpPr/>
          <p:nvPr/>
        </p:nvGrpSpPr>
        <p:grpSpPr>
          <a:xfrm>
            <a:off x="5148064" y="2547614"/>
            <a:ext cx="3096344" cy="624136"/>
            <a:chOff x="4572000" y="1827667"/>
            <a:chExt cx="3096344" cy="624136"/>
          </a:xfrm>
        </p:grpSpPr>
        <p:sp>
          <p:nvSpPr>
            <p:cNvPr id="22" name="TextBox 21"/>
            <p:cNvSpPr txBox="1"/>
            <p:nvPr/>
          </p:nvSpPr>
          <p:spPr>
            <a:xfrm>
              <a:off x="5221287" y="1923678"/>
              <a:ext cx="2447057" cy="398780"/>
            </a:xfrm>
            <a:prstGeom prst="rect">
              <a:avLst/>
            </a:prstGeom>
            <a:noFill/>
          </p:spPr>
          <p:txBody>
            <a:bodyPr wrap="square">
              <a:spAutoFit/>
            </a:bodyPr>
            <a:lstStyle/>
            <a:p>
              <a:pPr>
                <a:defRPr/>
              </a:pPr>
              <a:r>
                <a:rPr lang="zh-CN" altLang="en-US" sz="2000" b="1" dirty="0">
                  <a:solidFill>
                    <a:srgbClr val="377D6C"/>
                  </a:solidFill>
                  <a:latin typeface="Poppins" pitchFamily="2" charset="0"/>
                  <a:ea typeface="思源黑体 CN Regular" pitchFamily="34" charset="-122"/>
                  <a:cs typeface="Poppins" pitchFamily="2" charset="0"/>
                </a:rPr>
                <a:t>病毒清除验证</a:t>
              </a:r>
              <a:endParaRPr lang="en-US" altLang="zh-CN" sz="2000" b="1" dirty="0">
                <a:solidFill>
                  <a:srgbClr val="377D6C"/>
                </a:solidFill>
                <a:latin typeface="Poppins" pitchFamily="2" charset="0"/>
                <a:ea typeface="思源黑体 CN Regular" pitchFamily="34" charset="-122"/>
                <a:cs typeface="Poppins" pitchFamily="2" charset="0"/>
              </a:endParaRPr>
            </a:p>
          </p:txBody>
        </p:sp>
        <p:grpSp>
          <p:nvGrpSpPr>
            <p:cNvPr id="5" name="组合 49"/>
            <p:cNvGrpSpPr/>
            <p:nvPr/>
          </p:nvGrpSpPr>
          <p:grpSpPr>
            <a:xfrm>
              <a:off x="4572000" y="1827667"/>
              <a:ext cx="624136" cy="624136"/>
              <a:chOff x="3635896" y="843558"/>
              <a:chExt cx="624136" cy="624136"/>
            </a:xfrm>
          </p:grpSpPr>
          <p:sp>
            <p:nvSpPr>
              <p:cNvPr id="51" name="椭圆 50"/>
              <p:cNvSpPr/>
              <p:nvPr/>
            </p:nvSpPr>
            <p:spPr>
              <a:xfrm>
                <a:off x="3635896" y="843558"/>
                <a:ext cx="624136" cy="62413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Poppins" pitchFamily="2" charset="0"/>
                  <a:ea typeface="思源黑体 CN Regular" pitchFamily="34" charset="-122"/>
                  <a:cs typeface="Poppins" pitchFamily="2" charset="0"/>
                </a:endParaRPr>
              </a:p>
            </p:txBody>
          </p:sp>
          <p:sp>
            <p:nvSpPr>
              <p:cNvPr id="52" name="TextBox 19"/>
              <p:cNvSpPr txBox="1">
                <a:spLocks noChangeArrowheads="1"/>
              </p:cNvSpPr>
              <p:nvPr/>
            </p:nvSpPr>
            <p:spPr bwMode="auto">
              <a:xfrm>
                <a:off x="3785122" y="969224"/>
                <a:ext cx="382984" cy="400110"/>
              </a:xfrm>
              <a:prstGeom prst="rect">
                <a:avLst/>
              </a:prstGeom>
              <a:noFill/>
              <a:ln w="9525">
                <a:noFill/>
                <a:miter lim="800000"/>
              </a:ln>
            </p:spPr>
            <p:txBody>
              <a:bodyPr>
                <a:spAutoFit/>
              </a:bodyPr>
              <a:lstStyle/>
              <a:p>
                <a:pPr eaLnBrk="1" hangingPunct="1">
                  <a:buFont typeface="Arial" panose="020B0604020202020204" pitchFamily="34" charset="0"/>
                  <a:buNone/>
                  <a:defRPr/>
                </a:pPr>
                <a:r>
                  <a:rPr lang="en-US" altLang="zh-CN" sz="2000" dirty="0">
                    <a:solidFill>
                      <a:schemeClr val="bg1"/>
                    </a:solidFill>
                    <a:latin typeface="Poppins" pitchFamily="2" charset="0"/>
                    <a:ea typeface="思源黑体 CN Regular" pitchFamily="34" charset="-122"/>
                    <a:cs typeface="Poppins" pitchFamily="2" charset="0"/>
                  </a:rPr>
                  <a:t>2</a:t>
                </a:r>
                <a:endParaRPr lang="zh-CN" altLang="en-US" sz="2000" dirty="0">
                  <a:solidFill>
                    <a:schemeClr val="bg1"/>
                  </a:solidFill>
                  <a:latin typeface="Poppins" pitchFamily="2" charset="0"/>
                  <a:ea typeface="思源黑体 CN Regular" pitchFamily="34" charset="-122"/>
                  <a:cs typeface="Poppins" pitchFamily="2" charset="0"/>
                </a:endParaRPr>
              </a:p>
            </p:txBody>
          </p:sp>
        </p:grpSp>
      </p:grpSp>
      <p:grpSp>
        <p:nvGrpSpPr>
          <p:cNvPr id="6" name="组合 26"/>
          <p:cNvGrpSpPr/>
          <p:nvPr/>
        </p:nvGrpSpPr>
        <p:grpSpPr>
          <a:xfrm>
            <a:off x="1111051" y="3675806"/>
            <a:ext cx="4146549" cy="624136"/>
            <a:chOff x="4572000" y="2811776"/>
            <a:chExt cx="4146549" cy="624136"/>
          </a:xfrm>
        </p:grpSpPr>
        <p:sp>
          <p:nvSpPr>
            <p:cNvPr id="24" name="TextBox 23"/>
            <p:cNvSpPr txBox="1"/>
            <p:nvPr/>
          </p:nvSpPr>
          <p:spPr>
            <a:xfrm>
              <a:off x="5221287" y="2922498"/>
              <a:ext cx="3497262" cy="398780"/>
            </a:xfrm>
            <a:prstGeom prst="rect">
              <a:avLst/>
            </a:prstGeom>
            <a:noFill/>
          </p:spPr>
          <p:txBody>
            <a:bodyPr>
              <a:spAutoFit/>
            </a:bodyPr>
            <a:lstStyle/>
            <a:p>
              <a:pPr>
                <a:defRPr/>
              </a:pPr>
              <a:r>
                <a:rPr lang="en-US" altLang="zh-CN" sz="2000" b="1" dirty="0">
                  <a:solidFill>
                    <a:srgbClr val="377D6C"/>
                  </a:solidFill>
                  <a:latin typeface="Poppins" pitchFamily="2" charset="0"/>
                  <a:ea typeface="思源黑体 CN Regular" pitchFamily="34" charset="-122"/>
                  <a:cs typeface="Poppins" pitchFamily="2" charset="0"/>
                </a:rPr>
                <a:t>ICH Q5A(R2)</a:t>
              </a:r>
              <a:r>
                <a:rPr lang="zh-CN" altLang="en-US" sz="2000" b="1" dirty="0">
                  <a:solidFill>
                    <a:srgbClr val="377D6C"/>
                  </a:solidFill>
                  <a:latin typeface="Poppins" pitchFamily="2" charset="0"/>
                  <a:ea typeface="思源黑体 CN Regular" pitchFamily="34" charset="-122"/>
                  <a:cs typeface="Poppins" pitchFamily="2" charset="0"/>
                </a:rPr>
                <a:t>新增内容解读</a:t>
              </a:r>
              <a:endParaRPr lang="zh-CN" altLang="en-US" sz="2000" b="1" dirty="0">
                <a:solidFill>
                  <a:srgbClr val="377D6C"/>
                </a:solidFill>
                <a:latin typeface="Poppins" pitchFamily="2" charset="0"/>
                <a:ea typeface="思源黑体 CN Regular" pitchFamily="34" charset="-122"/>
                <a:cs typeface="Poppins" pitchFamily="2" charset="0"/>
              </a:endParaRPr>
            </a:p>
          </p:txBody>
        </p:sp>
        <p:grpSp>
          <p:nvGrpSpPr>
            <p:cNvPr id="7" name="组合 52"/>
            <p:cNvGrpSpPr/>
            <p:nvPr/>
          </p:nvGrpSpPr>
          <p:grpSpPr>
            <a:xfrm>
              <a:off x="4572000" y="2811776"/>
              <a:ext cx="624136" cy="624136"/>
              <a:chOff x="3635896" y="843558"/>
              <a:chExt cx="624136" cy="624136"/>
            </a:xfrm>
          </p:grpSpPr>
          <p:sp>
            <p:nvSpPr>
              <p:cNvPr id="54" name="椭圆 53"/>
              <p:cNvSpPr/>
              <p:nvPr/>
            </p:nvSpPr>
            <p:spPr>
              <a:xfrm>
                <a:off x="3635896" y="843558"/>
                <a:ext cx="624136" cy="62413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Poppins" pitchFamily="2" charset="0"/>
                  <a:ea typeface="思源黑体 CN Regular" pitchFamily="34" charset="-122"/>
                  <a:cs typeface="Poppins" pitchFamily="2" charset="0"/>
                </a:endParaRPr>
              </a:p>
            </p:txBody>
          </p:sp>
          <p:sp>
            <p:nvSpPr>
              <p:cNvPr id="55" name="TextBox 19"/>
              <p:cNvSpPr txBox="1">
                <a:spLocks noChangeArrowheads="1"/>
              </p:cNvSpPr>
              <p:nvPr/>
            </p:nvSpPr>
            <p:spPr bwMode="auto">
              <a:xfrm>
                <a:off x="3785122" y="969224"/>
                <a:ext cx="382984" cy="400110"/>
              </a:xfrm>
              <a:prstGeom prst="rect">
                <a:avLst/>
              </a:prstGeom>
              <a:noFill/>
              <a:ln w="9525">
                <a:noFill/>
                <a:miter lim="800000"/>
              </a:ln>
            </p:spPr>
            <p:txBody>
              <a:bodyPr>
                <a:spAutoFit/>
              </a:bodyPr>
              <a:lstStyle/>
              <a:p>
                <a:pPr eaLnBrk="1" hangingPunct="1">
                  <a:buFont typeface="Arial" panose="020B0604020202020204" pitchFamily="34" charset="0"/>
                  <a:buNone/>
                  <a:defRPr/>
                </a:pPr>
                <a:r>
                  <a:rPr lang="en-US" altLang="zh-CN" sz="2000" dirty="0">
                    <a:solidFill>
                      <a:schemeClr val="bg1"/>
                    </a:solidFill>
                    <a:latin typeface="Poppins" pitchFamily="2" charset="0"/>
                    <a:ea typeface="思源黑体 CN Regular" pitchFamily="34" charset="-122"/>
                    <a:cs typeface="Poppins" pitchFamily="2" charset="0"/>
                  </a:rPr>
                  <a:t>3</a:t>
                </a:r>
                <a:endParaRPr lang="zh-CN" altLang="en-US" sz="2000" dirty="0">
                  <a:solidFill>
                    <a:schemeClr val="bg1"/>
                  </a:solidFill>
                  <a:latin typeface="Poppins" pitchFamily="2" charset="0"/>
                  <a:ea typeface="思源黑体 CN Regular" pitchFamily="34" charset="-122"/>
                  <a:cs typeface="Poppins" pitchFamily="2" charset="0"/>
                </a:endParaRPr>
              </a:p>
            </p:txBody>
          </p:sp>
        </p:grpSp>
      </p:grpSp>
      <p:grpSp>
        <p:nvGrpSpPr>
          <p:cNvPr id="8" name="组合 27"/>
          <p:cNvGrpSpPr/>
          <p:nvPr/>
        </p:nvGrpSpPr>
        <p:grpSpPr>
          <a:xfrm>
            <a:off x="5148064" y="3675806"/>
            <a:ext cx="2448272" cy="624136"/>
            <a:chOff x="4572000" y="3795886"/>
            <a:chExt cx="2448272" cy="624136"/>
          </a:xfrm>
        </p:grpSpPr>
        <p:sp>
          <p:nvSpPr>
            <p:cNvPr id="21" name="TextBox 20"/>
            <p:cNvSpPr txBox="1"/>
            <p:nvPr/>
          </p:nvSpPr>
          <p:spPr>
            <a:xfrm>
              <a:off x="5221287" y="3931642"/>
              <a:ext cx="1798985" cy="400110"/>
            </a:xfrm>
            <a:prstGeom prst="rect">
              <a:avLst/>
            </a:prstGeom>
            <a:noFill/>
          </p:spPr>
          <p:txBody>
            <a:bodyPr wrap="square">
              <a:spAutoFit/>
            </a:bodyPr>
            <a:lstStyle/>
            <a:p>
              <a:pPr>
                <a:defRPr/>
              </a:pPr>
              <a:r>
                <a:rPr lang="zh-CN" altLang="en-US" sz="2000" b="1" dirty="0">
                  <a:solidFill>
                    <a:srgbClr val="377D6C"/>
                  </a:solidFill>
                  <a:latin typeface="Poppins" pitchFamily="2" charset="0"/>
                  <a:ea typeface="思源黑体 CN Regular" pitchFamily="34" charset="-122"/>
                  <a:cs typeface="Poppins" pitchFamily="2" charset="0"/>
                </a:rPr>
                <a:t>问题解析</a:t>
              </a:r>
              <a:endParaRPr lang="zh-CN" altLang="en-US" sz="2000" b="1" dirty="0">
                <a:solidFill>
                  <a:srgbClr val="377D6C"/>
                </a:solidFill>
                <a:latin typeface="Poppins" pitchFamily="2" charset="0"/>
                <a:ea typeface="思源黑体 CN Regular" pitchFamily="34" charset="-122"/>
                <a:cs typeface="Poppins" pitchFamily="2" charset="0"/>
              </a:endParaRPr>
            </a:p>
          </p:txBody>
        </p:sp>
        <p:grpSp>
          <p:nvGrpSpPr>
            <p:cNvPr id="10" name="组合 55"/>
            <p:cNvGrpSpPr/>
            <p:nvPr/>
          </p:nvGrpSpPr>
          <p:grpSpPr>
            <a:xfrm>
              <a:off x="4572000" y="3795886"/>
              <a:ext cx="624136" cy="624136"/>
              <a:chOff x="3635896" y="843558"/>
              <a:chExt cx="624136" cy="624136"/>
            </a:xfrm>
          </p:grpSpPr>
          <p:sp>
            <p:nvSpPr>
              <p:cNvPr id="57" name="椭圆 56"/>
              <p:cNvSpPr/>
              <p:nvPr/>
            </p:nvSpPr>
            <p:spPr>
              <a:xfrm>
                <a:off x="3635896" y="843558"/>
                <a:ext cx="624136" cy="62413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Poppins" pitchFamily="2" charset="0"/>
                  <a:ea typeface="思源黑体 CN Regular" pitchFamily="34" charset="-122"/>
                  <a:cs typeface="Poppins" pitchFamily="2" charset="0"/>
                </a:endParaRPr>
              </a:p>
            </p:txBody>
          </p:sp>
          <p:sp>
            <p:nvSpPr>
              <p:cNvPr id="58" name="TextBox 19"/>
              <p:cNvSpPr txBox="1">
                <a:spLocks noChangeArrowheads="1"/>
              </p:cNvSpPr>
              <p:nvPr/>
            </p:nvSpPr>
            <p:spPr bwMode="auto">
              <a:xfrm>
                <a:off x="3785122" y="969224"/>
                <a:ext cx="382984" cy="400110"/>
              </a:xfrm>
              <a:prstGeom prst="rect">
                <a:avLst/>
              </a:prstGeom>
              <a:noFill/>
              <a:ln w="9525">
                <a:noFill/>
                <a:miter lim="800000"/>
              </a:ln>
            </p:spPr>
            <p:txBody>
              <a:bodyPr>
                <a:spAutoFit/>
              </a:bodyPr>
              <a:lstStyle/>
              <a:p>
                <a:pPr eaLnBrk="1" hangingPunct="1">
                  <a:buFont typeface="Arial" panose="020B0604020202020204" pitchFamily="34" charset="0"/>
                  <a:buNone/>
                  <a:defRPr/>
                </a:pPr>
                <a:r>
                  <a:rPr lang="en-US" altLang="zh-CN" sz="2000" dirty="0">
                    <a:solidFill>
                      <a:schemeClr val="bg1"/>
                    </a:solidFill>
                    <a:latin typeface="Poppins" pitchFamily="2" charset="0"/>
                    <a:ea typeface="思源黑体 CN Regular" pitchFamily="34" charset="-122"/>
                    <a:cs typeface="Poppins" pitchFamily="2" charset="0"/>
                  </a:rPr>
                  <a:t>4</a:t>
                </a:r>
                <a:endParaRPr lang="zh-CN" altLang="en-US" sz="2000" dirty="0">
                  <a:solidFill>
                    <a:schemeClr val="bg1"/>
                  </a:solidFill>
                  <a:latin typeface="Poppins" pitchFamily="2" charset="0"/>
                  <a:ea typeface="思源黑体 CN Regular" pitchFamily="34" charset="-122"/>
                  <a:cs typeface="Poppins" pitchFamily="2" charset="0"/>
                </a:endParaRPr>
              </a:p>
            </p:txBody>
          </p:sp>
        </p:grpSp>
      </p:grpSp>
      <p:pic>
        <p:nvPicPr>
          <p:cNvPr id="30"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27" name="TextBox 26"/>
          <p:cNvSpPr txBox="1"/>
          <p:nvPr/>
        </p:nvSpPr>
        <p:spPr>
          <a:xfrm>
            <a:off x="6660232" y="4733701"/>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4" name="副标题 2"/>
          <p:cNvSpPr txBox="1"/>
          <p:nvPr/>
        </p:nvSpPr>
        <p:spPr>
          <a:xfrm>
            <a:off x="611560" y="2571750"/>
            <a:ext cx="7920880" cy="1152128"/>
          </a:xfrm>
          <a:prstGeom prst="rect">
            <a:avLst/>
          </a:prstGeom>
        </p:spPr>
        <p:txBody>
          <a:bodyPr>
            <a:normAutofit/>
          </a:bodyPr>
          <a:lstStyle/>
          <a:p>
            <a:pPr lvl="0" algn="ctr">
              <a:lnSpc>
                <a:spcPct val="90000"/>
              </a:lnSpc>
            </a:pPr>
            <a:r>
              <a:rPr lang="zh-CN" altLang="en-US" sz="4000" b="1" dirty="0">
                <a:solidFill>
                  <a:srgbClr val="007E66"/>
                </a:solidFill>
                <a:latin typeface="Poppins" pitchFamily="2" charset="0"/>
                <a:ea typeface="思源黑体 CN Regular" pitchFamily="34" charset="-122"/>
                <a:cs typeface="Poppins" pitchFamily="2" charset="0"/>
              </a:rPr>
              <a:t>生物制品病毒安全性控制</a:t>
            </a:r>
            <a:endParaRPr lang="zh-CN" altLang="en-US" sz="4000" b="1" dirty="0">
              <a:solidFill>
                <a:srgbClr val="007E66"/>
              </a:solidFill>
              <a:latin typeface="Poppins" pitchFamily="2" charset="0"/>
              <a:ea typeface="思源黑体 CN Regular" pitchFamily="34" charset="-122"/>
              <a:cs typeface="Poppins" pitchFamily="2" charset="0"/>
            </a:endParaRPr>
          </a:p>
          <a:p>
            <a:pPr lvl="0" algn="ctr">
              <a:lnSpc>
                <a:spcPct val="90000"/>
              </a:lnSpc>
            </a:pPr>
            <a:endParaRPr lang="en-US" altLang="zh-CN" sz="4000" b="1" dirty="0">
              <a:solidFill>
                <a:srgbClr val="007E66"/>
              </a:solidFill>
              <a:latin typeface="Poppins" pitchFamily="2" charset="0"/>
              <a:ea typeface="思源黑体 CN Regular" pitchFamily="34" charset="-122"/>
              <a:cs typeface="Poppins" pitchFamily="2" charset="0"/>
            </a:endParaRPr>
          </a:p>
        </p:txBody>
      </p:sp>
      <p:sp>
        <p:nvSpPr>
          <p:cNvPr id="5" name="副标题 2"/>
          <p:cNvSpPr txBox="1"/>
          <p:nvPr/>
        </p:nvSpPr>
        <p:spPr>
          <a:xfrm>
            <a:off x="3311860" y="1491630"/>
            <a:ext cx="2520280" cy="1872208"/>
          </a:xfrm>
          <a:prstGeom prst="rect">
            <a:avLst/>
          </a:prstGeom>
        </p:spPr>
        <p:txBody>
          <a:bodyPr>
            <a:noAutofit/>
          </a:bodyPr>
          <a:lstStyle/>
          <a:p>
            <a:pPr algn="ctr">
              <a:lnSpc>
                <a:spcPct val="90000"/>
              </a:lnSpc>
              <a:buFont typeface="Arial" panose="020B0604020202020204" pitchFamily="34" charset="0"/>
              <a:buNone/>
            </a:pPr>
            <a:r>
              <a:rPr lang="en-US" altLang="zh-CN" sz="7200" b="1" dirty="0">
                <a:solidFill>
                  <a:srgbClr val="007E66"/>
                </a:solidFill>
                <a:latin typeface="Poppins" pitchFamily="2" charset="0"/>
                <a:ea typeface="思源黑体 CN Regular" pitchFamily="34" charset="-122"/>
                <a:cs typeface="Poppins" pitchFamily="2" charset="0"/>
              </a:rPr>
              <a:t>01</a:t>
            </a:r>
            <a:endParaRPr lang="en-US" altLang="zh-CN" sz="7200" b="1" dirty="0">
              <a:solidFill>
                <a:srgbClr val="007E66"/>
              </a:solidFill>
              <a:latin typeface="Poppins" pitchFamily="2" charset="0"/>
              <a:ea typeface="思源黑体 CN Regular" pitchFamily="34" charset="-122"/>
              <a:cs typeface="Poppins" pitchFamily="2" charset="0"/>
            </a:endParaRPr>
          </a:p>
        </p:txBody>
      </p:sp>
      <p:sp>
        <p:nvSpPr>
          <p:cNvPr id="10" name="椭圆 9"/>
          <p:cNvSpPr/>
          <p:nvPr/>
        </p:nvSpPr>
        <p:spPr>
          <a:xfrm>
            <a:off x="-3492896" y="2571750"/>
            <a:ext cx="6071914" cy="607191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6660232" y="4733701"/>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11" name="椭圆 10"/>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467544" y="1785932"/>
            <a:ext cx="8316924" cy="1238929"/>
          </a:xfrm>
          <a:prstGeom prst="rect">
            <a:avLst/>
          </a:prstGeom>
          <a:noFill/>
        </p:spPr>
        <p:txBody>
          <a:bodyPr wrap="square" rtlCol="0">
            <a:spAutoFit/>
          </a:bodyPr>
          <a:lstStyle/>
          <a:p>
            <a:pPr>
              <a:lnSpc>
                <a:spcPct val="150000"/>
              </a:lnSpc>
              <a:spcBef>
                <a:spcPts val="600"/>
              </a:spcBef>
            </a:pPr>
            <a:r>
              <a:rPr lang="zh-CN" altLang="en-US" sz="1600" b="1" dirty="0">
                <a:solidFill>
                  <a:srgbClr val="2A6053"/>
                </a:solidFill>
                <a:latin typeface="思源黑体 CN Regular" pitchFamily="34" charset="-122"/>
                <a:ea typeface="思源黑体 CN Regular" pitchFamily="34" charset="-122"/>
              </a:rPr>
              <a:t>适用范围：</a:t>
            </a:r>
            <a:r>
              <a:rPr lang="zh-CN" altLang="en-US" sz="1600" dirty="0">
                <a:latin typeface="思源黑体 CN Regular" pitchFamily="34" charset="-122"/>
                <a:ea typeface="思源黑体 CN Regular" pitchFamily="34" charset="-122"/>
              </a:rPr>
              <a:t>以微生物或人</a:t>
            </a:r>
            <a:r>
              <a:rPr lang="en-US" altLang="zh-CN" sz="1600" dirty="0">
                <a:latin typeface="思源黑体 CN Regular" pitchFamily="34" charset="-122"/>
                <a:ea typeface="思源黑体 CN Regular" pitchFamily="34" charset="-122"/>
              </a:rPr>
              <a:t>/</a:t>
            </a:r>
            <a:r>
              <a:rPr lang="zh-CN" altLang="en-US" sz="1600" dirty="0">
                <a:latin typeface="思源黑体 CN Regular" pitchFamily="34" charset="-122"/>
                <a:ea typeface="思源黑体 CN Regular" pitchFamily="34" charset="-122"/>
              </a:rPr>
              <a:t>动物源的细胞、组织和体液等为起始原材料，其制备过程或制剂中可能添加人或动物来源的原材料或辅料。</a:t>
            </a:r>
            <a:endParaRPr lang="en-US" altLang="zh-CN" sz="1600" dirty="0">
              <a:latin typeface="思源黑体 CN Regular" pitchFamily="34" charset="-122"/>
              <a:ea typeface="思源黑体 CN Regular" pitchFamily="34" charset="-122"/>
            </a:endParaRPr>
          </a:p>
          <a:p>
            <a:pPr>
              <a:lnSpc>
                <a:spcPct val="150000"/>
              </a:lnSpc>
              <a:spcBef>
                <a:spcPts val="600"/>
              </a:spcBef>
            </a:pPr>
            <a:r>
              <a:rPr lang="zh-CN" altLang="en-US" sz="1600" dirty="0">
                <a:latin typeface="思源黑体 CN Regular" pitchFamily="34" charset="-122"/>
                <a:ea typeface="思源黑体 CN Regular" pitchFamily="34" charset="-122"/>
              </a:rPr>
              <a:t>起始原材料、辅料潜在的病毒污染是影响产品安全性的关键因素。</a:t>
            </a:r>
            <a:endParaRPr lang="zh-CN" altLang="en-US" sz="1600" dirty="0">
              <a:latin typeface="思源黑体 CN Regular" pitchFamily="34" charset="-122"/>
              <a:ea typeface="思源黑体 CN Regular" pitchFamily="34" charset="-122"/>
            </a:endParaRPr>
          </a:p>
        </p:txBody>
      </p:sp>
      <p:sp>
        <p:nvSpPr>
          <p:cNvPr id="10" name="TextBox 9"/>
          <p:cNvSpPr txBox="1"/>
          <p:nvPr/>
        </p:nvSpPr>
        <p:spPr>
          <a:xfrm>
            <a:off x="395536" y="546815"/>
            <a:ext cx="6048672" cy="583565"/>
          </a:xfrm>
          <a:prstGeom prst="rect">
            <a:avLst/>
          </a:prstGeom>
          <a:noFill/>
        </p:spPr>
        <p:txBody>
          <a:bodyPr wrap="square" rtlCol="0">
            <a:spAutoFit/>
          </a:bodyPr>
          <a:lstStyle/>
          <a:p>
            <a:pPr defTabSz="685800"/>
            <a:r>
              <a:rPr lang="zh-CN" altLang="en-US" sz="3200" b="1" dirty="0">
                <a:solidFill>
                  <a:srgbClr val="377D6C"/>
                </a:solidFill>
                <a:latin typeface="思源黑体 CN Normal" panose="020B0400000000000000" pitchFamily="34" charset="-122"/>
                <a:ea typeface="思源黑体 CN Normal" panose="020B0400000000000000" pitchFamily="34" charset="-122"/>
              </a:rPr>
              <a:t>生物制品病毒安全性控制</a:t>
            </a:r>
            <a:endParaRPr lang="zh-CN" altLang="en-US" sz="3200" b="1" dirty="0">
              <a:solidFill>
                <a:srgbClr val="377D6C"/>
              </a:solidFill>
              <a:latin typeface="思源黑体 CN Normal" panose="020B0400000000000000" pitchFamily="34" charset="-122"/>
              <a:ea typeface="思源黑体 CN Normal" panose="020B0400000000000000" pitchFamily="34" charset="-122"/>
            </a:endParaRPr>
          </a:p>
        </p:txBody>
      </p:sp>
      <p:sp>
        <p:nvSpPr>
          <p:cNvPr id="9" name="TextBox 8"/>
          <p:cNvSpPr txBox="1"/>
          <p:nvPr/>
        </p:nvSpPr>
        <p:spPr>
          <a:xfrm>
            <a:off x="6660232" y="4733701"/>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9" name="椭圆 8"/>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0"/>
          <p:cNvSpPr txBox="1"/>
          <p:nvPr/>
        </p:nvSpPr>
        <p:spPr>
          <a:xfrm>
            <a:off x="395536" y="627534"/>
            <a:ext cx="6048672" cy="583565"/>
          </a:xfrm>
          <a:prstGeom prst="rect">
            <a:avLst/>
          </a:prstGeom>
          <a:noFill/>
        </p:spPr>
        <p:txBody>
          <a:bodyPr wrap="square" rtlCol="0">
            <a:spAutoFit/>
          </a:bodyPr>
          <a:lstStyle/>
          <a:p>
            <a:pPr defTabSz="685800"/>
            <a:r>
              <a:rPr lang="zh-CN" altLang="en-US" sz="3200" b="1" dirty="0">
                <a:solidFill>
                  <a:srgbClr val="377D6C"/>
                </a:solidFill>
                <a:latin typeface="思源黑体 CN Regular" pitchFamily="34" charset="-122"/>
                <a:ea typeface="思源黑体 CN Regular" pitchFamily="34" charset="-122"/>
              </a:rPr>
              <a:t>主要法规</a:t>
            </a:r>
            <a:endParaRPr lang="zh-CN" altLang="en-US" sz="3200" b="1" dirty="0">
              <a:solidFill>
                <a:srgbClr val="377D6C"/>
              </a:solidFill>
              <a:latin typeface="思源黑体 CN Regular" pitchFamily="34" charset="-122"/>
              <a:ea typeface="思源黑体 CN Regular" pitchFamily="34" charset="-122"/>
            </a:endParaRPr>
          </a:p>
        </p:txBody>
      </p:sp>
      <p:sp>
        <p:nvSpPr>
          <p:cNvPr id="10" name="TextBox 9"/>
          <p:cNvSpPr txBox="1"/>
          <p:nvPr/>
        </p:nvSpPr>
        <p:spPr>
          <a:xfrm>
            <a:off x="6660232" y="4733701"/>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endParaRPr>
          </a:p>
        </p:txBody>
      </p:sp>
      <p:sp>
        <p:nvSpPr>
          <p:cNvPr id="2" name="文本框 1"/>
          <p:cNvSpPr txBox="1"/>
          <p:nvPr/>
        </p:nvSpPr>
        <p:spPr>
          <a:xfrm>
            <a:off x="212725" y="1214428"/>
            <a:ext cx="8502679" cy="3257815"/>
          </a:xfrm>
          <a:prstGeom prst="rect">
            <a:avLst/>
          </a:prstGeom>
          <a:noFill/>
        </p:spPr>
        <p:txBody>
          <a:bodyPr wrap="square" rtlCol="0">
            <a:spAutoFit/>
          </a:bodyPr>
          <a:lstStyle/>
          <a:p>
            <a:pPr marL="285750" indent="-285750" algn="l">
              <a:lnSpc>
                <a:spcPct val="130000"/>
              </a:lnSpc>
              <a:spcBef>
                <a:spcPts val="600"/>
              </a:spcBef>
              <a:buClrTx/>
              <a:buSzTx/>
              <a:buFont typeface="Arial" panose="020B0604020202020204" pitchFamily="34" charset="0"/>
              <a:buChar char="•"/>
            </a:pPr>
            <a:r>
              <a:rPr lang="zh-CN" altLang="en-US" sz="1200" b="1" dirty="0">
                <a:solidFill>
                  <a:srgbClr val="2A6053"/>
                </a:solidFill>
                <a:latin typeface="Poppins" pitchFamily="2" charset="0"/>
                <a:ea typeface="思源黑体 CN Regular" pitchFamily="34" charset="-122"/>
                <a:cs typeface="Poppins" pitchFamily="2" charset="0"/>
                <a:sym typeface="+mn-ea"/>
              </a:rPr>
              <a:t>《中国药典》2020年版 三部 生物制品病毒安全性控制 二 （四）</a:t>
            </a:r>
            <a:endParaRPr lang="zh-CN" altLang="en-US" sz="1200" b="1" dirty="0">
              <a:solidFill>
                <a:srgbClr val="2A6053"/>
              </a:solidFill>
              <a:latin typeface="Poppins" pitchFamily="2" charset="0"/>
              <a:ea typeface="思源黑体 CN Regular" pitchFamily="34" charset="-122"/>
              <a:cs typeface="Poppins" pitchFamily="2" charset="0"/>
            </a:endParaRPr>
          </a:p>
          <a:p>
            <a:pPr marL="285750" indent="-285750" algn="l">
              <a:lnSpc>
                <a:spcPct val="130000"/>
              </a:lnSpc>
              <a:spcBef>
                <a:spcPts val="600"/>
              </a:spcBef>
              <a:buClrTx/>
              <a:buSzTx/>
              <a:buFont typeface="Arial" panose="020B0604020202020204" pitchFamily="34" charset="0"/>
              <a:buChar char="•"/>
            </a:pPr>
            <a:r>
              <a:rPr lang="zh-CN" altLang="en-US" sz="1200" b="1" dirty="0">
                <a:solidFill>
                  <a:srgbClr val="2A6053"/>
                </a:solidFill>
                <a:latin typeface="Poppins" pitchFamily="2" charset="0"/>
                <a:ea typeface="思源黑体 CN Regular" pitchFamily="34" charset="-122"/>
                <a:cs typeface="Poppins" pitchFamily="2" charset="0"/>
              </a:rPr>
              <a:t>《来源于人或动物细胞系生物技术产品的病毒安全性评价》ICH Q5A（R1）</a:t>
            </a:r>
            <a:endParaRPr lang="zh-CN" altLang="en-US" sz="1200" b="1" dirty="0">
              <a:solidFill>
                <a:srgbClr val="2A6053"/>
              </a:solidFill>
              <a:latin typeface="Poppins" pitchFamily="2" charset="0"/>
              <a:ea typeface="思源黑体 CN Regular" pitchFamily="34" charset="-122"/>
              <a:cs typeface="Poppins" pitchFamily="2" charset="0"/>
            </a:endParaRPr>
          </a:p>
          <a:p>
            <a:pPr marL="285750" indent="-285750" algn="l">
              <a:lnSpc>
                <a:spcPct val="130000"/>
              </a:lnSpc>
              <a:spcBef>
                <a:spcPts val="600"/>
              </a:spcBef>
              <a:buClrTx/>
              <a:buSzTx/>
              <a:buFont typeface="Arial" panose="020B0604020202020204" pitchFamily="34" charset="0"/>
              <a:buChar char="•"/>
            </a:pPr>
            <a:r>
              <a:rPr lang="zh-CN" altLang="en-US" sz="1200" b="1" dirty="0">
                <a:solidFill>
                  <a:srgbClr val="2A6053"/>
                </a:solidFill>
                <a:latin typeface="Poppins" pitchFamily="2" charset="0"/>
                <a:ea typeface="思源黑体 CN Regular" pitchFamily="34" charset="-122"/>
                <a:cs typeface="Poppins" pitchFamily="2" charset="0"/>
                <a:sym typeface="+mn-ea"/>
              </a:rPr>
              <a:t>《生物组织提取制品和真核细胞表达制品的病毒安全性评价技术审评一般原则》【S】GPH3-1（2005）</a:t>
            </a:r>
            <a:endParaRPr lang="zh-CN" altLang="en-US" sz="1200" b="1" dirty="0">
              <a:solidFill>
                <a:srgbClr val="2A6053"/>
              </a:solidFill>
              <a:latin typeface="Poppins" pitchFamily="2" charset="0"/>
              <a:ea typeface="思源黑体 CN Regular" pitchFamily="34" charset="-122"/>
              <a:cs typeface="Poppins" pitchFamily="2" charset="0"/>
            </a:endParaRPr>
          </a:p>
          <a:p>
            <a:pPr marL="285750" indent="-285750" algn="l">
              <a:lnSpc>
                <a:spcPct val="130000"/>
              </a:lnSpc>
              <a:spcBef>
                <a:spcPts val="600"/>
              </a:spcBef>
              <a:buClrTx/>
              <a:buSzTx/>
              <a:buFont typeface="Arial" panose="020B0604020202020204" pitchFamily="34" charset="0"/>
              <a:buChar char="•"/>
            </a:pPr>
            <a:r>
              <a:rPr lang="zh-CN" altLang="en-US" sz="1200" b="1" dirty="0">
                <a:solidFill>
                  <a:srgbClr val="2A6053"/>
                </a:solidFill>
                <a:latin typeface="Poppins" pitchFamily="2" charset="0"/>
                <a:ea typeface="思源黑体 CN Regular" pitchFamily="34" charset="-122"/>
                <a:cs typeface="Poppins" pitchFamily="2" charset="0"/>
              </a:rPr>
              <a:t>US FDA Points to Consider in the Manufacturing and Testing of Monoclonal Antibody Products for Human Use, 1997</a:t>
            </a:r>
            <a:endParaRPr lang="zh-CN" altLang="en-US" sz="1200" b="1" dirty="0">
              <a:solidFill>
                <a:srgbClr val="2A6053"/>
              </a:solidFill>
              <a:latin typeface="Poppins" pitchFamily="2" charset="0"/>
              <a:ea typeface="思源黑体 CN Regular" pitchFamily="34" charset="-122"/>
              <a:cs typeface="Poppins" pitchFamily="2" charset="0"/>
            </a:endParaRPr>
          </a:p>
          <a:p>
            <a:pPr marL="285750" indent="-285750" algn="l">
              <a:lnSpc>
                <a:spcPct val="130000"/>
              </a:lnSpc>
              <a:spcBef>
                <a:spcPts val="600"/>
              </a:spcBef>
              <a:buClrTx/>
              <a:buSzTx/>
              <a:buFont typeface="Arial" panose="020B0604020202020204" pitchFamily="34" charset="0"/>
              <a:buChar char="•"/>
            </a:pPr>
            <a:r>
              <a:rPr lang="zh-CN" altLang="en-US" sz="1200" b="1" dirty="0">
                <a:solidFill>
                  <a:srgbClr val="2A6053"/>
                </a:solidFill>
                <a:latin typeface="Poppins" pitchFamily="2" charset="0"/>
                <a:ea typeface="思源黑体 CN Regular" pitchFamily="34" charset="-122"/>
                <a:cs typeface="Poppins" pitchFamily="2" charset="0"/>
              </a:rPr>
              <a:t>US FDA Points to Consider in the Characterization of Cell Lines Used to Produce Biologicals, 1993</a:t>
            </a:r>
            <a:endParaRPr lang="zh-CN" altLang="en-US" sz="1200" b="1" dirty="0">
              <a:solidFill>
                <a:srgbClr val="2A6053"/>
              </a:solidFill>
              <a:latin typeface="Poppins" pitchFamily="2" charset="0"/>
              <a:ea typeface="思源黑体 CN Regular" pitchFamily="34" charset="-122"/>
              <a:cs typeface="Poppins" pitchFamily="2" charset="0"/>
            </a:endParaRPr>
          </a:p>
          <a:p>
            <a:pPr marL="285750" indent="-285750">
              <a:lnSpc>
                <a:spcPct val="130000"/>
              </a:lnSpc>
              <a:spcBef>
                <a:spcPts val="600"/>
              </a:spcBef>
              <a:buFont typeface="Arial" panose="020B0604020202020204" pitchFamily="34" charset="0"/>
              <a:buChar char="•"/>
            </a:pPr>
            <a:r>
              <a:rPr lang="en-US" altLang="en-US" sz="1200" b="1" dirty="0">
                <a:solidFill>
                  <a:srgbClr val="2A6053"/>
                </a:solidFill>
                <a:latin typeface="Poppins" pitchFamily="2" charset="0"/>
                <a:ea typeface="思源黑体 CN Regular" pitchFamily="34" charset="-122"/>
                <a:cs typeface="Poppins" pitchFamily="2" charset="0"/>
              </a:rPr>
              <a:t>EMEA/CHMP/BWP/398498, 2005, 2008 Guideline on virus safety evaluation of biotechnological investigational medicinal products</a:t>
            </a:r>
            <a:endParaRPr lang="zh-CN" altLang="en-US" sz="1200" b="1" dirty="0">
              <a:solidFill>
                <a:srgbClr val="2A6053"/>
              </a:solidFill>
              <a:latin typeface="Poppins" pitchFamily="2" charset="0"/>
              <a:ea typeface="思源黑体 CN Regular" pitchFamily="34" charset="-122"/>
              <a:cs typeface="Poppins" pitchFamily="2" charset="0"/>
            </a:endParaRPr>
          </a:p>
          <a:p>
            <a:pPr marL="285750" indent="-285750">
              <a:lnSpc>
                <a:spcPct val="130000"/>
              </a:lnSpc>
              <a:spcBef>
                <a:spcPts val="600"/>
              </a:spcBef>
              <a:buFont typeface="Arial" panose="020B0604020202020204" pitchFamily="34" charset="0"/>
              <a:buChar char="•"/>
            </a:pPr>
            <a:r>
              <a:rPr lang="en-US" altLang="en-US" sz="1200" b="1" dirty="0">
                <a:solidFill>
                  <a:srgbClr val="2A6053"/>
                </a:solidFill>
                <a:latin typeface="Poppins" pitchFamily="2" charset="0"/>
                <a:ea typeface="思源黑体 CN Regular" pitchFamily="34" charset="-122"/>
                <a:cs typeface="Poppins" pitchFamily="2" charset="0"/>
              </a:rPr>
              <a:t>EMEA/CHMP/BWP/268/95, 1996 Note for guidance on virus validation studies the design, contribution and interpretation of studies validating the inactivation and removal of viruses</a:t>
            </a:r>
            <a:endParaRPr lang="en-US" altLang="zh-CN" sz="1200" b="1" dirty="0">
              <a:solidFill>
                <a:srgbClr val="2A6053"/>
              </a:solidFill>
              <a:latin typeface="Poppins" pitchFamily="2" charset="0"/>
              <a:ea typeface="思源黑体 CN Regular" pitchFamily="34" charset="-122"/>
              <a:cs typeface="Poppins" pitchFamily="2" charset="0"/>
            </a:endParaRPr>
          </a:p>
          <a:p>
            <a:pPr marL="285750" indent="-285750" algn="l">
              <a:lnSpc>
                <a:spcPct val="130000"/>
              </a:lnSpc>
              <a:spcBef>
                <a:spcPts val="600"/>
              </a:spcBef>
              <a:buClrTx/>
              <a:buSzTx/>
              <a:buFont typeface="Arial" panose="020B0604020202020204" pitchFamily="34" charset="0"/>
              <a:buChar char="•"/>
            </a:pPr>
            <a:r>
              <a:rPr lang="en-US" altLang="zh-CN" sz="1200" b="1" dirty="0">
                <a:solidFill>
                  <a:srgbClr val="2A6053"/>
                </a:solidFill>
                <a:latin typeface="Poppins" pitchFamily="2" charset="0"/>
                <a:ea typeface="思源黑体 CN Regular" pitchFamily="34" charset="-122"/>
                <a:cs typeface="Poppins" pitchFamily="2" charset="0"/>
              </a:rPr>
              <a:t>……</a:t>
            </a:r>
            <a:endParaRPr lang="en-US" altLang="zh-CN" sz="1200" b="1" dirty="0">
              <a:solidFill>
                <a:srgbClr val="2A6053"/>
              </a:solidFill>
              <a:latin typeface="Poppins" pitchFamily="2" charset="0"/>
              <a:ea typeface="思源黑体 CN Regular" pitchFamily="34" charset="-122"/>
              <a:cs typeface="Poppins" pitchFamily="2" charset="0"/>
            </a:endParaRP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11" name="椭圆 10"/>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324544" y="1491630"/>
            <a:ext cx="8424936" cy="3487936"/>
            <a:chOff x="35496" y="1275606"/>
            <a:chExt cx="8424936" cy="3487936"/>
          </a:xfrm>
        </p:grpSpPr>
        <p:graphicFrame>
          <p:nvGraphicFramePr>
            <p:cNvPr id="12" name="图示 11"/>
            <p:cNvGraphicFramePr/>
            <p:nvPr/>
          </p:nvGraphicFramePr>
          <p:xfrm>
            <a:off x="35496" y="1275606"/>
            <a:ext cx="5472608" cy="34879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0" name="图示 9"/>
            <p:cNvGraphicFramePr/>
            <p:nvPr/>
          </p:nvGraphicFramePr>
          <p:xfrm>
            <a:off x="2267744" y="1347614"/>
            <a:ext cx="6192688" cy="325613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pSp>
      <p:grpSp>
        <p:nvGrpSpPr>
          <p:cNvPr id="13" name="组合 12"/>
          <p:cNvGrpSpPr/>
          <p:nvPr/>
        </p:nvGrpSpPr>
        <p:grpSpPr>
          <a:xfrm>
            <a:off x="5240263" y="1582801"/>
            <a:ext cx="2822029" cy="3140789"/>
            <a:chOff x="5600303" y="1352947"/>
            <a:chExt cx="2822029" cy="3140789"/>
          </a:xfrm>
        </p:grpSpPr>
        <p:sp>
          <p:nvSpPr>
            <p:cNvPr id="14" name="TextBox 13"/>
            <p:cNvSpPr txBox="1"/>
            <p:nvPr/>
          </p:nvSpPr>
          <p:spPr>
            <a:xfrm>
              <a:off x="5686028" y="1352947"/>
              <a:ext cx="2088232" cy="430887"/>
            </a:xfrm>
            <a:prstGeom prst="rect">
              <a:avLst/>
            </a:prstGeom>
            <a:noFill/>
          </p:spPr>
          <p:txBody>
            <a:bodyPr wrap="square" rtlCol="0">
              <a:spAutoFit/>
            </a:bodyPr>
            <a:lstStyle/>
            <a:p>
              <a:pPr>
                <a:buClr>
                  <a:srgbClr val="377D6C"/>
                </a:buClr>
                <a:buFont typeface="Wingdings" panose="05000000000000000000" pitchFamily="2" charset="2"/>
                <a:buChar char="ü"/>
              </a:pPr>
              <a:r>
                <a:rPr lang="zh-CN" altLang="en-US" sz="1100" b="1" dirty="0">
                  <a:solidFill>
                    <a:srgbClr val="377D6C"/>
                  </a:solidFill>
                  <a:latin typeface="思源黑体 CN Normal" panose="020B0400000000000000" pitchFamily="34" charset="-122"/>
                  <a:ea typeface="思源黑体 CN Normal" panose="020B0400000000000000" pitchFamily="34" charset="-122"/>
                </a:rPr>
                <a:t> 人血浆来源风险控制</a:t>
              </a:r>
              <a:endParaRPr lang="en-US" altLang="zh-CN" sz="1100" b="1" dirty="0">
                <a:solidFill>
                  <a:srgbClr val="377D6C"/>
                </a:solidFill>
                <a:latin typeface="思源黑体 CN Normal" panose="020B0400000000000000" pitchFamily="34" charset="-122"/>
                <a:ea typeface="思源黑体 CN Normal" panose="020B0400000000000000" pitchFamily="34" charset="-122"/>
              </a:endParaRPr>
            </a:p>
            <a:p>
              <a:pPr>
                <a:buClr>
                  <a:srgbClr val="377D6C"/>
                </a:buClr>
                <a:buFont typeface="Wingdings" panose="05000000000000000000" pitchFamily="2" charset="2"/>
                <a:buChar char="ü"/>
              </a:pPr>
              <a:r>
                <a:rPr lang="zh-CN" altLang="en-US" sz="1100" b="1" dirty="0">
                  <a:solidFill>
                    <a:srgbClr val="377D6C"/>
                  </a:solidFill>
                  <a:latin typeface="思源黑体 CN Normal" panose="020B0400000000000000" pitchFamily="34" charset="-122"/>
                  <a:ea typeface="思源黑体 CN Normal" panose="020B0400000000000000" pitchFamily="34" charset="-122"/>
                </a:rPr>
                <a:t> 病毒清除能力</a:t>
              </a:r>
              <a:endParaRPr lang="zh-CN" altLang="en-US" sz="1100" b="1" dirty="0">
                <a:solidFill>
                  <a:srgbClr val="377D6C"/>
                </a:solidFill>
                <a:latin typeface="思源黑体 CN Normal" panose="020B0400000000000000" pitchFamily="34" charset="-122"/>
                <a:ea typeface="思源黑体 CN Normal" panose="020B0400000000000000" pitchFamily="34" charset="-122"/>
              </a:endParaRPr>
            </a:p>
          </p:txBody>
        </p:sp>
        <p:sp>
          <p:nvSpPr>
            <p:cNvPr id="15" name="TextBox 14"/>
            <p:cNvSpPr txBox="1"/>
            <p:nvPr/>
          </p:nvSpPr>
          <p:spPr>
            <a:xfrm>
              <a:off x="6228184" y="1995686"/>
              <a:ext cx="2088232" cy="430887"/>
            </a:xfrm>
            <a:prstGeom prst="rect">
              <a:avLst/>
            </a:prstGeom>
            <a:noFill/>
          </p:spPr>
          <p:txBody>
            <a:bodyPr wrap="square" rtlCol="0">
              <a:spAutoFit/>
            </a:bodyPr>
            <a:lstStyle/>
            <a:p>
              <a:pPr>
                <a:buClr>
                  <a:srgbClr val="377D6C"/>
                </a:buClr>
                <a:buFont typeface="Wingdings" panose="05000000000000000000" pitchFamily="2" charset="2"/>
                <a:buChar char="ü"/>
              </a:pPr>
              <a:r>
                <a:rPr lang="zh-CN" altLang="en-US" sz="1100" b="1" dirty="0">
                  <a:solidFill>
                    <a:srgbClr val="377D6C"/>
                  </a:solidFill>
                  <a:latin typeface="思源黑体 CN Normal" panose="020B0400000000000000" pitchFamily="34" charset="-122"/>
                  <a:ea typeface="思源黑体 CN Normal" panose="020B0400000000000000" pitchFamily="34" charset="-122"/>
                </a:rPr>
                <a:t> 起始原料风险控制</a:t>
              </a:r>
              <a:endParaRPr lang="en-US" altLang="zh-CN" sz="1100" b="1" dirty="0">
                <a:solidFill>
                  <a:srgbClr val="377D6C"/>
                </a:solidFill>
                <a:latin typeface="思源黑体 CN Normal" panose="020B0400000000000000" pitchFamily="34" charset="-122"/>
                <a:ea typeface="思源黑体 CN Normal" panose="020B0400000000000000" pitchFamily="34" charset="-122"/>
              </a:endParaRPr>
            </a:p>
            <a:p>
              <a:pPr>
                <a:buClr>
                  <a:srgbClr val="377D6C"/>
                </a:buClr>
                <a:buFont typeface="Wingdings" panose="05000000000000000000" pitchFamily="2" charset="2"/>
                <a:buChar char="ü"/>
              </a:pPr>
              <a:r>
                <a:rPr lang="zh-CN" altLang="en-US" sz="1100" b="1" dirty="0">
                  <a:solidFill>
                    <a:srgbClr val="377D6C"/>
                  </a:solidFill>
                  <a:latin typeface="思源黑体 CN Normal" panose="020B0400000000000000" pitchFamily="34" charset="-122"/>
                  <a:ea typeface="思源黑体 CN Normal" panose="020B0400000000000000" pitchFamily="34" charset="-122"/>
                </a:rPr>
                <a:t> 病毒清除能力</a:t>
              </a:r>
              <a:endParaRPr lang="zh-CN" altLang="en-US" sz="1100" b="1" dirty="0">
                <a:solidFill>
                  <a:srgbClr val="377D6C"/>
                </a:solidFill>
                <a:latin typeface="思源黑体 CN Normal" panose="020B0400000000000000" pitchFamily="34" charset="-122"/>
                <a:ea typeface="思源黑体 CN Normal" panose="020B0400000000000000" pitchFamily="34" charset="-122"/>
              </a:endParaRPr>
            </a:p>
          </p:txBody>
        </p:sp>
        <p:sp>
          <p:nvSpPr>
            <p:cNvPr id="16" name="TextBox 15"/>
            <p:cNvSpPr txBox="1"/>
            <p:nvPr/>
          </p:nvSpPr>
          <p:spPr>
            <a:xfrm>
              <a:off x="6334100" y="2863974"/>
              <a:ext cx="2088232" cy="261610"/>
            </a:xfrm>
            <a:prstGeom prst="rect">
              <a:avLst/>
            </a:prstGeom>
            <a:noFill/>
          </p:spPr>
          <p:txBody>
            <a:bodyPr wrap="square" rtlCol="0">
              <a:spAutoFit/>
            </a:bodyPr>
            <a:lstStyle/>
            <a:p>
              <a:pPr>
                <a:buClr>
                  <a:srgbClr val="377D6C"/>
                </a:buClr>
                <a:buFont typeface="Wingdings" panose="05000000000000000000" pitchFamily="2" charset="2"/>
                <a:buChar char="ü"/>
              </a:pPr>
              <a:r>
                <a:rPr lang="zh-CN" altLang="en-US" sz="1100" b="1" dirty="0">
                  <a:solidFill>
                    <a:srgbClr val="377D6C"/>
                  </a:solidFill>
                  <a:latin typeface="思源黑体 CN Normal" panose="020B0400000000000000" pitchFamily="34" charset="-122"/>
                  <a:ea typeface="思源黑体 CN Normal" panose="020B0400000000000000" pitchFamily="34" charset="-122"/>
                </a:rPr>
                <a:t> 病毒污染来源控制</a:t>
              </a:r>
              <a:endParaRPr lang="en-US" altLang="zh-CN" sz="1100" b="1" dirty="0">
                <a:solidFill>
                  <a:srgbClr val="377D6C"/>
                </a:solidFill>
                <a:latin typeface="思源黑体 CN Normal" panose="020B0400000000000000" pitchFamily="34" charset="-122"/>
                <a:ea typeface="思源黑体 CN Normal" panose="020B0400000000000000" pitchFamily="34" charset="-122"/>
              </a:endParaRPr>
            </a:p>
          </p:txBody>
        </p:sp>
        <p:sp>
          <p:nvSpPr>
            <p:cNvPr id="17" name="TextBox 16"/>
            <p:cNvSpPr txBox="1"/>
            <p:nvPr/>
          </p:nvSpPr>
          <p:spPr>
            <a:xfrm>
              <a:off x="6228184" y="3525828"/>
              <a:ext cx="2088232" cy="430887"/>
            </a:xfrm>
            <a:prstGeom prst="rect">
              <a:avLst/>
            </a:prstGeom>
            <a:noFill/>
          </p:spPr>
          <p:txBody>
            <a:bodyPr wrap="square" rtlCol="0">
              <a:spAutoFit/>
            </a:bodyPr>
            <a:lstStyle/>
            <a:p>
              <a:pPr>
                <a:buClr>
                  <a:srgbClr val="377D6C"/>
                </a:buClr>
                <a:buFont typeface="Wingdings" panose="05000000000000000000" pitchFamily="2" charset="2"/>
                <a:buChar char="ü"/>
              </a:pPr>
              <a:r>
                <a:rPr lang="zh-CN" altLang="en-US" sz="1100" b="1" dirty="0">
                  <a:solidFill>
                    <a:srgbClr val="377D6C"/>
                  </a:solidFill>
                  <a:latin typeface="思源黑体 CN Normal" panose="020B0400000000000000" pitchFamily="34" charset="-122"/>
                  <a:ea typeface="思源黑体 CN Normal" panose="020B0400000000000000" pitchFamily="34" charset="-122"/>
                </a:rPr>
                <a:t>病毒污染来源控制</a:t>
              </a:r>
              <a:endParaRPr lang="en-US" altLang="zh-CN" sz="1100" b="1" dirty="0">
                <a:solidFill>
                  <a:srgbClr val="377D6C"/>
                </a:solidFill>
                <a:latin typeface="思源黑体 CN Normal" panose="020B0400000000000000" pitchFamily="34" charset="-122"/>
                <a:ea typeface="思源黑体 CN Normal" panose="020B0400000000000000" pitchFamily="34" charset="-122"/>
              </a:endParaRPr>
            </a:p>
            <a:p>
              <a:pPr>
                <a:buClr>
                  <a:srgbClr val="377D6C"/>
                </a:buClr>
                <a:buFont typeface="Wingdings" panose="05000000000000000000" pitchFamily="2" charset="2"/>
                <a:buChar char="ü"/>
              </a:pPr>
              <a:r>
                <a:rPr lang="zh-CN" altLang="en-US" sz="1100" b="1" dirty="0">
                  <a:solidFill>
                    <a:srgbClr val="377D6C"/>
                  </a:solidFill>
                  <a:latin typeface="思源黑体 CN Normal" panose="020B0400000000000000" pitchFamily="34" charset="-122"/>
                  <a:ea typeface="思源黑体 CN Normal" panose="020B0400000000000000" pitchFamily="34" charset="-122"/>
                </a:rPr>
                <a:t> 病毒清除能力</a:t>
              </a:r>
              <a:endParaRPr lang="zh-CN" altLang="en-US" sz="1100" b="1" dirty="0">
                <a:solidFill>
                  <a:srgbClr val="377D6C"/>
                </a:solidFill>
                <a:latin typeface="思源黑体 CN Normal" panose="020B0400000000000000" pitchFamily="34" charset="-122"/>
                <a:ea typeface="思源黑体 CN Normal" panose="020B0400000000000000" pitchFamily="34" charset="-122"/>
              </a:endParaRPr>
            </a:p>
          </p:txBody>
        </p:sp>
        <p:sp>
          <p:nvSpPr>
            <p:cNvPr id="18" name="TextBox 17"/>
            <p:cNvSpPr txBox="1"/>
            <p:nvPr/>
          </p:nvSpPr>
          <p:spPr>
            <a:xfrm>
              <a:off x="5600303" y="4232126"/>
              <a:ext cx="2088232" cy="261610"/>
            </a:xfrm>
            <a:prstGeom prst="rect">
              <a:avLst/>
            </a:prstGeom>
            <a:noFill/>
          </p:spPr>
          <p:txBody>
            <a:bodyPr wrap="square" rtlCol="0">
              <a:spAutoFit/>
            </a:bodyPr>
            <a:lstStyle/>
            <a:p>
              <a:pPr>
                <a:buClr>
                  <a:srgbClr val="377D6C"/>
                </a:buClr>
                <a:buFont typeface="Wingdings" panose="05000000000000000000" pitchFamily="2" charset="2"/>
                <a:buChar char="ü"/>
              </a:pPr>
              <a:r>
                <a:rPr lang="zh-CN" altLang="en-US" sz="1100" b="1" dirty="0">
                  <a:solidFill>
                    <a:srgbClr val="377D6C"/>
                  </a:solidFill>
                  <a:latin typeface="思源黑体 CN Normal" panose="020B0400000000000000" pitchFamily="34" charset="-122"/>
                  <a:ea typeface="思源黑体 CN Normal" panose="020B0400000000000000" pitchFamily="34" charset="-122"/>
                </a:rPr>
                <a:t>病毒污染来源控制</a:t>
              </a:r>
              <a:endParaRPr lang="en-US" altLang="zh-CN" sz="1100" b="1" dirty="0">
                <a:solidFill>
                  <a:srgbClr val="377D6C"/>
                </a:solidFill>
                <a:latin typeface="思源黑体 CN Normal" panose="020B0400000000000000" pitchFamily="34" charset="-122"/>
                <a:ea typeface="思源黑体 CN Normal" panose="020B0400000000000000" pitchFamily="34" charset="-122"/>
              </a:endParaRPr>
            </a:p>
          </p:txBody>
        </p:sp>
      </p:grpSp>
      <p:sp>
        <p:nvSpPr>
          <p:cNvPr id="20" name="TextBox 19"/>
          <p:cNvSpPr txBox="1"/>
          <p:nvPr/>
        </p:nvSpPr>
        <p:spPr>
          <a:xfrm>
            <a:off x="395536" y="546815"/>
            <a:ext cx="6048672" cy="583565"/>
          </a:xfrm>
          <a:prstGeom prst="rect">
            <a:avLst/>
          </a:prstGeom>
          <a:noFill/>
        </p:spPr>
        <p:txBody>
          <a:bodyPr wrap="square" rtlCol="0">
            <a:spAutoFit/>
          </a:bodyPr>
          <a:lstStyle/>
          <a:p>
            <a:pPr defTabSz="685800"/>
            <a:r>
              <a:rPr lang="zh-CN" altLang="en-US" sz="3200" b="1" dirty="0">
                <a:solidFill>
                  <a:srgbClr val="377D6C"/>
                </a:solidFill>
                <a:latin typeface="思源黑体 CN Normal" panose="020B0400000000000000" pitchFamily="34" charset="-122"/>
                <a:ea typeface="思源黑体 CN Normal" panose="020B0400000000000000" pitchFamily="34" charset="-122"/>
              </a:rPr>
              <a:t>生物制品病毒安全性控制</a:t>
            </a:r>
            <a:endParaRPr lang="zh-CN" altLang="en-US" sz="3200" b="1" dirty="0">
              <a:solidFill>
                <a:srgbClr val="377D6C"/>
              </a:solidFill>
              <a:latin typeface="思源黑体 CN Normal" panose="020B0400000000000000" pitchFamily="34" charset="-122"/>
              <a:ea typeface="思源黑体 CN Normal" panose="020B0400000000000000" pitchFamily="34" charset="-122"/>
            </a:endParaRPr>
          </a:p>
        </p:txBody>
      </p:sp>
      <p:sp>
        <p:nvSpPr>
          <p:cNvPr id="21" name="TextBox 20"/>
          <p:cNvSpPr txBox="1"/>
          <p:nvPr/>
        </p:nvSpPr>
        <p:spPr>
          <a:xfrm>
            <a:off x="6660232" y="4733701"/>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图片 3"/>
          <p:cNvPicPr>
            <a:picLocks noChangeAspect="1" noChangeArrowheads="1"/>
          </p:cNvPicPr>
          <p:nvPr/>
        </p:nvPicPr>
        <p:blipFill>
          <a:blip r:embed="rId1" cstate="print"/>
          <a:srcRect/>
          <a:stretch>
            <a:fillRect/>
          </a:stretch>
        </p:blipFill>
        <p:spPr bwMode="auto">
          <a:xfrm>
            <a:off x="-17476" y="1470936"/>
            <a:ext cx="9163050" cy="2781300"/>
          </a:xfrm>
          <a:prstGeom prst="rect">
            <a:avLst/>
          </a:prstGeom>
          <a:noFill/>
          <a:ln w="9525">
            <a:noFill/>
            <a:miter lim="800000"/>
            <a:headEnd/>
            <a:tailEnd/>
          </a:ln>
        </p:spPr>
      </p:pic>
      <p:sp>
        <p:nvSpPr>
          <p:cNvPr id="8196" name="文本框 6"/>
          <p:cNvSpPr txBox="1">
            <a:spLocks noChangeArrowheads="1"/>
          </p:cNvSpPr>
          <p:nvPr/>
        </p:nvSpPr>
        <p:spPr bwMode="auto">
          <a:xfrm>
            <a:off x="1757934" y="1383627"/>
            <a:ext cx="2093986" cy="307777"/>
          </a:xfrm>
          <a:prstGeom prst="rect">
            <a:avLst/>
          </a:prstGeom>
          <a:noFill/>
          <a:ln w="9525">
            <a:noFill/>
            <a:miter lim="800000"/>
          </a:ln>
        </p:spPr>
        <p:txBody>
          <a:bodyPr wrap="square">
            <a:spAutoFit/>
          </a:bodyPr>
          <a:lstStyle/>
          <a:p>
            <a:r>
              <a:rPr lang="zh-CN" altLang="en-US" sz="1400" b="1" dirty="0">
                <a:solidFill>
                  <a:srgbClr val="377D6C"/>
                </a:solidFill>
                <a:latin typeface="思源黑体 CN Normal" panose="020B0400000000000000" pitchFamily="34" charset="-122"/>
                <a:ea typeface="思源黑体 CN Normal" panose="020B0400000000000000" pitchFamily="34" charset="-122"/>
              </a:rPr>
              <a:t>来源控制</a:t>
            </a:r>
            <a:endParaRPr lang="zh-CN" altLang="en-US" sz="1400" b="1" dirty="0">
              <a:solidFill>
                <a:srgbClr val="377D6C"/>
              </a:solidFill>
              <a:latin typeface="思源黑体 CN Normal" panose="020B0400000000000000" pitchFamily="34" charset="-122"/>
              <a:ea typeface="思源黑体 CN Normal" panose="020B0400000000000000" pitchFamily="34" charset="-122"/>
            </a:endParaRPr>
          </a:p>
        </p:txBody>
      </p:sp>
      <p:sp>
        <p:nvSpPr>
          <p:cNvPr id="8197" name="文本框 7"/>
          <p:cNvSpPr txBox="1">
            <a:spLocks noChangeArrowheads="1"/>
          </p:cNvSpPr>
          <p:nvPr/>
        </p:nvSpPr>
        <p:spPr bwMode="auto">
          <a:xfrm>
            <a:off x="1403648" y="1639317"/>
            <a:ext cx="2232248" cy="492443"/>
          </a:xfrm>
          <a:prstGeom prst="rect">
            <a:avLst/>
          </a:prstGeom>
          <a:noFill/>
          <a:ln w="9525">
            <a:noFill/>
            <a:miter lim="800000"/>
          </a:ln>
        </p:spPr>
        <p:txBody>
          <a:bodyPr wrap="square">
            <a:spAutoFit/>
          </a:bodyPr>
          <a:lstStyle/>
          <a:p>
            <a:pPr indent="-457200">
              <a:lnSpc>
                <a:spcPct val="130000"/>
              </a:lnSpc>
            </a:pPr>
            <a:r>
              <a:rPr lang="en-US" altLang="zh-CN" sz="1000" dirty="0">
                <a:latin typeface="Poppins" pitchFamily="2" charset="0"/>
                <a:ea typeface="思源黑体 CN Normal" panose="020B0400000000000000" pitchFamily="34" charset="-122"/>
                <a:cs typeface="Poppins" pitchFamily="2" charset="0"/>
              </a:rPr>
              <a:t>1</a:t>
            </a:r>
            <a:r>
              <a:rPr lang="zh-CN" altLang="en-US" sz="1000" dirty="0">
                <a:latin typeface="Poppins" pitchFamily="2" charset="0"/>
                <a:ea typeface="思源黑体 CN Normal" panose="020B0400000000000000" pitchFamily="34" charset="-122"/>
                <a:cs typeface="Poppins" pitchFamily="2" charset="0"/>
              </a:rPr>
              <a:t>、起始原料</a:t>
            </a:r>
            <a:endParaRPr lang="en-US" altLang="zh-CN" sz="1000" dirty="0">
              <a:latin typeface="Poppins" pitchFamily="2" charset="0"/>
              <a:ea typeface="思源黑体 CN Normal" panose="020B0400000000000000" pitchFamily="34" charset="-122"/>
              <a:cs typeface="Poppins" pitchFamily="2" charset="0"/>
            </a:endParaRPr>
          </a:p>
          <a:p>
            <a:pPr indent="-457200">
              <a:lnSpc>
                <a:spcPct val="130000"/>
              </a:lnSpc>
            </a:pPr>
            <a:r>
              <a:rPr lang="en-US" altLang="zh-CN" sz="1000" dirty="0">
                <a:latin typeface="Poppins" pitchFamily="2" charset="0"/>
                <a:ea typeface="思源黑体 CN Normal" panose="020B0400000000000000" pitchFamily="34" charset="-122"/>
                <a:cs typeface="Poppins" pitchFamily="2" charset="0"/>
              </a:rPr>
              <a:t>2</a:t>
            </a:r>
            <a:r>
              <a:rPr lang="zh-CN" altLang="en-US" sz="1000" dirty="0">
                <a:latin typeface="Poppins" pitchFamily="2" charset="0"/>
                <a:ea typeface="思源黑体 CN Normal" panose="020B0400000000000000" pitchFamily="34" charset="-122"/>
                <a:cs typeface="Poppins" pitchFamily="2" charset="0"/>
              </a:rPr>
              <a:t>、原材料辅料</a:t>
            </a:r>
            <a:endParaRPr lang="zh-CN" altLang="en-US" sz="1000" dirty="0">
              <a:latin typeface="Poppins" pitchFamily="2" charset="0"/>
              <a:ea typeface="思源黑体 CN Normal" panose="020B0400000000000000" pitchFamily="34" charset="-122"/>
              <a:cs typeface="Poppins" pitchFamily="2" charset="0"/>
            </a:endParaRPr>
          </a:p>
        </p:txBody>
      </p:sp>
      <p:cxnSp>
        <p:nvCxnSpPr>
          <p:cNvPr id="9" name="直接连接符 8"/>
          <p:cNvCxnSpPr/>
          <p:nvPr/>
        </p:nvCxnSpPr>
        <p:spPr>
          <a:xfrm>
            <a:off x="2824163" y="1536041"/>
            <a:ext cx="552450" cy="0"/>
          </a:xfrm>
          <a:prstGeom prst="line">
            <a:avLst/>
          </a:prstGeom>
          <a:ln w="19050">
            <a:solidFill>
              <a:srgbClr val="377D6C"/>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3376613" y="1537615"/>
            <a:ext cx="331787" cy="258762"/>
          </a:xfrm>
          <a:prstGeom prst="line">
            <a:avLst/>
          </a:prstGeom>
          <a:ln w="19050">
            <a:solidFill>
              <a:srgbClr val="377D6C"/>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5741988" y="1536041"/>
            <a:ext cx="552450" cy="0"/>
          </a:xfrm>
          <a:prstGeom prst="line">
            <a:avLst/>
          </a:prstGeom>
          <a:ln w="19050">
            <a:solidFill>
              <a:srgbClr val="377D6C"/>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5410200" y="1537615"/>
            <a:ext cx="331788" cy="258762"/>
          </a:xfrm>
          <a:prstGeom prst="line">
            <a:avLst/>
          </a:prstGeom>
          <a:ln w="19050">
            <a:solidFill>
              <a:srgbClr val="377D6C"/>
            </a:solidFill>
          </a:ln>
        </p:spPr>
        <p:style>
          <a:lnRef idx="1">
            <a:schemeClr val="accent1"/>
          </a:lnRef>
          <a:fillRef idx="0">
            <a:schemeClr val="accent1"/>
          </a:fillRef>
          <a:effectRef idx="0">
            <a:schemeClr val="accent1"/>
          </a:effectRef>
          <a:fontRef idx="minor">
            <a:schemeClr val="tx1"/>
          </a:fontRef>
        </p:style>
      </p:cxnSp>
      <p:sp>
        <p:nvSpPr>
          <p:cNvPr id="8202" name="文本框 12"/>
          <p:cNvSpPr txBox="1">
            <a:spLocks noChangeArrowheads="1"/>
          </p:cNvSpPr>
          <p:nvPr/>
        </p:nvSpPr>
        <p:spPr bwMode="auto">
          <a:xfrm>
            <a:off x="6294438" y="1383627"/>
            <a:ext cx="2093986" cy="307777"/>
          </a:xfrm>
          <a:prstGeom prst="rect">
            <a:avLst/>
          </a:prstGeom>
          <a:noFill/>
          <a:ln w="9525">
            <a:noFill/>
            <a:miter lim="800000"/>
          </a:ln>
        </p:spPr>
        <p:txBody>
          <a:bodyPr wrap="square">
            <a:spAutoFit/>
          </a:bodyPr>
          <a:lstStyle/>
          <a:p>
            <a:r>
              <a:rPr lang="zh-CN" altLang="en-US" sz="1400" b="1" dirty="0">
                <a:solidFill>
                  <a:srgbClr val="377D6C"/>
                </a:solidFill>
                <a:latin typeface="思源黑体 CN Normal" panose="020B0400000000000000" pitchFamily="34" charset="-122"/>
                <a:ea typeface="思源黑体 CN Normal" panose="020B0400000000000000" pitchFamily="34" charset="-122"/>
              </a:rPr>
              <a:t>病毒清除工艺验证</a:t>
            </a:r>
            <a:endParaRPr lang="zh-CN" altLang="en-US" sz="1400" b="1" dirty="0">
              <a:solidFill>
                <a:srgbClr val="377D6C"/>
              </a:solidFill>
              <a:latin typeface="思源黑体 CN Normal" panose="020B0400000000000000" pitchFamily="34" charset="-122"/>
              <a:ea typeface="思源黑体 CN Normal" panose="020B0400000000000000" pitchFamily="34" charset="-122"/>
            </a:endParaRPr>
          </a:p>
        </p:txBody>
      </p:sp>
      <p:sp>
        <p:nvSpPr>
          <p:cNvPr id="8203" name="文本框 13"/>
          <p:cNvSpPr txBox="1">
            <a:spLocks noChangeArrowheads="1"/>
          </p:cNvSpPr>
          <p:nvPr/>
        </p:nvSpPr>
        <p:spPr bwMode="auto">
          <a:xfrm>
            <a:off x="6294438" y="1639317"/>
            <a:ext cx="2518322" cy="1092607"/>
          </a:xfrm>
          <a:prstGeom prst="rect">
            <a:avLst/>
          </a:prstGeom>
          <a:noFill/>
          <a:ln w="9525">
            <a:noFill/>
            <a:miter lim="800000"/>
          </a:ln>
        </p:spPr>
        <p:txBody>
          <a:bodyPr wrap="square">
            <a:spAutoFit/>
          </a:bodyPr>
          <a:lstStyle/>
          <a:p>
            <a:pPr>
              <a:lnSpc>
                <a:spcPct val="130000"/>
              </a:lnSpc>
            </a:pPr>
            <a:r>
              <a:rPr lang="en-US" altLang="zh-CN" sz="1000" dirty="0">
                <a:latin typeface="思源黑体 CN Normal" panose="020B0400000000000000" pitchFamily="34" charset="-122"/>
                <a:ea typeface="思源黑体 CN Normal" panose="020B0400000000000000" pitchFamily="34" charset="-122"/>
              </a:rPr>
              <a:t>1</a:t>
            </a:r>
            <a:r>
              <a:rPr lang="zh-CN" altLang="en-US" sz="1000" dirty="0">
                <a:latin typeface="思源黑体 CN Normal" panose="020B0400000000000000" pitchFamily="34" charset="-122"/>
                <a:ea typeface="思源黑体 CN Normal" panose="020B0400000000000000" pitchFamily="34" charset="-122"/>
              </a:rPr>
              <a:t>、一般要求</a:t>
            </a:r>
            <a:endParaRPr lang="en-US" altLang="zh-CN" sz="1000" dirty="0">
              <a:latin typeface="思源黑体 CN Normal" panose="020B0400000000000000" pitchFamily="34" charset="-122"/>
              <a:ea typeface="思源黑体 CN Normal" panose="020B0400000000000000" pitchFamily="34" charset="-122"/>
            </a:endParaRPr>
          </a:p>
          <a:p>
            <a:pPr>
              <a:lnSpc>
                <a:spcPct val="130000"/>
              </a:lnSpc>
            </a:pPr>
            <a:r>
              <a:rPr lang="en-US" altLang="zh-CN" sz="1000" dirty="0">
                <a:latin typeface="思源黑体 CN Normal" panose="020B0400000000000000" pitchFamily="34" charset="-122"/>
                <a:ea typeface="思源黑体 CN Normal" panose="020B0400000000000000" pitchFamily="34" charset="-122"/>
              </a:rPr>
              <a:t>2</a:t>
            </a:r>
            <a:r>
              <a:rPr lang="zh-CN" altLang="en-US" sz="1000" dirty="0">
                <a:latin typeface="思源黑体 CN Normal" panose="020B0400000000000000" pitchFamily="34" charset="-122"/>
                <a:ea typeface="思源黑体 CN Normal" panose="020B0400000000000000" pitchFamily="34" charset="-122"/>
              </a:rPr>
              <a:t>、检测方法</a:t>
            </a:r>
            <a:endParaRPr lang="en-US" altLang="zh-CN" sz="1000" dirty="0">
              <a:latin typeface="思源黑体 CN Normal" panose="020B0400000000000000" pitchFamily="34" charset="-122"/>
              <a:ea typeface="思源黑体 CN Normal" panose="020B0400000000000000" pitchFamily="34" charset="-122"/>
            </a:endParaRPr>
          </a:p>
          <a:p>
            <a:pPr>
              <a:lnSpc>
                <a:spcPct val="130000"/>
              </a:lnSpc>
            </a:pPr>
            <a:r>
              <a:rPr lang="en-US" altLang="zh-CN" sz="1000" dirty="0">
                <a:latin typeface="思源黑体 CN Normal" panose="020B0400000000000000" pitchFamily="34" charset="-122"/>
                <a:ea typeface="思源黑体 CN Normal" panose="020B0400000000000000" pitchFamily="34" charset="-122"/>
              </a:rPr>
              <a:t>3</a:t>
            </a:r>
            <a:r>
              <a:rPr lang="zh-CN" altLang="en-US" sz="1000" dirty="0">
                <a:latin typeface="思源黑体 CN Normal" panose="020B0400000000000000" pitchFamily="34" charset="-122"/>
                <a:ea typeface="思源黑体 CN Normal" panose="020B0400000000000000" pitchFamily="34" charset="-122"/>
              </a:rPr>
              <a:t>、病毒清除效果的评估</a:t>
            </a:r>
            <a:endParaRPr lang="en-US" altLang="zh-CN" sz="1000" dirty="0">
              <a:latin typeface="思源黑体 CN Normal" panose="020B0400000000000000" pitchFamily="34" charset="-122"/>
              <a:ea typeface="思源黑体 CN Normal" panose="020B0400000000000000" pitchFamily="34" charset="-122"/>
            </a:endParaRPr>
          </a:p>
          <a:p>
            <a:pPr>
              <a:lnSpc>
                <a:spcPct val="130000"/>
              </a:lnSpc>
            </a:pPr>
            <a:r>
              <a:rPr lang="en-US" altLang="zh-CN" sz="1000" dirty="0">
                <a:latin typeface="思源黑体 CN Normal" panose="020B0400000000000000" pitchFamily="34" charset="-122"/>
                <a:ea typeface="思源黑体 CN Normal" panose="020B0400000000000000" pitchFamily="34" charset="-122"/>
              </a:rPr>
              <a:t>4</a:t>
            </a:r>
            <a:r>
              <a:rPr lang="zh-CN" altLang="en-US" sz="1000" dirty="0">
                <a:latin typeface="思源黑体 CN Normal" panose="020B0400000000000000" pitchFamily="34" charset="-122"/>
                <a:ea typeface="思源黑体 CN Normal" panose="020B0400000000000000" pitchFamily="34" charset="-122"/>
              </a:rPr>
              <a:t>、统计分析</a:t>
            </a:r>
            <a:endParaRPr lang="zh-CN" altLang="en-US" sz="1000" dirty="0">
              <a:latin typeface="思源黑体 CN Normal" panose="020B0400000000000000" pitchFamily="34" charset="-122"/>
              <a:ea typeface="思源黑体 CN Normal" panose="020B0400000000000000" pitchFamily="34" charset="-122"/>
            </a:endParaRPr>
          </a:p>
          <a:p>
            <a:pPr>
              <a:lnSpc>
                <a:spcPct val="130000"/>
              </a:lnSpc>
            </a:pPr>
            <a:r>
              <a:rPr lang="en-US" altLang="zh-CN" sz="1000" dirty="0">
                <a:latin typeface="思源黑体 CN Normal" panose="020B0400000000000000" pitchFamily="34" charset="-122"/>
                <a:ea typeface="思源黑体 CN Normal" panose="020B0400000000000000" pitchFamily="34" charset="-122"/>
              </a:rPr>
              <a:t>5</a:t>
            </a:r>
            <a:r>
              <a:rPr lang="zh-CN" altLang="en-US" sz="1000" dirty="0">
                <a:latin typeface="思源黑体 CN Normal" panose="020B0400000000000000" pitchFamily="34" charset="-122"/>
                <a:ea typeface="思源黑体 CN Normal" panose="020B0400000000000000" pitchFamily="34" charset="-122"/>
              </a:rPr>
              <a:t>、工艺变更对病毒清除的影响</a:t>
            </a:r>
            <a:endParaRPr lang="zh-CN" altLang="en-US" sz="1000" dirty="0">
              <a:latin typeface="思源黑体 CN Normal" panose="020B0400000000000000" pitchFamily="34" charset="-122"/>
              <a:ea typeface="思源黑体 CN Normal" panose="020B0400000000000000" pitchFamily="34" charset="-122"/>
            </a:endParaRPr>
          </a:p>
        </p:txBody>
      </p:sp>
      <p:sp>
        <p:nvSpPr>
          <p:cNvPr id="8204" name="文本框 14"/>
          <p:cNvSpPr txBox="1">
            <a:spLocks noChangeArrowheads="1"/>
          </p:cNvSpPr>
          <p:nvPr/>
        </p:nvSpPr>
        <p:spPr bwMode="auto">
          <a:xfrm>
            <a:off x="1547664" y="4049026"/>
            <a:ext cx="2093986" cy="307777"/>
          </a:xfrm>
          <a:prstGeom prst="rect">
            <a:avLst/>
          </a:prstGeom>
          <a:noFill/>
          <a:ln w="9525">
            <a:noFill/>
            <a:miter lim="800000"/>
          </a:ln>
        </p:spPr>
        <p:txBody>
          <a:bodyPr wrap="square">
            <a:spAutoFit/>
          </a:bodyPr>
          <a:lstStyle/>
          <a:p>
            <a:r>
              <a:rPr lang="zh-CN" altLang="en-US" sz="1400" b="1" dirty="0">
                <a:solidFill>
                  <a:srgbClr val="377D6C"/>
                </a:solidFill>
                <a:latin typeface="思源黑体 CN Normal" panose="020B0400000000000000" pitchFamily="34" charset="-122"/>
                <a:ea typeface="思源黑体 CN Normal" panose="020B0400000000000000" pitchFamily="34" charset="-122"/>
              </a:rPr>
              <a:t>生产过程控制</a:t>
            </a:r>
            <a:endParaRPr lang="zh-CN" altLang="en-US" sz="1400" b="1" dirty="0">
              <a:solidFill>
                <a:srgbClr val="377D6C"/>
              </a:solidFill>
              <a:latin typeface="思源黑体 CN Normal" panose="020B0400000000000000" pitchFamily="34" charset="-122"/>
              <a:ea typeface="思源黑体 CN Normal" panose="020B0400000000000000" pitchFamily="34" charset="-122"/>
            </a:endParaRPr>
          </a:p>
        </p:txBody>
      </p:sp>
      <p:sp>
        <p:nvSpPr>
          <p:cNvPr id="8205" name="文本框 15"/>
          <p:cNvSpPr txBox="1">
            <a:spLocks noChangeArrowheads="1"/>
          </p:cNvSpPr>
          <p:nvPr/>
        </p:nvSpPr>
        <p:spPr bwMode="auto">
          <a:xfrm>
            <a:off x="1547664" y="4311555"/>
            <a:ext cx="1689214" cy="492443"/>
          </a:xfrm>
          <a:prstGeom prst="rect">
            <a:avLst/>
          </a:prstGeom>
          <a:noFill/>
          <a:ln w="9525">
            <a:noFill/>
            <a:miter lim="800000"/>
          </a:ln>
        </p:spPr>
        <p:txBody>
          <a:bodyPr wrap="square">
            <a:spAutoFit/>
          </a:bodyPr>
          <a:lstStyle/>
          <a:p>
            <a:pPr>
              <a:lnSpc>
                <a:spcPct val="130000"/>
              </a:lnSpc>
            </a:pPr>
            <a:r>
              <a:rPr lang="en-US" altLang="zh-CN" sz="1000" dirty="0">
                <a:latin typeface="思源黑体 CN Normal" panose="020B0400000000000000" pitchFamily="34" charset="-122"/>
                <a:ea typeface="思源黑体 CN Normal" panose="020B0400000000000000" pitchFamily="34" charset="-122"/>
              </a:rPr>
              <a:t>1</a:t>
            </a:r>
            <a:r>
              <a:rPr lang="zh-CN" altLang="en-US" sz="1000" dirty="0">
                <a:latin typeface="思源黑体 CN Normal" panose="020B0400000000000000" pitchFamily="34" charset="-122"/>
                <a:ea typeface="思源黑体 CN Normal" panose="020B0400000000000000" pitchFamily="34" charset="-122"/>
              </a:rPr>
              <a:t>、产品生产工艺</a:t>
            </a:r>
            <a:endParaRPr lang="zh-CN" altLang="en-US" sz="1000" dirty="0">
              <a:latin typeface="思源黑体 CN Normal" panose="020B0400000000000000" pitchFamily="34" charset="-122"/>
              <a:ea typeface="思源黑体 CN Normal" panose="020B0400000000000000" pitchFamily="34" charset="-122"/>
            </a:endParaRPr>
          </a:p>
          <a:p>
            <a:pPr>
              <a:lnSpc>
                <a:spcPct val="130000"/>
              </a:lnSpc>
            </a:pPr>
            <a:r>
              <a:rPr lang="en-US" altLang="zh-CN" sz="1000" dirty="0">
                <a:latin typeface="思源黑体 CN Normal" panose="020B0400000000000000" pitchFamily="34" charset="-122"/>
                <a:ea typeface="思源黑体 CN Normal" panose="020B0400000000000000" pitchFamily="34" charset="-122"/>
              </a:rPr>
              <a:t>2</a:t>
            </a:r>
            <a:r>
              <a:rPr lang="zh-CN" altLang="en-US" sz="1000" dirty="0">
                <a:latin typeface="思源黑体 CN Normal" panose="020B0400000000000000" pitchFamily="34" charset="-122"/>
                <a:ea typeface="思源黑体 CN Normal" panose="020B0400000000000000" pitchFamily="34" charset="-122"/>
              </a:rPr>
              <a:t>、特定病毒清除工艺步骤</a:t>
            </a:r>
            <a:endParaRPr lang="zh-CN" altLang="en-US" sz="1000" dirty="0">
              <a:latin typeface="思源黑体 CN Normal" panose="020B0400000000000000" pitchFamily="34" charset="-122"/>
              <a:ea typeface="思源黑体 CN Normal" panose="020B0400000000000000" pitchFamily="34" charset="-122"/>
            </a:endParaRPr>
          </a:p>
        </p:txBody>
      </p:sp>
      <p:cxnSp>
        <p:nvCxnSpPr>
          <p:cNvPr id="17" name="直接连接符 16"/>
          <p:cNvCxnSpPr/>
          <p:nvPr/>
        </p:nvCxnSpPr>
        <p:spPr>
          <a:xfrm>
            <a:off x="2824163" y="4195090"/>
            <a:ext cx="552450" cy="0"/>
          </a:xfrm>
          <a:prstGeom prst="line">
            <a:avLst/>
          </a:prstGeom>
          <a:ln w="19050">
            <a:solidFill>
              <a:srgbClr val="377D6C"/>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3376613" y="3936327"/>
            <a:ext cx="331787" cy="258763"/>
          </a:xfrm>
          <a:prstGeom prst="line">
            <a:avLst/>
          </a:prstGeom>
          <a:ln w="19050">
            <a:solidFill>
              <a:srgbClr val="377D6C"/>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600000" flipH="1" flipV="1">
            <a:off x="5430927" y="3951956"/>
            <a:ext cx="331788" cy="216000"/>
          </a:xfrm>
          <a:prstGeom prst="line">
            <a:avLst/>
          </a:prstGeom>
          <a:ln w="19050">
            <a:solidFill>
              <a:srgbClr val="377D6C"/>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5741988" y="4195090"/>
            <a:ext cx="552450" cy="0"/>
          </a:xfrm>
          <a:prstGeom prst="line">
            <a:avLst/>
          </a:prstGeom>
          <a:ln w="19050">
            <a:solidFill>
              <a:srgbClr val="377D6C"/>
            </a:solidFill>
          </a:ln>
        </p:spPr>
        <p:style>
          <a:lnRef idx="1">
            <a:schemeClr val="accent1"/>
          </a:lnRef>
          <a:fillRef idx="0">
            <a:schemeClr val="accent1"/>
          </a:fillRef>
          <a:effectRef idx="0">
            <a:schemeClr val="accent1"/>
          </a:effectRef>
          <a:fontRef idx="minor">
            <a:schemeClr val="tx1"/>
          </a:fontRef>
        </p:style>
      </p:cxnSp>
      <p:sp>
        <p:nvSpPr>
          <p:cNvPr id="8210" name="文本框 20"/>
          <p:cNvSpPr txBox="1">
            <a:spLocks noChangeArrowheads="1"/>
          </p:cNvSpPr>
          <p:nvPr/>
        </p:nvSpPr>
        <p:spPr bwMode="auto">
          <a:xfrm>
            <a:off x="6294438" y="4049026"/>
            <a:ext cx="2093986" cy="307777"/>
          </a:xfrm>
          <a:prstGeom prst="rect">
            <a:avLst/>
          </a:prstGeom>
          <a:noFill/>
          <a:ln w="9525">
            <a:noFill/>
            <a:miter lim="800000"/>
          </a:ln>
        </p:spPr>
        <p:txBody>
          <a:bodyPr wrap="square">
            <a:spAutoFit/>
          </a:bodyPr>
          <a:lstStyle/>
          <a:p>
            <a:r>
              <a:rPr lang="zh-CN" altLang="en-US" sz="1400" b="1" dirty="0">
                <a:solidFill>
                  <a:srgbClr val="377D6C"/>
                </a:solidFill>
                <a:latin typeface="思源黑体 CN Normal" panose="020B0400000000000000" pitchFamily="34" charset="-122"/>
                <a:ea typeface="思源黑体 CN Normal" panose="020B0400000000000000" pitchFamily="34" charset="-122"/>
              </a:rPr>
              <a:t>产品病毒污染的检测</a:t>
            </a:r>
            <a:endParaRPr lang="zh-CN" altLang="en-US" sz="1400" b="1" dirty="0">
              <a:solidFill>
                <a:srgbClr val="377D6C"/>
              </a:solidFill>
              <a:latin typeface="思源黑体 CN Normal" panose="020B0400000000000000" pitchFamily="34" charset="-122"/>
              <a:ea typeface="思源黑体 CN Normal" panose="020B0400000000000000" pitchFamily="34" charset="-122"/>
            </a:endParaRPr>
          </a:p>
        </p:txBody>
      </p:sp>
      <p:sp>
        <p:nvSpPr>
          <p:cNvPr id="8211" name="文本框 21"/>
          <p:cNvSpPr txBox="1">
            <a:spLocks noChangeArrowheads="1"/>
          </p:cNvSpPr>
          <p:nvPr/>
        </p:nvSpPr>
        <p:spPr bwMode="auto">
          <a:xfrm>
            <a:off x="6248598" y="4311555"/>
            <a:ext cx="2518322" cy="492443"/>
          </a:xfrm>
          <a:prstGeom prst="rect">
            <a:avLst/>
          </a:prstGeom>
          <a:noFill/>
          <a:ln w="9525">
            <a:noFill/>
            <a:miter lim="800000"/>
          </a:ln>
        </p:spPr>
        <p:txBody>
          <a:bodyPr wrap="square">
            <a:spAutoFit/>
          </a:bodyPr>
          <a:lstStyle/>
          <a:p>
            <a:pPr>
              <a:lnSpc>
                <a:spcPct val="130000"/>
              </a:lnSpc>
            </a:pPr>
            <a:r>
              <a:rPr lang="en-US" altLang="zh-CN" sz="1000" dirty="0">
                <a:latin typeface="思源黑体 CN Normal" panose="020B0400000000000000" pitchFamily="34" charset="-122"/>
                <a:ea typeface="思源黑体 CN Normal" panose="020B0400000000000000" pitchFamily="34" charset="-122"/>
              </a:rPr>
              <a:t>1</a:t>
            </a:r>
            <a:r>
              <a:rPr lang="zh-CN" altLang="en-US" sz="1000" dirty="0">
                <a:latin typeface="思源黑体 CN Normal" panose="020B0400000000000000" pitchFamily="34" charset="-122"/>
                <a:ea typeface="思源黑体 CN Normal" panose="020B0400000000000000" pitchFamily="34" charset="-122"/>
              </a:rPr>
              <a:t>、病毒污染检测设置的原则</a:t>
            </a:r>
            <a:endParaRPr lang="en-US" altLang="zh-CN" sz="1000" dirty="0">
              <a:latin typeface="思源黑体 CN Normal" panose="020B0400000000000000" pitchFamily="34" charset="-122"/>
              <a:ea typeface="思源黑体 CN Normal" panose="020B0400000000000000" pitchFamily="34" charset="-122"/>
            </a:endParaRPr>
          </a:p>
          <a:p>
            <a:pPr>
              <a:lnSpc>
                <a:spcPct val="130000"/>
              </a:lnSpc>
            </a:pPr>
            <a:r>
              <a:rPr lang="en-US" altLang="zh-CN" sz="1000" dirty="0">
                <a:latin typeface="思源黑体 CN Normal" panose="020B0400000000000000" pitchFamily="34" charset="-122"/>
                <a:ea typeface="思源黑体 CN Normal" panose="020B0400000000000000" pitchFamily="34" charset="-122"/>
              </a:rPr>
              <a:t>2</a:t>
            </a:r>
            <a:r>
              <a:rPr lang="zh-CN" altLang="en-US" sz="1000" dirty="0">
                <a:latin typeface="思源黑体 CN Normal" panose="020B0400000000000000" pitchFamily="34" charset="-122"/>
                <a:ea typeface="思源黑体 CN Normal" panose="020B0400000000000000" pitchFamily="34" charset="-122"/>
              </a:rPr>
              <a:t>、病毒污染检测方法的选择</a:t>
            </a:r>
            <a:endParaRPr lang="zh-CN" altLang="en-US" sz="1000" dirty="0">
              <a:latin typeface="思源黑体 CN Normal" panose="020B0400000000000000" pitchFamily="34" charset="-122"/>
              <a:ea typeface="思源黑体 CN Normal" panose="020B0400000000000000" pitchFamily="34" charset="-122"/>
            </a:endParaRPr>
          </a:p>
        </p:txBody>
      </p:sp>
      <p:grpSp>
        <p:nvGrpSpPr>
          <p:cNvPr id="22" name="组合 21"/>
          <p:cNvGrpSpPr/>
          <p:nvPr/>
        </p:nvGrpSpPr>
        <p:grpSpPr>
          <a:xfrm>
            <a:off x="3391297" y="1661266"/>
            <a:ext cx="2376270" cy="2392037"/>
            <a:chOff x="1872202" y="864098"/>
            <a:chExt cx="1728203" cy="1759738"/>
          </a:xfrm>
          <a:solidFill>
            <a:srgbClr val="47B897"/>
          </a:solidFill>
        </p:grpSpPr>
        <p:sp>
          <p:nvSpPr>
            <p:cNvPr id="23" name="椭圆 22"/>
            <p:cNvSpPr/>
            <p:nvPr/>
          </p:nvSpPr>
          <p:spPr>
            <a:xfrm>
              <a:off x="1872202" y="864098"/>
              <a:ext cx="1728203" cy="1759738"/>
            </a:xfrm>
            <a:prstGeom prst="ellipse">
              <a:avLst/>
            </a:prstGeom>
            <a:grpFill/>
          </p:spPr>
          <p:style>
            <a:lnRef idx="2">
              <a:schemeClr val="lt1">
                <a:hueOff val="0"/>
                <a:satOff val="0"/>
                <a:lumOff val="0"/>
                <a:alphaOff val="0"/>
              </a:schemeClr>
            </a:lnRef>
            <a:fillRef idx="1">
              <a:scrgbClr r="0" g="0" b="0"/>
            </a:fillRef>
            <a:effectRef idx="0">
              <a:schemeClr val="accent2">
                <a:alpha val="50000"/>
                <a:hueOff val="0"/>
                <a:satOff val="0"/>
                <a:lumOff val="0"/>
                <a:alphaOff val="0"/>
              </a:schemeClr>
            </a:effectRef>
            <a:fontRef idx="minor">
              <a:schemeClr val="tx1"/>
            </a:fontRef>
          </p:style>
        </p:sp>
        <p:sp>
          <p:nvSpPr>
            <p:cNvPr id="24" name="椭圆 4"/>
            <p:cNvSpPr/>
            <p:nvPr/>
          </p:nvSpPr>
          <p:spPr>
            <a:xfrm>
              <a:off x="2061658" y="1061409"/>
              <a:ext cx="1338782" cy="1363214"/>
            </a:xfrm>
            <a:prstGeom prst="ellipse">
              <a:avLst/>
            </a:prstGeom>
            <a:solidFill>
              <a:srgbClr val="377D6C"/>
            </a:solidFill>
          </p:spPr>
          <p:style>
            <a:lnRef idx="0">
              <a:scrgbClr r="0" g="0" b="0"/>
            </a:lnRef>
            <a:fillRef idx="0">
              <a:scrgbClr r="0" g="0" b="0"/>
            </a:fillRef>
            <a:effectRef idx="0">
              <a:scrgbClr r="0" g="0" b="0"/>
            </a:effectRef>
            <a:fontRef idx="minor">
              <a:schemeClr val="tx1"/>
            </a:fontRef>
          </p:style>
          <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zh-CN" altLang="en-US" sz="2400" b="1" dirty="0">
                  <a:solidFill>
                    <a:schemeClr val="bg1"/>
                  </a:solidFill>
                  <a:latin typeface="思源黑体 CN Normal" panose="020B0400000000000000" pitchFamily="34" charset="-122"/>
                  <a:ea typeface="思源黑体 CN Normal" panose="020B0400000000000000" pitchFamily="34" charset="-122"/>
                </a:rPr>
                <a:t>具体</a:t>
              </a:r>
              <a:endParaRPr lang="en-US" altLang="zh-CN" sz="2400" b="1" dirty="0">
                <a:solidFill>
                  <a:schemeClr val="bg1"/>
                </a:solidFill>
                <a:latin typeface="思源黑体 CN Normal" panose="020B0400000000000000" pitchFamily="34" charset="-122"/>
                <a:ea typeface="思源黑体 CN Normal" panose="020B0400000000000000" pitchFamily="34" charset="-122"/>
              </a:endParaRPr>
            </a:p>
            <a:p>
              <a:pPr lvl="0" algn="ctr" defTabSz="1066800">
                <a:lnSpc>
                  <a:spcPct val="90000"/>
                </a:lnSpc>
                <a:spcBef>
                  <a:spcPct val="0"/>
                </a:spcBef>
                <a:spcAft>
                  <a:spcPct val="35000"/>
                </a:spcAft>
              </a:pPr>
              <a:r>
                <a:rPr lang="zh-CN" altLang="en-US" sz="2400" b="1" dirty="0">
                  <a:solidFill>
                    <a:schemeClr val="bg1"/>
                  </a:solidFill>
                  <a:latin typeface="思源黑体 CN Normal" panose="020B0400000000000000" pitchFamily="34" charset="-122"/>
                  <a:ea typeface="思源黑体 CN Normal" panose="020B0400000000000000" pitchFamily="34" charset="-122"/>
                </a:rPr>
                <a:t>要求</a:t>
              </a:r>
              <a:endParaRPr lang="en-US" altLang="zh-CN" sz="2400" b="1" kern="1200" dirty="0">
                <a:solidFill>
                  <a:schemeClr val="bg1"/>
                </a:solidFill>
                <a:latin typeface="思源黑体 CN Normal" panose="020B0400000000000000" pitchFamily="34" charset="-122"/>
                <a:ea typeface="思源黑体 CN Normal" panose="020B0400000000000000" pitchFamily="34" charset="-122"/>
              </a:endParaRPr>
            </a:p>
          </p:txBody>
        </p:sp>
      </p:grpSp>
      <p:sp>
        <p:nvSpPr>
          <p:cNvPr id="27" name="下箭头 26"/>
          <p:cNvSpPr/>
          <p:nvPr/>
        </p:nvSpPr>
        <p:spPr>
          <a:xfrm>
            <a:off x="8244408" y="1508174"/>
            <a:ext cx="216024" cy="1152128"/>
          </a:xfrm>
          <a:prstGeom prst="downArrow">
            <a:avLst/>
          </a:prstGeom>
          <a:gradFill flip="none" rotWithShape="1">
            <a:gsLst>
              <a:gs pos="0">
                <a:srgbClr val="3D8B78"/>
              </a:gs>
              <a:gs pos="50000">
                <a:srgbClr val="74CAB1"/>
              </a:gs>
              <a:gs pos="100000">
                <a:srgbClr val="A1DBCA"/>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pitchFamily="34" charset="-122"/>
              <a:ea typeface="思源黑体 CN Normal" panose="020B0400000000000000" pitchFamily="34" charset="-122"/>
            </a:endParaRPr>
          </a:p>
        </p:txBody>
      </p:sp>
      <p:sp>
        <p:nvSpPr>
          <p:cNvPr id="29" name="TextBox 28"/>
          <p:cNvSpPr txBox="1"/>
          <p:nvPr/>
        </p:nvSpPr>
        <p:spPr>
          <a:xfrm>
            <a:off x="395536" y="546815"/>
            <a:ext cx="6048672" cy="583565"/>
          </a:xfrm>
          <a:prstGeom prst="rect">
            <a:avLst/>
          </a:prstGeom>
          <a:noFill/>
        </p:spPr>
        <p:txBody>
          <a:bodyPr wrap="square" rtlCol="0">
            <a:spAutoFit/>
          </a:bodyPr>
          <a:lstStyle/>
          <a:p>
            <a:pPr defTabSz="685800"/>
            <a:r>
              <a:rPr lang="zh-CN" altLang="en-US" sz="3200" b="1" dirty="0">
                <a:solidFill>
                  <a:srgbClr val="377D6C"/>
                </a:solidFill>
                <a:latin typeface="思源黑体 CN Normal" panose="020B0400000000000000" pitchFamily="34" charset="-122"/>
                <a:ea typeface="思源黑体 CN Normal" panose="020B0400000000000000" pitchFamily="34" charset="-122"/>
              </a:rPr>
              <a:t>生物制品病毒安全性控制</a:t>
            </a:r>
            <a:endParaRPr lang="zh-CN" altLang="en-US" sz="3200" b="1" dirty="0">
              <a:solidFill>
                <a:srgbClr val="377D6C"/>
              </a:solidFill>
              <a:latin typeface="思源黑体 CN Normal" panose="020B0400000000000000" pitchFamily="34" charset="-122"/>
              <a:ea typeface="思源黑体 CN Normal" panose="020B0400000000000000" pitchFamily="34" charset="-122"/>
            </a:endParaRPr>
          </a:p>
        </p:txBody>
      </p:sp>
      <p:pic>
        <p:nvPicPr>
          <p:cNvPr id="26" name="Picture 2" descr="D:\桌面\新logo-黑.png"/>
          <p:cNvPicPr>
            <a:picLocks noChangeAspect="1" noChangeArrowheads="1"/>
          </p:cNvPicPr>
          <p:nvPr/>
        </p:nvPicPr>
        <p:blipFill>
          <a:blip r:embed="rId2" cstate="print"/>
          <a:stretch>
            <a:fillRect/>
          </a:stretch>
        </p:blipFill>
        <p:spPr bwMode="auto">
          <a:xfrm>
            <a:off x="125896" y="123478"/>
            <a:ext cx="1493776" cy="360000"/>
          </a:xfrm>
          <a:prstGeom prst="rect">
            <a:avLst/>
          </a:prstGeom>
          <a:noFill/>
          <a:ln>
            <a:noFill/>
          </a:ln>
        </p:spPr>
      </p:pic>
      <p:sp>
        <p:nvSpPr>
          <p:cNvPr id="28" name="椭圆 27"/>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6660232" y="4733701"/>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endParaRPr>
          </a:p>
        </p:txBody>
      </p:sp>
    </p:spTree>
  </p:cSld>
  <p:clrMapOvr>
    <a:masterClrMapping/>
  </p:clrMapOvr>
  <p:transition advClick="0"/>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11" name="椭圆 10"/>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Picture 2"/>
          <p:cNvPicPr>
            <a:picLocks noChangeAspect="1" noChangeArrowheads="1"/>
          </p:cNvPicPr>
          <p:nvPr/>
        </p:nvPicPr>
        <p:blipFill>
          <a:blip r:embed="rId2" cstate="print"/>
          <a:srcRect/>
          <a:stretch>
            <a:fillRect/>
          </a:stretch>
        </p:blipFill>
        <p:spPr bwMode="auto">
          <a:xfrm>
            <a:off x="3995936" y="1281945"/>
            <a:ext cx="4154026" cy="3594061"/>
          </a:xfrm>
          <a:prstGeom prst="rect">
            <a:avLst/>
          </a:prstGeom>
          <a:noFill/>
          <a:ln w="9525">
            <a:solidFill>
              <a:schemeClr val="tx1"/>
            </a:solidFill>
            <a:miter lim="800000"/>
            <a:headEnd/>
            <a:tailEnd/>
          </a:ln>
        </p:spPr>
      </p:pic>
      <p:sp>
        <p:nvSpPr>
          <p:cNvPr id="8" name="TextBox 7"/>
          <p:cNvSpPr txBox="1"/>
          <p:nvPr/>
        </p:nvSpPr>
        <p:spPr>
          <a:xfrm>
            <a:off x="179512" y="1707654"/>
            <a:ext cx="3744416" cy="2468761"/>
          </a:xfrm>
          <a:prstGeom prst="roundRect">
            <a:avLst/>
          </a:prstGeom>
          <a:noFill/>
          <a:ln>
            <a:solidFill>
              <a:srgbClr val="439783"/>
            </a:solidFill>
            <a:prstDash val="dashDot"/>
          </a:ln>
        </p:spPr>
        <p:txBody>
          <a:bodyPr wrap="square" rtlCol="0">
            <a:spAutoFit/>
          </a:bodyPr>
          <a:lstStyle/>
          <a:p>
            <a:pPr>
              <a:lnSpc>
                <a:spcPct val="150000"/>
              </a:lnSpc>
              <a:spcBef>
                <a:spcPts val="600"/>
              </a:spcBef>
              <a:buClr>
                <a:srgbClr val="377D6C"/>
              </a:buClr>
            </a:pPr>
            <a:r>
              <a:rPr lang="zh-CN" altLang="en-US" sz="1600" b="1" dirty="0">
                <a:solidFill>
                  <a:srgbClr val="2A6053"/>
                </a:solidFill>
                <a:latin typeface="Poppins" pitchFamily="2" charset="0"/>
                <a:ea typeface="思源黑体 CN Regular" pitchFamily="34" charset="-122"/>
                <a:cs typeface="Poppins" pitchFamily="2" charset="0"/>
              </a:rPr>
              <a:t>分类评价：</a:t>
            </a:r>
            <a:endParaRPr lang="en-US" altLang="zh-CN" sz="1600" b="1" dirty="0">
              <a:solidFill>
                <a:srgbClr val="2A6053"/>
              </a:solidFill>
              <a:latin typeface="Poppins" pitchFamily="2" charset="0"/>
              <a:ea typeface="思源黑体 CN Regular" pitchFamily="34" charset="-122"/>
              <a:cs typeface="Poppins" pitchFamily="2" charset="0"/>
            </a:endParaRPr>
          </a:p>
          <a:p>
            <a:pPr>
              <a:lnSpc>
                <a:spcPct val="150000"/>
              </a:lnSpc>
              <a:spcBef>
                <a:spcPts val="600"/>
              </a:spcBef>
              <a:buClr>
                <a:srgbClr val="377D6C"/>
              </a:buClr>
              <a:buFont typeface="Wingdings" panose="05000000000000000000" pitchFamily="2" charset="2"/>
              <a:buChar char="Ø"/>
            </a:pPr>
            <a:r>
              <a:rPr lang="en-US" altLang="zh-CN" sz="1200" dirty="0">
                <a:latin typeface="Poppins" pitchFamily="2" charset="0"/>
                <a:ea typeface="思源黑体 CN Regular" pitchFamily="34" charset="-122"/>
                <a:cs typeface="Poppins" pitchFamily="2" charset="0"/>
              </a:rPr>
              <a:t>Case A</a:t>
            </a:r>
            <a:r>
              <a:rPr lang="zh-CN" altLang="en-US" sz="1200" dirty="0">
                <a:latin typeface="Poppins" pitchFamily="2" charset="0"/>
                <a:ea typeface="思源黑体 CN Regular" pitchFamily="34" charset="-122"/>
                <a:cs typeface="Poppins" pitchFamily="2" charset="0"/>
              </a:rPr>
              <a:t>：未发现有病毒、病毒样颗粒</a:t>
            </a:r>
            <a:endParaRPr lang="en-US" altLang="zh-CN" sz="1200" dirty="0">
              <a:latin typeface="Poppins" pitchFamily="2" charset="0"/>
              <a:ea typeface="思源黑体 CN Regular" pitchFamily="34" charset="-122"/>
              <a:cs typeface="Poppins" pitchFamily="2" charset="0"/>
            </a:endParaRPr>
          </a:p>
          <a:p>
            <a:pPr>
              <a:lnSpc>
                <a:spcPct val="150000"/>
              </a:lnSpc>
              <a:spcBef>
                <a:spcPts val="600"/>
              </a:spcBef>
              <a:buClr>
                <a:srgbClr val="377D6C"/>
              </a:buClr>
              <a:buFont typeface="Wingdings" panose="05000000000000000000" pitchFamily="2" charset="2"/>
              <a:buChar char="Ø"/>
            </a:pPr>
            <a:r>
              <a:rPr lang="en-US" altLang="zh-CN" sz="1200" dirty="0">
                <a:latin typeface="Poppins" pitchFamily="2" charset="0"/>
                <a:ea typeface="思源黑体 CN Regular" pitchFamily="34" charset="-122"/>
                <a:cs typeface="Poppins" pitchFamily="2" charset="0"/>
              </a:rPr>
              <a:t>Case B</a:t>
            </a:r>
            <a:r>
              <a:rPr lang="zh-CN" altLang="en-US" sz="1200" dirty="0">
                <a:latin typeface="Poppins" pitchFamily="2" charset="0"/>
                <a:ea typeface="思源黑体 CN Regular" pitchFamily="34" charset="-122"/>
                <a:cs typeface="Poppins" pitchFamily="2" charset="0"/>
              </a:rPr>
              <a:t> ：只有啮齿类动物逆转录病毒</a:t>
            </a:r>
            <a:endParaRPr lang="en-US" altLang="zh-CN" sz="1200" dirty="0">
              <a:latin typeface="Poppins" pitchFamily="2" charset="0"/>
              <a:ea typeface="思源黑体 CN Regular" pitchFamily="34" charset="-122"/>
              <a:cs typeface="Poppins" pitchFamily="2" charset="0"/>
            </a:endParaRPr>
          </a:p>
          <a:p>
            <a:pPr>
              <a:lnSpc>
                <a:spcPct val="150000"/>
              </a:lnSpc>
              <a:spcBef>
                <a:spcPts val="600"/>
              </a:spcBef>
              <a:buClr>
                <a:srgbClr val="377D6C"/>
              </a:buClr>
              <a:buFont typeface="Wingdings" panose="05000000000000000000" pitchFamily="2" charset="2"/>
              <a:buChar char="Ø"/>
            </a:pPr>
            <a:r>
              <a:rPr lang="en-US" altLang="zh-CN" sz="1200" dirty="0">
                <a:latin typeface="Poppins" pitchFamily="2" charset="0"/>
                <a:ea typeface="思源黑体 CN Regular" pitchFamily="34" charset="-122"/>
                <a:cs typeface="Poppins" pitchFamily="2" charset="0"/>
              </a:rPr>
              <a:t>Case C</a:t>
            </a:r>
            <a:r>
              <a:rPr lang="zh-CN" altLang="en-US" sz="1200" dirty="0">
                <a:latin typeface="Poppins" pitchFamily="2" charset="0"/>
                <a:ea typeface="思源黑体 CN Regular" pitchFamily="34" charset="-122"/>
                <a:cs typeface="Poppins" pitchFamily="2" charset="0"/>
              </a:rPr>
              <a:t> ：含有已知的但对人无感染的病毒</a:t>
            </a:r>
            <a:endParaRPr lang="en-US" altLang="zh-CN" sz="1200" dirty="0">
              <a:latin typeface="Poppins" pitchFamily="2" charset="0"/>
              <a:ea typeface="思源黑体 CN Regular" pitchFamily="34" charset="-122"/>
              <a:cs typeface="Poppins" pitchFamily="2" charset="0"/>
            </a:endParaRPr>
          </a:p>
          <a:p>
            <a:pPr>
              <a:lnSpc>
                <a:spcPct val="150000"/>
              </a:lnSpc>
              <a:spcBef>
                <a:spcPts val="600"/>
              </a:spcBef>
              <a:buClr>
                <a:srgbClr val="377D6C"/>
              </a:buClr>
              <a:buFont typeface="Wingdings" panose="05000000000000000000" pitchFamily="2" charset="2"/>
              <a:buChar char="Ø"/>
            </a:pPr>
            <a:r>
              <a:rPr lang="en-US" altLang="zh-CN" sz="1200" dirty="0">
                <a:latin typeface="Poppins" pitchFamily="2" charset="0"/>
                <a:ea typeface="思源黑体 CN Regular" pitchFamily="34" charset="-122"/>
                <a:cs typeface="Poppins" pitchFamily="2" charset="0"/>
              </a:rPr>
              <a:t>Case D</a:t>
            </a:r>
            <a:r>
              <a:rPr lang="zh-CN" altLang="en-US" sz="1200" dirty="0">
                <a:latin typeface="Poppins" pitchFamily="2" charset="0"/>
                <a:ea typeface="思源黑体 CN Regular" pitchFamily="34" charset="-122"/>
                <a:cs typeface="Poppins" pitchFamily="2" charset="0"/>
              </a:rPr>
              <a:t>：含有已知的人致病原</a:t>
            </a:r>
            <a:endParaRPr lang="en-US" altLang="zh-CN" sz="1200" dirty="0">
              <a:latin typeface="Poppins" pitchFamily="2" charset="0"/>
              <a:ea typeface="思源黑体 CN Regular" pitchFamily="34" charset="-122"/>
              <a:cs typeface="Poppins" pitchFamily="2" charset="0"/>
            </a:endParaRPr>
          </a:p>
          <a:p>
            <a:pPr>
              <a:lnSpc>
                <a:spcPct val="150000"/>
              </a:lnSpc>
              <a:spcBef>
                <a:spcPts val="600"/>
              </a:spcBef>
              <a:buClr>
                <a:srgbClr val="377D6C"/>
              </a:buClr>
              <a:buFont typeface="Wingdings" panose="05000000000000000000" pitchFamily="2" charset="2"/>
              <a:buChar char="Ø"/>
            </a:pPr>
            <a:r>
              <a:rPr lang="en-US" altLang="zh-CN" sz="1200" dirty="0">
                <a:latin typeface="Poppins" pitchFamily="2" charset="0"/>
                <a:ea typeface="思源黑体 CN Regular" pitchFamily="34" charset="-122"/>
                <a:cs typeface="Poppins" pitchFamily="2" charset="0"/>
              </a:rPr>
              <a:t>Case E</a:t>
            </a:r>
            <a:r>
              <a:rPr lang="zh-CN" altLang="en-US" sz="1200" dirty="0">
                <a:latin typeface="Poppins" pitchFamily="2" charset="0"/>
                <a:ea typeface="思源黑体 CN Regular" pitchFamily="34" charset="-122"/>
                <a:cs typeface="Poppins" pitchFamily="2" charset="0"/>
              </a:rPr>
              <a:t>：含有未知的病毒，可能对人有致病性</a:t>
            </a:r>
            <a:endParaRPr lang="en-US" altLang="zh-CN" sz="1200" dirty="0">
              <a:latin typeface="Poppins" pitchFamily="2" charset="0"/>
              <a:ea typeface="思源黑体 CN Regular" pitchFamily="34" charset="-122"/>
              <a:cs typeface="Poppins" pitchFamily="2" charset="0"/>
            </a:endParaRPr>
          </a:p>
        </p:txBody>
      </p:sp>
      <p:sp>
        <p:nvSpPr>
          <p:cNvPr id="12" name="标题 3"/>
          <p:cNvSpPr txBox="1"/>
          <p:nvPr/>
        </p:nvSpPr>
        <p:spPr bwMode="auto">
          <a:xfrm>
            <a:off x="457200" y="548025"/>
            <a:ext cx="8229600" cy="583565"/>
          </a:xfrm>
          <a:prstGeom prst="rect">
            <a:avLst/>
          </a:prstGeom>
          <a:noFill/>
          <a:ln w="9525">
            <a:noFill/>
            <a:miter lim="800000"/>
          </a:ln>
        </p:spPr>
        <p:txBody>
          <a:bodyPr vert="horz" wrap="square" lIns="91440" tIns="45720" rIns="91440" bIns="45720" numCol="1" rtlCol="0" anchor="b" anchorCtr="0" compatLnSpc="1">
            <a:spAutoFit/>
          </a:bodyPr>
          <a:lstStyle/>
          <a:p>
            <a:pPr marL="0" marR="0" lvl="0" indent="0" defTabSz="685800" rtl="0" eaLnBrk="1" fontAlgn="base" latinLnBrk="0" hangingPunct="1">
              <a:lnSpc>
                <a:spcPct val="100000"/>
              </a:lnSpc>
              <a:spcBef>
                <a:spcPct val="0"/>
              </a:spcBef>
              <a:spcAft>
                <a:spcPct val="0"/>
              </a:spcAft>
              <a:buClrTx/>
              <a:buSzTx/>
              <a:buFontTx/>
              <a:buNone/>
              <a:defRPr/>
            </a:pPr>
            <a:r>
              <a:rPr kumimoji="0" lang="en-US" altLang="zh-CN" sz="3200" b="1" i="0" u="none" strike="noStrike" kern="1200" cap="none" spc="0" normalizeH="0" baseline="0" noProof="0" dirty="0">
                <a:ln>
                  <a:noFill/>
                </a:ln>
                <a:solidFill>
                  <a:srgbClr val="377D6C"/>
                </a:solidFill>
                <a:effectLst/>
                <a:uLnTx/>
                <a:uFillTx/>
                <a:latin typeface="Poppins" pitchFamily="2" charset="0"/>
                <a:ea typeface="思源黑体 CN Regular" pitchFamily="34" charset="-122"/>
                <a:cs typeface="Poppins" pitchFamily="2" charset="0"/>
              </a:rPr>
              <a:t>ICH Q5A</a:t>
            </a:r>
            <a:r>
              <a:rPr lang="en-US" altLang="zh-CN" sz="3200" b="1" dirty="0">
                <a:solidFill>
                  <a:srgbClr val="377D6C"/>
                </a:solidFill>
                <a:latin typeface="Poppins" pitchFamily="2" charset="0"/>
                <a:ea typeface="思源黑体 CN Regular" pitchFamily="34" charset="-122"/>
                <a:cs typeface="Poppins" pitchFamily="2" charset="0"/>
                <a:sym typeface="+mn-ea"/>
              </a:rPr>
              <a:t>(R1)</a:t>
            </a:r>
            <a:r>
              <a:rPr kumimoji="0" lang="en-US" altLang="zh-CN" sz="3200" b="1" i="0" u="none" strike="noStrike" kern="1200" cap="none" spc="0" normalizeH="0" baseline="0" noProof="0" dirty="0">
                <a:ln>
                  <a:noFill/>
                </a:ln>
                <a:solidFill>
                  <a:srgbClr val="377D6C"/>
                </a:solidFill>
                <a:effectLst/>
                <a:uLnTx/>
                <a:uFillTx/>
                <a:latin typeface="Poppins" pitchFamily="2" charset="0"/>
                <a:ea typeface="思源黑体 CN Regular" pitchFamily="34" charset="-122"/>
                <a:cs typeface="Poppins" pitchFamily="2" charset="0"/>
              </a:rPr>
              <a:t>-</a:t>
            </a:r>
            <a:r>
              <a:rPr kumimoji="0" lang="zh-CN" altLang="en-US" sz="3200" b="1" i="0" u="none" strike="noStrike" kern="1200" cap="none" spc="0" normalizeH="0" baseline="0" noProof="0" dirty="0">
                <a:ln>
                  <a:noFill/>
                </a:ln>
                <a:solidFill>
                  <a:srgbClr val="377D6C"/>
                </a:solidFill>
                <a:effectLst/>
                <a:uLnTx/>
                <a:uFillTx/>
                <a:latin typeface="Poppins" pitchFamily="2" charset="0"/>
                <a:ea typeface="思源黑体 CN Regular" pitchFamily="34" charset="-122"/>
                <a:cs typeface="Poppins" pitchFamily="2" charset="0"/>
              </a:rPr>
              <a:t>病毒安全性评价</a:t>
            </a:r>
            <a:endParaRPr kumimoji="0" lang="zh-CN" altLang="en-US" sz="3200" b="1" i="0" u="none" strike="noStrike" kern="1200" cap="none" spc="0" normalizeH="0" baseline="0" noProof="0" dirty="0">
              <a:ln>
                <a:noFill/>
              </a:ln>
              <a:solidFill>
                <a:srgbClr val="377D6C"/>
              </a:solidFill>
              <a:effectLst/>
              <a:uLnTx/>
              <a:uFillTx/>
              <a:latin typeface="Poppins" pitchFamily="2" charset="0"/>
              <a:ea typeface="思源黑体 CN Regular" pitchFamily="34" charset="-122"/>
              <a:cs typeface="Poppins" pitchFamily="2" charset="0"/>
            </a:endParaRPr>
          </a:p>
        </p:txBody>
      </p:sp>
      <p:sp>
        <p:nvSpPr>
          <p:cNvPr id="9" name="TextBox 8"/>
          <p:cNvSpPr txBox="1"/>
          <p:nvPr/>
        </p:nvSpPr>
        <p:spPr>
          <a:xfrm>
            <a:off x="6660232" y="4733701"/>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endParaRP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4" name="副标题 2"/>
          <p:cNvSpPr txBox="1"/>
          <p:nvPr/>
        </p:nvSpPr>
        <p:spPr>
          <a:xfrm>
            <a:off x="611560" y="2571750"/>
            <a:ext cx="7920880" cy="1152128"/>
          </a:xfrm>
          <a:prstGeom prst="rect">
            <a:avLst/>
          </a:prstGeom>
        </p:spPr>
        <p:txBody>
          <a:bodyPr>
            <a:normAutofit/>
          </a:bodyPr>
          <a:lstStyle/>
          <a:p>
            <a:pPr algn="ctr">
              <a:lnSpc>
                <a:spcPct val="90000"/>
              </a:lnSpc>
            </a:pPr>
            <a:r>
              <a:rPr lang="zh-CN" altLang="en-US" sz="4000" b="1" dirty="0">
                <a:solidFill>
                  <a:srgbClr val="007E66"/>
                </a:solidFill>
                <a:latin typeface="Poppins" pitchFamily="2" charset="0"/>
                <a:ea typeface="思源黑体 CN Regular" pitchFamily="34" charset="-122"/>
                <a:cs typeface="Poppins" pitchFamily="2" charset="0"/>
              </a:rPr>
              <a:t>病毒清除验证</a:t>
            </a:r>
            <a:endParaRPr lang="zh-CN" altLang="en-US" sz="4000" b="1" dirty="0">
              <a:solidFill>
                <a:srgbClr val="007E66"/>
              </a:solidFill>
              <a:latin typeface="Poppins" pitchFamily="2" charset="0"/>
              <a:ea typeface="思源黑体 CN Regular" pitchFamily="34" charset="-122"/>
              <a:cs typeface="Poppins" pitchFamily="2" charset="0"/>
            </a:endParaRPr>
          </a:p>
          <a:p>
            <a:pPr algn="ctr">
              <a:lnSpc>
                <a:spcPct val="90000"/>
              </a:lnSpc>
            </a:pPr>
            <a:endParaRPr lang="zh-CN" altLang="en-US" sz="4000" b="1" dirty="0">
              <a:solidFill>
                <a:srgbClr val="007E66"/>
              </a:solidFill>
              <a:latin typeface="Poppins" pitchFamily="2" charset="0"/>
              <a:ea typeface="思源黑体 CN Regular" pitchFamily="34" charset="-122"/>
              <a:cs typeface="Poppins" pitchFamily="2" charset="0"/>
            </a:endParaRPr>
          </a:p>
          <a:p>
            <a:pPr lvl="0" algn="ctr">
              <a:lnSpc>
                <a:spcPct val="90000"/>
              </a:lnSpc>
            </a:pPr>
            <a:endParaRPr lang="en-US" altLang="zh-CN" sz="4000" b="1" dirty="0">
              <a:solidFill>
                <a:srgbClr val="007E66"/>
              </a:solidFill>
              <a:latin typeface="Poppins" pitchFamily="2" charset="0"/>
              <a:ea typeface="思源黑体 CN Regular" pitchFamily="34" charset="-122"/>
              <a:cs typeface="Poppins" pitchFamily="2" charset="0"/>
            </a:endParaRPr>
          </a:p>
        </p:txBody>
      </p:sp>
      <p:sp>
        <p:nvSpPr>
          <p:cNvPr id="5" name="副标题 2"/>
          <p:cNvSpPr txBox="1"/>
          <p:nvPr/>
        </p:nvSpPr>
        <p:spPr>
          <a:xfrm>
            <a:off x="3311860" y="1491630"/>
            <a:ext cx="2520280" cy="1872208"/>
          </a:xfrm>
          <a:prstGeom prst="rect">
            <a:avLst/>
          </a:prstGeom>
        </p:spPr>
        <p:txBody>
          <a:bodyPr>
            <a:noAutofit/>
          </a:bodyPr>
          <a:lstStyle/>
          <a:p>
            <a:pPr algn="ctr">
              <a:lnSpc>
                <a:spcPct val="90000"/>
              </a:lnSpc>
              <a:buFont typeface="Arial" panose="020B0604020202020204" pitchFamily="34" charset="0"/>
              <a:buNone/>
            </a:pPr>
            <a:r>
              <a:rPr lang="en-US" altLang="zh-CN" sz="7200" b="1" dirty="0">
                <a:solidFill>
                  <a:srgbClr val="007E66"/>
                </a:solidFill>
                <a:latin typeface="Poppins" pitchFamily="2" charset="0"/>
                <a:ea typeface="思源黑体 CN Regular" pitchFamily="34" charset="-122"/>
                <a:cs typeface="Poppins" pitchFamily="2" charset="0"/>
              </a:rPr>
              <a:t>02</a:t>
            </a:r>
            <a:endParaRPr lang="en-US" altLang="zh-CN" sz="7200" b="1" dirty="0">
              <a:solidFill>
                <a:srgbClr val="007E66"/>
              </a:solidFill>
              <a:latin typeface="Poppins" pitchFamily="2" charset="0"/>
              <a:ea typeface="思源黑体 CN Regular" pitchFamily="34" charset="-122"/>
              <a:cs typeface="Poppins" pitchFamily="2" charset="0"/>
            </a:endParaRPr>
          </a:p>
        </p:txBody>
      </p:sp>
      <p:sp>
        <p:nvSpPr>
          <p:cNvPr id="10" name="椭圆 9"/>
          <p:cNvSpPr/>
          <p:nvPr/>
        </p:nvSpPr>
        <p:spPr>
          <a:xfrm>
            <a:off x="-3492896" y="2571750"/>
            <a:ext cx="6071914" cy="607191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6660232" y="4733701"/>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11" name="椭圆 10"/>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395536" y="690831"/>
            <a:ext cx="5760640" cy="584775"/>
          </a:xfrm>
          <a:prstGeom prst="rect">
            <a:avLst/>
          </a:prstGeom>
          <a:noFill/>
        </p:spPr>
        <p:txBody>
          <a:bodyPr wrap="square" rtlCol="0">
            <a:spAutoFit/>
          </a:bodyPr>
          <a:lstStyle/>
          <a:p>
            <a:pPr defTabSz="685800"/>
            <a:r>
              <a:rPr lang="zh-CN" altLang="en-US" sz="3200" b="1" dirty="0">
                <a:solidFill>
                  <a:srgbClr val="377D6C"/>
                </a:solidFill>
                <a:latin typeface="思源黑体 CN Regular" pitchFamily="34" charset="-122"/>
                <a:ea typeface="思源黑体 CN Regular" pitchFamily="34" charset="-122"/>
              </a:rPr>
              <a:t>病毒清除验证</a:t>
            </a:r>
            <a:r>
              <a:rPr lang="en-US" altLang="zh-CN" sz="3200" b="1" dirty="0">
                <a:solidFill>
                  <a:srgbClr val="377D6C"/>
                </a:solidFill>
                <a:latin typeface="思源黑体 CN Regular" pitchFamily="34" charset="-122"/>
                <a:ea typeface="思源黑体 CN Regular" pitchFamily="34" charset="-122"/>
              </a:rPr>
              <a:t>----</a:t>
            </a:r>
            <a:r>
              <a:rPr lang="zh-CN" altLang="en-US" sz="3200" b="1" dirty="0">
                <a:solidFill>
                  <a:srgbClr val="377D6C"/>
                </a:solidFill>
                <a:latin typeface="思源黑体 CN Regular" pitchFamily="34" charset="-122"/>
                <a:ea typeface="思源黑体 CN Regular" pitchFamily="34" charset="-122"/>
              </a:rPr>
              <a:t>何时做？</a:t>
            </a:r>
            <a:endParaRPr lang="zh-CN" altLang="en-US" sz="3200" b="1" dirty="0">
              <a:solidFill>
                <a:srgbClr val="377D6C"/>
              </a:solidFill>
              <a:latin typeface="思源黑体 CN Regular" pitchFamily="34" charset="-122"/>
              <a:ea typeface="思源黑体 CN Regular" pitchFamily="34" charset="-122"/>
            </a:endParaRPr>
          </a:p>
        </p:txBody>
      </p:sp>
      <p:graphicFrame>
        <p:nvGraphicFramePr>
          <p:cNvPr id="12" name="图示 11"/>
          <p:cNvGraphicFramePr/>
          <p:nvPr/>
        </p:nvGraphicFramePr>
        <p:xfrm>
          <a:off x="467544" y="1635646"/>
          <a:ext cx="7416824" cy="25202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p:cNvSpPr txBox="1"/>
          <p:nvPr/>
        </p:nvSpPr>
        <p:spPr>
          <a:xfrm>
            <a:off x="6660232" y="4733701"/>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11" name="椭圆 10"/>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395536" y="690831"/>
            <a:ext cx="5760640" cy="584775"/>
          </a:xfrm>
          <a:prstGeom prst="rect">
            <a:avLst/>
          </a:prstGeom>
          <a:noFill/>
        </p:spPr>
        <p:txBody>
          <a:bodyPr wrap="square" rtlCol="0">
            <a:spAutoFit/>
          </a:bodyPr>
          <a:lstStyle/>
          <a:p>
            <a:pPr defTabSz="685800"/>
            <a:r>
              <a:rPr lang="zh-CN" altLang="en-US" sz="3200" b="1" dirty="0">
                <a:solidFill>
                  <a:srgbClr val="377D6C"/>
                </a:solidFill>
                <a:latin typeface="思源黑体 CN Regular" pitchFamily="34" charset="-122"/>
                <a:ea typeface="思源黑体 CN Regular" pitchFamily="34" charset="-122"/>
              </a:rPr>
              <a:t>病毒清除验证</a:t>
            </a:r>
            <a:r>
              <a:rPr lang="en-US" altLang="zh-CN" sz="3200" b="1" dirty="0">
                <a:solidFill>
                  <a:srgbClr val="377D6C"/>
                </a:solidFill>
                <a:latin typeface="思源黑体 CN Regular" pitchFamily="34" charset="-122"/>
                <a:ea typeface="思源黑体 CN Regular" pitchFamily="34" charset="-122"/>
              </a:rPr>
              <a:t>----</a:t>
            </a:r>
            <a:r>
              <a:rPr lang="zh-CN" altLang="en-US" sz="3200" b="1" dirty="0">
                <a:solidFill>
                  <a:srgbClr val="377D6C"/>
                </a:solidFill>
                <a:latin typeface="思源黑体 CN Regular" pitchFamily="34" charset="-122"/>
                <a:ea typeface="思源黑体 CN Regular" pitchFamily="34" charset="-122"/>
              </a:rPr>
              <a:t>如何做？</a:t>
            </a:r>
            <a:endParaRPr lang="zh-CN" altLang="en-US" sz="3200" b="1" dirty="0">
              <a:solidFill>
                <a:srgbClr val="377D6C"/>
              </a:solidFill>
              <a:latin typeface="思源黑体 CN Regular" pitchFamily="34" charset="-122"/>
              <a:ea typeface="思源黑体 CN Regular" pitchFamily="34" charset="-122"/>
            </a:endParaRPr>
          </a:p>
        </p:txBody>
      </p:sp>
      <p:grpSp>
        <p:nvGrpSpPr>
          <p:cNvPr id="7" name="组合 65"/>
          <p:cNvGrpSpPr/>
          <p:nvPr/>
        </p:nvGrpSpPr>
        <p:grpSpPr bwMode="auto">
          <a:xfrm>
            <a:off x="1144725" y="1698053"/>
            <a:ext cx="3715308" cy="3389735"/>
            <a:chOff x="3492085" y="980727"/>
            <a:chExt cx="4769988" cy="6355752"/>
          </a:xfrm>
        </p:grpSpPr>
        <p:pic>
          <p:nvPicPr>
            <p:cNvPr id="13" name="Picture 5"/>
            <p:cNvPicPr>
              <a:picLocks noChangeAspect="1" noChangeArrowheads="1"/>
            </p:cNvPicPr>
            <p:nvPr/>
          </p:nvPicPr>
          <p:blipFill>
            <a:blip r:embed="rId2" cstate="print"/>
            <a:srcRect l="32130" t="14799" r="32433" b="20000"/>
            <a:stretch>
              <a:fillRect/>
            </a:stretch>
          </p:blipFill>
          <p:spPr bwMode="auto">
            <a:xfrm>
              <a:off x="6875335" y="2492895"/>
              <a:ext cx="1386738" cy="1800200"/>
            </a:xfrm>
            <a:prstGeom prst="rect">
              <a:avLst/>
            </a:prstGeom>
            <a:noFill/>
            <a:ln w="9525">
              <a:noFill/>
              <a:miter lim="800000"/>
              <a:headEnd/>
              <a:tailEnd/>
            </a:ln>
          </p:spPr>
        </p:pic>
        <p:cxnSp>
          <p:nvCxnSpPr>
            <p:cNvPr id="15" name="直接箭头连接符 70"/>
            <p:cNvCxnSpPr>
              <a:cxnSpLocks noChangeShapeType="1"/>
            </p:cNvCxnSpPr>
            <p:nvPr/>
          </p:nvCxnSpPr>
          <p:spPr bwMode="auto">
            <a:xfrm flipH="1">
              <a:off x="4628938" y="2132855"/>
              <a:ext cx="1152128" cy="360040"/>
            </a:xfrm>
            <a:prstGeom prst="straightConnector1">
              <a:avLst/>
            </a:prstGeom>
            <a:noFill/>
            <a:ln w="19050" algn="ctr">
              <a:solidFill>
                <a:srgbClr val="4AA892"/>
              </a:solidFill>
              <a:round/>
              <a:tailEnd type="arrow" w="med" len="med"/>
            </a:ln>
          </p:spPr>
        </p:cxnSp>
        <p:cxnSp>
          <p:nvCxnSpPr>
            <p:cNvPr id="16" name="直接箭头连接符 71"/>
            <p:cNvCxnSpPr>
              <a:cxnSpLocks noChangeShapeType="1"/>
            </p:cNvCxnSpPr>
            <p:nvPr/>
          </p:nvCxnSpPr>
          <p:spPr bwMode="auto">
            <a:xfrm>
              <a:off x="5781066" y="2132855"/>
              <a:ext cx="1224136" cy="432048"/>
            </a:xfrm>
            <a:prstGeom prst="straightConnector1">
              <a:avLst/>
            </a:prstGeom>
            <a:noFill/>
            <a:ln w="19050" algn="ctr">
              <a:solidFill>
                <a:srgbClr val="4AA892"/>
              </a:solidFill>
              <a:round/>
              <a:tailEnd type="arrow" w="med" len="med"/>
            </a:ln>
          </p:spPr>
        </p:cxnSp>
        <p:cxnSp>
          <p:nvCxnSpPr>
            <p:cNvPr id="17" name="直接箭头连接符 72"/>
            <p:cNvCxnSpPr>
              <a:cxnSpLocks noChangeShapeType="1"/>
              <a:endCxn id="4" idx="0"/>
            </p:cNvCxnSpPr>
            <p:nvPr/>
          </p:nvCxnSpPr>
          <p:spPr bwMode="auto">
            <a:xfrm flipH="1">
              <a:off x="5776468" y="2132854"/>
              <a:ext cx="4598" cy="515113"/>
            </a:xfrm>
            <a:prstGeom prst="straightConnector1">
              <a:avLst/>
            </a:prstGeom>
            <a:noFill/>
            <a:ln w="19050" algn="ctr">
              <a:solidFill>
                <a:srgbClr val="4AA892"/>
              </a:solidFill>
              <a:round/>
              <a:tailEnd type="arrow" w="med" len="med"/>
            </a:ln>
          </p:spPr>
        </p:cxnSp>
        <p:cxnSp>
          <p:nvCxnSpPr>
            <p:cNvPr id="18" name="直接箭头连接符 73"/>
            <p:cNvCxnSpPr>
              <a:cxnSpLocks noChangeShapeType="1"/>
            </p:cNvCxnSpPr>
            <p:nvPr/>
          </p:nvCxnSpPr>
          <p:spPr bwMode="auto">
            <a:xfrm>
              <a:off x="4453796" y="980727"/>
              <a:ext cx="936104" cy="0"/>
            </a:xfrm>
            <a:prstGeom prst="straightConnector1">
              <a:avLst/>
            </a:prstGeom>
            <a:noFill/>
            <a:ln w="19050" algn="ctr">
              <a:solidFill>
                <a:srgbClr val="4AA892"/>
              </a:solidFill>
              <a:round/>
              <a:tailEnd type="arrow" w="med" len="med"/>
            </a:ln>
          </p:spPr>
        </p:cxnSp>
        <p:sp>
          <p:nvSpPr>
            <p:cNvPr id="19" name="TextBox 18"/>
            <p:cNvSpPr txBox="1"/>
            <p:nvPr/>
          </p:nvSpPr>
          <p:spPr>
            <a:xfrm>
              <a:off x="3492085" y="4509118"/>
              <a:ext cx="1226337" cy="432810"/>
            </a:xfrm>
            <a:prstGeom prst="rect">
              <a:avLst/>
            </a:prstGeom>
            <a:noFill/>
          </p:spPr>
          <p:txBody>
            <a:bodyPr wrap="square">
              <a:spAutoFit/>
            </a:bodyPr>
            <a:lstStyle/>
            <a:p>
              <a:pPr eaLnBrk="1" fontAlgn="auto" hangingPunct="1">
                <a:spcBef>
                  <a:spcPts val="0"/>
                </a:spcBef>
                <a:spcAft>
                  <a:spcPts val="0"/>
                </a:spcAft>
                <a:defRPr/>
              </a:pPr>
              <a:r>
                <a:rPr lang="zh-CN" altLang="en-US" sz="900" b="1" kern="0" dirty="0">
                  <a:solidFill>
                    <a:sysClr val="windowText" lastClr="000000"/>
                  </a:solidFill>
                  <a:latin typeface="Poppins" pitchFamily="2" charset="0"/>
                  <a:ea typeface="思源黑体 CN Regular" pitchFamily="34" charset="-122"/>
                  <a:cs typeface="Poppins" pitchFamily="2" charset="0"/>
                </a:rPr>
                <a:t>除病毒过滤</a:t>
              </a:r>
              <a:endParaRPr lang="zh-CN" altLang="en-US" sz="900" b="1" kern="0" dirty="0">
                <a:solidFill>
                  <a:sysClr val="windowText" lastClr="000000"/>
                </a:solidFill>
                <a:latin typeface="Poppins" pitchFamily="2" charset="0"/>
                <a:ea typeface="思源黑体 CN Regular" pitchFamily="34" charset="-122"/>
                <a:cs typeface="Poppins" pitchFamily="2" charset="0"/>
              </a:endParaRPr>
            </a:p>
          </p:txBody>
        </p:sp>
        <p:sp>
          <p:nvSpPr>
            <p:cNvPr id="20" name="TextBox 19"/>
            <p:cNvSpPr txBox="1"/>
            <p:nvPr/>
          </p:nvSpPr>
          <p:spPr>
            <a:xfrm>
              <a:off x="5368769" y="4509118"/>
              <a:ext cx="1039878" cy="432810"/>
            </a:xfrm>
            <a:prstGeom prst="rect">
              <a:avLst/>
            </a:prstGeom>
            <a:noFill/>
          </p:spPr>
          <p:txBody>
            <a:bodyPr wrap="square">
              <a:spAutoFit/>
            </a:bodyPr>
            <a:lstStyle/>
            <a:p>
              <a:pPr eaLnBrk="1" fontAlgn="auto" hangingPunct="1">
                <a:spcBef>
                  <a:spcPts val="0"/>
                </a:spcBef>
                <a:spcAft>
                  <a:spcPts val="0"/>
                </a:spcAft>
                <a:defRPr/>
              </a:pPr>
              <a:r>
                <a:rPr lang="zh-CN" altLang="en-US" sz="900" b="1" kern="0" dirty="0">
                  <a:solidFill>
                    <a:sysClr val="windowText" lastClr="000000"/>
                  </a:solidFill>
                  <a:latin typeface="Poppins" pitchFamily="2" charset="0"/>
                  <a:ea typeface="思源黑体 CN Regular" pitchFamily="34" charset="-122"/>
                  <a:cs typeface="Poppins" pitchFamily="2" charset="0"/>
                </a:rPr>
                <a:t>低</a:t>
              </a:r>
              <a:r>
                <a:rPr lang="en-US" altLang="zh-CN" sz="900" b="1" kern="0" dirty="0">
                  <a:solidFill>
                    <a:sysClr val="windowText" lastClr="000000"/>
                  </a:solidFill>
                  <a:latin typeface="Poppins" pitchFamily="2" charset="0"/>
                  <a:ea typeface="思源黑体 CN Regular" pitchFamily="34" charset="-122"/>
                  <a:cs typeface="Poppins" pitchFamily="2" charset="0"/>
                </a:rPr>
                <a:t>pH</a:t>
              </a:r>
              <a:r>
                <a:rPr lang="zh-CN" altLang="en-US" sz="900" b="1" kern="0" dirty="0">
                  <a:solidFill>
                    <a:sysClr val="windowText" lastClr="000000"/>
                  </a:solidFill>
                  <a:latin typeface="Poppins" pitchFamily="2" charset="0"/>
                  <a:ea typeface="思源黑体 CN Regular" pitchFamily="34" charset="-122"/>
                  <a:cs typeface="Poppins" pitchFamily="2" charset="0"/>
                </a:rPr>
                <a:t>孵育</a:t>
              </a:r>
              <a:endParaRPr lang="zh-CN" altLang="en-US" sz="900" b="1" kern="0" dirty="0">
                <a:solidFill>
                  <a:sysClr val="windowText" lastClr="000000"/>
                </a:solidFill>
                <a:latin typeface="Poppins" pitchFamily="2" charset="0"/>
                <a:ea typeface="思源黑体 CN Regular" pitchFamily="34" charset="-122"/>
                <a:cs typeface="Poppins" pitchFamily="2" charset="0"/>
              </a:endParaRPr>
            </a:p>
          </p:txBody>
        </p:sp>
        <p:sp>
          <p:nvSpPr>
            <p:cNvPr id="21" name="TextBox 20"/>
            <p:cNvSpPr txBox="1"/>
            <p:nvPr/>
          </p:nvSpPr>
          <p:spPr>
            <a:xfrm>
              <a:off x="7371190" y="4509118"/>
              <a:ext cx="798434" cy="432810"/>
            </a:xfrm>
            <a:prstGeom prst="rect">
              <a:avLst/>
            </a:prstGeom>
            <a:noFill/>
          </p:spPr>
          <p:txBody>
            <a:bodyPr wrap="square">
              <a:spAutoFit/>
            </a:bodyPr>
            <a:lstStyle/>
            <a:p>
              <a:pPr eaLnBrk="1" fontAlgn="auto" hangingPunct="1">
                <a:spcBef>
                  <a:spcPts val="0"/>
                </a:spcBef>
                <a:spcAft>
                  <a:spcPts val="0"/>
                </a:spcAft>
                <a:defRPr/>
              </a:pPr>
              <a:r>
                <a:rPr lang="zh-CN" altLang="en-US" sz="900" b="1" kern="0" dirty="0">
                  <a:solidFill>
                    <a:sysClr val="windowText" lastClr="000000"/>
                  </a:solidFill>
                  <a:latin typeface="Poppins" pitchFamily="2" charset="0"/>
                  <a:ea typeface="思源黑体 CN Regular" pitchFamily="34" charset="-122"/>
                  <a:cs typeface="Poppins" pitchFamily="2" charset="0"/>
                </a:rPr>
                <a:t>层析</a:t>
              </a:r>
              <a:endParaRPr lang="zh-CN" altLang="en-US" sz="900" b="1" kern="0" dirty="0">
                <a:solidFill>
                  <a:sysClr val="windowText" lastClr="000000"/>
                </a:solidFill>
                <a:latin typeface="Poppins" pitchFamily="2" charset="0"/>
                <a:ea typeface="思源黑体 CN Regular" pitchFamily="34" charset="-122"/>
                <a:cs typeface="Poppins" pitchFamily="2" charset="0"/>
              </a:endParaRPr>
            </a:p>
          </p:txBody>
        </p:sp>
        <p:sp>
          <p:nvSpPr>
            <p:cNvPr id="22" name="TextBox 21"/>
            <p:cNvSpPr txBox="1"/>
            <p:nvPr/>
          </p:nvSpPr>
          <p:spPr>
            <a:xfrm>
              <a:off x="4286756" y="1133744"/>
              <a:ext cx="1200042" cy="432810"/>
            </a:xfrm>
            <a:prstGeom prst="rect">
              <a:avLst/>
            </a:prstGeom>
            <a:noFill/>
          </p:spPr>
          <p:txBody>
            <a:bodyPr wrap="square">
              <a:spAutoFit/>
            </a:bodyPr>
            <a:lstStyle/>
            <a:p>
              <a:pPr eaLnBrk="1" fontAlgn="auto" hangingPunct="1">
                <a:spcBef>
                  <a:spcPts val="0"/>
                </a:spcBef>
                <a:spcAft>
                  <a:spcPts val="0"/>
                </a:spcAft>
                <a:defRPr/>
              </a:pPr>
              <a:r>
                <a:rPr lang="zh-CN" altLang="en-US" sz="900" b="1" kern="0" dirty="0">
                  <a:solidFill>
                    <a:sysClr val="windowText" lastClr="000000"/>
                  </a:solidFill>
                  <a:latin typeface="Poppins" pitchFamily="2" charset="0"/>
                  <a:ea typeface="思源黑体 CN Regular" pitchFamily="34" charset="-122"/>
                  <a:cs typeface="Poppins" pitchFamily="2" charset="0"/>
                </a:rPr>
                <a:t>病毒加到样品</a:t>
              </a:r>
              <a:endParaRPr lang="zh-CN" altLang="en-US" sz="900" b="1" kern="0" dirty="0">
                <a:solidFill>
                  <a:sysClr val="windowText" lastClr="000000"/>
                </a:solidFill>
                <a:latin typeface="Poppins" pitchFamily="2" charset="0"/>
                <a:ea typeface="思源黑体 CN Regular" pitchFamily="34" charset="-122"/>
                <a:cs typeface="Poppins" pitchFamily="2" charset="0"/>
              </a:endParaRPr>
            </a:p>
          </p:txBody>
        </p:sp>
        <p:cxnSp>
          <p:nvCxnSpPr>
            <p:cNvPr id="23" name="直接箭头连接符 78"/>
            <p:cNvCxnSpPr>
              <a:cxnSpLocks noChangeShapeType="1"/>
            </p:cNvCxnSpPr>
            <p:nvPr/>
          </p:nvCxnSpPr>
          <p:spPr bwMode="auto">
            <a:xfrm>
              <a:off x="5791274" y="4914163"/>
              <a:ext cx="0" cy="607500"/>
            </a:xfrm>
            <a:prstGeom prst="straightConnector1">
              <a:avLst/>
            </a:prstGeom>
            <a:noFill/>
            <a:ln w="19050" algn="ctr">
              <a:solidFill>
                <a:srgbClr val="4AA892"/>
              </a:solidFill>
              <a:round/>
              <a:tailEnd type="arrow" w="med" len="med"/>
            </a:ln>
          </p:spPr>
        </p:cxnSp>
        <p:cxnSp>
          <p:nvCxnSpPr>
            <p:cNvPr id="24" name="直接箭头连接符 79"/>
            <p:cNvCxnSpPr>
              <a:cxnSpLocks noChangeShapeType="1"/>
            </p:cNvCxnSpPr>
            <p:nvPr/>
          </p:nvCxnSpPr>
          <p:spPr bwMode="auto">
            <a:xfrm flipH="1">
              <a:off x="5853075" y="4914162"/>
              <a:ext cx="1299607" cy="605600"/>
            </a:xfrm>
            <a:prstGeom prst="straightConnector1">
              <a:avLst/>
            </a:prstGeom>
            <a:noFill/>
            <a:ln w="19050" algn="ctr">
              <a:solidFill>
                <a:srgbClr val="4AA892"/>
              </a:solidFill>
              <a:round/>
              <a:tailEnd type="arrow" w="med" len="med"/>
            </a:ln>
          </p:spPr>
        </p:cxnSp>
        <p:cxnSp>
          <p:nvCxnSpPr>
            <p:cNvPr id="26" name="直接箭头连接符 80"/>
            <p:cNvCxnSpPr>
              <a:cxnSpLocks noChangeShapeType="1"/>
            </p:cNvCxnSpPr>
            <p:nvPr/>
          </p:nvCxnSpPr>
          <p:spPr bwMode="auto">
            <a:xfrm>
              <a:off x="4379206" y="5049177"/>
              <a:ext cx="1329852" cy="465521"/>
            </a:xfrm>
            <a:prstGeom prst="straightConnector1">
              <a:avLst/>
            </a:prstGeom>
            <a:noFill/>
            <a:ln w="19050" algn="ctr">
              <a:solidFill>
                <a:srgbClr val="4AA892"/>
              </a:solidFill>
              <a:round/>
              <a:tailEnd type="arrow" w="med" len="med"/>
            </a:ln>
          </p:spPr>
        </p:cxnSp>
        <p:sp>
          <p:nvSpPr>
            <p:cNvPr id="29" name="TextBox 28"/>
            <p:cNvSpPr txBox="1"/>
            <p:nvPr/>
          </p:nvSpPr>
          <p:spPr>
            <a:xfrm>
              <a:off x="4672741" y="6903669"/>
              <a:ext cx="1018364" cy="432810"/>
            </a:xfrm>
            <a:prstGeom prst="rect">
              <a:avLst/>
            </a:prstGeom>
            <a:noFill/>
          </p:spPr>
          <p:txBody>
            <a:bodyPr wrap="square">
              <a:spAutoFit/>
            </a:bodyPr>
            <a:lstStyle/>
            <a:p>
              <a:pPr eaLnBrk="1" fontAlgn="auto" hangingPunct="1">
                <a:spcBef>
                  <a:spcPts val="0"/>
                </a:spcBef>
                <a:spcAft>
                  <a:spcPts val="0"/>
                </a:spcAft>
                <a:defRPr/>
              </a:pPr>
              <a:r>
                <a:rPr lang="zh-CN" altLang="en-US" sz="900" b="1" kern="0" dirty="0">
                  <a:solidFill>
                    <a:sysClr val="windowText" lastClr="000000"/>
                  </a:solidFill>
                  <a:latin typeface="Poppins" pitchFamily="2" charset="0"/>
                  <a:ea typeface="思源黑体 CN Regular" pitchFamily="34" charset="-122"/>
                  <a:cs typeface="Poppins" pitchFamily="2" charset="0"/>
                </a:rPr>
                <a:t>细胞检测</a:t>
              </a:r>
              <a:endParaRPr lang="zh-CN" altLang="en-US" sz="900" b="1" kern="0" dirty="0">
                <a:solidFill>
                  <a:sysClr val="windowText" lastClr="000000"/>
                </a:solidFill>
                <a:latin typeface="Poppins" pitchFamily="2" charset="0"/>
                <a:ea typeface="思源黑体 CN Regular" pitchFamily="34" charset="-122"/>
                <a:cs typeface="Poppins" pitchFamily="2" charset="0"/>
              </a:endParaRPr>
            </a:p>
          </p:txBody>
        </p:sp>
        <p:sp>
          <p:nvSpPr>
            <p:cNvPr id="30" name="TextBox 29"/>
            <p:cNvSpPr txBox="1"/>
            <p:nvPr/>
          </p:nvSpPr>
          <p:spPr>
            <a:xfrm>
              <a:off x="6041826" y="6883113"/>
              <a:ext cx="1192871" cy="432810"/>
            </a:xfrm>
            <a:prstGeom prst="rect">
              <a:avLst/>
            </a:prstGeom>
            <a:noFill/>
          </p:spPr>
          <p:txBody>
            <a:bodyPr wrap="square">
              <a:spAutoFit/>
            </a:bodyPr>
            <a:lstStyle/>
            <a:p>
              <a:pPr eaLnBrk="1" fontAlgn="auto" hangingPunct="1">
                <a:spcBef>
                  <a:spcPts val="0"/>
                </a:spcBef>
                <a:spcAft>
                  <a:spcPts val="0"/>
                </a:spcAft>
                <a:defRPr/>
              </a:pPr>
              <a:r>
                <a:rPr lang="en-US" altLang="zh-CN" sz="900" b="1" kern="0" dirty="0" err="1">
                  <a:solidFill>
                    <a:sysClr val="windowText" lastClr="000000"/>
                  </a:solidFill>
                  <a:latin typeface="Poppins" pitchFamily="2" charset="0"/>
                  <a:ea typeface="思源黑体 CN Regular" pitchFamily="34" charset="-122"/>
                  <a:cs typeface="Poppins" pitchFamily="2" charset="0"/>
                </a:rPr>
                <a:t>qPCR</a:t>
              </a:r>
              <a:r>
                <a:rPr lang="zh-CN" altLang="en-US" sz="900" b="1" kern="0" dirty="0">
                  <a:solidFill>
                    <a:sysClr val="windowText" lastClr="000000"/>
                  </a:solidFill>
                  <a:latin typeface="Poppins" pitchFamily="2" charset="0"/>
                  <a:ea typeface="思源黑体 CN Regular" pitchFamily="34" charset="-122"/>
                  <a:cs typeface="Poppins" pitchFamily="2" charset="0"/>
                </a:rPr>
                <a:t>检测</a:t>
              </a:r>
              <a:endParaRPr lang="zh-CN" altLang="en-US" sz="900" b="1" kern="0" dirty="0">
                <a:solidFill>
                  <a:sysClr val="windowText" lastClr="000000"/>
                </a:solidFill>
                <a:latin typeface="Poppins" pitchFamily="2" charset="0"/>
                <a:ea typeface="思源黑体 CN Regular" pitchFamily="34" charset="-122"/>
                <a:cs typeface="Poppins" pitchFamily="2" charset="0"/>
              </a:endParaRPr>
            </a:p>
          </p:txBody>
        </p:sp>
        <p:pic>
          <p:nvPicPr>
            <p:cNvPr id="31" name="Picture 4"/>
            <p:cNvPicPr>
              <a:picLocks noChangeAspect="1" noChangeArrowheads="1"/>
            </p:cNvPicPr>
            <p:nvPr/>
          </p:nvPicPr>
          <p:blipFill>
            <a:blip r:embed="rId3" cstate="print"/>
            <a:srcRect l="20317" t="8400" r="59366" b="14320"/>
            <a:stretch>
              <a:fillRect/>
            </a:stretch>
          </p:blipFill>
          <p:spPr bwMode="auto">
            <a:xfrm>
              <a:off x="3547163" y="2564903"/>
              <a:ext cx="839877" cy="1944215"/>
            </a:xfrm>
            <a:prstGeom prst="rect">
              <a:avLst/>
            </a:prstGeom>
            <a:noFill/>
            <a:ln w="9525">
              <a:noFill/>
              <a:miter lim="800000"/>
              <a:headEnd/>
              <a:tailEnd/>
            </a:ln>
          </p:spPr>
        </p:pic>
      </p:grpSp>
      <p:pic>
        <p:nvPicPr>
          <p:cNvPr id="28673" name="Picture 1" descr="C:\Users\Digital marketing\AppData\Roaming\Tencent\Users\1490190819\QQ\WinTemp\RichOle\70KWV($}I0}2SF7PS%`_%BT.png"/>
          <p:cNvPicPr>
            <a:picLocks noChangeAspect="1" noChangeArrowheads="1"/>
          </p:cNvPicPr>
          <p:nvPr/>
        </p:nvPicPr>
        <p:blipFill>
          <a:blip r:embed="rId4" cstate="print"/>
          <a:srcRect/>
          <a:stretch>
            <a:fillRect/>
          </a:stretch>
        </p:blipFill>
        <p:spPr bwMode="auto">
          <a:xfrm>
            <a:off x="755576" y="1347614"/>
            <a:ext cx="936104" cy="623088"/>
          </a:xfrm>
          <a:prstGeom prst="rect">
            <a:avLst/>
          </a:prstGeom>
          <a:noFill/>
        </p:spPr>
      </p:pic>
      <p:pic>
        <p:nvPicPr>
          <p:cNvPr id="46" name="Picture 2" descr="C:\Users\Digital marketing\Downloads\试管2.png"/>
          <p:cNvPicPr>
            <a:picLocks noChangeAspect="1" noChangeArrowheads="1"/>
          </p:cNvPicPr>
          <p:nvPr/>
        </p:nvPicPr>
        <p:blipFill>
          <a:blip r:embed="rId5" cstate="print"/>
          <a:srcRect/>
          <a:stretch>
            <a:fillRect/>
          </a:stretch>
        </p:blipFill>
        <p:spPr bwMode="auto">
          <a:xfrm>
            <a:off x="2483768" y="1331218"/>
            <a:ext cx="880492" cy="880492"/>
          </a:xfrm>
          <a:prstGeom prst="rect">
            <a:avLst/>
          </a:prstGeom>
          <a:noFill/>
        </p:spPr>
      </p:pic>
      <p:pic>
        <p:nvPicPr>
          <p:cNvPr id="3" name="Picture 2" descr="C:\Users\Digital marketing\Downloads\1111111.png"/>
          <p:cNvPicPr>
            <a:picLocks noChangeAspect="1" noChangeArrowheads="1"/>
          </p:cNvPicPr>
          <p:nvPr/>
        </p:nvPicPr>
        <p:blipFill>
          <a:blip r:embed="rId6" cstate="print"/>
          <a:srcRect/>
          <a:stretch>
            <a:fillRect/>
          </a:stretch>
        </p:blipFill>
        <p:spPr bwMode="auto">
          <a:xfrm>
            <a:off x="1857067" y="4192022"/>
            <a:ext cx="986741" cy="611975"/>
          </a:xfrm>
          <a:prstGeom prst="rect">
            <a:avLst/>
          </a:prstGeom>
          <a:noFill/>
        </p:spPr>
      </p:pic>
      <p:pic>
        <p:nvPicPr>
          <p:cNvPr id="1027" name="Picture 3" descr="C:\Users\Digital marketing\Downloads\11122.png"/>
          <p:cNvPicPr>
            <a:picLocks noChangeAspect="1" noChangeArrowheads="1"/>
          </p:cNvPicPr>
          <p:nvPr/>
        </p:nvPicPr>
        <p:blipFill>
          <a:blip r:embed="rId7" cstate="print"/>
          <a:srcRect/>
          <a:stretch>
            <a:fillRect/>
          </a:stretch>
        </p:blipFill>
        <p:spPr bwMode="auto">
          <a:xfrm>
            <a:off x="2963935" y="4192022"/>
            <a:ext cx="1032001" cy="621005"/>
          </a:xfrm>
          <a:prstGeom prst="rect">
            <a:avLst/>
          </a:prstGeom>
          <a:noFill/>
        </p:spPr>
      </p:pic>
      <p:sp>
        <p:nvSpPr>
          <p:cNvPr id="49" name="TextBox 48"/>
          <p:cNvSpPr txBox="1"/>
          <p:nvPr/>
        </p:nvSpPr>
        <p:spPr>
          <a:xfrm>
            <a:off x="5760320" y="1419622"/>
            <a:ext cx="1692000" cy="576000"/>
          </a:xfrm>
          <a:prstGeom prst="roundRect">
            <a:avLst/>
          </a:prstGeom>
          <a:solidFill>
            <a:srgbClr val="4AA892"/>
          </a:solidFill>
          <a:ln>
            <a:solidFill>
              <a:srgbClr val="2A6053"/>
            </a:solidFill>
            <a:prstDash val="solid"/>
          </a:ln>
        </p:spPr>
        <p:txBody>
          <a:bodyPr wrap="square" rtlCol="0" anchor="ctr">
            <a:spAutoFit/>
          </a:bodyPr>
          <a:lstStyle/>
          <a:p>
            <a:pPr algn="ctr"/>
            <a:r>
              <a:rPr lang="zh-CN" altLang="en-US" b="1" dirty="0">
                <a:solidFill>
                  <a:schemeClr val="bg1"/>
                </a:solidFill>
                <a:latin typeface="思源黑体 CN Normal" panose="020B0400000000000000" pitchFamily="34" charset="-122"/>
                <a:ea typeface="思源黑体 CN Normal" panose="020B0400000000000000" pitchFamily="34" charset="-122"/>
              </a:rPr>
              <a:t>添加病毒总量</a:t>
            </a:r>
            <a:endParaRPr lang="zh-CN" altLang="en-US" b="1" dirty="0">
              <a:solidFill>
                <a:schemeClr val="bg1"/>
              </a:solidFill>
              <a:latin typeface="思源黑体 CN Normal" panose="020B0400000000000000" pitchFamily="34" charset="-122"/>
              <a:ea typeface="思源黑体 CN Normal" panose="020B0400000000000000" pitchFamily="34" charset="-122"/>
            </a:endParaRPr>
          </a:p>
        </p:txBody>
      </p:sp>
      <p:sp>
        <p:nvSpPr>
          <p:cNvPr id="50" name="TextBox 49"/>
          <p:cNvSpPr txBox="1"/>
          <p:nvPr/>
        </p:nvSpPr>
        <p:spPr>
          <a:xfrm>
            <a:off x="5760320" y="4300006"/>
            <a:ext cx="1692000" cy="576000"/>
          </a:xfrm>
          <a:prstGeom prst="roundRect">
            <a:avLst/>
          </a:prstGeom>
          <a:solidFill>
            <a:srgbClr val="4AA892"/>
          </a:solidFill>
          <a:ln>
            <a:solidFill>
              <a:srgbClr val="2A6053"/>
            </a:solidFill>
            <a:prstDash val="solid"/>
          </a:ln>
        </p:spPr>
        <p:txBody>
          <a:bodyPr wrap="square" rtlCol="0" anchor="ctr">
            <a:spAutoFit/>
          </a:bodyPr>
          <a:lstStyle/>
          <a:p>
            <a:pPr algn="ctr"/>
            <a:r>
              <a:rPr lang="zh-CN" altLang="en-US" b="1" dirty="0">
                <a:solidFill>
                  <a:schemeClr val="bg1"/>
                </a:solidFill>
                <a:latin typeface="思源黑体 CN Normal" panose="020B0400000000000000" pitchFamily="34" charset="-122"/>
                <a:ea typeface="思源黑体 CN Normal" panose="020B0400000000000000" pitchFamily="34" charset="-122"/>
              </a:rPr>
              <a:t>残余病毒总量</a:t>
            </a:r>
            <a:endParaRPr lang="zh-CN" altLang="en-US" b="1" dirty="0">
              <a:solidFill>
                <a:schemeClr val="bg1"/>
              </a:solidFill>
              <a:latin typeface="思源黑体 CN Normal" panose="020B0400000000000000" pitchFamily="34" charset="-122"/>
              <a:ea typeface="思源黑体 CN Normal" panose="020B0400000000000000" pitchFamily="34" charset="-122"/>
            </a:endParaRPr>
          </a:p>
        </p:txBody>
      </p:sp>
      <p:cxnSp>
        <p:nvCxnSpPr>
          <p:cNvPr id="53" name="直接箭头连接符 73"/>
          <p:cNvCxnSpPr>
            <a:cxnSpLocks noChangeShapeType="1"/>
          </p:cNvCxnSpPr>
          <p:nvPr/>
        </p:nvCxnSpPr>
        <p:spPr bwMode="auto">
          <a:xfrm>
            <a:off x="3275856" y="1707654"/>
            <a:ext cx="2232000" cy="0"/>
          </a:xfrm>
          <a:prstGeom prst="straightConnector1">
            <a:avLst/>
          </a:prstGeom>
          <a:noFill/>
          <a:ln w="19050" algn="ctr">
            <a:solidFill>
              <a:srgbClr val="4AA892"/>
            </a:solidFill>
            <a:prstDash val="dash"/>
            <a:round/>
            <a:tailEnd type="arrow" w="med" len="med"/>
          </a:ln>
        </p:spPr>
      </p:cxnSp>
      <p:cxnSp>
        <p:nvCxnSpPr>
          <p:cNvPr id="54" name="直接箭头连接符 73"/>
          <p:cNvCxnSpPr>
            <a:cxnSpLocks noChangeShapeType="1"/>
          </p:cNvCxnSpPr>
          <p:nvPr/>
        </p:nvCxnSpPr>
        <p:spPr bwMode="auto">
          <a:xfrm>
            <a:off x="4068128" y="4560530"/>
            <a:ext cx="1656000" cy="0"/>
          </a:xfrm>
          <a:prstGeom prst="straightConnector1">
            <a:avLst/>
          </a:prstGeom>
          <a:noFill/>
          <a:ln w="19050" algn="ctr">
            <a:solidFill>
              <a:srgbClr val="4AA892"/>
            </a:solidFill>
            <a:prstDash val="dash"/>
            <a:round/>
            <a:tailEnd type="arrow" w="med" len="med"/>
          </a:ln>
        </p:spPr>
      </p:cxnSp>
      <p:cxnSp>
        <p:nvCxnSpPr>
          <p:cNvPr id="55" name="直接箭头连接符 73"/>
          <p:cNvCxnSpPr>
            <a:cxnSpLocks noChangeShapeType="1"/>
          </p:cNvCxnSpPr>
          <p:nvPr/>
        </p:nvCxnSpPr>
        <p:spPr bwMode="auto">
          <a:xfrm>
            <a:off x="6588224" y="2067694"/>
            <a:ext cx="0" cy="720080"/>
          </a:xfrm>
          <a:prstGeom prst="straightConnector1">
            <a:avLst/>
          </a:prstGeom>
          <a:noFill/>
          <a:ln w="19050" algn="ctr">
            <a:solidFill>
              <a:srgbClr val="4AA892"/>
            </a:solidFill>
            <a:prstDash val="dash"/>
            <a:round/>
            <a:tailEnd type="arrow" w="med" len="med"/>
          </a:ln>
        </p:spPr>
      </p:cxnSp>
      <p:cxnSp>
        <p:nvCxnSpPr>
          <p:cNvPr id="58" name="直接箭头连接符 73"/>
          <p:cNvCxnSpPr>
            <a:cxnSpLocks noChangeShapeType="1"/>
          </p:cNvCxnSpPr>
          <p:nvPr/>
        </p:nvCxnSpPr>
        <p:spPr bwMode="auto">
          <a:xfrm flipV="1">
            <a:off x="6588224" y="3541762"/>
            <a:ext cx="0" cy="684000"/>
          </a:xfrm>
          <a:prstGeom prst="straightConnector1">
            <a:avLst/>
          </a:prstGeom>
          <a:noFill/>
          <a:ln w="19050" algn="ctr">
            <a:solidFill>
              <a:srgbClr val="4AA892"/>
            </a:solidFill>
            <a:prstDash val="dash"/>
            <a:round/>
            <a:tailEnd type="arrow" w="med" len="med"/>
          </a:ln>
        </p:spPr>
      </p:cxnSp>
      <p:sp>
        <p:nvSpPr>
          <p:cNvPr id="64" name="TextBox 63"/>
          <p:cNvSpPr txBox="1"/>
          <p:nvPr/>
        </p:nvSpPr>
        <p:spPr>
          <a:xfrm>
            <a:off x="5311775" y="2959939"/>
            <a:ext cx="2589530" cy="411072"/>
          </a:xfrm>
          <a:prstGeom prst="roundRect">
            <a:avLst/>
          </a:prstGeom>
          <a:solidFill>
            <a:srgbClr val="4AA892"/>
          </a:solidFill>
          <a:ln>
            <a:solidFill>
              <a:srgbClr val="2A6053"/>
            </a:solidFill>
            <a:prstDash val="solid"/>
          </a:ln>
        </p:spPr>
        <p:txBody>
          <a:bodyPr wrap="square" rtlCol="0" anchor="ctr">
            <a:spAutoFit/>
          </a:bodyPr>
          <a:lstStyle/>
          <a:p>
            <a:pPr algn="ctr"/>
            <a:r>
              <a:rPr lang="zh-CN" altLang="en-US" b="1" dirty="0">
                <a:solidFill>
                  <a:schemeClr val="bg1"/>
                </a:solidFill>
                <a:latin typeface="思源黑体 CN Normal" panose="020B0400000000000000" pitchFamily="34" charset="-122"/>
                <a:ea typeface="思源黑体 CN Normal" panose="020B0400000000000000" pitchFamily="34" charset="-122"/>
              </a:rPr>
              <a:t>计算病毒清除下降因子</a:t>
            </a:r>
            <a:endParaRPr lang="zh-CN" altLang="en-US" b="1" dirty="0">
              <a:solidFill>
                <a:schemeClr val="bg1"/>
              </a:solidFill>
              <a:latin typeface="思源黑体 CN Normal" panose="020B0400000000000000" pitchFamily="34" charset="-122"/>
              <a:ea typeface="思源黑体 CN Normal" panose="020B0400000000000000" pitchFamily="34" charset="-122"/>
            </a:endParaRPr>
          </a:p>
        </p:txBody>
      </p:sp>
      <p:pic>
        <p:nvPicPr>
          <p:cNvPr id="4" name="Picture 2" descr="C:\Users\Digital marketing\Downloads\试管2.png"/>
          <p:cNvPicPr>
            <a:picLocks noChangeAspect="1" noChangeArrowheads="1"/>
          </p:cNvPicPr>
          <p:nvPr>
            <p:custDataLst>
              <p:tags r:id="rId8"/>
            </p:custDataLst>
          </p:nvPr>
        </p:nvPicPr>
        <p:blipFill>
          <a:blip r:embed="rId5" cstate="print"/>
          <a:srcRect/>
          <a:stretch>
            <a:fillRect/>
          </a:stretch>
        </p:blipFill>
        <p:spPr bwMode="auto">
          <a:xfrm>
            <a:off x="2483768" y="2587248"/>
            <a:ext cx="880492" cy="880492"/>
          </a:xfrm>
          <a:prstGeom prst="rect">
            <a:avLst/>
          </a:prstGeom>
          <a:noFill/>
        </p:spPr>
      </p:pic>
      <p:sp>
        <p:nvSpPr>
          <p:cNvPr id="34" name="TextBox 33"/>
          <p:cNvSpPr txBox="1"/>
          <p:nvPr/>
        </p:nvSpPr>
        <p:spPr>
          <a:xfrm>
            <a:off x="6660232" y="4733701"/>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11" name="椭圆 10"/>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395536" y="699542"/>
            <a:ext cx="5760640" cy="583565"/>
          </a:xfrm>
          <a:prstGeom prst="rect">
            <a:avLst/>
          </a:prstGeom>
          <a:noFill/>
        </p:spPr>
        <p:txBody>
          <a:bodyPr wrap="square" rtlCol="0">
            <a:spAutoFit/>
          </a:bodyPr>
          <a:lstStyle/>
          <a:p>
            <a:pPr defTabSz="685800"/>
            <a:r>
              <a:rPr lang="zh-CN" sz="3200" b="1" dirty="0">
                <a:solidFill>
                  <a:srgbClr val="377D6C"/>
                </a:solidFill>
                <a:latin typeface="思源黑体 CN Normal" panose="020B0400000000000000" pitchFamily="34" charset="-122"/>
                <a:ea typeface="思源黑体 CN Normal" panose="020B0400000000000000" pitchFamily="34" charset="-122"/>
              </a:rPr>
              <a:t>病毒清除验证</a:t>
            </a:r>
            <a:r>
              <a:rPr lang="en-US" altLang="zh-CN" sz="2400" b="1" dirty="0">
                <a:solidFill>
                  <a:srgbClr val="377D6C"/>
                </a:solidFill>
                <a:latin typeface="思源黑体 CN Normal" panose="020B0400000000000000" pitchFamily="34" charset="-122"/>
                <a:ea typeface="思源黑体 CN Normal" panose="020B0400000000000000" pitchFamily="34" charset="-122"/>
              </a:rPr>
              <a:t>-----</a:t>
            </a:r>
            <a:r>
              <a:rPr lang="zh-CN" altLang="en-US" sz="2400" b="1" dirty="0">
                <a:solidFill>
                  <a:srgbClr val="377D6C"/>
                </a:solidFill>
                <a:latin typeface="思源黑体 CN Normal" panose="020B0400000000000000" pitchFamily="34" charset="-122"/>
                <a:ea typeface="思源黑体 CN Normal" panose="020B0400000000000000" pitchFamily="34" charset="-122"/>
              </a:rPr>
              <a:t>指示病毒</a:t>
            </a:r>
            <a:endParaRPr lang="zh-CN" altLang="en-US" sz="2400" b="1" dirty="0">
              <a:solidFill>
                <a:srgbClr val="377D6C"/>
              </a:solidFill>
              <a:latin typeface="思源黑体 CN Normal" panose="020B0400000000000000" pitchFamily="34" charset="-122"/>
              <a:ea typeface="思源黑体 CN Normal" panose="020B0400000000000000" pitchFamily="34" charset="-122"/>
            </a:endParaRPr>
          </a:p>
        </p:txBody>
      </p:sp>
      <p:graphicFrame>
        <p:nvGraphicFramePr>
          <p:cNvPr id="8" name="图示 7"/>
          <p:cNvGraphicFramePr/>
          <p:nvPr/>
        </p:nvGraphicFramePr>
        <p:xfrm>
          <a:off x="395536" y="1851670"/>
          <a:ext cx="8424936" cy="26642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TextBox 9"/>
          <p:cNvSpPr txBox="1"/>
          <p:nvPr/>
        </p:nvSpPr>
        <p:spPr>
          <a:xfrm>
            <a:off x="6660232" y="4733701"/>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endParaRP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12" name="椭圆 11"/>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Picture 2"/>
          <p:cNvPicPr>
            <a:picLocks noChangeAspect="1" noChangeArrowheads="1"/>
          </p:cNvPicPr>
          <p:nvPr/>
        </p:nvPicPr>
        <p:blipFill>
          <a:blip r:embed="rId2" cstate="print"/>
          <a:srcRect/>
          <a:stretch>
            <a:fillRect/>
          </a:stretch>
        </p:blipFill>
        <p:spPr bwMode="auto">
          <a:xfrm>
            <a:off x="1604745" y="1419622"/>
            <a:ext cx="5631551" cy="3240360"/>
          </a:xfrm>
          <a:prstGeom prst="rect">
            <a:avLst/>
          </a:prstGeom>
          <a:solidFill>
            <a:srgbClr val="FF0000">
              <a:alpha val="32000"/>
            </a:srgbClr>
          </a:solidFill>
          <a:ln w="9525">
            <a:solidFill>
              <a:schemeClr val="tx1"/>
            </a:solidFill>
            <a:miter lim="800000"/>
            <a:headEnd/>
            <a:tailEnd/>
          </a:ln>
        </p:spPr>
      </p:pic>
      <p:grpSp>
        <p:nvGrpSpPr>
          <p:cNvPr id="2" name="组合 17"/>
          <p:cNvGrpSpPr/>
          <p:nvPr/>
        </p:nvGrpSpPr>
        <p:grpSpPr>
          <a:xfrm>
            <a:off x="1763688" y="2371628"/>
            <a:ext cx="5328592" cy="1788029"/>
            <a:chOff x="1555615" y="2371628"/>
            <a:chExt cx="5724000" cy="1788029"/>
          </a:xfrm>
        </p:grpSpPr>
        <p:sp>
          <p:nvSpPr>
            <p:cNvPr id="9" name="矩形 8"/>
            <p:cNvSpPr/>
            <p:nvPr/>
          </p:nvSpPr>
          <p:spPr>
            <a:xfrm>
              <a:off x="1555615" y="2371628"/>
              <a:ext cx="5724000" cy="180000"/>
            </a:xfrm>
            <a:prstGeom prst="rect">
              <a:avLst/>
            </a:prstGeom>
            <a:solidFill>
              <a:srgbClr val="00B050">
                <a:alpha val="30000"/>
              </a:srgbClr>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555615" y="2907488"/>
              <a:ext cx="5724000" cy="180000"/>
            </a:xfrm>
            <a:prstGeom prst="rect">
              <a:avLst/>
            </a:prstGeom>
            <a:solidFill>
              <a:srgbClr val="00B050">
                <a:alpha val="30000"/>
              </a:srgbClr>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555615" y="3443797"/>
              <a:ext cx="5724000" cy="180000"/>
            </a:xfrm>
            <a:prstGeom prst="rect">
              <a:avLst/>
            </a:prstGeom>
            <a:solidFill>
              <a:srgbClr val="00B050">
                <a:alpha val="30000"/>
              </a:srgbClr>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1555615" y="3979657"/>
              <a:ext cx="5724000" cy="180000"/>
            </a:xfrm>
            <a:prstGeom prst="rect">
              <a:avLst/>
            </a:prstGeom>
            <a:solidFill>
              <a:srgbClr val="00B050">
                <a:alpha val="30000"/>
              </a:srgbClr>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TextBox 8"/>
          <p:cNvSpPr txBox="1"/>
          <p:nvPr>
            <p:custDataLst>
              <p:tags r:id="rId3"/>
            </p:custDataLst>
          </p:nvPr>
        </p:nvSpPr>
        <p:spPr>
          <a:xfrm>
            <a:off x="395536" y="699542"/>
            <a:ext cx="5760640" cy="583565"/>
          </a:xfrm>
          <a:prstGeom prst="rect">
            <a:avLst/>
          </a:prstGeom>
          <a:noFill/>
        </p:spPr>
        <p:txBody>
          <a:bodyPr wrap="square" rtlCol="0">
            <a:spAutoFit/>
          </a:bodyPr>
          <a:lstStyle/>
          <a:p>
            <a:pPr defTabSz="685800"/>
            <a:r>
              <a:rPr lang="zh-CN" sz="3200" b="1" dirty="0">
                <a:solidFill>
                  <a:srgbClr val="377D6C"/>
                </a:solidFill>
                <a:latin typeface="思源黑体 CN Normal" panose="020B0400000000000000" pitchFamily="34" charset="-122"/>
                <a:ea typeface="思源黑体 CN Normal" panose="020B0400000000000000" pitchFamily="34" charset="-122"/>
              </a:rPr>
              <a:t>病毒清除验证</a:t>
            </a:r>
            <a:r>
              <a:rPr lang="en-US" altLang="zh-CN" sz="2400" b="1" dirty="0">
                <a:solidFill>
                  <a:srgbClr val="377D6C"/>
                </a:solidFill>
                <a:latin typeface="思源黑体 CN Normal" panose="020B0400000000000000" pitchFamily="34" charset="-122"/>
                <a:ea typeface="思源黑体 CN Normal" panose="020B0400000000000000" pitchFamily="34" charset="-122"/>
              </a:rPr>
              <a:t>-----</a:t>
            </a:r>
            <a:r>
              <a:rPr lang="zh-CN" altLang="en-US" sz="2400" b="1" dirty="0">
                <a:solidFill>
                  <a:srgbClr val="377D6C"/>
                </a:solidFill>
                <a:latin typeface="思源黑体 CN Normal" panose="020B0400000000000000" pitchFamily="34" charset="-122"/>
                <a:ea typeface="思源黑体 CN Normal" panose="020B0400000000000000" pitchFamily="34" charset="-122"/>
              </a:rPr>
              <a:t>指示病毒</a:t>
            </a:r>
            <a:endParaRPr lang="zh-CN" altLang="en-US" sz="2400" b="1" dirty="0">
              <a:solidFill>
                <a:srgbClr val="377D6C"/>
              </a:solidFill>
              <a:latin typeface="思源黑体 CN Normal" panose="020B0400000000000000" pitchFamily="34" charset="-122"/>
              <a:ea typeface="思源黑体 CN Normal" panose="020B0400000000000000" pitchFamily="34" charset="-122"/>
            </a:endParaRPr>
          </a:p>
        </p:txBody>
      </p:sp>
      <p:sp>
        <p:nvSpPr>
          <p:cNvPr id="13" name="TextBox 12"/>
          <p:cNvSpPr txBox="1"/>
          <p:nvPr/>
        </p:nvSpPr>
        <p:spPr>
          <a:xfrm>
            <a:off x="6660232" y="4733701"/>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endParaRP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11" name="椭圆 10"/>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395536" y="690831"/>
            <a:ext cx="5760640" cy="583565"/>
          </a:xfrm>
          <a:prstGeom prst="rect">
            <a:avLst/>
          </a:prstGeom>
          <a:noFill/>
        </p:spPr>
        <p:txBody>
          <a:bodyPr wrap="square" rtlCol="0">
            <a:spAutoFit/>
          </a:bodyPr>
          <a:lstStyle/>
          <a:p>
            <a:pPr defTabSz="685800"/>
            <a:r>
              <a:rPr lang="zh-CN" sz="3200" b="1" dirty="0">
                <a:solidFill>
                  <a:srgbClr val="377D6C"/>
                </a:solidFill>
                <a:latin typeface="思源黑体 CN Normal" panose="020B0400000000000000" pitchFamily="34" charset="-122"/>
                <a:ea typeface="思源黑体 CN Normal" panose="020B0400000000000000" pitchFamily="34" charset="-122"/>
                <a:sym typeface="+mn-ea"/>
              </a:rPr>
              <a:t>病毒清除验证</a:t>
            </a:r>
            <a:r>
              <a:rPr lang="en-US" altLang="zh-CN" sz="2400" b="1" dirty="0">
                <a:solidFill>
                  <a:srgbClr val="377D6C"/>
                </a:solidFill>
                <a:latin typeface="思源黑体 CN Normal" panose="020B0400000000000000" pitchFamily="34" charset="-122"/>
                <a:ea typeface="思源黑体 CN Normal" panose="020B0400000000000000" pitchFamily="34" charset="-122"/>
              </a:rPr>
              <a:t>-----</a:t>
            </a:r>
            <a:r>
              <a:rPr lang="zh-CN" altLang="en-US" sz="2400" b="1" dirty="0">
                <a:solidFill>
                  <a:srgbClr val="377D6C"/>
                </a:solidFill>
                <a:latin typeface="思源黑体 CN Normal" panose="020B0400000000000000" pitchFamily="34" charset="-122"/>
                <a:ea typeface="思源黑体 CN Normal" panose="020B0400000000000000" pitchFamily="34" charset="-122"/>
              </a:rPr>
              <a:t>工艺</a:t>
            </a:r>
            <a:r>
              <a:rPr lang="en-US" altLang="zh-CN" sz="2400" b="1" dirty="0">
                <a:solidFill>
                  <a:srgbClr val="377D6C"/>
                </a:solidFill>
                <a:latin typeface="思源黑体 CN Normal" panose="020B0400000000000000" pitchFamily="34" charset="-122"/>
                <a:ea typeface="思源黑体 CN Normal" panose="020B0400000000000000" pitchFamily="34" charset="-122"/>
                <a:sym typeface="+mn-ea"/>
              </a:rPr>
              <a:t>---</a:t>
            </a:r>
            <a:r>
              <a:rPr lang="zh-CN" altLang="en-US" sz="2400" b="1" dirty="0">
                <a:solidFill>
                  <a:srgbClr val="377D6C"/>
                </a:solidFill>
                <a:latin typeface="思源黑体 CN Normal" panose="020B0400000000000000" pitchFamily="34" charset="-122"/>
                <a:ea typeface="思源黑体 CN Normal" panose="020B0400000000000000" pitchFamily="34" charset="-122"/>
              </a:rPr>
              <a:t>缩小模型</a:t>
            </a:r>
            <a:endParaRPr lang="zh-CN" altLang="en-US" sz="2400" b="1" dirty="0">
              <a:solidFill>
                <a:srgbClr val="377D6C"/>
              </a:solidFill>
              <a:latin typeface="思源黑体 CN Normal" panose="020B0400000000000000" pitchFamily="34" charset="-122"/>
              <a:ea typeface="思源黑体 CN Normal" panose="020B0400000000000000" pitchFamily="34" charset="-122"/>
            </a:endParaRPr>
          </a:p>
        </p:txBody>
      </p:sp>
      <p:graphicFrame>
        <p:nvGraphicFramePr>
          <p:cNvPr id="10" name="图示 9"/>
          <p:cNvGraphicFramePr/>
          <p:nvPr/>
        </p:nvGraphicFramePr>
        <p:xfrm>
          <a:off x="395536" y="1851670"/>
          <a:ext cx="8424936" cy="26642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6660232" y="4733701"/>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endParaRP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11" name="椭圆 10"/>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395536" y="690831"/>
            <a:ext cx="5760640" cy="583565"/>
          </a:xfrm>
          <a:prstGeom prst="rect">
            <a:avLst/>
          </a:prstGeom>
          <a:noFill/>
        </p:spPr>
        <p:txBody>
          <a:bodyPr wrap="square" rtlCol="0">
            <a:spAutoFit/>
          </a:bodyPr>
          <a:lstStyle/>
          <a:p>
            <a:pPr defTabSz="685800"/>
            <a:r>
              <a:rPr lang="zh-CN" altLang="en-US" sz="3200" b="1" dirty="0">
                <a:solidFill>
                  <a:srgbClr val="377D6C"/>
                </a:solidFill>
                <a:latin typeface="思源黑体 CN Normal" panose="020B0400000000000000" pitchFamily="34" charset="-122"/>
                <a:ea typeface="思源黑体 CN Normal" panose="020B0400000000000000" pitchFamily="34" charset="-122"/>
              </a:rPr>
              <a:t>病毒清除验证</a:t>
            </a:r>
            <a:r>
              <a:rPr lang="en-US" altLang="zh-CN" sz="2400" b="1" dirty="0">
                <a:solidFill>
                  <a:srgbClr val="377D6C"/>
                </a:solidFill>
                <a:latin typeface="思源黑体 CN Normal" panose="020B0400000000000000" pitchFamily="34" charset="-122"/>
                <a:ea typeface="思源黑体 CN Normal" panose="020B0400000000000000" pitchFamily="34" charset="-122"/>
              </a:rPr>
              <a:t>-----</a:t>
            </a:r>
            <a:r>
              <a:rPr lang="zh-CN" altLang="en-US" sz="2400" b="1" dirty="0">
                <a:solidFill>
                  <a:srgbClr val="377D6C"/>
                </a:solidFill>
                <a:latin typeface="思源黑体 CN Normal" panose="020B0400000000000000" pitchFamily="34" charset="-122"/>
                <a:ea typeface="思源黑体 CN Normal" panose="020B0400000000000000" pitchFamily="34" charset="-122"/>
              </a:rPr>
              <a:t>工艺</a:t>
            </a:r>
            <a:r>
              <a:rPr lang="en-US" altLang="zh-CN" sz="2400" b="1" dirty="0">
                <a:solidFill>
                  <a:srgbClr val="377D6C"/>
                </a:solidFill>
                <a:latin typeface="思源黑体 CN Normal" panose="020B0400000000000000" pitchFamily="34" charset="-122"/>
                <a:ea typeface="思源黑体 CN Normal" panose="020B0400000000000000" pitchFamily="34" charset="-122"/>
                <a:sym typeface="+mn-ea"/>
              </a:rPr>
              <a:t>---</a:t>
            </a:r>
            <a:r>
              <a:rPr lang="zh-CN" altLang="en-US" sz="2400" b="1" dirty="0">
                <a:solidFill>
                  <a:srgbClr val="377D6C"/>
                </a:solidFill>
                <a:latin typeface="思源黑体 CN Normal" panose="020B0400000000000000" pitchFamily="34" charset="-122"/>
                <a:ea typeface="思源黑体 CN Normal" panose="020B0400000000000000" pitchFamily="34" charset="-122"/>
              </a:rPr>
              <a:t>互补机制</a:t>
            </a:r>
            <a:endParaRPr lang="zh-CN" altLang="en-US" sz="2400" b="1" dirty="0">
              <a:solidFill>
                <a:srgbClr val="377D6C"/>
              </a:solidFill>
              <a:latin typeface="思源黑体 CN Normal" panose="020B0400000000000000" pitchFamily="34" charset="-122"/>
              <a:ea typeface="思源黑体 CN Normal" panose="020B0400000000000000" pitchFamily="34" charset="-122"/>
            </a:endParaRPr>
          </a:p>
        </p:txBody>
      </p:sp>
      <p:graphicFrame>
        <p:nvGraphicFramePr>
          <p:cNvPr id="10" name="图示 9"/>
          <p:cNvGraphicFramePr/>
          <p:nvPr/>
        </p:nvGraphicFramePr>
        <p:xfrm>
          <a:off x="395536" y="1851670"/>
          <a:ext cx="8424936" cy="26642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p:cNvSpPr txBox="1"/>
          <p:nvPr/>
        </p:nvSpPr>
        <p:spPr>
          <a:xfrm>
            <a:off x="6660232" y="4733701"/>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endParaRP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11" name="椭圆 10"/>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395605" y="690880"/>
            <a:ext cx="7344410" cy="583565"/>
          </a:xfrm>
          <a:prstGeom prst="rect">
            <a:avLst/>
          </a:prstGeom>
          <a:noFill/>
        </p:spPr>
        <p:txBody>
          <a:bodyPr wrap="square" rtlCol="0">
            <a:spAutoFit/>
          </a:bodyPr>
          <a:lstStyle/>
          <a:p>
            <a:pPr defTabSz="685800"/>
            <a:r>
              <a:rPr lang="zh-CN" sz="3200" b="1" dirty="0">
                <a:solidFill>
                  <a:srgbClr val="377D6C"/>
                </a:solidFill>
                <a:latin typeface="思源黑体 CN Normal" panose="020B0400000000000000" pitchFamily="34" charset="-122"/>
                <a:ea typeface="思源黑体 CN Normal" panose="020B0400000000000000" pitchFamily="34" charset="-122"/>
                <a:sym typeface="+mn-ea"/>
              </a:rPr>
              <a:t>病毒清除验证</a:t>
            </a:r>
            <a:r>
              <a:rPr lang="en-US" altLang="zh-CN" sz="2400" b="1" dirty="0">
                <a:solidFill>
                  <a:srgbClr val="377D6C"/>
                </a:solidFill>
                <a:latin typeface="思源黑体 CN Normal" panose="020B0400000000000000" pitchFamily="34" charset="-122"/>
                <a:ea typeface="思源黑体 CN Normal" panose="020B0400000000000000" pitchFamily="34" charset="-122"/>
              </a:rPr>
              <a:t>-----</a:t>
            </a:r>
            <a:r>
              <a:rPr lang="zh-CN" altLang="en-US" sz="2400" b="1" dirty="0">
                <a:solidFill>
                  <a:srgbClr val="377D6C"/>
                </a:solidFill>
                <a:latin typeface="思源黑体 CN Normal" panose="020B0400000000000000" pitchFamily="34" charset="-122"/>
                <a:ea typeface="思源黑体 CN Normal" panose="020B0400000000000000" pitchFamily="34" charset="-122"/>
              </a:rPr>
              <a:t>工艺</a:t>
            </a:r>
            <a:r>
              <a:rPr lang="en-US" altLang="zh-CN" sz="2400" b="1" dirty="0">
                <a:solidFill>
                  <a:srgbClr val="377D6C"/>
                </a:solidFill>
                <a:latin typeface="思源黑体 CN Normal" panose="020B0400000000000000" pitchFamily="34" charset="-122"/>
                <a:ea typeface="思源黑体 CN Normal" panose="020B0400000000000000" pitchFamily="34" charset="-122"/>
                <a:sym typeface="+mn-ea"/>
              </a:rPr>
              <a:t>---</a:t>
            </a:r>
            <a:r>
              <a:rPr lang="zh-CN" altLang="en-US" sz="2400" b="1" dirty="0">
                <a:solidFill>
                  <a:srgbClr val="377D6C"/>
                </a:solidFill>
                <a:latin typeface="思源黑体 CN Normal" panose="020B0400000000000000" pitchFamily="34" charset="-122"/>
                <a:ea typeface="思源黑体 CN Normal" panose="020B0400000000000000" pitchFamily="34" charset="-122"/>
              </a:rPr>
              <a:t>使用后填料及清洁</a:t>
            </a:r>
            <a:endParaRPr lang="zh-CN" altLang="en-US" sz="2400" b="1" dirty="0">
              <a:solidFill>
                <a:srgbClr val="377D6C"/>
              </a:solidFill>
              <a:latin typeface="思源黑体 CN Normal" panose="020B0400000000000000" pitchFamily="34" charset="-122"/>
              <a:ea typeface="思源黑体 CN Normal" panose="020B0400000000000000" pitchFamily="34" charset="-122"/>
            </a:endParaRPr>
          </a:p>
        </p:txBody>
      </p:sp>
      <p:graphicFrame>
        <p:nvGraphicFramePr>
          <p:cNvPr id="12" name="图示 11"/>
          <p:cNvGraphicFramePr/>
          <p:nvPr/>
        </p:nvGraphicFramePr>
        <p:xfrm>
          <a:off x="395536" y="1851670"/>
          <a:ext cx="8424936" cy="26642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p:cNvSpPr txBox="1"/>
          <p:nvPr/>
        </p:nvSpPr>
        <p:spPr>
          <a:xfrm>
            <a:off x="6660232" y="4733701"/>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endParaRP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11" name="椭圆 10"/>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395605" y="690880"/>
            <a:ext cx="6579235" cy="583565"/>
          </a:xfrm>
          <a:prstGeom prst="rect">
            <a:avLst/>
          </a:prstGeom>
          <a:noFill/>
        </p:spPr>
        <p:txBody>
          <a:bodyPr wrap="square" rtlCol="0">
            <a:spAutoFit/>
          </a:bodyPr>
          <a:lstStyle/>
          <a:p>
            <a:pPr defTabSz="685800"/>
            <a:r>
              <a:rPr lang="zh-CN" sz="3200" b="1" dirty="0">
                <a:solidFill>
                  <a:srgbClr val="377D6C"/>
                </a:solidFill>
                <a:latin typeface="思源黑体 CN Normal" panose="020B0400000000000000" pitchFamily="34" charset="-122"/>
                <a:ea typeface="思源黑体 CN Normal" panose="020B0400000000000000" pitchFamily="34" charset="-122"/>
                <a:sym typeface="+mn-ea"/>
              </a:rPr>
              <a:t>病毒清除验证</a:t>
            </a:r>
            <a:r>
              <a:rPr lang="en-US" altLang="zh-CN" sz="2400" b="1" dirty="0">
                <a:solidFill>
                  <a:srgbClr val="377D6C"/>
                </a:solidFill>
                <a:latin typeface="思源黑体 CN Normal" panose="020B0400000000000000" pitchFamily="34" charset="-122"/>
                <a:ea typeface="思源黑体 CN Normal" panose="020B0400000000000000" pitchFamily="34" charset="-122"/>
              </a:rPr>
              <a:t>--</a:t>
            </a:r>
            <a:r>
              <a:rPr lang="en-US" altLang="zh-CN" sz="2400" b="1" dirty="0">
                <a:solidFill>
                  <a:srgbClr val="377D6C"/>
                </a:solidFill>
                <a:latin typeface="思源黑体 CN Normal" panose="020B0400000000000000" pitchFamily="34" charset="-122"/>
                <a:ea typeface="思源黑体 CN Normal" panose="020B0400000000000000" pitchFamily="34" charset="-122"/>
                <a:sym typeface="+mn-ea"/>
              </a:rPr>
              <a:t>---</a:t>
            </a:r>
            <a:r>
              <a:rPr lang="zh-CN" altLang="en-US" sz="2400" b="1" dirty="0">
                <a:solidFill>
                  <a:srgbClr val="377D6C"/>
                </a:solidFill>
                <a:latin typeface="思源黑体 CN Normal" panose="020B0400000000000000" pitchFamily="34" charset="-122"/>
                <a:ea typeface="思源黑体 CN Normal" panose="020B0400000000000000" pitchFamily="34" charset="-122"/>
              </a:rPr>
              <a:t>检测方法</a:t>
            </a:r>
            <a:r>
              <a:rPr lang="en-US" altLang="zh-CN" sz="2400" b="1" dirty="0">
                <a:solidFill>
                  <a:srgbClr val="377D6C"/>
                </a:solidFill>
                <a:latin typeface="思源黑体 CN Normal" panose="020B0400000000000000" pitchFamily="34" charset="-122"/>
                <a:ea typeface="思源黑体 CN Normal" panose="020B0400000000000000" pitchFamily="34" charset="-122"/>
                <a:sym typeface="+mn-ea"/>
              </a:rPr>
              <a:t>---</a:t>
            </a:r>
            <a:r>
              <a:rPr lang="zh-CN" altLang="en-US" sz="2400" b="1" dirty="0">
                <a:solidFill>
                  <a:srgbClr val="377D6C"/>
                </a:solidFill>
                <a:latin typeface="思源黑体 CN Normal" panose="020B0400000000000000" pitchFamily="34" charset="-122"/>
                <a:ea typeface="思源黑体 CN Normal" panose="020B0400000000000000" pitchFamily="34" charset="-122"/>
              </a:rPr>
              <a:t>定量分析</a:t>
            </a:r>
            <a:endParaRPr lang="zh-CN" altLang="en-US" sz="2400" b="1" dirty="0">
              <a:solidFill>
                <a:srgbClr val="377D6C"/>
              </a:solidFill>
              <a:latin typeface="思源黑体 CN Normal" panose="020B0400000000000000" pitchFamily="34" charset="-122"/>
              <a:ea typeface="思源黑体 CN Normal" panose="020B0400000000000000" pitchFamily="34" charset="-122"/>
            </a:endParaRPr>
          </a:p>
        </p:txBody>
      </p:sp>
      <p:graphicFrame>
        <p:nvGraphicFramePr>
          <p:cNvPr id="10" name="图示 9"/>
          <p:cNvGraphicFramePr/>
          <p:nvPr/>
        </p:nvGraphicFramePr>
        <p:xfrm>
          <a:off x="395536" y="1851670"/>
          <a:ext cx="8424936" cy="29523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6660232" y="4733701"/>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endParaRP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椭圆 12"/>
          <p:cNvSpPr/>
          <p:nvPr/>
        </p:nvSpPr>
        <p:spPr>
          <a:xfrm>
            <a:off x="3958299" y="1383750"/>
            <a:ext cx="1695450" cy="1695450"/>
          </a:xfrm>
          <a:prstGeom prst="ellipse">
            <a:avLst/>
          </a:prstGeom>
          <a:blipFill rotWithShape="1">
            <a:blip r:embed="rId1" cstate="print">
              <a:duotone>
                <a:prstClr val="black"/>
                <a:srgbClr val="47B897">
                  <a:tint val="45000"/>
                  <a:satMod val="400000"/>
                </a:srgbClr>
              </a:duotone>
            </a:blip>
            <a:stretch>
              <a:fillRect l="-86000" b="-9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noProof="1">
              <a:latin typeface="思源黑体 CN Normal" panose="020B0400000000000000" pitchFamily="34" charset="-122"/>
              <a:ea typeface="思源黑体 CN Normal" panose="020B0400000000000000" pitchFamily="34" charset="-122"/>
            </a:endParaRPr>
          </a:p>
        </p:txBody>
      </p:sp>
      <p:sp>
        <p:nvSpPr>
          <p:cNvPr id="11283" name="文本框 14"/>
          <p:cNvSpPr txBox="1">
            <a:spLocks noChangeArrowheads="1"/>
          </p:cNvSpPr>
          <p:nvPr/>
        </p:nvSpPr>
        <p:spPr bwMode="auto">
          <a:xfrm>
            <a:off x="1643861" y="3302721"/>
            <a:ext cx="1679575" cy="338554"/>
          </a:xfrm>
          <a:prstGeom prst="rect">
            <a:avLst/>
          </a:prstGeom>
          <a:noFill/>
          <a:ln w="9525">
            <a:noFill/>
            <a:miter lim="800000"/>
          </a:ln>
        </p:spPr>
        <p:txBody>
          <a:bodyPr>
            <a:spAutoFit/>
          </a:bodyPr>
          <a:lstStyle/>
          <a:p>
            <a:r>
              <a:rPr lang="zh-CN" altLang="en-US" sz="1600" b="1" dirty="0">
                <a:solidFill>
                  <a:srgbClr val="377D6C"/>
                </a:solidFill>
                <a:latin typeface="思源黑体 CN Regular" pitchFamily="34" charset="-122"/>
                <a:ea typeface="思源黑体 CN Regular" pitchFamily="34" charset="-122"/>
              </a:rPr>
              <a:t>蚀斑形成试验</a:t>
            </a:r>
            <a:endParaRPr lang="zh-CN" altLang="en-US" sz="1600" b="1" dirty="0">
              <a:solidFill>
                <a:srgbClr val="377D6C"/>
              </a:solidFill>
              <a:latin typeface="思源黑体 CN Regular" pitchFamily="34" charset="-122"/>
              <a:ea typeface="思源黑体 CN Regular" pitchFamily="34" charset="-122"/>
            </a:endParaRPr>
          </a:p>
        </p:txBody>
      </p:sp>
      <p:sp>
        <p:nvSpPr>
          <p:cNvPr id="11284" name="文本框 15"/>
          <p:cNvSpPr txBox="1">
            <a:spLocks noChangeArrowheads="1"/>
          </p:cNvSpPr>
          <p:nvPr/>
        </p:nvSpPr>
        <p:spPr bwMode="auto">
          <a:xfrm>
            <a:off x="1403648" y="3688007"/>
            <a:ext cx="2196000" cy="769441"/>
          </a:xfrm>
          <a:prstGeom prst="rect">
            <a:avLst/>
          </a:prstGeom>
          <a:noFill/>
          <a:ln w="9525">
            <a:solidFill>
              <a:srgbClr val="377D6C"/>
            </a:solidFill>
            <a:prstDash val="lgDashDot"/>
            <a:miter lim="800000"/>
          </a:ln>
        </p:spPr>
        <p:txBody>
          <a:bodyPr wrap="square">
            <a:spAutoFit/>
          </a:bodyPr>
          <a:lstStyle/>
          <a:p>
            <a:r>
              <a:rPr lang="zh-CN" altLang="en-US" sz="1100" b="1" dirty="0">
                <a:solidFill>
                  <a:srgbClr val="3C3738"/>
                </a:solidFill>
                <a:latin typeface="思源黑体 CN Normal" panose="020B0400000000000000" pitchFamily="34" charset="-122"/>
                <a:ea typeface="思源黑体 CN Normal" panose="020B0400000000000000" pitchFamily="34" charset="-122"/>
              </a:rPr>
              <a:t>优点：能够记录出病毒粒子数量，结果准确。</a:t>
            </a:r>
            <a:endParaRPr lang="en-US" altLang="zh-CN" sz="1100" b="1" dirty="0">
              <a:solidFill>
                <a:srgbClr val="3C3738"/>
              </a:solidFill>
              <a:latin typeface="思源黑体 CN Normal" panose="020B0400000000000000" pitchFamily="34" charset="-122"/>
              <a:ea typeface="思源黑体 CN Normal" panose="020B0400000000000000" pitchFamily="34" charset="-122"/>
            </a:endParaRPr>
          </a:p>
          <a:p>
            <a:endParaRPr lang="en-US" altLang="zh-CN" sz="1100" b="1" dirty="0">
              <a:solidFill>
                <a:srgbClr val="3C3738"/>
              </a:solidFill>
              <a:latin typeface="思源黑体 CN Normal" panose="020B0400000000000000" pitchFamily="34" charset="-122"/>
              <a:ea typeface="思源黑体 CN Normal" panose="020B0400000000000000" pitchFamily="34" charset="-122"/>
            </a:endParaRPr>
          </a:p>
          <a:p>
            <a:r>
              <a:rPr lang="zh-CN" altLang="en-US" sz="1100" b="1" dirty="0">
                <a:solidFill>
                  <a:srgbClr val="3C3738"/>
                </a:solidFill>
                <a:latin typeface="思源黑体 CN Normal" panose="020B0400000000000000" pitchFamily="34" charset="-122"/>
                <a:ea typeface="思源黑体 CN Normal" panose="020B0400000000000000" pitchFamily="34" charset="-122"/>
              </a:rPr>
              <a:t>缺点：对操作要求高，通量较小。</a:t>
            </a:r>
            <a:endParaRPr lang="zh-CN" altLang="en-US" sz="1100" b="1" dirty="0">
              <a:solidFill>
                <a:srgbClr val="3C3738"/>
              </a:solidFill>
              <a:latin typeface="思源黑体 CN Normal" panose="020B0400000000000000" pitchFamily="34" charset="-122"/>
              <a:ea typeface="思源黑体 CN Normal" panose="020B0400000000000000" pitchFamily="34" charset="-122"/>
            </a:endParaRPr>
          </a:p>
        </p:txBody>
      </p:sp>
      <p:sp>
        <p:nvSpPr>
          <p:cNvPr id="11285" name="文本框 16"/>
          <p:cNvSpPr txBox="1">
            <a:spLocks noChangeArrowheads="1"/>
          </p:cNvSpPr>
          <p:nvPr/>
        </p:nvSpPr>
        <p:spPr bwMode="auto">
          <a:xfrm>
            <a:off x="4349777" y="3302635"/>
            <a:ext cx="912495" cy="337185"/>
          </a:xfrm>
          <a:prstGeom prst="rect">
            <a:avLst/>
          </a:prstGeom>
          <a:noFill/>
          <a:ln w="9525">
            <a:noFill/>
            <a:miter lim="800000"/>
          </a:ln>
        </p:spPr>
        <p:txBody>
          <a:bodyPr wrap="square">
            <a:spAutoFit/>
          </a:bodyPr>
          <a:lstStyle/>
          <a:p>
            <a:r>
              <a:rPr lang="en-US" altLang="zh-CN" sz="1600" b="1" dirty="0">
                <a:solidFill>
                  <a:srgbClr val="377D6C"/>
                </a:solidFill>
                <a:latin typeface="Poppins" pitchFamily="2" charset="0"/>
                <a:ea typeface="思源黑体 CN Normal" panose="020B0400000000000000" pitchFamily="34" charset="-122"/>
                <a:cs typeface="Poppins" pitchFamily="2" charset="0"/>
              </a:rPr>
              <a:t>TCID</a:t>
            </a:r>
            <a:r>
              <a:rPr lang="en-US" altLang="zh-CN" sz="1600" b="1" baseline="-25000" dirty="0">
                <a:solidFill>
                  <a:srgbClr val="377D6C"/>
                </a:solidFill>
                <a:latin typeface="Poppins" pitchFamily="2" charset="0"/>
                <a:ea typeface="思源黑体 CN Normal" panose="020B0400000000000000" pitchFamily="34" charset="-122"/>
                <a:cs typeface="Poppins" pitchFamily="2" charset="0"/>
              </a:rPr>
              <a:t>50</a:t>
            </a:r>
            <a:endParaRPr lang="zh-CN" altLang="en-US" sz="1600" b="1" dirty="0">
              <a:solidFill>
                <a:srgbClr val="377D6C"/>
              </a:solidFill>
              <a:latin typeface="Poppins" pitchFamily="2" charset="0"/>
              <a:ea typeface="思源黑体 CN Normal" panose="020B0400000000000000" pitchFamily="34" charset="-122"/>
              <a:cs typeface="Poppins" pitchFamily="2" charset="0"/>
            </a:endParaRPr>
          </a:p>
        </p:txBody>
      </p:sp>
      <p:sp>
        <p:nvSpPr>
          <p:cNvPr id="11287" name="文本框 18"/>
          <p:cNvSpPr txBox="1">
            <a:spLocks noChangeArrowheads="1"/>
          </p:cNvSpPr>
          <p:nvPr/>
        </p:nvSpPr>
        <p:spPr bwMode="auto">
          <a:xfrm>
            <a:off x="7092280" y="3291830"/>
            <a:ext cx="829047" cy="338554"/>
          </a:xfrm>
          <a:prstGeom prst="rect">
            <a:avLst/>
          </a:prstGeom>
          <a:noFill/>
          <a:ln w="9525">
            <a:noFill/>
            <a:miter lim="800000"/>
          </a:ln>
        </p:spPr>
        <p:txBody>
          <a:bodyPr wrap="square">
            <a:spAutoFit/>
          </a:bodyPr>
          <a:lstStyle/>
          <a:p>
            <a:r>
              <a:rPr lang="en-US" altLang="zh-CN" sz="1600" b="1" dirty="0" err="1">
                <a:solidFill>
                  <a:srgbClr val="377D6C"/>
                </a:solidFill>
                <a:latin typeface="Poppins" pitchFamily="2" charset="0"/>
                <a:ea typeface="思源黑体 CN Normal" panose="020B0400000000000000" pitchFamily="34" charset="-122"/>
                <a:cs typeface="Poppins" pitchFamily="2" charset="0"/>
              </a:rPr>
              <a:t>qPCR</a:t>
            </a:r>
            <a:endParaRPr lang="zh-CN" altLang="en-US" sz="1600" b="1" dirty="0">
              <a:solidFill>
                <a:srgbClr val="377D6C"/>
              </a:solidFill>
              <a:latin typeface="Poppins" pitchFamily="2" charset="0"/>
              <a:ea typeface="思源黑体 CN Normal" panose="020B0400000000000000" pitchFamily="34" charset="-122"/>
              <a:cs typeface="Poppins" pitchFamily="2" charset="0"/>
            </a:endParaRPr>
          </a:p>
        </p:txBody>
      </p:sp>
      <p:sp>
        <p:nvSpPr>
          <p:cNvPr id="19" name="椭圆 18"/>
          <p:cNvSpPr/>
          <p:nvPr/>
        </p:nvSpPr>
        <p:spPr>
          <a:xfrm>
            <a:off x="6548922" y="1383750"/>
            <a:ext cx="1695450" cy="1695450"/>
          </a:xfrm>
          <a:prstGeom prst="ellipse">
            <a:avLst/>
          </a:prstGeom>
          <a:blipFill rotWithShape="1">
            <a:blip r:embed="rId2" cstate="print">
              <a:duotone>
                <a:prstClr val="black"/>
                <a:srgbClr val="47B897">
                  <a:tint val="45000"/>
                  <a:satMod val="400000"/>
                </a:srgbClr>
              </a:duotone>
            </a:blip>
            <a:stretch>
              <a:fillRect l="-86000" b="-9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noProof="1">
              <a:latin typeface="思源黑体 CN Normal" panose="020B0400000000000000" pitchFamily="34" charset="-122"/>
              <a:ea typeface="思源黑体 CN Normal" panose="020B0400000000000000" pitchFamily="34" charset="-122"/>
            </a:endParaRPr>
          </a:p>
        </p:txBody>
      </p:sp>
      <p:sp>
        <p:nvSpPr>
          <p:cNvPr id="20" name="椭圆 19"/>
          <p:cNvSpPr/>
          <p:nvPr/>
        </p:nvSpPr>
        <p:spPr>
          <a:xfrm>
            <a:off x="1628924" y="1383750"/>
            <a:ext cx="1695450" cy="1695450"/>
          </a:xfrm>
          <a:prstGeom prst="ellipse">
            <a:avLst/>
          </a:prstGeom>
          <a:blipFill rotWithShape="1">
            <a:blip r:embed="rId1" cstate="print">
              <a:duotone>
                <a:prstClr val="black"/>
                <a:srgbClr val="47B897">
                  <a:tint val="45000"/>
                  <a:satMod val="400000"/>
                </a:srgbClr>
              </a:duotone>
            </a:blip>
            <a:stretch>
              <a:fillRect l="-86000" b="-9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noProof="1">
              <a:latin typeface="思源黑体 CN Normal" panose="020B0400000000000000" pitchFamily="34" charset="-122"/>
              <a:ea typeface="思源黑体 CN Normal" panose="020B0400000000000000" pitchFamily="34" charset="-122"/>
            </a:endParaRPr>
          </a:p>
        </p:txBody>
      </p:sp>
      <p:sp>
        <p:nvSpPr>
          <p:cNvPr id="21" name="文本框 15"/>
          <p:cNvSpPr txBox="1">
            <a:spLocks noChangeArrowheads="1"/>
          </p:cNvSpPr>
          <p:nvPr/>
        </p:nvSpPr>
        <p:spPr bwMode="auto">
          <a:xfrm>
            <a:off x="3744024" y="3688006"/>
            <a:ext cx="2124000" cy="769441"/>
          </a:xfrm>
          <a:prstGeom prst="rect">
            <a:avLst/>
          </a:prstGeom>
          <a:noFill/>
          <a:ln w="9525">
            <a:solidFill>
              <a:srgbClr val="377D6C"/>
            </a:solidFill>
            <a:prstDash val="lgDashDot"/>
            <a:miter lim="800000"/>
          </a:ln>
        </p:spPr>
        <p:txBody>
          <a:bodyPr wrap="square">
            <a:spAutoFit/>
          </a:bodyPr>
          <a:lstStyle/>
          <a:p>
            <a:r>
              <a:rPr lang="zh-CN" altLang="en-US" sz="1100" b="1" dirty="0">
                <a:solidFill>
                  <a:srgbClr val="3C3738"/>
                </a:solidFill>
                <a:latin typeface="思源黑体 CN Normal" panose="020B0400000000000000" pitchFamily="34" charset="-122"/>
                <a:ea typeface="思源黑体 CN Normal" panose="020B0400000000000000" pitchFamily="34" charset="-122"/>
              </a:rPr>
              <a:t>优点：实验操作方便，利用统计分析，结果准确。</a:t>
            </a:r>
            <a:endParaRPr lang="en-US" altLang="zh-CN" sz="1100" b="1" dirty="0">
              <a:solidFill>
                <a:srgbClr val="3C3738"/>
              </a:solidFill>
              <a:latin typeface="思源黑体 CN Normal" panose="020B0400000000000000" pitchFamily="34" charset="-122"/>
              <a:ea typeface="思源黑体 CN Normal" panose="020B0400000000000000" pitchFamily="34" charset="-122"/>
            </a:endParaRPr>
          </a:p>
          <a:p>
            <a:endParaRPr lang="en-US" altLang="zh-CN" sz="1100" b="1" dirty="0">
              <a:solidFill>
                <a:srgbClr val="3C3738"/>
              </a:solidFill>
              <a:latin typeface="思源黑体 CN Normal" panose="020B0400000000000000" pitchFamily="34" charset="-122"/>
              <a:ea typeface="思源黑体 CN Normal" panose="020B0400000000000000" pitchFamily="34" charset="-122"/>
            </a:endParaRPr>
          </a:p>
          <a:p>
            <a:r>
              <a:rPr lang="zh-CN" altLang="en-US" sz="1100" b="1" dirty="0">
                <a:solidFill>
                  <a:srgbClr val="3C3738"/>
                </a:solidFill>
                <a:latin typeface="思源黑体 CN Normal" panose="020B0400000000000000" pitchFamily="34" charset="-122"/>
                <a:ea typeface="思源黑体 CN Normal" panose="020B0400000000000000" pitchFamily="34" charset="-122"/>
              </a:rPr>
              <a:t>缺点：不能计出准确病毒数量</a:t>
            </a:r>
            <a:endParaRPr lang="zh-CN" altLang="en-US" sz="1100" b="1" dirty="0">
              <a:solidFill>
                <a:srgbClr val="3C3738"/>
              </a:solidFill>
              <a:latin typeface="思源黑体 CN Normal" panose="020B0400000000000000" pitchFamily="34" charset="-122"/>
              <a:ea typeface="思源黑体 CN Normal" panose="020B0400000000000000" pitchFamily="34" charset="-122"/>
            </a:endParaRPr>
          </a:p>
        </p:txBody>
      </p:sp>
      <p:sp>
        <p:nvSpPr>
          <p:cNvPr id="22" name="文本框 15"/>
          <p:cNvSpPr txBox="1">
            <a:spLocks noChangeArrowheads="1"/>
          </p:cNvSpPr>
          <p:nvPr/>
        </p:nvSpPr>
        <p:spPr bwMode="auto">
          <a:xfrm>
            <a:off x="5992647" y="3688007"/>
            <a:ext cx="2808000" cy="938719"/>
          </a:xfrm>
          <a:prstGeom prst="rect">
            <a:avLst/>
          </a:prstGeom>
          <a:noFill/>
          <a:ln w="9525">
            <a:solidFill>
              <a:srgbClr val="377D6C"/>
            </a:solidFill>
            <a:prstDash val="lgDashDot"/>
            <a:miter lim="800000"/>
          </a:ln>
        </p:spPr>
        <p:txBody>
          <a:bodyPr wrap="square">
            <a:spAutoFit/>
          </a:bodyPr>
          <a:lstStyle/>
          <a:p>
            <a:r>
              <a:rPr lang="zh-CN" altLang="en-US" sz="1100" b="1" dirty="0">
                <a:solidFill>
                  <a:srgbClr val="3C3738"/>
                </a:solidFill>
                <a:latin typeface="思源黑体 CN Normal" panose="020B0400000000000000" pitchFamily="34" charset="-122"/>
                <a:ea typeface="思源黑体 CN Normal" panose="020B0400000000000000" pitchFamily="34" charset="-122"/>
              </a:rPr>
              <a:t>优点：通量大，速度快，可操作性强，结果准确。</a:t>
            </a:r>
            <a:endParaRPr lang="en-US" altLang="zh-CN" sz="1100" b="1" dirty="0">
              <a:solidFill>
                <a:srgbClr val="3C3738"/>
              </a:solidFill>
              <a:latin typeface="思源黑体 CN Normal" panose="020B0400000000000000" pitchFamily="34" charset="-122"/>
              <a:ea typeface="思源黑体 CN Normal" panose="020B0400000000000000" pitchFamily="34" charset="-122"/>
            </a:endParaRPr>
          </a:p>
          <a:p>
            <a:endParaRPr lang="en-US" altLang="zh-CN" sz="1100" b="1" dirty="0">
              <a:solidFill>
                <a:srgbClr val="3C3738"/>
              </a:solidFill>
              <a:latin typeface="思源黑体 CN Normal" panose="020B0400000000000000" pitchFamily="34" charset="-122"/>
              <a:ea typeface="思源黑体 CN Normal" panose="020B0400000000000000" pitchFamily="34" charset="-122"/>
            </a:endParaRPr>
          </a:p>
          <a:p>
            <a:r>
              <a:rPr lang="zh-CN" altLang="en-US" sz="1100" b="1" dirty="0">
                <a:solidFill>
                  <a:srgbClr val="3C3738"/>
                </a:solidFill>
                <a:latin typeface="思源黑体 CN Normal" panose="020B0400000000000000" pitchFamily="34" charset="-122"/>
                <a:ea typeface="思源黑体 CN Normal" panose="020B0400000000000000" pitchFamily="34" charset="-122"/>
              </a:rPr>
              <a:t>缺点：对仪器要求高，需要有完善的方法学验证，可能检测到非病毒粒子的核酸。</a:t>
            </a:r>
            <a:endParaRPr lang="zh-CN" altLang="en-US" sz="1100" b="1" dirty="0">
              <a:solidFill>
                <a:srgbClr val="3C3738"/>
              </a:solidFill>
              <a:latin typeface="思源黑体 CN Normal" panose="020B0400000000000000" pitchFamily="34" charset="-122"/>
              <a:ea typeface="思源黑体 CN Normal" panose="020B0400000000000000" pitchFamily="34" charset="-122"/>
            </a:endParaRPr>
          </a:p>
        </p:txBody>
      </p:sp>
      <p:sp>
        <p:nvSpPr>
          <p:cNvPr id="17" name="上下箭头 16"/>
          <p:cNvSpPr/>
          <p:nvPr/>
        </p:nvSpPr>
        <p:spPr>
          <a:xfrm>
            <a:off x="395536" y="1562400"/>
            <a:ext cx="756000" cy="3024336"/>
          </a:xfrm>
          <a:prstGeom prst="upDownArrow">
            <a:avLst/>
          </a:prstGeom>
          <a:solidFill>
            <a:srgbClr val="377D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latin typeface="思源黑体 CN Normal" panose="020B0400000000000000" pitchFamily="34" charset="-122"/>
                <a:ea typeface="思源黑体 CN Normal" panose="020B0400000000000000" pitchFamily="34" charset="-122"/>
              </a:rPr>
              <a:t>病毒检测方法</a:t>
            </a:r>
            <a:endParaRPr lang="zh-CN" altLang="en-US" sz="2000" b="1" dirty="0">
              <a:solidFill>
                <a:schemeClr val="bg1"/>
              </a:solidFill>
              <a:latin typeface="思源黑体 CN Normal" panose="020B0400000000000000" pitchFamily="34" charset="-122"/>
              <a:ea typeface="思源黑体 CN Normal" panose="020B0400000000000000" pitchFamily="34" charset="-122"/>
            </a:endParaRPr>
          </a:p>
        </p:txBody>
      </p:sp>
      <p:pic>
        <p:nvPicPr>
          <p:cNvPr id="16"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sp>
        <p:nvSpPr>
          <p:cNvPr id="18" name="椭圆 17"/>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custDataLst>
              <p:tags r:id="rId4"/>
            </p:custDataLst>
          </p:nvPr>
        </p:nvSpPr>
        <p:spPr>
          <a:xfrm>
            <a:off x="395605" y="690880"/>
            <a:ext cx="6579235" cy="583565"/>
          </a:xfrm>
          <a:prstGeom prst="rect">
            <a:avLst/>
          </a:prstGeom>
          <a:noFill/>
        </p:spPr>
        <p:txBody>
          <a:bodyPr wrap="square" rtlCol="0">
            <a:spAutoFit/>
          </a:bodyPr>
          <a:lstStyle/>
          <a:p>
            <a:pPr defTabSz="685800"/>
            <a:r>
              <a:rPr lang="zh-CN" sz="3200" b="1" dirty="0">
                <a:solidFill>
                  <a:srgbClr val="377D6C"/>
                </a:solidFill>
                <a:latin typeface="思源黑体 CN Normal" panose="020B0400000000000000" pitchFamily="34" charset="-122"/>
                <a:ea typeface="思源黑体 CN Normal" panose="020B0400000000000000" pitchFamily="34" charset="-122"/>
                <a:sym typeface="+mn-ea"/>
              </a:rPr>
              <a:t>病毒清除验证</a:t>
            </a:r>
            <a:r>
              <a:rPr lang="en-US" altLang="zh-CN" sz="2400" b="1" dirty="0">
                <a:solidFill>
                  <a:srgbClr val="377D6C"/>
                </a:solidFill>
                <a:latin typeface="思源黑体 CN Normal" panose="020B0400000000000000" pitchFamily="34" charset="-122"/>
                <a:ea typeface="思源黑体 CN Normal" panose="020B0400000000000000" pitchFamily="34" charset="-122"/>
              </a:rPr>
              <a:t>--</a:t>
            </a:r>
            <a:r>
              <a:rPr lang="en-US" altLang="zh-CN" sz="2400" b="1" dirty="0">
                <a:solidFill>
                  <a:srgbClr val="377D6C"/>
                </a:solidFill>
                <a:latin typeface="思源黑体 CN Normal" panose="020B0400000000000000" pitchFamily="34" charset="-122"/>
                <a:ea typeface="思源黑体 CN Normal" panose="020B0400000000000000" pitchFamily="34" charset="-122"/>
                <a:sym typeface="+mn-ea"/>
              </a:rPr>
              <a:t>---</a:t>
            </a:r>
            <a:r>
              <a:rPr lang="zh-CN" altLang="en-US" sz="2400" b="1" dirty="0">
                <a:solidFill>
                  <a:srgbClr val="377D6C"/>
                </a:solidFill>
                <a:latin typeface="思源黑体 CN Normal" panose="020B0400000000000000" pitchFamily="34" charset="-122"/>
                <a:ea typeface="思源黑体 CN Normal" panose="020B0400000000000000" pitchFamily="34" charset="-122"/>
              </a:rPr>
              <a:t>检测方法</a:t>
            </a:r>
            <a:endParaRPr lang="zh-CN" altLang="en-US" sz="2400" b="1" dirty="0">
              <a:solidFill>
                <a:srgbClr val="377D6C"/>
              </a:solidFill>
              <a:latin typeface="思源黑体 CN Normal" panose="020B0400000000000000" pitchFamily="34" charset="-122"/>
              <a:ea typeface="思源黑体 CN Normal" panose="020B0400000000000000" pitchFamily="34" charset="-122"/>
            </a:endParaRPr>
          </a:p>
        </p:txBody>
      </p:sp>
      <p:sp>
        <p:nvSpPr>
          <p:cNvPr id="24" name="TextBox 23"/>
          <p:cNvSpPr txBox="1"/>
          <p:nvPr/>
        </p:nvSpPr>
        <p:spPr>
          <a:xfrm>
            <a:off x="6660232" y="4733701"/>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endParaRP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11" name="椭圆 10"/>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395605" y="690880"/>
            <a:ext cx="7056120" cy="583565"/>
          </a:xfrm>
          <a:prstGeom prst="rect">
            <a:avLst/>
          </a:prstGeom>
          <a:noFill/>
        </p:spPr>
        <p:txBody>
          <a:bodyPr wrap="square" rtlCol="0">
            <a:spAutoFit/>
          </a:bodyPr>
          <a:lstStyle/>
          <a:p>
            <a:pPr defTabSz="685800"/>
            <a:r>
              <a:rPr lang="zh-CN" sz="3200" b="1" dirty="0">
                <a:solidFill>
                  <a:srgbClr val="377D6C"/>
                </a:solidFill>
                <a:latin typeface="思源黑体 CN Normal" panose="020B0400000000000000" pitchFamily="34" charset="-122"/>
                <a:ea typeface="思源黑体 CN Normal" panose="020B0400000000000000" pitchFamily="34" charset="-122"/>
                <a:sym typeface="+mn-ea"/>
              </a:rPr>
              <a:t>病毒清除验证</a:t>
            </a:r>
            <a:r>
              <a:rPr lang="en-US" altLang="zh-CN" sz="2400" b="1" dirty="0">
                <a:solidFill>
                  <a:srgbClr val="377D6C"/>
                </a:solidFill>
                <a:latin typeface="思源黑体 CN Normal" panose="020B0400000000000000" pitchFamily="34" charset="-122"/>
                <a:ea typeface="思源黑体 CN Normal" panose="020B0400000000000000" pitchFamily="34" charset="-122"/>
              </a:rPr>
              <a:t>-----</a:t>
            </a:r>
            <a:r>
              <a:rPr lang="zh-CN" altLang="en-US" sz="2400" b="1" dirty="0">
                <a:solidFill>
                  <a:srgbClr val="377D6C"/>
                </a:solidFill>
                <a:latin typeface="思源黑体 CN Normal" panose="020B0400000000000000" pitchFamily="34" charset="-122"/>
                <a:ea typeface="思源黑体 CN Normal" panose="020B0400000000000000" pitchFamily="34" charset="-122"/>
              </a:rPr>
              <a:t>检测方法</a:t>
            </a:r>
            <a:r>
              <a:rPr lang="en-US" altLang="zh-CN" sz="2400" b="1" dirty="0">
                <a:solidFill>
                  <a:srgbClr val="377D6C"/>
                </a:solidFill>
                <a:latin typeface="思源黑体 CN Normal" panose="020B0400000000000000" pitchFamily="34" charset="-122"/>
                <a:ea typeface="思源黑体 CN Normal" panose="020B0400000000000000" pitchFamily="34" charset="-122"/>
                <a:sym typeface="+mn-ea"/>
              </a:rPr>
              <a:t>---</a:t>
            </a:r>
            <a:r>
              <a:rPr lang="zh-CN" altLang="en-US" sz="2400" b="1" dirty="0">
                <a:solidFill>
                  <a:srgbClr val="377D6C"/>
                </a:solidFill>
                <a:latin typeface="思源黑体 CN Normal" panose="020B0400000000000000" pitchFamily="34" charset="-122"/>
                <a:ea typeface="思源黑体 CN Normal" panose="020B0400000000000000" pitchFamily="34" charset="-122"/>
              </a:rPr>
              <a:t>检测影响评估</a:t>
            </a:r>
            <a:endParaRPr lang="zh-CN" altLang="en-US" sz="2400" b="1" dirty="0">
              <a:solidFill>
                <a:srgbClr val="377D6C"/>
              </a:solidFill>
              <a:latin typeface="思源黑体 CN Normal" panose="020B0400000000000000" pitchFamily="34" charset="-122"/>
              <a:ea typeface="思源黑体 CN Normal" panose="020B0400000000000000" pitchFamily="34" charset="-122"/>
            </a:endParaRPr>
          </a:p>
        </p:txBody>
      </p:sp>
      <p:graphicFrame>
        <p:nvGraphicFramePr>
          <p:cNvPr id="10" name="图示 9"/>
          <p:cNvGraphicFramePr/>
          <p:nvPr/>
        </p:nvGraphicFramePr>
        <p:xfrm>
          <a:off x="395536" y="1851670"/>
          <a:ext cx="8424936" cy="26642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6660232" y="4733701"/>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endParaRP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11" name="椭圆 10"/>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323850" y="690880"/>
            <a:ext cx="7618095" cy="583565"/>
          </a:xfrm>
          <a:prstGeom prst="rect">
            <a:avLst/>
          </a:prstGeom>
          <a:noFill/>
        </p:spPr>
        <p:txBody>
          <a:bodyPr wrap="square" rtlCol="0">
            <a:spAutoFit/>
          </a:bodyPr>
          <a:lstStyle/>
          <a:p>
            <a:pPr defTabSz="685800"/>
            <a:r>
              <a:rPr lang="zh-CN" sz="3200" b="1" dirty="0">
                <a:solidFill>
                  <a:srgbClr val="377D6C"/>
                </a:solidFill>
                <a:latin typeface="思源黑体 CN Normal" panose="020B0400000000000000" pitchFamily="34" charset="-122"/>
                <a:ea typeface="思源黑体 CN Normal" panose="020B0400000000000000" pitchFamily="34" charset="-122"/>
                <a:sym typeface="+mn-ea"/>
              </a:rPr>
              <a:t>病毒清除验证</a:t>
            </a:r>
            <a:r>
              <a:rPr lang="en-US" altLang="zh-CN" sz="2400" b="1" dirty="0">
                <a:solidFill>
                  <a:srgbClr val="377D6C"/>
                </a:solidFill>
                <a:latin typeface="思源黑体 CN Normal" panose="020B0400000000000000" pitchFamily="34" charset="-122"/>
                <a:ea typeface="思源黑体 CN Normal" panose="020B0400000000000000" pitchFamily="34" charset="-122"/>
              </a:rPr>
              <a:t>-----</a:t>
            </a:r>
            <a:r>
              <a:rPr lang="zh-CN" altLang="en-US" sz="2400" b="1" dirty="0">
                <a:solidFill>
                  <a:srgbClr val="377D6C"/>
                </a:solidFill>
                <a:latin typeface="思源黑体 CN Normal" panose="020B0400000000000000" pitchFamily="34" charset="-122"/>
                <a:ea typeface="思源黑体 CN Normal" panose="020B0400000000000000" pitchFamily="34" charset="-122"/>
              </a:rPr>
              <a:t>检测方法</a:t>
            </a:r>
            <a:r>
              <a:rPr lang="en-US" altLang="zh-CN" sz="2400" b="1" dirty="0">
                <a:solidFill>
                  <a:srgbClr val="377D6C"/>
                </a:solidFill>
                <a:latin typeface="思源黑体 CN Normal" panose="020B0400000000000000" pitchFamily="34" charset="-122"/>
                <a:ea typeface="思源黑体 CN Normal" panose="020B0400000000000000" pitchFamily="34" charset="-122"/>
                <a:sym typeface="+mn-ea"/>
              </a:rPr>
              <a:t>---</a:t>
            </a:r>
            <a:r>
              <a:rPr lang="zh-CN" altLang="en-US" sz="2400" b="1" dirty="0">
                <a:solidFill>
                  <a:srgbClr val="377D6C"/>
                </a:solidFill>
                <a:latin typeface="思源黑体 CN Normal" panose="020B0400000000000000" pitchFamily="34" charset="-122"/>
                <a:ea typeface="思源黑体 CN Normal" panose="020B0400000000000000" pitchFamily="34" charset="-122"/>
              </a:rPr>
              <a:t>病毒</a:t>
            </a:r>
            <a:r>
              <a:rPr lang="zh-CN" altLang="en-US" sz="2400" b="1" dirty="0">
                <a:solidFill>
                  <a:srgbClr val="377D6C"/>
                </a:solidFill>
                <a:latin typeface="思源黑体 CN Normal" panose="020B0400000000000000" pitchFamily="34" charset="-122"/>
                <a:ea typeface="思源黑体 CN Normal" panose="020B0400000000000000" pitchFamily="34" charset="-122"/>
                <a:sym typeface="+mn-ea"/>
              </a:rPr>
              <a:t>假性</a:t>
            </a:r>
            <a:r>
              <a:rPr lang="zh-CN" altLang="en-US" sz="2400" b="1" dirty="0">
                <a:solidFill>
                  <a:srgbClr val="377D6C"/>
                </a:solidFill>
                <a:latin typeface="思源黑体 CN Normal" panose="020B0400000000000000" pitchFamily="34" charset="-122"/>
                <a:ea typeface="思源黑体 CN Normal" panose="020B0400000000000000" pitchFamily="34" charset="-122"/>
              </a:rPr>
              <a:t>衰减评估</a:t>
            </a:r>
            <a:endParaRPr lang="zh-CN" altLang="en-US" sz="2400" b="1" dirty="0">
              <a:solidFill>
                <a:srgbClr val="377D6C"/>
              </a:solidFill>
              <a:latin typeface="思源黑体 CN Normal" panose="020B0400000000000000" pitchFamily="34" charset="-122"/>
              <a:ea typeface="思源黑体 CN Normal" panose="020B0400000000000000" pitchFamily="34" charset="-122"/>
            </a:endParaRPr>
          </a:p>
        </p:txBody>
      </p:sp>
      <p:graphicFrame>
        <p:nvGraphicFramePr>
          <p:cNvPr id="10" name="图示 9"/>
          <p:cNvGraphicFramePr/>
          <p:nvPr/>
        </p:nvGraphicFramePr>
        <p:xfrm>
          <a:off x="395536" y="1851670"/>
          <a:ext cx="8424936" cy="29523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6660232" y="4733701"/>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5" name="椭圆 4"/>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下箭头 6"/>
          <p:cNvSpPr/>
          <p:nvPr/>
        </p:nvSpPr>
        <p:spPr>
          <a:xfrm rot="16200000">
            <a:off x="7592029" y="3993934"/>
            <a:ext cx="288000" cy="684000"/>
          </a:xfrm>
          <a:prstGeom prst="downArrow">
            <a:avLst/>
          </a:prstGeom>
          <a:solidFill>
            <a:srgbClr val="377D6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8100392" y="4011910"/>
            <a:ext cx="792088" cy="646331"/>
          </a:xfrm>
          <a:prstGeom prst="rect">
            <a:avLst/>
          </a:prstGeom>
          <a:noFill/>
        </p:spPr>
        <p:txBody>
          <a:bodyPr wrap="square" rtlCol="0">
            <a:spAutoFit/>
          </a:bodyPr>
          <a:lstStyle/>
          <a:p>
            <a:r>
              <a:rPr lang="zh-CN" altLang="en-US" dirty="0">
                <a:latin typeface="思源黑体 CN Normal" panose="020B0400000000000000" pitchFamily="34" charset="-122"/>
                <a:ea typeface="思源黑体 CN Normal" panose="020B0400000000000000" pitchFamily="34" charset="-122"/>
              </a:rPr>
              <a:t>如何</a:t>
            </a:r>
            <a:endParaRPr lang="en-US" altLang="zh-CN" dirty="0">
              <a:latin typeface="思源黑体 CN Normal" panose="020B0400000000000000" pitchFamily="34" charset="-122"/>
              <a:ea typeface="思源黑体 CN Normal" panose="020B0400000000000000" pitchFamily="34" charset="-122"/>
            </a:endParaRPr>
          </a:p>
          <a:p>
            <a:r>
              <a:rPr lang="zh-CN" altLang="en-US" dirty="0">
                <a:latin typeface="思源黑体 CN Normal" panose="020B0400000000000000" pitchFamily="34" charset="-122"/>
                <a:ea typeface="思源黑体 CN Normal" panose="020B0400000000000000" pitchFamily="34" charset="-122"/>
              </a:rPr>
              <a:t>评估？</a:t>
            </a:r>
            <a:endParaRPr lang="zh-CN" altLang="en-US" dirty="0">
              <a:latin typeface="思源黑体 CN Normal" panose="020B0400000000000000" pitchFamily="34" charset="-122"/>
              <a:ea typeface="思源黑体 CN Normal" panose="020B0400000000000000" pitchFamily="34" charset="-122"/>
            </a:endParaRPr>
          </a:p>
        </p:txBody>
      </p:sp>
      <p:graphicFrame>
        <p:nvGraphicFramePr>
          <p:cNvPr id="10" name="图示 9"/>
          <p:cNvGraphicFramePr/>
          <p:nvPr/>
        </p:nvGraphicFramePr>
        <p:xfrm>
          <a:off x="395536" y="1347614"/>
          <a:ext cx="6840760" cy="33123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extBox 8"/>
          <p:cNvSpPr txBox="1"/>
          <p:nvPr>
            <p:custDataLst>
              <p:tags r:id="rId7"/>
            </p:custDataLst>
          </p:nvPr>
        </p:nvSpPr>
        <p:spPr>
          <a:xfrm>
            <a:off x="323850" y="690880"/>
            <a:ext cx="7618095" cy="583565"/>
          </a:xfrm>
          <a:prstGeom prst="rect">
            <a:avLst/>
          </a:prstGeom>
          <a:noFill/>
        </p:spPr>
        <p:txBody>
          <a:bodyPr wrap="square" rtlCol="0">
            <a:spAutoFit/>
          </a:bodyPr>
          <a:lstStyle/>
          <a:p>
            <a:pPr defTabSz="685800"/>
            <a:r>
              <a:rPr lang="zh-CN" sz="3200" b="1" dirty="0">
                <a:solidFill>
                  <a:srgbClr val="377D6C"/>
                </a:solidFill>
                <a:latin typeface="思源黑体 CN Normal" panose="020B0400000000000000" pitchFamily="34" charset="-122"/>
                <a:ea typeface="思源黑体 CN Normal" panose="020B0400000000000000" pitchFamily="34" charset="-122"/>
                <a:sym typeface="+mn-ea"/>
              </a:rPr>
              <a:t>病毒清除验证</a:t>
            </a:r>
            <a:r>
              <a:rPr lang="en-US" altLang="zh-CN" sz="2400" b="1" dirty="0">
                <a:solidFill>
                  <a:srgbClr val="377D6C"/>
                </a:solidFill>
                <a:latin typeface="思源黑体 CN Normal" panose="020B0400000000000000" pitchFamily="34" charset="-122"/>
                <a:ea typeface="思源黑体 CN Normal" panose="020B0400000000000000" pitchFamily="34" charset="-122"/>
              </a:rPr>
              <a:t>-----</a:t>
            </a:r>
            <a:r>
              <a:rPr lang="zh-CN" altLang="en-US" sz="2400" b="1" dirty="0">
                <a:solidFill>
                  <a:srgbClr val="377D6C"/>
                </a:solidFill>
                <a:latin typeface="思源黑体 CN Normal" panose="020B0400000000000000" pitchFamily="34" charset="-122"/>
                <a:ea typeface="思源黑体 CN Normal" panose="020B0400000000000000" pitchFamily="34" charset="-122"/>
                <a:sym typeface="+mn-ea"/>
              </a:rPr>
              <a:t>病毒安全性评估</a:t>
            </a:r>
            <a:endParaRPr lang="zh-CN" sz="2400" b="1" dirty="0">
              <a:solidFill>
                <a:srgbClr val="377D6C"/>
              </a:solidFill>
              <a:latin typeface="思源黑体 CN Normal" panose="020B0400000000000000" pitchFamily="34" charset="-122"/>
              <a:ea typeface="思源黑体 CN Normal" panose="020B0400000000000000" pitchFamily="34" charset="-122"/>
            </a:endParaRPr>
          </a:p>
        </p:txBody>
      </p:sp>
      <p:sp>
        <p:nvSpPr>
          <p:cNvPr id="11" name="TextBox 10"/>
          <p:cNvSpPr txBox="1"/>
          <p:nvPr/>
        </p:nvSpPr>
        <p:spPr>
          <a:xfrm>
            <a:off x="6660232" y="4733701"/>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endParaRP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1" cstate="print"/>
          <a:srcRect/>
          <a:stretch>
            <a:fillRect/>
          </a:stretch>
        </p:blipFill>
        <p:spPr bwMode="auto">
          <a:xfrm>
            <a:off x="323529" y="1347710"/>
            <a:ext cx="4392488" cy="3240264"/>
          </a:xfrm>
          <a:prstGeom prst="rect">
            <a:avLst/>
          </a:prstGeom>
          <a:noFill/>
          <a:ln w="9525">
            <a:noFill/>
            <a:miter lim="800000"/>
            <a:headEnd/>
            <a:tailEnd/>
          </a:ln>
        </p:spPr>
      </p:pic>
      <p:pic>
        <p:nvPicPr>
          <p:cNvPr id="5" name="Picture 2" descr="D:\桌面\新logo-黑.png"/>
          <p:cNvPicPr>
            <a:picLocks noChangeAspect="1" noChangeArrowheads="1"/>
          </p:cNvPicPr>
          <p:nvPr/>
        </p:nvPicPr>
        <p:blipFill>
          <a:blip r:embed="rId2" cstate="print"/>
          <a:stretch>
            <a:fillRect/>
          </a:stretch>
        </p:blipFill>
        <p:spPr bwMode="auto">
          <a:xfrm>
            <a:off x="125896" y="123478"/>
            <a:ext cx="1493776" cy="360000"/>
          </a:xfrm>
          <a:prstGeom prst="rect">
            <a:avLst/>
          </a:prstGeom>
          <a:noFill/>
          <a:ln>
            <a:noFill/>
          </a:ln>
        </p:spPr>
      </p:pic>
      <p:sp>
        <p:nvSpPr>
          <p:cNvPr id="6" name="椭圆 5"/>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8"/>
          <p:cNvSpPr txBox="1"/>
          <p:nvPr>
            <p:custDataLst>
              <p:tags r:id="rId3"/>
            </p:custDataLst>
          </p:nvPr>
        </p:nvSpPr>
        <p:spPr>
          <a:xfrm>
            <a:off x="323215" y="555625"/>
            <a:ext cx="7618095" cy="583565"/>
          </a:xfrm>
          <a:prstGeom prst="rect">
            <a:avLst/>
          </a:prstGeom>
          <a:noFill/>
        </p:spPr>
        <p:txBody>
          <a:bodyPr wrap="square" rtlCol="0">
            <a:spAutoFit/>
          </a:bodyPr>
          <a:lstStyle/>
          <a:p>
            <a:pPr defTabSz="685800"/>
            <a:r>
              <a:rPr lang="zh-CN" sz="3200" b="1" dirty="0">
                <a:solidFill>
                  <a:srgbClr val="377D6C"/>
                </a:solidFill>
                <a:latin typeface="思源黑体 CN Normal" panose="020B0400000000000000" pitchFamily="34" charset="-122"/>
                <a:ea typeface="思源黑体 CN Normal" panose="020B0400000000000000" pitchFamily="34" charset="-122"/>
                <a:sym typeface="+mn-ea"/>
              </a:rPr>
              <a:t>病毒清除验证</a:t>
            </a:r>
            <a:r>
              <a:rPr lang="en-US" altLang="zh-CN" sz="2400" b="1" dirty="0">
                <a:solidFill>
                  <a:srgbClr val="377D6C"/>
                </a:solidFill>
                <a:latin typeface="思源黑体 CN Normal" panose="020B0400000000000000" pitchFamily="34" charset="-122"/>
                <a:ea typeface="思源黑体 CN Normal" panose="020B0400000000000000" pitchFamily="34" charset="-122"/>
              </a:rPr>
              <a:t>-----</a:t>
            </a:r>
            <a:r>
              <a:rPr lang="zh-CN" altLang="en-US" sz="2400" b="1" dirty="0">
                <a:solidFill>
                  <a:srgbClr val="377D6C"/>
                </a:solidFill>
                <a:latin typeface="思源黑体 CN Normal" panose="020B0400000000000000" pitchFamily="34" charset="-122"/>
                <a:ea typeface="思源黑体 CN Normal" panose="020B0400000000000000" pitchFamily="34" charset="-122"/>
                <a:sym typeface="+mn-ea"/>
              </a:rPr>
              <a:t>病毒安全性评估</a:t>
            </a:r>
            <a:endParaRPr lang="zh-CN" sz="2400" b="1" dirty="0">
              <a:solidFill>
                <a:srgbClr val="377D6C"/>
              </a:solidFill>
              <a:latin typeface="思源黑体 CN Normal" panose="020B0400000000000000" pitchFamily="34" charset="-122"/>
              <a:ea typeface="思源黑体 CN Normal" panose="020B0400000000000000" pitchFamily="34" charset="-122"/>
            </a:endParaRPr>
          </a:p>
        </p:txBody>
      </p:sp>
      <p:sp>
        <p:nvSpPr>
          <p:cNvPr id="3" name="内容占位符 2"/>
          <p:cNvSpPr>
            <a:spLocks noGrp="1"/>
          </p:cNvSpPr>
          <p:nvPr>
            <p:ph idx="1"/>
          </p:nvPr>
        </p:nvSpPr>
        <p:spPr>
          <a:xfrm>
            <a:off x="4788024" y="1851670"/>
            <a:ext cx="4176000" cy="2232248"/>
          </a:xfrm>
          <a:prstGeom prst="roundRect">
            <a:avLst/>
          </a:prstGeom>
          <a:ln w="12700">
            <a:solidFill>
              <a:srgbClr val="4AA892"/>
            </a:solidFill>
            <a:prstDash val="dashDot"/>
          </a:ln>
        </p:spPr>
        <p:txBody>
          <a:bodyPr anchor="ctr"/>
          <a:lstStyle/>
          <a:p>
            <a:pPr>
              <a:buNone/>
            </a:pPr>
            <a:r>
              <a:rPr lang="zh-CN" altLang="en-US" sz="1600" b="1" dirty="0">
                <a:latin typeface="Poppins" pitchFamily="2" charset="0"/>
                <a:ea typeface="思源黑体 CN Normal" panose="020B0400000000000000" pitchFamily="34" charset="-122"/>
                <a:cs typeface="Poppins" pitchFamily="2" charset="0"/>
              </a:rPr>
              <a:t>计算举例：</a:t>
            </a:r>
            <a:endParaRPr lang="en-US" altLang="zh-CN" sz="1600" b="1" dirty="0">
              <a:latin typeface="Poppins" pitchFamily="2" charset="0"/>
              <a:ea typeface="思源黑体 CN Normal" panose="020B0400000000000000" pitchFamily="34" charset="-122"/>
              <a:cs typeface="Poppins" pitchFamily="2" charset="0"/>
            </a:endParaRPr>
          </a:p>
          <a:p>
            <a:r>
              <a:rPr lang="zh-CN" altLang="en-US" sz="1400" dirty="0">
                <a:latin typeface="Poppins" pitchFamily="2" charset="0"/>
                <a:ea typeface="思源黑体 CN Normal" panose="020B0400000000000000" pitchFamily="34" charset="-122"/>
                <a:cs typeface="Poppins" pitchFamily="2" charset="0"/>
              </a:rPr>
              <a:t>收获液检测的病毒量</a:t>
            </a:r>
            <a:r>
              <a:rPr lang="en-US" altLang="zh-CN" sz="1400" dirty="0">
                <a:latin typeface="Poppins" pitchFamily="2" charset="0"/>
                <a:ea typeface="思源黑体 CN Normal" panose="020B0400000000000000" pitchFamily="34" charset="-122"/>
                <a:cs typeface="Poppins" pitchFamily="2" charset="0"/>
              </a:rPr>
              <a:t>=10</a:t>
            </a:r>
            <a:r>
              <a:rPr lang="en-US" altLang="zh-CN" sz="1400" baseline="30000" dirty="0">
                <a:latin typeface="Poppins" pitchFamily="2" charset="0"/>
                <a:ea typeface="思源黑体 CN Normal" panose="020B0400000000000000" pitchFamily="34" charset="-122"/>
                <a:cs typeface="Poppins" pitchFamily="2" charset="0"/>
              </a:rPr>
              <a:t>6</a:t>
            </a:r>
            <a:r>
              <a:rPr lang="en-US" altLang="zh-CN" sz="1400" dirty="0">
                <a:latin typeface="Poppins" pitchFamily="2" charset="0"/>
                <a:ea typeface="思源黑体 CN Normal" panose="020B0400000000000000" pitchFamily="34" charset="-122"/>
                <a:cs typeface="Poppins" pitchFamily="2" charset="0"/>
              </a:rPr>
              <a:t>/</a:t>
            </a:r>
            <a:r>
              <a:rPr lang="en-US" altLang="zh-CN" sz="1400" dirty="0" err="1">
                <a:latin typeface="Poppins" pitchFamily="2" charset="0"/>
                <a:ea typeface="思源黑体 CN Normal" panose="020B0400000000000000" pitchFamily="34" charset="-122"/>
                <a:cs typeface="Poppins" pitchFamily="2" charset="0"/>
              </a:rPr>
              <a:t>mL</a:t>
            </a:r>
            <a:endParaRPr lang="en-US" altLang="zh-CN" sz="1400" dirty="0">
              <a:latin typeface="Poppins" pitchFamily="2" charset="0"/>
              <a:ea typeface="思源黑体 CN Normal" panose="020B0400000000000000" pitchFamily="34" charset="-122"/>
              <a:cs typeface="Poppins" pitchFamily="2" charset="0"/>
            </a:endParaRPr>
          </a:p>
          <a:p>
            <a:r>
              <a:rPr lang="zh-CN" altLang="en-US" sz="1400" dirty="0">
                <a:latin typeface="Poppins" pitchFamily="2" charset="0"/>
                <a:ea typeface="思源黑体 CN Normal" panose="020B0400000000000000" pitchFamily="34" charset="-122"/>
                <a:cs typeface="Poppins" pitchFamily="2" charset="0"/>
              </a:rPr>
              <a:t>每剂量使用的收获液体积</a:t>
            </a:r>
            <a:r>
              <a:rPr lang="en-US" altLang="zh-CN" sz="1400" dirty="0">
                <a:latin typeface="Poppins" pitchFamily="2" charset="0"/>
                <a:ea typeface="思源黑体 CN Normal" panose="020B0400000000000000" pitchFamily="34" charset="-122"/>
                <a:cs typeface="Poppins" pitchFamily="2" charset="0"/>
              </a:rPr>
              <a:t>=10mL</a:t>
            </a:r>
            <a:endParaRPr lang="en-US" altLang="zh-CN" sz="1400" dirty="0">
              <a:latin typeface="Poppins" pitchFamily="2" charset="0"/>
              <a:ea typeface="思源黑体 CN Normal" panose="020B0400000000000000" pitchFamily="34" charset="-122"/>
              <a:cs typeface="Poppins" pitchFamily="2" charset="0"/>
            </a:endParaRPr>
          </a:p>
          <a:p>
            <a:r>
              <a:rPr lang="zh-CN" altLang="en-US" sz="1400" dirty="0">
                <a:latin typeface="Poppins" pitchFamily="2" charset="0"/>
                <a:ea typeface="思源黑体 CN Normal" panose="020B0400000000000000" pitchFamily="34" charset="-122"/>
                <a:cs typeface="Poppins" pitchFamily="2" charset="0"/>
              </a:rPr>
              <a:t>每剂量可能含有的病毒</a:t>
            </a:r>
            <a:r>
              <a:rPr lang="en-US" altLang="zh-CN" sz="1400" dirty="0">
                <a:latin typeface="Poppins" pitchFamily="2" charset="0"/>
                <a:ea typeface="思源黑体 CN Normal" panose="020B0400000000000000" pitchFamily="34" charset="-122"/>
                <a:cs typeface="Poppins" pitchFamily="2" charset="0"/>
              </a:rPr>
              <a:t>= 10</a:t>
            </a:r>
            <a:r>
              <a:rPr lang="en-US" altLang="zh-CN" sz="1400" baseline="30000" dirty="0">
                <a:latin typeface="Poppins" pitchFamily="2" charset="0"/>
                <a:ea typeface="思源黑体 CN Normal" panose="020B0400000000000000" pitchFamily="34" charset="-122"/>
                <a:cs typeface="Poppins" pitchFamily="2" charset="0"/>
              </a:rPr>
              <a:t>6</a:t>
            </a:r>
            <a:r>
              <a:rPr lang="en-US" altLang="zh-CN" sz="1400" dirty="0">
                <a:latin typeface="Poppins" pitchFamily="2" charset="0"/>
                <a:ea typeface="思源黑体 CN Normal" panose="020B0400000000000000" pitchFamily="34" charset="-122"/>
                <a:cs typeface="Poppins" pitchFamily="2" charset="0"/>
              </a:rPr>
              <a:t>/</a:t>
            </a:r>
            <a:r>
              <a:rPr lang="en-US" altLang="zh-CN" sz="1400" dirty="0" err="1">
                <a:latin typeface="Poppins" pitchFamily="2" charset="0"/>
                <a:ea typeface="思源黑体 CN Normal" panose="020B0400000000000000" pitchFamily="34" charset="-122"/>
                <a:cs typeface="Poppins" pitchFamily="2" charset="0"/>
              </a:rPr>
              <a:t>mL</a:t>
            </a:r>
            <a:r>
              <a:rPr lang="en-US" altLang="zh-CN" sz="1400" dirty="0">
                <a:latin typeface="Poppins" pitchFamily="2" charset="0"/>
                <a:ea typeface="思源黑体 CN Normal" panose="020B0400000000000000" pitchFamily="34" charset="-122"/>
                <a:cs typeface="Poppins" pitchFamily="2" charset="0"/>
              </a:rPr>
              <a:t>*10mL=10</a:t>
            </a:r>
            <a:r>
              <a:rPr lang="en-US" altLang="zh-CN" sz="1400" baseline="30000" dirty="0">
                <a:latin typeface="Poppins" pitchFamily="2" charset="0"/>
                <a:ea typeface="思源黑体 CN Normal" panose="020B0400000000000000" pitchFamily="34" charset="-122"/>
                <a:cs typeface="Poppins" pitchFamily="2" charset="0"/>
              </a:rPr>
              <a:t>7</a:t>
            </a:r>
            <a:endParaRPr lang="en-US" altLang="zh-CN" sz="1400" dirty="0">
              <a:latin typeface="Poppins" pitchFamily="2" charset="0"/>
              <a:ea typeface="思源黑体 CN Normal" panose="020B0400000000000000" pitchFamily="34" charset="-122"/>
              <a:cs typeface="Poppins" pitchFamily="2" charset="0"/>
            </a:endParaRPr>
          </a:p>
          <a:p>
            <a:r>
              <a:rPr lang="zh-CN" altLang="en-US" sz="1400" dirty="0">
                <a:latin typeface="Poppins" pitchFamily="2" charset="0"/>
                <a:ea typeface="思源黑体 CN Normal" panose="020B0400000000000000" pitchFamily="34" charset="-122"/>
                <a:cs typeface="Poppins" pitchFamily="2" charset="0"/>
              </a:rPr>
              <a:t>小鼠白血病病毒清除下降因子总和≥</a:t>
            </a:r>
            <a:r>
              <a:rPr lang="en-US" altLang="zh-CN" sz="1400" dirty="0">
                <a:latin typeface="Poppins" pitchFamily="2" charset="0"/>
                <a:ea typeface="思源黑体 CN Normal" panose="020B0400000000000000" pitchFamily="34" charset="-122"/>
                <a:cs typeface="Poppins" pitchFamily="2" charset="0"/>
              </a:rPr>
              <a:t>10</a:t>
            </a:r>
            <a:r>
              <a:rPr lang="en-US" altLang="zh-CN" sz="1400" baseline="30000" dirty="0">
                <a:latin typeface="Poppins" pitchFamily="2" charset="0"/>
                <a:ea typeface="思源黑体 CN Normal" panose="020B0400000000000000" pitchFamily="34" charset="-122"/>
                <a:cs typeface="Poppins" pitchFamily="2" charset="0"/>
              </a:rPr>
              <a:t>11</a:t>
            </a:r>
            <a:endParaRPr lang="en-US" altLang="zh-CN" sz="1400" baseline="30000" dirty="0">
              <a:latin typeface="Poppins" pitchFamily="2" charset="0"/>
              <a:ea typeface="思源黑体 CN Normal" panose="020B0400000000000000" pitchFamily="34" charset="-122"/>
              <a:cs typeface="Poppins" pitchFamily="2" charset="0"/>
            </a:endParaRPr>
          </a:p>
          <a:p>
            <a:r>
              <a:rPr lang="zh-CN" altLang="en-US" sz="1400" dirty="0">
                <a:latin typeface="Poppins" pitchFamily="2" charset="0"/>
                <a:ea typeface="思源黑体 CN Normal" panose="020B0400000000000000" pitchFamily="34" charset="-122"/>
                <a:cs typeface="Poppins" pitchFamily="2" charset="0"/>
              </a:rPr>
              <a:t>评估</a:t>
            </a:r>
            <a:r>
              <a:rPr lang="en-US" altLang="zh-CN" sz="1400" dirty="0">
                <a:latin typeface="Poppins" pitchFamily="2" charset="0"/>
                <a:ea typeface="思源黑体 CN Normal" panose="020B0400000000000000" pitchFamily="34" charset="-122"/>
                <a:cs typeface="Poppins" pitchFamily="2" charset="0"/>
              </a:rPr>
              <a:t>=10</a:t>
            </a:r>
            <a:r>
              <a:rPr lang="en-US" altLang="zh-CN" sz="1400" baseline="30000" dirty="0">
                <a:latin typeface="Poppins" pitchFamily="2" charset="0"/>
                <a:ea typeface="思源黑体 CN Normal" panose="020B0400000000000000" pitchFamily="34" charset="-122"/>
                <a:cs typeface="Poppins" pitchFamily="2" charset="0"/>
              </a:rPr>
              <a:t>7 </a:t>
            </a:r>
            <a:r>
              <a:rPr lang="en-US" altLang="zh-CN" sz="1400" dirty="0">
                <a:latin typeface="Poppins" pitchFamily="2" charset="0"/>
                <a:ea typeface="思源黑体 CN Normal" panose="020B0400000000000000" pitchFamily="34" charset="-122"/>
                <a:cs typeface="Poppins" pitchFamily="2" charset="0"/>
              </a:rPr>
              <a:t>/ 10</a:t>
            </a:r>
            <a:r>
              <a:rPr lang="en-US" altLang="zh-CN" sz="1400" baseline="30000" dirty="0">
                <a:latin typeface="Poppins" pitchFamily="2" charset="0"/>
                <a:ea typeface="思源黑体 CN Normal" panose="020B0400000000000000" pitchFamily="34" charset="-122"/>
                <a:cs typeface="Poppins" pitchFamily="2" charset="0"/>
              </a:rPr>
              <a:t>11 </a:t>
            </a:r>
            <a:r>
              <a:rPr lang="en-US" altLang="zh-CN" sz="1400" dirty="0">
                <a:latin typeface="Poppins" pitchFamily="2" charset="0"/>
                <a:ea typeface="思源黑体 CN Normal" panose="020B0400000000000000" pitchFamily="34" charset="-122"/>
                <a:cs typeface="Poppins" pitchFamily="2" charset="0"/>
              </a:rPr>
              <a:t>= 10</a:t>
            </a:r>
            <a:r>
              <a:rPr lang="en-US" altLang="zh-CN" sz="1400" baseline="30000" dirty="0">
                <a:latin typeface="Poppins" pitchFamily="2" charset="0"/>
                <a:ea typeface="思源黑体 CN Normal" panose="020B0400000000000000" pitchFamily="34" charset="-122"/>
                <a:cs typeface="Poppins" pitchFamily="2" charset="0"/>
              </a:rPr>
              <a:t>-4</a:t>
            </a:r>
            <a:endParaRPr lang="en-US" altLang="zh-CN" sz="1400" dirty="0">
              <a:latin typeface="Poppins" pitchFamily="2" charset="0"/>
              <a:ea typeface="思源黑体 CN Normal" panose="020B0400000000000000" pitchFamily="34" charset="-122"/>
              <a:cs typeface="Poppins" pitchFamily="2" charset="0"/>
            </a:endParaRPr>
          </a:p>
          <a:p>
            <a:r>
              <a:rPr lang="zh-CN" altLang="en-US" sz="1400" dirty="0">
                <a:latin typeface="Poppins" pitchFamily="2" charset="0"/>
                <a:ea typeface="思源黑体 CN Normal" panose="020B0400000000000000" pitchFamily="34" charset="-122"/>
                <a:cs typeface="Poppins" pitchFamily="2" charset="0"/>
              </a:rPr>
              <a:t>每一万份剂量中少于</a:t>
            </a:r>
            <a:r>
              <a:rPr lang="en-US" altLang="zh-CN" sz="1400" dirty="0">
                <a:latin typeface="Poppins" pitchFamily="2" charset="0"/>
                <a:ea typeface="思源黑体 CN Normal" panose="020B0400000000000000" pitchFamily="34" charset="-122"/>
                <a:cs typeface="Poppins" pitchFamily="2" charset="0"/>
              </a:rPr>
              <a:t>1</a:t>
            </a:r>
            <a:r>
              <a:rPr lang="zh-CN" altLang="en-US" sz="1400" dirty="0">
                <a:latin typeface="Poppins" pitchFamily="2" charset="0"/>
                <a:ea typeface="思源黑体 CN Normal" panose="020B0400000000000000" pitchFamily="34" charset="-122"/>
                <a:cs typeface="Poppins" pitchFamily="2" charset="0"/>
              </a:rPr>
              <a:t>个病毒</a:t>
            </a:r>
            <a:endParaRPr lang="zh-CN" altLang="en-US" sz="1400" dirty="0">
              <a:latin typeface="Poppins" pitchFamily="2" charset="0"/>
              <a:ea typeface="思源黑体 CN Normal" panose="020B0400000000000000" pitchFamily="34" charset="-122"/>
              <a:cs typeface="Poppins" pitchFamily="2" charset="0"/>
            </a:endParaRPr>
          </a:p>
        </p:txBody>
      </p:sp>
      <p:sp>
        <p:nvSpPr>
          <p:cNvPr id="8" name="TextBox 7"/>
          <p:cNvSpPr txBox="1"/>
          <p:nvPr/>
        </p:nvSpPr>
        <p:spPr>
          <a:xfrm>
            <a:off x="6660232" y="4733701"/>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endParaRP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4" name="副标题 2"/>
          <p:cNvSpPr txBox="1"/>
          <p:nvPr/>
        </p:nvSpPr>
        <p:spPr>
          <a:xfrm>
            <a:off x="611505" y="2571750"/>
            <a:ext cx="7920990" cy="657860"/>
          </a:xfrm>
          <a:prstGeom prst="rect">
            <a:avLst/>
          </a:prstGeom>
        </p:spPr>
        <p:txBody>
          <a:bodyPr>
            <a:normAutofit/>
          </a:bodyPr>
          <a:lstStyle/>
          <a:p>
            <a:pPr algn="ctr">
              <a:lnSpc>
                <a:spcPct val="90000"/>
              </a:lnSpc>
            </a:pPr>
            <a:r>
              <a:rPr lang="en-US" altLang="zh-CN" sz="4000" b="1" dirty="0">
                <a:solidFill>
                  <a:srgbClr val="007E66"/>
                </a:solidFill>
                <a:latin typeface="Poppins" pitchFamily="2" charset="0"/>
                <a:ea typeface="思源黑体 CN Normal" panose="020B0400000000000000" pitchFamily="34" charset="-122"/>
                <a:cs typeface="Poppins" pitchFamily="2" charset="0"/>
              </a:rPr>
              <a:t>ICH Q5A(R2)</a:t>
            </a:r>
            <a:r>
              <a:rPr lang="zh-CN" altLang="en-US" sz="4000" b="1" dirty="0">
                <a:solidFill>
                  <a:srgbClr val="007E66"/>
                </a:solidFill>
                <a:latin typeface="Poppins" pitchFamily="2" charset="0"/>
                <a:ea typeface="思源黑体 CN Normal" panose="020B0400000000000000" pitchFamily="34" charset="-122"/>
                <a:cs typeface="Poppins" pitchFamily="2" charset="0"/>
              </a:rPr>
              <a:t>解读</a:t>
            </a:r>
            <a:endParaRPr lang="en-US" altLang="zh-CN" sz="4000" b="1" dirty="0">
              <a:solidFill>
                <a:srgbClr val="007E66"/>
              </a:solidFill>
              <a:latin typeface="Poppins" pitchFamily="2" charset="0"/>
              <a:ea typeface="思源黑体 CN Normal" panose="020B0400000000000000" pitchFamily="34" charset="-122"/>
              <a:cs typeface="Poppins" pitchFamily="2" charset="0"/>
            </a:endParaRPr>
          </a:p>
        </p:txBody>
      </p:sp>
      <p:sp>
        <p:nvSpPr>
          <p:cNvPr id="5" name="副标题 2"/>
          <p:cNvSpPr txBox="1"/>
          <p:nvPr/>
        </p:nvSpPr>
        <p:spPr>
          <a:xfrm>
            <a:off x="3347420" y="1419875"/>
            <a:ext cx="2520280" cy="1872208"/>
          </a:xfrm>
          <a:prstGeom prst="rect">
            <a:avLst/>
          </a:prstGeom>
        </p:spPr>
        <p:txBody>
          <a:bodyPr>
            <a:noAutofit/>
          </a:bodyPr>
          <a:lstStyle/>
          <a:p>
            <a:pPr algn="ctr">
              <a:lnSpc>
                <a:spcPct val="90000"/>
              </a:lnSpc>
              <a:buFont typeface="Arial" panose="020B0604020202020204" pitchFamily="34" charset="0"/>
              <a:buNone/>
            </a:pPr>
            <a:r>
              <a:rPr lang="en-US" altLang="zh-CN" sz="7200" b="1" dirty="0">
                <a:solidFill>
                  <a:srgbClr val="007E66"/>
                </a:solidFill>
                <a:latin typeface="Poppins" pitchFamily="2" charset="0"/>
                <a:ea typeface="思源黑体 CN Regular" pitchFamily="34" charset="-122"/>
                <a:cs typeface="Poppins" pitchFamily="2" charset="0"/>
              </a:rPr>
              <a:t>03</a:t>
            </a:r>
            <a:endParaRPr lang="en-US" altLang="zh-CN" sz="7200" b="1" dirty="0">
              <a:solidFill>
                <a:srgbClr val="007E66"/>
              </a:solidFill>
              <a:latin typeface="Poppins" pitchFamily="2" charset="0"/>
              <a:ea typeface="思源黑体 CN Regular" pitchFamily="34" charset="-122"/>
              <a:cs typeface="Poppins" pitchFamily="2" charset="0"/>
            </a:endParaRPr>
          </a:p>
        </p:txBody>
      </p:sp>
      <p:sp>
        <p:nvSpPr>
          <p:cNvPr id="10" name="椭圆 9"/>
          <p:cNvSpPr/>
          <p:nvPr/>
        </p:nvSpPr>
        <p:spPr>
          <a:xfrm>
            <a:off x="-3492896" y="2571750"/>
            <a:ext cx="6071914" cy="607191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6660232" y="4733701"/>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endParaRP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txBox="1">
            <a:spLocks noGrp="1"/>
          </p:cNvSpPr>
          <p:nvPr>
            <p:ph type="title"/>
          </p:nvPr>
        </p:nvSpPr>
        <p:spPr>
          <a:xfrm>
            <a:off x="457200" y="547370"/>
            <a:ext cx="7162800" cy="583565"/>
          </a:xfrm>
          <a:prstGeom prst="rect">
            <a:avLst/>
          </a:prstGeom>
          <a:noFill/>
        </p:spPr>
        <p:txBody>
          <a:bodyPr wrap="square" rtlCol="0">
            <a:spAutoFit/>
          </a:bodyPr>
          <a:lstStyle/>
          <a:p>
            <a:pPr defTabSz="685800"/>
            <a:r>
              <a:rPr lang="en-US" altLang="zh-CN" sz="3200" b="1" dirty="0">
                <a:solidFill>
                  <a:srgbClr val="377D6C"/>
                </a:solidFill>
                <a:latin typeface="Poppins" pitchFamily="2" charset="0"/>
                <a:ea typeface="思源黑体 CN Normal" panose="020B0400000000000000" pitchFamily="34" charset="-122"/>
                <a:cs typeface="Poppins" pitchFamily="2" charset="0"/>
              </a:rPr>
              <a:t>ICH Q5A(R2)</a:t>
            </a:r>
            <a:endParaRPr lang="zh-CN" altLang="en-US" sz="3200" b="1" dirty="0">
              <a:solidFill>
                <a:srgbClr val="377D6C"/>
              </a:solidFill>
              <a:latin typeface="Poppins" pitchFamily="2" charset="0"/>
              <a:ea typeface="思源黑体 CN Normal" panose="020B0400000000000000" pitchFamily="34" charset="-122"/>
              <a:cs typeface="Poppins" pitchFamily="2" charset="0"/>
            </a:endParaRPr>
          </a:p>
        </p:txBody>
      </p:sp>
      <p:sp>
        <p:nvSpPr>
          <p:cNvPr id="5" name="椭圆 4"/>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7" name="矩形 6"/>
          <p:cNvSpPr/>
          <p:nvPr/>
        </p:nvSpPr>
        <p:spPr>
          <a:xfrm>
            <a:off x="611560" y="1635646"/>
            <a:ext cx="7992888" cy="2215991"/>
          </a:xfrm>
          <a:prstGeom prst="rect">
            <a:avLst/>
          </a:prstGeom>
        </p:spPr>
        <p:txBody>
          <a:bodyPr wrap="square">
            <a:spAutoFit/>
          </a:bodyPr>
          <a:lstStyle/>
          <a:p>
            <a:pPr>
              <a:buFont typeface="Wingdings" panose="05000000000000000000" pitchFamily="2" charset="2"/>
              <a:buChar char="u"/>
            </a:pPr>
            <a:r>
              <a:rPr lang="zh-CN" altLang="en-US" b="1" dirty="0">
                <a:solidFill>
                  <a:srgbClr val="377D6C"/>
                </a:solidFill>
                <a:latin typeface="Poppins" pitchFamily="2" charset="0"/>
                <a:ea typeface="思源黑体 CN Regular" pitchFamily="34" charset="-122"/>
                <a:cs typeface="Poppins" pitchFamily="2" charset="0"/>
              </a:rPr>
              <a:t>目前进程</a:t>
            </a:r>
            <a:endParaRPr lang="zh-CN" altLang="en-US" b="1" dirty="0">
              <a:solidFill>
                <a:srgbClr val="377D6C"/>
              </a:solidFill>
              <a:latin typeface="Poppins" pitchFamily="2" charset="0"/>
              <a:ea typeface="思源黑体 CN Regular" pitchFamily="34" charset="-122"/>
              <a:cs typeface="Poppins" pitchFamily="2" charset="0"/>
            </a:endParaRPr>
          </a:p>
          <a:p>
            <a:r>
              <a:rPr lang="zh-CN" altLang="en-US" sz="1600" dirty="0">
                <a:latin typeface="Poppins" pitchFamily="2" charset="0"/>
                <a:ea typeface="思源黑体 CN Regular" pitchFamily="34" charset="-122"/>
                <a:cs typeface="Poppins" pitchFamily="2" charset="0"/>
              </a:rPr>
              <a:t>目前为评议讨论阶段（</a:t>
            </a:r>
            <a:r>
              <a:rPr lang="en-US" altLang="zh-CN" sz="1600" dirty="0">
                <a:latin typeface="Poppins" pitchFamily="2" charset="0"/>
                <a:ea typeface="思源黑体 CN Regular" pitchFamily="34" charset="-122"/>
                <a:cs typeface="Poppins" pitchFamily="2" charset="0"/>
              </a:rPr>
              <a:t>Step3</a:t>
            </a:r>
            <a:r>
              <a:rPr lang="zh-CN" altLang="en-US" sz="1600" dirty="0">
                <a:latin typeface="Poppins" pitchFamily="2" charset="0"/>
                <a:ea typeface="思源黑体 CN Regular" pitchFamily="34" charset="-122"/>
                <a:cs typeface="Poppins" pitchFamily="2" charset="0"/>
              </a:rPr>
              <a:t>），预计在</a:t>
            </a:r>
            <a:r>
              <a:rPr lang="en-US" altLang="zh-CN" sz="1600" dirty="0">
                <a:latin typeface="Poppins" pitchFamily="2" charset="0"/>
                <a:ea typeface="思源黑体 CN Regular" pitchFamily="34" charset="-122"/>
                <a:cs typeface="Poppins" pitchFamily="2" charset="0"/>
              </a:rPr>
              <a:t>2023</a:t>
            </a:r>
            <a:r>
              <a:rPr lang="zh-CN" altLang="en-US" sz="1600" dirty="0">
                <a:latin typeface="Poppins" pitchFamily="2" charset="0"/>
                <a:ea typeface="思源黑体 CN Regular" pitchFamily="34" charset="-122"/>
                <a:cs typeface="Poppins" pitchFamily="2" charset="0"/>
              </a:rPr>
              <a:t>年底或</a:t>
            </a:r>
            <a:r>
              <a:rPr lang="en-US" altLang="zh-CN" sz="1600" dirty="0">
                <a:latin typeface="Poppins" pitchFamily="2" charset="0"/>
                <a:ea typeface="思源黑体 CN Regular" pitchFamily="34" charset="-122"/>
                <a:cs typeface="Poppins" pitchFamily="2" charset="0"/>
              </a:rPr>
              <a:t>2024</a:t>
            </a:r>
            <a:r>
              <a:rPr lang="zh-CN" altLang="en-US" sz="1600" dirty="0">
                <a:latin typeface="Poppins" pitchFamily="2" charset="0"/>
                <a:ea typeface="思源黑体 CN Regular" pitchFamily="34" charset="-122"/>
                <a:cs typeface="Poppins" pitchFamily="2" charset="0"/>
              </a:rPr>
              <a:t>年初进入实施阶段</a:t>
            </a:r>
            <a:endParaRPr lang="zh-CN" altLang="en-US" sz="1600" dirty="0">
              <a:latin typeface="Poppins" pitchFamily="2" charset="0"/>
              <a:ea typeface="思源黑体 CN Regular" pitchFamily="34" charset="-122"/>
              <a:cs typeface="Poppins" pitchFamily="2" charset="0"/>
            </a:endParaRPr>
          </a:p>
          <a:p>
            <a:endParaRPr lang="zh-CN" altLang="en-US" dirty="0">
              <a:latin typeface="Poppins" pitchFamily="2" charset="0"/>
              <a:ea typeface="思源黑体 CN Regular" pitchFamily="34" charset="-122"/>
              <a:cs typeface="Poppins" pitchFamily="2" charset="0"/>
            </a:endParaRPr>
          </a:p>
          <a:p>
            <a:pPr>
              <a:buFont typeface="Wingdings" panose="05000000000000000000" pitchFamily="2" charset="2"/>
              <a:buChar char="u"/>
            </a:pPr>
            <a:r>
              <a:rPr lang="zh-CN" altLang="en-US" b="1" dirty="0">
                <a:solidFill>
                  <a:srgbClr val="377D6C"/>
                </a:solidFill>
                <a:latin typeface="Poppins" pitchFamily="2" charset="0"/>
                <a:ea typeface="思源黑体 CN Regular" pitchFamily="34" charset="-122"/>
                <a:cs typeface="Poppins" pitchFamily="2" charset="0"/>
              </a:rPr>
              <a:t>主要新增内容</a:t>
            </a:r>
            <a:endParaRPr lang="zh-CN" altLang="en-US" b="1" dirty="0">
              <a:solidFill>
                <a:srgbClr val="377D6C"/>
              </a:solidFill>
              <a:latin typeface="Poppins" pitchFamily="2" charset="0"/>
              <a:ea typeface="思源黑体 CN Regular" pitchFamily="34" charset="-122"/>
              <a:cs typeface="Poppins" pitchFamily="2" charset="0"/>
            </a:endParaRPr>
          </a:p>
          <a:p>
            <a:r>
              <a:rPr lang="en-US" altLang="zh-CN" sz="1600" dirty="0">
                <a:latin typeface="Poppins" pitchFamily="2" charset="0"/>
                <a:ea typeface="思源黑体 CN Regular" pitchFamily="34" charset="-122"/>
                <a:cs typeface="Poppins" pitchFamily="2" charset="0"/>
              </a:rPr>
              <a:t>&gt; </a:t>
            </a:r>
            <a:r>
              <a:rPr lang="zh-CN" altLang="en-US" sz="1600" dirty="0">
                <a:latin typeface="Poppins" pitchFamily="2" charset="0"/>
                <a:ea typeface="思源黑体 CN Regular" pitchFamily="34" charset="-122"/>
                <a:cs typeface="Poppins" pitchFamily="2" charset="0"/>
              </a:rPr>
              <a:t>新产品类型的涵盖</a:t>
            </a:r>
            <a:r>
              <a:rPr lang="en-US" altLang="zh-CN" sz="1600" dirty="0">
                <a:latin typeface="Poppins" pitchFamily="2" charset="0"/>
                <a:ea typeface="思源黑体 CN Regular" pitchFamily="34" charset="-122"/>
                <a:cs typeface="Poppins" pitchFamily="2" charset="0"/>
              </a:rPr>
              <a:t>——</a:t>
            </a:r>
            <a:r>
              <a:rPr lang="zh-CN" altLang="en-US" sz="1600" dirty="0">
                <a:latin typeface="Poppins" pitchFamily="2" charset="0"/>
                <a:ea typeface="思源黑体 CN Regular" pitchFamily="34" charset="-122"/>
                <a:cs typeface="Poppins" pitchFamily="2" charset="0"/>
              </a:rPr>
              <a:t>病毒载体及衍生产品</a:t>
            </a:r>
            <a:endParaRPr lang="zh-CN" altLang="en-US" sz="1600" dirty="0">
              <a:latin typeface="Poppins" pitchFamily="2" charset="0"/>
              <a:ea typeface="思源黑体 CN Regular" pitchFamily="34" charset="-122"/>
              <a:cs typeface="Poppins" pitchFamily="2" charset="0"/>
            </a:endParaRPr>
          </a:p>
          <a:p>
            <a:r>
              <a:rPr lang="en-US" altLang="zh-CN" sz="1600" dirty="0">
                <a:latin typeface="Poppins" pitchFamily="2" charset="0"/>
                <a:ea typeface="思源黑体 CN Regular" pitchFamily="34" charset="-122"/>
                <a:cs typeface="Poppins" pitchFamily="2" charset="0"/>
              </a:rPr>
              <a:t>&gt; </a:t>
            </a:r>
            <a:r>
              <a:rPr lang="zh-CN" altLang="en-US" sz="1600" dirty="0">
                <a:latin typeface="Poppins" pitchFamily="2" charset="0"/>
                <a:ea typeface="思源黑体 CN Regular" pitchFamily="34" charset="-122"/>
                <a:cs typeface="Poppins" pitchFamily="2" charset="0"/>
              </a:rPr>
              <a:t>新检测技术的使用</a:t>
            </a:r>
            <a:r>
              <a:rPr lang="en-US" altLang="zh-CN" sz="1600" dirty="0">
                <a:latin typeface="Poppins" pitchFamily="2" charset="0"/>
                <a:ea typeface="思源黑体 CN Regular" pitchFamily="34" charset="-122"/>
                <a:cs typeface="Poppins" pitchFamily="2" charset="0"/>
              </a:rPr>
              <a:t>——NAT</a:t>
            </a:r>
            <a:r>
              <a:rPr lang="zh-CN" altLang="en-US" sz="1600" dirty="0">
                <a:latin typeface="Poppins" pitchFamily="2" charset="0"/>
                <a:ea typeface="思源黑体 CN Regular" pitchFamily="34" charset="-122"/>
                <a:cs typeface="Poppins" pitchFamily="2" charset="0"/>
              </a:rPr>
              <a:t>和</a:t>
            </a:r>
            <a:r>
              <a:rPr lang="en-US" altLang="zh-CN" sz="1600" dirty="0">
                <a:latin typeface="Poppins" pitchFamily="2" charset="0"/>
                <a:ea typeface="思源黑体 CN Regular" pitchFamily="34" charset="-122"/>
                <a:cs typeface="Poppins" pitchFamily="2" charset="0"/>
              </a:rPr>
              <a:t>NGS</a:t>
            </a:r>
            <a:endParaRPr lang="en-US" altLang="zh-CN" sz="1600" dirty="0">
              <a:latin typeface="Poppins" pitchFamily="2" charset="0"/>
              <a:ea typeface="思源黑体 CN Regular" pitchFamily="34" charset="-122"/>
              <a:cs typeface="Poppins" pitchFamily="2" charset="0"/>
            </a:endParaRPr>
          </a:p>
          <a:p>
            <a:r>
              <a:rPr lang="en-US" altLang="zh-CN" sz="1600" dirty="0">
                <a:latin typeface="Poppins" pitchFamily="2" charset="0"/>
                <a:ea typeface="思源黑体 CN Regular" pitchFamily="34" charset="-122"/>
                <a:cs typeface="Poppins" pitchFamily="2" charset="0"/>
              </a:rPr>
              <a:t>&gt; </a:t>
            </a:r>
            <a:r>
              <a:rPr lang="zh-CN" altLang="en-US" sz="1600" dirty="0">
                <a:latin typeface="Poppins" pitchFamily="2" charset="0"/>
                <a:ea typeface="思源黑体 CN Regular" pitchFamily="34" charset="-122"/>
                <a:cs typeface="Poppins" pitchFamily="2" charset="0"/>
              </a:rPr>
              <a:t>新制造工艺的应用</a:t>
            </a:r>
            <a:r>
              <a:rPr lang="en-US" altLang="zh-CN" sz="1600" dirty="0">
                <a:latin typeface="Poppins" pitchFamily="2" charset="0"/>
                <a:ea typeface="思源黑体 CN Regular" pitchFamily="34" charset="-122"/>
                <a:cs typeface="Poppins" pitchFamily="2" charset="0"/>
              </a:rPr>
              <a:t>——</a:t>
            </a:r>
            <a:r>
              <a:rPr lang="zh-CN" altLang="en-US" sz="1600" dirty="0">
                <a:latin typeface="Poppins" pitchFamily="2" charset="0"/>
                <a:ea typeface="思源黑体 CN Regular" pitchFamily="34" charset="-122"/>
                <a:cs typeface="Poppins" pitchFamily="2" charset="0"/>
              </a:rPr>
              <a:t>连续流生产</a:t>
            </a:r>
            <a:endParaRPr lang="zh-CN" altLang="en-US" sz="1600" dirty="0">
              <a:latin typeface="Poppins" pitchFamily="2" charset="0"/>
              <a:ea typeface="思源黑体 CN Regular" pitchFamily="34" charset="-122"/>
              <a:cs typeface="Poppins" pitchFamily="2" charset="0"/>
            </a:endParaRPr>
          </a:p>
          <a:p>
            <a:r>
              <a:rPr lang="en-US" altLang="zh-CN" sz="1600" dirty="0">
                <a:latin typeface="Poppins" pitchFamily="2" charset="0"/>
                <a:ea typeface="思源黑体 CN Regular" pitchFamily="34" charset="-122"/>
                <a:cs typeface="Poppins" pitchFamily="2" charset="0"/>
              </a:rPr>
              <a:t>&gt; </a:t>
            </a:r>
            <a:r>
              <a:rPr lang="zh-CN" altLang="en-US" sz="1600" dirty="0">
                <a:latin typeface="Poppins" pitchFamily="2" charset="0"/>
                <a:ea typeface="思源黑体 CN Regular" pitchFamily="34" charset="-122"/>
                <a:cs typeface="Poppins" pitchFamily="2" charset="0"/>
              </a:rPr>
              <a:t>已有数据</a:t>
            </a:r>
            <a:r>
              <a:rPr lang="en-US" altLang="zh-CN" sz="1600" dirty="0">
                <a:latin typeface="Poppins" pitchFamily="2" charset="0"/>
                <a:ea typeface="思源黑体 CN Regular" pitchFamily="34" charset="-122"/>
                <a:cs typeface="Poppins" pitchFamily="2" charset="0"/>
              </a:rPr>
              <a:t>/</a:t>
            </a:r>
            <a:r>
              <a:rPr lang="zh-CN" altLang="en-US" sz="1600" dirty="0">
                <a:latin typeface="Poppins" pitchFamily="2" charset="0"/>
                <a:ea typeface="思源黑体 CN Regular" pitchFamily="34" charset="-122"/>
                <a:cs typeface="Poppins" pitchFamily="2" charset="0"/>
              </a:rPr>
              <a:t>经验的使用</a:t>
            </a:r>
            <a:r>
              <a:rPr lang="en-US" altLang="zh-CN" sz="1600" dirty="0">
                <a:latin typeface="Poppins" pitchFamily="2" charset="0"/>
                <a:ea typeface="思源黑体 CN Regular" pitchFamily="34" charset="-122"/>
                <a:cs typeface="Poppins" pitchFamily="2" charset="0"/>
              </a:rPr>
              <a:t>——</a:t>
            </a:r>
            <a:r>
              <a:rPr lang="zh-CN" altLang="en-US" sz="1600" dirty="0">
                <a:latin typeface="Poppins" pitchFamily="2" charset="0"/>
                <a:ea typeface="思源黑体 CN Regular" pitchFamily="34" charset="-122"/>
                <a:cs typeface="Poppins" pitchFamily="2" charset="0"/>
              </a:rPr>
              <a:t>先验知识</a:t>
            </a:r>
            <a:r>
              <a:rPr lang="en-US" altLang="zh-CN" sz="1600" dirty="0">
                <a:latin typeface="Poppins" pitchFamily="2" charset="0"/>
                <a:ea typeface="思源黑体 CN Regular" pitchFamily="34" charset="-122"/>
                <a:cs typeface="Poppins" pitchFamily="2" charset="0"/>
              </a:rPr>
              <a:t>/</a:t>
            </a:r>
            <a:r>
              <a:rPr lang="zh-CN" altLang="en-US" sz="1600" dirty="0">
                <a:latin typeface="Poppins" pitchFamily="2" charset="0"/>
                <a:ea typeface="思源黑体 CN Regular" pitchFamily="34" charset="-122"/>
                <a:cs typeface="Poppins" pitchFamily="2" charset="0"/>
              </a:rPr>
              <a:t>平台验证</a:t>
            </a:r>
            <a:endParaRPr lang="zh-CN" altLang="en-US" sz="1600" dirty="0">
              <a:latin typeface="Poppins" pitchFamily="2" charset="0"/>
              <a:ea typeface="思源黑体 CN Regular" pitchFamily="34" charset="-122"/>
              <a:cs typeface="Poppins" pitchFamily="2" charset="0"/>
            </a:endParaRPr>
          </a:p>
        </p:txBody>
      </p:sp>
      <p:sp>
        <p:nvSpPr>
          <p:cNvPr id="8" name="TextBox 7"/>
          <p:cNvSpPr txBox="1"/>
          <p:nvPr/>
        </p:nvSpPr>
        <p:spPr>
          <a:xfrm>
            <a:off x="6660232" y="4733701"/>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endParaRP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txBox="1">
            <a:spLocks noGrp="1"/>
          </p:cNvSpPr>
          <p:nvPr>
            <p:ph type="title"/>
          </p:nvPr>
        </p:nvSpPr>
        <p:spPr>
          <a:xfrm>
            <a:off x="457200" y="547370"/>
            <a:ext cx="7162800" cy="583565"/>
          </a:xfrm>
          <a:prstGeom prst="rect">
            <a:avLst/>
          </a:prstGeom>
          <a:noFill/>
        </p:spPr>
        <p:txBody>
          <a:bodyPr wrap="square" rtlCol="0">
            <a:spAutoFit/>
          </a:bodyPr>
          <a:lstStyle/>
          <a:p>
            <a:r>
              <a:rPr lang="en-US" altLang="zh-CN" sz="3200" b="1" dirty="0">
                <a:solidFill>
                  <a:srgbClr val="377D6C"/>
                </a:solidFill>
                <a:latin typeface="Poppins" pitchFamily="2" charset="0"/>
                <a:ea typeface="思源黑体 CN Normal" panose="020B0400000000000000" pitchFamily="34" charset="-122"/>
                <a:cs typeface="Poppins" pitchFamily="2" charset="0"/>
                <a:sym typeface="+mn-ea"/>
              </a:rPr>
              <a:t>ICH Q5A(R2)-</a:t>
            </a:r>
            <a:r>
              <a:rPr lang="zh-CN" altLang="en-US" sz="3200" b="1" dirty="0">
                <a:solidFill>
                  <a:srgbClr val="377D6C"/>
                </a:solidFill>
                <a:latin typeface="Poppins" pitchFamily="2" charset="0"/>
                <a:ea typeface="思源黑体 CN Normal" panose="020B0400000000000000" pitchFamily="34" charset="-122"/>
                <a:cs typeface="Poppins" pitchFamily="2" charset="0"/>
                <a:sym typeface="+mn-ea"/>
              </a:rPr>
              <a:t>新产品类型</a:t>
            </a:r>
            <a:endParaRPr lang="zh-CN" altLang="en-US" sz="3200" b="1" dirty="0">
              <a:solidFill>
                <a:srgbClr val="377D6C"/>
              </a:solidFill>
              <a:latin typeface="Poppins" pitchFamily="2" charset="0"/>
              <a:ea typeface="思源黑体 CN Normal" panose="020B0400000000000000" pitchFamily="34" charset="-122"/>
              <a:cs typeface="Poppins" pitchFamily="2" charset="0"/>
              <a:sym typeface="+mn-ea"/>
            </a:endParaRPr>
          </a:p>
        </p:txBody>
      </p:sp>
      <p:sp>
        <p:nvSpPr>
          <p:cNvPr id="5" name="椭圆 4"/>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8" name="矩形 7"/>
          <p:cNvSpPr/>
          <p:nvPr/>
        </p:nvSpPr>
        <p:spPr>
          <a:xfrm>
            <a:off x="467544" y="1491630"/>
            <a:ext cx="7848872" cy="2616101"/>
          </a:xfrm>
          <a:prstGeom prst="rect">
            <a:avLst/>
          </a:prstGeom>
        </p:spPr>
        <p:txBody>
          <a:bodyPr wrap="square">
            <a:spAutoFit/>
          </a:bodyPr>
          <a:lstStyle/>
          <a:p>
            <a:pPr>
              <a:buClr>
                <a:srgbClr val="377D6C"/>
              </a:buClr>
              <a:buFont typeface="Wingdings" panose="05000000000000000000" pitchFamily="2" charset="2"/>
              <a:buChar char="u"/>
            </a:pPr>
            <a:r>
              <a:rPr lang="zh-CN" altLang="en-US" b="1" dirty="0">
                <a:solidFill>
                  <a:srgbClr val="2A6053"/>
                </a:solidFill>
                <a:latin typeface="Poppins" pitchFamily="2" charset="0"/>
                <a:ea typeface="思源黑体 CN Regular" pitchFamily="34" charset="-122"/>
                <a:cs typeface="Poppins" pitchFamily="2" charset="0"/>
              </a:rPr>
              <a:t>基因工程病毒载体和病毒载体衍生产品</a:t>
            </a:r>
            <a:endParaRPr lang="zh-CN" altLang="en-US" b="1" dirty="0">
              <a:solidFill>
                <a:srgbClr val="2A6053"/>
              </a:solidFill>
              <a:latin typeface="Poppins" pitchFamily="2" charset="0"/>
              <a:ea typeface="思源黑体 CN Regular" pitchFamily="34" charset="-122"/>
              <a:cs typeface="Poppins" pitchFamily="2" charset="0"/>
            </a:endParaRPr>
          </a:p>
          <a:p>
            <a:pPr>
              <a:buFont typeface="Arial" panose="020B0604020202020204" pitchFamily="34" charset="0"/>
              <a:buChar char="•"/>
            </a:pPr>
            <a:r>
              <a:rPr lang="zh-CN" altLang="en-US" sz="1600" dirty="0">
                <a:latin typeface="Poppins" pitchFamily="2" charset="0"/>
                <a:ea typeface="思源黑体 CN Regular" pitchFamily="34" charset="-122"/>
                <a:cs typeface="Poppins" pitchFamily="2" charset="0"/>
              </a:rPr>
              <a:t>瞬转</a:t>
            </a:r>
            <a:r>
              <a:rPr lang="en-US" altLang="zh-CN" sz="1600" dirty="0">
                <a:latin typeface="Poppins" pitchFamily="2" charset="0"/>
                <a:ea typeface="思源黑体 CN Regular" pitchFamily="34" charset="-122"/>
                <a:cs typeface="Poppins" pitchFamily="2" charset="0"/>
              </a:rPr>
              <a:t>/</a:t>
            </a:r>
            <a:r>
              <a:rPr lang="zh-CN" altLang="en-US" sz="1600" dirty="0">
                <a:latin typeface="Poppins" pitchFamily="2" charset="0"/>
                <a:ea typeface="思源黑体 CN Regular" pitchFamily="34" charset="-122"/>
                <a:cs typeface="Poppins" pitchFamily="2" charset="0"/>
              </a:rPr>
              <a:t>稳转</a:t>
            </a:r>
            <a:r>
              <a:rPr lang="en-US" altLang="zh-CN" sz="1600" dirty="0">
                <a:latin typeface="Poppins" pitchFamily="2" charset="0"/>
                <a:ea typeface="思源黑体 CN Regular" pitchFamily="34" charset="-122"/>
                <a:cs typeface="Poppins" pitchFamily="2" charset="0"/>
              </a:rPr>
              <a:t>/</a:t>
            </a:r>
            <a:r>
              <a:rPr lang="zh-CN" altLang="en-US" sz="1600" dirty="0">
                <a:latin typeface="Poppins" pitchFamily="2" charset="0"/>
                <a:ea typeface="思源黑体 CN Regular" pitchFamily="34" charset="-122"/>
                <a:cs typeface="Poppins" pitchFamily="2" charset="0"/>
              </a:rPr>
              <a:t>重组病毒感染产生病毒载体</a:t>
            </a:r>
            <a:endParaRPr lang="zh-CN" altLang="en-US" sz="1600" dirty="0">
              <a:latin typeface="Poppins" pitchFamily="2" charset="0"/>
              <a:ea typeface="思源黑体 CN Regular" pitchFamily="34" charset="-122"/>
              <a:cs typeface="Poppins" pitchFamily="2" charset="0"/>
            </a:endParaRPr>
          </a:p>
          <a:p>
            <a:pPr>
              <a:buFont typeface="Arial" panose="020B0604020202020204" pitchFamily="34" charset="0"/>
              <a:buChar char="•"/>
            </a:pPr>
            <a:r>
              <a:rPr lang="zh-CN" altLang="en-US" sz="1600" dirty="0">
                <a:latin typeface="Poppins" pitchFamily="2" charset="0"/>
                <a:ea typeface="思源黑体 CN Regular" pitchFamily="34" charset="-122"/>
                <a:cs typeface="Poppins" pitchFamily="2" charset="0"/>
              </a:rPr>
              <a:t>病毒载体衍生的重组蛋白（eg.</a:t>
            </a:r>
            <a:r>
              <a:rPr lang="en-US" altLang="zh-CN" sz="1600" dirty="0">
                <a:latin typeface="Poppins" pitchFamily="2" charset="0"/>
                <a:ea typeface="思源黑体 CN Regular" pitchFamily="34" charset="-122"/>
                <a:cs typeface="Poppins" pitchFamily="2" charset="0"/>
              </a:rPr>
              <a:t> VLP</a:t>
            </a:r>
            <a:r>
              <a:rPr lang="zh-CN" altLang="en-US" sz="1600" dirty="0">
                <a:latin typeface="Poppins" pitchFamily="2" charset="0"/>
                <a:ea typeface="思源黑体 CN Regular" pitchFamily="34" charset="-122"/>
                <a:cs typeface="Poppins" pitchFamily="2" charset="0"/>
              </a:rPr>
              <a:t>）</a:t>
            </a:r>
            <a:endParaRPr lang="zh-CN" altLang="en-US" sz="1600" dirty="0">
              <a:latin typeface="Poppins" pitchFamily="2" charset="0"/>
              <a:ea typeface="思源黑体 CN Regular" pitchFamily="34" charset="-122"/>
              <a:cs typeface="Poppins" pitchFamily="2" charset="0"/>
            </a:endParaRPr>
          </a:p>
          <a:p>
            <a:pPr>
              <a:buFont typeface="Arial" panose="020B0604020202020204" pitchFamily="34" charset="0"/>
              <a:buChar char="•"/>
            </a:pPr>
            <a:r>
              <a:rPr lang="en-US" altLang="zh-CN" sz="1600" dirty="0">
                <a:latin typeface="Poppins" pitchFamily="2" charset="0"/>
                <a:ea typeface="思源黑体 CN Regular" pitchFamily="34" charset="-122"/>
                <a:cs typeface="Poppins" pitchFamily="2" charset="0"/>
              </a:rPr>
              <a:t>AAV</a:t>
            </a:r>
            <a:r>
              <a:rPr lang="zh-CN" altLang="en-US" sz="1600" dirty="0">
                <a:latin typeface="Poppins" pitchFamily="2" charset="0"/>
                <a:ea typeface="思源黑体 CN Regular" pitchFamily="34" charset="-122"/>
                <a:cs typeface="Poppins" pitchFamily="2" charset="0"/>
              </a:rPr>
              <a:t>基因治疗载体</a:t>
            </a:r>
            <a:endParaRPr lang="zh-CN" altLang="en-US" sz="1600" dirty="0">
              <a:latin typeface="Poppins" pitchFamily="2" charset="0"/>
              <a:ea typeface="思源黑体 CN Regular" pitchFamily="34" charset="-122"/>
              <a:cs typeface="Poppins" pitchFamily="2" charset="0"/>
            </a:endParaRPr>
          </a:p>
          <a:p>
            <a:endParaRPr lang="zh-CN" altLang="en-US" sz="1600" dirty="0">
              <a:latin typeface="Poppins" pitchFamily="2" charset="0"/>
              <a:ea typeface="思源黑体 CN Regular" pitchFamily="34" charset="-122"/>
              <a:cs typeface="Poppins" pitchFamily="2" charset="0"/>
            </a:endParaRPr>
          </a:p>
          <a:p>
            <a:pPr>
              <a:buClr>
                <a:srgbClr val="377D6C"/>
              </a:buClr>
              <a:buFont typeface="Wingdings" panose="05000000000000000000" pitchFamily="2" charset="2"/>
              <a:buChar char="u"/>
            </a:pPr>
            <a:r>
              <a:rPr lang="zh-CN" altLang="en-US" b="1" dirty="0">
                <a:solidFill>
                  <a:srgbClr val="2A6053"/>
                </a:solidFill>
                <a:latin typeface="Poppins" pitchFamily="2" charset="0"/>
                <a:ea typeface="思源黑体 CN Regular" pitchFamily="34" charset="-122"/>
                <a:cs typeface="Poppins" pitchFamily="2" charset="0"/>
              </a:rPr>
              <a:t>潜在的病毒污染来源</a:t>
            </a:r>
            <a:endParaRPr lang="zh-CN" altLang="en-US" b="1" dirty="0">
              <a:solidFill>
                <a:srgbClr val="2A6053"/>
              </a:solidFill>
              <a:latin typeface="Poppins" pitchFamily="2" charset="0"/>
              <a:ea typeface="思源黑体 CN Regular" pitchFamily="34" charset="-122"/>
              <a:cs typeface="Poppins" pitchFamily="2" charset="0"/>
            </a:endParaRPr>
          </a:p>
          <a:p>
            <a:r>
              <a:rPr lang="en-US" altLang="zh-CN" sz="1600" dirty="0">
                <a:latin typeface="Poppins" pitchFamily="2" charset="0"/>
                <a:ea typeface="思源黑体 CN Regular" pitchFamily="34" charset="-122"/>
                <a:cs typeface="Poppins" pitchFamily="2" charset="0"/>
              </a:rPr>
              <a:t>&gt; </a:t>
            </a:r>
            <a:r>
              <a:rPr lang="zh-CN" altLang="en-US" sz="1600" dirty="0">
                <a:latin typeface="Poppins" pitchFamily="2" charset="0"/>
                <a:ea typeface="思源黑体 CN Regular" pitchFamily="34" charset="-122"/>
                <a:cs typeface="Poppins" pitchFamily="2" charset="0"/>
              </a:rPr>
              <a:t>细胞系：污染、潜在</a:t>
            </a:r>
            <a:r>
              <a:rPr lang="en-US" altLang="zh-CN" sz="1600" dirty="0">
                <a:latin typeface="Poppins" pitchFamily="2" charset="0"/>
                <a:ea typeface="思源黑体 CN Regular" pitchFamily="34" charset="-122"/>
                <a:cs typeface="Poppins" pitchFamily="2" charset="0"/>
              </a:rPr>
              <a:t>/</a:t>
            </a:r>
            <a:r>
              <a:rPr lang="zh-CN" altLang="en-US" sz="1600" dirty="0">
                <a:latin typeface="Poppins" pitchFamily="2" charset="0"/>
                <a:ea typeface="思源黑体 CN Regular" pitchFamily="34" charset="-122"/>
                <a:cs typeface="Poppins" pitchFamily="2" charset="0"/>
              </a:rPr>
              <a:t>持续感染病毒或内源性病毒</a:t>
            </a:r>
            <a:endParaRPr lang="zh-CN" altLang="en-US" sz="1600" dirty="0">
              <a:latin typeface="Poppins" pitchFamily="2" charset="0"/>
              <a:ea typeface="思源黑体 CN Regular" pitchFamily="34" charset="-122"/>
              <a:cs typeface="Poppins" pitchFamily="2" charset="0"/>
            </a:endParaRPr>
          </a:p>
          <a:p>
            <a:r>
              <a:rPr lang="en-US" altLang="zh-CN" sz="1600" dirty="0">
                <a:latin typeface="Poppins" pitchFamily="2" charset="0"/>
                <a:ea typeface="思源黑体 CN Regular" pitchFamily="34" charset="-122"/>
                <a:cs typeface="Poppins" pitchFamily="2" charset="0"/>
              </a:rPr>
              <a:t>&gt; </a:t>
            </a:r>
            <a:r>
              <a:rPr lang="zh-CN" altLang="en-US" sz="1600" dirty="0">
                <a:latin typeface="Poppins" pitchFamily="2" charset="0"/>
                <a:ea typeface="思源黑体 CN Regular" pitchFamily="34" charset="-122"/>
                <a:cs typeface="Poppins" pitchFamily="2" charset="0"/>
              </a:rPr>
              <a:t>原料</a:t>
            </a:r>
            <a:r>
              <a:rPr lang="en-US" altLang="zh-CN" sz="1600" dirty="0">
                <a:latin typeface="Poppins" pitchFamily="2" charset="0"/>
                <a:ea typeface="思源黑体 CN Regular" pitchFamily="34" charset="-122"/>
                <a:cs typeface="Poppins" pitchFamily="2" charset="0"/>
              </a:rPr>
              <a:t>/</a:t>
            </a:r>
            <a:r>
              <a:rPr lang="zh-CN" altLang="en-US" sz="1600" dirty="0">
                <a:latin typeface="Poppins" pitchFamily="2" charset="0"/>
                <a:ea typeface="思源黑体 CN Regular" pitchFamily="34" charset="-122"/>
                <a:cs typeface="Poppins" pitchFamily="2" charset="0"/>
              </a:rPr>
              <a:t>试剂造成的偶然病毒污染 </a:t>
            </a:r>
            <a:endParaRPr lang="zh-CN" altLang="en-US" sz="1600" dirty="0">
              <a:latin typeface="Poppins" pitchFamily="2" charset="0"/>
              <a:ea typeface="思源黑体 CN Regular" pitchFamily="34" charset="-122"/>
              <a:cs typeface="Poppins" pitchFamily="2" charset="0"/>
            </a:endParaRPr>
          </a:p>
          <a:p>
            <a:r>
              <a:rPr lang="en-US" altLang="zh-CN" sz="1600" dirty="0">
                <a:latin typeface="Poppins" pitchFamily="2" charset="0"/>
                <a:ea typeface="思源黑体 CN Regular" pitchFamily="34" charset="-122"/>
                <a:cs typeface="Poppins" pitchFamily="2" charset="0"/>
              </a:rPr>
              <a:t>&gt; </a:t>
            </a:r>
            <a:r>
              <a:rPr lang="zh-CN" altLang="en-US" sz="1600" dirty="0">
                <a:latin typeface="Poppins" pitchFamily="2" charset="0"/>
                <a:ea typeface="思源黑体 CN Regular" pitchFamily="34" charset="-122"/>
                <a:cs typeface="Poppins" pitchFamily="2" charset="0"/>
              </a:rPr>
              <a:t>操作人员和环境（存储和处理）的污染</a:t>
            </a:r>
            <a:endParaRPr lang="zh-CN" altLang="en-US" sz="1600" dirty="0">
              <a:latin typeface="Poppins" pitchFamily="2" charset="0"/>
              <a:ea typeface="思源黑体 CN Regular" pitchFamily="34" charset="-122"/>
              <a:cs typeface="Poppins" pitchFamily="2" charset="0"/>
            </a:endParaRPr>
          </a:p>
          <a:p>
            <a:r>
              <a:rPr lang="en-US" altLang="zh-CN" sz="1600" dirty="0">
                <a:latin typeface="Poppins" pitchFamily="2" charset="0"/>
                <a:ea typeface="思源黑体 CN Regular" pitchFamily="34" charset="-122"/>
                <a:cs typeface="Poppins" pitchFamily="2" charset="0"/>
              </a:rPr>
              <a:t>&gt; </a:t>
            </a:r>
            <a:r>
              <a:rPr lang="zh-CN" altLang="en-US" sz="1600" b="1" dirty="0">
                <a:latin typeface="Poppins" pitchFamily="2" charset="0"/>
                <a:ea typeface="思源黑体 CN Regular" pitchFamily="34" charset="-122"/>
                <a:cs typeface="Poppins" pitchFamily="2" charset="0"/>
              </a:rPr>
              <a:t>病毒和病毒载体诱导特定基因的表达造成的污染（包括辅助病毒）</a:t>
            </a:r>
            <a:endParaRPr lang="zh-CN" altLang="en-US" sz="1600" b="1" dirty="0">
              <a:latin typeface="Poppins" pitchFamily="2" charset="0"/>
              <a:ea typeface="思源黑体 CN Regular" pitchFamily="34" charset="-122"/>
              <a:cs typeface="Poppins" pitchFamily="2" charset="0"/>
            </a:endParaRPr>
          </a:p>
        </p:txBody>
      </p:sp>
      <p:sp>
        <p:nvSpPr>
          <p:cNvPr id="7" name="TextBox 6"/>
          <p:cNvSpPr txBox="1"/>
          <p:nvPr/>
        </p:nvSpPr>
        <p:spPr>
          <a:xfrm>
            <a:off x="6660232" y="4733701"/>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endParaRP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57158" y="1714494"/>
            <a:ext cx="4214842" cy="2695803"/>
          </a:xfrm>
        </p:spPr>
        <p:txBody>
          <a:bodyPr/>
          <a:lstStyle/>
          <a:p>
            <a:pPr>
              <a:buClr>
                <a:srgbClr val="377D6C"/>
              </a:buClr>
              <a:buFont typeface="Wingdings" panose="05000000000000000000" pitchFamily="2" charset="2"/>
              <a:buChar char="u"/>
            </a:pPr>
            <a:r>
              <a:rPr lang="zh-CN" altLang="en-US" sz="1800" b="1" dirty="0">
                <a:solidFill>
                  <a:srgbClr val="2A6053"/>
                </a:solidFill>
                <a:latin typeface="思源黑体 CN Regular" pitchFamily="34" charset="-122"/>
                <a:ea typeface="思源黑体 CN Regular" pitchFamily="34" charset="-122"/>
              </a:rPr>
              <a:t>病毒清除验证需求</a:t>
            </a:r>
            <a:endParaRPr lang="zh-CN" altLang="en-US" sz="1800" b="1" dirty="0">
              <a:solidFill>
                <a:srgbClr val="2A6053"/>
              </a:solidFill>
              <a:latin typeface="思源黑体 CN Regular" pitchFamily="34" charset="-122"/>
              <a:ea typeface="思源黑体 CN Regular" pitchFamily="34" charset="-122"/>
            </a:endParaRPr>
          </a:p>
          <a:p>
            <a:pPr marL="3175" indent="0">
              <a:buFont typeface="Arial" panose="020B0604020202020204" pitchFamily="34" charset="0"/>
              <a:buChar char="•"/>
            </a:pPr>
            <a:r>
              <a:rPr lang="en-US" altLang="zh-CN" sz="1600" dirty="0">
                <a:latin typeface="思源黑体 CN Normal" panose="020B0400000000000000" pitchFamily="34" charset="-122"/>
                <a:ea typeface="思源黑体 CN Normal" panose="020B0400000000000000" pitchFamily="34" charset="-122"/>
                <a:sym typeface="+mn-ea"/>
              </a:rPr>
              <a:t> </a:t>
            </a:r>
            <a:r>
              <a:rPr lang="zh-CN" sz="1600" dirty="0">
                <a:latin typeface="思源黑体 CN Normal" panose="020B0400000000000000" pitchFamily="34" charset="-122"/>
                <a:ea typeface="思源黑体 CN Normal" panose="020B0400000000000000" pitchFamily="34" charset="-122"/>
                <a:sym typeface="+mn-ea"/>
              </a:rPr>
              <a:t>根据具体产品评估病毒安全性风险</a:t>
            </a:r>
            <a:endParaRPr lang="zh-CN" sz="1600" dirty="0">
              <a:latin typeface="思源黑体 CN Normal" panose="020B0400000000000000" pitchFamily="34" charset="-122"/>
              <a:ea typeface="思源黑体 CN Normal" panose="020B0400000000000000" pitchFamily="34" charset="-122"/>
            </a:endParaRPr>
          </a:p>
          <a:p>
            <a:pPr marL="3175" indent="0">
              <a:buFont typeface="Arial" panose="020B0604020202020204" pitchFamily="34" charset="0"/>
              <a:buChar char="•"/>
            </a:pPr>
            <a:r>
              <a:rPr lang="en-US" altLang="zh-CN" sz="1600" dirty="0">
                <a:latin typeface="思源黑体 CN Normal" panose="020B0400000000000000" pitchFamily="34" charset="-122"/>
                <a:ea typeface="思源黑体 CN Normal" panose="020B0400000000000000" pitchFamily="34" charset="-122"/>
                <a:sym typeface="+mn-ea"/>
              </a:rPr>
              <a:t> </a:t>
            </a:r>
            <a:r>
              <a:rPr sz="1600" dirty="0">
                <a:latin typeface="思源黑体 CN Normal" panose="020B0400000000000000" pitchFamily="34" charset="-122"/>
                <a:ea typeface="思源黑体 CN Normal" panose="020B0400000000000000" pitchFamily="34" charset="-122"/>
                <a:sym typeface="+mn-ea"/>
              </a:rPr>
              <a:t>使用有代表性的缩小</a:t>
            </a:r>
            <a:r>
              <a:rPr lang="zh-CN" sz="1600" dirty="0">
                <a:latin typeface="思源黑体 CN Normal" panose="020B0400000000000000" pitchFamily="34" charset="-122"/>
                <a:ea typeface="思源黑体 CN Normal" panose="020B0400000000000000" pitchFamily="34" charset="-122"/>
                <a:sym typeface="+mn-ea"/>
              </a:rPr>
              <a:t>模型</a:t>
            </a:r>
            <a:endParaRPr sz="1600" dirty="0">
              <a:latin typeface="思源黑体 CN Normal" panose="020B0400000000000000" pitchFamily="34" charset="-122"/>
              <a:ea typeface="思源黑体 CN Normal" panose="020B0400000000000000" pitchFamily="34" charset="-122"/>
            </a:endParaRPr>
          </a:p>
          <a:p>
            <a:pPr marL="3175" indent="0">
              <a:buFont typeface="Arial" panose="020B0604020202020204" pitchFamily="34" charset="0"/>
              <a:buChar char="•"/>
            </a:pPr>
            <a:r>
              <a:rPr lang="zh-CN" sz="1600" dirty="0">
                <a:latin typeface="思源黑体 CN Normal" panose="020B0400000000000000" pitchFamily="34" charset="-122"/>
                <a:ea typeface="思源黑体 CN Normal" panose="020B0400000000000000" pitchFamily="34" charset="-122"/>
                <a:sym typeface="+mn-ea"/>
              </a:rPr>
              <a:t>使用代表性的外源病毒、内源性病毒和</a:t>
            </a:r>
            <a:r>
              <a:rPr lang="zh-CN" sz="1600" b="1" dirty="0">
                <a:latin typeface="思源黑体 CN Normal" panose="020B0400000000000000" pitchFamily="34" charset="-122"/>
                <a:ea typeface="思源黑体 CN Normal" panose="020B0400000000000000" pitchFamily="34" charset="-122"/>
                <a:sym typeface="+mn-ea"/>
              </a:rPr>
              <a:t>相关辅助病毒</a:t>
            </a:r>
            <a:r>
              <a:rPr lang="zh-CN" sz="1600" dirty="0">
                <a:latin typeface="思源黑体 CN Normal" panose="020B0400000000000000" pitchFamily="34" charset="-122"/>
                <a:ea typeface="思源黑体 CN Normal" panose="020B0400000000000000" pitchFamily="34" charset="-122"/>
                <a:sym typeface="+mn-ea"/>
              </a:rPr>
              <a:t>（若可能）的指示病毒</a:t>
            </a:r>
            <a:endParaRPr lang="zh-CN" sz="1600" dirty="0">
              <a:latin typeface="思源黑体 CN Normal" panose="020B0400000000000000" pitchFamily="34" charset="-122"/>
              <a:ea typeface="思源黑体 CN Normal" panose="020B0400000000000000" pitchFamily="34" charset="-122"/>
            </a:endParaRPr>
          </a:p>
          <a:p>
            <a:pPr marL="3175" indent="0">
              <a:buFont typeface="Arial" panose="020B0604020202020204" pitchFamily="34" charset="0"/>
              <a:buChar char="•"/>
            </a:pPr>
            <a:r>
              <a:rPr lang="zh-CN" sz="1600" dirty="0">
                <a:latin typeface="思源黑体 CN Normal" panose="020B0400000000000000" pitchFamily="34" charset="-122"/>
                <a:ea typeface="思源黑体 CN Normal" panose="020B0400000000000000" pitchFamily="34" charset="-122"/>
                <a:sym typeface="+mn-ea"/>
              </a:rPr>
              <a:t>根据风险评估确定可接受的病毒下降因子数量</a:t>
            </a:r>
            <a:endParaRPr lang="zh-CN" sz="1600" dirty="0">
              <a:latin typeface="思源黑体 CN Normal" panose="020B0400000000000000" pitchFamily="34" charset="-122"/>
              <a:ea typeface="思源黑体 CN Normal" panose="020B0400000000000000" pitchFamily="34" charset="-122"/>
              <a:sym typeface="+mn-ea"/>
            </a:endParaRPr>
          </a:p>
          <a:p>
            <a:endParaRPr lang="zh-CN" altLang="en-US" sz="1600" dirty="0">
              <a:latin typeface="思源黑体 CN Normal" panose="020B0400000000000000" pitchFamily="34" charset="-122"/>
              <a:ea typeface="思源黑体 CN Normal" panose="020B0400000000000000" pitchFamily="34" charset="-122"/>
            </a:endParaRPr>
          </a:p>
          <a:p>
            <a:endParaRPr lang="zh-CN" altLang="en-US" sz="1600" dirty="0">
              <a:latin typeface="思源黑体 CN Normal" panose="020B0400000000000000" pitchFamily="34" charset="-122"/>
              <a:ea typeface="思源黑体 CN Normal" panose="020B0400000000000000" pitchFamily="34" charset="-122"/>
            </a:endParaRPr>
          </a:p>
        </p:txBody>
      </p:sp>
      <p:sp>
        <p:nvSpPr>
          <p:cNvPr id="4" name="标题 3"/>
          <p:cNvSpPr txBox="1">
            <a:spLocks noGrp="1"/>
          </p:cNvSpPr>
          <p:nvPr>
            <p:ph type="title"/>
          </p:nvPr>
        </p:nvSpPr>
        <p:spPr>
          <a:xfrm>
            <a:off x="457200" y="547370"/>
            <a:ext cx="7162800" cy="583565"/>
          </a:xfrm>
          <a:prstGeom prst="rect">
            <a:avLst/>
          </a:prstGeom>
          <a:noFill/>
        </p:spPr>
        <p:txBody>
          <a:bodyPr wrap="square" rtlCol="0">
            <a:spAutoFit/>
          </a:bodyPr>
          <a:lstStyle/>
          <a:p>
            <a:pPr defTabSz="685800"/>
            <a:r>
              <a:rPr lang="en-US" altLang="zh-CN" sz="3200" b="1" dirty="0">
                <a:solidFill>
                  <a:srgbClr val="377D6C"/>
                </a:solidFill>
                <a:latin typeface="Poppins" pitchFamily="2" charset="0"/>
                <a:ea typeface="思源黑体 CN Normal" panose="020B0400000000000000" pitchFamily="34" charset="-122"/>
                <a:cs typeface="Poppins" pitchFamily="2" charset="0"/>
                <a:sym typeface="+mn-ea"/>
              </a:rPr>
              <a:t>ICH Q5A(R2)-</a:t>
            </a:r>
            <a:r>
              <a:rPr lang="zh-CN" altLang="en-US" sz="3200" b="1" dirty="0">
                <a:solidFill>
                  <a:srgbClr val="377D6C"/>
                </a:solidFill>
                <a:latin typeface="Poppins" pitchFamily="2" charset="0"/>
                <a:ea typeface="思源黑体 CN Normal" panose="020B0400000000000000" pitchFamily="34" charset="-122"/>
                <a:cs typeface="Poppins" pitchFamily="2" charset="0"/>
                <a:sym typeface="+mn-ea"/>
              </a:rPr>
              <a:t>病毒载体及衍生产品</a:t>
            </a:r>
            <a:endParaRPr lang="zh-CN" altLang="en-US" sz="3200" b="1" dirty="0">
              <a:solidFill>
                <a:srgbClr val="377D6C"/>
              </a:solidFill>
              <a:latin typeface="Poppins" pitchFamily="2" charset="0"/>
              <a:ea typeface="思源黑体 CN Normal" panose="020B0400000000000000" pitchFamily="34" charset="-122"/>
              <a:cs typeface="Poppins" pitchFamily="2" charset="0"/>
            </a:endParaRPr>
          </a:p>
        </p:txBody>
      </p:sp>
      <p:sp>
        <p:nvSpPr>
          <p:cNvPr id="5" name="椭圆 4"/>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21" name="圆角矩形 20"/>
          <p:cNvSpPr/>
          <p:nvPr/>
        </p:nvSpPr>
        <p:spPr>
          <a:xfrm>
            <a:off x="5760212" y="1419622"/>
            <a:ext cx="1440000" cy="2808312"/>
          </a:xfrm>
          <a:prstGeom prst="roundRect">
            <a:avLst/>
          </a:prstGeom>
          <a:solidFill>
            <a:srgbClr val="43978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7308384" y="1419622"/>
            <a:ext cx="1440000" cy="2808312"/>
          </a:xfrm>
          <a:prstGeom prst="roundRect">
            <a:avLst/>
          </a:prstGeom>
          <a:solidFill>
            <a:srgbClr val="43978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0"/>
          <p:cNvSpPr txBox="1"/>
          <p:nvPr/>
        </p:nvSpPr>
        <p:spPr>
          <a:xfrm>
            <a:off x="5724128" y="1563638"/>
            <a:ext cx="1512168" cy="338554"/>
          </a:xfrm>
          <a:prstGeom prst="rect">
            <a:avLst/>
          </a:prstGeom>
          <a:noFill/>
          <a:ln>
            <a:noFill/>
          </a:ln>
        </p:spPr>
        <p:txBody>
          <a:bodyPr wrap="square" rtlCol="0">
            <a:spAutoFit/>
          </a:bodyPr>
          <a:lstStyle/>
          <a:p>
            <a:pPr algn="ctr"/>
            <a:r>
              <a:rPr lang="zh-CN" altLang="en-US" sz="1600" b="1" dirty="0">
                <a:solidFill>
                  <a:schemeClr val="bg1"/>
                </a:solidFill>
                <a:latin typeface="Poppins" pitchFamily="2" charset="0"/>
                <a:ea typeface="思源黑体 CN Regular" pitchFamily="34" charset="-122"/>
                <a:cs typeface="Poppins" pitchFamily="2" charset="0"/>
              </a:rPr>
              <a:t>辅助病毒</a:t>
            </a:r>
            <a:endParaRPr lang="zh-CN" altLang="en-US" sz="1600" b="1" dirty="0">
              <a:solidFill>
                <a:schemeClr val="bg1"/>
              </a:solidFill>
              <a:latin typeface="Poppins" pitchFamily="2" charset="0"/>
              <a:ea typeface="思源黑体 CN Regular" pitchFamily="34" charset="-122"/>
              <a:cs typeface="Poppins" pitchFamily="2" charset="0"/>
            </a:endParaRPr>
          </a:p>
        </p:txBody>
      </p:sp>
      <p:sp>
        <p:nvSpPr>
          <p:cNvPr id="12" name="TextBox 11"/>
          <p:cNvSpPr txBox="1"/>
          <p:nvPr/>
        </p:nvSpPr>
        <p:spPr>
          <a:xfrm>
            <a:off x="7236296" y="1563638"/>
            <a:ext cx="1584176" cy="338554"/>
          </a:xfrm>
          <a:prstGeom prst="rect">
            <a:avLst/>
          </a:prstGeom>
          <a:noFill/>
          <a:ln>
            <a:noFill/>
          </a:ln>
        </p:spPr>
        <p:txBody>
          <a:bodyPr wrap="square" rtlCol="0">
            <a:spAutoFit/>
          </a:bodyPr>
          <a:lstStyle/>
          <a:p>
            <a:pPr algn="ctr"/>
            <a:r>
              <a:rPr lang="en-US" altLang="zh-CN" sz="1600" b="1" dirty="0">
                <a:solidFill>
                  <a:schemeClr val="bg1"/>
                </a:solidFill>
                <a:latin typeface="Poppins" pitchFamily="2" charset="0"/>
                <a:ea typeface="思源黑体 CN Regular" pitchFamily="34" charset="-122"/>
                <a:cs typeface="Poppins" pitchFamily="2" charset="0"/>
              </a:rPr>
              <a:t>HEK293</a:t>
            </a:r>
            <a:r>
              <a:rPr lang="zh-CN" altLang="en-US" sz="1600" b="1" dirty="0">
                <a:solidFill>
                  <a:schemeClr val="bg1"/>
                </a:solidFill>
                <a:latin typeface="Poppins" pitchFamily="2" charset="0"/>
                <a:ea typeface="思源黑体 CN Regular" pitchFamily="34" charset="-122"/>
                <a:cs typeface="Poppins" pitchFamily="2" charset="0"/>
              </a:rPr>
              <a:t>瞬转</a:t>
            </a:r>
            <a:endParaRPr lang="zh-CN" altLang="en-US" sz="1600" b="1" dirty="0">
              <a:solidFill>
                <a:schemeClr val="bg1"/>
              </a:solidFill>
              <a:latin typeface="Poppins" pitchFamily="2" charset="0"/>
              <a:ea typeface="思源黑体 CN Regular" pitchFamily="34" charset="-122"/>
              <a:cs typeface="Poppins" pitchFamily="2" charset="0"/>
            </a:endParaRPr>
          </a:p>
        </p:txBody>
      </p:sp>
      <p:sp>
        <p:nvSpPr>
          <p:cNvPr id="18" name="燕尾形 17"/>
          <p:cNvSpPr/>
          <p:nvPr/>
        </p:nvSpPr>
        <p:spPr>
          <a:xfrm>
            <a:off x="4520183" y="2211710"/>
            <a:ext cx="4536000" cy="648000"/>
          </a:xfrm>
          <a:prstGeom prst="chevron">
            <a:avLst/>
          </a:prstGeom>
          <a:solidFill>
            <a:srgbClr val="B7DBCF">
              <a:alpha val="40000"/>
            </a:srgbClr>
          </a:solidFill>
          <a:ln w="9525">
            <a:solidFill>
              <a:srgbClr val="4AA89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00" b="1" dirty="0">
              <a:solidFill>
                <a:srgbClr val="2A6053"/>
              </a:solidFill>
              <a:latin typeface="Poppins" pitchFamily="2" charset="0"/>
              <a:ea typeface="思源黑体 CN Regular" pitchFamily="34" charset="-122"/>
              <a:cs typeface="Poppins" pitchFamily="2" charset="0"/>
            </a:endParaRPr>
          </a:p>
        </p:txBody>
      </p:sp>
      <p:sp>
        <p:nvSpPr>
          <p:cNvPr id="13" name="TextBox 12"/>
          <p:cNvSpPr txBox="1"/>
          <p:nvPr/>
        </p:nvSpPr>
        <p:spPr>
          <a:xfrm>
            <a:off x="5760132" y="2381822"/>
            <a:ext cx="1368152" cy="307777"/>
          </a:xfrm>
          <a:prstGeom prst="rect">
            <a:avLst/>
          </a:prstGeom>
          <a:noFill/>
        </p:spPr>
        <p:txBody>
          <a:bodyPr wrap="square" rtlCol="0">
            <a:spAutoFit/>
          </a:bodyPr>
          <a:lstStyle/>
          <a:p>
            <a:pPr algn="ctr"/>
            <a:r>
              <a:rPr lang="zh-CN" altLang="en-US" sz="1400" dirty="0">
                <a:latin typeface="思源黑体 CN Regular" pitchFamily="34" charset="-122"/>
                <a:ea typeface="思源黑体 CN Regular" pitchFamily="34" charset="-122"/>
              </a:rPr>
              <a:t>病毒清除研究</a:t>
            </a:r>
            <a:endParaRPr lang="zh-CN" altLang="en-US" sz="1400" dirty="0">
              <a:latin typeface="思源黑体 CN Regular" pitchFamily="34" charset="-122"/>
              <a:ea typeface="思源黑体 CN Regular" pitchFamily="34" charset="-122"/>
            </a:endParaRPr>
          </a:p>
        </p:txBody>
      </p:sp>
      <p:sp>
        <p:nvSpPr>
          <p:cNvPr id="19" name="燕尾形 18"/>
          <p:cNvSpPr/>
          <p:nvPr/>
        </p:nvSpPr>
        <p:spPr>
          <a:xfrm>
            <a:off x="4520183" y="2931790"/>
            <a:ext cx="4536000" cy="720080"/>
          </a:xfrm>
          <a:prstGeom prst="chevron">
            <a:avLst/>
          </a:prstGeom>
          <a:solidFill>
            <a:srgbClr val="6FBFAC">
              <a:alpha val="47000"/>
            </a:srgbClr>
          </a:solidFill>
          <a:ln w="9525">
            <a:solidFill>
              <a:srgbClr val="4AA89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00" b="1" dirty="0">
              <a:latin typeface="Poppins" pitchFamily="2" charset="0"/>
              <a:ea typeface="思源黑体 CN Regular" pitchFamily="34" charset="-122"/>
              <a:cs typeface="Poppins" pitchFamily="2" charset="0"/>
            </a:endParaRPr>
          </a:p>
        </p:txBody>
      </p:sp>
      <p:sp>
        <p:nvSpPr>
          <p:cNvPr id="14" name="TextBox 13"/>
          <p:cNvSpPr txBox="1"/>
          <p:nvPr/>
        </p:nvSpPr>
        <p:spPr>
          <a:xfrm>
            <a:off x="5760132" y="3137942"/>
            <a:ext cx="1368152" cy="307777"/>
          </a:xfrm>
          <a:prstGeom prst="rect">
            <a:avLst/>
          </a:prstGeom>
          <a:noFill/>
        </p:spPr>
        <p:txBody>
          <a:bodyPr wrap="square" rtlCol="0">
            <a:spAutoFit/>
          </a:bodyPr>
          <a:lstStyle/>
          <a:p>
            <a:pPr algn="ctr"/>
            <a:r>
              <a:rPr lang="zh-CN" altLang="en-US" sz="1400" dirty="0">
                <a:latin typeface="思源黑体 CN Regular" pitchFamily="34" charset="-122"/>
                <a:ea typeface="思源黑体 CN Regular" pitchFamily="34" charset="-122"/>
              </a:rPr>
              <a:t>指示病毒验证</a:t>
            </a:r>
            <a:endParaRPr lang="zh-CN" altLang="en-US" sz="1400" dirty="0">
              <a:latin typeface="思源黑体 CN Regular" pitchFamily="34" charset="-122"/>
              <a:ea typeface="思源黑体 CN Regular" pitchFamily="34" charset="-122"/>
            </a:endParaRPr>
          </a:p>
        </p:txBody>
      </p:sp>
      <p:sp>
        <p:nvSpPr>
          <p:cNvPr id="15" name="TextBox 14"/>
          <p:cNvSpPr txBox="1"/>
          <p:nvPr/>
        </p:nvSpPr>
        <p:spPr>
          <a:xfrm>
            <a:off x="7308304" y="2381822"/>
            <a:ext cx="1368152" cy="307777"/>
          </a:xfrm>
          <a:prstGeom prst="rect">
            <a:avLst/>
          </a:prstGeom>
          <a:noFill/>
        </p:spPr>
        <p:txBody>
          <a:bodyPr wrap="square" rtlCol="0">
            <a:spAutoFit/>
          </a:bodyPr>
          <a:lstStyle/>
          <a:p>
            <a:pPr algn="ctr"/>
            <a:r>
              <a:rPr lang="zh-CN" altLang="en-US" sz="1400" dirty="0">
                <a:latin typeface="思源黑体 CN Regular" pitchFamily="34" charset="-122"/>
                <a:ea typeface="思源黑体 CN Regular" pitchFamily="34" charset="-122"/>
              </a:rPr>
              <a:t>无要求</a:t>
            </a:r>
            <a:endParaRPr lang="zh-CN" altLang="en-US" sz="1400" dirty="0">
              <a:latin typeface="思源黑体 CN Regular" pitchFamily="34" charset="-122"/>
              <a:ea typeface="思源黑体 CN Regular" pitchFamily="34" charset="-122"/>
            </a:endParaRPr>
          </a:p>
        </p:txBody>
      </p:sp>
      <p:sp>
        <p:nvSpPr>
          <p:cNvPr id="17" name="TextBox 16"/>
          <p:cNvSpPr txBox="1"/>
          <p:nvPr/>
        </p:nvSpPr>
        <p:spPr>
          <a:xfrm>
            <a:off x="7308304" y="3137942"/>
            <a:ext cx="1368152" cy="307777"/>
          </a:xfrm>
          <a:prstGeom prst="rect">
            <a:avLst/>
          </a:prstGeom>
          <a:noFill/>
        </p:spPr>
        <p:txBody>
          <a:bodyPr wrap="square" rtlCol="0">
            <a:spAutoFit/>
          </a:bodyPr>
          <a:lstStyle/>
          <a:p>
            <a:pPr algn="ctr"/>
            <a:r>
              <a:rPr lang="zh-CN" altLang="en-US" sz="1400" dirty="0">
                <a:latin typeface="思源黑体 CN Regular" pitchFamily="34" charset="-122"/>
                <a:ea typeface="思源黑体 CN Regular" pitchFamily="34" charset="-122"/>
              </a:rPr>
              <a:t>病毒清除研究</a:t>
            </a:r>
            <a:endParaRPr lang="zh-CN" altLang="en-US" sz="1400" dirty="0">
              <a:latin typeface="思源黑体 CN Regular" pitchFamily="34" charset="-122"/>
              <a:ea typeface="思源黑体 CN Regular" pitchFamily="34" charset="-122"/>
            </a:endParaRPr>
          </a:p>
        </p:txBody>
      </p:sp>
      <p:cxnSp>
        <p:nvCxnSpPr>
          <p:cNvPr id="22" name="直接连接符 21"/>
          <p:cNvCxnSpPr/>
          <p:nvPr/>
        </p:nvCxnSpPr>
        <p:spPr>
          <a:xfrm>
            <a:off x="5940152" y="1923678"/>
            <a:ext cx="108012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7488324" y="1923678"/>
            <a:ext cx="108012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6660232" y="4733701"/>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endParaRPr>
          </a:p>
        </p:txBody>
      </p:sp>
      <p:sp>
        <p:nvSpPr>
          <p:cNvPr id="24" name="矩形 23"/>
          <p:cNvSpPr/>
          <p:nvPr/>
        </p:nvSpPr>
        <p:spPr>
          <a:xfrm>
            <a:off x="4777705" y="2283718"/>
            <a:ext cx="1781944" cy="523220"/>
          </a:xfrm>
          <a:prstGeom prst="rect">
            <a:avLst/>
          </a:prstGeom>
        </p:spPr>
        <p:txBody>
          <a:bodyPr wrap="square">
            <a:spAutoFit/>
          </a:bodyPr>
          <a:lstStyle/>
          <a:p>
            <a:r>
              <a:rPr lang="zh-CN" altLang="en-US" sz="1400" b="1" dirty="0">
                <a:latin typeface="思源黑体 CN Regular" pitchFamily="34" charset="-122"/>
                <a:ea typeface="思源黑体 CN Regular" pitchFamily="34" charset="-122"/>
              </a:rPr>
              <a:t>临床前</a:t>
            </a:r>
            <a:endParaRPr lang="zh-CN" altLang="en-US" sz="1400" b="1" dirty="0">
              <a:latin typeface="思源黑体 CN Regular" pitchFamily="34" charset="-122"/>
              <a:ea typeface="思源黑体 CN Regular" pitchFamily="34" charset="-122"/>
            </a:endParaRPr>
          </a:p>
          <a:p>
            <a:r>
              <a:rPr lang="zh-CN" altLang="en-US" sz="1400" b="1" dirty="0">
                <a:latin typeface="思源黑体 CN Regular" pitchFamily="34" charset="-122"/>
                <a:ea typeface="思源黑体 CN Regular" pitchFamily="34" charset="-122"/>
              </a:rPr>
              <a:t>早期阶段：</a:t>
            </a:r>
            <a:endParaRPr lang="zh-CN" altLang="en-US" sz="1400" b="1" dirty="0">
              <a:latin typeface="思源黑体 CN Regular" pitchFamily="34" charset="-122"/>
              <a:ea typeface="思源黑体 CN Regular" pitchFamily="34" charset="-122"/>
            </a:endParaRPr>
          </a:p>
        </p:txBody>
      </p:sp>
      <p:sp>
        <p:nvSpPr>
          <p:cNvPr id="25" name="矩形 24"/>
          <p:cNvSpPr/>
          <p:nvPr/>
        </p:nvSpPr>
        <p:spPr>
          <a:xfrm>
            <a:off x="4865365" y="3142481"/>
            <a:ext cx="734496" cy="307777"/>
          </a:xfrm>
          <a:prstGeom prst="rect">
            <a:avLst/>
          </a:prstGeom>
        </p:spPr>
        <p:txBody>
          <a:bodyPr wrap="none">
            <a:spAutoFit/>
          </a:bodyPr>
          <a:lstStyle/>
          <a:p>
            <a:r>
              <a:rPr lang="en-US" altLang="zh-CN" sz="1400" b="1" dirty="0">
                <a:latin typeface="Poppins" pitchFamily="2" charset="0"/>
                <a:cs typeface="Poppins" pitchFamily="2" charset="0"/>
              </a:rPr>
              <a:t>PPQ</a:t>
            </a:r>
            <a:r>
              <a:rPr lang="zh-CN" altLang="en-US" sz="1400" b="1" dirty="0">
                <a:latin typeface="Poppins" pitchFamily="2" charset="0"/>
                <a:cs typeface="Poppins" pitchFamily="2" charset="0"/>
              </a:rPr>
              <a:t>：</a:t>
            </a:r>
            <a:endParaRPr lang="zh-CN" altLang="en-US" sz="1400" b="1" dirty="0">
              <a:latin typeface="Poppins" pitchFamily="2" charset="0"/>
              <a:cs typeface="Poppins" pitchFamily="2" charset="0"/>
            </a:endParaRP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408335"/>
            <a:ext cx="8229600" cy="3395663"/>
          </a:xfrm>
        </p:spPr>
        <p:txBody>
          <a:bodyPr/>
          <a:lstStyle/>
          <a:p>
            <a:pPr>
              <a:buFont typeface="Wingdings" panose="05000000000000000000" pitchFamily="2" charset="2"/>
              <a:buChar char="u"/>
            </a:pPr>
            <a:r>
              <a:rPr lang="zh-CN" altLang="en-US" sz="1600" b="1" dirty="0">
                <a:solidFill>
                  <a:srgbClr val="377D6C"/>
                </a:solidFill>
                <a:latin typeface="Poppins" pitchFamily="2" charset="0"/>
                <a:ea typeface="思源黑体 CN Regular" pitchFamily="34" charset="-122"/>
                <a:cs typeface="Poppins" pitchFamily="2" charset="0"/>
              </a:rPr>
              <a:t>病毒清除的局限性</a:t>
            </a:r>
            <a:endParaRPr lang="zh-CN" altLang="en-US" sz="1600" b="1" dirty="0">
              <a:solidFill>
                <a:srgbClr val="377D6C"/>
              </a:solidFill>
              <a:latin typeface="Poppins" pitchFamily="2" charset="0"/>
              <a:ea typeface="思源黑体 CN Regular" pitchFamily="34" charset="-122"/>
              <a:cs typeface="Poppins" pitchFamily="2" charset="0"/>
            </a:endParaRPr>
          </a:p>
          <a:p>
            <a:pPr marL="3175" indent="0">
              <a:buNone/>
            </a:pPr>
            <a:r>
              <a:rPr lang="zh-CN" altLang="en-US" sz="1600" dirty="0">
                <a:latin typeface="Poppins" pitchFamily="2" charset="0"/>
                <a:ea typeface="思源黑体 CN Regular" pitchFamily="34" charset="-122"/>
                <a:cs typeface="Poppins" pitchFamily="2" charset="0"/>
              </a:rPr>
              <a:t>由于载体类产品本身</a:t>
            </a:r>
            <a:r>
              <a:rPr lang="zh-CN" sz="1600" dirty="0">
                <a:latin typeface="Poppins" pitchFamily="2" charset="0"/>
                <a:ea typeface="思源黑体 CN Regular" pitchFamily="34" charset="-122"/>
                <a:cs typeface="Poppins" pitchFamily="2" charset="0"/>
              </a:rPr>
              <a:t>的特性，病毒清除工艺的应用可能受到一定局限，如除病毒过滤，应结合实际与风险评估病毒的安全性</a:t>
            </a:r>
            <a:endParaRPr lang="zh-CN" sz="1600" dirty="0">
              <a:latin typeface="Poppins" pitchFamily="2" charset="0"/>
              <a:ea typeface="思源黑体 CN Regular" pitchFamily="34" charset="-122"/>
              <a:cs typeface="Poppins" pitchFamily="2" charset="0"/>
            </a:endParaRPr>
          </a:p>
          <a:p>
            <a:pPr>
              <a:buFont typeface="Wingdings" panose="05000000000000000000" pitchFamily="2" charset="2"/>
              <a:buChar char="u"/>
            </a:pPr>
            <a:endParaRPr lang="zh-CN" sz="1600" dirty="0">
              <a:solidFill>
                <a:srgbClr val="439783"/>
              </a:solidFill>
              <a:latin typeface="Poppins" pitchFamily="2" charset="0"/>
              <a:ea typeface="思源黑体 CN Regular" pitchFamily="34" charset="-122"/>
              <a:cs typeface="Poppins" pitchFamily="2" charset="0"/>
            </a:endParaRPr>
          </a:p>
          <a:p>
            <a:pPr>
              <a:buFont typeface="Wingdings" panose="05000000000000000000" pitchFamily="2" charset="2"/>
              <a:buChar char="u"/>
            </a:pPr>
            <a:r>
              <a:rPr lang="zh-CN" sz="1600" b="1" dirty="0">
                <a:solidFill>
                  <a:srgbClr val="377D6C"/>
                </a:solidFill>
                <a:latin typeface="Poppins" pitchFamily="2" charset="0"/>
                <a:ea typeface="思源黑体 CN Regular" pitchFamily="34" charset="-122"/>
                <a:cs typeface="Poppins" pitchFamily="2" charset="0"/>
              </a:rPr>
              <a:t>关注于原材料和试剂以及生产过程的检测和控制</a:t>
            </a:r>
            <a:endParaRPr lang="zh-CN" sz="1600" b="1" dirty="0">
              <a:solidFill>
                <a:srgbClr val="377D6C"/>
              </a:solidFill>
              <a:latin typeface="Poppins" pitchFamily="2" charset="0"/>
              <a:ea typeface="思源黑体 CN Regular" pitchFamily="34" charset="-122"/>
              <a:cs typeface="Poppins" pitchFamily="2" charset="0"/>
            </a:endParaRPr>
          </a:p>
          <a:p>
            <a:pPr marL="3175" indent="0">
              <a:buFont typeface="Arial" panose="020B0604020202020204" pitchFamily="34" charset="0"/>
              <a:buChar char="•"/>
            </a:pPr>
            <a:r>
              <a:rPr lang="zh-CN" sz="1600" dirty="0">
                <a:latin typeface="Poppins" pitchFamily="2" charset="0"/>
                <a:ea typeface="思源黑体 CN Regular" pitchFamily="34" charset="-122"/>
                <a:cs typeface="Poppins" pitchFamily="2" charset="0"/>
              </a:rPr>
              <a:t>使用表征良好的细胞库和病毒种子</a:t>
            </a:r>
            <a:endParaRPr lang="zh-CN" sz="1600" dirty="0">
              <a:latin typeface="Poppins" pitchFamily="2" charset="0"/>
              <a:ea typeface="思源黑体 CN Regular" pitchFamily="34" charset="-122"/>
              <a:cs typeface="Poppins" pitchFamily="2" charset="0"/>
            </a:endParaRPr>
          </a:p>
          <a:p>
            <a:pPr marL="3175" indent="0">
              <a:buFont typeface="Arial" panose="020B0604020202020204" pitchFamily="34" charset="0"/>
              <a:buChar char="•"/>
            </a:pPr>
            <a:r>
              <a:rPr lang="zh-CN" sz="1600" dirty="0">
                <a:latin typeface="Poppins" pitchFamily="2" charset="0"/>
                <a:ea typeface="思源黑体 CN Regular" pitchFamily="34" charset="-122"/>
                <a:cs typeface="Poppins" pitchFamily="2" charset="0"/>
              </a:rPr>
              <a:t>避免使用源自人类和动物的原材料（血清、胰酶等）</a:t>
            </a:r>
            <a:endParaRPr lang="zh-CN" sz="1600" dirty="0">
              <a:latin typeface="Poppins" pitchFamily="2" charset="0"/>
              <a:ea typeface="思源黑体 CN Regular" pitchFamily="34" charset="-122"/>
              <a:cs typeface="Poppins" pitchFamily="2" charset="0"/>
            </a:endParaRPr>
          </a:p>
          <a:p>
            <a:pPr marL="3175" indent="0">
              <a:buFont typeface="Arial" panose="020B0604020202020204" pitchFamily="34" charset="0"/>
              <a:buChar char="•"/>
            </a:pPr>
            <a:r>
              <a:rPr lang="zh-CN" sz="1600" dirty="0">
                <a:latin typeface="Poppins" pitchFamily="2" charset="0"/>
                <a:ea typeface="思源黑体 CN Regular" pitchFamily="34" charset="-122"/>
                <a:cs typeface="Poppins" pitchFamily="2" charset="0"/>
              </a:rPr>
              <a:t>细胞培养基或培养基补充剂的处理（辐照、高温、过滤等作为降低病毒风险的补充措施）</a:t>
            </a:r>
            <a:endParaRPr lang="zh-CN" sz="1600" dirty="0">
              <a:latin typeface="Poppins" pitchFamily="2" charset="0"/>
              <a:ea typeface="思源黑体 CN Regular" pitchFamily="34" charset="-122"/>
              <a:cs typeface="Poppins" pitchFamily="2" charset="0"/>
            </a:endParaRPr>
          </a:p>
          <a:p>
            <a:pPr marL="3175" indent="0">
              <a:buFont typeface="Arial" panose="020B0604020202020204" pitchFamily="34" charset="0"/>
              <a:buChar char="•"/>
            </a:pPr>
            <a:r>
              <a:rPr lang="zh-CN" sz="1600" dirty="0">
                <a:latin typeface="Poppins" pitchFamily="2" charset="0"/>
                <a:ea typeface="思源黑体 CN Regular" pitchFamily="34" charset="-122"/>
                <a:cs typeface="Poppins" pitchFamily="2" charset="0"/>
              </a:rPr>
              <a:t>封闭操作，避免环境和人员的污染等</a:t>
            </a:r>
            <a:endParaRPr lang="zh-CN" sz="1600" dirty="0">
              <a:latin typeface="Poppins" pitchFamily="2" charset="0"/>
              <a:ea typeface="思源黑体 CN Regular" pitchFamily="34" charset="-122"/>
              <a:cs typeface="Poppins" pitchFamily="2" charset="0"/>
            </a:endParaRPr>
          </a:p>
        </p:txBody>
      </p:sp>
      <p:sp>
        <p:nvSpPr>
          <p:cNvPr id="4" name="标题 3"/>
          <p:cNvSpPr txBox="1">
            <a:spLocks noGrp="1"/>
          </p:cNvSpPr>
          <p:nvPr>
            <p:ph type="title"/>
          </p:nvPr>
        </p:nvSpPr>
        <p:spPr>
          <a:xfrm>
            <a:off x="457200" y="547370"/>
            <a:ext cx="7162800" cy="583565"/>
          </a:xfrm>
          <a:prstGeom prst="rect">
            <a:avLst/>
          </a:prstGeom>
          <a:noFill/>
        </p:spPr>
        <p:txBody>
          <a:bodyPr wrap="square" rtlCol="0">
            <a:spAutoFit/>
          </a:bodyPr>
          <a:lstStyle/>
          <a:p>
            <a:pPr defTabSz="685800"/>
            <a:r>
              <a:rPr lang="en-US" altLang="zh-CN" sz="3200" b="1" dirty="0">
                <a:solidFill>
                  <a:srgbClr val="377D6C"/>
                </a:solidFill>
                <a:latin typeface="Poppins" pitchFamily="2" charset="0"/>
                <a:ea typeface="思源黑体 CN Regular" pitchFamily="34" charset="-122"/>
                <a:cs typeface="Poppins" pitchFamily="2" charset="0"/>
                <a:sym typeface="+mn-ea"/>
              </a:rPr>
              <a:t>ICH Q5A(R2)-</a:t>
            </a:r>
            <a:r>
              <a:rPr lang="zh-CN" altLang="en-US" sz="3200" b="1" dirty="0">
                <a:solidFill>
                  <a:srgbClr val="377D6C"/>
                </a:solidFill>
                <a:latin typeface="Poppins" pitchFamily="2" charset="0"/>
                <a:ea typeface="思源黑体 CN Regular" pitchFamily="34" charset="-122"/>
                <a:cs typeface="Poppins" pitchFamily="2" charset="0"/>
                <a:sym typeface="+mn-ea"/>
              </a:rPr>
              <a:t>病毒载体及衍生产品</a:t>
            </a:r>
            <a:endParaRPr lang="zh-CN" altLang="en-US" sz="3200" b="1" dirty="0">
              <a:solidFill>
                <a:srgbClr val="377D6C"/>
              </a:solidFill>
              <a:latin typeface="Poppins" pitchFamily="2" charset="0"/>
              <a:ea typeface="思源黑体 CN Regular" pitchFamily="34" charset="-122"/>
              <a:cs typeface="Poppins" pitchFamily="2" charset="0"/>
            </a:endParaRPr>
          </a:p>
        </p:txBody>
      </p:sp>
      <p:sp>
        <p:nvSpPr>
          <p:cNvPr id="5" name="椭圆 4"/>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7" name="TextBox 6"/>
          <p:cNvSpPr txBox="1"/>
          <p:nvPr/>
        </p:nvSpPr>
        <p:spPr>
          <a:xfrm>
            <a:off x="6660232" y="4733701"/>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endParaRP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txBox="1">
            <a:spLocks noGrp="1"/>
          </p:cNvSpPr>
          <p:nvPr>
            <p:ph type="title"/>
          </p:nvPr>
        </p:nvSpPr>
        <p:spPr>
          <a:xfrm>
            <a:off x="457200" y="547370"/>
            <a:ext cx="7162800" cy="583565"/>
          </a:xfrm>
          <a:prstGeom prst="rect">
            <a:avLst/>
          </a:prstGeom>
          <a:noFill/>
        </p:spPr>
        <p:txBody>
          <a:bodyPr wrap="square" rtlCol="0">
            <a:spAutoFit/>
          </a:bodyPr>
          <a:lstStyle/>
          <a:p>
            <a:pPr defTabSz="685800"/>
            <a:r>
              <a:rPr lang="en-US" altLang="zh-CN" sz="3200" b="1" dirty="0">
                <a:solidFill>
                  <a:srgbClr val="377D6C"/>
                </a:solidFill>
                <a:latin typeface="Poppins" pitchFamily="2" charset="0"/>
                <a:ea typeface="思源黑体 CN Normal" panose="020B0400000000000000" pitchFamily="34" charset="-122"/>
                <a:cs typeface="Poppins" pitchFamily="2" charset="0"/>
                <a:sym typeface="+mn-ea"/>
              </a:rPr>
              <a:t>ICH Q5A(R2)-</a:t>
            </a:r>
            <a:r>
              <a:rPr lang="zh-CN" altLang="en-US" sz="3200" b="1" dirty="0">
                <a:solidFill>
                  <a:srgbClr val="377D6C"/>
                </a:solidFill>
                <a:latin typeface="Poppins" pitchFamily="2" charset="0"/>
                <a:ea typeface="思源黑体 CN Normal" panose="020B0400000000000000" pitchFamily="34" charset="-122"/>
                <a:cs typeface="Poppins" pitchFamily="2" charset="0"/>
                <a:sym typeface="+mn-ea"/>
              </a:rPr>
              <a:t>病毒载体及衍生产品</a:t>
            </a:r>
            <a:endParaRPr lang="zh-CN" altLang="en-US" sz="3200" b="1" dirty="0">
              <a:solidFill>
                <a:srgbClr val="377D6C"/>
              </a:solidFill>
              <a:latin typeface="Poppins" pitchFamily="2" charset="0"/>
              <a:ea typeface="思源黑体 CN Normal" panose="020B0400000000000000" pitchFamily="34" charset="-122"/>
              <a:cs typeface="Poppins" pitchFamily="2" charset="0"/>
            </a:endParaRPr>
          </a:p>
        </p:txBody>
      </p:sp>
      <p:sp>
        <p:nvSpPr>
          <p:cNvPr id="5" name="椭圆 4"/>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7" name="矩形 6"/>
          <p:cNvSpPr/>
          <p:nvPr/>
        </p:nvSpPr>
        <p:spPr>
          <a:xfrm>
            <a:off x="431032" y="1491630"/>
            <a:ext cx="8389440" cy="2154436"/>
          </a:xfrm>
          <a:prstGeom prst="rect">
            <a:avLst/>
          </a:prstGeom>
        </p:spPr>
        <p:txBody>
          <a:bodyPr wrap="square">
            <a:spAutoFit/>
          </a:bodyPr>
          <a:lstStyle/>
          <a:p>
            <a:pPr>
              <a:buFont typeface="Wingdings" panose="05000000000000000000" pitchFamily="2" charset="2"/>
              <a:buChar char="u"/>
            </a:pPr>
            <a:r>
              <a:rPr lang="zh-CN" altLang="en-US" sz="1600" b="1" dirty="0">
                <a:solidFill>
                  <a:srgbClr val="377D6C"/>
                </a:solidFill>
                <a:latin typeface="Poppins" pitchFamily="2" charset="0"/>
                <a:ea typeface="思源黑体 CN Regular" pitchFamily="34" charset="-122"/>
                <a:cs typeface="Poppins" pitchFamily="2" charset="0"/>
              </a:rPr>
              <a:t>病毒载体类产品</a:t>
            </a:r>
            <a:r>
              <a:rPr lang="en-US" altLang="zh-CN" sz="1600" b="1" dirty="0">
                <a:solidFill>
                  <a:srgbClr val="377D6C"/>
                </a:solidFill>
                <a:latin typeface="Poppins" pitchFamily="2" charset="0"/>
                <a:ea typeface="思源黑体 CN Regular" pitchFamily="34" charset="-122"/>
                <a:cs typeface="Poppins" pitchFamily="2" charset="0"/>
              </a:rPr>
              <a:t>--</a:t>
            </a:r>
            <a:r>
              <a:rPr lang="zh-CN" altLang="en-US" sz="1600" b="1" dirty="0">
                <a:solidFill>
                  <a:srgbClr val="377D6C"/>
                </a:solidFill>
                <a:latin typeface="Poppins" pitchFamily="2" charset="0"/>
                <a:ea typeface="思源黑体 CN Regular" pitchFamily="34" charset="-122"/>
                <a:cs typeface="Poppins" pitchFamily="2" charset="0"/>
              </a:rPr>
              <a:t>杆状病毒表达系统</a:t>
            </a:r>
            <a:endParaRPr lang="zh-CN" altLang="en-US" sz="1600" b="1" dirty="0">
              <a:solidFill>
                <a:srgbClr val="377D6C"/>
              </a:solidFill>
              <a:latin typeface="Poppins" pitchFamily="2" charset="0"/>
              <a:ea typeface="思源黑体 CN Regular" pitchFamily="34" charset="-122"/>
              <a:cs typeface="Poppins" pitchFamily="2" charset="0"/>
            </a:endParaRPr>
          </a:p>
          <a:p>
            <a:pPr>
              <a:buFont typeface="Wingdings" panose="05000000000000000000" pitchFamily="2" charset="2"/>
              <a:buChar char="Ø"/>
            </a:pPr>
            <a:r>
              <a:rPr lang="zh-CN" altLang="en-US" sz="1400" b="1" dirty="0">
                <a:solidFill>
                  <a:srgbClr val="377D6C"/>
                </a:solidFill>
                <a:latin typeface="Poppins" pitchFamily="2" charset="0"/>
                <a:ea typeface="思源黑体 CN Regular" pitchFamily="34" charset="-122"/>
                <a:cs typeface="Poppins" pitchFamily="2" charset="0"/>
              </a:rPr>
              <a:t>指示病毒选择：</a:t>
            </a:r>
            <a:r>
              <a:rPr lang="en-US" altLang="zh-CN" sz="1400" b="1" dirty="0" err="1">
                <a:solidFill>
                  <a:srgbClr val="377D6C"/>
                </a:solidFill>
                <a:latin typeface="Poppins" pitchFamily="2" charset="0"/>
                <a:ea typeface="思源黑体 CN Regular" pitchFamily="34" charset="-122"/>
                <a:cs typeface="Poppins" pitchFamily="2" charset="0"/>
              </a:rPr>
              <a:t>Bac</a:t>
            </a:r>
            <a:r>
              <a:rPr lang="zh-CN" altLang="en-US" sz="1400" b="1" dirty="0">
                <a:solidFill>
                  <a:srgbClr val="377D6C"/>
                </a:solidFill>
                <a:latin typeface="Poppins" pitchFamily="2" charset="0"/>
                <a:ea typeface="思源黑体 CN Regular" pitchFamily="34" charset="-122"/>
                <a:cs typeface="Poppins" pitchFamily="2" charset="0"/>
              </a:rPr>
              <a:t>、</a:t>
            </a:r>
            <a:r>
              <a:rPr lang="en-US" altLang="zh-CN" sz="1400" b="1" dirty="0">
                <a:solidFill>
                  <a:srgbClr val="377D6C"/>
                </a:solidFill>
                <a:latin typeface="Poppins" pitchFamily="2" charset="0"/>
                <a:ea typeface="思源黑体 CN Regular" pitchFamily="34" charset="-122"/>
                <a:cs typeface="Poppins" pitchFamily="2" charset="0"/>
              </a:rPr>
              <a:t>VSV</a:t>
            </a:r>
            <a:endParaRPr lang="en-US" altLang="zh-CN" sz="1400" b="1" dirty="0">
              <a:solidFill>
                <a:srgbClr val="377D6C"/>
              </a:solidFill>
              <a:latin typeface="Poppins" pitchFamily="2" charset="0"/>
              <a:ea typeface="思源黑体 CN Regular" pitchFamily="34" charset="-122"/>
              <a:cs typeface="Poppins" pitchFamily="2" charset="0"/>
            </a:endParaRPr>
          </a:p>
          <a:p>
            <a:r>
              <a:rPr lang="zh-CN" altLang="en-US" sz="1400" dirty="0">
                <a:latin typeface="Poppins" pitchFamily="2" charset="0"/>
                <a:ea typeface="思源黑体 CN Regular" pitchFamily="34" charset="-122"/>
                <a:cs typeface="Poppins" pitchFamily="2" charset="0"/>
              </a:rPr>
              <a:t>若使用含有内源性病毒的昆虫细胞（如含有弹状病毒的 </a:t>
            </a:r>
            <a:r>
              <a:rPr lang="en-US" altLang="zh-CN" sz="1400" dirty="0">
                <a:latin typeface="Poppins" pitchFamily="2" charset="0"/>
                <a:ea typeface="思源黑体 CN Regular" pitchFamily="34" charset="-122"/>
                <a:cs typeface="Poppins" pitchFamily="2" charset="0"/>
              </a:rPr>
              <a:t>Sf9 </a:t>
            </a:r>
            <a:r>
              <a:rPr lang="zh-CN" altLang="en-US" sz="1400" dirty="0">
                <a:latin typeface="Poppins" pitchFamily="2" charset="0"/>
                <a:ea typeface="思源黑体 CN Regular" pitchFamily="34" charset="-122"/>
                <a:cs typeface="Poppins" pitchFamily="2" charset="0"/>
              </a:rPr>
              <a:t>细胞）生产病毒载体产品，需要研究下游工艺清除弹状病毒的能力，结合风险评估，证明整个生产工艺能充分去除弹状病毒，保证产品的安全。</a:t>
            </a:r>
            <a:endParaRPr lang="zh-CN" altLang="en-US" sz="1400" dirty="0">
              <a:latin typeface="Poppins" pitchFamily="2" charset="0"/>
              <a:ea typeface="思源黑体 CN Regular" pitchFamily="34" charset="-122"/>
              <a:cs typeface="Poppins" pitchFamily="2" charset="0"/>
            </a:endParaRPr>
          </a:p>
          <a:p>
            <a:endParaRPr lang="zh-CN" altLang="en-US" sz="1400" dirty="0">
              <a:latin typeface="Poppins" pitchFamily="2" charset="0"/>
              <a:ea typeface="思源黑体 CN Regular" pitchFamily="34" charset="-122"/>
              <a:cs typeface="Poppins" pitchFamily="2" charset="0"/>
            </a:endParaRPr>
          </a:p>
          <a:p>
            <a:endParaRPr lang="zh-CN" altLang="en-US" sz="1400" dirty="0">
              <a:latin typeface="Poppins" pitchFamily="2" charset="0"/>
              <a:ea typeface="思源黑体 CN Regular" pitchFamily="34" charset="-122"/>
              <a:cs typeface="Poppins" pitchFamily="2" charset="0"/>
            </a:endParaRPr>
          </a:p>
          <a:p>
            <a:pPr>
              <a:buFont typeface="Wingdings" panose="05000000000000000000" pitchFamily="2" charset="2"/>
              <a:buChar char="u"/>
            </a:pPr>
            <a:r>
              <a:rPr lang="zh-CN" altLang="en-US" sz="1600" b="1" dirty="0">
                <a:solidFill>
                  <a:srgbClr val="377D6C"/>
                </a:solidFill>
                <a:latin typeface="Poppins" pitchFamily="2" charset="0"/>
                <a:ea typeface="思源黑体 CN Regular" pitchFamily="34" charset="-122"/>
                <a:cs typeface="Poppins" pitchFamily="2" charset="0"/>
              </a:rPr>
              <a:t>病毒载体类产品</a:t>
            </a:r>
            <a:r>
              <a:rPr lang="en-US" altLang="zh-CN" sz="1600" b="1" dirty="0">
                <a:solidFill>
                  <a:srgbClr val="377D6C"/>
                </a:solidFill>
                <a:latin typeface="Poppins" pitchFamily="2" charset="0"/>
                <a:ea typeface="思源黑体 CN Regular" pitchFamily="34" charset="-122"/>
                <a:cs typeface="Poppins" pitchFamily="2" charset="0"/>
              </a:rPr>
              <a:t>--</a:t>
            </a:r>
            <a:r>
              <a:rPr lang="zh-CN" altLang="en-US" sz="1600" b="1" dirty="0">
                <a:solidFill>
                  <a:srgbClr val="377D6C"/>
                </a:solidFill>
                <a:latin typeface="Poppins" pitchFamily="2" charset="0"/>
                <a:ea typeface="思源黑体 CN Regular" pitchFamily="34" charset="-122"/>
                <a:cs typeface="Poppins" pitchFamily="2" charset="0"/>
              </a:rPr>
              <a:t>辅助病毒</a:t>
            </a:r>
            <a:endParaRPr lang="zh-CN" altLang="en-US" sz="1600" b="1" dirty="0">
              <a:solidFill>
                <a:srgbClr val="377D6C"/>
              </a:solidFill>
              <a:latin typeface="Poppins" pitchFamily="2" charset="0"/>
              <a:ea typeface="思源黑体 CN Regular" pitchFamily="34" charset="-122"/>
              <a:cs typeface="Poppins" pitchFamily="2" charset="0"/>
            </a:endParaRPr>
          </a:p>
          <a:p>
            <a:pPr>
              <a:buFont typeface="Wingdings" panose="05000000000000000000" pitchFamily="2" charset="2"/>
              <a:buChar char="Ø"/>
            </a:pPr>
            <a:r>
              <a:rPr lang="en-US" altLang="zh-CN" sz="1400" dirty="0">
                <a:latin typeface="Poppins" pitchFamily="2" charset="0"/>
                <a:ea typeface="思源黑体 CN Regular" pitchFamily="34" charset="-122"/>
                <a:cs typeface="Poppins" pitchFamily="2" charset="0"/>
              </a:rPr>
              <a:t>HSV</a:t>
            </a:r>
            <a:r>
              <a:rPr lang="zh-CN" altLang="en-US" sz="1400" dirty="0">
                <a:latin typeface="Poppins" pitchFamily="2" charset="0"/>
                <a:ea typeface="思源黑体 CN Regular" pitchFamily="34" charset="-122"/>
                <a:cs typeface="Poppins" pitchFamily="2" charset="0"/>
              </a:rPr>
              <a:t>相关产品的指示病毒选择：</a:t>
            </a:r>
            <a:r>
              <a:rPr lang="en-US" altLang="zh-CN" sz="1400" dirty="0">
                <a:latin typeface="Poppins" pitchFamily="2" charset="0"/>
                <a:ea typeface="思源黑体 CN Regular" pitchFamily="34" charset="-122"/>
                <a:cs typeface="Poppins" pitchFamily="2" charset="0"/>
              </a:rPr>
              <a:t>HSV</a:t>
            </a:r>
            <a:r>
              <a:rPr lang="zh-CN" altLang="en-US" sz="1400" dirty="0">
                <a:latin typeface="Poppins" pitchFamily="2" charset="0"/>
                <a:ea typeface="思源黑体 CN Regular" pitchFamily="34" charset="-122"/>
                <a:cs typeface="Poppins" pitchFamily="2" charset="0"/>
              </a:rPr>
              <a:t>、</a:t>
            </a:r>
            <a:r>
              <a:rPr sz="1400" dirty="0">
                <a:latin typeface="Poppins" pitchFamily="2" charset="0"/>
                <a:ea typeface="思源黑体 CN Regular" pitchFamily="34" charset="-122"/>
                <a:cs typeface="Poppins" pitchFamily="2" charset="0"/>
              </a:rPr>
              <a:t>ADV（HEK293）、MuLv（BHK-21）</a:t>
            </a:r>
            <a:endParaRPr sz="1400" dirty="0">
              <a:latin typeface="Poppins" pitchFamily="2" charset="0"/>
              <a:ea typeface="思源黑体 CN Regular" pitchFamily="34" charset="-122"/>
              <a:cs typeface="Poppins" pitchFamily="2" charset="0"/>
            </a:endParaRPr>
          </a:p>
          <a:p>
            <a:pPr>
              <a:buFont typeface="Wingdings" panose="05000000000000000000" pitchFamily="2" charset="2"/>
              <a:buChar char="Ø"/>
            </a:pPr>
            <a:r>
              <a:rPr lang="en-US" altLang="zh-CN" sz="1400" dirty="0">
                <a:latin typeface="Poppins" pitchFamily="2" charset="0"/>
                <a:ea typeface="思源黑体 CN Regular" pitchFamily="34" charset="-122"/>
                <a:cs typeface="Poppins" pitchFamily="2" charset="0"/>
              </a:rPr>
              <a:t>ADV</a:t>
            </a:r>
            <a:r>
              <a:rPr lang="zh-CN" altLang="en-US" sz="1400" dirty="0">
                <a:latin typeface="Poppins" pitchFamily="2" charset="0"/>
                <a:ea typeface="思源黑体 CN Regular" pitchFamily="34" charset="-122"/>
                <a:cs typeface="Poppins" pitchFamily="2" charset="0"/>
              </a:rPr>
              <a:t>相关产品的指示病毒选择：</a:t>
            </a:r>
            <a:r>
              <a:rPr lang="en-US" altLang="zh-CN" sz="1400" dirty="0">
                <a:latin typeface="Poppins" pitchFamily="2" charset="0"/>
                <a:ea typeface="思源黑体 CN Regular" pitchFamily="34" charset="-122"/>
                <a:cs typeface="Poppins" pitchFamily="2" charset="0"/>
              </a:rPr>
              <a:t>ADV</a:t>
            </a:r>
            <a:endParaRPr lang="en-US" altLang="zh-CN" sz="1400" dirty="0">
              <a:latin typeface="Poppins" pitchFamily="2" charset="0"/>
              <a:ea typeface="思源黑体 CN Regular" pitchFamily="34" charset="-122"/>
              <a:cs typeface="Poppins" pitchFamily="2" charset="0"/>
            </a:endParaRPr>
          </a:p>
        </p:txBody>
      </p:sp>
      <p:sp>
        <p:nvSpPr>
          <p:cNvPr id="8" name="TextBox 7"/>
          <p:cNvSpPr txBox="1"/>
          <p:nvPr/>
        </p:nvSpPr>
        <p:spPr>
          <a:xfrm>
            <a:off x="6660232" y="4733701"/>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endParaRP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txBox="1">
            <a:spLocks noGrp="1"/>
          </p:cNvSpPr>
          <p:nvPr>
            <p:ph type="title"/>
          </p:nvPr>
        </p:nvSpPr>
        <p:spPr>
          <a:xfrm>
            <a:off x="457200" y="547200"/>
            <a:ext cx="7162800" cy="583565"/>
          </a:xfrm>
          <a:prstGeom prst="rect">
            <a:avLst/>
          </a:prstGeom>
          <a:noFill/>
        </p:spPr>
        <p:txBody>
          <a:bodyPr wrap="square" rtlCol="0">
            <a:spAutoFit/>
          </a:bodyPr>
          <a:lstStyle/>
          <a:p>
            <a:pPr defTabSz="685800"/>
            <a:r>
              <a:rPr lang="en-US" altLang="zh-CN" sz="3200" b="1" dirty="0">
                <a:solidFill>
                  <a:srgbClr val="377D6C"/>
                </a:solidFill>
                <a:latin typeface="Poppins" pitchFamily="2" charset="0"/>
                <a:ea typeface="思源黑体 CN Regular" pitchFamily="34" charset="-122"/>
                <a:cs typeface="Poppins" pitchFamily="2" charset="0"/>
              </a:rPr>
              <a:t>ICH Q5A(R2)-</a:t>
            </a:r>
            <a:r>
              <a:rPr lang="zh-CN" altLang="en-US" sz="3200" b="1" dirty="0">
                <a:solidFill>
                  <a:srgbClr val="377D6C"/>
                </a:solidFill>
                <a:latin typeface="Poppins" pitchFamily="2" charset="0"/>
                <a:ea typeface="思源黑体 CN Regular" pitchFamily="34" charset="-122"/>
                <a:cs typeface="Poppins" pitchFamily="2" charset="0"/>
              </a:rPr>
              <a:t>新检测技术的使用</a:t>
            </a:r>
            <a:endParaRPr lang="zh-CN" altLang="en-US" sz="3200" b="1" dirty="0">
              <a:solidFill>
                <a:srgbClr val="377D6C"/>
              </a:solidFill>
              <a:latin typeface="Poppins" pitchFamily="2" charset="0"/>
              <a:ea typeface="思源黑体 CN Regular" pitchFamily="34" charset="-122"/>
              <a:cs typeface="Poppins" pitchFamily="2" charset="0"/>
            </a:endParaRPr>
          </a:p>
        </p:txBody>
      </p:sp>
      <p:sp>
        <p:nvSpPr>
          <p:cNvPr id="5" name="椭圆 4"/>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pic>
        <p:nvPicPr>
          <p:cNvPr id="7" name="图片 6"/>
          <p:cNvPicPr>
            <a:picLocks noChangeAspect="1"/>
          </p:cNvPicPr>
          <p:nvPr>
            <p:custDataLst>
              <p:tags r:id="rId2"/>
            </p:custDataLst>
          </p:nvPr>
        </p:nvPicPr>
        <p:blipFill>
          <a:blip r:embed="rId3" cstate="print"/>
          <a:srcRect t="-1624"/>
          <a:stretch>
            <a:fillRect/>
          </a:stretch>
        </p:blipFill>
        <p:spPr>
          <a:xfrm>
            <a:off x="5220072" y="2499742"/>
            <a:ext cx="2740660" cy="2344420"/>
          </a:xfrm>
          <a:prstGeom prst="rect">
            <a:avLst/>
          </a:prstGeom>
        </p:spPr>
      </p:pic>
      <p:pic>
        <p:nvPicPr>
          <p:cNvPr id="9" name="图片 8"/>
          <p:cNvPicPr>
            <a:picLocks noChangeAspect="1"/>
          </p:cNvPicPr>
          <p:nvPr>
            <p:custDataLst>
              <p:tags r:id="rId4"/>
            </p:custDataLst>
          </p:nvPr>
        </p:nvPicPr>
        <p:blipFill>
          <a:blip r:embed="rId5" cstate="print"/>
          <a:stretch>
            <a:fillRect/>
          </a:stretch>
        </p:blipFill>
        <p:spPr>
          <a:xfrm>
            <a:off x="539552" y="2859782"/>
            <a:ext cx="3561715" cy="1810385"/>
          </a:xfrm>
          <a:prstGeom prst="rect">
            <a:avLst/>
          </a:prstGeom>
        </p:spPr>
      </p:pic>
      <p:sp>
        <p:nvSpPr>
          <p:cNvPr id="10" name="燕尾形箭头 9"/>
          <p:cNvSpPr/>
          <p:nvPr/>
        </p:nvSpPr>
        <p:spPr>
          <a:xfrm>
            <a:off x="4355976" y="3939902"/>
            <a:ext cx="648072" cy="216024"/>
          </a:xfrm>
          <a:prstGeom prst="notchedRightArrow">
            <a:avLst/>
          </a:prstGeom>
          <a:solidFill>
            <a:srgbClr val="439783"/>
          </a:solidFill>
          <a:ln>
            <a:solidFill>
              <a:srgbClr val="439783"/>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1" name="矩形 10"/>
          <p:cNvSpPr/>
          <p:nvPr/>
        </p:nvSpPr>
        <p:spPr>
          <a:xfrm>
            <a:off x="539552" y="1275606"/>
            <a:ext cx="8388424" cy="1308050"/>
          </a:xfrm>
          <a:prstGeom prst="rect">
            <a:avLst/>
          </a:prstGeom>
        </p:spPr>
        <p:txBody>
          <a:bodyPr wrap="square">
            <a:spAutoFit/>
          </a:bodyPr>
          <a:lstStyle/>
          <a:p>
            <a:pPr>
              <a:buFont typeface="Wingdings" panose="05000000000000000000" pitchFamily="2" charset="2"/>
              <a:buChar char="u"/>
            </a:pPr>
            <a:r>
              <a:rPr lang="zh-CN" altLang="en-US" sz="1600" b="1" dirty="0">
                <a:solidFill>
                  <a:srgbClr val="377D6C"/>
                </a:solidFill>
                <a:latin typeface="Poppins" pitchFamily="2" charset="0"/>
                <a:ea typeface="思源黑体 CN Regular" pitchFamily="34" charset="-122"/>
                <a:cs typeface="Poppins" pitchFamily="2" charset="0"/>
              </a:rPr>
              <a:t>分子生物学方法：</a:t>
            </a:r>
            <a:endParaRPr lang="zh-CN" altLang="en-US" sz="1600" b="1" dirty="0">
              <a:solidFill>
                <a:srgbClr val="377D6C"/>
              </a:solidFill>
              <a:latin typeface="Poppins" pitchFamily="2" charset="0"/>
              <a:ea typeface="思源黑体 CN Regular" pitchFamily="34" charset="-122"/>
              <a:cs typeface="Poppins" pitchFamily="2" charset="0"/>
            </a:endParaRPr>
          </a:p>
          <a:p>
            <a:pPr>
              <a:lnSpc>
                <a:spcPct val="150000"/>
              </a:lnSpc>
            </a:pPr>
            <a:r>
              <a:rPr lang="zh-CN" altLang="en-US" sz="1400" b="1" dirty="0">
                <a:solidFill>
                  <a:srgbClr val="377D6C"/>
                </a:solidFill>
                <a:latin typeface="Poppins" pitchFamily="2" charset="0"/>
                <a:ea typeface="思源黑体 CN Regular" pitchFamily="34" charset="-122"/>
                <a:cs typeface="Poppins" pitchFamily="2" charset="0"/>
              </a:rPr>
              <a:t>核酸扩增技术（</a:t>
            </a:r>
            <a:r>
              <a:rPr lang="en-US" altLang="zh-CN" sz="1400" b="1" dirty="0">
                <a:solidFill>
                  <a:srgbClr val="377D6C"/>
                </a:solidFill>
                <a:latin typeface="Poppins" pitchFamily="2" charset="0"/>
                <a:ea typeface="思源黑体 CN Regular" pitchFamily="34" charset="-122"/>
                <a:cs typeface="Poppins" pitchFamily="2" charset="0"/>
              </a:rPr>
              <a:t>NAT</a:t>
            </a:r>
            <a:r>
              <a:rPr lang="zh-CN" altLang="en-US" sz="1400" b="1" dirty="0">
                <a:solidFill>
                  <a:srgbClr val="377D6C"/>
                </a:solidFill>
                <a:latin typeface="Poppins" pitchFamily="2" charset="0"/>
                <a:ea typeface="思源黑体 CN Regular" pitchFamily="34" charset="-122"/>
                <a:cs typeface="Poppins" pitchFamily="2" charset="0"/>
              </a:rPr>
              <a:t>）</a:t>
            </a:r>
            <a:r>
              <a:rPr lang="zh-CN" altLang="en-US" sz="1400" dirty="0">
                <a:latin typeface="Poppins" pitchFamily="2" charset="0"/>
                <a:ea typeface="思源黑体 CN Regular" pitchFamily="34" charset="-122"/>
                <a:cs typeface="Poppins" pitchFamily="2" charset="0"/>
              </a:rPr>
              <a:t>：可用于补充细胞培养检测法，检测特异性病毒</a:t>
            </a:r>
            <a:endParaRPr lang="zh-CN" altLang="en-US" sz="1400" dirty="0">
              <a:latin typeface="Poppins" pitchFamily="2" charset="0"/>
              <a:ea typeface="思源黑体 CN Regular" pitchFamily="34" charset="-122"/>
              <a:cs typeface="Poppins" pitchFamily="2" charset="0"/>
            </a:endParaRPr>
          </a:p>
          <a:p>
            <a:pPr>
              <a:lnSpc>
                <a:spcPct val="150000"/>
              </a:lnSpc>
            </a:pPr>
            <a:r>
              <a:rPr lang="zh-CN" altLang="en-US" sz="1400" b="1" dirty="0">
                <a:solidFill>
                  <a:srgbClr val="377D6C"/>
                </a:solidFill>
                <a:latin typeface="Poppins" pitchFamily="2" charset="0"/>
                <a:ea typeface="思源黑体 CN Regular" pitchFamily="34" charset="-122"/>
                <a:cs typeface="Poppins" pitchFamily="2" charset="0"/>
              </a:rPr>
              <a:t>下一代测序（</a:t>
            </a:r>
            <a:r>
              <a:rPr lang="en-US" altLang="zh-CN" sz="1400" b="1" dirty="0">
                <a:solidFill>
                  <a:srgbClr val="377D6C"/>
                </a:solidFill>
                <a:latin typeface="Poppins" pitchFamily="2" charset="0"/>
                <a:ea typeface="思源黑体 CN Regular" pitchFamily="34" charset="-122"/>
                <a:cs typeface="Poppins" pitchFamily="2" charset="0"/>
              </a:rPr>
              <a:t>NGS</a:t>
            </a:r>
            <a:r>
              <a:rPr lang="zh-CN" altLang="en-US" sz="1400" b="1" dirty="0">
                <a:solidFill>
                  <a:srgbClr val="377D6C"/>
                </a:solidFill>
                <a:latin typeface="Poppins" pitchFamily="2" charset="0"/>
                <a:ea typeface="思源黑体 CN Regular" pitchFamily="34" charset="-122"/>
                <a:cs typeface="Poppins" pitchFamily="2" charset="0"/>
              </a:rPr>
              <a:t>）</a:t>
            </a:r>
            <a:r>
              <a:rPr lang="en-US" altLang="zh-CN" sz="1400" b="1" dirty="0">
                <a:solidFill>
                  <a:srgbClr val="377D6C"/>
                </a:solidFill>
                <a:latin typeface="Poppins" pitchFamily="2" charset="0"/>
                <a:ea typeface="思源黑体 CN Regular" pitchFamily="34" charset="-122"/>
                <a:cs typeface="Poppins" pitchFamily="2" charset="0"/>
              </a:rPr>
              <a:t> </a:t>
            </a:r>
            <a:r>
              <a:rPr lang="zh-CN" altLang="en-US" sz="1400" dirty="0">
                <a:latin typeface="Poppins" pitchFamily="2" charset="0"/>
                <a:ea typeface="思源黑体 CN Regular" pitchFamily="34" charset="-122"/>
                <a:cs typeface="Poppins" pitchFamily="2" charset="0"/>
              </a:rPr>
              <a:t>：可用于替代细胞库的体内检测和体外检测，检测特异</a:t>
            </a:r>
            <a:r>
              <a:rPr lang="en-US" altLang="zh-CN" sz="1400" dirty="0">
                <a:latin typeface="Poppins" pitchFamily="2" charset="0"/>
                <a:ea typeface="思源黑体 CN Regular" pitchFamily="34" charset="-122"/>
                <a:cs typeface="Poppins" pitchFamily="2" charset="0"/>
              </a:rPr>
              <a:t>/</a:t>
            </a:r>
            <a:r>
              <a:rPr lang="zh-CN" altLang="en-US" sz="1400" dirty="0">
                <a:latin typeface="Poppins" pitchFamily="2" charset="0"/>
                <a:ea typeface="思源黑体 CN Regular" pitchFamily="34" charset="-122"/>
                <a:cs typeface="Poppins" pitchFamily="2" charset="0"/>
              </a:rPr>
              <a:t>广谱病毒</a:t>
            </a:r>
            <a:endParaRPr lang="zh-CN" altLang="en-US" sz="1400" dirty="0">
              <a:latin typeface="Poppins" pitchFamily="2" charset="0"/>
              <a:ea typeface="思源黑体 CN Regular" pitchFamily="34" charset="-122"/>
              <a:cs typeface="Poppins" pitchFamily="2" charset="0"/>
            </a:endParaRPr>
          </a:p>
          <a:p>
            <a:pPr>
              <a:lnSpc>
                <a:spcPct val="150000"/>
              </a:lnSpc>
            </a:pPr>
            <a:endParaRPr lang="zh-CN" altLang="en-US" sz="1400" dirty="0">
              <a:latin typeface="Poppins" pitchFamily="2" charset="0"/>
              <a:ea typeface="思源黑体 CN Regular" pitchFamily="34" charset="-122"/>
              <a:cs typeface="Poppins" pitchFamily="2" charset="0"/>
            </a:endParaRPr>
          </a:p>
        </p:txBody>
      </p:sp>
      <p:sp>
        <p:nvSpPr>
          <p:cNvPr id="12" name="TextBox 11"/>
          <p:cNvSpPr txBox="1"/>
          <p:nvPr/>
        </p:nvSpPr>
        <p:spPr>
          <a:xfrm>
            <a:off x="6660232" y="4733701"/>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endParaRP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txBox="1">
            <a:spLocks noGrp="1"/>
          </p:cNvSpPr>
          <p:nvPr>
            <p:ph type="title"/>
          </p:nvPr>
        </p:nvSpPr>
        <p:spPr>
          <a:xfrm>
            <a:off x="457200" y="547200"/>
            <a:ext cx="7162800" cy="583565"/>
          </a:xfrm>
          <a:prstGeom prst="rect">
            <a:avLst/>
          </a:prstGeom>
          <a:noFill/>
        </p:spPr>
        <p:txBody>
          <a:bodyPr wrap="square" rtlCol="0">
            <a:spAutoFit/>
          </a:bodyPr>
          <a:lstStyle/>
          <a:p>
            <a:pPr defTabSz="685800"/>
            <a:r>
              <a:rPr lang="en-US" altLang="zh-CN" sz="3200" b="1" dirty="0">
                <a:solidFill>
                  <a:srgbClr val="377D6C"/>
                </a:solidFill>
                <a:latin typeface="Poppins" pitchFamily="2" charset="0"/>
                <a:ea typeface="思源黑体 CN Regular" pitchFamily="34" charset="-122"/>
                <a:cs typeface="Poppins" pitchFamily="2" charset="0"/>
              </a:rPr>
              <a:t>ICH Q5A(R2)-</a:t>
            </a:r>
            <a:r>
              <a:rPr lang="zh-CN" altLang="en-US" sz="3200" b="1" dirty="0">
                <a:solidFill>
                  <a:srgbClr val="377D6C"/>
                </a:solidFill>
                <a:latin typeface="Poppins" pitchFamily="2" charset="0"/>
                <a:ea typeface="思源黑体 CN Regular" pitchFamily="34" charset="-122"/>
                <a:cs typeface="Poppins" pitchFamily="2" charset="0"/>
              </a:rPr>
              <a:t>连续流生产</a:t>
            </a:r>
            <a:endParaRPr lang="zh-CN" altLang="en-US" sz="3200" b="1" dirty="0">
              <a:solidFill>
                <a:srgbClr val="377D6C"/>
              </a:solidFill>
              <a:latin typeface="Poppins" pitchFamily="2" charset="0"/>
              <a:ea typeface="思源黑体 CN Regular" pitchFamily="34" charset="-122"/>
              <a:cs typeface="Poppins" pitchFamily="2" charset="0"/>
            </a:endParaRPr>
          </a:p>
        </p:txBody>
      </p:sp>
      <p:sp>
        <p:nvSpPr>
          <p:cNvPr id="5" name="椭圆 4"/>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itchFamily="2" charset="0"/>
              <a:ea typeface="思源黑体 CN Regular" pitchFamily="34" charset="-122"/>
              <a:cs typeface="Poppins" pitchFamily="2" charset="0"/>
            </a:endParaRPr>
          </a:p>
        </p:txBody>
      </p:sp>
      <p:pic>
        <p:nvPicPr>
          <p:cNvPr id="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9" name="图片 1"/>
          <p:cNvSpPr/>
          <p:nvPr>
            <p:custDataLst>
              <p:tags r:id="rId2"/>
            </p:custDataLst>
          </p:nvPr>
        </p:nvSpPr>
        <p:spPr>
          <a:xfrm>
            <a:off x="8532178" y="842983"/>
            <a:ext cx="3667125" cy="3997284"/>
          </a:xfrm>
        </p:spPr>
      </p:sp>
      <p:sp>
        <p:nvSpPr>
          <p:cNvPr id="11" name="图片 1"/>
          <p:cNvSpPr/>
          <p:nvPr>
            <p:custDataLst>
              <p:tags r:id="rId3"/>
            </p:custDataLst>
          </p:nvPr>
        </p:nvSpPr>
        <p:spPr>
          <a:xfrm>
            <a:off x="2738438" y="573108"/>
            <a:ext cx="3667125" cy="3997284"/>
          </a:xfrm>
        </p:spPr>
      </p:sp>
      <p:pic>
        <p:nvPicPr>
          <p:cNvPr id="12" name="图片 11"/>
          <p:cNvPicPr>
            <a:picLocks noChangeAspect="1"/>
          </p:cNvPicPr>
          <p:nvPr>
            <p:custDataLst>
              <p:tags r:id="rId4"/>
            </p:custDataLst>
          </p:nvPr>
        </p:nvPicPr>
        <p:blipFill>
          <a:blip r:embed="rId5" cstate="print"/>
          <a:stretch>
            <a:fillRect/>
          </a:stretch>
        </p:blipFill>
        <p:spPr>
          <a:xfrm>
            <a:off x="5195576" y="1428742"/>
            <a:ext cx="3317875" cy="3375256"/>
          </a:xfrm>
          <a:prstGeom prst="rect">
            <a:avLst/>
          </a:prstGeom>
        </p:spPr>
      </p:pic>
      <p:graphicFrame>
        <p:nvGraphicFramePr>
          <p:cNvPr id="13" name="图示 12"/>
          <p:cNvGraphicFramePr/>
          <p:nvPr/>
        </p:nvGraphicFramePr>
        <p:xfrm>
          <a:off x="-324544" y="1491630"/>
          <a:ext cx="6096000" cy="336556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0" name="TextBox 9"/>
          <p:cNvSpPr txBox="1"/>
          <p:nvPr/>
        </p:nvSpPr>
        <p:spPr>
          <a:xfrm>
            <a:off x="6660232" y="4733701"/>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endParaRP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txBox="1">
            <a:spLocks noGrp="1"/>
          </p:cNvSpPr>
          <p:nvPr>
            <p:ph type="title"/>
          </p:nvPr>
        </p:nvSpPr>
        <p:spPr>
          <a:xfrm>
            <a:off x="457200" y="547200"/>
            <a:ext cx="7162800" cy="583565"/>
          </a:xfrm>
          <a:prstGeom prst="rect">
            <a:avLst/>
          </a:prstGeom>
          <a:noFill/>
        </p:spPr>
        <p:txBody>
          <a:bodyPr wrap="square" rtlCol="0">
            <a:spAutoFit/>
          </a:bodyPr>
          <a:lstStyle/>
          <a:p>
            <a:pPr defTabSz="685800"/>
            <a:r>
              <a:rPr lang="en-US" altLang="zh-CN" sz="3200" b="1" dirty="0">
                <a:solidFill>
                  <a:srgbClr val="377D6C"/>
                </a:solidFill>
                <a:latin typeface="Poppins" pitchFamily="2" charset="0"/>
                <a:ea typeface="思源黑体 CN Regular" pitchFamily="34" charset="-122"/>
                <a:cs typeface="Poppins" pitchFamily="2" charset="0"/>
              </a:rPr>
              <a:t>ICH Q5A(R2)-</a:t>
            </a:r>
            <a:r>
              <a:rPr lang="zh-CN" altLang="en-US" sz="3200" b="1" dirty="0">
                <a:solidFill>
                  <a:srgbClr val="377D6C"/>
                </a:solidFill>
                <a:latin typeface="Poppins" pitchFamily="2" charset="0"/>
                <a:ea typeface="思源黑体 CN Regular" pitchFamily="34" charset="-122"/>
                <a:cs typeface="Poppins" pitchFamily="2" charset="0"/>
              </a:rPr>
              <a:t>连续流生产</a:t>
            </a:r>
            <a:endParaRPr lang="zh-CN" altLang="en-US" sz="3200" b="1" dirty="0">
              <a:solidFill>
                <a:srgbClr val="377D6C"/>
              </a:solidFill>
              <a:latin typeface="Poppins" pitchFamily="2" charset="0"/>
              <a:ea typeface="思源黑体 CN Regular" pitchFamily="34" charset="-122"/>
              <a:cs typeface="Poppins" pitchFamily="2" charset="0"/>
            </a:endParaRPr>
          </a:p>
        </p:txBody>
      </p:sp>
      <p:sp>
        <p:nvSpPr>
          <p:cNvPr id="5" name="椭圆 4"/>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9" name="图片 1"/>
          <p:cNvSpPr/>
          <p:nvPr>
            <p:custDataLst>
              <p:tags r:id="rId2"/>
            </p:custDataLst>
          </p:nvPr>
        </p:nvSpPr>
        <p:spPr>
          <a:xfrm>
            <a:off x="8532178" y="842983"/>
            <a:ext cx="3667125" cy="3997284"/>
          </a:xfrm>
        </p:spPr>
      </p:sp>
      <p:sp>
        <p:nvSpPr>
          <p:cNvPr id="11" name="图片 1"/>
          <p:cNvSpPr/>
          <p:nvPr>
            <p:custDataLst>
              <p:tags r:id="rId3"/>
            </p:custDataLst>
          </p:nvPr>
        </p:nvSpPr>
        <p:spPr>
          <a:xfrm>
            <a:off x="2738438" y="573108"/>
            <a:ext cx="3667125" cy="3997284"/>
          </a:xfrm>
        </p:spPr>
      </p:sp>
      <p:sp>
        <p:nvSpPr>
          <p:cNvPr id="8" name="矩形 7"/>
          <p:cNvSpPr/>
          <p:nvPr/>
        </p:nvSpPr>
        <p:spPr>
          <a:xfrm>
            <a:off x="539552" y="1419622"/>
            <a:ext cx="8910736" cy="2554545"/>
          </a:xfrm>
          <a:prstGeom prst="rect">
            <a:avLst/>
          </a:prstGeom>
        </p:spPr>
        <p:txBody>
          <a:bodyPr wrap="square">
            <a:spAutoFit/>
          </a:bodyPr>
          <a:lstStyle/>
          <a:p>
            <a:pPr>
              <a:buFont typeface="Wingdings" panose="05000000000000000000" pitchFamily="2" charset="2"/>
              <a:buChar char="u"/>
            </a:pPr>
            <a:r>
              <a:rPr lang="zh-CN" altLang="en-US" sz="1600" b="1" dirty="0">
                <a:solidFill>
                  <a:srgbClr val="377D6C"/>
                </a:solidFill>
                <a:latin typeface="Poppins" pitchFamily="2" charset="0"/>
                <a:ea typeface="思源黑体 CN Regular" pitchFamily="34" charset="-122"/>
                <a:cs typeface="Poppins" pitchFamily="2" charset="0"/>
              </a:rPr>
              <a:t>病毒潜在污染源的风险评估</a:t>
            </a:r>
            <a:endParaRPr lang="zh-CN" altLang="en-US" sz="1600" b="1" dirty="0">
              <a:solidFill>
                <a:srgbClr val="377D6C"/>
              </a:solidFill>
              <a:latin typeface="Poppins" pitchFamily="2" charset="0"/>
              <a:ea typeface="思源黑体 CN Regular" pitchFamily="34" charset="-122"/>
              <a:cs typeface="Poppins" pitchFamily="2" charset="0"/>
            </a:endParaRPr>
          </a:p>
          <a:p>
            <a:pPr>
              <a:buFont typeface="Arial" panose="020B0604020202020204" pitchFamily="34" charset="0"/>
              <a:buChar char="•"/>
            </a:pPr>
            <a:r>
              <a:rPr lang="zh-CN" altLang="en-US" sz="1400" dirty="0">
                <a:latin typeface="Poppins" pitchFamily="2" charset="0"/>
                <a:ea typeface="思源黑体 CN Regular" pitchFamily="34" charset="-122"/>
                <a:cs typeface="Poppins" pitchFamily="2" charset="0"/>
              </a:rPr>
              <a:t>起始物料</a:t>
            </a:r>
            <a:r>
              <a:rPr lang="en-US" altLang="zh-CN" sz="1400" dirty="0">
                <a:latin typeface="Poppins" pitchFamily="2" charset="0"/>
                <a:ea typeface="思源黑体 CN Regular" pitchFamily="34" charset="-122"/>
                <a:cs typeface="Poppins" pitchFamily="2" charset="0"/>
              </a:rPr>
              <a:t>/</a:t>
            </a:r>
            <a:r>
              <a:rPr lang="zh-CN" altLang="en-US" sz="1400" dirty="0">
                <a:latin typeface="Poppins" pitchFamily="2" charset="0"/>
                <a:ea typeface="思源黑体 CN Regular" pitchFamily="34" charset="-122"/>
                <a:cs typeface="Poppins" pitchFamily="2" charset="0"/>
              </a:rPr>
              <a:t>原材料（污染）</a:t>
            </a:r>
            <a:endParaRPr lang="zh-CN" altLang="en-US" sz="1400" dirty="0">
              <a:latin typeface="Poppins" pitchFamily="2" charset="0"/>
              <a:ea typeface="思源黑体 CN Regular" pitchFamily="34" charset="-122"/>
              <a:cs typeface="Poppins" pitchFamily="2" charset="0"/>
            </a:endParaRPr>
          </a:p>
          <a:p>
            <a:pPr>
              <a:buFont typeface="Arial" panose="020B0604020202020204" pitchFamily="34" charset="0"/>
              <a:buChar char="•"/>
            </a:pPr>
            <a:r>
              <a:rPr lang="zh-CN" altLang="en-US" sz="1400" dirty="0">
                <a:latin typeface="Poppins" pitchFamily="2" charset="0"/>
                <a:ea typeface="思源黑体 CN Regular" pitchFamily="34" charset="-122"/>
                <a:cs typeface="Poppins" pitchFamily="2" charset="0"/>
              </a:rPr>
              <a:t>延长细胞培养时间（内源性逆转录病毒累积）</a:t>
            </a:r>
            <a:endParaRPr lang="zh-CN" altLang="en-US" sz="1400" dirty="0">
              <a:latin typeface="Poppins" pitchFamily="2" charset="0"/>
              <a:ea typeface="思源黑体 CN Regular" pitchFamily="34" charset="-122"/>
              <a:cs typeface="Poppins" pitchFamily="2" charset="0"/>
            </a:endParaRPr>
          </a:p>
          <a:p>
            <a:pPr>
              <a:buFont typeface="Arial" panose="020B0604020202020204" pitchFamily="34" charset="0"/>
              <a:buChar char="•"/>
            </a:pPr>
            <a:r>
              <a:rPr lang="zh-CN" altLang="en-US" sz="1400" dirty="0">
                <a:latin typeface="Poppins" pitchFamily="2" charset="0"/>
                <a:ea typeface="思源黑体 CN Regular" pitchFamily="34" charset="-122"/>
                <a:cs typeface="Poppins" pitchFamily="2" charset="0"/>
              </a:rPr>
              <a:t>操作单元间连接的潜在风险（缓冲罐或混合罐，缓解质量流速差异或物料不均匀性）</a:t>
            </a:r>
            <a:endParaRPr lang="zh-CN" altLang="en-US" sz="1400" dirty="0">
              <a:latin typeface="Poppins" pitchFamily="2" charset="0"/>
              <a:ea typeface="思源黑体 CN Regular" pitchFamily="34" charset="-122"/>
              <a:cs typeface="Poppins" pitchFamily="2" charset="0"/>
            </a:endParaRPr>
          </a:p>
          <a:p>
            <a:pPr>
              <a:buFont typeface="Arial" panose="020B0604020202020204" pitchFamily="34" charset="0"/>
              <a:buChar char="•"/>
            </a:pPr>
            <a:r>
              <a:rPr lang="zh-CN" altLang="en-US" sz="1400" dirty="0">
                <a:latin typeface="Poppins" pitchFamily="2" charset="0"/>
                <a:ea typeface="思源黑体 CN Regular" pitchFamily="34" charset="-122"/>
                <a:cs typeface="Poppins" pitchFamily="2" charset="0"/>
              </a:rPr>
              <a:t>制订合适的病毒污染的监控和采样策略（考虑不合格物料</a:t>
            </a:r>
            <a:r>
              <a:rPr lang="en-US" altLang="zh-CN" sz="1400" dirty="0">
                <a:latin typeface="Poppins" pitchFamily="2" charset="0"/>
                <a:ea typeface="思源黑体 CN Regular" pitchFamily="34" charset="-122"/>
                <a:cs typeface="Poppins" pitchFamily="2" charset="0"/>
              </a:rPr>
              <a:t>/</a:t>
            </a:r>
            <a:r>
              <a:rPr lang="zh-CN" altLang="en-US" sz="1400" dirty="0">
                <a:latin typeface="Poppins" pitchFamily="2" charset="0"/>
                <a:ea typeface="思源黑体 CN Regular" pitchFamily="34" charset="-122"/>
                <a:cs typeface="Poppins" pitchFamily="2" charset="0"/>
              </a:rPr>
              <a:t>产品的处置）</a:t>
            </a:r>
            <a:endParaRPr lang="zh-CN" altLang="en-US" sz="1400" dirty="0">
              <a:latin typeface="Poppins" pitchFamily="2" charset="0"/>
              <a:ea typeface="思源黑体 CN Regular" pitchFamily="34" charset="-122"/>
              <a:cs typeface="Poppins" pitchFamily="2" charset="0"/>
            </a:endParaRPr>
          </a:p>
          <a:p>
            <a:endParaRPr lang="zh-CN" altLang="en-US" sz="1600" dirty="0">
              <a:latin typeface="Poppins" pitchFamily="2" charset="0"/>
              <a:ea typeface="思源黑体 CN Regular" pitchFamily="34" charset="-122"/>
              <a:cs typeface="Poppins" pitchFamily="2" charset="0"/>
            </a:endParaRPr>
          </a:p>
          <a:p>
            <a:pPr>
              <a:buFont typeface="Wingdings" panose="05000000000000000000" pitchFamily="2" charset="2"/>
              <a:buChar char="u"/>
            </a:pPr>
            <a:r>
              <a:rPr lang="zh-CN" altLang="en-US" sz="1600" b="1" dirty="0">
                <a:solidFill>
                  <a:srgbClr val="377D6C"/>
                </a:solidFill>
                <a:latin typeface="Poppins" pitchFamily="2" charset="0"/>
                <a:ea typeface="思源黑体 CN Regular" pitchFamily="34" charset="-122"/>
                <a:cs typeface="Poppins" pitchFamily="2" charset="0"/>
              </a:rPr>
              <a:t>病毒清除验证的考虑因素</a:t>
            </a:r>
            <a:endParaRPr lang="zh-CN" altLang="en-US" sz="1600" b="1" dirty="0">
              <a:solidFill>
                <a:srgbClr val="377D6C"/>
              </a:solidFill>
              <a:latin typeface="Poppins" pitchFamily="2" charset="0"/>
              <a:ea typeface="思源黑体 CN Regular" pitchFamily="34" charset="-122"/>
              <a:cs typeface="Poppins" pitchFamily="2" charset="0"/>
            </a:endParaRPr>
          </a:p>
          <a:p>
            <a:pPr>
              <a:buFont typeface="Arial" panose="020B0604020202020204" pitchFamily="34" charset="0"/>
              <a:buChar char="•"/>
            </a:pPr>
            <a:r>
              <a:rPr lang="zh-CN" altLang="en-US" sz="1400" dirty="0">
                <a:latin typeface="Poppins" pitchFamily="2" charset="0"/>
                <a:ea typeface="思源黑体 CN Regular" pitchFamily="34" charset="-122"/>
                <a:cs typeface="Poppins" pitchFamily="2" charset="0"/>
              </a:rPr>
              <a:t>输入物料的属性波动</a:t>
            </a:r>
            <a:endParaRPr lang="en-US" altLang="zh-CN" sz="1400" dirty="0">
              <a:latin typeface="Poppins" pitchFamily="2" charset="0"/>
              <a:ea typeface="思源黑体 CN Regular" pitchFamily="34" charset="-122"/>
              <a:cs typeface="Poppins" pitchFamily="2" charset="0"/>
            </a:endParaRPr>
          </a:p>
          <a:p>
            <a:pPr>
              <a:buFont typeface="Arial" panose="020B0604020202020204" pitchFamily="34" charset="0"/>
              <a:buChar char="•"/>
            </a:pPr>
            <a:r>
              <a:rPr lang="zh-CN" altLang="en-US" sz="1400" dirty="0">
                <a:latin typeface="Poppins" pitchFamily="2" charset="0"/>
                <a:ea typeface="思源黑体 CN Regular" pitchFamily="34" charset="-122"/>
                <a:cs typeface="Poppins" pitchFamily="2" charset="0"/>
              </a:rPr>
              <a:t>流速、时间干扰或暂停</a:t>
            </a:r>
            <a:endParaRPr lang="en-US" altLang="zh-CN" sz="1400" dirty="0">
              <a:latin typeface="Poppins" pitchFamily="2" charset="0"/>
              <a:ea typeface="思源黑体 CN Regular" pitchFamily="34" charset="-122"/>
              <a:cs typeface="Poppins" pitchFamily="2" charset="0"/>
            </a:endParaRPr>
          </a:p>
          <a:p>
            <a:pPr>
              <a:buFont typeface="Arial" panose="020B0604020202020204" pitchFamily="34" charset="0"/>
              <a:buChar char="•"/>
            </a:pPr>
            <a:r>
              <a:rPr lang="zh-CN" altLang="en-US" sz="1400" dirty="0">
                <a:latin typeface="Poppins" pitchFamily="2" charset="0"/>
                <a:ea typeface="思源黑体 CN Regular" pitchFamily="34" charset="-122"/>
                <a:cs typeface="Poppins" pitchFamily="2" charset="0"/>
              </a:rPr>
              <a:t>负载能力</a:t>
            </a:r>
            <a:endParaRPr lang="en-US" altLang="zh-CN" sz="1400" dirty="0">
              <a:latin typeface="Poppins" pitchFamily="2" charset="0"/>
              <a:ea typeface="思源黑体 CN Regular" pitchFamily="34" charset="-122"/>
              <a:cs typeface="Poppins" pitchFamily="2" charset="0"/>
            </a:endParaRPr>
          </a:p>
          <a:p>
            <a:pPr>
              <a:buFont typeface="Arial" panose="020B0604020202020204" pitchFamily="34" charset="0"/>
              <a:buChar char="•"/>
            </a:pPr>
            <a:r>
              <a:rPr lang="zh-CN" altLang="en-US" sz="1400" dirty="0">
                <a:latin typeface="Poppins" pitchFamily="2" charset="0"/>
                <a:ea typeface="思源黑体 CN Regular" pitchFamily="34" charset="-122"/>
                <a:cs typeface="Poppins" pitchFamily="2" charset="0"/>
              </a:rPr>
              <a:t>多柱循环</a:t>
            </a:r>
            <a:endParaRPr lang="zh-CN" altLang="en-US" sz="1400" dirty="0">
              <a:latin typeface="Poppins" pitchFamily="2" charset="0"/>
              <a:ea typeface="思源黑体 CN Regular" pitchFamily="34" charset="-122"/>
              <a:cs typeface="Poppins" pitchFamily="2" charset="0"/>
            </a:endParaRPr>
          </a:p>
        </p:txBody>
      </p:sp>
      <p:sp>
        <p:nvSpPr>
          <p:cNvPr id="10" name="TextBox 9"/>
          <p:cNvSpPr txBox="1"/>
          <p:nvPr/>
        </p:nvSpPr>
        <p:spPr>
          <a:xfrm>
            <a:off x="6660232" y="4733701"/>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endParaRP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194975"/>
            <a:ext cx="6131024" cy="3395663"/>
          </a:xfrm>
        </p:spPr>
        <p:txBody>
          <a:bodyPr/>
          <a:lstStyle/>
          <a:p>
            <a:pPr>
              <a:buFont typeface="Wingdings" panose="05000000000000000000" pitchFamily="2" charset="2"/>
              <a:buChar char="u"/>
            </a:pPr>
            <a:r>
              <a:rPr lang="zh-CN" altLang="en-US" sz="1600" b="1" dirty="0">
                <a:solidFill>
                  <a:srgbClr val="377D6C"/>
                </a:solidFill>
                <a:latin typeface="Poppins" pitchFamily="2" charset="0"/>
                <a:ea typeface="思源黑体 CN Regular" pitchFamily="34" charset="-122"/>
                <a:cs typeface="Poppins" pitchFamily="2" charset="0"/>
              </a:rPr>
              <a:t>验证策略</a:t>
            </a:r>
            <a:r>
              <a:rPr lang="en-US" altLang="zh-CN" sz="1600" b="1" dirty="0">
                <a:solidFill>
                  <a:srgbClr val="377D6C"/>
                </a:solidFill>
                <a:latin typeface="Poppins" pitchFamily="2" charset="0"/>
                <a:ea typeface="思源黑体 CN Regular" pitchFamily="34" charset="-122"/>
                <a:cs typeface="Poppins" pitchFamily="2" charset="0"/>
              </a:rPr>
              <a:t>1</a:t>
            </a:r>
            <a:r>
              <a:rPr lang="zh-CN" altLang="en-US" sz="1600" b="1" dirty="0">
                <a:solidFill>
                  <a:srgbClr val="377D6C"/>
                </a:solidFill>
                <a:latin typeface="Poppins" pitchFamily="2" charset="0"/>
                <a:ea typeface="思源黑体 CN Regular" pitchFamily="34" charset="-122"/>
                <a:cs typeface="Poppins" pitchFamily="2" charset="0"/>
              </a:rPr>
              <a:t>：等同于批生产进行验证</a:t>
            </a:r>
            <a:endParaRPr lang="zh-CN" altLang="en-US" sz="1600" b="1" dirty="0">
              <a:solidFill>
                <a:srgbClr val="377D6C"/>
              </a:solidFill>
              <a:latin typeface="Poppins" pitchFamily="2" charset="0"/>
              <a:ea typeface="思源黑体 CN Regular" pitchFamily="34" charset="-122"/>
              <a:cs typeface="Poppins" pitchFamily="2" charset="0"/>
            </a:endParaRPr>
          </a:p>
          <a:p>
            <a:pPr marL="3175" indent="0">
              <a:buNone/>
            </a:pPr>
            <a:r>
              <a:rPr lang="en-US" altLang="zh-CN" sz="1400" b="1" dirty="0">
                <a:latin typeface="Poppins" pitchFamily="2" charset="0"/>
                <a:ea typeface="思源黑体 CN Regular" pitchFamily="34" charset="-122"/>
                <a:cs typeface="Poppins" pitchFamily="2" charset="0"/>
                <a:sym typeface="+mn-ea"/>
              </a:rPr>
              <a:t>&gt; </a:t>
            </a:r>
            <a:r>
              <a:rPr lang="zh-CN" altLang="en-US" sz="1400" b="1" dirty="0">
                <a:latin typeface="Poppins" pitchFamily="2" charset="0"/>
                <a:ea typeface="思源黑体 CN Regular" pitchFamily="34" charset="-122"/>
                <a:cs typeface="Poppins" pitchFamily="2" charset="0"/>
                <a:sym typeface="+mn-ea"/>
              </a:rPr>
              <a:t>重复的层析单元（重复子批</a:t>
            </a:r>
            <a:r>
              <a:rPr lang="zh-CN" altLang="en-US" sz="1400" dirty="0">
                <a:latin typeface="Poppins" pitchFamily="2" charset="0"/>
                <a:ea typeface="思源黑体 CN Regular" pitchFamily="34" charset="-122"/>
                <a:cs typeface="Poppins" pitchFamily="2" charset="0"/>
                <a:sym typeface="+mn-ea"/>
              </a:rPr>
              <a:t>）</a:t>
            </a:r>
            <a:endParaRPr lang="zh-CN" altLang="en-US" sz="1400" dirty="0">
              <a:latin typeface="Poppins" pitchFamily="2" charset="0"/>
              <a:ea typeface="思源黑体 CN Regular" pitchFamily="34" charset="-122"/>
              <a:cs typeface="Poppins" pitchFamily="2" charset="0"/>
            </a:endParaRPr>
          </a:p>
          <a:p>
            <a:pPr marL="3175" indent="0">
              <a:buNone/>
            </a:pPr>
            <a:r>
              <a:rPr lang="zh-CN" altLang="en-US" sz="1400" dirty="0">
                <a:latin typeface="Poppins" pitchFamily="2" charset="0"/>
                <a:ea typeface="思源黑体 CN Regular" pitchFamily="34" charset="-122"/>
                <a:cs typeface="Poppins" pitchFamily="2" charset="0"/>
                <a:sym typeface="+mn-ea"/>
              </a:rPr>
              <a:t>若流速、载量、过载、清洁等目标参数可等同于批生产，可使用批生产的缩小模型进行验证</a:t>
            </a:r>
            <a:endParaRPr lang="zh-CN" altLang="en-US" sz="1400" dirty="0">
              <a:latin typeface="Poppins" pitchFamily="2" charset="0"/>
              <a:ea typeface="思源黑体 CN Regular" pitchFamily="34" charset="-122"/>
              <a:cs typeface="Poppins" pitchFamily="2" charset="0"/>
            </a:endParaRPr>
          </a:p>
          <a:p>
            <a:pPr marL="3175" indent="0">
              <a:buNone/>
            </a:pPr>
            <a:r>
              <a:rPr lang="en-US" altLang="zh-CN" sz="1400" b="1" dirty="0">
                <a:latin typeface="Poppins" pitchFamily="2" charset="0"/>
                <a:ea typeface="思源黑体 CN Regular" pitchFamily="34" charset="-122"/>
                <a:cs typeface="Poppins" pitchFamily="2" charset="0"/>
                <a:sym typeface="+mn-ea"/>
              </a:rPr>
              <a:t>&gt; </a:t>
            </a:r>
            <a:r>
              <a:rPr lang="zh-CN" altLang="en-US" sz="1400" b="1" dirty="0">
                <a:latin typeface="Poppins" pitchFamily="2" charset="0"/>
                <a:ea typeface="思源黑体 CN Regular" pitchFamily="34" charset="-122"/>
                <a:cs typeface="Poppins" pitchFamily="2" charset="0"/>
                <a:sym typeface="+mn-ea"/>
              </a:rPr>
              <a:t>连续的多个层析单元</a:t>
            </a:r>
            <a:endParaRPr lang="zh-CN" altLang="en-US" sz="1400" b="1" dirty="0">
              <a:latin typeface="Poppins" pitchFamily="2" charset="0"/>
              <a:ea typeface="思源黑体 CN Regular" pitchFamily="34" charset="-122"/>
              <a:cs typeface="Poppins" pitchFamily="2" charset="0"/>
            </a:endParaRPr>
          </a:p>
          <a:p>
            <a:pPr marL="3175" indent="0">
              <a:buNone/>
            </a:pPr>
            <a:r>
              <a:rPr lang="zh-CN" altLang="en-US" sz="1400" dirty="0">
                <a:latin typeface="Poppins" pitchFamily="2" charset="0"/>
                <a:ea typeface="思源黑体 CN Regular" pitchFamily="34" charset="-122"/>
                <a:cs typeface="Poppins" pitchFamily="2" charset="0"/>
                <a:sym typeface="+mn-ea"/>
              </a:rPr>
              <a:t>多个相连的层析单元（如</a:t>
            </a:r>
            <a:r>
              <a:rPr lang="en-US" altLang="zh-CN" sz="1400" dirty="0">
                <a:latin typeface="Poppins" pitchFamily="2" charset="0"/>
                <a:ea typeface="思源黑体 CN Regular" pitchFamily="34" charset="-122"/>
                <a:cs typeface="Poppins" pitchFamily="2" charset="0"/>
                <a:sym typeface="+mn-ea"/>
              </a:rPr>
              <a:t>CEX+AEX</a:t>
            </a:r>
            <a:r>
              <a:rPr lang="zh-CN" altLang="en-US" sz="1400" dirty="0">
                <a:latin typeface="Poppins" pitchFamily="2" charset="0"/>
                <a:ea typeface="思源黑体 CN Regular" pitchFamily="34" charset="-122"/>
                <a:cs typeface="Poppins" pitchFamily="2" charset="0"/>
                <a:sym typeface="+mn-ea"/>
              </a:rPr>
              <a:t>）作为整体进行验证，若挑战物料的载量等同于批生产，可使用批生产的缩小模型进行验证 </a:t>
            </a:r>
            <a:endParaRPr lang="zh-CN" altLang="en-US" sz="1400" dirty="0">
              <a:latin typeface="Poppins" pitchFamily="2" charset="0"/>
              <a:ea typeface="思源黑体 CN Regular" pitchFamily="34" charset="-122"/>
              <a:cs typeface="Poppins" pitchFamily="2" charset="0"/>
            </a:endParaRPr>
          </a:p>
          <a:p>
            <a:pPr marL="3175" indent="0">
              <a:buNone/>
            </a:pPr>
            <a:endParaRPr lang="zh-CN" altLang="en-US" sz="1600" b="1" dirty="0">
              <a:latin typeface="Poppins" pitchFamily="2" charset="0"/>
              <a:ea typeface="思源黑体 CN Regular" pitchFamily="34" charset="-122"/>
              <a:cs typeface="Poppins" pitchFamily="2" charset="0"/>
            </a:endParaRPr>
          </a:p>
          <a:p>
            <a:pPr>
              <a:buFont typeface="Wingdings" panose="05000000000000000000" pitchFamily="2" charset="2"/>
              <a:buChar char="u"/>
            </a:pPr>
            <a:r>
              <a:rPr lang="zh-CN" altLang="en-US" sz="1600" b="1" dirty="0">
                <a:solidFill>
                  <a:srgbClr val="377D6C"/>
                </a:solidFill>
                <a:latin typeface="Poppins" pitchFamily="2" charset="0"/>
                <a:ea typeface="思源黑体 CN Regular" pitchFamily="34" charset="-122"/>
                <a:cs typeface="Poppins" pitchFamily="2" charset="0"/>
                <a:sym typeface="+mn-ea"/>
              </a:rPr>
              <a:t>验证策略</a:t>
            </a:r>
            <a:r>
              <a:rPr lang="en-US" altLang="zh-CN" sz="1600" b="1" dirty="0">
                <a:solidFill>
                  <a:srgbClr val="377D6C"/>
                </a:solidFill>
                <a:latin typeface="Poppins" pitchFamily="2" charset="0"/>
                <a:ea typeface="思源黑体 CN Regular" pitchFamily="34" charset="-122"/>
                <a:cs typeface="Poppins" pitchFamily="2" charset="0"/>
                <a:sym typeface="+mn-ea"/>
              </a:rPr>
              <a:t>2</a:t>
            </a:r>
            <a:r>
              <a:rPr lang="zh-CN" altLang="en-US" sz="1600" b="1" dirty="0">
                <a:solidFill>
                  <a:srgbClr val="377D6C"/>
                </a:solidFill>
                <a:latin typeface="Poppins" pitchFamily="2" charset="0"/>
                <a:ea typeface="思源黑体 CN Regular" pitchFamily="34" charset="-122"/>
                <a:cs typeface="Poppins" pitchFamily="2" charset="0"/>
                <a:sym typeface="+mn-ea"/>
              </a:rPr>
              <a:t>：使用连续流层析缩小模型验证</a:t>
            </a:r>
            <a:endParaRPr lang="zh-CN" altLang="en-US" sz="1600" b="1" dirty="0">
              <a:solidFill>
                <a:srgbClr val="377D6C"/>
              </a:solidFill>
              <a:latin typeface="Poppins" pitchFamily="2" charset="0"/>
              <a:ea typeface="思源黑体 CN Regular" pitchFamily="34" charset="-122"/>
              <a:cs typeface="Poppins" pitchFamily="2" charset="0"/>
            </a:endParaRPr>
          </a:p>
          <a:p>
            <a:pPr marL="3175" indent="0">
              <a:buNone/>
            </a:pPr>
            <a:r>
              <a:rPr lang="zh-CN" altLang="en-US" sz="1400" dirty="0">
                <a:solidFill>
                  <a:schemeClr val="tx1"/>
                </a:solidFill>
                <a:latin typeface="Poppins" pitchFamily="2" charset="0"/>
                <a:ea typeface="思源黑体 CN Regular" pitchFamily="34" charset="-122"/>
                <a:cs typeface="Poppins" pitchFamily="2" charset="0"/>
                <a:sym typeface="+mn-ea"/>
              </a:rPr>
              <a:t>美国</a:t>
            </a:r>
            <a:r>
              <a:rPr lang="en-US" altLang="zh-CN" sz="1400" dirty="0">
                <a:solidFill>
                  <a:schemeClr val="tx1"/>
                </a:solidFill>
                <a:latin typeface="Poppins" pitchFamily="2" charset="0"/>
                <a:ea typeface="思源黑体 CN Regular" pitchFamily="34" charset="-122"/>
                <a:cs typeface="Poppins" pitchFamily="2" charset="0"/>
                <a:sym typeface="+mn-ea"/>
              </a:rPr>
              <a:t>CDER</a:t>
            </a:r>
            <a:r>
              <a:rPr lang="zh-CN" altLang="en-US" sz="1400" dirty="0">
                <a:solidFill>
                  <a:schemeClr val="tx1"/>
                </a:solidFill>
                <a:latin typeface="Poppins" pitchFamily="2" charset="0"/>
                <a:ea typeface="思源黑体 CN Regular" pitchFamily="34" charset="-122"/>
                <a:cs typeface="Poppins" pitchFamily="2" charset="0"/>
                <a:sym typeface="+mn-ea"/>
              </a:rPr>
              <a:t>实验室报道，开发了连续层析缩小模型，以循环模式可在多个层析柱连续进行捕获，同时考虑了可能会影响病毒安全性的过载、额外的色谱柱以及额外的流路和阀门等。</a:t>
            </a:r>
            <a:endParaRPr lang="en-US" altLang="zh-CN" sz="1400" dirty="0">
              <a:latin typeface="Poppins" pitchFamily="2" charset="0"/>
              <a:ea typeface="思源黑体 CN Regular" pitchFamily="34" charset="-122"/>
              <a:cs typeface="Poppins" pitchFamily="2" charset="0"/>
            </a:endParaRPr>
          </a:p>
        </p:txBody>
      </p:sp>
      <p:sp>
        <p:nvSpPr>
          <p:cNvPr id="4" name="标题 3"/>
          <p:cNvSpPr txBox="1">
            <a:spLocks noGrp="1"/>
          </p:cNvSpPr>
          <p:nvPr>
            <p:ph type="title"/>
          </p:nvPr>
        </p:nvSpPr>
        <p:spPr>
          <a:xfrm>
            <a:off x="457200" y="547370"/>
            <a:ext cx="7162800" cy="583565"/>
          </a:xfrm>
          <a:prstGeom prst="rect">
            <a:avLst/>
          </a:prstGeom>
          <a:noFill/>
        </p:spPr>
        <p:txBody>
          <a:bodyPr wrap="square" rtlCol="0">
            <a:spAutoFit/>
          </a:bodyPr>
          <a:lstStyle/>
          <a:p>
            <a:pPr defTabSz="685800"/>
            <a:r>
              <a:rPr lang="en-US" altLang="zh-CN" sz="3200" b="1" dirty="0">
                <a:solidFill>
                  <a:srgbClr val="377D6C"/>
                </a:solidFill>
                <a:latin typeface="Poppins" pitchFamily="2" charset="0"/>
                <a:ea typeface="思源黑体 CN Regular" pitchFamily="34" charset="-122"/>
                <a:cs typeface="Poppins" pitchFamily="2" charset="0"/>
              </a:rPr>
              <a:t>ICH Q5A(R2)-</a:t>
            </a:r>
            <a:r>
              <a:rPr lang="zh-CN" altLang="en-US" sz="3200" b="1" dirty="0">
                <a:solidFill>
                  <a:srgbClr val="377D6C"/>
                </a:solidFill>
                <a:latin typeface="Poppins" pitchFamily="2" charset="0"/>
                <a:ea typeface="思源黑体 CN Regular" pitchFamily="34" charset="-122"/>
                <a:cs typeface="Poppins" pitchFamily="2" charset="0"/>
                <a:sym typeface="+mn-ea"/>
              </a:rPr>
              <a:t>连续流生产</a:t>
            </a:r>
            <a:r>
              <a:rPr lang="en-US" altLang="zh-CN" sz="3200" b="1" dirty="0">
                <a:solidFill>
                  <a:srgbClr val="377D6C"/>
                </a:solidFill>
                <a:latin typeface="Poppins" pitchFamily="2" charset="0"/>
                <a:ea typeface="思源黑体 CN Regular" pitchFamily="34" charset="-122"/>
                <a:cs typeface="Poppins" pitchFamily="2" charset="0"/>
                <a:sym typeface="+mn-ea"/>
              </a:rPr>
              <a:t>-</a:t>
            </a:r>
            <a:r>
              <a:rPr lang="zh-CN" altLang="en-US" sz="3200" b="1" dirty="0">
                <a:solidFill>
                  <a:srgbClr val="377D6C"/>
                </a:solidFill>
                <a:latin typeface="Poppins" pitchFamily="2" charset="0"/>
                <a:ea typeface="思源黑体 CN Regular" pitchFamily="34" charset="-122"/>
                <a:cs typeface="Poppins" pitchFamily="2" charset="0"/>
                <a:sym typeface="+mn-ea"/>
              </a:rPr>
              <a:t>层析</a:t>
            </a:r>
            <a:endParaRPr lang="zh-CN" altLang="en-US" sz="3200" b="1" dirty="0">
              <a:solidFill>
                <a:srgbClr val="377D6C"/>
              </a:solidFill>
              <a:latin typeface="Poppins" pitchFamily="2" charset="0"/>
              <a:ea typeface="思源黑体 CN Regular" pitchFamily="34" charset="-122"/>
              <a:cs typeface="Poppins" pitchFamily="2" charset="0"/>
              <a:sym typeface="+mn-ea"/>
            </a:endParaRPr>
          </a:p>
        </p:txBody>
      </p:sp>
      <p:sp>
        <p:nvSpPr>
          <p:cNvPr id="5" name="椭圆 4"/>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pic>
        <p:nvPicPr>
          <p:cNvPr id="9" name="图片 8"/>
          <p:cNvPicPr>
            <a:picLocks noChangeAspect="1"/>
          </p:cNvPicPr>
          <p:nvPr>
            <p:custDataLst>
              <p:tags r:id="rId2"/>
            </p:custDataLst>
          </p:nvPr>
        </p:nvPicPr>
        <p:blipFill>
          <a:blip r:embed="rId3" cstate="print"/>
          <a:srcRect b="36842"/>
          <a:stretch>
            <a:fillRect/>
          </a:stretch>
        </p:blipFill>
        <p:spPr>
          <a:xfrm>
            <a:off x="6703060" y="1779662"/>
            <a:ext cx="2440940" cy="1972310"/>
          </a:xfrm>
          <a:prstGeom prst="rect">
            <a:avLst/>
          </a:prstGeom>
        </p:spPr>
      </p:pic>
      <p:sp>
        <p:nvSpPr>
          <p:cNvPr id="8" name="TextBox 7"/>
          <p:cNvSpPr txBox="1"/>
          <p:nvPr/>
        </p:nvSpPr>
        <p:spPr>
          <a:xfrm>
            <a:off x="6660232" y="4733701"/>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endParaRP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txBox="1">
            <a:spLocks noGrp="1"/>
          </p:cNvSpPr>
          <p:nvPr>
            <p:ph type="title"/>
          </p:nvPr>
        </p:nvSpPr>
        <p:spPr>
          <a:xfrm>
            <a:off x="457200" y="547370"/>
            <a:ext cx="7162800" cy="583565"/>
          </a:xfrm>
          <a:prstGeom prst="rect">
            <a:avLst/>
          </a:prstGeom>
          <a:noFill/>
        </p:spPr>
        <p:txBody>
          <a:bodyPr wrap="square" rtlCol="0">
            <a:spAutoFit/>
          </a:bodyPr>
          <a:lstStyle/>
          <a:p>
            <a:pPr defTabSz="685800"/>
            <a:r>
              <a:rPr lang="en-US" altLang="zh-CN" sz="3200" b="1" dirty="0">
                <a:solidFill>
                  <a:srgbClr val="377D6C"/>
                </a:solidFill>
                <a:latin typeface="Poppins" pitchFamily="2" charset="0"/>
                <a:ea typeface="思源黑体 CN Regular" pitchFamily="34" charset="-122"/>
                <a:cs typeface="Poppins" pitchFamily="2" charset="0"/>
              </a:rPr>
              <a:t>ICH Q5A(R2)-</a:t>
            </a:r>
            <a:r>
              <a:rPr lang="zh-CN" altLang="en-US" sz="3200" b="1" dirty="0">
                <a:solidFill>
                  <a:srgbClr val="377D6C"/>
                </a:solidFill>
                <a:latin typeface="Poppins" pitchFamily="2" charset="0"/>
                <a:ea typeface="思源黑体 CN Regular" pitchFamily="34" charset="-122"/>
                <a:cs typeface="Poppins" pitchFamily="2" charset="0"/>
                <a:sym typeface="+mn-ea"/>
              </a:rPr>
              <a:t>连续流生产</a:t>
            </a:r>
            <a:r>
              <a:rPr lang="en-US" altLang="zh-CN" sz="3200" b="1" dirty="0">
                <a:solidFill>
                  <a:srgbClr val="377D6C"/>
                </a:solidFill>
                <a:latin typeface="Poppins" pitchFamily="2" charset="0"/>
                <a:ea typeface="思源黑体 CN Regular" pitchFamily="34" charset="-122"/>
                <a:cs typeface="Poppins" pitchFamily="2" charset="0"/>
                <a:sym typeface="+mn-ea"/>
              </a:rPr>
              <a:t>-VF</a:t>
            </a:r>
            <a:endParaRPr lang="zh-CN" altLang="en-US" sz="3200" b="1" dirty="0">
              <a:solidFill>
                <a:srgbClr val="377D6C"/>
              </a:solidFill>
              <a:latin typeface="Poppins" pitchFamily="2" charset="0"/>
              <a:ea typeface="思源黑体 CN Regular" pitchFamily="34" charset="-122"/>
              <a:cs typeface="Poppins" pitchFamily="2" charset="0"/>
            </a:endParaRPr>
          </a:p>
        </p:txBody>
      </p:sp>
      <p:sp>
        <p:nvSpPr>
          <p:cNvPr id="5" name="椭圆 4"/>
          <p:cNvSpPr/>
          <p:nvPr/>
        </p:nvSpPr>
        <p:spPr>
          <a:xfrm>
            <a:off x="7309063" y="-10166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pic>
        <p:nvPicPr>
          <p:cNvPr id="9" name="图片 8"/>
          <p:cNvPicPr>
            <a:picLocks noChangeAspect="1"/>
          </p:cNvPicPr>
          <p:nvPr>
            <p:custDataLst>
              <p:tags r:id="rId2"/>
            </p:custDataLst>
          </p:nvPr>
        </p:nvPicPr>
        <p:blipFill>
          <a:blip r:embed="rId3" cstate="print"/>
          <a:stretch>
            <a:fillRect/>
          </a:stretch>
        </p:blipFill>
        <p:spPr>
          <a:xfrm>
            <a:off x="6228184" y="915566"/>
            <a:ext cx="2799080" cy="1931035"/>
          </a:xfrm>
          <a:prstGeom prst="rect">
            <a:avLst/>
          </a:prstGeom>
        </p:spPr>
      </p:pic>
      <p:pic>
        <p:nvPicPr>
          <p:cNvPr id="11" name="图片 10"/>
          <p:cNvPicPr>
            <a:picLocks noChangeAspect="1"/>
          </p:cNvPicPr>
          <p:nvPr>
            <p:custDataLst>
              <p:tags r:id="rId4"/>
            </p:custDataLst>
          </p:nvPr>
        </p:nvPicPr>
        <p:blipFill>
          <a:blip r:embed="rId5" cstate="print"/>
          <a:srcRect t="7127"/>
          <a:stretch>
            <a:fillRect/>
          </a:stretch>
        </p:blipFill>
        <p:spPr>
          <a:xfrm>
            <a:off x="6300192" y="2859782"/>
            <a:ext cx="2610485" cy="1876554"/>
          </a:xfrm>
          <a:prstGeom prst="rect">
            <a:avLst/>
          </a:prstGeom>
        </p:spPr>
      </p:pic>
      <p:sp>
        <p:nvSpPr>
          <p:cNvPr id="8" name="矩形 7"/>
          <p:cNvSpPr/>
          <p:nvPr/>
        </p:nvSpPr>
        <p:spPr>
          <a:xfrm>
            <a:off x="323528" y="1563638"/>
            <a:ext cx="5688632" cy="2646878"/>
          </a:xfrm>
          <a:prstGeom prst="rect">
            <a:avLst/>
          </a:prstGeom>
        </p:spPr>
        <p:txBody>
          <a:bodyPr wrap="square">
            <a:spAutoFit/>
          </a:bodyPr>
          <a:lstStyle/>
          <a:p>
            <a:pPr>
              <a:buFont typeface="Wingdings" panose="05000000000000000000" pitchFamily="2" charset="2"/>
              <a:buChar char="u"/>
            </a:pPr>
            <a:r>
              <a:rPr lang="zh-CN" altLang="en-US" sz="1600" b="1" dirty="0">
                <a:solidFill>
                  <a:srgbClr val="377D6C"/>
                </a:solidFill>
                <a:latin typeface="Poppins" pitchFamily="2" charset="0"/>
                <a:ea typeface="思源黑体 CN Regular" pitchFamily="34" charset="-122"/>
                <a:cs typeface="Poppins" pitchFamily="2" charset="0"/>
              </a:rPr>
              <a:t>验证策略</a:t>
            </a:r>
            <a:r>
              <a:rPr lang="en-US" altLang="zh-CN" sz="1600" b="1" dirty="0">
                <a:solidFill>
                  <a:srgbClr val="377D6C"/>
                </a:solidFill>
                <a:latin typeface="Poppins" pitchFamily="2" charset="0"/>
                <a:ea typeface="思源黑体 CN Regular" pitchFamily="34" charset="-122"/>
                <a:cs typeface="Poppins" pitchFamily="2" charset="0"/>
              </a:rPr>
              <a:t>1</a:t>
            </a:r>
            <a:r>
              <a:rPr lang="zh-CN" altLang="en-US" sz="1600" b="1" dirty="0">
                <a:solidFill>
                  <a:srgbClr val="377D6C"/>
                </a:solidFill>
                <a:latin typeface="Poppins" pitchFamily="2" charset="0"/>
                <a:ea typeface="思源黑体 CN Regular" pitchFamily="34" charset="-122"/>
                <a:cs typeface="Poppins" pitchFamily="2" charset="0"/>
              </a:rPr>
              <a:t>：等同于批生产进行验证</a:t>
            </a:r>
            <a:endParaRPr lang="zh-CN" altLang="en-US" sz="1600" b="1" dirty="0">
              <a:solidFill>
                <a:srgbClr val="377D6C"/>
              </a:solidFill>
              <a:latin typeface="Poppins" pitchFamily="2" charset="0"/>
              <a:ea typeface="思源黑体 CN Regular" pitchFamily="34" charset="-122"/>
              <a:cs typeface="Poppins" pitchFamily="2" charset="0"/>
            </a:endParaRPr>
          </a:p>
          <a:p>
            <a:pPr>
              <a:buFont typeface="Wingdings" panose="05000000000000000000" pitchFamily="2" charset="2"/>
              <a:buChar char="Ø"/>
            </a:pPr>
            <a:r>
              <a:rPr lang="zh-CN" altLang="en-US" sz="1400" dirty="0">
                <a:latin typeface="Poppins" pitchFamily="2" charset="0"/>
                <a:ea typeface="思源黑体 CN Regular" pitchFamily="34" charset="-122"/>
                <a:cs typeface="Poppins" pitchFamily="2" charset="0"/>
              </a:rPr>
              <a:t>等同于批生产缩小模型进行验证，但应考虑过程控制</a:t>
            </a:r>
            <a:endParaRPr lang="zh-CN" altLang="en-US" sz="1400" dirty="0">
              <a:latin typeface="Poppins" pitchFamily="2" charset="0"/>
              <a:ea typeface="思源黑体 CN Regular" pitchFamily="34" charset="-122"/>
              <a:cs typeface="Poppins" pitchFamily="2" charset="0"/>
            </a:endParaRPr>
          </a:p>
          <a:p>
            <a:r>
              <a:rPr lang="zh-CN" altLang="en-US" sz="1400" dirty="0">
                <a:latin typeface="Poppins" pitchFamily="2" charset="0"/>
                <a:ea typeface="思源黑体 CN Regular" pitchFamily="34" charset="-122"/>
                <a:cs typeface="Poppins" pitchFamily="2" charset="0"/>
              </a:rPr>
              <a:t>如滤器更换、使用后完整性测试、及滤器故障时物料的转移等</a:t>
            </a:r>
            <a:endParaRPr lang="zh-CN" altLang="en-US" sz="1400" dirty="0">
              <a:latin typeface="Poppins" pitchFamily="2" charset="0"/>
              <a:ea typeface="思源黑体 CN Regular" pitchFamily="34" charset="-122"/>
              <a:cs typeface="Poppins" pitchFamily="2" charset="0"/>
            </a:endParaRPr>
          </a:p>
          <a:p>
            <a:endParaRPr lang="zh-CN" altLang="en-US" sz="1600" dirty="0">
              <a:latin typeface="Poppins" pitchFamily="2" charset="0"/>
              <a:ea typeface="思源黑体 CN Regular" pitchFamily="34" charset="-122"/>
              <a:cs typeface="Poppins" pitchFamily="2" charset="0"/>
            </a:endParaRPr>
          </a:p>
          <a:p>
            <a:endParaRPr lang="zh-CN" altLang="en-US" sz="1600" dirty="0">
              <a:latin typeface="Poppins" pitchFamily="2" charset="0"/>
              <a:ea typeface="思源黑体 CN Regular" pitchFamily="34" charset="-122"/>
              <a:cs typeface="Poppins" pitchFamily="2" charset="0"/>
            </a:endParaRPr>
          </a:p>
          <a:p>
            <a:pPr>
              <a:buFont typeface="Wingdings" panose="05000000000000000000" pitchFamily="2" charset="2"/>
              <a:buChar char="u"/>
            </a:pPr>
            <a:r>
              <a:rPr lang="zh-CN" altLang="en-US" sz="1600" b="1" dirty="0">
                <a:solidFill>
                  <a:srgbClr val="377D6C"/>
                </a:solidFill>
                <a:latin typeface="Poppins" pitchFamily="2" charset="0"/>
                <a:ea typeface="思源黑体 CN Regular" pitchFamily="34" charset="-122"/>
                <a:cs typeface="Poppins" pitchFamily="2" charset="0"/>
              </a:rPr>
              <a:t>验证策略</a:t>
            </a:r>
            <a:r>
              <a:rPr lang="en-US" altLang="zh-CN" sz="1600" b="1" dirty="0">
                <a:solidFill>
                  <a:srgbClr val="377D6C"/>
                </a:solidFill>
                <a:latin typeface="Poppins" pitchFamily="2" charset="0"/>
                <a:ea typeface="思源黑体 CN Regular" pitchFamily="34" charset="-122"/>
                <a:cs typeface="Poppins" pitchFamily="2" charset="0"/>
              </a:rPr>
              <a:t>2</a:t>
            </a:r>
            <a:r>
              <a:rPr lang="zh-CN" altLang="en-US" sz="1600" b="1" dirty="0">
                <a:solidFill>
                  <a:srgbClr val="377D6C"/>
                </a:solidFill>
                <a:latin typeface="Poppins" pitchFamily="2" charset="0"/>
                <a:ea typeface="思源黑体 CN Regular" pitchFamily="34" charset="-122"/>
                <a:cs typeface="Poppins" pitchFamily="2" charset="0"/>
              </a:rPr>
              <a:t>：使用连续流纳滤缩小模型验证</a:t>
            </a:r>
            <a:endParaRPr lang="zh-CN" altLang="en-US" sz="1600" b="1" dirty="0">
              <a:solidFill>
                <a:srgbClr val="377D6C"/>
              </a:solidFill>
              <a:latin typeface="Poppins" pitchFamily="2" charset="0"/>
              <a:ea typeface="思源黑体 CN Regular" pitchFamily="34" charset="-122"/>
              <a:cs typeface="Poppins" pitchFamily="2" charset="0"/>
            </a:endParaRPr>
          </a:p>
          <a:p>
            <a:r>
              <a:rPr lang="zh-CN" altLang="en-US" sz="1400" dirty="0">
                <a:latin typeface="Poppins" pitchFamily="2" charset="0"/>
                <a:ea typeface="思源黑体 CN Regular" pitchFamily="34" charset="-122"/>
                <a:cs typeface="Poppins" pitchFamily="2" charset="0"/>
              </a:rPr>
              <a:t>美国</a:t>
            </a:r>
            <a:r>
              <a:rPr lang="en-US" altLang="zh-CN" sz="1400" dirty="0">
                <a:latin typeface="Poppins" pitchFamily="2" charset="0"/>
                <a:ea typeface="思源黑体 CN Regular" pitchFamily="34" charset="-122"/>
                <a:cs typeface="Poppins" pitchFamily="2" charset="0"/>
              </a:rPr>
              <a:t>CDER</a:t>
            </a:r>
            <a:r>
              <a:rPr lang="zh-CN" altLang="en-US" sz="1400" dirty="0">
                <a:latin typeface="Poppins" pitchFamily="2" charset="0"/>
                <a:ea typeface="思源黑体 CN Regular" pitchFamily="34" charset="-122"/>
                <a:cs typeface="Poppins" pitchFamily="2" charset="0"/>
              </a:rPr>
              <a:t>实验室报道，开发了两种连续纳滤缩小模型</a:t>
            </a:r>
            <a:endParaRPr lang="zh-CN" altLang="en-US" sz="1400" dirty="0">
              <a:latin typeface="Poppins" pitchFamily="2" charset="0"/>
              <a:ea typeface="思源黑体 CN Regular" pitchFamily="34" charset="-122"/>
              <a:cs typeface="Poppins" pitchFamily="2" charset="0"/>
            </a:endParaRPr>
          </a:p>
          <a:p>
            <a:pPr>
              <a:buFont typeface="Arial" panose="020B0604020202020204" pitchFamily="34" charset="0"/>
              <a:buChar char="•"/>
            </a:pPr>
            <a:r>
              <a:rPr lang="zh-CN" altLang="en-US" sz="1400" dirty="0">
                <a:latin typeface="Poppins" pitchFamily="2" charset="0"/>
                <a:ea typeface="思源黑体 CN Regular" pitchFamily="34" charset="-122"/>
                <a:cs typeface="Poppins" pitchFamily="2" charset="0"/>
              </a:rPr>
              <a:t>可持续数天的纳滤缩小模型，可以更好的模拟连续流工艺中纳滤处理时间和</a:t>
            </a:r>
            <a:r>
              <a:rPr lang="en-US" altLang="zh-CN" sz="1400" dirty="0">
                <a:latin typeface="Poppins" pitchFamily="2" charset="0"/>
                <a:ea typeface="思源黑体 CN Regular" pitchFamily="34" charset="-122"/>
                <a:cs typeface="Poppins" pitchFamily="2" charset="0"/>
              </a:rPr>
              <a:t>/</a:t>
            </a:r>
            <a:r>
              <a:rPr lang="zh-CN" altLang="en-US" sz="1400" dirty="0">
                <a:latin typeface="Poppins" pitchFamily="2" charset="0"/>
                <a:ea typeface="思源黑体 CN Regular" pitchFamily="34" charset="-122"/>
                <a:cs typeface="Poppins" pitchFamily="2" charset="0"/>
              </a:rPr>
              <a:t>或体积延长</a:t>
            </a:r>
            <a:endParaRPr lang="zh-CN" altLang="en-US" sz="1400" dirty="0">
              <a:latin typeface="Poppins" pitchFamily="2" charset="0"/>
              <a:ea typeface="思源黑体 CN Regular" pitchFamily="34" charset="-122"/>
              <a:cs typeface="Poppins" pitchFamily="2" charset="0"/>
            </a:endParaRPr>
          </a:p>
          <a:p>
            <a:pPr>
              <a:buFont typeface="Arial" panose="020B0604020202020204" pitchFamily="34" charset="0"/>
              <a:buChar char="•"/>
            </a:pPr>
            <a:r>
              <a:rPr lang="zh-CN" altLang="en-US" sz="1400" dirty="0">
                <a:latin typeface="Poppins" pitchFamily="2" charset="0"/>
                <a:ea typeface="思源黑体 CN Regular" pitchFamily="34" charset="-122"/>
                <a:cs typeface="Poppins" pitchFamily="2" charset="0"/>
              </a:rPr>
              <a:t>能施加动态负载的纳滤缩小模型，蛋白质浓度、缓冲液电导率和病毒浓度可动态变化</a:t>
            </a:r>
            <a:endParaRPr lang="zh-CN" altLang="en-US" sz="1400" dirty="0">
              <a:latin typeface="Poppins" pitchFamily="2" charset="0"/>
              <a:ea typeface="思源黑体 CN Regular" pitchFamily="34" charset="-122"/>
              <a:cs typeface="Poppins" pitchFamily="2" charset="0"/>
            </a:endParaRPr>
          </a:p>
        </p:txBody>
      </p:sp>
      <p:sp>
        <p:nvSpPr>
          <p:cNvPr id="10" name="TextBox 9"/>
          <p:cNvSpPr txBox="1"/>
          <p:nvPr/>
        </p:nvSpPr>
        <p:spPr>
          <a:xfrm>
            <a:off x="6660232" y="4733701"/>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endParaRP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500180"/>
            <a:ext cx="7427168" cy="3047278"/>
          </a:xfrm>
        </p:spPr>
        <p:txBody>
          <a:bodyPr/>
          <a:lstStyle/>
          <a:p>
            <a:pPr>
              <a:buFont typeface="Wingdings" panose="05000000000000000000" pitchFamily="2" charset="2"/>
              <a:buChar char="u"/>
            </a:pPr>
            <a:r>
              <a:rPr lang="zh-CN" altLang="en-US" sz="1600" b="1" dirty="0">
                <a:solidFill>
                  <a:srgbClr val="377D6C"/>
                </a:solidFill>
                <a:latin typeface="Poppins" pitchFamily="2" charset="0"/>
                <a:ea typeface="思源黑体 CN Regular" pitchFamily="34" charset="-122"/>
                <a:cs typeface="Poppins" pitchFamily="2" charset="0"/>
              </a:rPr>
              <a:t>低</a:t>
            </a:r>
            <a:r>
              <a:rPr lang="en-US" altLang="zh-CN" sz="1600" b="1" dirty="0">
                <a:solidFill>
                  <a:srgbClr val="377D6C"/>
                </a:solidFill>
                <a:latin typeface="Poppins" pitchFamily="2" charset="0"/>
                <a:ea typeface="思源黑体 CN Regular" pitchFamily="34" charset="-122"/>
                <a:cs typeface="Poppins" pitchFamily="2" charset="0"/>
              </a:rPr>
              <a:t>pH</a:t>
            </a:r>
            <a:r>
              <a:rPr lang="zh-CN" altLang="en-US" sz="1600" b="1" dirty="0">
                <a:solidFill>
                  <a:srgbClr val="377D6C"/>
                </a:solidFill>
                <a:latin typeface="Poppins" pitchFamily="2" charset="0"/>
                <a:ea typeface="思源黑体 CN Regular" pitchFamily="34" charset="-122"/>
                <a:cs typeface="Poppins" pitchFamily="2" charset="0"/>
              </a:rPr>
              <a:t>和</a:t>
            </a:r>
            <a:r>
              <a:rPr lang="en-US" altLang="zh-CN" sz="1600" b="1" dirty="0">
                <a:solidFill>
                  <a:srgbClr val="377D6C"/>
                </a:solidFill>
                <a:latin typeface="Poppins" pitchFamily="2" charset="0"/>
                <a:ea typeface="思源黑体 CN Regular" pitchFamily="34" charset="-122"/>
                <a:cs typeface="Poppins" pitchFamily="2" charset="0"/>
              </a:rPr>
              <a:t>S/D</a:t>
            </a:r>
            <a:r>
              <a:rPr lang="zh-CN" altLang="en-US" sz="1600" b="1" dirty="0">
                <a:solidFill>
                  <a:srgbClr val="377D6C"/>
                </a:solidFill>
                <a:latin typeface="Poppins" pitchFamily="2" charset="0"/>
                <a:ea typeface="思源黑体 CN Regular" pitchFamily="34" charset="-122"/>
                <a:cs typeface="Poppins" pitchFamily="2" charset="0"/>
              </a:rPr>
              <a:t>灭活</a:t>
            </a:r>
            <a:endParaRPr lang="zh-CN" altLang="en-US" sz="1600" b="1" dirty="0">
              <a:solidFill>
                <a:srgbClr val="377D6C"/>
              </a:solidFill>
              <a:latin typeface="Poppins" pitchFamily="2" charset="0"/>
              <a:ea typeface="思源黑体 CN Regular" pitchFamily="34" charset="-122"/>
              <a:cs typeface="Poppins" pitchFamily="2" charset="0"/>
            </a:endParaRPr>
          </a:p>
          <a:p>
            <a:pPr marL="3175" indent="0">
              <a:buFont typeface="Wingdings" panose="05000000000000000000" pitchFamily="2" charset="2"/>
              <a:buChar char="Ø"/>
            </a:pPr>
            <a:r>
              <a:rPr lang="zh-CN" altLang="en-US" sz="1400" dirty="0">
                <a:latin typeface="Poppins" pitchFamily="2" charset="0"/>
                <a:ea typeface="思源黑体 CN Regular" pitchFamily="34" charset="-122"/>
                <a:cs typeface="Poppins" pitchFamily="2" charset="0"/>
                <a:sym typeface="+mn-ea"/>
              </a:rPr>
              <a:t>等同于</a:t>
            </a:r>
            <a:r>
              <a:rPr lang="zh-CN" altLang="en-US" sz="1400" dirty="0">
                <a:latin typeface="Poppins" pitchFamily="2" charset="0"/>
                <a:ea typeface="思源黑体 CN Regular" pitchFamily="34" charset="-122"/>
                <a:cs typeface="Poppins" pitchFamily="2" charset="0"/>
              </a:rPr>
              <a:t>批生产缩小模型进行验证，但应考虑连续流灭活中参数的波动，</a:t>
            </a:r>
            <a:endParaRPr lang="en-US" altLang="zh-CN" sz="1400" dirty="0">
              <a:latin typeface="Poppins" pitchFamily="2" charset="0"/>
              <a:ea typeface="思源黑体 CN Regular" pitchFamily="34" charset="-122"/>
              <a:cs typeface="Poppins" pitchFamily="2" charset="0"/>
            </a:endParaRPr>
          </a:p>
          <a:p>
            <a:pPr marL="3175" indent="0">
              <a:buNone/>
            </a:pPr>
            <a:r>
              <a:rPr lang="zh-CN" altLang="en-US" sz="1400" dirty="0">
                <a:latin typeface="Poppins" pitchFamily="2" charset="0"/>
                <a:ea typeface="思源黑体 CN Regular" pitchFamily="34" charset="-122"/>
                <a:cs typeface="Poppins" pitchFamily="2" charset="0"/>
              </a:rPr>
              <a:t>如</a:t>
            </a:r>
            <a:r>
              <a:rPr lang="en-US" altLang="zh-CN" sz="1400" dirty="0">
                <a:latin typeface="Poppins" pitchFamily="2" charset="0"/>
                <a:ea typeface="思源黑体 CN Regular" pitchFamily="34" charset="-122"/>
                <a:cs typeface="Poppins" pitchFamily="2" charset="0"/>
              </a:rPr>
              <a:t>pH</a:t>
            </a:r>
            <a:r>
              <a:rPr lang="zh-CN" altLang="en-US" sz="1400" dirty="0">
                <a:latin typeface="Poppins" pitchFamily="2" charset="0"/>
                <a:ea typeface="思源黑体 CN Regular" pitchFamily="34" charset="-122"/>
                <a:cs typeface="Poppins" pitchFamily="2" charset="0"/>
              </a:rPr>
              <a:t>、</a:t>
            </a:r>
            <a:r>
              <a:rPr lang="en-US" altLang="zh-CN" sz="1400" dirty="0">
                <a:latin typeface="Poppins" pitchFamily="2" charset="0"/>
                <a:ea typeface="思源黑体 CN Regular" pitchFamily="34" charset="-122"/>
                <a:cs typeface="Poppins" pitchFamily="2" charset="0"/>
              </a:rPr>
              <a:t>S/D</a:t>
            </a:r>
            <a:r>
              <a:rPr lang="zh-CN" altLang="en-US" sz="1400" dirty="0">
                <a:latin typeface="Poppins" pitchFamily="2" charset="0"/>
                <a:ea typeface="思源黑体 CN Regular" pitchFamily="34" charset="-122"/>
                <a:cs typeface="Poppins" pitchFamily="2" charset="0"/>
              </a:rPr>
              <a:t>浓度、均一性和混合、温度、时间</a:t>
            </a:r>
            <a:endParaRPr lang="zh-CN" altLang="en-US" sz="1400" dirty="0">
              <a:latin typeface="Poppins" pitchFamily="2" charset="0"/>
              <a:ea typeface="思源黑体 CN Regular" pitchFamily="34" charset="-122"/>
              <a:cs typeface="Poppins" pitchFamily="2" charset="0"/>
            </a:endParaRPr>
          </a:p>
          <a:p>
            <a:pPr marL="3175" indent="0">
              <a:buFont typeface="Wingdings" panose="05000000000000000000" pitchFamily="2" charset="2"/>
              <a:buChar char="Ø"/>
            </a:pPr>
            <a:r>
              <a:rPr lang="zh-CN" altLang="en-US" sz="1400" dirty="0">
                <a:latin typeface="Poppins" pitchFamily="2" charset="0"/>
                <a:ea typeface="思源黑体 CN Regular" pitchFamily="34" charset="-122"/>
                <a:cs typeface="Poppins" pitchFamily="2" charset="0"/>
              </a:rPr>
              <a:t>其他考虑：规模的影响，如停留时间和分布</a:t>
            </a:r>
            <a:endParaRPr lang="zh-CN" altLang="en-US" sz="1400" dirty="0">
              <a:latin typeface="Poppins" pitchFamily="2" charset="0"/>
              <a:ea typeface="思源黑体 CN Regular" pitchFamily="34" charset="-122"/>
              <a:cs typeface="Poppins" pitchFamily="2" charset="0"/>
            </a:endParaRPr>
          </a:p>
          <a:p>
            <a:pPr marL="3175" indent="0">
              <a:buNone/>
            </a:pPr>
            <a:endParaRPr lang="zh-CN" sz="1600" dirty="0">
              <a:solidFill>
                <a:schemeClr val="tx1"/>
              </a:solidFill>
              <a:latin typeface="Poppins" pitchFamily="2" charset="0"/>
              <a:ea typeface="思源黑体 CN Regular" pitchFamily="34" charset="-122"/>
              <a:cs typeface="Poppins" pitchFamily="2" charset="0"/>
            </a:endParaRPr>
          </a:p>
          <a:p>
            <a:endParaRPr lang="en-US" altLang="zh-CN" sz="1600" dirty="0">
              <a:latin typeface="Poppins" pitchFamily="2" charset="0"/>
              <a:ea typeface="思源黑体 CN Regular" pitchFamily="34" charset="-122"/>
              <a:cs typeface="Poppins" pitchFamily="2" charset="0"/>
            </a:endParaRPr>
          </a:p>
          <a:p>
            <a:endParaRPr lang="en-US" altLang="zh-CN" sz="1600" dirty="0">
              <a:latin typeface="Poppins" pitchFamily="2" charset="0"/>
              <a:ea typeface="思源黑体 CN Regular" pitchFamily="34" charset="-122"/>
              <a:cs typeface="Poppins" pitchFamily="2" charset="0"/>
            </a:endParaRPr>
          </a:p>
          <a:p>
            <a:endParaRPr lang="zh-CN" altLang="en-US" sz="1600" dirty="0">
              <a:latin typeface="Poppins" pitchFamily="2" charset="0"/>
              <a:ea typeface="思源黑体 CN Regular" pitchFamily="34" charset="-122"/>
              <a:cs typeface="Poppins" pitchFamily="2" charset="0"/>
            </a:endParaRPr>
          </a:p>
        </p:txBody>
      </p:sp>
      <p:sp>
        <p:nvSpPr>
          <p:cNvPr id="4" name="标题 3"/>
          <p:cNvSpPr txBox="1">
            <a:spLocks noGrp="1"/>
          </p:cNvSpPr>
          <p:nvPr>
            <p:ph type="title"/>
          </p:nvPr>
        </p:nvSpPr>
        <p:spPr>
          <a:xfrm>
            <a:off x="457200" y="547370"/>
            <a:ext cx="7162800" cy="583565"/>
          </a:xfrm>
          <a:prstGeom prst="rect">
            <a:avLst/>
          </a:prstGeom>
          <a:noFill/>
        </p:spPr>
        <p:txBody>
          <a:bodyPr wrap="square" rtlCol="0">
            <a:spAutoFit/>
          </a:bodyPr>
          <a:lstStyle/>
          <a:p>
            <a:pPr defTabSz="685800"/>
            <a:r>
              <a:rPr lang="en-US" altLang="zh-CN" sz="3200" b="1" dirty="0">
                <a:solidFill>
                  <a:srgbClr val="377D6C"/>
                </a:solidFill>
                <a:latin typeface="Poppins" pitchFamily="2" charset="0"/>
                <a:ea typeface="思源黑体 CN Regular" pitchFamily="34" charset="-122"/>
                <a:cs typeface="Poppins" pitchFamily="2" charset="0"/>
              </a:rPr>
              <a:t>ICH Q5A(R2)-</a:t>
            </a:r>
            <a:r>
              <a:rPr lang="zh-CN" altLang="en-US" sz="3200" b="1" dirty="0">
                <a:solidFill>
                  <a:srgbClr val="377D6C"/>
                </a:solidFill>
                <a:latin typeface="Poppins" pitchFamily="2" charset="0"/>
                <a:ea typeface="思源黑体 CN Regular" pitchFamily="34" charset="-122"/>
                <a:cs typeface="Poppins" pitchFamily="2" charset="0"/>
                <a:sym typeface="+mn-ea"/>
              </a:rPr>
              <a:t>连续流生产</a:t>
            </a:r>
            <a:r>
              <a:rPr lang="en-US" altLang="zh-CN" sz="3200" b="1" dirty="0">
                <a:solidFill>
                  <a:srgbClr val="377D6C"/>
                </a:solidFill>
                <a:latin typeface="Poppins" pitchFamily="2" charset="0"/>
                <a:ea typeface="思源黑体 CN Regular" pitchFamily="34" charset="-122"/>
                <a:cs typeface="Poppins" pitchFamily="2" charset="0"/>
                <a:sym typeface="+mn-ea"/>
              </a:rPr>
              <a:t>-</a:t>
            </a:r>
            <a:r>
              <a:rPr lang="zh-CN" altLang="en-US" sz="3200" b="1" dirty="0">
                <a:solidFill>
                  <a:srgbClr val="377D6C"/>
                </a:solidFill>
                <a:latin typeface="Poppins" pitchFamily="2" charset="0"/>
                <a:ea typeface="思源黑体 CN Regular" pitchFamily="34" charset="-122"/>
                <a:cs typeface="Poppins" pitchFamily="2" charset="0"/>
                <a:sym typeface="+mn-ea"/>
              </a:rPr>
              <a:t>灭活</a:t>
            </a:r>
            <a:endParaRPr lang="zh-CN" altLang="en-US" sz="3200" b="1" dirty="0">
              <a:solidFill>
                <a:srgbClr val="377D6C"/>
              </a:solidFill>
              <a:latin typeface="Poppins" pitchFamily="2" charset="0"/>
              <a:ea typeface="思源黑体 CN Regular" pitchFamily="34" charset="-122"/>
              <a:cs typeface="Poppins" pitchFamily="2" charset="0"/>
            </a:endParaRPr>
          </a:p>
        </p:txBody>
      </p:sp>
      <p:sp>
        <p:nvSpPr>
          <p:cNvPr id="5" name="椭圆 4"/>
          <p:cNvSpPr/>
          <p:nvPr/>
        </p:nvSpPr>
        <p:spPr>
          <a:xfrm>
            <a:off x="7309063" y="-10166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7" name="TextBox 6"/>
          <p:cNvSpPr txBox="1"/>
          <p:nvPr/>
        </p:nvSpPr>
        <p:spPr>
          <a:xfrm>
            <a:off x="6660232" y="4733701"/>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endParaRPr>
          </a:p>
        </p:txBody>
      </p:sp>
      <p:grpSp>
        <p:nvGrpSpPr>
          <p:cNvPr id="9" name="组合 8"/>
          <p:cNvGrpSpPr/>
          <p:nvPr/>
        </p:nvGrpSpPr>
        <p:grpSpPr>
          <a:xfrm>
            <a:off x="5795645" y="2283460"/>
            <a:ext cx="3083560" cy="2376170"/>
            <a:chOff x="9468" y="3710"/>
            <a:chExt cx="4856" cy="3742"/>
          </a:xfrm>
        </p:grpSpPr>
        <p:pic>
          <p:nvPicPr>
            <p:cNvPr id="12" name="图片 11"/>
            <p:cNvPicPr>
              <a:picLocks noChangeAspect="1"/>
            </p:cNvPicPr>
            <p:nvPr>
              <p:custDataLst>
                <p:tags r:id="rId2"/>
              </p:custDataLst>
            </p:nvPr>
          </p:nvPicPr>
          <p:blipFill>
            <a:blip r:embed="rId3" cstate="print"/>
            <a:srcRect t="13540" b="10727"/>
            <a:stretch>
              <a:fillRect/>
            </a:stretch>
          </p:blipFill>
          <p:spPr>
            <a:xfrm>
              <a:off x="9468" y="3710"/>
              <a:ext cx="4857" cy="3742"/>
            </a:xfrm>
            <a:prstGeom prst="rect">
              <a:avLst/>
            </a:prstGeom>
          </p:spPr>
        </p:pic>
        <p:sp>
          <p:nvSpPr>
            <p:cNvPr id="2" name="矩形 1"/>
            <p:cNvSpPr/>
            <p:nvPr>
              <p:custDataLst>
                <p:tags r:id="rId4"/>
              </p:custDataLst>
            </p:nvPr>
          </p:nvSpPr>
          <p:spPr>
            <a:xfrm>
              <a:off x="12843" y="4841"/>
              <a:ext cx="1360" cy="1020"/>
            </a:xfrm>
            <a:prstGeom prst="rect">
              <a:avLst/>
            </a:prstGeom>
            <a:noFill/>
            <a:ln>
              <a:solidFill>
                <a:srgbClr val="C0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algn="l" rtl="0" fontAlgn="base">
                <a:spcBef>
                  <a:spcPct val="0"/>
                </a:spcBef>
                <a:spcAft>
                  <a:spcPct val="0"/>
                </a:spcAft>
                <a:buFont typeface="Arial" panose="020B0604020202020204" pitchFamily="34" charset="0"/>
                <a:defRPr kern="1200">
                  <a:solidFill>
                    <a:schemeClr val="lt1"/>
                  </a:solidFill>
                  <a:latin typeface="+mn-lt"/>
                  <a:ea typeface="+mn-ea"/>
                  <a:cs typeface="+mn-cs"/>
                </a:defRPr>
              </a:lvl1pPr>
              <a:lvl2pPr marL="457200" algn="l" rtl="0" fontAlgn="base">
                <a:spcBef>
                  <a:spcPct val="0"/>
                </a:spcBef>
                <a:spcAft>
                  <a:spcPct val="0"/>
                </a:spcAft>
                <a:buFont typeface="Arial" panose="020B0604020202020204" pitchFamily="34" charset="0"/>
                <a:defRPr kern="1200">
                  <a:solidFill>
                    <a:schemeClr val="lt1"/>
                  </a:solidFill>
                  <a:latin typeface="+mn-lt"/>
                  <a:ea typeface="+mn-ea"/>
                  <a:cs typeface="+mn-cs"/>
                </a:defRPr>
              </a:lvl2pPr>
              <a:lvl3pPr marL="914400" algn="l" rtl="0" fontAlgn="base">
                <a:spcBef>
                  <a:spcPct val="0"/>
                </a:spcBef>
                <a:spcAft>
                  <a:spcPct val="0"/>
                </a:spcAft>
                <a:buFont typeface="Arial" panose="020B0604020202020204" pitchFamily="34" charset="0"/>
                <a:defRPr kern="1200">
                  <a:solidFill>
                    <a:schemeClr val="lt1"/>
                  </a:solidFill>
                  <a:latin typeface="+mn-lt"/>
                  <a:ea typeface="+mn-ea"/>
                  <a:cs typeface="+mn-cs"/>
                </a:defRPr>
              </a:lvl3pPr>
              <a:lvl4pPr marL="1371600" algn="l" rtl="0" fontAlgn="base">
                <a:spcBef>
                  <a:spcPct val="0"/>
                </a:spcBef>
                <a:spcAft>
                  <a:spcPct val="0"/>
                </a:spcAft>
                <a:buFont typeface="Arial" panose="020B0604020202020204" pitchFamily="34" charset="0"/>
                <a:defRPr kern="1200">
                  <a:solidFill>
                    <a:schemeClr val="lt1"/>
                  </a:solidFill>
                  <a:latin typeface="+mn-lt"/>
                  <a:ea typeface="+mn-ea"/>
                  <a:cs typeface="+mn-cs"/>
                </a:defRPr>
              </a:lvl4pPr>
              <a:lvl5pPr marL="1828800" algn="l" rtl="0" fontAlgn="base">
                <a:spcBef>
                  <a:spcPct val="0"/>
                </a:spcBef>
                <a:spcAft>
                  <a:spcPct val="0"/>
                </a:spcAft>
                <a:buFont typeface="Arial" panose="020B0604020202020204"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gr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004048" y="1347614"/>
            <a:ext cx="4139952" cy="3395980"/>
          </a:xfrm>
        </p:spPr>
        <p:txBody>
          <a:bodyPr/>
          <a:lstStyle/>
          <a:p>
            <a:endParaRPr lang="zh-CN" altLang="en-US" sz="1400" b="1" dirty="0">
              <a:solidFill>
                <a:schemeClr val="tx1"/>
              </a:solidFill>
              <a:latin typeface="Poppins" pitchFamily="2" charset="0"/>
              <a:ea typeface="思源黑体 CN Regular" pitchFamily="34" charset="-122"/>
              <a:cs typeface="Poppins" pitchFamily="2" charset="0"/>
            </a:endParaRPr>
          </a:p>
          <a:p>
            <a:pPr>
              <a:buFont typeface="Wingdings" panose="05000000000000000000" pitchFamily="2" charset="2"/>
              <a:buChar char="Ø"/>
            </a:pPr>
            <a:r>
              <a:rPr lang="zh-CN" altLang="en-US" sz="1400" b="1" dirty="0">
                <a:solidFill>
                  <a:srgbClr val="377D6C"/>
                </a:solidFill>
                <a:latin typeface="Poppins" pitchFamily="2" charset="0"/>
                <a:ea typeface="思源黑体 CN Regular" pitchFamily="34" charset="-122"/>
                <a:cs typeface="Poppins" pitchFamily="2" charset="0"/>
                <a:sym typeface="+mn-ea"/>
              </a:rPr>
              <a:t>外部先验知识的应用层面</a:t>
            </a:r>
            <a:endParaRPr lang="zh-CN" altLang="en-US" sz="1400" b="1" dirty="0">
              <a:solidFill>
                <a:srgbClr val="377D6C"/>
              </a:solidFill>
              <a:latin typeface="Poppins" pitchFamily="2" charset="0"/>
              <a:ea typeface="思源黑体 CN Regular" pitchFamily="34" charset="-122"/>
              <a:cs typeface="Poppins" pitchFamily="2" charset="0"/>
            </a:endParaRPr>
          </a:p>
          <a:p>
            <a:pPr marL="3175" indent="0">
              <a:buNone/>
            </a:pPr>
            <a:r>
              <a:rPr lang="en-US" altLang="zh-CN" sz="1400" dirty="0">
                <a:solidFill>
                  <a:schemeClr val="tx1"/>
                </a:solidFill>
                <a:latin typeface="Poppins" pitchFamily="2" charset="0"/>
                <a:ea typeface="思源黑体 CN Regular" pitchFamily="34" charset="-122"/>
                <a:cs typeface="Poppins" pitchFamily="2" charset="0"/>
              </a:rPr>
              <a:t>&gt; </a:t>
            </a:r>
            <a:r>
              <a:rPr lang="zh-CN" altLang="en-US" sz="1400" dirty="0">
                <a:solidFill>
                  <a:schemeClr val="tx1"/>
                </a:solidFill>
                <a:latin typeface="Poppins" pitchFamily="2" charset="0"/>
                <a:ea typeface="思源黑体 CN Regular" pitchFamily="34" charset="-122"/>
                <a:cs typeface="Poppins" pitchFamily="2" charset="0"/>
              </a:rPr>
              <a:t>特定工艺病毒清除的能力</a:t>
            </a:r>
            <a:endParaRPr lang="zh-CN" altLang="en-US" sz="1400" dirty="0">
              <a:solidFill>
                <a:schemeClr val="tx1"/>
              </a:solidFill>
              <a:latin typeface="Poppins" pitchFamily="2" charset="0"/>
              <a:ea typeface="思源黑体 CN Regular" pitchFamily="34" charset="-122"/>
              <a:cs typeface="Poppins" pitchFamily="2" charset="0"/>
            </a:endParaRPr>
          </a:p>
          <a:p>
            <a:pPr marL="3175" indent="0">
              <a:buNone/>
            </a:pPr>
            <a:r>
              <a:rPr lang="en-US" altLang="zh-CN" sz="1400" dirty="0">
                <a:solidFill>
                  <a:schemeClr val="tx1"/>
                </a:solidFill>
                <a:latin typeface="Poppins" pitchFamily="2" charset="0"/>
                <a:ea typeface="思源黑体 CN Regular" pitchFamily="34" charset="-122"/>
                <a:cs typeface="Poppins" pitchFamily="2" charset="0"/>
                <a:sym typeface="+mn-ea"/>
              </a:rPr>
              <a:t>&gt; </a:t>
            </a:r>
            <a:r>
              <a:rPr lang="zh-CN" altLang="en-US" sz="1400" dirty="0">
                <a:solidFill>
                  <a:schemeClr val="tx1"/>
                </a:solidFill>
                <a:latin typeface="Poppins" pitchFamily="2" charset="0"/>
                <a:ea typeface="思源黑体 CN Regular" pitchFamily="34" charset="-122"/>
                <a:cs typeface="Poppins" pitchFamily="2" charset="0"/>
              </a:rPr>
              <a:t>病毒清除工艺的机制</a:t>
            </a:r>
            <a:endParaRPr lang="zh-CN" altLang="en-US" sz="1400" dirty="0">
              <a:solidFill>
                <a:schemeClr val="tx1"/>
              </a:solidFill>
              <a:latin typeface="Poppins" pitchFamily="2" charset="0"/>
              <a:ea typeface="思源黑体 CN Regular" pitchFamily="34" charset="-122"/>
              <a:cs typeface="Poppins" pitchFamily="2" charset="0"/>
            </a:endParaRPr>
          </a:p>
          <a:p>
            <a:pPr marL="3175" indent="0">
              <a:buNone/>
            </a:pPr>
            <a:r>
              <a:rPr lang="en-US" altLang="zh-CN" sz="1400" dirty="0">
                <a:latin typeface="Poppins" pitchFamily="2" charset="0"/>
                <a:ea typeface="思源黑体 CN Regular" pitchFamily="34" charset="-122"/>
                <a:cs typeface="Poppins" pitchFamily="2" charset="0"/>
                <a:sym typeface="+mn-ea"/>
              </a:rPr>
              <a:t>&gt;</a:t>
            </a:r>
            <a:r>
              <a:rPr lang="zh-CN" altLang="en-US" sz="1400" dirty="0">
                <a:solidFill>
                  <a:schemeClr val="tx1"/>
                </a:solidFill>
                <a:latin typeface="Poppins" pitchFamily="2" charset="0"/>
                <a:ea typeface="思源黑体 CN Regular" pitchFamily="34" charset="-122"/>
                <a:cs typeface="Poppins" pitchFamily="2" charset="0"/>
              </a:rPr>
              <a:t>最坏情况下的病毒清除验证</a:t>
            </a:r>
            <a:endParaRPr lang="en-US" altLang="zh-CN" sz="1400" dirty="0">
              <a:solidFill>
                <a:schemeClr val="tx1"/>
              </a:solidFill>
              <a:latin typeface="Poppins" pitchFamily="2" charset="0"/>
              <a:ea typeface="思源黑体 CN Regular" pitchFamily="34" charset="-122"/>
              <a:cs typeface="Poppins" pitchFamily="2" charset="0"/>
            </a:endParaRPr>
          </a:p>
          <a:p>
            <a:pPr marL="3175" indent="0">
              <a:buFont typeface="Wingdings" panose="05000000000000000000" pitchFamily="2" charset="2"/>
              <a:buChar char="Ø"/>
            </a:pPr>
            <a:endParaRPr lang="en-US" altLang="zh-CN" sz="1400" b="1" dirty="0">
              <a:solidFill>
                <a:srgbClr val="377D6C"/>
              </a:solidFill>
              <a:latin typeface="Poppins" pitchFamily="2" charset="0"/>
              <a:ea typeface="思源黑体 CN Regular" pitchFamily="34" charset="-122"/>
              <a:cs typeface="Poppins" pitchFamily="2" charset="0"/>
            </a:endParaRPr>
          </a:p>
          <a:p>
            <a:pPr marL="3175" indent="0">
              <a:buFont typeface="Wingdings" panose="05000000000000000000" pitchFamily="2" charset="2"/>
              <a:buChar char="Ø"/>
            </a:pPr>
            <a:endParaRPr lang="zh-CN" altLang="en-US" sz="1400" b="1" dirty="0">
              <a:solidFill>
                <a:srgbClr val="377D6C"/>
              </a:solidFill>
              <a:latin typeface="Poppins" pitchFamily="2" charset="0"/>
              <a:ea typeface="思源黑体 CN Regular" pitchFamily="34" charset="-122"/>
              <a:cs typeface="Poppins" pitchFamily="2" charset="0"/>
            </a:endParaRPr>
          </a:p>
          <a:p>
            <a:pPr>
              <a:buFont typeface="Wingdings" panose="05000000000000000000" pitchFamily="2" charset="2"/>
              <a:buChar char="Ø"/>
            </a:pPr>
            <a:r>
              <a:rPr lang="zh-CN" altLang="en-US" sz="1400" b="1" dirty="0">
                <a:solidFill>
                  <a:srgbClr val="377D6C"/>
                </a:solidFill>
                <a:latin typeface="Poppins" pitchFamily="2" charset="0"/>
                <a:ea typeface="思源黑体 CN Regular" pitchFamily="34" charset="-122"/>
                <a:cs typeface="Poppins" pitchFamily="2" charset="0"/>
              </a:rPr>
              <a:t>特定产品公开的病毒清除验证先验知识的应用</a:t>
            </a:r>
            <a:endParaRPr lang="zh-CN" altLang="en-US" sz="1400" b="1" dirty="0">
              <a:solidFill>
                <a:srgbClr val="377D6C"/>
              </a:solidFill>
              <a:latin typeface="Poppins" pitchFamily="2" charset="0"/>
              <a:ea typeface="思源黑体 CN Regular" pitchFamily="34" charset="-122"/>
              <a:cs typeface="Poppins" pitchFamily="2" charset="0"/>
            </a:endParaRPr>
          </a:p>
          <a:p>
            <a:pPr marL="3175" indent="0">
              <a:buNone/>
            </a:pPr>
            <a:r>
              <a:rPr lang="en-US" altLang="zh-CN" sz="1400" dirty="0">
                <a:solidFill>
                  <a:schemeClr val="tx1"/>
                </a:solidFill>
                <a:latin typeface="Poppins" pitchFamily="2" charset="0"/>
                <a:ea typeface="思源黑体 CN Regular" pitchFamily="34" charset="-122"/>
                <a:cs typeface="Poppins" pitchFamily="2" charset="0"/>
                <a:sym typeface="+mn-ea"/>
              </a:rPr>
              <a:t>&gt; </a:t>
            </a:r>
            <a:r>
              <a:rPr lang="zh-CN" altLang="en-US" sz="1400" dirty="0">
                <a:solidFill>
                  <a:schemeClr val="tx1"/>
                </a:solidFill>
                <a:latin typeface="Poppins" pitchFamily="2" charset="0"/>
                <a:ea typeface="思源黑体 CN Regular" pitchFamily="34" charset="-122"/>
                <a:cs typeface="Poppins" pitchFamily="2" charset="0"/>
              </a:rPr>
              <a:t>不同产品或中间品的可比性</a:t>
            </a:r>
            <a:endParaRPr lang="zh-CN" altLang="en-US" sz="1400" dirty="0">
              <a:solidFill>
                <a:schemeClr val="tx1"/>
              </a:solidFill>
              <a:latin typeface="Poppins" pitchFamily="2" charset="0"/>
              <a:ea typeface="思源黑体 CN Regular" pitchFamily="34" charset="-122"/>
              <a:cs typeface="Poppins" pitchFamily="2" charset="0"/>
            </a:endParaRPr>
          </a:p>
          <a:p>
            <a:pPr marL="3175" indent="0">
              <a:buNone/>
            </a:pPr>
            <a:r>
              <a:rPr lang="en-US" altLang="zh-CN" sz="1400" dirty="0">
                <a:solidFill>
                  <a:schemeClr val="tx1"/>
                </a:solidFill>
                <a:latin typeface="Poppins" pitchFamily="2" charset="0"/>
                <a:ea typeface="思源黑体 CN Regular" pitchFamily="34" charset="-122"/>
                <a:cs typeface="Poppins" pitchFamily="2" charset="0"/>
                <a:sym typeface="+mn-ea"/>
              </a:rPr>
              <a:t>&gt; </a:t>
            </a:r>
            <a:r>
              <a:rPr lang="zh-CN" altLang="en-US" sz="1400" dirty="0">
                <a:solidFill>
                  <a:schemeClr val="tx1"/>
                </a:solidFill>
                <a:latin typeface="Poppins" pitchFamily="2" charset="0"/>
                <a:ea typeface="思源黑体 CN Regular" pitchFamily="34" charset="-122"/>
                <a:cs typeface="Poppins" pitchFamily="2" charset="0"/>
              </a:rPr>
              <a:t>不同产品制造商工艺的可比性</a:t>
            </a:r>
            <a:endParaRPr lang="zh-CN" altLang="en-US" sz="1400" dirty="0">
              <a:solidFill>
                <a:schemeClr val="tx1"/>
              </a:solidFill>
              <a:latin typeface="Poppins" pitchFamily="2" charset="0"/>
              <a:ea typeface="思源黑体 CN Regular" pitchFamily="34" charset="-122"/>
              <a:cs typeface="Poppins" pitchFamily="2" charset="0"/>
            </a:endParaRPr>
          </a:p>
          <a:p>
            <a:pPr marL="3175" indent="0">
              <a:buNone/>
            </a:pPr>
            <a:r>
              <a:rPr lang="en-US" altLang="zh-CN" sz="1400" dirty="0">
                <a:solidFill>
                  <a:schemeClr val="tx1"/>
                </a:solidFill>
                <a:latin typeface="Poppins" pitchFamily="2" charset="0"/>
                <a:ea typeface="思源黑体 CN Regular" pitchFamily="34" charset="-122"/>
                <a:cs typeface="Poppins" pitchFamily="2" charset="0"/>
                <a:sym typeface="+mn-ea"/>
              </a:rPr>
              <a:t>&gt; </a:t>
            </a:r>
            <a:r>
              <a:rPr lang="zh-CN" altLang="en-US" sz="1400" dirty="0">
                <a:solidFill>
                  <a:schemeClr val="tx1"/>
                </a:solidFill>
                <a:latin typeface="Poppins" pitchFamily="2" charset="0"/>
                <a:ea typeface="思源黑体 CN Regular" pitchFamily="34" charset="-122"/>
                <a:cs typeface="Poppins" pitchFamily="2" charset="0"/>
              </a:rPr>
              <a:t>新产品成分对病毒清除无影响</a:t>
            </a:r>
            <a:endParaRPr lang="zh-CN" altLang="en-US" sz="1400" dirty="0">
              <a:solidFill>
                <a:schemeClr val="tx1"/>
              </a:solidFill>
              <a:latin typeface="Poppins" pitchFamily="2" charset="0"/>
              <a:ea typeface="思源黑体 CN Regular" pitchFamily="34" charset="-122"/>
              <a:cs typeface="Poppins" pitchFamily="2" charset="0"/>
            </a:endParaRPr>
          </a:p>
          <a:p>
            <a:pPr marL="3175" indent="0">
              <a:buNone/>
            </a:pPr>
            <a:r>
              <a:rPr lang="en-US" altLang="zh-CN" sz="1400" dirty="0">
                <a:solidFill>
                  <a:schemeClr val="tx1"/>
                </a:solidFill>
                <a:latin typeface="Poppins" pitchFamily="2" charset="0"/>
                <a:ea typeface="思源黑体 CN Regular" pitchFamily="34" charset="-122"/>
                <a:cs typeface="Poppins" pitchFamily="2" charset="0"/>
                <a:sym typeface="+mn-ea"/>
              </a:rPr>
              <a:t>&gt; </a:t>
            </a:r>
            <a:r>
              <a:rPr lang="zh-CN" altLang="en-US" sz="1400" dirty="0">
                <a:solidFill>
                  <a:schemeClr val="tx1"/>
                </a:solidFill>
                <a:latin typeface="Poppins" pitchFamily="2" charset="0"/>
                <a:ea typeface="思源黑体 CN Regular" pitchFamily="34" charset="-122"/>
                <a:cs typeface="Poppins" pitchFamily="2" charset="0"/>
              </a:rPr>
              <a:t>仔细评估并寻求内部经验支持</a:t>
            </a:r>
            <a:endParaRPr lang="zh-CN" altLang="en-US" sz="1400" dirty="0">
              <a:solidFill>
                <a:schemeClr val="tx1"/>
              </a:solidFill>
              <a:latin typeface="Poppins" pitchFamily="2" charset="0"/>
              <a:ea typeface="思源黑体 CN Regular" pitchFamily="34" charset="-122"/>
              <a:cs typeface="Poppins" pitchFamily="2" charset="0"/>
            </a:endParaRPr>
          </a:p>
        </p:txBody>
      </p:sp>
      <p:sp>
        <p:nvSpPr>
          <p:cNvPr id="4" name="标题 3"/>
          <p:cNvSpPr txBox="1">
            <a:spLocks noGrp="1"/>
          </p:cNvSpPr>
          <p:nvPr>
            <p:ph type="title"/>
          </p:nvPr>
        </p:nvSpPr>
        <p:spPr>
          <a:xfrm>
            <a:off x="457200" y="547370"/>
            <a:ext cx="7162800" cy="583565"/>
          </a:xfrm>
          <a:prstGeom prst="rect">
            <a:avLst/>
          </a:prstGeom>
          <a:noFill/>
        </p:spPr>
        <p:txBody>
          <a:bodyPr wrap="square" rtlCol="0">
            <a:spAutoFit/>
          </a:bodyPr>
          <a:lstStyle/>
          <a:p>
            <a:pPr defTabSz="685800"/>
            <a:r>
              <a:rPr lang="en-US" altLang="zh-CN" sz="3200" b="1" dirty="0">
                <a:solidFill>
                  <a:srgbClr val="377D6C"/>
                </a:solidFill>
                <a:latin typeface="Poppins" pitchFamily="2" charset="0"/>
                <a:ea typeface="思源黑体 CN Regular" pitchFamily="34" charset="-122"/>
                <a:cs typeface="Poppins" pitchFamily="2" charset="0"/>
              </a:rPr>
              <a:t>ICH Q5A(R2)-</a:t>
            </a:r>
            <a:r>
              <a:rPr lang="zh-CN" altLang="en-US" sz="3200" b="1" dirty="0">
                <a:solidFill>
                  <a:srgbClr val="377D6C"/>
                </a:solidFill>
                <a:latin typeface="Poppins" pitchFamily="2" charset="0"/>
                <a:ea typeface="思源黑体 CN Regular" pitchFamily="34" charset="-122"/>
                <a:cs typeface="Poppins" pitchFamily="2" charset="0"/>
                <a:sym typeface="+mn-ea"/>
              </a:rPr>
              <a:t>先验知识</a:t>
            </a:r>
            <a:endParaRPr lang="zh-CN" altLang="en-US" sz="3200" b="1" dirty="0">
              <a:solidFill>
                <a:srgbClr val="377D6C"/>
              </a:solidFill>
              <a:latin typeface="Poppins" pitchFamily="2" charset="0"/>
              <a:ea typeface="思源黑体 CN Regular" pitchFamily="34" charset="-122"/>
              <a:cs typeface="Poppins" pitchFamily="2" charset="0"/>
            </a:endParaRPr>
          </a:p>
        </p:txBody>
      </p:sp>
      <p:sp>
        <p:nvSpPr>
          <p:cNvPr id="5" name="椭圆 4"/>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itchFamily="2" charset="0"/>
              <a:ea typeface="思源黑体 CN Regular" pitchFamily="34" charset="-122"/>
              <a:cs typeface="Poppins" pitchFamily="2" charset="0"/>
            </a:endParaRPr>
          </a:p>
        </p:txBody>
      </p:sp>
      <p:pic>
        <p:nvPicPr>
          <p:cNvPr id="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graphicFrame>
        <p:nvGraphicFramePr>
          <p:cNvPr id="8" name="图示 7"/>
          <p:cNvGraphicFramePr/>
          <p:nvPr/>
        </p:nvGraphicFramePr>
        <p:xfrm>
          <a:off x="500034" y="1428742"/>
          <a:ext cx="3714776" cy="30718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燕尾形箭头 8"/>
          <p:cNvSpPr/>
          <p:nvPr/>
        </p:nvSpPr>
        <p:spPr>
          <a:xfrm rot="19407291">
            <a:off x="4308880" y="2464788"/>
            <a:ext cx="684000" cy="142876"/>
          </a:xfrm>
          <a:prstGeom prst="notchedRightArrow">
            <a:avLst/>
          </a:prstGeom>
          <a:solidFill>
            <a:srgbClr val="377D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itchFamily="2" charset="0"/>
              <a:ea typeface="思源黑体 CN Regular" pitchFamily="34" charset="-122"/>
              <a:cs typeface="Poppins" pitchFamily="2" charset="0"/>
            </a:endParaRPr>
          </a:p>
        </p:txBody>
      </p:sp>
      <p:sp>
        <p:nvSpPr>
          <p:cNvPr id="10" name="燕尾形箭头 9"/>
          <p:cNvSpPr/>
          <p:nvPr/>
        </p:nvSpPr>
        <p:spPr>
          <a:xfrm rot="1689656">
            <a:off x="4326816" y="3153329"/>
            <a:ext cx="684000" cy="142876"/>
          </a:xfrm>
          <a:prstGeom prst="notchedRightArrow">
            <a:avLst/>
          </a:prstGeom>
          <a:solidFill>
            <a:srgbClr val="377D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itchFamily="2" charset="0"/>
              <a:ea typeface="思源黑体 CN Regular" pitchFamily="34" charset="-122"/>
              <a:cs typeface="Poppins" pitchFamily="2" charset="0"/>
            </a:endParaRPr>
          </a:p>
        </p:txBody>
      </p:sp>
      <p:sp>
        <p:nvSpPr>
          <p:cNvPr id="11" name="TextBox 10"/>
          <p:cNvSpPr txBox="1"/>
          <p:nvPr/>
        </p:nvSpPr>
        <p:spPr>
          <a:xfrm>
            <a:off x="6660232" y="4733701"/>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endParaRP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310545"/>
            <a:ext cx="8229600" cy="3395663"/>
          </a:xfrm>
        </p:spPr>
        <p:txBody>
          <a:bodyPr/>
          <a:lstStyle/>
          <a:p>
            <a:pPr>
              <a:buFont typeface="Wingdings" panose="05000000000000000000" pitchFamily="2" charset="2"/>
              <a:buChar char="u"/>
            </a:pPr>
            <a:r>
              <a:rPr lang="zh-CN" altLang="en-US" sz="1600" b="1" dirty="0">
                <a:solidFill>
                  <a:srgbClr val="377D6C"/>
                </a:solidFill>
                <a:latin typeface="Poppins" pitchFamily="2" charset="0"/>
                <a:ea typeface="思源黑体 CN Regular" pitchFamily="34" charset="-122"/>
                <a:cs typeface="Poppins" pitchFamily="2" charset="0"/>
              </a:rPr>
              <a:t>蛋白A亲和层析先验知识</a:t>
            </a:r>
            <a:r>
              <a:rPr lang="en-US" altLang="zh-CN" sz="1600" b="1" dirty="0">
                <a:solidFill>
                  <a:srgbClr val="377D6C"/>
                </a:solidFill>
                <a:latin typeface="Poppins" pitchFamily="2" charset="0"/>
                <a:ea typeface="思源黑体 CN Regular" pitchFamily="34" charset="-122"/>
                <a:cs typeface="Poppins" pitchFamily="2" charset="0"/>
              </a:rPr>
              <a:t>——</a:t>
            </a:r>
            <a:r>
              <a:rPr lang="zh-CN" altLang="en-US" sz="1600" b="1" dirty="0">
                <a:solidFill>
                  <a:srgbClr val="377D6C"/>
                </a:solidFill>
                <a:latin typeface="Poppins" pitchFamily="2" charset="0"/>
                <a:ea typeface="思源黑体 CN Regular" pitchFamily="34" charset="-122"/>
                <a:cs typeface="Poppins" pitchFamily="2" charset="0"/>
                <a:sym typeface="+mn-ea"/>
              </a:rPr>
              <a:t>新旧填料的影响</a:t>
            </a:r>
            <a:endParaRPr lang="zh-CN" altLang="en-US" sz="1600" dirty="0">
              <a:solidFill>
                <a:srgbClr val="377D6C"/>
              </a:solidFill>
              <a:latin typeface="Poppins" pitchFamily="2" charset="0"/>
              <a:ea typeface="思源黑体 CN Regular" pitchFamily="34" charset="-122"/>
              <a:cs typeface="Poppins" pitchFamily="2" charset="0"/>
              <a:sym typeface="+mn-ea"/>
            </a:endParaRPr>
          </a:p>
          <a:p>
            <a:pPr marL="3175" indent="0">
              <a:buFont typeface="Wingdings" panose="05000000000000000000"/>
              <a:buChar char="Ø"/>
            </a:pPr>
            <a:r>
              <a:rPr lang="zh-CN" altLang="en-US" sz="1400" dirty="0">
                <a:latin typeface="Poppins" pitchFamily="2" charset="0"/>
                <a:ea typeface="思源黑体 CN Regular" pitchFamily="34" charset="-122"/>
                <a:cs typeface="Poppins" pitchFamily="2" charset="0"/>
                <a:sym typeface="+mn-ea"/>
              </a:rPr>
              <a:t>层析柱经一段时间使用后，病毒清除能力会发生变化，应指明填料的使用周期；</a:t>
            </a:r>
            <a:endParaRPr lang="en-US" altLang="zh-CN" sz="1400" dirty="0">
              <a:latin typeface="Poppins" pitchFamily="2" charset="0"/>
              <a:ea typeface="思源黑体 CN Regular" pitchFamily="34" charset="-122"/>
              <a:cs typeface="Poppins" pitchFamily="2" charset="0"/>
              <a:sym typeface="+mn-ea"/>
            </a:endParaRPr>
          </a:p>
          <a:p>
            <a:pPr marL="3175" indent="0">
              <a:buFont typeface="Wingdings" panose="05000000000000000000"/>
              <a:buChar char="Ø"/>
            </a:pPr>
            <a:r>
              <a:rPr lang="zh-CN" altLang="en-US" sz="1400" dirty="0">
                <a:latin typeface="Poppins" pitchFamily="2" charset="0"/>
                <a:ea typeface="思源黑体 CN Regular" pitchFamily="34" charset="-122"/>
                <a:cs typeface="Poppins" pitchFamily="2" charset="0"/>
                <a:sym typeface="+mn-ea"/>
              </a:rPr>
              <a:t>对于</a:t>
            </a:r>
            <a:r>
              <a:rPr lang="zh-CN" altLang="en-US" sz="1400" dirty="0">
                <a:latin typeface="Poppins" pitchFamily="2" charset="0"/>
                <a:ea typeface="思源黑体 CN Regular" pitchFamily="34" charset="-122"/>
                <a:cs typeface="Poppins" pitchFamily="2" charset="0"/>
              </a:rPr>
              <a:t>蛋白</a:t>
            </a:r>
            <a:r>
              <a:rPr lang="en-US" altLang="zh-CN" sz="1400" dirty="0">
                <a:latin typeface="Poppins" pitchFamily="2" charset="0"/>
                <a:ea typeface="思源黑体 CN Regular" pitchFamily="34" charset="-122"/>
                <a:cs typeface="Poppins" pitchFamily="2" charset="0"/>
              </a:rPr>
              <a:t>A</a:t>
            </a:r>
            <a:r>
              <a:rPr lang="zh-CN" altLang="en-US" sz="1400" dirty="0">
                <a:latin typeface="Poppins" pitchFamily="2" charset="0"/>
                <a:ea typeface="思源黑体 CN Regular" pitchFamily="34" charset="-122"/>
                <a:cs typeface="Poppins" pitchFamily="2" charset="0"/>
              </a:rPr>
              <a:t>亲和层析，旧填料的病毒清除效率不受影响或略有提高，可作为先验知识减少对蛋白</a:t>
            </a:r>
            <a:r>
              <a:rPr lang="en-US" altLang="zh-CN" sz="1400" dirty="0">
                <a:latin typeface="Poppins" pitchFamily="2" charset="0"/>
                <a:ea typeface="思源黑体 CN Regular" pitchFamily="34" charset="-122"/>
                <a:cs typeface="Poppins" pitchFamily="2" charset="0"/>
              </a:rPr>
              <a:t>A</a:t>
            </a:r>
            <a:r>
              <a:rPr lang="zh-CN" altLang="en-US" sz="1400" dirty="0">
                <a:latin typeface="Poppins" pitchFamily="2" charset="0"/>
                <a:ea typeface="思源黑体 CN Regular" pitchFamily="34" charset="-122"/>
                <a:cs typeface="Poppins" pitchFamily="2" charset="0"/>
              </a:rPr>
              <a:t>亲和层析旧填料的病毒清除验证；</a:t>
            </a:r>
            <a:endParaRPr lang="zh-CN" altLang="en-US" sz="1400" dirty="0">
              <a:latin typeface="Poppins" pitchFamily="2" charset="0"/>
              <a:ea typeface="思源黑体 CN Regular" pitchFamily="34" charset="-122"/>
              <a:cs typeface="Poppins" pitchFamily="2" charset="0"/>
            </a:endParaRPr>
          </a:p>
          <a:p>
            <a:pPr marL="3175" indent="0">
              <a:buFont typeface="Wingdings" panose="05000000000000000000" pitchFamily="2" charset="2"/>
              <a:buChar char="Ø"/>
            </a:pPr>
            <a:r>
              <a:rPr lang="zh-CN" altLang="en-US" sz="1400" dirty="0">
                <a:latin typeface="Poppins" pitchFamily="2" charset="0"/>
                <a:ea typeface="思源黑体 CN Regular" pitchFamily="34" charset="-122"/>
                <a:cs typeface="Poppins" pitchFamily="2" charset="0"/>
              </a:rPr>
              <a:t>其他类型层析，关于</a:t>
            </a:r>
            <a:r>
              <a:rPr lang="zh-CN" altLang="en-US" sz="1400" dirty="0">
                <a:latin typeface="Poppins" pitchFamily="2" charset="0"/>
                <a:ea typeface="思源黑体 CN Regular" pitchFamily="34" charset="-122"/>
                <a:cs typeface="Poppins" pitchFamily="2" charset="0"/>
                <a:sym typeface="+mn-ea"/>
              </a:rPr>
              <a:t>新旧填料的影响</a:t>
            </a:r>
            <a:r>
              <a:rPr lang="zh-CN" altLang="en-US" sz="1400" dirty="0">
                <a:latin typeface="Poppins" pitchFamily="2" charset="0"/>
                <a:ea typeface="思源黑体 CN Regular" pitchFamily="34" charset="-122"/>
                <a:cs typeface="Poppins" pitchFamily="2" charset="0"/>
              </a:rPr>
              <a:t>也可能适用先验知识，但应提供内部经验和详细数据等充分证明，则</a:t>
            </a:r>
            <a:r>
              <a:rPr lang="zh-CN" altLang="en-US" sz="1400" dirty="0">
                <a:solidFill>
                  <a:schemeClr val="tx1"/>
                </a:solidFill>
                <a:latin typeface="Poppins" pitchFamily="2" charset="0"/>
                <a:ea typeface="思源黑体 CN Regular" pitchFamily="34" charset="-122"/>
                <a:cs typeface="Poppins" pitchFamily="2" charset="0"/>
              </a:rPr>
              <a:t>使用先验知识或可替代旧填料的病毒清除验证。</a:t>
            </a:r>
            <a:endParaRPr lang="zh-CN" altLang="en-US" sz="1400" dirty="0">
              <a:solidFill>
                <a:srgbClr val="FF0000"/>
              </a:solidFill>
              <a:latin typeface="Poppins" pitchFamily="2" charset="0"/>
              <a:ea typeface="思源黑体 CN Regular" pitchFamily="34" charset="-122"/>
              <a:cs typeface="Poppins" pitchFamily="2" charset="0"/>
            </a:endParaRPr>
          </a:p>
          <a:p>
            <a:pPr marL="3175" indent="0">
              <a:buNone/>
            </a:pPr>
            <a:endParaRPr lang="zh-CN" altLang="en-US" sz="1600" dirty="0">
              <a:solidFill>
                <a:srgbClr val="FF0000"/>
              </a:solidFill>
              <a:latin typeface="Poppins" pitchFamily="2" charset="0"/>
              <a:ea typeface="思源黑体 CN Regular" pitchFamily="34" charset="-122"/>
              <a:cs typeface="Poppins" pitchFamily="2" charset="0"/>
            </a:endParaRPr>
          </a:p>
          <a:p>
            <a:pPr>
              <a:buFont typeface="Wingdings" panose="05000000000000000000" pitchFamily="2" charset="2"/>
              <a:buChar char="u"/>
            </a:pPr>
            <a:r>
              <a:rPr lang="zh-CN" altLang="en-US" sz="1600" b="1" dirty="0">
                <a:solidFill>
                  <a:srgbClr val="377D6C"/>
                </a:solidFill>
                <a:latin typeface="Poppins" pitchFamily="2" charset="0"/>
                <a:ea typeface="思源黑体 CN Regular" pitchFamily="34" charset="-122"/>
                <a:cs typeface="Poppins" pitchFamily="2" charset="0"/>
              </a:rPr>
              <a:t>层析柱的清洗和再生</a:t>
            </a:r>
            <a:endParaRPr lang="zh-CN" altLang="en-US" sz="1600" b="1" dirty="0">
              <a:solidFill>
                <a:srgbClr val="377D6C"/>
              </a:solidFill>
              <a:latin typeface="Poppins" pitchFamily="2" charset="0"/>
              <a:ea typeface="思源黑体 CN Regular" pitchFamily="34" charset="-122"/>
              <a:cs typeface="Poppins" pitchFamily="2" charset="0"/>
            </a:endParaRPr>
          </a:p>
          <a:p>
            <a:pPr marL="3175" indent="0">
              <a:buFont typeface="Wingdings" panose="05000000000000000000" pitchFamily="2" charset="2"/>
              <a:buChar char="Ø"/>
            </a:pPr>
            <a:r>
              <a:rPr lang="zh-CN" altLang="en-US" sz="1400" dirty="0">
                <a:latin typeface="Poppins" pitchFamily="2" charset="0"/>
                <a:ea typeface="思源黑体 CN Regular" pitchFamily="34" charset="-122"/>
                <a:cs typeface="Poppins" pitchFamily="2" charset="0"/>
                <a:sym typeface="+mn-ea"/>
              </a:rPr>
              <a:t>层析柱残留病毒应充分消灭或去除，</a:t>
            </a:r>
            <a:r>
              <a:rPr lang="zh-CN" altLang="en-US" sz="1400" dirty="0">
                <a:solidFill>
                  <a:schemeClr val="tx1"/>
                </a:solidFill>
                <a:latin typeface="Poppins" pitchFamily="2" charset="0"/>
                <a:ea typeface="思源黑体 CN Regular" pitchFamily="34" charset="-122"/>
                <a:cs typeface="Poppins" pitchFamily="2" charset="0"/>
              </a:rPr>
              <a:t>经过清洗和再生过程可灭活或去除病毒；</a:t>
            </a:r>
            <a:endParaRPr lang="en-US" altLang="zh-CN" sz="1400" dirty="0">
              <a:solidFill>
                <a:schemeClr val="tx1"/>
              </a:solidFill>
              <a:latin typeface="Poppins" pitchFamily="2" charset="0"/>
              <a:ea typeface="思源黑体 CN Regular" pitchFamily="34" charset="-122"/>
              <a:cs typeface="Poppins" pitchFamily="2" charset="0"/>
            </a:endParaRPr>
          </a:p>
          <a:p>
            <a:pPr marL="3175" indent="0">
              <a:buFont typeface="Wingdings" panose="05000000000000000000" pitchFamily="2" charset="2"/>
              <a:buChar char="Ø"/>
            </a:pPr>
            <a:r>
              <a:rPr lang="zh-CN" altLang="en-US" sz="1400" dirty="0">
                <a:solidFill>
                  <a:schemeClr val="tx1"/>
                </a:solidFill>
                <a:latin typeface="Poppins" pitchFamily="2" charset="0"/>
                <a:ea typeface="思源黑体 CN Regular" pitchFamily="34" charset="-122"/>
                <a:cs typeface="Poppins" pitchFamily="2" charset="0"/>
              </a:rPr>
              <a:t>类似的，若某类样品的某种类型层析清洗和再生过程的病毒清除</a:t>
            </a:r>
            <a:r>
              <a:rPr lang="zh-CN" altLang="en-US" sz="1400" dirty="0">
                <a:latin typeface="Poppins" pitchFamily="2" charset="0"/>
                <a:ea typeface="思源黑体 CN Regular" pitchFamily="34" charset="-122"/>
                <a:cs typeface="Poppins" pitchFamily="2" charset="0"/>
                <a:sym typeface="+mn-ea"/>
              </a:rPr>
              <a:t>内部经验和详细数据可充分证明，则使用先验知识或可替代清洁过程的病毒清除验证。</a:t>
            </a:r>
            <a:endParaRPr lang="zh-CN" altLang="en-US" sz="1400" dirty="0">
              <a:latin typeface="Poppins" pitchFamily="2" charset="0"/>
              <a:ea typeface="思源黑体 CN Regular" pitchFamily="34" charset="-122"/>
              <a:cs typeface="Poppins" pitchFamily="2" charset="0"/>
            </a:endParaRPr>
          </a:p>
          <a:p>
            <a:pPr>
              <a:buNone/>
            </a:pPr>
            <a:endParaRPr lang="zh-CN" altLang="en-US" sz="1600" dirty="0">
              <a:latin typeface="Poppins" pitchFamily="2" charset="0"/>
              <a:ea typeface="思源黑体 CN Regular" pitchFamily="34" charset="-122"/>
              <a:cs typeface="Poppins" pitchFamily="2" charset="0"/>
            </a:endParaRPr>
          </a:p>
        </p:txBody>
      </p:sp>
      <p:sp>
        <p:nvSpPr>
          <p:cNvPr id="4" name="标题 3"/>
          <p:cNvSpPr txBox="1">
            <a:spLocks noGrp="1"/>
          </p:cNvSpPr>
          <p:nvPr>
            <p:ph type="title"/>
          </p:nvPr>
        </p:nvSpPr>
        <p:spPr>
          <a:xfrm>
            <a:off x="457200" y="547370"/>
            <a:ext cx="7162800" cy="583565"/>
          </a:xfrm>
          <a:prstGeom prst="rect">
            <a:avLst/>
          </a:prstGeom>
          <a:noFill/>
        </p:spPr>
        <p:txBody>
          <a:bodyPr wrap="square" rtlCol="0">
            <a:spAutoFit/>
          </a:bodyPr>
          <a:lstStyle/>
          <a:p>
            <a:pPr defTabSz="685800"/>
            <a:r>
              <a:rPr lang="en-US" altLang="zh-CN" sz="3200" b="1" dirty="0">
                <a:solidFill>
                  <a:srgbClr val="377D6C"/>
                </a:solidFill>
                <a:latin typeface="Poppins" pitchFamily="2" charset="0"/>
                <a:ea typeface="思源黑体 CN Regular" pitchFamily="34" charset="-122"/>
                <a:cs typeface="Poppins" pitchFamily="2" charset="0"/>
              </a:rPr>
              <a:t>ICH Q5A(R2)-先验知识</a:t>
            </a:r>
            <a:endParaRPr lang="en-US" altLang="zh-CN" sz="3200" b="1" dirty="0">
              <a:solidFill>
                <a:srgbClr val="377D6C"/>
              </a:solidFill>
              <a:latin typeface="Poppins" pitchFamily="2" charset="0"/>
              <a:ea typeface="思源黑体 CN Regular" pitchFamily="34" charset="-122"/>
              <a:cs typeface="Poppins" pitchFamily="2" charset="0"/>
            </a:endParaRPr>
          </a:p>
        </p:txBody>
      </p:sp>
      <p:sp>
        <p:nvSpPr>
          <p:cNvPr id="5" name="椭圆 4"/>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7" name="TextBox 6"/>
          <p:cNvSpPr txBox="1"/>
          <p:nvPr/>
        </p:nvSpPr>
        <p:spPr>
          <a:xfrm>
            <a:off x="6660232" y="4733701"/>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endParaRP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95536" y="1491630"/>
            <a:ext cx="8229600" cy="3395663"/>
          </a:xfrm>
        </p:spPr>
        <p:txBody>
          <a:bodyPr/>
          <a:lstStyle/>
          <a:p>
            <a:pPr>
              <a:buFont typeface="Wingdings" panose="05000000000000000000" pitchFamily="2" charset="2"/>
              <a:buChar char="u"/>
            </a:pPr>
            <a:r>
              <a:rPr lang="zh-CN" altLang="en-US" sz="1600" b="1" dirty="0">
                <a:solidFill>
                  <a:srgbClr val="377D6C"/>
                </a:solidFill>
                <a:latin typeface="Poppins" pitchFamily="2" charset="0"/>
                <a:ea typeface="思源黑体 CN Regular" pitchFamily="34" charset="-122"/>
                <a:cs typeface="Poppins" pitchFamily="2" charset="0"/>
              </a:rPr>
              <a:t>先验知识的应用</a:t>
            </a:r>
            <a:r>
              <a:rPr lang="en-US" altLang="zh-CN" sz="1600" b="1" dirty="0">
                <a:solidFill>
                  <a:srgbClr val="377D6C"/>
                </a:solidFill>
                <a:latin typeface="Poppins" pitchFamily="2" charset="0"/>
                <a:ea typeface="思源黑体 CN Regular" pitchFamily="34" charset="-122"/>
                <a:cs typeface="Poppins" pitchFamily="2" charset="0"/>
              </a:rPr>
              <a:t>——</a:t>
            </a:r>
            <a:r>
              <a:rPr lang="zh-CN" altLang="en-US" sz="1600" b="1" dirty="0">
                <a:solidFill>
                  <a:srgbClr val="377D6C"/>
                </a:solidFill>
                <a:latin typeface="Poppins" pitchFamily="2" charset="0"/>
                <a:ea typeface="思源黑体 CN Regular" pitchFamily="34" charset="-122"/>
                <a:cs typeface="Poppins" pitchFamily="2" charset="0"/>
              </a:rPr>
              <a:t>平台验证</a:t>
            </a:r>
            <a:endParaRPr lang="zh-CN" altLang="en-US" sz="1600" b="1" dirty="0">
              <a:solidFill>
                <a:srgbClr val="377D6C"/>
              </a:solidFill>
              <a:latin typeface="Poppins" pitchFamily="2" charset="0"/>
              <a:ea typeface="思源黑体 CN Regular" pitchFamily="34" charset="-122"/>
              <a:cs typeface="Poppins" pitchFamily="2" charset="0"/>
            </a:endParaRPr>
          </a:p>
          <a:p>
            <a:pPr marL="3175" indent="0">
              <a:buNone/>
            </a:pPr>
            <a:r>
              <a:rPr lang="zh-CN" altLang="en-US" sz="1600" dirty="0">
                <a:latin typeface="Poppins" pitchFamily="2" charset="0"/>
                <a:ea typeface="思源黑体 CN Regular" pitchFamily="34" charset="-122"/>
                <a:cs typeface="Poppins" pitchFamily="2" charset="0"/>
              </a:rPr>
              <a:t>通过其他产品的相关先验知识为新的类似（工艺）产品给出预计病毒清除下降情况</a:t>
            </a:r>
            <a:endParaRPr lang="zh-CN" altLang="en-US" sz="1600" dirty="0">
              <a:latin typeface="Poppins" pitchFamily="2" charset="0"/>
              <a:ea typeface="思源黑体 CN Regular" pitchFamily="34" charset="-122"/>
              <a:cs typeface="Poppins" pitchFamily="2" charset="0"/>
            </a:endParaRPr>
          </a:p>
          <a:p>
            <a:endParaRPr lang="zh-CN" altLang="en-US" sz="1600" dirty="0">
              <a:latin typeface="Poppins" pitchFamily="2" charset="0"/>
              <a:ea typeface="思源黑体 CN Regular" pitchFamily="34" charset="-122"/>
              <a:cs typeface="Poppins" pitchFamily="2" charset="0"/>
            </a:endParaRPr>
          </a:p>
          <a:p>
            <a:pPr>
              <a:buFont typeface="Wingdings" panose="05000000000000000000" pitchFamily="2" charset="2"/>
              <a:buChar char="u"/>
            </a:pPr>
            <a:r>
              <a:rPr lang="zh-CN" altLang="en-US" sz="1600" b="1" dirty="0">
                <a:solidFill>
                  <a:srgbClr val="377D6C"/>
                </a:solidFill>
                <a:latin typeface="Poppins" pitchFamily="2" charset="0"/>
                <a:ea typeface="思源黑体 CN Regular" pitchFamily="34" charset="-122"/>
                <a:cs typeface="Poppins" pitchFamily="2" charset="0"/>
              </a:rPr>
              <a:t>需考虑的因素</a:t>
            </a:r>
            <a:endParaRPr lang="zh-CN" altLang="en-US" sz="1600" b="1" dirty="0">
              <a:solidFill>
                <a:srgbClr val="377D6C"/>
              </a:solidFill>
              <a:latin typeface="Poppins" pitchFamily="2" charset="0"/>
              <a:ea typeface="思源黑体 CN Regular" pitchFamily="34" charset="-122"/>
              <a:cs typeface="Poppins" pitchFamily="2" charset="0"/>
            </a:endParaRPr>
          </a:p>
          <a:p>
            <a:pPr marL="3175" indent="0">
              <a:buFont typeface="Arial" panose="020B0604020202020204" pitchFamily="34" charset="0"/>
              <a:buChar char="•"/>
            </a:pPr>
            <a:r>
              <a:rPr lang="en-US" altLang="zh-CN" sz="1600" dirty="0">
                <a:latin typeface="Poppins" pitchFamily="2" charset="0"/>
                <a:ea typeface="思源黑体 CN Regular" pitchFamily="34" charset="-122"/>
                <a:cs typeface="Poppins" pitchFamily="2" charset="0"/>
              </a:rPr>
              <a:t> </a:t>
            </a:r>
            <a:r>
              <a:rPr lang="zh-CN" altLang="en-US" sz="1600" dirty="0">
                <a:latin typeface="Poppins" pitchFamily="2" charset="0"/>
                <a:ea typeface="思源黑体 CN Regular" pitchFamily="34" charset="-122"/>
                <a:cs typeface="Poppins" pitchFamily="2" charset="0"/>
              </a:rPr>
              <a:t>应为相同的平台技术，不同的产品</a:t>
            </a:r>
            <a:endParaRPr lang="zh-CN" altLang="en-US" sz="1600" dirty="0">
              <a:latin typeface="Poppins" pitchFamily="2" charset="0"/>
              <a:ea typeface="思源黑体 CN Regular" pitchFamily="34" charset="-122"/>
              <a:cs typeface="Poppins" pitchFamily="2" charset="0"/>
            </a:endParaRPr>
          </a:p>
          <a:p>
            <a:pPr marL="3175" indent="0">
              <a:buFont typeface="Arial" panose="020B0604020202020204" pitchFamily="34" charset="0"/>
              <a:buChar char="•"/>
            </a:pPr>
            <a:r>
              <a:rPr lang="en-US" altLang="zh-CN" sz="1600" dirty="0">
                <a:latin typeface="Poppins" pitchFamily="2" charset="0"/>
                <a:ea typeface="思源黑体 CN Regular" pitchFamily="34" charset="-122"/>
                <a:cs typeface="Poppins" pitchFamily="2" charset="0"/>
                <a:sym typeface="+mn-ea"/>
              </a:rPr>
              <a:t> </a:t>
            </a:r>
            <a:r>
              <a:rPr lang="zh-CN" altLang="en-US" sz="1600" dirty="0">
                <a:solidFill>
                  <a:schemeClr val="tx1"/>
                </a:solidFill>
                <a:latin typeface="Poppins" pitchFamily="2" charset="0"/>
                <a:ea typeface="思源黑体 CN Regular" pitchFamily="34" charset="-122"/>
                <a:cs typeface="Poppins" pitchFamily="2" charset="0"/>
              </a:rPr>
              <a:t>工艺的病毒清除机制应充分了解</a:t>
            </a:r>
            <a:endParaRPr lang="zh-CN" altLang="en-US" sz="1600" dirty="0">
              <a:solidFill>
                <a:schemeClr val="tx1"/>
              </a:solidFill>
              <a:latin typeface="Poppins" pitchFamily="2" charset="0"/>
              <a:ea typeface="思源黑体 CN Regular" pitchFamily="34" charset="-122"/>
              <a:cs typeface="Poppins" pitchFamily="2" charset="0"/>
            </a:endParaRPr>
          </a:p>
          <a:p>
            <a:pPr marL="3175" indent="0">
              <a:buFont typeface="Arial" panose="020B0604020202020204" pitchFamily="34" charset="0"/>
              <a:buChar char="•"/>
            </a:pPr>
            <a:r>
              <a:rPr lang="en-US" altLang="zh-CN" sz="1600" dirty="0">
                <a:latin typeface="Poppins" pitchFamily="2" charset="0"/>
                <a:ea typeface="思源黑体 CN Regular" pitchFamily="34" charset="-122"/>
                <a:cs typeface="Poppins" pitchFamily="2" charset="0"/>
                <a:sym typeface="+mn-ea"/>
              </a:rPr>
              <a:t> </a:t>
            </a:r>
            <a:r>
              <a:rPr lang="zh-CN" altLang="en-US" sz="1600" dirty="0">
                <a:solidFill>
                  <a:schemeClr val="tx1"/>
                </a:solidFill>
                <a:latin typeface="Poppins" pitchFamily="2" charset="0"/>
                <a:ea typeface="思源黑体 CN Regular" pitchFamily="34" charset="-122"/>
                <a:cs typeface="Poppins" pitchFamily="2" charset="0"/>
              </a:rPr>
              <a:t>工艺不同参数对病毒清除可能的影响</a:t>
            </a:r>
            <a:endParaRPr lang="zh-CN" altLang="en-US" sz="1600" dirty="0">
              <a:solidFill>
                <a:schemeClr val="tx1"/>
              </a:solidFill>
              <a:latin typeface="Poppins" pitchFamily="2" charset="0"/>
              <a:ea typeface="思源黑体 CN Regular" pitchFamily="34" charset="-122"/>
              <a:cs typeface="Poppins" pitchFamily="2" charset="0"/>
            </a:endParaRPr>
          </a:p>
          <a:p>
            <a:pPr marL="3175" indent="0">
              <a:buFont typeface="Arial" panose="020B0604020202020204" pitchFamily="34" charset="0"/>
              <a:buChar char="•"/>
            </a:pPr>
            <a:r>
              <a:rPr lang="en-US" altLang="zh-CN" sz="1600" dirty="0">
                <a:latin typeface="Poppins" pitchFamily="2" charset="0"/>
                <a:ea typeface="思源黑体 CN Regular" pitchFamily="34" charset="-122"/>
                <a:cs typeface="Poppins" pitchFamily="2" charset="0"/>
                <a:sym typeface="+mn-ea"/>
              </a:rPr>
              <a:t> </a:t>
            </a:r>
            <a:r>
              <a:rPr lang="zh-CN" altLang="en-US" sz="1600" dirty="0">
                <a:solidFill>
                  <a:schemeClr val="tx1"/>
                </a:solidFill>
                <a:latin typeface="Poppins" pitchFamily="2" charset="0"/>
                <a:ea typeface="思源黑体 CN Regular" pitchFamily="34" charset="-122"/>
                <a:cs typeface="Poppins" pitchFamily="2" charset="0"/>
              </a:rPr>
              <a:t>病毒与产品间可能的相互作用及对病毒清除的影响</a:t>
            </a:r>
            <a:endParaRPr lang="zh-CN" altLang="en-US" sz="1600" dirty="0">
              <a:solidFill>
                <a:schemeClr val="tx1"/>
              </a:solidFill>
              <a:latin typeface="Poppins" pitchFamily="2" charset="0"/>
              <a:ea typeface="思源黑体 CN Regular" pitchFamily="34" charset="-122"/>
              <a:cs typeface="Poppins" pitchFamily="2" charset="0"/>
            </a:endParaRPr>
          </a:p>
          <a:p>
            <a:pPr marL="3175" indent="0">
              <a:buFont typeface="Arial" panose="020B0604020202020204" pitchFamily="34" charset="0"/>
              <a:buChar char="•"/>
            </a:pPr>
            <a:r>
              <a:rPr lang="en-US" altLang="zh-CN" sz="1600" dirty="0">
                <a:latin typeface="Poppins" pitchFamily="2" charset="0"/>
                <a:ea typeface="思源黑体 CN Regular" pitchFamily="34" charset="-122"/>
                <a:cs typeface="Poppins" pitchFamily="2" charset="0"/>
                <a:sym typeface="+mn-ea"/>
              </a:rPr>
              <a:t> </a:t>
            </a:r>
            <a:r>
              <a:rPr lang="zh-CN" altLang="en-US" sz="1600" dirty="0">
                <a:solidFill>
                  <a:schemeClr val="tx1"/>
                </a:solidFill>
                <a:latin typeface="Poppins" pitchFamily="2" charset="0"/>
                <a:ea typeface="思源黑体 CN Regular" pitchFamily="34" charset="-122"/>
                <a:cs typeface="Poppins" pitchFamily="2" charset="0"/>
              </a:rPr>
              <a:t>缓冲液</a:t>
            </a:r>
            <a:r>
              <a:rPr lang="en-US" altLang="zh-CN" sz="1600" dirty="0">
                <a:solidFill>
                  <a:schemeClr val="tx1"/>
                </a:solidFill>
                <a:latin typeface="Poppins" pitchFamily="2" charset="0"/>
                <a:ea typeface="思源黑体 CN Regular" pitchFamily="34" charset="-122"/>
                <a:cs typeface="Poppins" pitchFamily="2" charset="0"/>
              </a:rPr>
              <a:t>/</a:t>
            </a:r>
            <a:r>
              <a:rPr lang="zh-CN" altLang="en-US" sz="1600" dirty="0">
                <a:solidFill>
                  <a:schemeClr val="tx1"/>
                </a:solidFill>
                <a:latin typeface="Poppins" pitchFamily="2" charset="0"/>
                <a:ea typeface="思源黑体 CN Regular" pitchFamily="34" charset="-122"/>
                <a:cs typeface="Poppins" pitchFamily="2" charset="0"/>
              </a:rPr>
              <a:t>介质等变化对病毒清除的影响</a:t>
            </a:r>
            <a:endParaRPr lang="zh-CN" altLang="en-US" sz="1600" dirty="0">
              <a:solidFill>
                <a:schemeClr val="tx1"/>
              </a:solidFill>
              <a:latin typeface="Poppins" pitchFamily="2" charset="0"/>
              <a:ea typeface="思源黑体 CN Regular" pitchFamily="34" charset="-122"/>
              <a:cs typeface="Poppins" pitchFamily="2" charset="0"/>
            </a:endParaRPr>
          </a:p>
          <a:p>
            <a:pPr marL="3175" indent="0">
              <a:buFont typeface="Arial" panose="020B0604020202020204" pitchFamily="34" charset="0"/>
              <a:buChar char="•"/>
            </a:pPr>
            <a:r>
              <a:rPr lang="en-US" altLang="zh-CN" sz="1600" dirty="0">
                <a:latin typeface="Poppins" pitchFamily="2" charset="0"/>
                <a:ea typeface="思源黑体 CN Regular" pitchFamily="34" charset="-122"/>
                <a:cs typeface="Poppins" pitchFamily="2" charset="0"/>
                <a:sym typeface="+mn-ea"/>
              </a:rPr>
              <a:t> </a:t>
            </a:r>
            <a:r>
              <a:rPr lang="zh-CN" altLang="en-US" sz="1600" dirty="0">
                <a:solidFill>
                  <a:schemeClr val="tx1"/>
                </a:solidFill>
                <a:latin typeface="Poppins" pitchFamily="2" charset="0"/>
                <a:ea typeface="思源黑体 CN Regular" pitchFamily="34" charset="-122"/>
                <a:cs typeface="Poppins" pitchFamily="2" charset="0"/>
              </a:rPr>
              <a:t>病毒清除工艺前的产品</a:t>
            </a:r>
            <a:r>
              <a:rPr lang="en-US" altLang="zh-CN" sz="1600" dirty="0">
                <a:solidFill>
                  <a:schemeClr val="tx1"/>
                </a:solidFill>
                <a:latin typeface="Poppins" pitchFamily="2" charset="0"/>
                <a:ea typeface="思源黑体 CN Regular" pitchFamily="34" charset="-122"/>
                <a:cs typeface="Poppins" pitchFamily="2" charset="0"/>
              </a:rPr>
              <a:t>/</a:t>
            </a:r>
            <a:r>
              <a:rPr lang="zh-CN" altLang="en-US" sz="1600" dirty="0">
                <a:solidFill>
                  <a:schemeClr val="tx1"/>
                </a:solidFill>
                <a:latin typeface="Poppins" pitchFamily="2" charset="0"/>
                <a:ea typeface="思源黑体 CN Regular" pitchFamily="34" charset="-122"/>
                <a:cs typeface="Poppins" pitchFamily="2" charset="0"/>
              </a:rPr>
              <a:t>中间品的处理应类似</a:t>
            </a:r>
            <a:endParaRPr lang="zh-CN" altLang="en-US" sz="1600" dirty="0">
              <a:solidFill>
                <a:schemeClr val="tx1"/>
              </a:solidFill>
              <a:latin typeface="Poppins" pitchFamily="2" charset="0"/>
              <a:ea typeface="思源黑体 CN Regular" pitchFamily="34" charset="-122"/>
              <a:cs typeface="Poppins" pitchFamily="2" charset="0"/>
            </a:endParaRPr>
          </a:p>
          <a:p>
            <a:pPr marL="3175" indent="0">
              <a:buFont typeface="Arial" panose="020B0604020202020204" pitchFamily="34" charset="0"/>
              <a:buChar char="•"/>
            </a:pPr>
            <a:r>
              <a:rPr lang="en-US" altLang="zh-CN" sz="1600" dirty="0">
                <a:latin typeface="Poppins" pitchFamily="2" charset="0"/>
                <a:ea typeface="思源黑体 CN Regular" pitchFamily="34" charset="-122"/>
                <a:cs typeface="Poppins" pitchFamily="2" charset="0"/>
                <a:sym typeface="+mn-ea"/>
              </a:rPr>
              <a:t> </a:t>
            </a:r>
            <a:r>
              <a:rPr lang="zh-CN" altLang="en-US" sz="1600" dirty="0">
                <a:solidFill>
                  <a:schemeClr val="tx1"/>
                </a:solidFill>
                <a:latin typeface="Poppins" pitchFamily="2" charset="0"/>
                <a:ea typeface="思源黑体 CN Regular" pitchFamily="34" charset="-122"/>
                <a:cs typeface="Poppins" pitchFamily="2" charset="0"/>
              </a:rPr>
              <a:t>考虑已有病毒清除先验知识的局限性</a:t>
            </a:r>
            <a:endParaRPr lang="zh-CN" altLang="en-US" sz="1600" dirty="0">
              <a:solidFill>
                <a:schemeClr val="tx1"/>
              </a:solidFill>
              <a:latin typeface="Poppins" pitchFamily="2" charset="0"/>
              <a:ea typeface="思源黑体 CN Regular" pitchFamily="34" charset="-122"/>
              <a:cs typeface="Poppins" pitchFamily="2" charset="0"/>
            </a:endParaRPr>
          </a:p>
          <a:p>
            <a:pPr marL="3175" indent="0">
              <a:buNone/>
            </a:pPr>
            <a:endParaRPr lang="zh-CN" altLang="en-US" sz="1600" dirty="0">
              <a:solidFill>
                <a:srgbClr val="FF0000"/>
              </a:solidFill>
              <a:latin typeface="Poppins" pitchFamily="2" charset="0"/>
              <a:ea typeface="思源黑体 CN Regular" pitchFamily="34" charset="-122"/>
              <a:cs typeface="Poppins" pitchFamily="2" charset="0"/>
            </a:endParaRPr>
          </a:p>
          <a:p>
            <a:endParaRPr lang="zh-CN" altLang="en-US" sz="1600" dirty="0">
              <a:latin typeface="Poppins" pitchFamily="2" charset="0"/>
              <a:ea typeface="思源黑体 CN Regular" pitchFamily="34" charset="-122"/>
              <a:cs typeface="Poppins" pitchFamily="2" charset="0"/>
            </a:endParaRPr>
          </a:p>
          <a:p>
            <a:endParaRPr lang="zh-CN" altLang="en-US" sz="1600" dirty="0">
              <a:latin typeface="Poppins" pitchFamily="2" charset="0"/>
              <a:ea typeface="思源黑体 CN Regular" pitchFamily="34" charset="-122"/>
              <a:cs typeface="Poppins" pitchFamily="2" charset="0"/>
            </a:endParaRPr>
          </a:p>
        </p:txBody>
      </p:sp>
      <p:sp>
        <p:nvSpPr>
          <p:cNvPr id="5" name="椭圆 4"/>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7" name="TextBox 6"/>
          <p:cNvSpPr txBox="1"/>
          <p:nvPr/>
        </p:nvSpPr>
        <p:spPr>
          <a:xfrm>
            <a:off x="6660232" y="4733701"/>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endParaRPr>
          </a:p>
        </p:txBody>
      </p:sp>
      <p:sp>
        <p:nvSpPr>
          <p:cNvPr id="9" name="标题 3"/>
          <p:cNvSpPr txBox="1"/>
          <p:nvPr/>
        </p:nvSpPr>
        <p:spPr bwMode="auto">
          <a:xfrm>
            <a:off x="457200" y="547370"/>
            <a:ext cx="7162800" cy="583565"/>
          </a:xfrm>
          <a:prstGeom prst="rect">
            <a:avLst/>
          </a:prstGeom>
          <a:noFill/>
          <a:ln w="9525">
            <a:noFill/>
            <a:miter lim="800000"/>
          </a:ln>
        </p:spPr>
        <p:txBody>
          <a:bodyPr vert="horz" wrap="square" lIns="91440" tIns="45720" rIns="91440" bIns="45720" numCol="1" rtlCol="0" anchor="ctr" anchorCtr="0" compatLnSpc="1">
            <a:spAutoFit/>
          </a:bodyPr>
          <a:lstStyle/>
          <a:p>
            <a:pPr marL="0" marR="0" lvl="0" indent="0" algn="l" defTabSz="685800" rtl="0" eaLnBrk="1" fontAlgn="base" latinLnBrk="0" hangingPunct="1">
              <a:lnSpc>
                <a:spcPct val="100000"/>
              </a:lnSpc>
              <a:spcBef>
                <a:spcPct val="0"/>
              </a:spcBef>
              <a:spcAft>
                <a:spcPct val="0"/>
              </a:spcAft>
              <a:buClrTx/>
              <a:buSzTx/>
              <a:buFontTx/>
              <a:buNone/>
              <a:defRPr/>
            </a:pPr>
            <a:r>
              <a:rPr kumimoji="0" lang="en-US" altLang="zh-CN" sz="3200" b="1" i="0" u="none" strike="noStrike" kern="1200" cap="none" spc="0" normalizeH="0" baseline="0" noProof="0">
                <a:ln>
                  <a:noFill/>
                </a:ln>
                <a:solidFill>
                  <a:srgbClr val="377D6C"/>
                </a:solidFill>
                <a:effectLst/>
                <a:uLnTx/>
                <a:uFillTx/>
                <a:latin typeface="Poppins" pitchFamily="2" charset="0"/>
                <a:ea typeface="思源黑体 CN Normal" panose="020B0400000000000000" pitchFamily="34" charset="-122"/>
                <a:cs typeface="Poppins" pitchFamily="2" charset="0"/>
              </a:rPr>
              <a:t>ICH Q5A(R2)-</a:t>
            </a:r>
            <a:r>
              <a:rPr kumimoji="0" lang="zh-CN" altLang="en-US" sz="3200" b="1" i="0" u="none" strike="noStrike" kern="1200" cap="none" spc="0" normalizeH="0" baseline="0" noProof="0">
                <a:ln>
                  <a:noFill/>
                </a:ln>
                <a:solidFill>
                  <a:srgbClr val="377D6C"/>
                </a:solidFill>
                <a:effectLst/>
                <a:uLnTx/>
                <a:uFillTx/>
                <a:latin typeface="Poppins" pitchFamily="2" charset="0"/>
                <a:ea typeface="思源黑体 CN Normal" panose="020B0400000000000000" pitchFamily="34" charset="-122"/>
                <a:cs typeface="Poppins" pitchFamily="2" charset="0"/>
                <a:sym typeface="+mn-ea"/>
              </a:rPr>
              <a:t>平台验证</a:t>
            </a:r>
            <a:endParaRPr kumimoji="0" lang="zh-CN" altLang="en-US" sz="3200" b="1" i="0" u="none" strike="noStrike" kern="1200" cap="none" spc="0" normalizeH="0" baseline="0" noProof="0" dirty="0">
              <a:ln>
                <a:noFill/>
              </a:ln>
              <a:solidFill>
                <a:srgbClr val="377D6C"/>
              </a:solidFill>
              <a:effectLst/>
              <a:uLnTx/>
              <a:uFillTx/>
              <a:latin typeface="Poppins" pitchFamily="2" charset="0"/>
              <a:ea typeface="思源黑体 CN Normal" panose="020B0400000000000000" pitchFamily="34" charset="-122"/>
              <a:cs typeface="Poppins" pitchFamily="2" charset="0"/>
            </a:endParaRP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txBox="1">
            <a:spLocks noGrp="1"/>
          </p:cNvSpPr>
          <p:nvPr>
            <p:ph type="title"/>
          </p:nvPr>
        </p:nvSpPr>
        <p:spPr>
          <a:xfrm>
            <a:off x="457200" y="547370"/>
            <a:ext cx="7162800" cy="583565"/>
          </a:xfrm>
          <a:prstGeom prst="rect">
            <a:avLst/>
          </a:prstGeom>
          <a:noFill/>
        </p:spPr>
        <p:txBody>
          <a:bodyPr wrap="square" rtlCol="0">
            <a:spAutoFit/>
          </a:bodyPr>
          <a:lstStyle/>
          <a:p>
            <a:pPr defTabSz="685800"/>
            <a:r>
              <a:rPr lang="en-US" altLang="zh-CN" sz="3200" b="1" dirty="0">
                <a:solidFill>
                  <a:srgbClr val="377D6C"/>
                </a:solidFill>
                <a:latin typeface="Poppins" pitchFamily="2" charset="0"/>
                <a:ea typeface="思源黑体 CN Regular" pitchFamily="34" charset="-122"/>
                <a:cs typeface="Poppins" pitchFamily="2" charset="0"/>
              </a:rPr>
              <a:t>ICH Q5A(R2)-</a:t>
            </a:r>
            <a:r>
              <a:rPr lang="zh-CN" altLang="en-US" sz="3200" b="1" dirty="0">
                <a:solidFill>
                  <a:srgbClr val="377D6C"/>
                </a:solidFill>
                <a:latin typeface="Poppins" pitchFamily="2" charset="0"/>
                <a:ea typeface="思源黑体 CN Regular" pitchFamily="34" charset="-122"/>
                <a:cs typeface="Poppins" pitchFamily="2" charset="0"/>
                <a:sym typeface="+mn-ea"/>
              </a:rPr>
              <a:t>平台验证</a:t>
            </a:r>
            <a:endParaRPr lang="zh-CN" altLang="en-US" sz="3200" b="1" dirty="0">
              <a:solidFill>
                <a:srgbClr val="377D6C"/>
              </a:solidFill>
              <a:latin typeface="Poppins" pitchFamily="2" charset="0"/>
              <a:ea typeface="思源黑体 CN Regular" pitchFamily="34" charset="-122"/>
              <a:cs typeface="Poppins" pitchFamily="2" charset="0"/>
            </a:endParaRPr>
          </a:p>
        </p:txBody>
      </p:sp>
      <p:sp>
        <p:nvSpPr>
          <p:cNvPr id="5" name="椭圆 4"/>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pic>
        <p:nvPicPr>
          <p:cNvPr id="10" name="图片 9"/>
          <p:cNvPicPr>
            <a:picLocks noChangeAspect="1"/>
          </p:cNvPicPr>
          <p:nvPr>
            <p:custDataLst>
              <p:tags r:id="rId2"/>
            </p:custDataLst>
          </p:nvPr>
        </p:nvPicPr>
        <p:blipFill>
          <a:blip r:embed="rId3" cstate="print"/>
          <a:srcRect t="5215" b="25012"/>
          <a:stretch>
            <a:fillRect/>
          </a:stretch>
        </p:blipFill>
        <p:spPr>
          <a:xfrm>
            <a:off x="5796136" y="1491630"/>
            <a:ext cx="3147695" cy="2880360"/>
          </a:xfrm>
          <a:prstGeom prst="rect">
            <a:avLst/>
          </a:prstGeom>
        </p:spPr>
      </p:pic>
      <p:sp>
        <p:nvSpPr>
          <p:cNvPr id="7" name="矩形 6"/>
          <p:cNvSpPr/>
          <p:nvPr/>
        </p:nvSpPr>
        <p:spPr>
          <a:xfrm>
            <a:off x="323528" y="1635646"/>
            <a:ext cx="5256584" cy="2215991"/>
          </a:xfrm>
          <a:prstGeom prst="rect">
            <a:avLst/>
          </a:prstGeom>
        </p:spPr>
        <p:txBody>
          <a:bodyPr wrap="square">
            <a:spAutoFit/>
          </a:bodyPr>
          <a:lstStyle/>
          <a:p>
            <a:pPr>
              <a:buFont typeface="Wingdings" panose="05000000000000000000" pitchFamily="2" charset="2"/>
              <a:buChar char="u"/>
            </a:pPr>
            <a:r>
              <a:rPr lang="zh-CN" altLang="en-US" sz="1600" b="1" dirty="0">
                <a:solidFill>
                  <a:srgbClr val="377D6C"/>
                </a:solidFill>
                <a:latin typeface="Poppins" pitchFamily="2" charset="0"/>
                <a:ea typeface="思源黑体 CN Regular" pitchFamily="34" charset="-122"/>
                <a:cs typeface="Poppins" pitchFamily="2" charset="0"/>
              </a:rPr>
              <a:t>平台验证示例</a:t>
            </a:r>
            <a:endParaRPr lang="en-US" altLang="zh-CN" sz="1600" b="1" dirty="0">
              <a:solidFill>
                <a:srgbClr val="377D6C"/>
              </a:solidFill>
              <a:latin typeface="Poppins" pitchFamily="2" charset="0"/>
              <a:ea typeface="思源黑体 CN Regular" pitchFamily="34" charset="-122"/>
              <a:cs typeface="Poppins" pitchFamily="2" charset="0"/>
            </a:endParaRPr>
          </a:p>
          <a:p>
            <a:pPr>
              <a:buFont typeface="Wingdings" panose="05000000000000000000" pitchFamily="2" charset="2"/>
              <a:buChar char="u"/>
            </a:pPr>
            <a:endParaRPr lang="zh-CN" altLang="en-US" sz="1600" b="1" dirty="0">
              <a:solidFill>
                <a:srgbClr val="377D6C"/>
              </a:solidFill>
              <a:latin typeface="Poppins" pitchFamily="2" charset="0"/>
              <a:ea typeface="思源黑体 CN Regular" pitchFamily="34" charset="-122"/>
              <a:cs typeface="Poppins" pitchFamily="2" charset="0"/>
            </a:endParaRPr>
          </a:p>
          <a:p>
            <a:r>
              <a:rPr lang="en-US" altLang="zh-CN" sz="1600" b="1" dirty="0">
                <a:latin typeface="Poppins" pitchFamily="2" charset="0"/>
                <a:ea typeface="思源黑体 CN Regular" pitchFamily="34" charset="-122"/>
                <a:cs typeface="Poppins" pitchFamily="2" charset="0"/>
              </a:rPr>
              <a:t>&gt; </a:t>
            </a:r>
            <a:r>
              <a:rPr lang="zh-CN" altLang="en-US" sz="1600" b="1" dirty="0">
                <a:latin typeface="Poppins" pitchFamily="2" charset="0"/>
                <a:ea typeface="思源黑体 CN Regular" pitchFamily="34" charset="-122"/>
                <a:cs typeface="Poppins" pitchFamily="2" charset="0"/>
              </a:rPr>
              <a:t>洗涤剂灭活</a:t>
            </a:r>
            <a:endParaRPr lang="zh-CN" altLang="en-US" sz="1600" b="1" dirty="0">
              <a:latin typeface="Poppins" pitchFamily="2" charset="0"/>
              <a:ea typeface="思源黑体 CN Regular" pitchFamily="34" charset="-122"/>
              <a:cs typeface="Poppins" pitchFamily="2" charset="0"/>
            </a:endParaRPr>
          </a:p>
          <a:p>
            <a:r>
              <a:rPr lang="zh-CN" altLang="en-US" sz="1400" dirty="0">
                <a:latin typeface="Poppins" pitchFamily="2" charset="0"/>
                <a:ea typeface="思源黑体 CN Regular" pitchFamily="34" charset="-122"/>
                <a:cs typeface="Poppins" pitchFamily="2" charset="0"/>
              </a:rPr>
              <a:t>高影响：洗涤剂浓度、处理时间、温度、预过滤</a:t>
            </a:r>
            <a:endParaRPr lang="zh-CN" altLang="en-US" sz="1400" dirty="0">
              <a:latin typeface="Poppins" pitchFamily="2" charset="0"/>
              <a:ea typeface="思源黑体 CN Regular" pitchFamily="34" charset="-122"/>
              <a:cs typeface="Poppins" pitchFamily="2" charset="0"/>
            </a:endParaRPr>
          </a:p>
          <a:p>
            <a:r>
              <a:rPr lang="zh-CN" altLang="en-US" sz="1400" dirty="0">
                <a:latin typeface="Poppins" pitchFamily="2" charset="0"/>
                <a:ea typeface="思源黑体 CN Regular" pitchFamily="34" charset="-122"/>
                <a:cs typeface="Poppins" pitchFamily="2" charset="0"/>
              </a:rPr>
              <a:t>如≥</a:t>
            </a:r>
            <a:r>
              <a:rPr lang="en-US" altLang="zh-CN" sz="1400" dirty="0">
                <a:latin typeface="Poppins" pitchFamily="2" charset="0"/>
                <a:ea typeface="思源黑体 CN Regular" pitchFamily="34" charset="-122"/>
                <a:cs typeface="Poppins" pitchFamily="2" charset="0"/>
              </a:rPr>
              <a:t>15℃ </a:t>
            </a:r>
            <a:r>
              <a:rPr lang="zh-CN" altLang="en-US" sz="1400" dirty="0">
                <a:latin typeface="Poppins" pitchFamily="2" charset="0"/>
                <a:ea typeface="思源黑体 CN Regular" pitchFamily="34" charset="-122"/>
                <a:cs typeface="Poppins" pitchFamily="2" charset="0"/>
              </a:rPr>
              <a:t>、≥</a:t>
            </a:r>
            <a:r>
              <a:rPr lang="en-US" altLang="zh-CN" sz="1400" dirty="0">
                <a:latin typeface="Poppins" pitchFamily="2" charset="0"/>
                <a:ea typeface="思源黑体 CN Regular" pitchFamily="34" charset="-122"/>
                <a:cs typeface="Poppins" pitchFamily="2" charset="0"/>
              </a:rPr>
              <a:t>0.5% Triton X-100 </a:t>
            </a:r>
            <a:r>
              <a:rPr lang="zh-CN" altLang="en-US" sz="1400" dirty="0">
                <a:latin typeface="Poppins" pitchFamily="2" charset="0"/>
                <a:ea typeface="思源黑体 CN Regular" pitchFamily="34" charset="-122"/>
                <a:cs typeface="Poppins" pitchFamily="2" charset="0"/>
              </a:rPr>
              <a:t>对澄清 </a:t>
            </a:r>
            <a:r>
              <a:rPr lang="en-US" altLang="zh-CN" sz="1400" dirty="0">
                <a:latin typeface="Poppins" pitchFamily="2" charset="0"/>
                <a:ea typeface="思源黑体 CN Regular" pitchFamily="34" charset="-122"/>
                <a:cs typeface="Poppins" pitchFamily="2" charset="0"/>
              </a:rPr>
              <a:t>HCCF </a:t>
            </a:r>
            <a:r>
              <a:rPr lang="zh-CN" altLang="en-US" sz="1400" dirty="0">
                <a:latin typeface="Poppins" pitchFamily="2" charset="0"/>
                <a:ea typeface="思源黑体 CN Regular" pitchFamily="34" charset="-122"/>
                <a:cs typeface="Poppins" pitchFamily="2" charset="0"/>
              </a:rPr>
              <a:t>进行≥</a:t>
            </a:r>
            <a:r>
              <a:rPr lang="en-US" altLang="zh-CN" sz="1400" dirty="0">
                <a:latin typeface="Poppins" pitchFamily="2" charset="0"/>
                <a:ea typeface="思源黑体 CN Regular" pitchFamily="34" charset="-122"/>
                <a:cs typeface="Poppins" pitchFamily="2" charset="0"/>
              </a:rPr>
              <a:t>60 min</a:t>
            </a:r>
            <a:r>
              <a:rPr lang="zh-CN" altLang="en-US" sz="1400" dirty="0">
                <a:latin typeface="Poppins" pitchFamily="2" charset="0"/>
                <a:ea typeface="思源黑体 CN Regular" pitchFamily="34" charset="-122"/>
                <a:cs typeface="Poppins" pitchFamily="2" charset="0"/>
              </a:rPr>
              <a:t>的处理，可有效灭活多种细胞培养衍生产品 </a:t>
            </a:r>
            <a:r>
              <a:rPr lang="en-US" altLang="zh-CN" sz="1400" dirty="0">
                <a:latin typeface="Poppins" pitchFamily="2" charset="0"/>
                <a:ea typeface="思源黑体 CN Regular" pitchFamily="34" charset="-122"/>
                <a:cs typeface="Poppins" pitchFamily="2" charset="0"/>
              </a:rPr>
              <a:t>X-</a:t>
            </a:r>
            <a:r>
              <a:rPr lang="en-US" altLang="zh-CN" sz="1400" dirty="0" err="1">
                <a:latin typeface="Poppins" pitchFamily="2" charset="0"/>
                <a:ea typeface="思源黑体 CN Regular" pitchFamily="34" charset="-122"/>
                <a:cs typeface="Poppins" pitchFamily="2" charset="0"/>
              </a:rPr>
              <a:t>MuLv</a:t>
            </a:r>
            <a:endParaRPr lang="zh-CN" altLang="en-US" sz="1400" dirty="0">
              <a:latin typeface="Poppins" pitchFamily="2" charset="0"/>
              <a:ea typeface="思源黑体 CN Regular" pitchFamily="34" charset="-122"/>
              <a:cs typeface="Poppins" pitchFamily="2" charset="0"/>
            </a:endParaRPr>
          </a:p>
          <a:p>
            <a:endParaRPr lang="zh-CN" altLang="en-US" sz="1600" dirty="0">
              <a:latin typeface="Poppins" pitchFamily="2" charset="0"/>
              <a:ea typeface="思源黑体 CN Regular" pitchFamily="34" charset="-122"/>
              <a:cs typeface="Poppins" pitchFamily="2" charset="0"/>
            </a:endParaRPr>
          </a:p>
          <a:p>
            <a:r>
              <a:rPr lang="en-US" altLang="zh-CN" sz="1600" b="1" dirty="0">
                <a:latin typeface="Poppins" pitchFamily="2" charset="0"/>
                <a:ea typeface="思源黑体 CN Regular" pitchFamily="34" charset="-122"/>
                <a:cs typeface="Poppins" pitchFamily="2" charset="0"/>
              </a:rPr>
              <a:t>&gt; </a:t>
            </a:r>
            <a:r>
              <a:rPr lang="zh-CN" altLang="en-US" sz="1600" b="1" dirty="0">
                <a:latin typeface="Poppins" pitchFamily="2" charset="0"/>
                <a:ea typeface="思源黑体 CN Regular" pitchFamily="34" charset="-122"/>
                <a:cs typeface="Poppins" pitchFamily="2" charset="0"/>
              </a:rPr>
              <a:t>通过平台验证方式或可代替试验方式，证明新产品对应的工艺为有效的病毒灭活工艺</a:t>
            </a:r>
            <a:endParaRPr lang="zh-CN" altLang="en-US" sz="1600" b="1" dirty="0">
              <a:latin typeface="Poppins" pitchFamily="2" charset="0"/>
              <a:ea typeface="思源黑体 CN Regular" pitchFamily="34" charset="-122"/>
              <a:cs typeface="Poppins" pitchFamily="2" charset="0"/>
            </a:endParaRPr>
          </a:p>
        </p:txBody>
      </p:sp>
      <p:sp>
        <p:nvSpPr>
          <p:cNvPr id="8" name="TextBox 7"/>
          <p:cNvSpPr txBox="1"/>
          <p:nvPr/>
        </p:nvSpPr>
        <p:spPr>
          <a:xfrm>
            <a:off x="6660232" y="4733701"/>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endParaRP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txBox="1">
            <a:spLocks noGrp="1"/>
          </p:cNvSpPr>
          <p:nvPr>
            <p:ph type="title"/>
          </p:nvPr>
        </p:nvSpPr>
        <p:spPr>
          <a:xfrm>
            <a:off x="457200" y="547370"/>
            <a:ext cx="7162800" cy="583565"/>
          </a:xfrm>
          <a:prstGeom prst="rect">
            <a:avLst/>
          </a:prstGeom>
          <a:noFill/>
        </p:spPr>
        <p:txBody>
          <a:bodyPr wrap="square" rtlCol="0">
            <a:spAutoFit/>
          </a:bodyPr>
          <a:lstStyle/>
          <a:p>
            <a:pPr defTabSz="685800"/>
            <a:r>
              <a:rPr lang="en-US" altLang="zh-CN" sz="3200" b="1" dirty="0">
                <a:solidFill>
                  <a:srgbClr val="377D6C"/>
                </a:solidFill>
                <a:latin typeface="Poppins" pitchFamily="2" charset="0"/>
                <a:ea typeface="思源黑体 CN Normal" panose="020B0400000000000000" pitchFamily="34" charset="-122"/>
                <a:cs typeface="Poppins" pitchFamily="2" charset="0"/>
              </a:rPr>
              <a:t>ICH Q5A(R2)-</a:t>
            </a:r>
            <a:r>
              <a:rPr lang="zh-CN" altLang="en-US" sz="3200" b="1" dirty="0">
                <a:solidFill>
                  <a:srgbClr val="377D6C"/>
                </a:solidFill>
                <a:latin typeface="Poppins" pitchFamily="2" charset="0"/>
                <a:ea typeface="思源黑体 CN Normal" panose="020B0400000000000000" pitchFamily="34" charset="-122"/>
                <a:cs typeface="Poppins" pitchFamily="2" charset="0"/>
                <a:sym typeface="+mn-ea"/>
              </a:rPr>
              <a:t>平台验证</a:t>
            </a:r>
            <a:endParaRPr lang="zh-CN" altLang="en-US" sz="3200" b="1" dirty="0">
              <a:solidFill>
                <a:srgbClr val="377D6C"/>
              </a:solidFill>
              <a:latin typeface="Poppins" pitchFamily="2" charset="0"/>
              <a:ea typeface="思源黑体 CN Normal" panose="020B0400000000000000" pitchFamily="34" charset="-122"/>
              <a:cs typeface="Poppins" pitchFamily="2" charset="0"/>
            </a:endParaRPr>
          </a:p>
        </p:txBody>
      </p:sp>
      <p:sp>
        <p:nvSpPr>
          <p:cNvPr id="5" name="椭圆 4"/>
          <p:cNvSpPr/>
          <p:nvPr/>
        </p:nvSpPr>
        <p:spPr>
          <a:xfrm>
            <a:off x="9469120" y="-92710"/>
            <a:ext cx="756285" cy="786765"/>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pic>
        <p:nvPicPr>
          <p:cNvPr id="11" name="图片 10"/>
          <p:cNvPicPr>
            <a:picLocks noChangeAspect="1"/>
          </p:cNvPicPr>
          <p:nvPr>
            <p:custDataLst>
              <p:tags r:id="rId2"/>
            </p:custDataLst>
          </p:nvPr>
        </p:nvPicPr>
        <p:blipFill>
          <a:blip r:embed="rId3" cstate="print"/>
          <a:srcRect b="13186"/>
          <a:stretch>
            <a:fillRect/>
          </a:stretch>
        </p:blipFill>
        <p:spPr>
          <a:xfrm>
            <a:off x="5292090" y="1419860"/>
            <a:ext cx="3265805" cy="2499995"/>
          </a:xfrm>
          <a:prstGeom prst="rect">
            <a:avLst/>
          </a:prstGeom>
        </p:spPr>
      </p:pic>
      <p:sp>
        <p:nvSpPr>
          <p:cNvPr id="12" name="椭圆 11"/>
          <p:cNvSpPr/>
          <p:nvPr>
            <p:custDataLst>
              <p:tags r:id="rId4"/>
            </p:custDataLst>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51520" y="1347614"/>
            <a:ext cx="4896544" cy="2215991"/>
          </a:xfrm>
          <a:prstGeom prst="rect">
            <a:avLst/>
          </a:prstGeom>
        </p:spPr>
        <p:txBody>
          <a:bodyPr wrap="square">
            <a:spAutoFit/>
          </a:bodyPr>
          <a:lstStyle/>
          <a:p>
            <a:pPr>
              <a:buFont typeface="Wingdings" panose="05000000000000000000" pitchFamily="2" charset="2"/>
              <a:buChar char="u"/>
            </a:pPr>
            <a:r>
              <a:rPr lang="zh-CN" altLang="en-US" sz="1600" b="1" dirty="0">
                <a:solidFill>
                  <a:srgbClr val="377D6C"/>
                </a:solidFill>
                <a:latin typeface="Poppins" pitchFamily="2" charset="0"/>
                <a:ea typeface="思源黑体 CN Regular" pitchFamily="34" charset="-122"/>
                <a:cs typeface="Poppins" pitchFamily="2" charset="0"/>
              </a:rPr>
              <a:t>平台验证示例</a:t>
            </a:r>
            <a:endParaRPr lang="en-US" altLang="zh-CN" sz="1600" b="1" dirty="0">
              <a:solidFill>
                <a:srgbClr val="377D6C"/>
              </a:solidFill>
              <a:latin typeface="Poppins" pitchFamily="2" charset="0"/>
              <a:ea typeface="思源黑体 CN Regular" pitchFamily="34" charset="-122"/>
              <a:cs typeface="Poppins" pitchFamily="2" charset="0"/>
            </a:endParaRPr>
          </a:p>
          <a:p>
            <a:endParaRPr lang="zh-CN" altLang="en-US" sz="1600" dirty="0">
              <a:latin typeface="Poppins" pitchFamily="2" charset="0"/>
              <a:ea typeface="思源黑体 CN Regular" pitchFamily="34" charset="-122"/>
              <a:cs typeface="Poppins" pitchFamily="2" charset="0"/>
            </a:endParaRPr>
          </a:p>
          <a:p>
            <a:r>
              <a:rPr lang="en-US" altLang="zh-CN" sz="1600" b="1" dirty="0">
                <a:latin typeface="Poppins" pitchFamily="2" charset="0"/>
                <a:ea typeface="思源黑体 CN Regular" pitchFamily="34" charset="-122"/>
                <a:cs typeface="Poppins" pitchFamily="2" charset="0"/>
              </a:rPr>
              <a:t>&gt; </a:t>
            </a:r>
            <a:r>
              <a:rPr lang="zh-CN" altLang="en-US" sz="1600" b="1" dirty="0">
                <a:latin typeface="Poppins" pitchFamily="2" charset="0"/>
                <a:ea typeface="思源黑体 CN Regular" pitchFamily="34" charset="-122"/>
                <a:cs typeface="Poppins" pitchFamily="2" charset="0"/>
              </a:rPr>
              <a:t>低</a:t>
            </a:r>
            <a:r>
              <a:rPr lang="en-US" altLang="zh-CN" sz="1600" b="1" dirty="0">
                <a:latin typeface="Poppins" pitchFamily="2" charset="0"/>
                <a:ea typeface="思源黑体 CN Regular" pitchFamily="34" charset="-122"/>
                <a:cs typeface="Poppins" pitchFamily="2" charset="0"/>
              </a:rPr>
              <a:t>pH</a:t>
            </a:r>
            <a:r>
              <a:rPr lang="zh-CN" altLang="en-US" sz="1600" b="1" dirty="0">
                <a:latin typeface="Poppins" pitchFamily="2" charset="0"/>
                <a:ea typeface="思源黑体 CN Regular" pitchFamily="34" charset="-122"/>
                <a:cs typeface="Poppins" pitchFamily="2" charset="0"/>
              </a:rPr>
              <a:t>孵育</a:t>
            </a:r>
            <a:endParaRPr lang="zh-CN" altLang="en-US" sz="1600" b="1" dirty="0">
              <a:latin typeface="Poppins" pitchFamily="2" charset="0"/>
              <a:ea typeface="思源黑体 CN Regular" pitchFamily="34" charset="-122"/>
              <a:cs typeface="Poppins" pitchFamily="2" charset="0"/>
            </a:endParaRPr>
          </a:p>
          <a:p>
            <a:r>
              <a:rPr lang="zh-CN" altLang="en-US" sz="1400" dirty="0">
                <a:latin typeface="Poppins" pitchFamily="2" charset="0"/>
                <a:ea typeface="思源黑体 CN Regular" pitchFamily="34" charset="-122"/>
                <a:cs typeface="Poppins" pitchFamily="2" charset="0"/>
              </a:rPr>
              <a:t>高影响：</a:t>
            </a:r>
            <a:r>
              <a:rPr lang="en-US" altLang="zh-CN" sz="1400" dirty="0">
                <a:latin typeface="Poppins" pitchFamily="2" charset="0"/>
                <a:ea typeface="思源黑体 CN Regular" pitchFamily="34" charset="-122"/>
                <a:cs typeface="Poppins" pitchFamily="2" charset="0"/>
              </a:rPr>
              <a:t>pH</a:t>
            </a:r>
            <a:r>
              <a:rPr lang="zh-CN" altLang="en-US" sz="1400" dirty="0">
                <a:latin typeface="Poppins" pitchFamily="2" charset="0"/>
                <a:ea typeface="思源黑体 CN Regular" pitchFamily="34" charset="-122"/>
                <a:cs typeface="Poppins" pitchFamily="2" charset="0"/>
              </a:rPr>
              <a:t>、孵育时间、温度、缓冲液成分</a:t>
            </a:r>
            <a:endParaRPr lang="zh-CN" altLang="en-US" sz="1400" dirty="0">
              <a:latin typeface="Poppins" pitchFamily="2" charset="0"/>
              <a:ea typeface="思源黑体 CN Regular" pitchFamily="34" charset="-122"/>
              <a:cs typeface="Poppins" pitchFamily="2" charset="0"/>
            </a:endParaRPr>
          </a:p>
          <a:p>
            <a:r>
              <a:rPr lang="zh-CN" altLang="en-US" sz="1400" dirty="0">
                <a:latin typeface="Poppins" pitchFamily="2" charset="0"/>
                <a:ea typeface="思源黑体 CN Regular" pitchFamily="34" charset="-122"/>
                <a:cs typeface="Poppins" pitchFamily="2" charset="0"/>
              </a:rPr>
              <a:t>如</a:t>
            </a:r>
            <a:r>
              <a:rPr lang="en-US" altLang="zh-CN" sz="1400" dirty="0">
                <a:latin typeface="Poppins" pitchFamily="2" charset="0"/>
                <a:ea typeface="思源黑体 CN Regular" pitchFamily="34" charset="-122"/>
                <a:cs typeface="Poppins" pitchFamily="2" charset="0"/>
              </a:rPr>
              <a:t>pH ≤3.6</a:t>
            </a:r>
            <a:r>
              <a:rPr lang="zh-CN" altLang="en-US" sz="1400" dirty="0">
                <a:latin typeface="Poppins" pitchFamily="2" charset="0"/>
                <a:ea typeface="思源黑体 CN Regular" pitchFamily="34" charset="-122"/>
                <a:cs typeface="Poppins" pitchFamily="2" charset="0"/>
              </a:rPr>
              <a:t>、≥</a:t>
            </a:r>
            <a:r>
              <a:rPr lang="en-US" altLang="zh-CN" sz="1400" dirty="0">
                <a:latin typeface="Poppins" pitchFamily="2" charset="0"/>
                <a:ea typeface="思源黑体 CN Regular" pitchFamily="34" charset="-122"/>
                <a:cs typeface="Poppins" pitchFamily="2" charset="0"/>
              </a:rPr>
              <a:t>15℃</a:t>
            </a:r>
            <a:r>
              <a:rPr lang="zh-CN" altLang="en-US" sz="1400" dirty="0">
                <a:latin typeface="Poppins" pitchFamily="2" charset="0"/>
                <a:ea typeface="思源黑体 CN Regular" pitchFamily="34" charset="-122"/>
                <a:cs typeface="Poppins" pitchFamily="2" charset="0"/>
              </a:rPr>
              <a:t>、≤</a:t>
            </a:r>
            <a:r>
              <a:rPr lang="en-US" altLang="zh-CN" sz="1400" dirty="0">
                <a:latin typeface="Poppins" pitchFamily="2" charset="0"/>
                <a:ea typeface="思源黑体 CN Regular" pitchFamily="34" charset="-122"/>
                <a:cs typeface="Poppins" pitchFamily="2" charset="0"/>
              </a:rPr>
              <a:t>500 </a:t>
            </a:r>
            <a:r>
              <a:rPr lang="en-US" altLang="zh-CN" sz="1400" dirty="0" err="1">
                <a:latin typeface="Poppins" pitchFamily="2" charset="0"/>
                <a:ea typeface="思源黑体 CN Regular" pitchFamily="34" charset="-122"/>
                <a:cs typeface="Poppins" pitchFamily="2" charset="0"/>
              </a:rPr>
              <a:t>mmol</a:t>
            </a:r>
            <a:r>
              <a:rPr lang="en-US" altLang="zh-CN" sz="1400" dirty="0">
                <a:latin typeface="Poppins" pitchFamily="2" charset="0"/>
                <a:ea typeface="思源黑体 CN Regular" pitchFamily="34" charset="-122"/>
                <a:cs typeface="Poppins" pitchFamily="2" charset="0"/>
              </a:rPr>
              <a:t>/L </a:t>
            </a:r>
            <a:r>
              <a:rPr lang="en-US" altLang="zh-CN" sz="1400" dirty="0" err="1">
                <a:latin typeface="Poppins" pitchFamily="2" charset="0"/>
                <a:ea typeface="思源黑体 CN Regular" pitchFamily="34" charset="-122"/>
                <a:cs typeface="Poppins" pitchFamily="2" charset="0"/>
              </a:rPr>
              <a:t>NaCl</a:t>
            </a:r>
            <a:r>
              <a:rPr lang="zh-CN" altLang="en-US" sz="1400" dirty="0">
                <a:latin typeface="Poppins" pitchFamily="2" charset="0"/>
                <a:ea typeface="思源黑体 CN Regular" pitchFamily="34" charset="-122"/>
                <a:cs typeface="Poppins" pitchFamily="2" charset="0"/>
              </a:rPr>
              <a:t>浓度下，≥</a:t>
            </a:r>
            <a:r>
              <a:rPr lang="en-US" altLang="zh-CN" sz="1400" dirty="0">
                <a:latin typeface="Poppins" pitchFamily="2" charset="0"/>
                <a:ea typeface="思源黑体 CN Regular" pitchFamily="34" charset="-122"/>
                <a:cs typeface="Poppins" pitchFamily="2" charset="0"/>
              </a:rPr>
              <a:t>30 </a:t>
            </a:r>
            <a:r>
              <a:rPr lang="zh-CN" altLang="en-US" sz="1400" dirty="0">
                <a:latin typeface="Poppins" pitchFamily="2" charset="0"/>
                <a:ea typeface="思源黑体 CN Regular" pitchFamily="34" charset="-122"/>
                <a:cs typeface="Poppins" pitchFamily="2" charset="0"/>
              </a:rPr>
              <a:t>分钟的低 </a:t>
            </a:r>
            <a:r>
              <a:rPr lang="en-US" altLang="zh-CN" sz="1400" dirty="0">
                <a:latin typeface="Poppins" pitchFamily="2" charset="0"/>
                <a:ea typeface="思源黑体 CN Regular" pitchFamily="34" charset="-122"/>
                <a:cs typeface="Poppins" pitchFamily="2" charset="0"/>
              </a:rPr>
              <a:t>pH </a:t>
            </a:r>
            <a:r>
              <a:rPr lang="zh-CN" altLang="en-US" sz="1400" dirty="0">
                <a:latin typeface="Poppins" pitchFamily="2" charset="0"/>
                <a:ea typeface="思源黑体 CN Regular" pitchFamily="34" charset="-122"/>
                <a:cs typeface="Poppins" pitchFamily="2" charset="0"/>
              </a:rPr>
              <a:t>处理可有效灭活 </a:t>
            </a:r>
            <a:r>
              <a:rPr lang="en-US" altLang="zh-CN" sz="1400" dirty="0">
                <a:latin typeface="Poppins" pitchFamily="2" charset="0"/>
                <a:ea typeface="思源黑体 CN Regular" pitchFamily="34" charset="-122"/>
                <a:cs typeface="Poppins" pitchFamily="2" charset="0"/>
              </a:rPr>
              <a:t>X-</a:t>
            </a:r>
            <a:r>
              <a:rPr lang="en-US" altLang="zh-CN" sz="1400" dirty="0" err="1">
                <a:latin typeface="Poppins" pitchFamily="2" charset="0"/>
                <a:ea typeface="思源黑体 CN Regular" pitchFamily="34" charset="-122"/>
                <a:cs typeface="Poppins" pitchFamily="2" charset="0"/>
              </a:rPr>
              <a:t>MuLv</a:t>
            </a:r>
            <a:endParaRPr lang="zh-CN" altLang="en-US" sz="1400" dirty="0">
              <a:latin typeface="Poppins" pitchFamily="2" charset="0"/>
              <a:ea typeface="思源黑体 CN Regular" pitchFamily="34" charset="-122"/>
              <a:cs typeface="Poppins" pitchFamily="2" charset="0"/>
            </a:endParaRPr>
          </a:p>
          <a:p>
            <a:endParaRPr lang="zh-CN" altLang="en-US" sz="1600" b="1" dirty="0">
              <a:latin typeface="Poppins" pitchFamily="2" charset="0"/>
              <a:ea typeface="思源黑体 CN Regular" pitchFamily="34" charset="-122"/>
              <a:cs typeface="Poppins" pitchFamily="2" charset="0"/>
            </a:endParaRPr>
          </a:p>
          <a:p>
            <a:r>
              <a:rPr lang="en-US" altLang="zh-CN" sz="1600" b="1" dirty="0">
                <a:latin typeface="Poppins" pitchFamily="2" charset="0"/>
                <a:ea typeface="思源黑体 CN Regular" pitchFamily="34" charset="-122"/>
                <a:cs typeface="Poppins" pitchFamily="2" charset="0"/>
              </a:rPr>
              <a:t>&gt; </a:t>
            </a:r>
            <a:r>
              <a:rPr lang="zh-CN" altLang="en-US" sz="1600" b="1" dirty="0">
                <a:latin typeface="Poppins" pitchFamily="2" charset="0"/>
                <a:ea typeface="思源黑体 CN Regular" pitchFamily="34" charset="-122"/>
                <a:cs typeface="Poppins" pitchFamily="2" charset="0"/>
              </a:rPr>
              <a:t>通过平台验证方式或可代替试验方式，证明</a:t>
            </a:r>
            <a:endParaRPr lang="zh-CN" altLang="en-US" sz="1600" b="1" dirty="0">
              <a:latin typeface="Poppins" pitchFamily="2" charset="0"/>
              <a:ea typeface="思源黑体 CN Regular" pitchFamily="34" charset="-122"/>
              <a:cs typeface="Poppins" pitchFamily="2" charset="0"/>
            </a:endParaRPr>
          </a:p>
          <a:p>
            <a:r>
              <a:rPr lang="zh-CN" altLang="en-US" sz="1600" b="1" dirty="0">
                <a:latin typeface="Poppins" pitchFamily="2" charset="0"/>
                <a:ea typeface="思源黑体 CN Regular" pitchFamily="34" charset="-122"/>
                <a:cs typeface="Poppins" pitchFamily="2" charset="0"/>
              </a:rPr>
              <a:t>新产品对应的工艺为有效的病毒灭活工艺</a:t>
            </a:r>
            <a:endParaRPr lang="zh-CN" altLang="en-US" sz="1600" b="1" dirty="0">
              <a:latin typeface="Poppins" pitchFamily="2" charset="0"/>
              <a:ea typeface="思源黑体 CN Regular" pitchFamily="34" charset="-122"/>
              <a:cs typeface="Poppins" pitchFamily="2" charset="0"/>
            </a:endParaRPr>
          </a:p>
        </p:txBody>
      </p:sp>
      <p:sp>
        <p:nvSpPr>
          <p:cNvPr id="8" name="TextBox 7"/>
          <p:cNvSpPr txBox="1"/>
          <p:nvPr/>
        </p:nvSpPr>
        <p:spPr>
          <a:xfrm>
            <a:off x="6660232" y="4733701"/>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endParaRP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txBox="1">
            <a:spLocks noGrp="1"/>
          </p:cNvSpPr>
          <p:nvPr>
            <p:ph type="title"/>
          </p:nvPr>
        </p:nvSpPr>
        <p:spPr>
          <a:xfrm>
            <a:off x="457200" y="547370"/>
            <a:ext cx="7162800" cy="583565"/>
          </a:xfrm>
          <a:prstGeom prst="rect">
            <a:avLst/>
          </a:prstGeom>
          <a:noFill/>
        </p:spPr>
        <p:txBody>
          <a:bodyPr wrap="square" rtlCol="0">
            <a:spAutoFit/>
          </a:bodyPr>
          <a:lstStyle/>
          <a:p>
            <a:pPr defTabSz="685800"/>
            <a:r>
              <a:rPr lang="en-US" altLang="zh-CN" sz="3200" b="1" dirty="0">
                <a:solidFill>
                  <a:srgbClr val="377D6C"/>
                </a:solidFill>
                <a:latin typeface="Poppins" pitchFamily="2" charset="0"/>
                <a:ea typeface="思源黑体 CN Regular" pitchFamily="34" charset="-122"/>
                <a:cs typeface="Poppins" pitchFamily="2" charset="0"/>
              </a:rPr>
              <a:t>ICH Q5A(R2)-</a:t>
            </a:r>
            <a:r>
              <a:rPr lang="zh-CN" altLang="en-US" sz="3200" b="1" dirty="0">
                <a:solidFill>
                  <a:srgbClr val="377D6C"/>
                </a:solidFill>
                <a:latin typeface="Poppins" pitchFamily="2" charset="0"/>
                <a:ea typeface="思源黑体 CN Regular" pitchFamily="34" charset="-122"/>
                <a:cs typeface="Poppins" pitchFamily="2" charset="0"/>
                <a:sym typeface="+mn-ea"/>
              </a:rPr>
              <a:t>平台验证</a:t>
            </a:r>
            <a:endParaRPr lang="zh-CN" altLang="en-US" sz="3200" b="1" dirty="0">
              <a:solidFill>
                <a:srgbClr val="377D6C"/>
              </a:solidFill>
              <a:latin typeface="Poppins" pitchFamily="2" charset="0"/>
              <a:ea typeface="思源黑体 CN Regular" pitchFamily="34" charset="-122"/>
              <a:cs typeface="Poppins" pitchFamily="2" charset="0"/>
            </a:endParaRPr>
          </a:p>
        </p:txBody>
      </p:sp>
      <p:pic>
        <p:nvPicPr>
          <p:cNvPr id="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grpSp>
        <p:nvGrpSpPr>
          <p:cNvPr id="14" name="组合 13"/>
          <p:cNvGrpSpPr>
            <a:grpSpLocks noChangeAspect="1"/>
          </p:cNvGrpSpPr>
          <p:nvPr/>
        </p:nvGrpSpPr>
        <p:grpSpPr>
          <a:xfrm>
            <a:off x="5652120" y="843558"/>
            <a:ext cx="3165475" cy="3904615"/>
            <a:chOff x="9251" y="1561"/>
            <a:chExt cx="5148" cy="6349"/>
          </a:xfrm>
        </p:grpSpPr>
        <p:pic>
          <p:nvPicPr>
            <p:cNvPr id="12" name="图片 11"/>
            <p:cNvPicPr>
              <a:picLocks noChangeAspect="1"/>
            </p:cNvPicPr>
            <p:nvPr>
              <p:custDataLst>
                <p:tags r:id="rId2"/>
              </p:custDataLst>
            </p:nvPr>
          </p:nvPicPr>
          <p:blipFill>
            <a:blip r:embed="rId3" cstate="print"/>
            <a:srcRect t="7901"/>
            <a:stretch>
              <a:fillRect/>
            </a:stretch>
          </p:blipFill>
          <p:spPr>
            <a:xfrm>
              <a:off x="9251" y="1744"/>
              <a:ext cx="5149" cy="6166"/>
            </a:xfrm>
            <a:prstGeom prst="rect">
              <a:avLst/>
            </a:prstGeom>
          </p:spPr>
        </p:pic>
        <p:pic>
          <p:nvPicPr>
            <p:cNvPr id="13" name="图片 12"/>
            <p:cNvPicPr>
              <a:picLocks noChangeAspect="1"/>
            </p:cNvPicPr>
            <p:nvPr>
              <p:custDataLst>
                <p:tags r:id="rId4"/>
              </p:custDataLst>
            </p:nvPr>
          </p:nvPicPr>
          <p:blipFill>
            <a:blip r:embed="rId5" cstate="print"/>
            <a:srcRect b="95017"/>
            <a:stretch>
              <a:fillRect/>
            </a:stretch>
          </p:blipFill>
          <p:spPr>
            <a:xfrm>
              <a:off x="9427" y="1561"/>
              <a:ext cx="4973" cy="219"/>
            </a:xfrm>
            <a:prstGeom prst="rect">
              <a:avLst/>
            </a:prstGeom>
          </p:spPr>
        </p:pic>
      </p:grpSp>
      <p:sp>
        <p:nvSpPr>
          <p:cNvPr id="9" name="矩形 8"/>
          <p:cNvSpPr/>
          <p:nvPr/>
        </p:nvSpPr>
        <p:spPr>
          <a:xfrm>
            <a:off x="251520" y="1419622"/>
            <a:ext cx="5328592" cy="2831544"/>
          </a:xfrm>
          <a:prstGeom prst="rect">
            <a:avLst/>
          </a:prstGeom>
        </p:spPr>
        <p:txBody>
          <a:bodyPr wrap="square">
            <a:spAutoFit/>
          </a:bodyPr>
          <a:lstStyle/>
          <a:p>
            <a:pPr>
              <a:buFont typeface="Wingdings" panose="05000000000000000000" pitchFamily="2" charset="2"/>
              <a:buChar char="u"/>
            </a:pPr>
            <a:r>
              <a:rPr lang="zh-CN" altLang="en-US" sz="1600" b="1" dirty="0">
                <a:solidFill>
                  <a:srgbClr val="377D6C"/>
                </a:solidFill>
                <a:latin typeface="Poppins" pitchFamily="2" charset="0"/>
                <a:ea typeface="思源黑体 CN Regular" pitchFamily="34" charset="-122"/>
                <a:cs typeface="Poppins" pitchFamily="2" charset="0"/>
              </a:rPr>
              <a:t>平台验证示例</a:t>
            </a:r>
            <a:endParaRPr lang="zh-CN" altLang="en-US" sz="1600" b="1" dirty="0">
              <a:solidFill>
                <a:srgbClr val="377D6C"/>
              </a:solidFill>
              <a:latin typeface="Poppins" pitchFamily="2" charset="0"/>
              <a:ea typeface="思源黑体 CN Regular" pitchFamily="34" charset="-122"/>
              <a:cs typeface="Poppins" pitchFamily="2" charset="0"/>
            </a:endParaRPr>
          </a:p>
          <a:p>
            <a:r>
              <a:rPr lang="en-US" altLang="zh-CN" sz="1600" b="1" dirty="0">
                <a:solidFill>
                  <a:srgbClr val="377D6C"/>
                </a:solidFill>
                <a:latin typeface="Poppins" pitchFamily="2" charset="0"/>
                <a:ea typeface="思源黑体 CN Regular" pitchFamily="34" charset="-122"/>
                <a:cs typeface="Poppins" pitchFamily="2" charset="0"/>
              </a:rPr>
              <a:t>&gt;</a:t>
            </a:r>
            <a:r>
              <a:rPr lang="zh-CN" altLang="en-US" sz="1600" b="1" dirty="0">
                <a:solidFill>
                  <a:srgbClr val="377D6C"/>
                </a:solidFill>
                <a:latin typeface="Poppins" pitchFamily="2" charset="0"/>
                <a:ea typeface="思源黑体 CN Regular" pitchFamily="34" charset="-122"/>
                <a:cs typeface="Poppins" pitchFamily="2" charset="0"/>
              </a:rPr>
              <a:t>除病毒过滤</a:t>
            </a:r>
            <a:endParaRPr lang="en-US" altLang="zh-CN" sz="1600" b="1" dirty="0">
              <a:solidFill>
                <a:srgbClr val="377D6C"/>
              </a:solidFill>
              <a:latin typeface="Poppins" pitchFamily="2" charset="0"/>
              <a:ea typeface="思源黑体 CN Regular" pitchFamily="34" charset="-122"/>
              <a:cs typeface="Poppins" pitchFamily="2" charset="0"/>
            </a:endParaRPr>
          </a:p>
          <a:p>
            <a:r>
              <a:rPr lang="zh-CN" altLang="en-US" sz="1600" b="1" dirty="0">
                <a:solidFill>
                  <a:srgbClr val="377D6C"/>
                </a:solidFill>
                <a:latin typeface="Poppins" pitchFamily="2" charset="0"/>
                <a:ea typeface="思源黑体 CN Regular" pitchFamily="34" charset="-122"/>
                <a:cs typeface="Poppins" pitchFamily="2" charset="0"/>
              </a:rPr>
              <a:t>高影响：产品</a:t>
            </a:r>
            <a:r>
              <a:rPr lang="en-US" altLang="zh-CN" sz="1600" b="1" dirty="0">
                <a:solidFill>
                  <a:srgbClr val="377D6C"/>
                </a:solidFill>
                <a:latin typeface="Poppins" pitchFamily="2" charset="0"/>
                <a:ea typeface="思源黑体 CN Regular" pitchFamily="34" charset="-122"/>
                <a:cs typeface="Poppins" pitchFamily="2" charset="0"/>
              </a:rPr>
              <a:t>/</a:t>
            </a:r>
            <a:r>
              <a:rPr lang="zh-CN" altLang="en-US" sz="1600" b="1" dirty="0">
                <a:solidFill>
                  <a:srgbClr val="377D6C"/>
                </a:solidFill>
                <a:latin typeface="Poppins" pitchFamily="2" charset="0"/>
                <a:ea typeface="思源黑体 CN Regular" pitchFamily="34" charset="-122"/>
                <a:cs typeface="Poppins" pitchFamily="2" charset="0"/>
              </a:rPr>
              <a:t>缓冲液的通量、压力</a:t>
            </a:r>
            <a:endParaRPr lang="zh-CN" altLang="en-US" sz="1600" b="1" dirty="0">
              <a:solidFill>
                <a:srgbClr val="377D6C"/>
              </a:solidFill>
              <a:latin typeface="Poppins" pitchFamily="2" charset="0"/>
              <a:ea typeface="思源黑体 CN Regular" pitchFamily="34" charset="-122"/>
              <a:cs typeface="Poppins" pitchFamily="2" charset="0"/>
            </a:endParaRPr>
          </a:p>
          <a:p>
            <a:pPr>
              <a:buFont typeface="Wingdings" panose="05000000000000000000" pitchFamily="2" charset="2"/>
              <a:buChar char="u"/>
            </a:pPr>
            <a:endParaRPr lang="zh-CN" altLang="en-US" sz="1600" b="1" dirty="0">
              <a:latin typeface="Poppins" pitchFamily="2" charset="0"/>
              <a:ea typeface="思源黑体 CN Regular" pitchFamily="34" charset="-122"/>
              <a:cs typeface="Poppins" pitchFamily="2" charset="0"/>
            </a:endParaRPr>
          </a:p>
          <a:p>
            <a:pPr>
              <a:buFont typeface="Arial" panose="020B0604020202020204" pitchFamily="34" charset="0"/>
              <a:buChar char="•"/>
            </a:pPr>
            <a:r>
              <a:rPr lang="en-US" altLang="zh-CN" sz="1400" dirty="0">
                <a:latin typeface="Poppins" pitchFamily="2" charset="0"/>
                <a:ea typeface="思源黑体 CN Regular" pitchFamily="34" charset="-122"/>
                <a:cs typeface="Poppins" pitchFamily="2" charset="0"/>
              </a:rPr>
              <a:t> </a:t>
            </a:r>
            <a:r>
              <a:rPr lang="zh-CN" altLang="en-US" sz="1400" dirty="0">
                <a:latin typeface="Poppins" pitchFamily="2" charset="0"/>
                <a:ea typeface="思源黑体 CN Regular" pitchFamily="34" charset="-122"/>
                <a:cs typeface="Poppins" pitchFamily="2" charset="0"/>
              </a:rPr>
              <a:t>根据基于粒径的去除机理</a:t>
            </a:r>
            <a:r>
              <a:rPr lang="en-US" altLang="zh-CN" sz="1400" dirty="0">
                <a:latin typeface="Poppins" pitchFamily="2" charset="0"/>
                <a:ea typeface="思源黑体 CN Regular" pitchFamily="34" charset="-122"/>
                <a:cs typeface="Poppins" pitchFamily="2" charset="0"/>
              </a:rPr>
              <a:t>,</a:t>
            </a:r>
            <a:r>
              <a:rPr lang="zh-CN" altLang="en-US" sz="1400" dirty="0">
                <a:latin typeface="Poppins" pitchFamily="2" charset="0"/>
                <a:ea typeface="思源黑体 CN Regular" pitchFamily="34" charset="-122"/>
                <a:cs typeface="Poppins" pitchFamily="2" charset="0"/>
              </a:rPr>
              <a:t>使用细小病毒过滤的先验知识，可以估计更大尺寸病毒的过滤效果</a:t>
            </a:r>
            <a:endParaRPr lang="zh-CN" altLang="en-US" sz="1400" dirty="0">
              <a:latin typeface="Poppins" pitchFamily="2" charset="0"/>
              <a:ea typeface="思源黑体 CN Regular" pitchFamily="34" charset="-122"/>
              <a:cs typeface="Poppins" pitchFamily="2" charset="0"/>
            </a:endParaRPr>
          </a:p>
          <a:p>
            <a:pPr>
              <a:buFont typeface="Arial" panose="020B0604020202020204" pitchFamily="34" charset="0"/>
              <a:buChar char="•"/>
            </a:pPr>
            <a:r>
              <a:rPr lang="en-US" altLang="zh-CN" sz="1400" dirty="0">
                <a:latin typeface="Poppins" pitchFamily="2" charset="0"/>
                <a:ea typeface="思源黑体 CN Regular" pitchFamily="34" charset="-122"/>
                <a:cs typeface="Poppins" pitchFamily="2" charset="0"/>
              </a:rPr>
              <a:t> </a:t>
            </a:r>
            <a:r>
              <a:rPr lang="zh-CN" altLang="en-US" sz="1400" dirty="0">
                <a:latin typeface="Poppins" pitchFamily="2" charset="0"/>
                <a:ea typeface="思源黑体 CN Regular" pitchFamily="34" charset="-122"/>
                <a:cs typeface="Poppins" pitchFamily="2" charset="0"/>
              </a:rPr>
              <a:t>若使用其他产品的细小病毒过滤的先验知识，应至少使用细小病毒进行一次新产品的除病毒过滤实验进行验证</a:t>
            </a:r>
            <a:endParaRPr lang="zh-CN" altLang="en-US" sz="1400" dirty="0">
              <a:latin typeface="Poppins" pitchFamily="2" charset="0"/>
              <a:ea typeface="思源黑体 CN Regular" pitchFamily="34" charset="-122"/>
              <a:cs typeface="Poppins" pitchFamily="2" charset="0"/>
            </a:endParaRPr>
          </a:p>
          <a:p>
            <a:pPr>
              <a:buFont typeface="Arial" panose="020B0604020202020204" pitchFamily="34" charset="0"/>
              <a:buChar char="•"/>
            </a:pPr>
            <a:r>
              <a:rPr lang="en-US" altLang="zh-CN" sz="1400" dirty="0">
                <a:latin typeface="Poppins" pitchFamily="2" charset="0"/>
                <a:ea typeface="思源黑体 CN Regular" pitchFamily="34" charset="-122"/>
                <a:cs typeface="Poppins" pitchFamily="2" charset="0"/>
              </a:rPr>
              <a:t> </a:t>
            </a:r>
            <a:r>
              <a:rPr lang="zh-CN" altLang="en-US" sz="1400" dirty="0">
                <a:latin typeface="Poppins" pitchFamily="2" charset="0"/>
                <a:ea typeface="思源黑体 CN Regular" pitchFamily="34" charset="-122"/>
                <a:cs typeface="Poppins" pitchFamily="2" charset="0"/>
              </a:rPr>
              <a:t>压力中断、产品</a:t>
            </a:r>
            <a:r>
              <a:rPr lang="en-US" altLang="zh-CN" sz="1400" dirty="0">
                <a:latin typeface="Poppins" pitchFamily="2" charset="0"/>
                <a:ea typeface="思源黑体 CN Regular" pitchFamily="34" charset="-122"/>
                <a:cs typeface="Poppins" pitchFamily="2" charset="0"/>
              </a:rPr>
              <a:t>/</a:t>
            </a:r>
            <a:r>
              <a:rPr lang="zh-CN" altLang="en-US" sz="1400" dirty="0">
                <a:latin typeface="Poppins" pitchFamily="2" charset="0"/>
                <a:ea typeface="思源黑体 CN Regular" pitchFamily="34" charset="-122"/>
                <a:cs typeface="Poppins" pitchFamily="2" charset="0"/>
              </a:rPr>
              <a:t>缓冲液通量对病毒清除的影响应充分了解</a:t>
            </a:r>
            <a:endParaRPr lang="zh-CN" altLang="en-US" sz="1400" dirty="0">
              <a:latin typeface="Poppins" pitchFamily="2" charset="0"/>
              <a:ea typeface="思源黑体 CN Regular" pitchFamily="34" charset="-122"/>
              <a:cs typeface="Poppins" pitchFamily="2" charset="0"/>
            </a:endParaRPr>
          </a:p>
          <a:p>
            <a:pPr>
              <a:buFont typeface="Arial" panose="020B0604020202020204" pitchFamily="34" charset="0"/>
              <a:buChar char="•"/>
            </a:pPr>
            <a:r>
              <a:rPr lang="en-US" altLang="zh-CN" sz="1400" dirty="0">
                <a:latin typeface="Poppins" pitchFamily="2" charset="0"/>
                <a:ea typeface="思源黑体 CN Regular" pitchFamily="34" charset="-122"/>
                <a:cs typeface="Poppins" pitchFamily="2" charset="0"/>
              </a:rPr>
              <a:t> </a:t>
            </a:r>
            <a:r>
              <a:rPr lang="zh-CN" altLang="en-US" sz="1400" dirty="0">
                <a:latin typeface="Poppins" pitchFamily="2" charset="0"/>
                <a:ea typeface="思源黑体 CN Regular" pitchFamily="34" charset="-122"/>
                <a:cs typeface="Poppins" pitchFamily="2" charset="0"/>
              </a:rPr>
              <a:t>考虑过滤膜种类和技术的迭代在特定参数范围下对病毒清除的效果和稳健性</a:t>
            </a:r>
            <a:endParaRPr lang="zh-CN" altLang="en-US" sz="1400" dirty="0">
              <a:latin typeface="Poppins" pitchFamily="2" charset="0"/>
              <a:ea typeface="思源黑体 CN Regular" pitchFamily="34" charset="-122"/>
              <a:cs typeface="Poppins" pitchFamily="2" charset="0"/>
            </a:endParaRPr>
          </a:p>
          <a:p>
            <a:pPr>
              <a:buFont typeface="Wingdings" panose="05000000000000000000" pitchFamily="2" charset="2"/>
              <a:buChar char="u"/>
            </a:pPr>
            <a:endParaRPr lang="zh-CN" altLang="en-US" sz="1600" b="1" dirty="0">
              <a:latin typeface="Poppins" pitchFamily="2" charset="0"/>
              <a:ea typeface="思源黑体 CN Regular" pitchFamily="34" charset="-122"/>
              <a:cs typeface="Poppins" pitchFamily="2" charset="0"/>
            </a:endParaRPr>
          </a:p>
        </p:txBody>
      </p:sp>
      <p:sp>
        <p:nvSpPr>
          <p:cNvPr id="8" name="TextBox 7"/>
          <p:cNvSpPr txBox="1"/>
          <p:nvPr/>
        </p:nvSpPr>
        <p:spPr>
          <a:xfrm>
            <a:off x="6660232" y="4733701"/>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endParaRP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4" name="副标题 2"/>
          <p:cNvSpPr txBox="1"/>
          <p:nvPr/>
        </p:nvSpPr>
        <p:spPr>
          <a:xfrm>
            <a:off x="611560" y="2571750"/>
            <a:ext cx="7920880" cy="1152128"/>
          </a:xfrm>
          <a:prstGeom prst="rect">
            <a:avLst/>
          </a:prstGeom>
        </p:spPr>
        <p:txBody>
          <a:bodyPr>
            <a:normAutofit/>
          </a:bodyPr>
          <a:lstStyle/>
          <a:p>
            <a:pPr algn="ctr">
              <a:lnSpc>
                <a:spcPct val="90000"/>
              </a:lnSpc>
            </a:pPr>
            <a:r>
              <a:rPr lang="zh-CN" altLang="en-US" sz="4000" b="1" dirty="0">
                <a:solidFill>
                  <a:srgbClr val="007E66"/>
                </a:solidFill>
                <a:latin typeface="思源黑体 CN Regular" pitchFamily="34" charset="-122"/>
                <a:ea typeface="思源黑体 CN Regular" pitchFamily="34" charset="-122"/>
                <a:cs typeface="Poppins" pitchFamily="2" charset="0"/>
              </a:rPr>
              <a:t>问题解析</a:t>
            </a:r>
            <a:endParaRPr lang="zh-CN" altLang="en-US" sz="4000" b="1" dirty="0">
              <a:solidFill>
                <a:srgbClr val="007E66"/>
              </a:solidFill>
              <a:latin typeface="思源黑体 CN Regular" pitchFamily="34" charset="-122"/>
              <a:ea typeface="思源黑体 CN Regular" pitchFamily="34" charset="-122"/>
              <a:cs typeface="Poppins" pitchFamily="2" charset="0"/>
            </a:endParaRPr>
          </a:p>
          <a:p>
            <a:pPr algn="ctr">
              <a:lnSpc>
                <a:spcPct val="90000"/>
              </a:lnSpc>
            </a:pPr>
            <a:endParaRPr lang="zh-CN" altLang="en-US" sz="4000" b="1" dirty="0">
              <a:solidFill>
                <a:srgbClr val="007E66"/>
              </a:solidFill>
              <a:latin typeface="思源黑体 CN Regular" pitchFamily="34" charset="-122"/>
              <a:ea typeface="思源黑体 CN Regular" pitchFamily="34" charset="-122"/>
              <a:cs typeface="Poppins" pitchFamily="2" charset="0"/>
            </a:endParaRPr>
          </a:p>
          <a:p>
            <a:pPr lvl="0" algn="ctr">
              <a:lnSpc>
                <a:spcPct val="90000"/>
              </a:lnSpc>
            </a:pPr>
            <a:endParaRPr lang="en-US" altLang="zh-CN" sz="4000" b="1" dirty="0">
              <a:solidFill>
                <a:srgbClr val="007E66"/>
              </a:solidFill>
              <a:latin typeface="思源黑体 CN Regular" pitchFamily="34" charset="-122"/>
              <a:ea typeface="思源黑体 CN Regular" pitchFamily="34" charset="-122"/>
              <a:cs typeface="Poppins" pitchFamily="2" charset="0"/>
            </a:endParaRPr>
          </a:p>
        </p:txBody>
      </p:sp>
      <p:sp>
        <p:nvSpPr>
          <p:cNvPr id="5" name="副标题 2"/>
          <p:cNvSpPr txBox="1"/>
          <p:nvPr/>
        </p:nvSpPr>
        <p:spPr>
          <a:xfrm>
            <a:off x="3311860" y="1491630"/>
            <a:ext cx="2520280" cy="1872208"/>
          </a:xfrm>
          <a:prstGeom prst="rect">
            <a:avLst/>
          </a:prstGeom>
        </p:spPr>
        <p:txBody>
          <a:bodyPr>
            <a:noAutofit/>
          </a:bodyPr>
          <a:lstStyle/>
          <a:p>
            <a:pPr algn="ctr">
              <a:lnSpc>
                <a:spcPct val="90000"/>
              </a:lnSpc>
              <a:buFont typeface="Arial" panose="020B0604020202020204" pitchFamily="34" charset="0"/>
              <a:buNone/>
            </a:pPr>
            <a:r>
              <a:rPr lang="en-US" altLang="zh-CN" sz="7200" b="1" dirty="0">
                <a:solidFill>
                  <a:srgbClr val="007E66"/>
                </a:solidFill>
                <a:latin typeface="Poppins" pitchFamily="2" charset="0"/>
                <a:ea typeface="思源黑体 CN Regular" pitchFamily="34" charset="-122"/>
                <a:cs typeface="Poppins" pitchFamily="2" charset="0"/>
              </a:rPr>
              <a:t>04</a:t>
            </a:r>
            <a:endParaRPr lang="en-US" altLang="zh-CN" sz="7200" b="1" dirty="0">
              <a:solidFill>
                <a:srgbClr val="007E66"/>
              </a:solidFill>
              <a:latin typeface="Poppins" pitchFamily="2" charset="0"/>
              <a:ea typeface="思源黑体 CN Regular" pitchFamily="34" charset="-122"/>
              <a:cs typeface="Poppins" pitchFamily="2" charset="0"/>
            </a:endParaRPr>
          </a:p>
        </p:txBody>
      </p:sp>
      <p:sp>
        <p:nvSpPr>
          <p:cNvPr id="10" name="椭圆 9"/>
          <p:cNvSpPr/>
          <p:nvPr/>
        </p:nvSpPr>
        <p:spPr>
          <a:xfrm>
            <a:off x="-3492896" y="2571750"/>
            <a:ext cx="6071914" cy="607191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6660232" y="4733701"/>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endParaRP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1" cstate="print"/>
          <a:srcRect/>
          <a:stretch>
            <a:fillRect/>
          </a:stretch>
        </p:blipFill>
        <p:spPr bwMode="auto">
          <a:xfrm>
            <a:off x="2339752" y="1919486"/>
            <a:ext cx="936104" cy="1167010"/>
          </a:xfrm>
          <a:prstGeom prst="rect">
            <a:avLst/>
          </a:prstGeom>
          <a:noFill/>
          <a:ln w="9525">
            <a:noFill/>
            <a:miter lim="800000"/>
            <a:headEnd/>
            <a:tailEnd/>
          </a:ln>
        </p:spPr>
      </p:pic>
      <p:sp>
        <p:nvSpPr>
          <p:cNvPr id="25" name="矩形 24"/>
          <p:cNvSpPr/>
          <p:nvPr/>
        </p:nvSpPr>
        <p:spPr>
          <a:xfrm>
            <a:off x="1115517" y="987574"/>
            <a:ext cx="2154223" cy="2087414"/>
          </a:xfrm>
          <a:prstGeom prst="rect">
            <a:avLst/>
          </a:prstGeom>
          <a:noFill/>
          <a:ln>
            <a:solidFill>
              <a:srgbClr val="377D6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noProof="1">
              <a:latin typeface="微软雅黑" panose="020B0503020204020204" pitchFamily="34" charset="-122"/>
              <a:ea typeface="微软雅黑" panose="020B0503020204020204" pitchFamily="34" charset="-122"/>
            </a:endParaRPr>
          </a:p>
        </p:txBody>
      </p:sp>
      <p:sp>
        <p:nvSpPr>
          <p:cNvPr id="26" name="矩形 25"/>
          <p:cNvSpPr/>
          <p:nvPr/>
        </p:nvSpPr>
        <p:spPr>
          <a:xfrm>
            <a:off x="931885" y="1311774"/>
            <a:ext cx="360000" cy="147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noProof="1">
              <a:latin typeface="微软雅黑" panose="020B0503020204020204" pitchFamily="34" charset="-122"/>
              <a:ea typeface="微软雅黑" panose="020B0503020204020204" pitchFamily="34" charset="-122"/>
            </a:endParaRPr>
          </a:p>
        </p:txBody>
      </p:sp>
      <p:sp>
        <p:nvSpPr>
          <p:cNvPr id="28" name="矩形 27"/>
          <p:cNvSpPr/>
          <p:nvPr/>
        </p:nvSpPr>
        <p:spPr>
          <a:xfrm>
            <a:off x="3275856" y="699542"/>
            <a:ext cx="288925" cy="287338"/>
          </a:xfrm>
          <a:prstGeom prst="rect">
            <a:avLst/>
          </a:prstGeom>
          <a:solidFill>
            <a:srgbClr val="377D6C"/>
          </a:solidFill>
          <a:ln>
            <a:solidFill>
              <a:srgbClr val="377D6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noProof="1">
              <a:latin typeface="微软雅黑" panose="020B0503020204020204" pitchFamily="34" charset="-122"/>
              <a:ea typeface="微软雅黑" panose="020B0503020204020204" pitchFamily="34" charset="-122"/>
            </a:endParaRPr>
          </a:p>
        </p:txBody>
      </p:sp>
      <p:sp>
        <p:nvSpPr>
          <p:cNvPr id="29" name="矩形 28"/>
          <p:cNvSpPr/>
          <p:nvPr/>
        </p:nvSpPr>
        <p:spPr>
          <a:xfrm>
            <a:off x="828179" y="3074988"/>
            <a:ext cx="287338" cy="288925"/>
          </a:xfrm>
          <a:prstGeom prst="rect">
            <a:avLst/>
          </a:prstGeom>
          <a:solidFill>
            <a:srgbClr val="377D6C"/>
          </a:solidFill>
          <a:ln>
            <a:solidFill>
              <a:srgbClr val="377D6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noProof="1">
              <a:latin typeface="微软雅黑" panose="020B0503020204020204" pitchFamily="34" charset="-122"/>
              <a:ea typeface="微软雅黑" panose="020B0503020204020204" pitchFamily="34" charset="-122"/>
            </a:endParaRPr>
          </a:p>
        </p:txBody>
      </p:sp>
      <p:sp>
        <p:nvSpPr>
          <p:cNvPr id="32" name="文本框 9"/>
          <p:cNvSpPr txBox="1">
            <a:spLocks noChangeArrowheads="1"/>
          </p:cNvSpPr>
          <p:nvPr/>
        </p:nvSpPr>
        <p:spPr bwMode="auto">
          <a:xfrm>
            <a:off x="3851920" y="2868075"/>
            <a:ext cx="4500000" cy="313932"/>
          </a:xfrm>
          <a:prstGeom prst="rect">
            <a:avLst/>
          </a:prstGeom>
          <a:solidFill>
            <a:schemeClr val="bg1"/>
          </a:solidFill>
          <a:ln w="12700">
            <a:solidFill>
              <a:srgbClr val="377D6C"/>
            </a:solidFill>
            <a:miter lim="800000"/>
          </a:ln>
        </p:spPr>
        <p:txBody>
          <a:bodyPr wrap="square">
            <a:spAutoFit/>
          </a:bodyPr>
          <a:lstStyle/>
          <a:p>
            <a:pPr algn="just">
              <a:lnSpc>
                <a:spcPct val="120000"/>
              </a:lnSpc>
            </a:pPr>
            <a:r>
              <a:rPr lang="en-US" altLang="zh-CN" sz="1200" b="1" dirty="0">
                <a:solidFill>
                  <a:srgbClr val="3C3738"/>
                </a:solidFill>
                <a:latin typeface="思源黑体 CN Regular" pitchFamily="34" charset="-122"/>
                <a:ea typeface="思源黑体 CN Regular" pitchFamily="34" charset="-122"/>
              </a:rPr>
              <a:t>Q2</a:t>
            </a:r>
            <a:r>
              <a:rPr lang="zh-CN" altLang="en-US" sz="1200" b="1" dirty="0">
                <a:solidFill>
                  <a:srgbClr val="3C3738"/>
                </a:solidFill>
                <a:latin typeface="思源黑体 CN Regular" pitchFamily="34" charset="-122"/>
                <a:ea typeface="思源黑体 CN Regular" pitchFamily="34" charset="-122"/>
              </a:rPr>
              <a:t>：指示病毒如何选择？</a:t>
            </a:r>
            <a:endParaRPr lang="en-US" altLang="zh-CN" sz="1200" b="1" dirty="0">
              <a:solidFill>
                <a:srgbClr val="3C3738"/>
              </a:solidFill>
              <a:latin typeface="思源黑体 CN Regular" pitchFamily="34" charset="-122"/>
              <a:ea typeface="思源黑体 CN Regular" pitchFamily="34" charset="-122"/>
            </a:endParaRPr>
          </a:p>
        </p:txBody>
      </p:sp>
      <p:sp>
        <p:nvSpPr>
          <p:cNvPr id="33" name="TextBox 32"/>
          <p:cNvSpPr txBox="1"/>
          <p:nvPr/>
        </p:nvSpPr>
        <p:spPr>
          <a:xfrm>
            <a:off x="3851920" y="3238113"/>
            <a:ext cx="4500000" cy="1061829"/>
          </a:xfrm>
          <a:prstGeom prst="rect">
            <a:avLst/>
          </a:prstGeom>
          <a:noFill/>
          <a:ln w="9525">
            <a:solidFill>
              <a:srgbClr val="006C00"/>
            </a:solidFill>
            <a:prstDash val="lgDashDot"/>
          </a:ln>
        </p:spPr>
        <p:txBody>
          <a:bodyPr wrap="square" rtlCol="0">
            <a:spAutoFit/>
          </a:bodyPr>
          <a:lstStyle/>
          <a:p>
            <a:pPr>
              <a:spcAft>
                <a:spcPts val="600"/>
              </a:spcAft>
            </a:pPr>
            <a:r>
              <a:rPr lang="en-US" altLang="zh-CN" sz="1200" b="1" dirty="0">
                <a:latin typeface="思源黑体 CN Regular" pitchFamily="34" charset="-122"/>
                <a:ea typeface="思源黑体 CN Regular" pitchFamily="34" charset="-122"/>
              </a:rPr>
              <a:t>A2</a:t>
            </a:r>
            <a:r>
              <a:rPr lang="zh-CN" altLang="en-US" sz="1200" dirty="0">
                <a:latin typeface="思源黑体 CN Regular" pitchFamily="34" charset="-122"/>
                <a:ea typeface="思源黑体 CN Regular" pitchFamily="34" charset="-122"/>
              </a:rPr>
              <a:t>：</a:t>
            </a:r>
            <a:r>
              <a:rPr lang="en-US" altLang="zh-CN" sz="1200" dirty="0">
                <a:latin typeface="思源黑体 CN Regular" pitchFamily="34" charset="-122"/>
                <a:ea typeface="思源黑体 CN Regular" pitchFamily="34" charset="-122"/>
              </a:rPr>
              <a:t>a. </a:t>
            </a:r>
            <a:r>
              <a:rPr lang="zh-CN" altLang="en-US" sz="1200" dirty="0">
                <a:latin typeface="思源黑体 CN Regular" pitchFamily="34" charset="-122"/>
                <a:ea typeface="思源黑体 CN Regular" pitchFamily="34" charset="-122"/>
              </a:rPr>
              <a:t>优先选择表格中用过的病毒；</a:t>
            </a:r>
            <a:endParaRPr lang="en-US" altLang="zh-CN" sz="1200" dirty="0">
              <a:latin typeface="思源黑体 CN Regular" pitchFamily="34" charset="-122"/>
              <a:ea typeface="思源黑体 CN Regular" pitchFamily="34" charset="-122"/>
            </a:endParaRPr>
          </a:p>
          <a:p>
            <a:pPr>
              <a:spcAft>
                <a:spcPts val="600"/>
              </a:spcAft>
            </a:pPr>
            <a:r>
              <a:rPr lang="en-US" altLang="zh-CN" sz="1200" dirty="0">
                <a:latin typeface="思源黑体 CN Regular" pitchFamily="34" charset="-122"/>
                <a:ea typeface="思源黑体 CN Regular" pitchFamily="34" charset="-122"/>
              </a:rPr>
              <a:t>          b. </a:t>
            </a:r>
            <a:r>
              <a:rPr lang="zh-CN" altLang="en-US" sz="1200" dirty="0">
                <a:latin typeface="思源黑体 CN Regular" pitchFamily="34" charset="-122"/>
                <a:ea typeface="思源黑体 CN Regular" pitchFamily="34" charset="-122"/>
              </a:rPr>
              <a:t>只对有效果的工艺进行；</a:t>
            </a:r>
            <a:endParaRPr lang="en-US" altLang="zh-CN" sz="1200" dirty="0">
              <a:latin typeface="思源黑体 CN Regular" pitchFamily="34" charset="-122"/>
              <a:ea typeface="思源黑体 CN Regular" pitchFamily="34" charset="-122"/>
            </a:endParaRPr>
          </a:p>
          <a:p>
            <a:pPr>
              <a:spcAft>
                <a:spcPts val="600"/>
              </a:spcAft>
            </a:pPr>
            <a:r>
              <a:rPr lang="en-US" altLang="zh-CN" sz="1200" dirty="0">
                <a:latin typeface="思源黑体 CN Regular" pitchFamily="34" charset="-122"/>
                <a:ea typeface="思源黑体 CN Regular" pitchFamily="34" charset="-122"/>
              </a:rPr>
              <a:t>          c. </a:t>
            </a:r>
            <a:r>
              <a:rPr lang="zh-CN" altLang="en-US" sz="1200" dirty="0">
                <a:latin typeface="思源黑体 CN Regular" pitchFamily="34" charset="-122"/>
                <a:ea typeface="思源黑体 CN Regular" pitchFamily="34" charset="-122"/>
              </a:rPr>
              <a:t>根据产品性质，选择最适合的病毒；</a:t>
            </a:r>
            <a:endParaRPr lang="en-US" altLang="zh-CN" sz="1200" dirty="0">
              <a:latin typeface="思源黑体 CN Regular" pitchFamily="34" charset="-122"/>
              <a:ea typeface="思源黑体 CN Regular" pitchFamily="34" charset="-122"/>
            </a:endParaRPr>
          </a:p>
          <a:p>
            <a:pPr>
              <a:spcAft>
                <a:spcPts val="600"/>
              </a:spcAft>
            </a:pPr>
            <a:r>
              <a:rPr lang="en-US" altLang="zh-CN" sz="1200" dirty="0">
                <a:latin typeface="思源黑体 CN Regular" pitchFamily="34" charset="-122"/>
                <a:ea typeface="思源黑体 CN Regular" pitchFamily="34" charset="-122"/>
              </a:rPr>
              <a:t>          d. </a:t>
            </a:r>
            <a:r>
              <a:rPr lang="zh-CN" altLang="en-US" sz="1200" dirty="0">
                <a:latin typeface="思源黑体 CN Regular" pitchFamily="34" charset="-122"/>
                <a:ea typeface="思源黑体 CN Regular" pitchFamily="34" charset="-122"/>
              </a:rPr>
              <a:t>模式病毒，并不强制使用。</a:t>
            </a:r>
            <a:endParaRPr lang="zh-CN" altLang="en-US" sz="1200" dirty="0">
              <a:latin typeface="思源黑体 CN Regular" pitchFamily="34" charset="-122"/>
              <a:ea typeface="思源黑体 CN Regular" pitchFamily="34" charset="-122"/>
            </a:endParaRPr>
          </a:p>
        </p:txBody>
      </p:sp>
      <p:sp>
        <p:nvSpPr>
          <p:cNvPr id="36" name="文本框 5"/>
          <p:cNvSpPr txBox="1">
            <a:spLocks noChangeArrowheads="1"/>
          </p:cNvSpPr>
          <p:nvPr/>
        </p:nvSpPr>
        <p:spPr bwMode="auto">
          <a:xfrm>
            <a:off x="-5158" y="1539785"/>
            <a:ext cx="3281014" cy="954107"/>
          </a:xfrm>
          <a:prstGeom prst="rect">
            <a:avLst/>
          </a:prstGeom>
          <a:noFill/>
          <a:ln w="9525">
            <a:noFill/>
            <a:miter lim="800000"/>
          </a:ln>
        </p:spPr>
        <p:txBody>
          <a:bodyPr wrap="square">
            <a:spAutoFit/>
          </a:bodyPr>
          <a:lstStyle/>
          <a:p>
            <a:pPr algn="ctr"/>
            <a:r>
              <a:rPr lang="zh-CN" altLang="en-US" sz="2800" b="1" dirty="0">
                <a:solidFill>
                  <a:srgbClr val="377D6C"/>
                </a:solidFill>
                <a:latin typeface="思源黑体 CN Normal" panose="020B0400000000000000" pitchFamily="34" charset="-122"/>
                <a:ea typeface="思源黑体 CN Normal" panose="020B0400000000000000" pitchFamily="34" charset="-122"/>
              </a:rPr>
              <a:t>病毒清除工艺验证</a:t>
            </a:r>
            <a:endParaRPr lang="en-US" altLang="zh-CN" sz="2800" b="1" dirty="0">
              <a:solidFill>
                <a:srgbClr val="377D6C"/>
              </a:solidFill>
              <a:latin typeface="思源黑体 CN Normal" panose="020B0400000000000000" pitchFamily="34" charset="-122"/>
              <a:ea typeface="思源黑体 CN Normal" panose="020B0400000000000000" pitchFamily="34" charset="-122"/>
            </a:endParaRPr>
          </a:p>
          <a:p>
            <a:pPr algn="ctr"/>
            <a:r>
              <a:rPr lang="zh-CN" altLang="en-US" sz="2800" b="1" dirty="0">
                <a:solidFill>
                  <a:srgbClr val="377D6C"/>
                </a:solidFill>
                <a:latin typeface="思源黑体 CN Normal" panose="020B0400000000000000" pitchFamily="34" charset="-122"/>
                <a:ea typeface="思源黑体 CN Normal" panose="020B0400000000000000" pitchFamily="34" charset="-122"/>
              </a:rPr>
              <a:t>问题解析</a:t>
            </a:r>
            <a:endParaRPr lang="zh-CN" altLang="en-US" sz="2800" b="1" dirty="0">
              <a:solidFill>
                <a:srgbClr val="377D6C"/>
              </a:solidFill>
              <a:latin typeface="思源黑体 CN Normal" panose="020B0400000000000000" pitchFamily="34" charset="-122"/>
              <a:ea typeface="思源黑体 CN Normal" panose="020B0400000000000000" pitchFamily="34" charset="-122"/>
            </a:endParaRPr>
          </a:p>
        </p:txBody>
      </p:sp>
      <p:pic>
        <p:nvPicPr>
          <p:cNvPr id="19" name="Picture 2" descr="D:\桌面\新logo-黑.png"/>
          <p:cNvPicPr>
            <a:picLocks noChangeAspect="1" noChangeArrowheads="1"/>
          </p:cNvPicPr>
          <p:nvPr/>
        </p:nvPicPr>
        <p:blipFill>
          <a:blip r:embed="rId2" cstate="print"/>
          <a:stretch>
            <a:fillRect/>
          </a:stretch>
        </p:blipFill>
        <p:spPr bwMode="auto">
          <a:xfrm>
            <a:off x="125896" y="123478"/>
            <a:ext cx="1493776" cy="360000"/>
          </a:xfrm>
          <a:prstGeom prst="rect">
            <a:avLst/>
          </a:prstGeom>
          <a:noFill/>
          <a:ln>
            <a:noFill/>
          </a:ln>
        </p:spPr>
      </p:pic>
      <p:sp>
        <p:nvSpPr>
          <p:cNvPr id="20" name="椭圆 19"/>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9"/>
          <p:cNvSpPr txBox="1">
            <a:spLocks noChangeArrowheads="1"/>
          </p:cNvSpPr>
          <p:nvPr/>
        </p:nvSpPr>
        <p:spPr bwMode="auto">
          <a:xfrm>
            <a:off x="3851920" y="843558"/>
            <a:ext cx="4500000" cy="313932"/>
          </a:xfrm>
          <a:prstGeom prst="rect">
            <a:avLst/>
          </a:prstGeom>
          <a:noFill/>
          <a:ln w="19050">
            <a:solidFill>
              <a:srgbClr val="377D6C"/>
            </a:solidFill>
            <a:miter lim="800000"/>
          </a:ln>
        </p:spPr>
        <p:txBody>
          <a:bodyPr wrap="square">
            <a:spAutoFit/>
          </a:bodyPr>
          <a:lstStyle/>
          <a:p>
            <a:pPr algn="just">
              <a:lnSpc>
                <a:spcPct val="120000"/>
              </a:lnSpc>
            </a:pPr>
            <a:r>
              <a:rPr lang="en-US" altLang="zh-CN" sz="1200" b="1" dirty="0">
                <a:solidFill>
                  <a:srgbClr val="3C3738"/>
                </a:solidFill>
                <a:latin typeface="思源黑体 CN Regular" pitchFamily="34" charset="-122"/>
                <a:ea typeface="思源黑体 CN Regular" pitchFamily="34" charset="-122"/>
              </a:rPr>
              <a:t>Q1</a:t>
            </a:r>
            <a:r>
              <a:rPr lang="zh-CN" altLang="en-US" sz="1200" b="1" dirty="0">
                <a:solidFill>
                  <a:srgbClr val="3C3738"/>
                </a:solidFill>
                <a:latin typeface="思源黑体 CN Regular" pitchFamily="34" charset="-122"/>
                <a:ea typeface="思源黑体 CN Regular" pitchFamily="34" charset="-122"/>
              </a:rPr>
              <a:t>：方案如何确定？</a:t>
            </a:r>
            <a:endParaRPr lang="en-US" altLang="zh-CN" sz="1200" b="1" dirty="0">
              <a:solidFill>
                <a:srgbClr val="3C3738"/>
              </a:solidFill>
              <a:latin typeface="思源黑体 CN Regular" pitchFamily="34" charset="-122"/>
              <a:ea typeface="思源黑体 CN Regular" pitchFamily="34" charset="-122"/>
            </a:endParaRPr>
          </a:p>
        </p:txBody>
      </p:sp>
      <p:sp>
        <p:nvSpPr>
          <p:cNvPr id="31" name="TextBox 30"/>
          <p:cNvSpPr txBox="1"/>
          <p:nvPr/>
        </p:nvSpPr>
        <p:spPr>
          <a:xfrm>
            <a:off x="3851920" y="1195198"/>
            <a:ext cx="4500000" cy="1431161"/>
          </a:xfrm>
          <a:prstGeom prst="rect">
            <a:avLst/>
          </a:prstGeom>
          <a:noFill/>
          <a:ln w="9525">
            <a:solidFill>
              <a:srgbClr val="006C00"/>
            </a:solidFill>
            <a:prstDash val="lgDashDot"/>
          </a:ln>
        </p:spPr>
        <p:txBody>
          <a:bodyPr wrap="square" rtlCol="0">
            <a:spAutoFit/>
          </a:bodyPr>
          <a:lstStyle/>
          <a:p>
            <a:r>
              <a:rPr lang="en-US" altLang="zh-CN" sz="1200" b="1" dirty="0">
                <a:latin typeface="思源黑体 CN Regular" pitchFamily="34" charset="-122"/>
                <a:ea typeface="思源黑体 CN Regular" pitchFamily="34" charset="-122"/>
              </a:rPr>
              <a:t>A1</a:t>
            </a:r>
            <a:r>
              <a:rPr lang="zh-CN" altLang="en-US" sz="1200" dirty="0">
                <a:latin typeface="思源黑体 CN Regular" pitchFamily="34" charset="-122"/>
                <a:ea typeface="思源黑体 CN Regular" pitchFamily="34" charset="-122"/>
              </a:rPr>
              <a:t>：灭活</a:t>
            </a:r>
            <a:r>
              <a:rPr lang="en-US" altLang="zh-CN" sz="1200" dirty="0">
                <a:latin typeface="思源黑体 CN Regular" pitchFamily="34" charset="-122"/>
                <a:ea typeface="思源黑体 CN Regular" pitchFamily="34" charset="-122"/>
              </a:rPr>
              <a:t>+</a:t>
            </a:r>
            <a:r>
              <a:rPr lang="zh-CN" altLang="en-US" sz="1200" dirty="0">
                <a:latin typeface="思源黑体 CN Regular" pitchFamily="34" charset="-122"/>
                <a:ea typeface="思源黑体 CN Regular" pitchFamily="34" charset="-122"/>
              </a:rPr>
              <a:t>层析</a:t>
            </a:r>
            <a:r>
              <a:rPr lang="en-US" altLang="zh-CN" sz="1200" dirty="0">
                <a:latin typeface="思源黑体 CN Regular" pitchFamily="34" charset="-122"/>
                <a:ea typeface="思源黑体 CN Regular" pitchFamily="34" charset="-122"/>
              </a:rPr>
              <a:t>+</a:t>
            </a:r>
            <a:r>
              <a:rPr lang="zh-CN" altLang="en-US" sz="1200" dirty="0">
                <a:latin typeface="思源黑体 CN Regular" pitchFamily="34" charset="-122"/>
                <a:ea typeface="思源黑体 CN Regular" pitchFamily="34" charset="-122"/>
              </a:rPr>
              <a:t>纳滤</a:t>
            </a:r>
            <a:endParaRPr lang="en-US" altLang="zh-CN" sz="1200" dirty="0">
              <a:latin typeface="思源黑体 CN Regular" pitchFamily="34" charset="-122"/>
              <a:ea typeface="思源黑体 CN Regular" pitchFamily="34" charset="-122"/>
            </a:endParaRPr>
          </a:p>
          <a:p>
            <a:r>
              <a:rPr lang="en-US" altLang="zh-CN" sz="1200" dirty="0">
                <a:latin typeface="思源黑体 CN Regular" pitchFamily="34" charset="-122"/>
                <a:ea typeface="思源黑体 CN Regular" pitchFamily="34" charset="-122"/>
              </a:rPr>
              <a:t>         </a:t>
            </a:r>
            <a:endParaRPr lang="en-US" altLang="zh-CN" sz="1200" dirty="0">
              <a:latin typeface="思源黑体 CN Regular" pitchFamily="34" charset="-122"/>
              <a:ea typeface="思源黑体 CN Regular" pitchFamily="34" charset="-122"/>
            </a:endParaRPr>
          </a:p>
          <a:p>
            <a:pPr>
              <a:spcAft>
                <a:spcPts val="600"/>
              </a:spcAft>
            </a:pPr>
            <a:r>
              <a:rPr lang="en-US" altLang="zh-CN" sz="1200" dirty="0">
                <a:latin typeface="思源黑体 CN Regular" pitchFamily="34" charset="-122"/>
                <a:ea typeface="思源黑体 CN Regular" pitchFamily="34" charset="-122"/>
              </a:rPr>
              <a:t>          </a:t>
            </a:r>
            <a:r>
              <a:rPr lang="zh-CN" altLang="en-US" sz="1200" dirty="0">
                <a:latin typeface="思源黑体 CN Regular" pitchFamily="34" charset="-122"/>
                <a:ea typeface="思源黑体 CN Regular" pitchFamily="34" charset="-122"/>
              </a:rPr>
              <a:t>灭活：低</a:t>
            </a:r>
            <a:r>
              <a:rPr lang="en-US" altLang="zh-CN" sz="1200" dirty="0">
                <a:latin typeface="思源黑体 CN Regular" pitchFamily="34" charset="-122"/>
                <a:ea typeface="思源黑体 CN Regular" pitchFamily="34" charset="-122"/>
              </a:rPr>
              <a:t>pH</a:t>
            </a:r>
            <a:r>
              <a:rPr lang="zh-CN" altLang="en-US" sz="1200" dirty="0">
                <a:latin typeface="思源黑体 CN Regular" pitchFamily="34" charset="-122"/>
                <a:ea typeface="思源黑体 CN Regular" pitchFamily="34" charset="-122"/>
              </a:rPr>
              <a:t>、表面活性剂、乙醇、强碱</a:t>
            </a:r>
            <a:endParaRPr lang="en-US" altLang="zh-CN" sz="1200" dirty="0">
              <a:latin typeface="思源黑体 CN Regular" pitchFamily="34" charset="-122"/>
              <a:ea typeface="思源黑体 CN Regular" pitchFamily="34" charset="-122"/>
            </a:endParaRPr>
          </a:p>
          <a:p>
            <a:pPr marL="71755">
              <a:spcAft>
                <a:spcPts val="600"/>
              </a:spcAft>
            </a:pPr>
            <a:r>
              <a:rPr lang="en-US" altLang="zh-CN" sz="1200" dirty="0">
                <a:latin typeface="思源黑体 CN Regular" pitchFamily="34" charset="-122"/>
                <a:ea typeface="思源黑体 CN Regular" pitchFamily="34" charset="-122"/>
              </a:rPr>
              <a:t>        </a:t>
            </a:r>
            <a:r>
              <a:rPr lang="zh-CN" altLang="en-US" sz="1200" dirty="0">
                <a:latin typeface="思源黑体 CN Regular" pitchFamily="34" charset="-122"/>
                <a:ea typeface="思源黑体 CN Regular" pitchFamily="34" charset="-122"/>
              </a:rPr>
              <a:t>层析：去除效果好的一步，效果不好的两步；</a:t>
            </a:r>
            <a:endParaRPr lang="en-US" altLang="zh-CN" sz="1200" dirty="0">
              <a:latin typeface="思源黑体 CN Regular" pitchFamily="34" charset="-122"/>
              <a:ea typeface="思源黑体 CN Regular" pitchFamily="34" charset="-122"/>
            </a:endParaRPr>
          </a:p>
          <a:p>
            <a:pPr marL="71755">
              <a:spcAft>
                <a:spcPts val="600"/>
              </a:spcAft>
            </a:pPr>
            <a:r>
              <a:rPr lang="en-US" altLang="zh-CN" sz="1200" dirty="0">
                <a:latin typeface="思源黑体 CN Regular" pitchFamily="34" charset="-122"/>
                <a:ea typeface="思源黑体 CN Regular" pitchFamily="34" charset="-122"/>
              </a:rPr>
              <a:t>                      IND</a:t>
            </a:r>
            <a:r>
              <a:rPr lang="zh-CN" altLang="en-US" sz="1200" dirty="0">
                <a:latin typeface="思源黑体 CN Regular" pitchFamily="34" charset="-122"/>
                <a:ea typeface="思源黑体 CN Regular" pitchFamily="34" charset="-122"/>
              </a:rPr>
              <a:t>阶段只做关键病毒，</a:t>
            </a:r>
            <a:r>
              <a:rPr lang="en-US" altLang="zh-CN" sz="1200" dirty="0">
                <a:latin typeface="思源黑体 CN Regular" pitchFamily="34" charset="-122"/>
                <a:ea typeface="思源黑体 CN Regular" pitchFamily="34" charset="-122"/>
              </a:rPr>
              <a:t>BLA</a:t>
            </a:r>
            <a:r>
              <a:rPr lang="zh-CN" altLang="en-US" sz="1200" dirty="0">
                <a:latin typeface="思源黑体 CN Regular" pitchFamily="34" charset="-122"/>
                <a:ea typeface="思源黑体 CN Regular" pitchFamily="34" charset="-122"/>
              </a:rPr>
              <a:t>阶段全做。</a:t>
            </a:r>
            <a:endParaRPr lang="en-US" altLang="zh-CN" sz="1200" dirty="0">
              <a:latin typeface="思源黑体 CN Regular" pitchFamily="34" charset="-122"/>
              <a:ea typeface="思源黑体 CN Regular" pitchFamily="34" charset="-122"/>
            </a:endParaRPr>
          </a:p>
          <a:p>
            <a:pPr>
              <a:spcAft>
                <a:spcPts val="600"/>
              </a:spcAft>
            </a:pPr>
            <a:r>
              <a:rPr lang="en-US" altLang="zh-CN" sz="1200" dirty="0">
                <a:latin typeface="思源黑体 CN Regular" pitchFamily="34" charset="-122"/>
                <a:ea typeface="思源黑体 CN Regular" pitchFamily="34" charset="-122"/>
              </a:rPr>
              <a:t>          </a:t>
            </a:r>
            <a:r>
              <a:rPr lang="zh-CN" altLang="en-US" sz="1200" dirty="0">
                <a:latin typeface="思源黑体 CN Regular" pitchFamily="34" charset="-122"/>
                <a:ea typeface="思源黑体 CN Regular" pitchFamily="34" charset="-122"/>
              </a:rPr>
              <a:t>纳滤：能加则加</a:t>
            </a:r>
            <a:endParaRPr lang="zh-CN" altLang="en-US" sz="1200" dirty="0">
              <a:latin typeface="思源黑体 CN Regular" pitchFamily="34" charset="-122"/>
              <a:ea typeface="思源黑体 CN Regular" pitchFamily="34" charset="-122"/>
            </a:endParaRPr>
          </a:p>
        </p:txBody>
      </p:sp>
      <p:sp>
        <p:nvSpPr>
          <p:cNvPr id="16" name="TextBox 15"/>
          <p:cNvSpPr txBox="1"/>
          <p:nvPr/>
        </p:nvSpPr>
        <p:spPr>
          <a:xfrm>
            <a:off x="6660232" y="4733701"/>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endParaRP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1" cstate="print"/>
          <a:srcRect/>
          <a:stretch>
            <a:fillRect/>
          </a:stretch>
        </p:blipFill>
        <p:spPr bwMode="auto">
          <a:xfrm>
            <a:off x="2383185" y="1995686"/>
            <a:ext cx="933450" cy="1095375"/>
          </a:xfrm>
          <a:prstGeom prst="rect">
            <a:avLst/>
          </a:prstGeom>
          <a:noFill/>
          <a:ln w="9525">
            <a:noFill/>
            <a:miter lim="800000"/>
            <a:headEnd/>
            <a:tailEnd/>
          </a:ln>
        </p:spPr>
      </p:pic>
      <p:sp>
        <p:nvSpPr>
          <p:cNvPr id="9" name="矩形 8"/>
          <p:cNvSpPr/>
          <p:nvPr/>
        </p:nvSpPr>
        <p:spPr>
          <a:xfrm>
            <a:off x="1352352" y="1039813"/>
            <a:ext cx="504825" cy="18002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noProof="1">
              <a:latin typeface="微软雅黑" panose="020B0503020204020204" pitchFamily="34" charset="-122"/>
              <a:ea typeface="微软雅黑" panose="020B0503020204020204" pitchFamily="34" charset="-122"/>
            </a:endParaRPr>
          </a:p>
        </p:txBody>
      </p:sp>
      <p:sp>
        <p:nvSpPr>
          <p:cNvPr id="10" name="文本框 9"/>
          <p:cNvSpPr txBox="1">
            <a:spLocks noChangeArrowheads="1"/>
          </p:cNvSpPr>
          <p:nvPr/>
        </p:nvSpPr>
        <p:spPr bwMode="auto">
          <a:xfrm>
            <a:off x="3863320" y="1383711"/>
            <a:ext cx="4500000" cy="313932"/>
          </a:xfrm>
          <a:prstGeom prst="rect">
            <a:avLst/>
          </a:prstGeom>
          <a:solidFill>
            <a:schemeClr val="bg1"/>
          </a:solidFill>
          <a:ln w="12700">
            <a:solidFill>
              <a:srgbClr val="377D6C"/>
            </a:solidFill>
            <a:miter lim="800000"/>
          </a:ln>
        </p:spPr>
        <p:txBody>
          <a:bodyPr wrap="square">
            <a:spAutoFit/>
          </a:bodyPr>
          <a:lstStyle/>
          <a:p>
            <a:pPr algn="just">
              <a:lnSpc>
                <a:spcPct val="120000"/>
              </a:lnSpc>
            </a:pPr>
            <a:r>
              <a:rPr lang="en-US" altLang="zh-CN" sz="1200" b="1" dirty="0">
                <a:solidFill>
                  <a:srgbClr val="3C3738"/>
                </a:solidFill>
                <a:latin typeface="思源黑体 CN Normal" panose="020B0400000000000000" pitchFamily="34" charset="-122"/>
                <a:ea typeface="思源黑体 CN Normal" panose="020B0400000000000000" pitchFamily="34" charset="-122"/>
              </a:rPr>
              <a:t>Q4</a:t>
            </a:r>
            <a:r>
              <a:rPr lang="zh-CN" altLang="en-US" sz="1200" b="1" dirty="0">
                <a:solidFill>
                  <a:srgbClr val="3C3738"/>
                </a:solidFill>
                <a:latin typeface="思源黑体 CN Normal" panose="020B0400000000000000" pitchFamily="34" charset="-122"/>
                <a:ea typeface="思源黑体 CN Normal" panose="020B0400000000000000" pitchFamily="34" charset="-122"/>
              </a:rPr>
              <a:t>：样品满足什么条件？</a:t>
            </a:r>
            <a:endParaRPr lang="en-US" altLang="zh-CN" sz="1200" b="1" dirty="0">
              <a:solidFill>
                <a:srgbClr val="3C3738"/>
              </a:solidFill>
              <a:latin typeface="思源黑体 CN Normal" panose="020B0400000000000000" pitchFamily="34" charset="-122"/>
              <a:ea typeface="思源黑体 CN Normal" panose="020B0400000000000000" pitchFamily="34" charset="-122"/>
            </a:endParaRPr>
          </a:p>
        </p:txBody>
      </p:sp>
      <p:sp>
        <p:nvSpPr>
          <p:cNvPr id="12" name="TextBox 11"/>
          <p:cNvSpPr txBox="1"/>
          <p:nvPr/>
        </p:nvSpPr>
        <p:spPr>
          <a:xfrm>
            <a:off x="3863320" y="1744909"/>
            <a:ext cx="4500000" cy="800219"/>
          </a:xfrm>
          <a:prstGeom prst="rect">
            <a:avLst/>
          </a:prstGeom>
          <a:noFill/>
          <a:ln w="9525">
            <a:solidFill>
              <a:srgbClr val="006C00"/>
            </a:solidFill>
            <a:prstDash val="lgDashDot"/>
          </a:ln>
        </p:spPr>
        <p:txBody>
          <a:bodyPr wrap="square" rtlCol="0">
            <a:spAutoFit/>
          </a:bodyPr>
          <a:lstStyle/>
          <a:p>
            <a:pPr>
              <a:spcBef>
                <a:spcPts val="0"/>
              </a:spcBef>
              <a:spcAft>
                <a:spcPts val="600"/>
              </a:spcAft>
            </a:pPr>
            <a:r>
              <a:rPr lang="en-US" altLang="zh-CN" sz="1200" b="1" dirty="0">
                <a:latin typeface="思源黑体 CN Normal" panose="020B0400000000000000" pitchFamily="34" charset="-122"/>
                <a:ea typeface="思源黑体 CN Normal" panose="020B0400000000000000" pitchFamily="34" charset="-122"/>
              </a:rPr>
              <a:t>A4</a:t>
            </a:r>
            <a:r>
              <a:rPr lang="zh-CN" altLang="en-US" sz="1200" b="1" dirty="0">
                <a:latin typeface="思源黑体 CN Normal" panose="020B0400000000000000" pitchFamily="34" charset="-122"/>
                <a:ea typeface="思源黑体 CN Normal" panose="020B0400000000000000" pitchFamily="34" charset="-122"/>
              </a:rPr>
              <a:t>： </a:t>
            </a:r>
            <a:r>
              <a:rPr lang="en-US" altLang="zh-CN" sz="1200" dirty="0">
                <a:latin typeface="思源黑体 CN Normal" panose="020B0400000000000000" pitchFamily="34" charset="-122"/>
                <a:ea typeface="思源黑体 CN Normal" panose="020B0400000000000000" pitchFamily="34" charset="-122"/>
              </a:rPr>
              <a:t>a. </a:t>
            </a:r>
            <a:r>
              <a:rPr lang="zh-CN" altLang="en-US" sz="1200" dirty="0">
                <a:latin typeface="思源黑体 CN Normal" panose="020B0400000000000000" pitchFamily="34" charset="-122"/>
                <a:ea typeface="思源黑体 CN Normal" panose="020B0400000000000000" pitchFamily="34" charset="-122"/>
              </a:rPr>
              <a:t>验证工艺的待上样样品（过程样），不能只是收获液；</a:t>
            </a:r>
            <a:endParaRPr lang="en-US" altLang="zh-CN" sz="1200" dirty="0">
              <a:latin typeface="思源黑体 CN Normal" panose="020B0400000000000000" pitchFamily="34" charset="-122"/>
              <a:ea typeface="思源黑体 CN Normal" panose="020B0400000000000000" pitchFamily="34" charset="-122"/>
            </a:endParaRPr>
          </a:p>
          <a:p>
            <a:pPr>
              <a:spcBef>
                <a:spcPts val="0"/>
              </a:spcBef>
              <a:spcAft>
                <a:spcPts val="600"/>
              </a:spcAft>
            </a:pPr>
            <a:r>
              <a:rPr lang="en-US" altLang="zh-CN" sz="1200" dirty="0">
                <a:latin typeface="思源黑体 CN Normal" panose="020B0400000000000000" pitchFamily="34" charset="-122"/>
                <a:ea typeface="思源黑体 CN Normal" panose="020B0400000000000000" pitchFamily="34" charset="-122"/>
              </a:rPr>
              <a:t>          b. GMP</a:t>
            </a:r>
            <a:r>
              <a:rPr lang="zh-CN" altLang="en-US" sz="1200" dirty="0">
                <a:latin typeface="思源黑体 CN Normal" panose="020B0400000000000000" pitchFamily="34" charset="-122"/>
                <a:ea typeface="思源黑体 CN Normal" panose="020B0400000000000000" pitchFamily="34" charset="-122"/>
              </a:rPr>
              <a:t>生产条件下；</a:t>
            </a:r>
            <a:endParaRPr lang="en-US" altLang="zh-CN" sz="1200" dirty="0">
              <a:latin typeface="思源黑体 CN Normal" panose="020B0400000000000000" pitchFamily="34" charset="-122"/>
              <a:ea typeface="思源黑体 CN Normal" panose="020B0400000000000000" pitchFamily="34" charset="-122"/>
            </a:endParaRPr>
          </a:p>
          <a:p>
            <a:pPr>
              <a:spcBef>
                <a:spcPts val="0"/>
              </a:spcBef>
              <a:spcAft>
                <a:spcPts val="600"/>
              </a:spcAft>
            </a:pPr>
            <a:r>
              <a:rPr lang="en-US" altLang="zh-CN" sz="1200" dirty="0">
                <a:latin typeface="思源黑体 CN Normal" panose="020B0400000000000000" pitchFamily="34" charset="-122"/>
                <a:ea typeface="思源黑体 CN Normal" panose="020B0400000000000000" pitchFamily="34" charset="-122"/>
              </a:rPr>
              <a:t>          c. </a:t>
            </a:r>
            <a:r>
              <a:rPr lang="zh-CN" altLang="en-US" sz="1200" dirty="0">
                <a:latin typeface="思源黑体 CN Normal" panose="020B0400000000000000" pitchFamily="34" charset="-122"/>
                <a:ea typeface="思源黑体 CN Normal" panose="020B0400000000000000" pitchFamily="34" charset="-122"/>
              </a:rPr>
              <a:t>规模尽量与生产规模接近。</a:t>
            </a:r>
            <a:endParaRPr lang="zh-CN" altLang="en-US" sz="1200" dirty="0">
              <a:latin typeface="思源黑体 CN Normal" panose="020B0400000000000000" pitchFamily="34" charset="-122"/>
              <a:ea typeface="思源黑体 CN Normal" panose="020B0400000000000000" pitchFamily="34" charset="-122"/>
            </a:endParaRPr>
          </a:p>
        </p:txBody>
      </p:sp>
      <p:sp>
        <p:nvSpPr>
          <p:cNvPr id="13" name="文本框 9"/>
          <p:cNvSpPr txBox="1">
            <a:spLocks noChangeArrowheads="1"/>
          </p:cNvSpPr>
          <p:nvPr/>
        </p:nvSpPr>
        <p:spPr bwMode="auto">
          <a:xfrm>
            <a:off x="3863320" y="2669595"/>
            <a:ext cx="4500000" cy="313932"/>
          </a:xfrm>
          <a:prstGeom prst="rect">
            <a:avLst/>
          </a:prstGeom>
          <a:solidFill>
            <a:schemeClr val="bg1"/>
          </a:solidFill>
          <a:ln w="12700">
            <a:solidFill>
              <a:srgbClr val="377D6C"/>
            </a:solidFill>
            <a:miter lim="800000"/>
          </a:ln>
        </p:spPr>
        <p:txBody>
          <a:bodyPr wrap="square">
            <a:spAutoFit/>
          </a:bodyPr>
          <a:lstStyle/>
          <a:p>
            <a:pPr algn="just">
              <a:lnSpc>
                <a:spcPct val="120000"/>
              </a:lnSpc>
            </a:pPr>
            <a:r>
              <a:rPr lang="en-US" altLang="zh-CN" sz="1200" b="1" dirty="0">
                <a:latin typeface="思源黑体 CN Normal" panose="020B0400000000000000" pitchFamily="34" charset="-122"/>
                <a:ea typeface="思源黑体 CN Normal" panose="020B0400000000000000" pitchFamily="34" charset="-122"/>
              </a:rPr>
              <a:t>Q5</a:t>
            </a:r>
            <a:r>
              <a:rPr lang="zh-CN" altLang="en-US" sz="1200" b="1" dirty="0">
                <a:latin typeface="思源黑体 CN Normal" panose="020B0400000000000000" pitchFamily="34" charset="-122"/>
                <a:ea typeface="思源黑体 CN Normal" panose="020B0400000000000000" pitchFamily="34" charset="-122"/>
              </a:rPr>
              <a:t>：是否需要委托方或工程师参与层析？</a:t>
            </a:r>
            <a:endParaRPr lang="en-US" altLang="zh-CN" sz="1200" b="1" dirty="0">
              <a:latin typeface="思源黑体 CN Normal" panose="020B0400000000000000" pitchFamily="34" charset="-122"/>
              <a:ea typeface="思源黑体 CN Normal" panose="020B0400000000000000" pitchFamily="34" charset="-122"/>
            </a:endParaRPr>
          </a:p>
        </p:txBody>
      </p:sp>
      <p:sp>
        <p:nvSpPr>
          <p:cNvPr id="14" name="TextBox 13"/>
          <p:cNvSpPr txBox="1"/>
          <p:nvPr/>
        </p:nvSpPr>
        <p:spPr>
          <a:xfrm>
            <a:off x="3863320" y="3037586"/>
            <a:ext cx="4500000" cy="646331"/>
          </a:xfrm>
          <a:prstGeom prst="rect">
            <a:avLst/>
          </a:prstGeom>
          <a:solidFill>
            <a:schemeClr val="bg1"/>
          </a:solidFill>
          <a:ln w="9525">
            <a:solidFill>
              <a:srgbClr val="377D6C"/>
            </a:solidFill>
            <a:prstDash val="lgDashDot"/>
          </a:ln>
        </p:spPr>
        <p:txBody>
          <a:bodyPr wrap="square" rtlCol="0">
            <a:spAutoFit/>
          </a:bodyPr>
          <a:lstStyle/>
          <a:p>
            <a:r>
              <a:rPr lang="en-US" altLang="zh-CN" sz="1200" b="1" dirty="0">
                <a:latin typeface="思源黑体 CN Normal" panose="020B0400000000000000" pitchFamily="34" charset="-122"/>
                <a:ea typeface="思源黑体 CN Normal" panose="020B0400000000000000" pitchFamily="34" charset="-122"/>
              </a:rPr>
              <a:t>A5</a:t>
            </a:r>
            <a:r>
              <a:rPr lang="zh-CN" altLang="en-US" sz="1200" b="1" dirty="0">
                <a:latin typeface="思源黑体 CN Normal" panose="020B0400000000000000" pitchFamily="34" charset="-122"/>
                <a:ea typeface="思源黑体 CN Normal" panose="020B0400000000000000" pitchFamily="34" charset="-122"/>
              </a:rPr>
              <a:t>：</a:t>
            </a:r>
            <a:r>
              <a:rPr lang="zh-CN" altLang="en-US" sz="1200" dirty="0">
                <a:latin typeface="思源黑体 CN Normal" panose="020B0400000000000000" pitchFamily="34" charset="-122"/>
                <a:ea typeface="思源黑体 CN Normal" panose="020B0400000000000000" pitchFamily="34" charset="-122"/>
              </a:rPr>
              <a:t>优先客户参与层析步骤，以免细节不到位或遇到问题不能及时处理。</a:t>
            </a:r>
            <a:endParaRPr lang="en-US" altLang="zh-CN" sz="1200" dirty="0">
              <a:latin typeface="思源黑体 CN Normal" panose="020B0400000000000000" pitchFamily="34" charset="-122"/>
              <a:ea typeface="思源黑体 CN Normal" panose="020B0400000000000000" pitchFamily="34" charset="-122"/>
            </a:endParaRPr>
          </a:p>
          <a:p>
            <a:r>
              <a:rPr lang="zh-CN" altLang="en-US" sz="1200" dirty="0">
                <a:latin typeface="思源黑体 CN Normal" panose="020B0400000000000000" pitchFamily="34" charset="-122"/>
                <a:ea typeface="思源黑体 CN Normal" panose="020B0400000000000000" pitchFamily="34" charset="-122"/>
              </a:rPr>
              <a:t>优先纳滤厂家工程师参与，经验丰富，及时处理问题。</a:t>
            </a:r>
            <a:endParaRPr lang="en-US" altLang="zh-CN" sz="1200" dirty="0">
              <a:latin typeface="思源黑体 CN Normal" panose="020B0400000000000000" pitchFamily="34" charset="-122"/>
              <a:ea typeface="思源黑体 CN Normal" panose="020B0400000000000000" pitchFamily="34" charset="-122"/>
            </a:endParaRPr>
          </a:p>
        </p:txBody>
      </p:sp>
      <p:sp>
        <p:nvSpPr>
          <p:cNvPr id="15" name="矩形 14"/>
          <p:cNvSpPr/>
          <p:nvPr/>
        </p:nvSpPr>
        <p:spPr>
          <a:xfrm>
            <a:off x="1115517" y="987574"/>
            <a:ext cx="2154223" cy="2087414"/>
          </a:xfrm>
          <a:prstGeom prst="rect">
            <a:avLst/>
          </a:prstGeom>
          <a:noFill/>
          <a:ln>
            <a:solidFill>
              <a:srgbClr val="377D6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noProof="1">
              <a:latin typeface="微软雅黑" panose="020B0503020204020204" pitchFamily="34" charset="-122"/>
              <a:ea typeface="微软雅黑" panose="020B0503020204020204" pitchFamily="34" charset="-122"/>
            </a:endParaRPr>
          </a:p>
        </p:txBody>
      </p:sp>
      <p:sp>
        <p:nvSpPr>
          <p:cNvPr id="16" name="矩形 15"/>
          <p:cNvSpPr/>
          <p:nvPr/>
        </p:nvSpPr>
        <p:spPr>
          <a:xfrm>
            <a:off x="931885" y="1311774"/>
            <a:ext cx="360000" cy="147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noProof="1">
              <a:latin typeface="微软雅黑" panose="020B0503020204020204" pitchFamily="34" charset="-122"/>
              <a:ea typeface="微软雅黑" panose="020B0503020204020204" pitchFamily="34" charset="-122"/>
            </a:endParaRPr>
          </a:p>
        </p:txBody>
      </p:sp>
      <p:sp>
        <p:nvSpPr>
          <p:cNvPr id="17" name="矩形 16"/>
          <p:cNvSpPr/>
          <p:nvPr/>
        </p:nvSpPr>
        <p:spPr>
          <a:xfrm>
            <a:off x="3275856" y="699542"/>
            <a:ext cx="288925" cy="287338"/>
          </a:xfrm>
          <a:prstGeom prst="rect">
            <a:avLst/>
          </a:prstGeom>
          <a:solidFill>
            <a:srgbClr val="377D6C"/>
          </a:solidFill>
          <a:ln>
            <a:solidFill>
              <a:srgbClr val="377D6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noProof="1">
              <a:latin typeface="微软雅黑" panose="020B0503020204020204" pitchFamily="34" charset="-122"/>
              <a:ea typeface="微软雅黑" panose="020B0503020204020204" pitchFamily="34" charset="-122"/>
            </a:endParaRPr>
          </a:p>
        </p:txBody>
      </p:sp>
      <p:sp>
        <p:nvSpPr>
          <p:cNvPr id="18" name="矩形 17"/>
          <p:cNvSpPr/>
          <p:nvPr/>
        </p:nvSpPr>
        <p:spPr>
          <a:xfrm>
            <a:off x="828179" y="3074988"/>
            <a:ext cx="287338" cy="288925"/>
          </a:xfrm>
          <a:prstGeom prst="rect">
            <a:avLst/>
          </a:prstGeom>
          <a:solidFill>
            <a:srgbClr val="377D6C"/>
          </a:solidFill>
          <a:ln>
            <a:solidFill>
              <a:srgbClr val="377D6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noProof="1">
              <a:latin typeface="微软雅黑" panose="020B0503020204020204" pitchFamily="34" charset="-122"/>
              <a:ea typeface="微软雅黑" panose="020B0503020204020204" pitchFamily="34" charset="-122"/>
            </a:endParaRPr>
          </a:p>
        </p:txBody>
      </p:sp>
      <p:sp>
        <p:nvSpPr>
          <p:cNvPr id="19" name="文本框 5"/>
          <p:cNvSpPr txBox="1">
            <a:spLocks noChangeArrowheads="1"/>
          </p:cNvSpPr>
          <p:nvPr/>
        </p:nvSpPr>
        <p:spPr bwMode="auto">
          <a:xfrm>
            <a:off x="-5158" y="1539785"/>
            <a:ext cx="3281013" cy="954107"/>
          </a:xfrm>
          <a:prstGeom prst="rect">
            <a:avLst/>
          </a:prstGeom>
          <a:noFill/>
          <a:ln w="9525">
            <a:noFill/>
            <a:miter lim="800000"/>
          </a:ln>
        </p:spPr>
        <p:txBody>
          <a:bodyPr wrap="square">
            <a:spAutoFit/>
          </a:bodyPr>
          <a:lstStyle/>
          <a:p>
            <a:pPr algn="ctr"/>
            <a:r>
              <a:rPr lang="zh-CN" altLang="en-US" sz="2800" b="1" dirty="0">
                <a:solidFill>
                  <a:srgbClr val="377D6C"/>
                </a:solidFill>
                <a:latin typeface="思源黑体 CN Normal" panose="020B0400000000000000" pitchFamily="34" charset="-122"/>
                <a:ea typeface="思源黑体 CN Normal" panose="020B0400000000000000" pitchFamily="34" charset="-122"/>
              </a:rPr>
              <a:t>病毒清除工艺验证</a:t>
            </a:r>
            <a:endParaRPr lang="en-US" altLang="zh-CN" sz="2800" b="1" dirty="0">
              <a:solidFill>
                <a:srgbClr val="377D6C"/>
              </a:solidFill>
              <a:latin typeface="思源黑体 CN Normal" panose="020B0400000000000000" pitchFamily="34" charset="-122"/>
              <a:ea typeface="思源黑体 CN Normal" panose="020B0400000000000000" pitchFamily="34" charset="-122"/>
            </a:endParaRPr>
          </a:p>
          <a:p>
            <a:pPr algn="ctr"/>
            <a:r>
              <a:rPr lang="zh-CN" altLang="en-US" sz="2800" b="1" dirty="0">
                <a:solidFill>
                  <a:srgbClr val="377D6C"/>
                </a:solidFill>
                <a:latin typeface="思源黑体 CN Normal" panose="020B0400000000000000" pitchFamily="34" charset="-122"/>
                <a:ea typeface="思源黑体 CN Normal" panose="020B0400000000000000" pitchFamily="34" charset="-122"/>
              </a:rPr>
              <a:t>问题解析</a:t>
            </a:r>
            <a:endParaRPr lang="zh-CN" altLang="en-US" sz="2800" b="1" dirty="0">
              <a:solidFill>
                <a:srgbClr val="377D6C"/>
              </a:solidFill>
              <a:latin typeface="思源黑体 CN Normal" panose="020B0400000000000000" pitchFamily="34" charset="-122"/>
              <a:ea typeface="思源黑体 CN Normal" panose="020B0400000000000000" pitchFamily="34" charset="-122"/>
            </a:endParaRPr>
          </a:p>
        </p:txBody>
      </p:sp>
      <p:pic>
        <p:nvPicPr>
          <p:cNvPr id="21" name="Picture 2" descr="D:\桌面\新logo-黑.png"/>
          <p:cNvPicPr>
            <a:picLocks noChangeAspect="1" noChangeArrowheads="1"/>
          </p:cNvPicPr>
          <p:nvPr/>
        </p:nvPicPr>
        <p:blipFill>
          <a:blip r:embed="rId2" cstate="print"/>
          <a:stretch>
            <a:fillRect/>
          </a:stretch>
        </p:blipFill>
        <p:spPr bwMode="auto">
          <a:xfrm>
            <a:off x="125896" y="123478"/>
            <a:ext cx="1493776" cy="360000"/>
          </a:xfrm>
          <a:prstGeom prst="rect">
            <a:avLst/>
          </a:prstGeom>
          <a:noFill/>
          <a:ln>
            <a:noFill/>
          </a:ln>
        </p:spPr>
      </p:pic>
      <p:sp>
        <p:nvSpPr>
          <p:cNvPr id="22" name="椭圆 21"/>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9"/>
          <p:cNvSpPr txBox="1">
            <a:spLocks noChangeArrowheads="1"/>
          </p:cNvSpPr>
          <p:nvPr/>
        </p:nvSpPr>
        <p:spPr bwMode="auto">
          <a:xfrm>
            <a:off x="3857620" y="642924"/>
            <a:ext cx="4500000" cy="299121"/>
          </a:xfrm>
          <a:prstGeom prst="rect">
            <a:avLst/>
          </a:prstGeom>
          <a:noFill/>
          <a:ln w="12700">
            <a:solidFill>
              <a:srgbClr val="377D6C"/>
            </a:solidFill>
            <a:miter lim="800000"/>
          </a:ln>
        </p:spPr>
        <p:txBody>
          <a:bodyPr wrap="square">
            <a:spAutoFit/>
          </a:bodyPr>
          <a:lstStyle/>
          <a:p>
            <a:pPr algn="just">
              <a:lnSpc>
                <a:spcPct val="120000"/>
              </a:lnSpc>
            </a:pPr>
            <a:r>
              <a:rPr lang="en-US" altLang="zh-CN" sz="1200" b="1" dirty="0">
                <a:solidFill>
                  <a:srgbClr val="3C3738"/>
                </a:solidFill>
                <a:latin typeface="思源黑体 CN Normal" panose="020B0400000000000000" pitchFamily="34" charset="-122"/>
                <a:ea typeface="思源黑体 CN Normal" panose="020B0400000000000000" pitchFamily="34" charset="-122"/>
              </a:rPr>
              <a:t>Q3</a:t>
            </a:r>
            <a:r>
              <a:rPr lang="zh-CN" altLang="en-US" sz="1200" b="1" dirty="0">
                <a:solidFill>
                  <a:srgbClr val="3C3738"/>
                </a:solidFill>
                <a:latin typeface="思源黑体 CN Normal" panose="020B0400000000000000" pitchFamily="34" charset="-122"/>
                <a:ea typeface="思源黑体 CN Normal" panose="020B0400000000000000" pitchFamily="34" charset="-122"/>
              </a:rPr>
              <a:t>：验证批次？</a:t>
            </a:r>
            <a:endParaRPr lang="en-US" altLang="zh-CN" sz="1200" b="1" dirty="0">
              <a:solidFill>
                <a:srgbClr val="3C3738"/>
              </a:solidFill>
              <a:latin typeface="思源黑体 CN Normal" panose="020B0400000000000000" pitchFamily="34" charset="-122"/>
              <a:ea typeface="思源黑体 CN Normal" panose="020B0400000000000000" pitchFamily="34" charset="-122"/>
            </a:endParaRPr>
          </a:p>
        </p:txBody>
      </p:sp>
      <p:sp>
        <p:nvSpPr>
          <p:cNvPr id="24" name="TextBox 23"/>
          <p:cNvSpPr txBox="1"/>
          <p:nvPr/>
        </p:nvSpPr>
        <p:spPr>
          <a:xfrm>
            <a:off x="3857620" y="996171"/>
            <a:ext cx="4500000" cy="276999"/>
          </a:xfrm>
          <a:prstGeom prst="rect">
            <a:avLst/>
          </a:prstGeom>
          <a:noFill/>
          <a:ln w="9525">
            <a:solidFill>
              <a:srgbClr val="006C00"/>
            </a:solidFill>
            <a:prstDash val="lgDashDot"/>
          </a:ln>
        </p:spPr>
        <p:txBody>
          <a:bodyPr wrap="square" rtlCol="0">
            <a:spAutoFit/>
          </a:bodyPr>
          <a:lstStyle/>
          <a:p>
            <a:r>
              <a:rPr lang="en-US" altLang="zh-CN" sz="1200" b="1" dirty="0">
                <a:latin typeface="思源黑体 CN Normal" panose="020B0400000000000000" pitchFamily="34" charset="-122"/>
                <a:ea typeface="思源黑体 CN Normal" panose="020B0400000000000000" pitchFamily="34" charset="-122"/>
              </a:rPr>
              <a:t>A3</a:t>
            </a:r>
            <a:r>
              <a:rPr lang="zh-CN" altLang="en-US" sz="1200" dirty="0">
                <a:latin typeface="思源黑体 CN Normal" panose="020B0400000000000000" pitchFamily="34" charset="-122"/>
                <a:ea typeface="思源黑体 CN Normal" panose="020B0400000000000000" pitchFamily="34" charset="-122"/>
              </a:rPr>
              <a:t>：一批重复两次。</a:t>
            </a:r>
            <a:endParaRPr lang="zh-CN" altLang="en-US" sz="1200" dirty="0">
              <a:latin typeface="思源黑体 CN Normal" panose="020B0400000000000000" pitchFamily="34" charset="-122"/>
              <a:ea typeface="思源黑体 CN Normal" panose="020B0400000000000000" pitchFamily="34" charset="-122"/>
            </a:endParaRPr>
          </a:p>
        </p:txBody>
      </p:sp>
      <p:sp>
        <p:nvSpPr>
          <p:cNvPr id="26" name="文本框 9"/>
          <p:cNvSpPr txBox="1">
            <a:spLocks noChangeArrowheads="1"/>
          </p:cNvSpPr>
          <p:nvPr/>
        </p:nvSpPr>
        <p:spPr bwMode="auto">
          <a:xfrm>
            <a:off x="3857620" y="3859521"/>
            <a:ext cx="4500000" cy="313932"/>
          </a:xfrm>
          <a:prstGeom prst="rect">
            <a:avLst/>
          </a:prstGeom>
          <a:noFill/>
          <a:ln w="12700">
            <a:solidFill>
              <a:srgbClr val="377D6C"/>
            </a:solidFill>
            <a:miter lim="800000"/>
          </a:ln>
        </p:spPr>
        <p:txBody>
          <a:bodyPr wrap="square">
            <a:spAutoFit/>
          </a:bodyPr>
          <a:lstStyle/>
          <a:p>
            <a:pPr algn="just">
              <a:lnSpc>
                <a:spcPct val="120000"/>
              </a:lnSpc>
            </a:pPr>
            <a:r>
              <a:rPr lang="en-US" altLang="zh-CN" sz="1200" b="1" dirty="0">
                <a:solidFill>
                  <a:srgbClr val="3C3738"/>
                </a:solidFill>
                <a:latin typeface="思源黑体 CN Normal" panose="020B0400000000000000" pitchFamily="34" charset="-122"/>
                <a:ea typeface="思源黑体 CN Normal" panose="020B0400000000000000" pitchFamily="34" charset="-122"/>
              </a:rPr>
              <a:t>Q6</a:t>
            </a:r>
            <a:r>
              <a:rPr lang="zh-CN" altLang="en-US" sz="1200" b="1" dirty="0">
                <a:solidFill>
                  <a:srgbClr val="3C3738"/>
                </a:solidFill>
                <a:latin typeface="思源黑体 CN Normal" panose="020B0400000000000000" pitchFamily="34" charset="-122"/>
                <a:ea typeface="思源黑体 CN Normal" panose="020B0400000000000000" pitchFamily="34" charset="-122"/>
              </a:rPr>
              <a:t>：验证周期多久，是否需要排队？</a:t>
            </a:r>
            <a:endParaRPr lang="zh-CN" altLang="en-US" sz="1200" b="1" dirty="0">
              <a:solidFill>
                <a:srgbClr val="3C3738"/>
              </a:solidFill>
              <a:latin typeface="思源黑体 CN Normal" panose="020B0400000000000000" pitchFamily="34" charset="-122"/>
              <a:ea typeface="思源黑体 CN Normal" panose="020B0400000000000000" pitchFamily="34" charset="-122"/>
            </a:endParaRPr>
          </a:p>
        </p:txBody>
      </p:sp>
      <p:sp>
        <p:nvSpPr>
          <p:cNvPr id="27" name="TextBox 26"/>
          <p:cNvSpPr txBox="1"/>
          <p:nvPr/>
        </p:nvSpPr>
        <p:spPr>
          <a:xfrm>
            <a:off x="3857620" y="4214824"/>
            <a:ext cx="4500000" cy="276999"/>
          </a:xfrm>
          <a:prstGeom prst="rect">
            <a:avLst/>
          </a:prstGeom>
          <a:noFill/>
          <a:ln w="9525">
            <a:solidFill>
              <a:srgbClr val="006C00"/>
            </a:solidFill>
            <a:prstDash val="lgDashDot"/>
          </a:ln>
        </p:spPr>
        <p:txBody>
          <a:bodyPr wrap="square" rtlCol="0">
            <a:spAutoFit/>
          </a:bodyPr>
          <a:lstStyle/>
          <a:p>
            <a:r>
              <a:rPr lang="en-US" altLang="zh-CN" sz="1200" dirty="0">
                <a:latin typeface="思源黑体 CN Normal" panose="020B0400000000000000" pitchFamily="34" charset="-122"/>
                <a:ea typeface="思源黑体 CN Normal" panose="020B0400000000000000" pitchFamily="34" charset="-122"/>
              </a:rPr>
              <a:t>A6</a:t>
            </a:r>
            <a:r>
              <a:rPr lang="zh-CN" altLang="en-US" sz="1200" dirty="0">
                <a:latin typeface="思源黑体 CN Normal" panose="020B0400000000000000" pitchFamily="34" charset="-122"/>
                <a:ea typeface="思源黑体 CN Normal" panose="020B0400000000000000" pitchFamily="34" charset="-122"/>
              </a:rPr>
              <a:t>：</a:t>
            </a:r>
            <a:r>
              <a:rPr lang="en-US" altLang="zh-CN" sz="1200" dirty="0">
                <a:latin typeface="思源黑体 CN Normal" panose="020B0400000000000000" pitchFamily="34" charset="-122"/>
                <a:ea typeface="思源黑体 CN Normal" panose="020B0400000000000000" pitchFamily="34" charset="-122"/>
              </a:rPr>
              <a:t>IND</a:t>
            </a:r>
            <a:r>
              <a:rPr lang="zh-CN" altLang="en-US" sz="1200" dirty="0">
                <a:latin typeface="思源黑体 CN Normal" panose="020B0400000000000000" pitchFamily="34" charset="-122"/>
                <a:ea typeface="思源黑体 CN Normal" panose="020B0400000000000000" pitchFamily="34" charset="-122"/>
              </a:rPr>
              <a:t>最快</a:t>
            </a:r>
            <a:r>
              <a:rPr lang="en-US" altLang="zh-CN" sz="1200" dirty="0">
                <a:latin typeface="思源黑体 CN Normal" panose="020B0400000000000000" pitchFamily="34" charset="-122"/>
                <a:ea typeface="思源黑体 CN Normal" panose="020B0400000000000000" pitchFamily="34" charset="-122"/>
              </a:rPr>
              <a:t>2</a:t>
            </a:r>
            <a:r>
              <a:rPr lang="zh-CN" altLang="en-US" sz="1200" dirty="0">
                <a:latin typeface="思源黑体 CN Normal" panose="020B0400000000000000" pitchFamily="34" charset="-122"/>
                <a:ea typeface="思源黑体 CN Normal" panose="020B0400000000000000" pitchFamily="34" charset="-122"/>
              </a:rPr>
              <a:t>个月。义翘目前可不用排期。</a:t>
            </a:r>
            <a:endParaRPr lang="zh-CN" altLang="en-US" sz="1200" dirty="0">
              <a:latin typeface="思源黑体 CN Normal" panose="020B0400000000000000" pitchFamily="34" charset="-122"/>
              <a:ea typeface="思源黑体 CN Normal" panose="020B0400000000000000" pitchFamily="34" charset="-122"/>
            </a:endParaRPr>
          </a:p>
        </p:txBody>
      </p:sp>
      <p:sp>
        <p:nvSpPr>
          <p:cNvPr id="20" name="TextBox 19"/>
          <p:cNvSpPr txBox="1"/>
          <p:nvPr/>
        </p:nvSpPr>
        <p:spPr>
          <a:xfrm>
            <a:off x="6660232" y="4733701"/>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endParaRP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875463" y="466725"/>
            <a:ext cx="1944687" cy="5048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p>
        </p:txBody>
      </p:sp>
      <p:sp>
        <p:nvSpPr>
          <p:cNvPr id="17" name="文本框 5"/>
          <p:cNvSpPr txBox="1">
            <a:spLocks noChangeArrowheads="1"/>
          </p:cNvSpPr>
          <p:nvPr/>
        </p:nvSpPr>
        <p:spPr bwMode="auto">
          <a:xfrm>
            <a:off x="2699792" y="320338"/>
            <a:ext cx="3281013" cy="523220"/>
          </a:xfrm>
          <a:prstGeom prst="rect">
            <a:avLst/>
          </a:prstGeom>
          <a:noFill/>
          <a:ln w="9525">
            <a:noFill/>
            <a:miter lim="800000"/>
          </a:ln>
        </p:spPr>
        <p:txBody>
          <a:bodyPr wrap="square">
            <a:spAutoFit/>
          </a:bodyPr>
          <a:lstStyle/>
          <a:p>
            <a:pPr algn="ctr"/>
            <a:r>
              <a:rPr lang="zh-CN" altLang="en-US" sz="2800" b="1" dirty="0">
                <a:solidFill>
                  <a:srgbClr val="377D6C"/>
                </a:solidFill>
                <a:latin typeface="思源黑体 CN Normal" panose="020B0400000000000000" pitchFamily="34" charset="-122"/>
                <a:ea typeface="思源黑体 CN Normal" panose="020B0400000000000000" pitchFamily="34" charset="-122"/>
              </a:rPr>
              <a:t>义翘资质</a:t>
            </a:r>
            <a:endParaRPr lang="zh-CN" altLang="en-US" sz="2800" b="1" dirty="0">
              <a:solidFill>
                <a:srgbClr val="377D6C"/>
              </a:solidFill>
              <a:latin typeface="思源黑体 CN Normal" panose="020B0400000000000000" pitchFamily="34" charset="-122"/>
              <a:ea typeface="思源黑体 CN Normal" panose="020B0400000000000000" pitchFamily="34" charset="-122"/>
            </a:endParaRPr>
          </a:p>
        </p:txBody>
      </p:sp>
      <p:pic>
        <p:nvPicPr>
          <p:cNvPr id="19"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20" name="椭圆 19"/>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146" name="Picture 2" descr="https://cdn1.sinobiological.com/styles/default/images/2021web/cro/cnas_big.jpg"/>
          <p:cNvPicPr>
            <a:picLocks noChangeAspect="1" noChangeArrowheads="1"/>
          </p:cNvPicPr>
          <p:nvPr/>
        </p:nvPicPr>
        <p:blipFill>
          <a:blip r:embed="rId2" cstate="print"/>
          <a:srcRect l="17417" r="17663"/>
          <a:stretch>
            <a:fillRect/>
          </a:stretch>
        </p:blipFill>
        <p:spPr bwMode="auto">
          <a:xfrm>
            <a:off x="611525" y="987861"/>
            <a:ext cx="1794888" cy="2592000"/>
          </a:xfrm>
          <a:prstGeom prst="rect">
            <a:avLst/>
          </a:prstGeom>
          <a:noFill/>
          <a:ln>
            <a:solidFill>
              <a:schemeClr val="tx1"/>
            </a:solidFill>
          </a:ln>
        </p:spPr>
      </p:pic>
      <p:pic>
        <p:nvPicPr>
          <p:cNvPr id="6147" name="Picture 3"/>
          <p:cNvPicPr>
            <a:picLocks noChangeAspect="1" noChangeArrowheads="1"/>
          </p:cNvPicPr>
          <p:nvPr/>
        </p:nvPicPr>
        <p:blipFill>
          <a:blip r:embed="rId3" cstate="print"/>
          <a:srcRect/>
          <a:stretch>
            <a:fillRect/>
          </a:stretch>
        </p:blipFill>
        <p:spPr bwMode="auto">
          <a:xfrm>
            <a:off x="2485761" y="987861"/>
            <a:ext cx="1798428" cy="2628000"/>
          </a:xfrm>
          <a:prstGeom prst="rect">
            <a:avLst/>
          </a:prstGeom>
          <a:noFill/>
          <a:ln w="9525">
            <a:noFill/>
            <a:miter lim="800000"/>
            <a:headEnd/>
            <a:tailEnd/>
          </a:ln>
        </p:spPr>
      </p:pic>
      <p:pic>
        <p:nvPicPr>
          <p:cNvPr id="6148" name="Picture 4"/>
          <p:cNvPicPr>
            <a:picLocks noChangeAspect="1" noChangeArrowheads="1"/>
          </p:cNvPicPr>
          <p:nvPr/>
        </p:nvPicPr>
        <p:blipFill>
          <a:blip r:embed="rId4" cstate="print"/>
          <a:srcRect/>
          <a:stretch>
            <a:fillRect/>
          </a:stretch>
        </p:blipFill>
        <p:spPr bwMode="auto">
          <a:xfrm>
            <a:off x="4338901" y="987861"/>
            <a:ext cx="1809936" cy="2592000"/>
          </a:xfrm>
          <a:prstGeom prst="rect">
            <a:avLst/>
          </a:prstGeom>
          <a:noFill/>
          <a:ln w="9525">
            <a:solidFill>
              <a:schemeClr val="tx1"/>
            </a:solidFill>
            <a:miter lim="800000"/>
            <a:headEnd/>
            <a:tailEnd/>
          </a:ln>
        </p:spPr>
      </p:pic>
      <p:pic>
        <p:nvPicPr>
          <p:cNvPr id="6149" name="Picture 5"/>
          <p:cNvPicPr>
            <a:picLocks noChangeAspect="1" noChangeArrowheads="1"/>
          </p:cNvPicPr>
          <p:nvPr/>
        </p:nvPicPr>
        <p:blipFill>
          <a:blip r:embed="rId5" cstate="print"/>
          <a:srcRect l="3945" r="5312"/>
          <a:stretch>
            <a:fillRect/>
          </a:stretch>
        </p:blipFill>
        <p:spPr bwMode="auto">
          <a:xfrm>
            <a:off x="6228184" y="987861"/>
            <a:ext cx="1656000" cy="2592000"/>
          </a:xfrm>
          <a:prstGeom prst="rect">
            <a:avLst/>
          </a:prstGeom>
          <a:noFill/>
          <a:ln w="9525">
            <a:solidFill>
              <a:schemeClr val="tx1"/>
            </a:solidFill>
            <a:miter lim="800000"/>
            <a:headEnd/>
            <a:tailEnd/>
          </a:ln>
        </p:spPr>
      </p:pic>
      <p:pic>
        <p:nvPicPr>
          <p:cNvPr id="6150" name="Picture 6"/>
          <p:cNvPicPr>
            <a:picLocks noChangeAspect="1" noChangeArrowheads="1"/>
          </p:cNvPicPr>
          <p:nvPr/>
        </p:nvPicPr>
        <p:blipFill>
          <a:blip r:embed="rId6" cstate="print"/>
          <a:srcRect/>
          <a:stretch>
            <a:fillRect/>
          </a:stretch>
        </p:blipFill>
        <p:spPr bwMode="auto">
          <a:xfrm>
            <a:off x="1115616" y="3795886"/>
            <a:ext cx="1687290" cy="1152128"/>
          </a:xfrm>
          <a:prstGeom prst="rect">
            <a:avLst/>
          </a:prstGeom>
          <a:noFill/>
          <a:ln w="9525">
            <a:noFill/>
            <a:miter lim="800000"/>
            <a:headEnd/>
            <a:tailEnd/>
          </a:ln>
        </p:spPr>
      </p:pic>
      <p:pic>
        <p:nvPicPr>
          <p:cNvPr id="6151" name="Picture 7"/>
          <p:cNvPicPr>
            <a:picLocks noChangeAspect="1" noChangeArrowheads="1"/>
          </p:cNvPicPr>
          <p:nvPr/>
        </p:nvPicPr>
        <p:blipFill>
          <a:blip r:embed="rId7" cstate="print"/>
          <a:srcRect/>
          <a:stretch>
            <a:fillRect/>
          </a:stretch>
        </p:blipFill>
        <p:spPr bwMode="auto">
          <a:xfrm>
            <a:off x="3191103" y="3769944"/>
            <a:ext cx="1022425" cy="1178070"/>
          </a:xfrm>
          <a:prstGeom prst="rect">
            <a:avLst/>
          </a:prstGeom>
          <a:noFill/>
          <a:ln w="9525">
            <a:noFill/>
            <a:miter lim="800000"/>
            <a:headEnd/>
            <a:tailEnd/>
          </a:ln>
        </p:spPr>
      </p:pic>
      <p:pic>
        <p:nvPicPr>
          <p:cNvPr id="6152" name="Picture 8"/>
          <p:cNvPicPr>
            <a:picLocks noChangeAspect="1" noChangeArrowheads="1"/>
          </p:cNvPicPr>
          <p:nvPr/>
        </p:nvPicPr>
        <p:blipFill>
          <a:blip r:embed="rId8" cstate="print"/>
          <a:srcRect/>
          <a:stretch>
            <a:fillRect/>
          </a:stretch>
        </p:blipFill>
        <p:spPr bwMode="auto">
          <a:xfrm>
            <a:off x="4601725" y="3742735"/>
            <a:ext cx="1022237" cy="1205279"/>
          </a:xfrm>
          <a:prstGeom prst="rect">
            <a:avLst/>
          </a:prstGeom>
          <a:noFill/>
          <a:ln w="9525">
            <a:noFill/>
            <a:miter lim="800000"/>
            <a:headEnd/>
            <a:tailEnd/>
          </a:ln>
        </p:spPr>
      </p:pic>
      <p:pic>
        <p:nvPicPr>
          <p:cNvPr id="6154" name="Picture 10"/>
          <p:cNvPicPr>
            <a:picLocks noChangeAspect="1" noChangeArrowheads="1"/>
          </p:cNvPicPr>
          <p:nvPr/>
        </p:nvPicPr>
        <p:blipFill>
          <a:blip r:embed="rId9" cstate="print"/>
          <a:srcRect l="3722"/>
          <a:stretch>
            <a:fillRect/>
          </a:stretch>
        </p:blipFill>
        <p:spPr bwMode="auto">
          <a:xfrm>
            <a:off x="6012160" y="4136433"/>
            <a:ext cx="1944216" cy="811581"/>
          </a:xfrm>
          <a:prstGeom prst="rect">
            <a:avLst/>
          </a:prstGeom>
          <a:noFill/>
          <a:ln w="9525">
            <a:noFill/>
            <a:miter lim="800000"/>
            <a:headEnd/>
            <a:tailEnd/>
          </a:ln>
        </p:spPr>
      </p:pic>
      <p:sp>
        <p:nvSpPr>
          <p:cNvPr id="16" name="TextBox 15"/>
          <p:cNvSpPr txBox="1"/>
          <p:nvPr/>
        </p:nvSpPr>
        <p:spPr>
          <a:xfrm>
            <a:off x="6660232" y="4733701"/>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endParaRP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220072" y="627534"/>
            <a:ext cx="2557110" cy="369332"/>
          </a:xfrm>
          <a:prstGeom prst="rect">
            <a:avLst/>
          </a:prstGeom>
        </p:spPr>
        <p:txBody>
          <a:bodyPr wrap="none">
            <a:spAutoFit/>
          </a:bodyPr>
          <a:lstStyle/>
          <a:p>
            <a:r>
              <a:rPr lang="zh-CN" altLang="en-US" b="1" dirty="0">
                <a:latin typeface="Poppins" pitchFamily="2" charset="0"/>
                <a:ea typeface="思源黑体 CN Regular" pitchFamily="34" charset="-122"/>
                <a:cs typeface="Poppins" pitchFamily="2" charset="0"/>
              </a:rPr>
              <a:t>北京病毒清除检测中心</a:t>
            </a:r>
            <a:endParaRPr lang="zh-CN" altLang="en-US" b="1" dirty="0">
              <a:latin typeface="Poppins" pitchFamily="2" charset="0"/>
              <a:ea typeface="思源黑体 CN Regular" pitchFamily="34" charset="-122"/>
              <a:cs typeface="Poppins" pitchFamily="2" charset="0"/>
            </a:endParaRPr>
          </a:p>
        </p:txBody>
      </p:sp>
      <p:sp>
        <p:nvSpPr>
          <p:cNvPr id="4" name="矩形 3"/>
          <p:cNvSpPr/>
          <p:nvPr/>
        </p:nvSpPr>
        <p:spPr>
          <a:xfrm>
            <a:off x="1044008" y="627534"/>
            <a:ext cx="2557110" cy="369332"/>
          </a:xfrm>
          <a:prstGeom prst="rect">
            <a:avLst/>
          </a:prstGeom>
        </p:spPr>
        <p:txBody>
          <a:bodyPr wrap="none">
            <a:spAutoFit/>
          </a:bodyPr>
          <a:lstStyle/>
          <a:p>
            <a:r>
              <a:rPr lang="zh-CN" altLang="en-US" b="1" dirty="0">
                <a:latin typeface="Poppins" pitchFamily="2" charset="0"/>
                <a:ea typeface="思源黑体 CN Regular" pitchFamily="34" charset="-122"/>
                <a:cs typeface="Poppins" pitchFamily="2" charset="0"/>
              </a:rPr>
              <a:t>苏州病毒清除检测中心</a:t>
            </a:r>
            <a:endParaRPr lang="zh-CN" altLang="en-US" b="1" dirty="0">
              <a:latin typeface="Poppins" pitchFamily="2" charset="0"/>
              <a:ea typeface="思源黑体 CN Regular" pitchFamily="34" charset="-122"/>
              <a:cs typeface="Poppins" pitchFamily="2" charset="0"/>
            </a:endParaRPr>
          </a:p>
        </p:txBody>
      </p:sp>
      <p:sp>
        <p:nvSpPr>
          <p:cNvPr id="6" name="矩形 5"/>
          <p:cNvSpPr/>
          <p:nvPr/>
        </p:nvSpPr>
        <p:spPr>
          <a:xfrm>
            <a:off x="755976" y="1177092"/>
            <a:ext cx="3600000" cy="1440000"/>
          </a:xfrm>
          <a:prstGeom prst="rect">
            <a:avLst/>
          </a:prstGeom>
          <a:solidFill>
            <a:srgbClr val="377D6C"/>
          </a:solidFill>
        </p:spPr>
        <p:txBody>
          <a:bodyPr wrap="square" anchor="ctr">
            <a:spAutoFit/>
          </a:bodyPr>
          <a:lstStyle/>
          <a:p>
            <a:r>
              <a:rPr lang="zh-CN" altLang="en-US" sz="1200" dirty="0">
                <a:solidFill>
                  <a:schemeClr val="bg1"/>
                </a:solidFill>
                <a:latin typeface="Poppins" pitchFamily="2" charset="0"/>
                <a:ea typeface="思源黑体 CN Regular" pitchFamily="34" charset="-122"/>
                <a:cs typeface="Poppins" pitchFamily="2" charset="0"/>
              </a:rPr>
              <a:t>苏州病毒清除检测中心专门提供病毒安全性评价服务，已预申请</a:t>
            </a:r>
            <a:r>
              <a:rPr lang="en-US" altLang="zh-CN" sz="1200" dirty="0">
                <a:solidFill>
                  <a:schemeClr val="bg1"/>
                </a:solidFill>
                <a:latin typeface="Poppins" pitchFamily="2" charset="0"/>
                <a:ea typeface="思源黑体 CN Regular" pitchFamily="34" charset="-122"/>
                <a:cs typeface="Poppins" pitchFamily="2" charset="0"/>
              </a:rPr>
              <a:t>CNAS</a:t>
            </a:r>
            <a:r>
              <a:rPr lang="zh-CN" altLang="en-US" sz="1200" dirty="0">
                <a:solidFill>
                  <a:schemeClr val="bg1"/>
                </a:solidFill>
                <a:latin typeface="Poppins" pitchFamily="2" charset="0"/>
                <a:ea typeface="思源黑体 CN Regular" pitchFamily="34" charset="-122"/>
                <a:cs typeface="Poppins" pitchFamily="2" charset="0"/>
              </a:rPr>
              <a:t>和</a:t>
            </a:r>
            <a:r>
              <a:rPr lang="en-US" altLang="zh-CN" sz="1200" dirty="0">
                <a:solidFill>
                  <a:schemeClr val="bg1"/>
                </a:solidFill>
                <a:latin typeface="Poppins" pitchFamily="2" charset="0"/>
                <a:ea typeface="思源黑体 CN Regular" pitchFamily="34" charset="-122"/>
                <a:cs typeface="Poppins" pitchFamily="2" charset="0"/>
              </a:rPr>
              <a:t>CMA</a:t>
            </a:r>
            <a:r>
              <a:rPr lang="zh-CN" altLang="en-US" sz="1200" dirty="0">
                <a:solidFill>
                  <a:schemeClr val="bg1"/>
                </a:solidFill>
                <a:latin typeface="Poppins" pitchFamily="2" charset="0"/>
                <a:ea typeface="思源黑体 CN Regular" pitchFamily="34" charset="-122"/>
                <a:cs typeface="Poppins" pitchFamily="2" charset="0"/>
              </a:rPr>
              <a:t>等资质，同时实验室严格遵循</a:t>
            </a:r>
            <a:r>
              <a:rPr lang="en-US" altLang="zh-CN" sz="1200" dirty="0">
                <a:solidFill>
                  <a:schemeClr val="bg1"/>
                </a:solidFill>
                <a:latin typeface="Poppins" pitchFamily="2" charset="0"/>
                <a:ea typeface="思源黑体 CN Regular" pitchFamily="34" charset="-122"/>
                <a:cs typeface="Poppins" pitchFamily="2" charset="0"/>
              </a:rPr>
              <a:t>GLP</a:t>
            </a:r>
            <a:r>
              <a:rPr lang="zh-CN" altLang="en-US" sz="1200" dirty="0">
                <a:solidFill>
                  <a:schemeClr val="bg1"/>
                </a:solidFill>
                <a:latin typeface="Poppins" pitchFamily="2" charset="0"/>
                <a:ea typeface="思源黑体 CN Regular" pitchFamily="34" charset="-122"/>
                <a:cs typeface="Poppins" pitchFamily="2" charset="0"/>
              </a:rPr>
              <a:t>和</a:t>
            </a:r>
            <a:r>
              <a:rPr lang="en-US" altLang="zh-CN" sz="1200" dirty="0">
                <a:solidFill>
                  <a:schemeClr val="bg1"/>
                </a:solidFill>
                <a:latin typeface="Poppins" pitchFamily="2" charset="0"/>
                <a:ea typeface="思源黑体 CN Regular" pitchFamily="34" charset="-122"/>
                <a:cs typeface="Poppins" pitchFamily="2" charset="0"/>
              </a:rPr>
              <a:t>GMP</a:t>
            </a:r>
            <a:r>
              <a:rPr lang="zh-CN" altLang="en-US" sz="1200" dirty="0">
                <a:solidFill>
                  <a:schemeClr val="bg1"/>
                </a:solidFill>
                <a:latin typeface="Poppins" pitchFamily="2" charset="0"/>
                <a:ea typeface="思源黑体 CN Regular" pitchFamily="34" charset="-122"/>
                <a:cs typeface="Poppins" pitchFamily="2" charset="0"/>
              </a:rPr>
              <a:t>规范进行管理。</a:t>
            </a:r>
            <a:br>
              <a:rPr lang="zh-CN" altLang="en-US" sz="1200" dirty="0">
                <a:solidFill>
                  <a:schemeClr val="bg1"/>
                </a:solidFill>
                <a:latin typeface="Poppins" pitchFamily="2" charset="0"/>
                <a:ea typeface="思源黑体 CN Regular" pitchFamily="34" charset="-122"/>
                <a:cs typeface="Poppins" pitchFamily="2" charset="0"/>
              </a:rPr>
            </a:br>
            <a:br>
              <a:rPr lang="zh-CN" altLang="en-US" sz="1200" dirty="0">
                <a:solidFill>
                  <a:schemeClr val="bg1"/>
                </a:solidFill>
                <a:latin typeface="Poppins" pitchFamily="2" charset="0"/>
                <a:ea typeface="思源黑体 CN Regular" pitchFamily="34" charset="-122"/>
                <a:cs typeface="Poppins" pitchFamily="2" charset="0"/>
              </a:rPr>
            </a:br>
            <a:r>
              <a:rPr lang="en-US" altLang="zh-CN" sz="1200" dirty="0">
                <a:solidFill>
                  <a:schemeClr val="bg1"/>
                </a:solidFill>
                <a:latin typeface="Poppins" pitchFamily="2" charset="0"/>
                <a:ea typeface="思源黑体 CN Regular" pitchFamily="34" charset="-122"/>
                <a:cs typeface="Poppins" pitchFamily="2" charset="0"/>
              </a:rPr>
              <a:t>• </a:t>
            </a:r>
            <a:r>
              <a:rPr lang="zh-CN" altLang="en-US" sz="1200" b="1" dirty="0">
                <a:solidFill>
                  <a:schemeClr val="bg1"/>
                </a:solidFill>
                <a:latin typeface="Poppins" pitchFamily="2" charset="0"/>
                <a:ea typeface="思源黑体 CN Regular" pitchFamily="34" charset="-122"/>
                <a:cs typeface="Poppins" pitchFamily="2" charset="0"/>
              </a:rPr>
              <a:t>体系认证：</a:t>
            </a:r>
            <a:r>
              <a:rPr lang="zh-CN" altLang="en-US" sz="1200" dirty="0">
                <a:solidFill>
                  <a:schemeClr val="bg1"/>
                </a:solidFill>
                <a:latin typeface="Poppins" pitchFamily="2" charset="0"/>
                <a:ea typeface="思源黑体 CN Regular" pitchFamily="34" charset="-122"/>
                <a:cs typeface="Poppins" pitchFamily="2" charset="0"/>
              </a:rPr>
              <a:t>预申请</a:t>
            </a:r>
            <a:r>
              <a:rPr lang="en-US" altLang="zh-CN" sz="1200" dirty="0">
                <a:solidFill>
                  <a:schemeClr val="bg1"/>
                </a:solidFill>
                <a:latin typeface="Poppins" pitchFamily="2" charset="0"/>
                <a:ea typeface="思源黑体 CN Regular" pitchFamily="34" charset="-122"/>
                <a:cs typeface="Poppins" pitchFamily="2" charset="0"/>
              </a:rPr>
              <a:t>CNAS</a:t>
            </a:r>
            <a:r>
              <a:rPr lang="zh-CN" altLang="en-US" sz="1200" dirty="0">
                <a:solidFill>
                  <a:schemeClr val="bg1"/>
                </a:solidFill>
                <a:latin typeface="Poppins" pitchFamily="2" charset="0"/>
                <a:ea typeface="思源黑体 CN Regular" pitchFamily="34" charset="-122"/>
                <a:cs typeface="Poppins" pitchFamily="2" charset="0"/>
              </a:rPr>
              <a:t>、</a:t>
            </a:r>
            <a:r>
              <a:rPr lang="en-US" altLang="zh-CN" sz="1200" dirty="0">
                <a:solidFill>
                  <a:schemeClr val="bg1"/>
                </a:solidFill>
                <a:latin typeface="Poppins" pitchFamily="2" charset="0"/>
                <a:ea typeface="思源黑体 CN Regular" pitchFamily="34" charset="-122"/>
                <a:cs typeface="Poppins" pitchFamily="2" charset="0"/>
              </a:rPr>
              <a:t>CMA</a:t>
            </a:r>
            <a:br>
              <a:rPr lang="zh-CN" altLang="en-US" sz="1200" dirty="0">
                <a:solidFill>
                  <a:schemeClr val="bg1"/>
                </a:solidFill>
                <a:latin typeface="Poppins" pitchFamily="2" charset="0"/>
                <a:ea typeface="思源黑体 CN Regular" pitchFamily="34" charset="-122"/>
                <a:cs typeface="Poppins" pitchFamily="2" charset="0"/>
              </a:rPr>
            </a:br>
            <a:r>
              <a:rPr lang="en-US" altLang="zh-CN" sz="1200" dirty="0">
                <a:solidFill>
                  <a:schemeClr val="bg1"/>
                </a:solidFill>
                <a:latin typeface="Poppins" pitchFamily="2" charset="0"/>
                <a:ea typeface="思源黑体 CN Regular" pitchFamily="34" charset="-122"/>
                <a:cs typeface="Poppins" pitchFamily="2" charset="0"/>
              </a:rPr>
              <a:t>• </a:t>
            </a:r>
            <a:r>
              <a:rPr lang="zh-CN" altLang="en-US" sz="1200" b="1" dirty="0">
                <a:solidFill>
                  <a:schemeClr val="bg1"/>
                </a:solidFill>
                <a:latin typeface="Poppins" pitchFamily="2" charset="0"/>
                <a:ea typeface="思源黑体 CN Regular" pitchFamily="34" charset="-122"/>
                <a:cs typeface="Poppins" pitchFamily="2" charset="0"/>
              </a:rPr>
              <a:t>产能：</a:t>
            </a:r>
            <a:r>
              <a:rPr lang="zh-CN" altLang="en-US" sz="1200" dirty="0">
                <a:solidFill>
                  <a:schemeClr val="bg1"/>
                </a:solidFill>
                <a:latin typeface="Poppins" pitchFamily="2" charset="0"/>
                <a:ea typeface="思源黑体 CN Regular" pitchFamily="34" charset="-122"/>
                <a:cs typeface="Poppins" pitchFamily="2" charset="0"/>
              </a:rPr>
              <a:t>同时开展</a:t>
            </a:r>
            <a:r>
              <a:rPr lang="en-US" altLang="zh-CN" sz="1200" dirty="0">
                <a:solidFill>
                  <a:schemeClr val="bg1"/>
                </a:solidFill>
                <a:latin typeface="Poppins" pitchFamily="2" charset="0"/>
                <a:ea typeface="思源黑体 CN Regular" pitchFamily="34" charset="-122"/>
                <a:cs typeface="Poppins" pitchFamily="2" charset="0"/>
              </a:rPr>
              <a:t>10</a:t>
            </a:r>
            <a:r>
              <a:rPr lang="zh-CN" altLang="en-US" sz="1200" dirty="0">
                <a:solidFill>
                  <a:schemeClr val="bg1"/>
                </a:solidFill>
                <a:latin typeface="Poppins" pitchFamily="2" charset="0"/>
                <a:ea typeface="思源黑体 CN Regular" pitchFamily="34" charset="-122"/>
                <a:cs typeface="Poppins" pitchFamily="2" charset="0"/>
              </a:rPr>
              <a:t>个项目</a:t>
            </a:r>
            <a:br>
              <a:rPr lang="zh-CN" altLang="en-US" sz="1200" dirty="0">
                <a:solidFill>
                  <a:schemeClr val="bg1"/>
                </a:solidFill>
                <a:latin typeface="Poppins" pitchFamily="2" charset="0"/>
                <a:ea typeface="思源黑体 CN Regular" pitchFamily="34" charset="-122"/>
                <a:cs typeface="Poppins" pitchFamily="2" charset="0"/>
              </a:rPr>
            </a:br>
            <a:r>
              <a:rPr lang="en-US" altLang="zh-CN" sz="1200" dirty="0">
                <a:solidFill>
                  <a:schemeClr val="bg1"/>
                </a:solidFill>
                <a:latin typeface="Poppins" pitchFamily="2" charset="0"/>
                <a:ea typeface="思源黑体 CN Regular" pitchFamily="34" charset="-122"/>
                <a:cs typeface="Poppins" pitchFamily="2" charset="0"/>
              </a:rPr>
              <a:t>• </a:t>
            </a:r>
            <a:r>
              <a:rPr lang="zh-CN" altLang="en-US" sz="1200" b="1" dirty="0">
                <a:solidFill>
                  <a:schemeClr val="bg1"/>
                </a:solidFill>
                <a:latin typeface="Poppins" pitchFamily="2" charset="0"/>
                <a:ea typeface="思源黑体 CN Regular" pitchFamily="34" charset="-122"/>
                <a:cs typeface="Poppins" pitchFamily="2" charset="0"/>
              </a:rPr>
              <a:t>实验室：</a:t>
            </a:r>
            <a:r>
              <a:rPr lang="zh-CN" altLang="en-US" sz="1200" dirty="0">
                <a:solidFill>
                  <a:schemeClr val="bg1"/>
                </a:solidFill>
                <a:latin typeface="Poppins" pitchFamily="2" charset="0"/>
                <a:ea typeface="思源黑体 CN Regular" pitchFamily="34" charset="-122"/>
                <a:cs typeface="Poppins" pitchFamily="2" charset="0"/>
              </a:rPr>
              <a:t>生物二级</a:t>
            </a:r>
            <a:r>
              <a:rPr lang="en-US" altLang="zh-CN" sz="1200" dirty="0">
                <a:solidFill>
                  <a:schemeClr val="bg1"/>
                </a:solidFill>
                <a:latin typeface="Poppins" pitchFamily="2" charset="0"/>
                <a:ea typeface="思源黑体 CN Regular" pitchFamily="34" charset="-122"/>
                <a:cs typeface="Poppins" pitchFamily="2" charset="0"/>
              </a:rPr>
              <a:t>+</a:t>
            </a:r>
            <a:r>
              <a:rPr lang="zh-CN" altLang="en-US" sz="1200" dirty="0">
                <a:solidFill>
                  <a:schemeClr val="bg1"/>
                </a:solidFill>
                <a:latin typeface="Poppins" pitchFamily="2" charset="0"/>
                <a:ea typeface="思源黑体 CN Regular" pitchFamily="34" charset="-122"/>
                <a:cs typeface="Poppins" pitchFamily="2" charset="0"/>
              </a:rPr>
              <a:t>负压条件</a:t>
            </a:r>
            <a:endParaRPr lang="zh-CN" altLang="en-US" sz="1200" dirty="0">
              <a:solidFill>
                <a:schemeClr val="bg1"/>
              </a:solidFill>
              <a:latin typeface="Poppins" pitchFamily="2" charset="0"/>
              <a:ea typeface="思源黑体 CN Regular" pitchFamily="34" charset="-122"/>
              <a:cs typeface="Poppins" pitchFamily="2" charset="0"/>
            </a:endParaRPr>
          </a:p>
        </p:txBody>
      </p:sp>
      <p:pic>
        <p:nvPicPr>
          <p:cNvPr id="2050" name="Picture 2" descr="https://cdn1.sinobiological.com/styles/default/images/2021web/cro/taizhou_big.jpg"/>
          <p:cNvPicPr>
            <a:picLocks noChangeAspect="1" noChangeArrowheads="1"/>
          </p:cNvPicPr>
          <p:nvPr/>
        </p:nvPicPr>
        <p:blipFill>
          <a:blip r:embed="rId1" cstate="print"/>
          <a:srcRect t="10714" b="14284"/>
          <a:stretch>
            <a:fillRect/>
          </a:stretch>
        </p:blipFill>
        <p:spPr bwMode="auto">
          <a:xfrm>
            <a:off x="972001" y="2643758"/>
            <a:ext cx="3071951" cy="2160000"/>
          </a:xfrm>
          <a:prstGeom prst="rect">
            <a:avLst/>
          </a:prstGeom>
          <a:noFill/>
        </p:spPr>
      </p:pic>
      <p:sp>
        <p:nvSpPr>
          <p:cNvPr id="8" name="矩形 7"/>
          <p:cNvSpPr/>
          <p:nvPr/>
        </p:nvSpPr>
        <p:spPr>
          <a:xfrm>
            <a:off x="4860032" y="1177092"/>
            <a:ext cx="3600000" cy="1440000"/>
          </a:xfrm>
          <a:prstGeom prst="rect">
            <a:avLst/>
          </a:prstGeom>
          <a:solidFill>
            <a:srgbClr val="377D6C"/>
          </a:solidFill>
        </p:spPr>
        <p:txBody>
          <a:bodyPr wrap="square" anchor="ctr">
            <a:spAutoFit/>
          </a:bodyPr>
          <a:lstStyle/>
          <a:p>
            <a:r>
              <a:rPr lang="zh-CN" altLang="en-US" sz="1200" dirty="0">
                <a:solidFill>
                  <a:schemeClr val="bg1"/>
                </a:solidFill>
                <a:latin typeface="Poppins" pitchFamily="2" charset="0"/>
                <a:ea typeface="思源黑体 CN Regular" pitchFamily="34" charset="-122"/>
                <a:cs typeface="Poppins" pitchFamily="2" charset="0"/>
              </a:rPr>
              <a:t>北京病毒清除检测中心拥有一支专业的技术团队，凭借极其丰富的验证经验和专业的技术能力，能帮助客户根据下游纯化工艺设计符合申报要求的病毒清除研究方案。团队人员深刻了解并能够随时跟踪中外（如</a:t>
            </a:r>
            <a:r>
              <a:rPr lang="en-US" altLang="zh-CN" sz="1200" dirty="0">
                <a:solidFill>
                  <a:schemeClr val="bg1"/>
                </a:solidFill>
                <a:latin typeface="Poppins" pitchFamily="2" charset="0"/>
                <a:ea typeface="思源黑体 CN Regular" pitchFamily="34" charset="-122"/>
                <a:cs typeface="Poppins" pitchFamily="2" charset="0"/>
              </a:rPr>
              <a:t>NMPA</a:t>
            </a:r>
            <a:r>
              <a:rPr lang="zh-CN" altLang="en-US" sz="1200" dirty="0">
                <a:solidFill>
                  <a:schemeClr val="bg1"/>
                </a:solidFill>
                <a:latin typeface="Poppins" pitchFamily="2" charset="0"/>
                <a:ea typeface="思源黑体 CN Regular" pitchFamily="34" charset="-122"/>
                <a:cs typeface="Poppins" pitchFamily="2" charset="0"/>
              </a:rPr>
              <a:t>、</a:t>
            </a:r>
            <a:r>
              <a:rPr lang="en-US" altLang="zh-CN" sz="1200" dirty="0">
                <a:solidFill>
                  <a:schemeClr val="bg1"/>
                </a:solidFill>
                <a:latin typeface="Poppins" pitchFamily="2" charset="0"/>
                <a:ea typeface="思源黑体 CN Regular" pitchFamily="34" charset="-122"/>
                <a:cs typeface="Poppins" pitchFamily="2" charset="0"/>
              </a:rPr>
              <a:t>FDA</a:t>
            </a:r>
            <a:r>
              <a:rPr lang="zh-CN" altLang="en-US" sz="1200" dirty="0">
                <a:solidFill>
                  <a:schemeClr val="bg1"/>
                </a:solidFill>
                <a:latin typeface="Poppins" pitchFamily="2" charset="0"/>
                <a:ea typeface="思源黑体 CN Regular" pitchFamily="34" charset="-122"/>
                <a:cs typeface="Poppins" pitchFamily="2" charset="0"/>
              </a:rPr>
              <a:t>、</a:t>
            </a:r>
            <a:r>
              <a:rPr lang="en-US" altLang="zh-CN" sz="1200" dirty="0">
                <a:solidFill>
                  <a:schemeClr val="bg1"/>
                </a:solidFill>
                <a:latin typeface="Poppins" pitchFamily="2" charset="0"/>
                <a:ea typeface="思源黑体 CN Regular" pitchFamily="34" charset="-122"/>
                <a:cs typeface="Poppins" pitchFamily="2" charset="0"/>
              </a:rPr>
              <a:t>ICH</a:t>
            </a:r>
            <a:r>
              <a:rPr lang="zh-CN" altLang="en-US" sz="1200" dirty="0">
                <a:solidFill>
                  <a:schemeClr val="bg1"/>
                </a:solidFill>
                <a:latin typeface="Poppins" pitchFamily="2" charset="0"/>
                <a:ea typeface="思源黑体 CN Regular" pitchFamily="34" charset="-122"/>
                <a:cs typeface="Poppins" pitchFamily="2" charset="0"/>
              </a:rPr>
              <a:t>、</a:t>
            </a:r>
            <a:r>
              <a:rPr lang="en-US" altLang="zh-CN" sz="1200" dirty="0">
                <a:solidFill>
                  <a:schemeClr val="bg1"/>
                </a:solidFill>
                <a:latin typeface="Poppins" pitchFamily="2" charset="0"/>
                <a:ea typeface="思源黑体 CN Regular" pitchFamily="34" charset="-122"/>
                <a:cs typeface="Poppins" pitchFamily="2" charset="0"/>
              </a:rPr>
              <a:t>EMA</a:t>
            </a:r>
            <a:r>
              <a:rPr lang="zh-CN" altLang="en-US" sz="1200" dirty="0">
                <a:solidFill>
                  <a:schemeClr val="bg1"/>
                </a:solidFill>
                <a:latin typeface="Poppins" pitchFamily="2" charset="0"/>
                <a:ea typeface="思源黑体 CN Regular" pitchFamily="34" charset="-122"/>
                <a:cs typeface="Poppins" pitchFamily="2" charset="0"/>
              </a:rPr>
              <a:t>等）最新法规及要求，为企业药品申报保驾护航。</a:t>
            </a:r>
            <a:endParaRPr lang="zh-CN" altLang="en-US" sz="1200" dirty="0">
              <a:solidFill>
                <a:schemeClr val="bg1"/>
              </a:solidFill>
              <a:latin typeface="Poppins" pitchFamily="2" charset="0"/>
              <a:ea typeface="思源黑体 CN Regular" pitchFamily="34" charset="-122"/>
              <a:cs typeface="Poppins" pitchFamily="2" charset="0"/>
            </a:endParaRPr>
          </a:p>
        </p:txBody>
      </p:sp>
      <p:pic>
        <p:nvPicPr>
          <p:cNvPr id="2052" name="Picture 4" descr="https://cdn1.sinobiological.com/styles/default/images/2021web/cro/beijing1_big.jpg"/>
          <p:cNvPicPr>
            <a:picLocks noChangeAspect="1" noChangeArrowheads="1"/>
          </p:cNvPicPr>
          <p:nvPr/>
        </p:nvPicPr>
        <p:blipFill>
          <a:blip r:embed="rId2" cstate="print"/>
          <a:srcRect t="17327" b="15290"/>
          <a:stretch>
            <a:fillRect/>
          </a:stretch>
        </p:blipFill>
        <p:spPr bwMode="auto">
          <a:xfrm>
            <a:off x="5076056" y="2715766"/>
            <a:ext cx="3204000" cy="2024020"/>
          </a:xfrm>
          <a:prstGeom prst="rect">
            <a:avLst/>
          </a:prstGeom>
          <a:noFill/>
        </p:spPr>
      </p:pic>
      <p:pic>
        <p:nvPicPr>
          <p:cNvPr id="10"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sp>
        <p:nvSpPr>
          <p:cNvPr id="11" name="椭圆 10"/>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6660232" y="4733701"/>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endParaRP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37"/>
          <p:cNvGrpSpPr/>
          <p:nvPr/>
        </p:nvGrpSpPr>
        <p:grpSpPr>
          <a:xfrm>
            <a:off x="270570" y="1550587"/>
            <a:ext cx="8568951" cy="3253411"/>
            <a:chOff x="366921" y="1044797"/>
            <a:chExt cx="7995839" cy="3399081"/>
          </a:xfrm>
        </p:grpSpPr>
        <p:sp>
          <p:nvSpPr>
            <p:cNvPr id="36" name="TextBox 76"/>
            <p:cNvSpPr txBox="1"/>
            <p:nvPr/>
          </p:nvSpPr>
          <p:spPr>
            <a:xfrm>
              <a:off x="6269769" y="2678188"/>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itchFamily="2" charset="0"/>
                  <a:ea typeface="思源黑体 CN Regular" pitchFamily="34" charset="-122"/>
                  <a:cs typeface="Poppins" pitchFamily="2" charset="0"/>
                  <a:sym typeface="+mn-lt"/>
                </a:rPr>
                <a:t>添加标题</a:t>
              </a:r>
              <a:endParaRPr lang="zh-CN" altLang="en-US" b="1" dirty="0">
                <a:solidFill>
                  <a:schemeClr val="bg1"/>
                </a:solidFill>
                <a:latin typeface="Poppins" pitchFamily="2" charset="0"/>
                <a:ea typeface="思源黑体 CN Regular" pitchFamily="34" charset="-122"/>
                <a:cs typeface="Poppins" pitchFamily="2" charset="0"/>
                <a:sym typeface="+mn-lt"/>
              </a:endParaRPr>
            </a:p>
          </p:txBody>
        </p:sp>
        <p:sp>
          <p:nvSpPr>
            <p:cNvPr id="13" name="Freeform: Shape 3"/>
            <p:cNvSpPr/>
            <p:nvPr/>
          </p:nvSpPr>
          <p:spPr bwMode="auto">
            <a:xfrm>
              <a:off x="366921" y="2368450"/>
              <a:ext cx="1150937" cy="641349"/>
            </a:xfrm>
            <a:custGeom>
              <a:avLst/>
              <a:gdLst>
                <a:gd name="T0" fmla="*/ 0 w 725"/>
                <a:gd name="T1" fmla="*/ 0 h 404"/>
                <a:gd name="T2" fmla="*/ 0 w 725"/>
                <a:gd name="T3" fmla="*/ 404 h 404"/>
                <a:gd name="T4" fmla="*/ 725 w 725"/>
                <a:gd name="T5" fmla="*/ 404 h 404"/>
                <a:gd name="T6" fmla="*/ 324 w 725"/>
                <a:gd name="T7" fmla="*/ 0 h 404"/>
                <a:gd name="T8" fmla="*/ 0 w 725"/>
                <a:gd name="T9" fmla="*/ 0 h 404"/>
              </a:gdLst>
              <a:ahLst/>
              <a:cxnLst>
                <a:cxn ang="0">
                  <a:pos x="T0" y="T1"/>
                </a:cxn>
                <a:cxn ang="0">
                  <a:pos x="T2" y="T3"/>
                </a:cxn>
                <a:cxn ang="0">
                  <a:pos x="T4" y="T5"/>
                </a:cxn>
                <a:cxn ang="0">
                  <a:pos x="T6" y="T7"/>
                </a:cxn>
                <a:cxn ang="0">
                  <a:pos x="T8" y="T9"/>
                </a:cxn>
              </a:cxnLst>
              <a:rect l="0" t="0" r="r" b="b"/>
              <a:pathLst>
                <a:path w="725" h="404">
                  <a:moveTo>
                    <a:pt x="0" y="0"/>
                  </a:moveTo>
                  <a:lnTo>
                    <a:pt x="0" y="404"/>
                  </a:lnTo>
                  <a:lnTo>
                    <a:pt x="725" y="404"/>
                  </a:lnTo>
                  <a:lnTo>
                    <a:pt x="324" y="0"/>
                  </a:lnTo>
                  <a:lnTo>
                    <a:pt x="0" y="0"/>
                  </a:lnTo>
                  <a:close/>
                </a:path>
              </a:pathLst>
            </a:custGeom>
            <a:solidFill>
              <a:srgbClr val="007E66"/>
            </a:solidFill>
            <a:ln>
              <a:noFill/>
            </a:ln>
            <a:effectLst/>
          </p:spPr>
          <p:txBody>
            <a:bodyPr anchor="ctr"/>
            <a:lstStyle/>
            <a:p>
              <a:pPr algn="ctr"/>
              <a:endParaRPr dirty="0">
                <a:cs typeface="+mn-ea"/>
                <a:sym typeface="+mn-lt"/>
              </a:endParaRPr>
            </a:p>
          </p:txBody>
        </p:sp>
        <p:sp>
          <p:nvSpPr>
            <p:cNvPr id="14" name="Freeform: Shape 4"/>
            <p:cNvSpPr/>
            <p:nvPr/>
          </p:nvSpPr>
          <p:spPr bwMode="auto">
            <a:xfrm>
              <a:off x="567738" y="2531962"/>
              <a:ext cx="342652" cy="340075"/>
            </a:xfrm>
            <a:custGeom>
              <a:avLst/>
              <a:gdLst/>
              <a:ahLst/>
              <a:cxnLst>
                <a:cxn ang="0">
                  <a:pos x="33" y="1"/>
                </a:cxn>
                <a:cxn ang="0">
                  <a:pos x="22" y="1"/>
                </a:cxn>
                <a:cxn ang="0">
                  <a:pos x="0" y="28"/>
                </a:cxn>
                <a:cxn ang="0">
                  <a:pos x="22" y="55"/>
                </a:cxn>
                <a:cxn ang="0">
                  <a:pos x="33" y="55"/>
                </a:cxn>
                <a:cxn ang="0">
                  <a:pos x="56" y="28"/>
                </a:cxn>
                <a:cxn ang="0">
                  <a:pos x="20" y="7"/>
                </a:cxn>
                <a:cxn ang="0">
                  <a:pos x="10" y="14"/>
                </a:cxn>
                <a:cxn ang="0">
                  <a:pos x="7" y="19"/>
                </a:cxn>
                <a:cxn ang="0">
                  <a:pos x="11" y="25"/>
                </a:cxn>
                <a:cxn ang="0">
                  <a:pos x="7" y="19"/>
                </a:cxn>
                <a:cxn ang="0">
                  <a:pos x="5" y="30"/>
                </a:cxn>
                <a:cxn ang="0">
                  <a:pos x="12" y="36"/>
                </a:cxn>
                <a:cxn ang="0">
                  <a:pos x="9" y="41"/>
                </a:cxn>
                <a:cxn ang="0">
                  <a:pos x="20" y="49"/>
                </a:cxn>
                <a:cxn ang="0">
                  <a:pos x="25" y="46"/>
                </a:cxn>
                <a:cxn ang="0">
                  <a:pos x="25" y="41"/>
                </a:cxn>
                <a:cxn ang="0">
                  <a:pos x="25" y="36"/>
                </a:cxn>
                <a:cxn ang="0">
                  <a:pos x="16" y="30"/>
                </a:cxn>
                <a:cxn ang="0">
                  <a:pos x="25" y="36"/>
                </a:cxn>
                <a:cxn ang="0">
                  <a:pos x="16" y="25"/>
                </a:cxn>
                <a:cxn ang="0">
                  <a:pos x="25" y="19"/>
                </a:cxn>
                <a:cxn ang="0">
                  <a:pos x="25" y="14"/>
                </a:cxn>
                <a:cxn ang="0">
                  <a:pos x="25" y="10"/>
                </a:cxn>
                <a:cxn ang="0">
                  <a:pos x="48" y="19"/>
                </a:cxn>
                <a:cxn ang="0">
                  <a:pos x="45" y="25"/>
                </a:cxn>
                <a:cxn ang="0">
                  <a:pos x="48" y="19"/>
                </a:cxn>
                <a:cxn ang="0">
                  <a:pos x="41" y="14"/>
                </a:cxn>
                <a:cxn ang="0">
                  <a:pos x="45" y="14"/>
                </a:cxn>
                <a:cxn ang="0">
                  <a:pos x="34" y="14"/>
                </a:cxn>
                <a:cxn ang="0">
                  <a:pos x="30" y="10"/>
                </a:cxn>
                <a:cxn ang="0">
                  <a:pos x="38" y="19"/>
                </a:cxn>
                <a:cxn ang="0">
                  <a:pos x="30" y="25"/>
                </a:cxn>
                <a:cxn ang="0">
                  <a:pos x="30" y="30"/>
                </a:cxn>
                <a:cxn ang="0">
                  <a:pos x="38" y="36"/>
                </a:cxn>
                <a:cxn ang="0">
                  <a:pos x="30" y="30"/>
                </a:cxn>
                <a:cxn ang="0">
                  <a:pos x="30" y="41"/>
                </a:cxn>
                <a:cxn ang="0">
                  <a:pos x="30" y="46"/>
                </a:cxn>
                <a:cxn ang="0">
                  <a:pos x="41" y="41"/>
                </a:cxn>
                <a:cxn ang="0">
                  <a:pos x="35" y="49"/>
                </a:cxn>
                <a:cxn ang="0">
                  <a:pos x="45" y="30"/>
                </a:cxn>
                <a:cxn ang="0">
                  <a:pos x="49" y="36"/>
                </a:cxn>
              </a:cxnLst>
              <a:rect l="0" t="0" r="r" b="b"/>
              <a:pathLst>
                <a:path w="56" h="56">
                  <a:moveTo>
                    <a:pt x="46" y="7"/>
                  </a:moveTo>
                  <a:cubicBezTo>
                    <a:pt x="42" y="4"/>
                    <a:pt x="38" y="1"/>
                    <a:pt x="33" y="1"/>
                  </a:cubicBezTo>
                  <a:cubicBezTo>
                    <a:pt x="31" y="0"/>
                    <a:pt x="30" y="0"/>
                    <a:pt x="28" y="0"/>
                  </a:cubicBezTo>
                  <a:cubicBezTo>
                    <a:pt x="26" y="0"/>
                    <a:pt x="24" y="0"/>
                    <a:pt x="22" y="1"/>
                  </a:cubicBezTo>
                  <a:cubicBezTo>
                    <a:pt x="17" y="1"/>
                    <a:pt x="13" y="4"/>
                    <a:pt x="10" y="7"/>
                  </a:cubicBezTo>
                  <a:cubicBezTo>
                    <a:pt x="3" y="12"/>
                    <a:pt x="0" y="19"/>
                    <a:pt x="0" y="28"/>
                  </a:cubicBezTo>
                  <a:cubicBezTo>
                    <a:pt x="0" y="37"/>
                    <a:pt x="3" y="44"/>
                    <a:pt x="10" y="49"/>
                  </a:cubicBezTo>
                  <a:cubicBezTo>
                    <a:pt x="13" y="52"/>
                    <a:pt x="17" y="55"/>
                    <a:pt x="22" y="55"/>
                  </a:cubicBezTo>
                  <a:cubicBezTo>
                    <a:pt x="24" y="56"/>
                    <a:pt x="26" y="56"/>
                    <a:pt x="28" y="56"/>
                  </a:cubicBezTo>
                  <a:cubicBezTo>
                    <a:pt x="30" y="56"/>
                    <a:pt x="31" y="56"/>
                    <a:pt x="33" y="55"/>
                  </a:cubicBezTo>
                  <a:cubicBezTo>
                    <a:pt x="38" y="55"/>
                    <a:pt x="42" y="52"/>
                    <a:pt x="46" y="49"/>
                  </a:cubicBezTo>
                  <a:cubicBezTo>
                    <a:pt x="52" y="44"/>
                    <a:pt x="56" y="37"/>
                    <a:pt x="56" y="28"/>
                  </a:cubicBezTo>
                  <a:cubicBezTo>
                    <a:pt x="56" y="19"/>
                    <a:pt x="52" y="12"/>
                    <a:pt x="46" y="7"/>
                  </a:cubicBezTo>
                  <a:close/>
                  <a:moveTo>
                    <a:pt x="20" y="7"/>
                  </a:moveTo>
                  <a:cubicBezTo>
                    <a:pt x="18" y="9"/>
                    <a:pt x="16" y="11"/>
                    <a:pt x="14" y="14"/>
                  </a:cubicBezTo>
                  <a:cubicBezTo>
                    <a:pt x="10" y="14"/>
                    <a:pt x="10" y="14"/>
                    <a:pt x="10" y="14"/>
                  </a:cubicBezTo>
                  <a:cubicBezTo>
                    <a:pt x="13" y="11"/>
                    <a:pt x="16" y="8"/>
                    <a:pt x="20" y="7"/>
                  </a:cubicBezTo>
                  <a:close/>
                  <a:moveTo>
                    <a:pt x="7" y="19"/>
                  </a:moveTo>
                  <a:cubicBezTo>
                    <a:pt x="12" y="19"/>
                    <a:pt x="12" y="19"/>
                    <a:pt x="12" y="19"/>
                  </a:cubicBezTo>
                  <a:cubicBezTo>
                    <a:pt x="11" y="21"/>
                    <a:pt x="11" y="23"/>
                    <a:pt x="11" y="25"/>
                  </a:cubicBezTo>
                  <a:cubicBezTo>
                    <a:pt x="5" y="25"/>
                    <a:pt x="5" y="25"/>
                    <a:pt x="5" y="25"/>
                  </a:cubicBezTo>
                  <a:cubicBezTo>
                    <a:pt x="6" y="23"/>
                    <a:pt x="6" y="21"/>
                    <a:pt x="7" y="19"/>
                  </a:cubicBezTo>
                  <a:close/>
                  <a:moveTo>
                    <a:pt x="6" y="36"/>
                  </a:moveTo>
                  <a:cubicBezTo>
                    <a:pt x="6" y="34"/>
                    <a:pt x="5" y="32"/>
                    <a:pt x="5" y="30"/>
                  </a:cubicBezTo>
                  <a:cubicBezTo>
                    <a:pt x="11" y="30"/>
                    <a:pt x="11" y="30"/>
                    <a:pt x="11" y="30"/>
                  </a:cubicBezTo>
                  <a:cubicBezTo>
                    <a:pt x="11" y="32"/>
                    <a:pt x="11" y="34"/>
                    <a:pt x="12" y="36"/>
                  </a:cubicBezTo>
                  <a:lnTo>
                    <a:pt x="6" y="36"/>
                  </a:lnTo>
                  <a:close/>
                  <a:moveTo>
                    <a:pt x="9" y="41"/>
                  </a:moveTo>
                  <a:cubicBezTo>
                    <a:pt x="14" y="41"/>
                    <a:pt x="14" y="41"/>
                    <a:pt x="14" y="41"/>
                  </a:cubicBezTo>
                  <a:cubicBezTo>
                    <a:pt x="16" y="44"/>
                    <a:pt x="18" y="47"/>
                    <a:pt x="20" y="49"/>
                  </a:cubicBezTo>
                  <a:cubicBezTo>
                    <a:pt x="16" y="48"/>
                    <a:pt x="12" y="45"/>
                    <a:pt x="9" y="41"/>
                  </a:cubicBezTo>
                  <a:close/>
                  <a:moveTo>
                    <a:pt x="25" y="46"/>
                  </a:moveTo>
                  <a:cubicBezTo>
                    <a:pt x="23" y="45"/>
                    <a:pt x="22" y="43"/>
                    <a:pt x="20" y="41"/>
                  </a:cubicBezTo>
                  <a:cubicBezTo>
                    <a:pt x="25" y="41"/>
                    <a:pt x="25" y="41"/>
                    <a:pt x="25" y="41"/>
                  </a:cubicBezTo>
                  <a:lnTo>
                    <a:pt x="25" y="46"/>
                  </a:lnTo>
                  <a:close/>
                  <a:moveTo>
                    <a:pt x="25" y="36"/>
                  </a:moveTo>
                  <a:cubicBezTo>
                    <a:pt x="17" y="36"/>
                    <a:pt x="17" y="36"/>
                    <a:pt x="17" y="36"/>
                  </a:cubicBezTo>
                  <a:cubicBezTo>
                    <a:pt x="17" y="34"/>
                    <a:pt x="16" y="32"/>
                    <a:pt x="16" y="30"/>
                  </a:cubicBezTo>
                  <a:cubicBezTo>
                    <a:pt x="25" y="30"/>
                    <a:pt x="25" y="30"/>
                    <a:pt x="25" y="30"/>
                  </a:cubicBezTo>
                  <a:lnTo>
                    <a:pt x="25" y="36"/>
                  </a:lnTo>
                  <a:close/>
                  <a:moveTo>
                    <a:pt x="25" y="25"/>
                  </a:moveTo>
                  <a:cubicBezTo>
                    <a:pt x="16" y="25"/>
                    <a:pt x="16" y="25"/>
                    <a:pt x="16" y="25"/>
                  </a:cubicBezTo>
                  <a:cubicBezTo>
                    <a:pt x="17" y="23"/>
                    <a:pt x="17" y="21"/>
                    <a:pt x="18" y="19"/>
                  </a:cubicBezTo>
                  <a:cubicBezTo>
                    <a:pt x="25" y="19"/>
                    <a:pt x="25" y="19"/>
                    <a:pt x="25" y="19"/>
                  </a:cubicBezTo>
                  <a:lnTo>
                    <a:pt x="25" y="25"/>
                  </a:lnTo>
                  <a:close/>
                  <a:moveTo>
                    <a:pt x="25" y="14"/>
                  </a:moveTo>
                  <a:cubicBezTo>
                    <a:pt x="21" y="14"/>
                    <a:pt x="21" y="14"/>
                    <a:pt x="21" y="14"/>
                  </a:cubicBezTo>
                  <a:cubicBezTo>
                    <a:pt x="22" y="12"/>
                    <a:pt x="23" y="11"/>
                    <a:pt x="25" y="10"/>
                  </a:cubicBezTo>
                  <a:lnTo>
                    <a:pt x="25" y="14"/>
                  </a:lnTo>
                  <a:close/>
                  <a:moveTo>
                    <a:pt x="48" y="19"/>
                  </a:moveTo>
                  <a:cubicBezTo>
                    <a:pt x="49" y="21"/>
                    <a:pt x="50" y="23"/>
                    <a:pt x="50" y="25"/>
                  </a:cubicBezTo>
                  <a:cubicBezTo>
                    <a:pt x="45" y="25"/>
                    <a:pt x="45" y="25"/>
                    <a:pt x="45" y="25"/>
                  </a:cubicBezTo>
                  <a:cubicBezTo>
                    <a:pt x="44" y="23"/>
                    <a:pt x="44" y="21"/>
                    <a:pt x="43" y="19"/>
                  </a:cubicBezTo>
                  <a:lnTo>
                    <a:pt x="48" y="19"/>
                  </a:lnTo>
                  <a:close/>
                  <a:moveTo>
                    <a:pt x="45" y="14"/>
                  </a:moveTo>
                  <a:cubicBezTo>
                    <a:pt x="41" y="14"/>
                    <a:pt x="41" y="14"/>
                    <a:pt x="41" y="14"/>
                  </a:cubicBezTo>
                  <a:cubicBezTo>
                    <a:pt x="39" y="11"/>
                    <a:pt x="37" y="9"/>
                    <a:pt x="35" y="7"/>
                  </a:cubicBezTo>
                  <a:cubicBezTo>
                    <a:pt x="39" y="8"/>
                    <a:pt x="42" y="11"/>
                    <a:pt x="45" y="14"/>
                  </a:cubicBezTo>
                  <a:close/>
                  <a:moveTo>
                    <a:pt x="30" y="10"/>
                  </a:moveTo>
                  <a:cubicBezTo>
                    <a:pt x="32" y="11"/>
                    <a:pt x="33" y="12"/>
                    <a:pt x="34" y="14"/>
                  </a:cubicBezTo>
                  <a:cubicBezTo>
                    <a:pt x="30" y="14"/>
                    <a:pt x="30" y="14"/>
                    <a:pt x="30" y="14"/>
                  </a:cubicBezTo>
                  <a:lnTo>
                    <a:pt x="30" y="10"/>
                  </a:lnTo>
                  <a:close/>
                  <a:moveTo>
                    <a:pt x="30" y="19"/>
                  </a:moveTo>
                  <a:cubicBezTo>
                    <a:pt x="38" y="19"/>
                    <a:pt x="38" y="19"/>
                    <a:pt x="38" y="19"/>
                  </a:cubicBezTo>
                  <a:cubicBezTo>
                    <a:pt x="38" y="21"/>
                    <a:pt x="39" y="23"/>
                    <a:pt x="39" y="25"/>
                  </a:cubicBezTo>
                  <a:cubicBezTo>
                    <a:pt x="30" y="25"/>
                    <a:pt x="30" y="25"/>
                    <a:pt x="30" y="25"/>
                  </a:cubicBezTo>
                  <a:lnTo>
                    <a:pt x="30" y="19"/>
                  </a:lnTo>
                  <a:close/>
                  <a:moveTo>
                    <a:pt x="30" y="30"/>
                  </a:moveTo>
                  <a:cubicBezTo>
                    <a:pt x="39" y="30"/>
                    <a:pt x="39" y="30"/>
                    <a:pt x="39" y="30"/>
                  </a:cubicBezTo>
                  <a:cubicBezTo>
                    <a:pt x="39" y="32"/>
                    <a:pt x="39" y="34"/>
                    <a:pt x="38" y="36"/>
                  </a:cubicBezTo>
                  <a:cubicBezTo>
                    <a:pt x="30" y="36"/>
                    <a:pt x="30" y="36"/>
                    <a:pt x="30" y="36"/>
                  </a:cubicBezTo>
                  <a:lnTo>
                    <a:pt x="30" y="30"/>
                  </a:lnTo>
                  <a:close/>
                  <a:moveTo>
                    <a:pt x="30" y="46"/>
                  </a:moveTo>
                  <a:cubicBezTo>
                    <a:pt x="30" y="41"/>
                    <a:pt x="30" y="41"/>
                    <a:pt x="30" y="41"/>
                  </a:cubicBezTo>
                  <a:cubicBezTo>
                    <a:pt x="35" y="41"/>
                    <a:pt x="35" y="41"/>
                    <a:pt x="35" y="41"/>
                  </a:cubicBezTo>
                  <a:cubicBezTo>
                    <a:pt x="34" y="43"/>
                    <a:pt x="32" y="45"/>
                    <a:pt x="30" y="46"/>
                  </a:cubicBezTo>
                  <a:close/>
                  <a:moveTo>
                    <a:pt x="35" y="49"/>
                  </a:moveTo>
                  <a:cubicBezTo>
                    <a:pt x="38" y="47"/>
                    <a:pt x="40" y="44"/>
                    <a:pt x="41" y="41"/>
                  </a:cubicBezTo>
                  <a:cubicBezTo>
                    <a:pt x="46" y="41"/>
                    <a:pt x="46" y="41"/>
                    <a:pt x="46" y="41"/>
                  </a:cubicBezTo>
                  <a:cubicBezTo>
                    <a:pt x="43" y="45"/>
                    <a:pt x="39" y="48"/>
                    <a:pt x="35" y="49"/>
                  </a:cubicBezTo>
                  <a:close/>
                  <a:moveTo>
                    <a:pt x="44" y="36"/>
                  </a:moveTo>
                  <a:cubicBezTo>
                    <a:pt x="44" y="34"/>
                    <a:pt x="44" y="32"/>
                    <a:pt x="45" y="30"/>
                  </a:cubicBezTo>
                  <a:cubicBezTo>
                    <a:pt x="50" y="30"/>
                    <a:pt x="50" y="30"/>
                    <a:pt x="50" y="30"/>
                  </a:cubicBezTo>
                  <a:cubicBezTo>
                    <a:pt x="50" y="32"/>
                    <a:pt x="49" y="34"/>
                    <a:pt x="49" y="36"/>
                  </a:cubicBezTo>
                  <a:lnTo>
                    <a:pt x="44" y="36"/>
                  </a:lnTo>
                  <a:close/>
                </a:path>
              </a:pathLst>
            </a:custGeom>
            <a:solidFill>
              <a:srgbClr val="FFFFFF"/>
            </a:solidFill>
            <a:ln w="9525">
              <a:noFill/>
              <a:round/>
            </a:ln>
            <a:effectLst/>
          </p:spPr>
          <p:txBody>
            <a:bodyPr anchor="ctr"/>
            <a:lstStyle/>
            <a:p>
              <a:pPr algn="ctr"/>
              <a:endParaRPr dirty="0">
                <a:cs typeface="+mn-ea"/>
                <a:sym typeface="+mn-lt"/>
              </a:endParaRPr>
            </a:p>
          </p:txBody>
        </p:sp>
        <p:sp>
          <p:nvSpPr>
            <p:cNvPr id="15" name="Freeform: Shape 5"/>
            <p:cNvSpPr/>
            <p:nvPr/>
          </p:nvSpPr>
          <p:spPr bwMode="auto">
            <a:xfrm>
              <a:off x="1460603" y="2368449"/>
              <a:ext cx="1274763" cy="641349"/>
            </a:xfrm>
            <a:custGeom>
              <a:avLst/>
              <a:gdLst>
                <a:gd name="T0" fmla="*/ 663 w 803"/>
                <a:gd name="T1" fmla="*/ 0 h 404"/>
                <a:gd name="T2" fmla="*/ 401 w 803"/>
                <a:gd name="T3" fmla="*/ 262 h 404"/>
                <a:gd name="T4" fmla="*/ 141 w 803"/>
                <a:gd name="T5" fmla="*/ 0 h 404"/>
                <a:gd name="T6" fmla="*/ 0 w 803"/>
                <a:gd name="T7" fmla="*/ 0 h 404"/>
                <a:gd name="T8" fmla="*/ 401 w 803"/>
                <a:gd name="T9" fmla="*/ 404 h 404"/>
                <a:gd name="T10" fmla="*/ 803 w 803"/>
                <a:gd name="T11" fmla="*/ 0 h 404"/>
                <a:gd name="T12" fmla="*/ 663 w 803"/>
                <a:gd name="T13" fmla="*/ 0 h 404"/>
              </a:gdLst>
              <a:ahLst/>
              <a:cxnLst>
                <a:cxn ang="0">
                  <a:pos x="T0" y="T1"/>
                </a:cxn>
                <a:cxn ang="0">
                  <a:pos x="T2" y="T3"/>
                </a:cxn>
                <a:cxn ang="0">
                  <a:pos x="T4" y="T5"/>
                </a:cxn>
                <a:cxn ang="0">
                  <a:pos x="T6" y="T7"/>
                </a:cxn>
                <a:cxn ang="0">
                  <a:pos x="T8" y="T9"/>
                </a:cxn>
                <a:cxn ang="0">
                  <a:pos x="T10" y="T11"/>
                </a:cxn>
                <a:cxn ang="0">
                  <a:pos x="T12" y="T13"/>
                </a:cxn>
              </a:cxnLst>
              <a:rect l="0" t="0" r="r" b="b"/>
              <a:pathLst>
                <a:path w="803" h="404">
                  <a:moveTo>
                    <a:pt x="663" y="0"/>
                  </a:moveTo>
                  <a:lnTo>
                    <a:pt x="401" y="262"/>
                  </a:lnTo>
                  <a:lnTo>
                    <a:pt x="141" y="0"/>
                  </a:lnTo>
                  <a:lnTo>
                    <a:pt x="0" y="0"/>
                  </a:lnTo>
                  <a:lnTo>
                    <a:pt x="401" y="404"/>
                  </a:lnTo>
                  <a:lnTo>
                    <a:pt x="803" y="0"/>
                  </a:lnTo>
                  <a:lnTo>
                    <a:pt x="663" y="0"/>
                  </a:lnTo>
                  <a:close/>
                </a:path>
              </a:pathLst>
            </a:custGeom>
            <a:solidFill>
              <a:srgbClr val="007E66"/>
            </a:solidFill>
            <a:ln>
              <a:noFill/>
            </a:ln>
            <a:effectLst/>
          </p:spPr>
          <p:txBody>
            <a:bodyPr anchor="ctr"/>
            <a:lstStyle/>
            <a:p>
              <a:pPr algn="ctr"/>
              <a:endParaRPr dirty="0">
                <a:solidFill>
                  <a:srgbClr val="768EA9"/>
                </a:solidFill>
                <a:cs typeface="+mn-ea"/>
                <a:sym typeface="+mn-lt"/>
              </a:endParaRPr>
            </a:p>
          </p:txBody>
        </p:sp>
        <p:sp>
          <p:nvSpPr>
            <p:cNvPr id="16" name="TextBox 15"/>
            <p:cNvSpPr txBox="1"/>
            <p:nvPr/>
          </p:nvSpPr>
          <p:spPr>
            <a:xfrm>
              <a:off x="1853795" y="2223738"/>
              <a:ext cx="479939" cy="438581"/>
            </a:xfrm>
            <a:prstGeom prst="rect">
              <a:avLst/>
            </a:prstGeom>
            <a:noFill/>
            <a:effectLst/>
          </p:spPr>
          <p:txBody>
            <a:bodyPr wrap="none">
              <a:normAutofit fontScale="77500" lnSpcReduction="20000"/>
            </a:bodyPr>
            <a:lstStyle/>
            <a:p>
              <a:r>
                <a:rPr lang="ru-RU" sz="3200" dirty="0">
                  <a:solidFill>
                    <a:srgbClr val="007E66"/>
                  </a:solidFill>
                  <a:cs typeface="Poppins" pitchFamily="2" charset="0"/>
                  <a:sym typeface="+mn-lt"/>
                </a:rPr>
                <a:t>01</a:t>
              </a:r>
              <a:endParaRPr lang="ru-RU" sz="3200" dirty="0">
                <a:solidFill>
                  <a:srgbClr val="007E66"/>
                </a:solidFill>
                <a:cs typeface="Poppins" pitchFamily="2" charset="0"/>
                <a:sym typeface="+mn-lt"/>
              </a:endParaRPr>
            </a:p>
          </p:txBody>
        </p:sp>
        <p:sp>
          <p:nvSpPr>
            <p:cNvPr id="17" name="Freeform: Shape 8"/>
            <p:cNvSpPr/>
            <p:nvPr/>
          </p:nvSpPr>
          <p:spPr bwMode="auto">
            <a:xfrm>
              <a:off x="3708592" y="2368449"/>
              <a:ext cx="1274763" cy="641349"/>
            </a:xfrm>
            <a:custGeom>
              <a:avLst/>
              <a:gdLst>
                <a:gd name="T0" fmla="*/ 662 w 803"/>
                <a:gd name="T1" fmla="*/ 0 h 404"/>
                <a:gd name="T2" fmla="*/ 401 w 803"/>
                <a:gd name="T3" fmla="*/ 262 h 404"/>
                <a:gd name="T4" fmla="*/ 140 w 803"/>
                <a:gd name="T5" fmla="*/ 0 h 404"/>
                <a:gd name="T6" fmla="*/ 0 w 803"/>
                <a:gd name="T7" fmla="*/ 0 h 404"/>
                <a:gd name="T8" fmla="*/ 401 w 803"/>
                <a:gd name="T9" fmla="*/ 404 h 404"/>
                <a:gd name="T10" fmla="*/ 803 w 803"/>
                <a:gd name="T11" fmla="*/ 0 h 404"/>
                <a:gd name="T12" fmla="*/ 662 w 803"/>
                <a:gd name="T13" fmla="*/ 0 h 404"/>
              </a:gdLst>
              <a:ahLst/>
              <a:cxnLst>
                <a:cxn ang="0">
                  <a:pos x="T0" y="T1"/>
                </a:cxn>
                <a:cxn ang="0">
                  <a:pos x="T2" y="T3"/>
                </a:cxn>
                <a:cxn ang="0">
                  <a:pos x="T4" y="T5"/>
                </a:cxn>
                <a:cxn ang="0">
                  <a:pos x="T6" y="T7"/>
                </a:cxn>
                <a:cxn ang="0">
                  <a:pos x="T8" y="T9"/>
                </a:cxn>
                <a:cxn ang="0">
                  <a:pos x="T10" y="T11"/>
                </a:cxn>
                <a:cxn ang="0">
                  <a:pos x="T12" y="T13"/>
                </a:cxn>
              </a:cxnLst>
              <a:rect l="0" t="0" r="r" b="b"/>
              <a:pathLst>
                <a:path w="803" h="404">
                  <a:moveTo>
                    <a:pt x="662" y="0"/>
                  </a:moveTo>
                  <a:lnTo>
                    <a:pt x="401" y="262"/>
                  </a:lnTo>
                  <a:lnTo>
                    <a:pt x="140" y="0"/>
                  </a:lnTo>
                  <a:lnTo>
                    <a:pt x="0" y="0"/>
                  </a:lnTo>
                  <a:lnTo>
                    <a:pt x="401" y="404"/>
                  </a:lnTo>
                  <a:lnTo>
                    <a:pt x="803" y="0"/>
                  </a:lnTo>
                  <a:lnTo>
                    <a:pt x="662" y="0"/>
                  </a:lnTo>
                  <a:close/>
                </a:path>
              </a:pathLst>
            </a:custGeom>
            <a:solidFill>
              <a:srgbClr val="00B689"/>
            </a:solidFill>
            <a:ln>
              <a:noFill/>
            </a:ln>
            <a:effectLst/>
          </p:spPr>
          <p:txBody>
            <a:bodyPr anchor="ctr"/>
            <a:lstStyle/>
            <a:p>
              <a:pPr algn="ctr"/>
              <a:endParaRPr dirty="0">
                <a:cs typeface="+mn-ea"/>
                <a:sym typeface="+mn-lt"/>
              </a:endParaRPr>
            </a:p>
          </p:txBody>
        </p:sp>
        <p:sp>
          <p:nvSpPr>
            <p:cNvPr id="18" name="TextBox 9"/>
            <p:cNvSpPr txBox="1"/>
            <p:nvPr/>
          </p:nvSpPr>
          <p:spPr>
            <a:xfrm>
              <a:off x="4103730" y="2223738"/>
              <a:ext cx="479939" cy="438581"/>
            </a:xfrm>
            <a:prstGeom prst="rect">
              <a:avLst/>
            </a:prstGeom>
            <a:noFill/>
            <a:effectLst/>
          </p:spPr>
          <p:txBody>
            <a:bodyPr wrap="none">
              <a:normAutofit fontScale="77500" lnSpcReduction="20000"/>
            </a:bodyPr>
            <a:lstStyle/>
            <a:p>
              <a:r>
                <a:rPr lang="ru-RU" sz="3200" dirty="0">
                  <a:solidFill>
                    <a:srgbClr val="00B689"/>
                  </a:solidFill>
                  <a:cs typeface="Poppins" pitchFamily="2" charset="0"/>
                  <a:sym typeface="+mn-lt"/>
                </a:rPr>
                <a:t>03</a:t>
              </a:r>
              <a:endParaRPr lang="ru-RU" sz="3200" dirty="0">
                <a:solidFill>
                  <a:srgbClr val="00B689"/>
                </a:solidFill>
                <a:cs typeface="Poppins" pitchFamily="2" charset="0"/>
                <a:sym typeface="+mn-lt"/>
              </a:endParaRPr>
            </a:p>
          </p:txBody>
        </p:sp>
        <p:sp>
          <p:nvSpPr>
            <p:cNvPr id="19" name="Freeform: Shape 11"/>
            <p:cNvSpPr/>
            <p:nvPr/>
          </p:nvSpPr>
          <p:spPr bwMode="auto">
            <a:xfrm>
              <a:off x="6044223" y="2368449"/>
              <a:ext cx="1274763" cy="641349"/>
            </a:xfrm>
            <a:custGeom>
              <a:avLst/>
              <a:gdLst>
                <a:gd name="T0" fmla="*/ 662 w 803"/>
                <a:gd name="T1" fmla="*/ 0 h 404"/>
                <a:gd name="T2" fmla="*/ 401 w 803"/>
                <a:gd name="T3" fmla="*/ 262 h 404"/>
                <a:gd name="T4" fmla="*/ 140 w 803"/>
                <a:gd name="T5" fmla="*/ 0 h 404"/>
                <a:gd name="T6" fmla="*/ 0 w 803"/>
                <a:gd name="T7" fmla="*/ 0 h 404"/>
                <a:gd name="T8" fmla="*/ 401 w 803"/>
                <a:gd name="T9" fmla="*/ 404 h 404"/>
                <a:gd name="T10" fmla="*/ 803 w 803"/>
                <a:gd name="T11" fmla="*/ 0 h 404"/>
                <a:gd name="T12" fmla="*/ 662 w 803"/>
                <a:gd name="T13" fmla="*/ 0 h 404"/>
              </a:gdLst>
              <a:ahLst/>
              <a:cxnLst>
                <a:cxn ang="0">
                  <a:pos x="T0" y="T1"/>
                </a:cxn>
                <a:cxn ang="0">
                  <a:pos x="T2" y="T3"/>
                </a:cxn>
                <a:cxn ang="0">
                  <a:pos x="T4" y="T5"/>
                </a:cxn>
                <a:cxn ang="0">
                  <a:pos x="T6" y="T7"/>
                </a:cxn>
                <a:cxn ang="0">
                  <a:pos x="T8" y="T9"/>
                </a:cxn>
                <a:cxn ang="0">
                  <a:pos x="T10" y="T11"/>
                </a:cxn>
                <a:cxn ang="0">
                  <a:pos x="T12" y="T13"/>
                </a:cxn>
              </a:cxnLst>
              <a:rect l="0" t="0" r="r" b="b"/>
              <a:pathLst>
                <a:path w="803" h="404">
                  <a:moveTo>
                    <a:pt x="662" y="0"/>
                  </a:moveTo>
                  <a:lnTo>
                    <a:pt x="401" y="262"/>
                  </a:lnTo>
                  <a:lnTo>
                    <a:pt x="140" y="0"/>
                  </a:lnTo>
                  <a:lnTo>
                    <a:pt x="0" y="0"/>
                  </a:lnTo>
                  <a:lnTo>
                    <a:pt x="401" y="404"/>
                  </a:lnTo>
                  <a:lnTo>
                    <a:pt x="803" y="0"/>
                  </a:lnTo>
                  <a:lnTo>
                    <a:pt x="662" y="0"/>
                  </a:lnTo>
                  <a:close/>
                </a:path>
              </a:pathLst>
            </a:custGeom>
            <a:solidFill>
              <a:srgbClr val="00D2A0"/>
            </a:solidFill>
            <a:ln>
              <a:noFill/>
            </a:ln>
            <a:effectLst/>
          </p:spPr>
          <p:txBody>
            <a:bodyPr anchor="ctr"/>
            <a:lstStyle/>
            <a:p>
              <a:pPr algn="ctr"/>
              <a:endParaRPr dirty="0">
                <a:cs typeface="+mn-ea"/>
                <a:sym typeface="+mn-lt"/>
              </a:endParaRPr>
            </a:p>
          </p:txBody>
        </p:sp>
        <p:sp>
          <p:nvSpPr>
            <p:cNvPr id="20" name="TextBox 12"/>
            <p:cNvSpPr txBox="1"/>
            <p:nvPr/>
          </p:nvSpPr>
          <p:spPr>
            <a:xfrm>
              <a:off x="6433753" y="2223738"/>
              <a:ext cx="479939" cy="438581"/>
            </a:xfrm>
            <a:prstGeom prst="rect">
              <a:avLst/>
            </a:prstGeom>
            <a:noFill/>
            <a:effectLst/>
          </p:spPr>
          <p:txBody>
            <a:bodyPr wrap="none">
              <a:normAutofit fontScale="77500" lnSpcReduction="20000"/>
            </a:bodyPr>
            <a:lstStyle/>
            <a:p>
              <a:r>
                <a:rPr lang="ru-RU" sz="3200" dirty="0">
                  <a:solidFill>
                    <a:srgbClr val="00D2A0"/>
                  </a:solidFill>
                  <a:cs typeface="Poppins" pitchFamily="2" charset="0"/>
                  <a:sym typeface="+mn-lt"/>
                </a:rPr>
                <a:t>05</a:t>
              </a:r>
              <a:endParaRPr lang="ru-RU" sz="3200" dirty="0">
                <a:solidFill>
                  <a:srgbClr val="00D2A0"/>
                </a:solidFill>
                <a:cs typeface="Poppins" pitchFamily="2" charset="0"/>
                <a:sym typeface="+mn-lt"/>
              </a:endParaRPr>
            </a:p>
          </p:txBody>
        </p:sp>
        <p:cxnSp>
          <p:nvCxnSpPr>
            <p:cNvPr id="21" name="Straight Connector 7"/>
            <p:cNvCxnSpPr/>
            <p:nvPr/>
          </p:nvCxnSpPr>
          <p:spPr>
            <a:xfrm flipV="1">
              <a:off x="2075972" y="1750871"/>
              <a:ext cx="0" cy="422023"/>
            </a:xfrm>
            <a:prstGeom prst="line">
              <a:avLst/>
            </a:prstGeom>
            <a:ln w="0">
              <a:solidFill>
                <a:srgbClr val="007E66"/>
              </a:solidFill>
              <a:prstDash val="dash"/>
              <a:headEnd type="oval"/>
              <a:tailEnd type="oval"/>
            </a:ln>
            <a:effectLst/>
          </p:spPr>
          <p:style>
            <a:lnRef idx="1">
              <a:schemeClr val="accent1"/>
            </a:lnRef>
            <a:fillRef idx="0">
              <a:schemeClr val="accent1"/>
            </a:fillRef>
            <a:effectRef idx="0">
              <a:schemeClr val="accent1"/>
            </a:effectRef>
            <a:fontRef idx="minor">
              <a:schemeClr val="tx1"/>
            </a:fontRef>
          </p:style>
        </p:cxnSp>
        <p:cxnSp>
          <p:nvCxnSpPr>
            <p:cNvPr id="22" name="Straight Connector 10"/>
            <p:cNvCxnSpPr/>
            <p:nvPr/>
          </p:nvCxnSpPr>
          <p:spPr>
            <a:xfrm flipV="1">
              <a:off x="4325907" y="1750871"/>
              <a:ext cx="0" cy="422023"/>
            </a:xfrm>
            <a:prstGeom prst="line">
              <a:avLst/>
            </a:prstGeom>
            <a:ln w="0">
              <a:solidFill>
                <a:srgbClr val="00B689"/>
              </a:solidFill>
              <a:prstDash val="dash"/>
              <a:headEnd type="oval"/>
              <a:tailEnd type="oval"/>
            </a:ln>
            <a:effectLst/>
          </p:spPr>
          <p:style>
            <a:lnRef idx="1">
              <a:schemeClr val="accent1"/>
            </a:lnRef>
            <a:fillRef idx="0">
              <a:schemeClr val="accent1"/>
            </a:fillRef>
            <a:effectRef idx="0">
              <a:schemeClr val="accent1"/>
            </a:effectRef>
            <a:fontRef idx="minor">
              <a:schemeClr val="tx1"/>
            </a:fontRef>
          </p:style>
        </p:cxnSp>
        <p:cxnSp>
          <p:nvCxnSpPr>
            <p:cNvPr id="23" name="Straight Connector 13"/>
            <p:cNvCxnSpPr/>
            <p:nvPr/>
          </p:nvCxnSpPr>
          <p:spPr>
            <a:xfrm flipV="1">
              <a:off x="6655930" y="1750871"/>
              <a:ext cx="0" cy="422023"/>
            </a:xfrm>
            <a:prstGeom prst="line">
              <a:avLst/>
            </a:prstGeom>
            <a:ln w="0">
              <a:solidFill>
                <a:srgbClr val="00F2B8"/>
              </a:solidFill>
              <a:prstDash val="dash"/>
              <a:headEnd type="oval"/>
              <a:tailEnd type="oval"/>
            </a:ln>
            <a:effectLst/>
          </p:spPr>
          <p:style>
            <a:lnRef idx="1">
              <a:schemeClr val="accent1"/>
            </a:lnRef>
            <a:fillRef idx="0">
              <a:schemeClr val="accent1"/>
            </a:fillRef>
            <a:effectRef idx="0">
              <a:schemeClr val="accent1"/>
            </a:effectRef>
            <a:fontRef idx="minor">
              <a:schemeClr val="tx1"/>
            </a:fontRef>
          </p:style>
        </p:cxnSp>
        <p:sp>
          <p:nvSpPr>
            <p:cNvPr id="24" name="Freeform: Shape 14"/>
            <p:cNvSpPr/>
            <p:nvPr/>
          </p:nvSpPr>
          <p:spPr bwMode="auto">
            <a:xfrm>
              <a:off x="2565001" y="2368449"/>
              <a:ext cx="1274763" cy="641349"/>
            </a:xfrm>
            <a:custGeom>
              <a:avLst/>
              <a:gdLst>
                <a:gd name="T0" fmla="*/ 141 w 803"/>
                <a:gd name="T1" fmla="*/ 404 h 404"/>
                <a:gd name="T2" fmla="*/ 402 w 803"/>
                <a:gd name="T3" fmla="*/ 141 h 404"/>
                <a:gd name="T4" fmla="*/ 663 w 803"/>
                <a:gd name="T5" fmla="*/ 404 h 404"/>
                <a:gd name="T6" fmla="*/ 803 w 803"/>
                <a:gd name="T7" fmla="*/ 404 h 404"/>
                <a:gd name="T8" fmla="*/ 402 w 803"/>
                <a:gd name="T9" fmla="*/ 0 h 404"/>
                <a:gd name="T10" fmla="*/ 0 w 803"/>
                <a:gd name="T11" fmla="*/ 404 h 404"/>
                <a:gd name="T12" fmla="*/ 141 w 803"/>
                <a:gd name="T13" fmla="*/ 404 h 404"/>
              </a:gdLst>
              <a:ahLst/>
              <a:cxnLst>
                <a:cxn ang="0">
                  <a:pos x="T0" y="T1"/>
                </a:cxn>
                <a:cxn ang="0">
                  <a:pos x="T2" y="T3"/>
                </a:cxn>
                <a:cxn ang="0">
                  <a:pos x="T4" y="T5"/>
                </a:cxn>
                <a:cxn ang="0">
                  <a:pos x="T6" y="T7"/>
                </a:cxn>
                <a:cxn ang="0">
                  <a:pos x="T8" y="T9"/>
                </a:cxn>
                <a:cxn ang="0">
                  <a:pos x="T10" y="T11"/>
                </a:cxn>
                <a:cxn ang="0">
                  <a:pos x="T12" y="T13"/>
                </a:cxn>
              </a:cxnLst>
              <a:rect l="0" t="0" r="r" b="b"/>
              <a:pathLst>
                <a:path w="803" h="404">
                  <a:moveTo>
                    <a:pt x="141" y="404"/>
                  </a:moveTo>
                  <a:lnTo>
                    <a:pt x="402" y="141"/>
                  </a:lnTo>
                  <a:lnTo>
                    <a:pt x="663" y="404"/>
                  </a:lnTo>
                  <a:lnTo>
                    <a:pt x="803" y="404"/>
                  </a:lnTo>
                  <a:lnTo>
                    <a:pt x="402" y="0"/>
                  </a:lnTo>
                  <a:lnTo>
                    <a:pt x="0" y="404"/>
                  </a:lnTo>
                  <a:lnTo>
                    <a:pt x="141" y="404"/>
                  </a:lnTo>
                  <a:close/>
                </a:path>
              </a:pathLst>
            </a:custGeom>
            <a:solidFill>
              <a:srgbClr val="00A27B"/>
            </a:solidFill>
            <a:ln>
              <a:noFill/>
            </a:ln>
            <a:effectLst/>
          </p:spPr>
          <p:txBody>
            <a:bodyPr anchor="ctr"/>
            <a:lstStyle/>
            <a:p>
              <a:pPr algn="ctr"/>
              <a:endParaRPr dirty="0">
                <a:cs typeface="+mn-ea"/>
                <a:sym typeface="+mn-lt"/>
              </a:endParaRPr>
            </a:p>
          </p:txBody>
        </p:sp>
        <p:sp>
          <p:nvSpPr>
            <p:cNvPr id="25" name="TextBox 24"/>
            <p:cNvSpPr txBox="1"/>
            <p:nvPr/>
          </p:nvSpPr>
          <p:spPr>
            <a:xfrm>
              <a:off x="2970271" y="2784792"/>
              <a:ext cx="479939" cy="438581"/>
            </a:xfrm>
            <a:prstGeom prst="rect">
              <a:avLst/>
            </a:prstGeom>
            <a:noFill/>
            <a:ln>
              <a:noFill/>
            </a:ln>
            <a:effectLst/>
          </p:spPr>
          <p:txBody>
            <a:bodyPr wrap="none">
              <a:normAutofit fontScale="77500" lnSpcReduction="20000"/>
            </a:bodyPr>
            <a:lstStyle/>
            <a:p>
              <a:r>
                <a:rPr lang="ru-RU" sz="3200" dirty="0">
                  <a:solidFill>
                    <a:srgbClr val="00A27B"/>
                  </a:solidFill>
                  <a:cs typeface="Poppins" pitchFamily="2" charset="0"/>
                  <a:sym typeface="+mn-lt"/>
                </a:rPr>
                <a:t>02</a:t>
              </a:r>
              <a:endParaRPr lang="ru-RU" sz="3200" dirty="0">
                <a:solidFill>
                  <a:srgbClr val="00A27B"/>
                </a:solidFill>
                <a:cs typeface="Poppins" pitchFamily="2" charset="0"/>
                <a:sym typeface="+mn-lt"/>
              </a:endParaRPr>
            </a:p>
          </p:txBody>
        </p:sp>
        <p:sp>
          <p:nvSpPr>
            <p:cNvPr id="26" name="Freeform: Shape 17"/>
            <p:cNvSpPr/>
            <p:nvPr/>
          </p:nvSpPr>
          <p:spPr bwMode="auto">
            <a:xfrm>
              <a:off x="4886140" y="2368449"/>
              <a:ext cx="1274763" cy="641349"/>
            </a:xfrm>
            <a:custGeom>
              <a:avLst/>
              <a:gdLst>
                <a:gd name="T0" fmla="*/ 140 w 803"/>
                <a:gd name="T1" fmla="*/ 404 h 404"/>
                <a:gd name="T2" fmla="*/ 402 w 803"/>
                <a:gd name="T3" fmla="*/ 141 h 404"/>
                <a:gd name="T4" fmla="*/ 662 w 803"/>
                <a:gd name="T5" fmla="*/ 404 h 404"/>
                <a:gd name="T6" fmla="*/ 803 w 803"/>
                <a:gd name="T7" fmla="*/ 404 h 404"/>
                <a:gd name="T8" fmla="*/ 402 w 803"/>
                <a:gd name="T9" fmla="*/ 0 h 404"/>
                <a:gd name="T10" fmla="*/ 0 w 803"/>
                <a:gd name="T11" fmla="*/ 404 h 404"/>
                <a:gd name="T12" fmla="*/ 140 w 803"/>
                <a:gd name="T13" fmla="*/ 404 h 404"/>
              </a:gdLst>
              <a:ahLst/>
              <a:cxnLst>
                <a:cxn ang="0">
                  <a:pos x="T0" y="T1"/>
                </a:cxn>
                <a:cxn ang="0">
                  <a:pos x="T2" y="T3"/>
                </a:cxn>
                <a:cxn ang="0">
                  <a:pos x="T4" y="T5"/>
                </a:cxn>
                <a:cxn ang="0">
                  <a:pos x="T6" y="T7"/>
                </a:cxn>
                <a:cxn ang="0">
                  <a:pos x="T8" y="T9"/>
                </a:cxn>
                <a:cxn ang="0">
                  <a:pos x="T10" y="T11"/>
                </a:cxn>
                <a:cxn ang="0">
                  <a:pos x="T12" y="T13"/>
                </a:cxn>
              </a:cxnLst>
              <a:rect l="0" t="0" r="r" b="b"/>
              <a:pathLst>
                <a:path w="803" h="404">
                  <a:moveTo>
                    <a:pt x="140" y="404"/>
                  </a:moveTo>
                  <a:lnTo>
                    <a:pt x="402" y="141"/>
                  </a:lnTo>
                  <a:lnTo>
                    <a:pt x="662" y="404"/>
                  </a:lnTo>
                  <a:lnTo>
                    <a:pt x="803" y="404"/>
                  </a:lnTo>
                  <a:lnTo>
                    <a:pt x="402" y="0"/>
                  </a:lnTo>
                  <a:lnTo>
                    <a:pt x="0" y="404"/>
                  </a:lnTo>
                  <a:lnTo>
                    <a:pt x="140" y="404"/>
                  </a:lnTo>
                  <a:close/>
                </a:path>
              </a:pathLst>
            </a:custGeom>
            <a:solidFill>
              <a:srgbClr val="00C092"/>
            </a:solidFill>
            <a:ln>
              <a:noFill/>
            </a:ln>
            <a:effectLst/>
          </p:spPr>
          <p:txBody>
            <a:bodyPr anchor="ctr"/>
            <a:lstStyle/>
            <a:p>
              <a:pPr algn="ctr"/>
              <a:endParaRPr dirty="0">
                <a:cs typeface="+mn-ea"/>
                <a:sym typeface="+mn-lt"/>
              </a:endParaRPr>
            </a:p>
          </p:txBody>
        </p:sp>
        <p:sp>
          <p:nvSpPr>
            <p:cNvPr id="27" name="TextBox 18"/>
            <p:cNvSpPr txBox="1"/>
            <p:nvPr/>
          </p:nvSpPr>
          <p:spPr>
            <a:xfrm>
              <a:off x="5277763" y="2784792"/>
              <a:ext cx="479939" cy="438581"/>
            </a:xfrm>
            <a:prstGeom prst="rect">
              <a:avLst/>
            </a:prstGeom>
            <a:noFill/>
            <a:effectLst/>
          </p:spPr>
          <p:txBody>
            <a:bodyPr wrap="none">
              <a:normAutofit fontScale="77500" lnSpcReduction="20000"/>
            </a:bodyPr>
            <a:lstStyle/>
            <a:p>
              <a:r>
                <a:rPr lang="ru-RU" sz="3200" dirty="0">
                  <a:solidFill>
                    <a:srgbClr val="00C092"/>
                  </a:solidFill>
                  <a:cs typeface="Poppins" pitchFamily="2" charset="0"/>
                  <a:sym typeface="+mn-lt"/>
                </a:rPr>
                <a:t>04</a:t>
              </a:r>
              <a:endParaRPr lang="ru-RU" sz="3200" dirty="0">
                <a:solidFill>
                  <a:srgbClr val="00C092"/>
                </a:solidFill>
                <a:cs typeface="Poppins" pitchFamily="2" charset="0"/>
                <a:sym typeface="+mn-lt"/>
              </a:endParaRPr>
            </a:p>
          </p:txBody>
        </p:sp>
        <p:cxnSp>
          <p:nvCxnSpPr>
            <p:cNvPr id="28" name="Straight Connector 16"/>
            <p:cNvCxnSpPr/>
            <p:nvPr/>
          </p:nvCxnSpPr>
          <p:spPr>
            <a:xfrm flipV="1">
              <a:off x="3204577" y="3231852"/>
              <a:ext cx="0" cy="407863"/>
            </a:xfrm>
            <a:prstGeom prst="line">
              <a:avLst/>
            </a:prstGeom>
            <a:ln w="0">
              <a:solidFill>
                <a:srgbClr val="00A27B"/>
              </a:solidFill>
              <a:prstDash val="dash"/>
              <a:headEnd type="oval"/>
              <a:tailEnd type="oval"/>
            </a:ln>
            <a:effectLst/>
          </p:spPr>
          <p:style>
            <a:lnRef idx="1">
              <a:schemeClr val="accent1"/>
            </a:lnRef>
            <a:fillRef idx="0">
              <a:schemeClr val="accent1"/>
            </a:fillRef>
            <a:effectRef idx="0">
              <a:schemeClr val="accent1"/>
            </a:effectRef>
            <a:fontRef idx="minor">
              <a:schemeClr val="tx1"/>
            </a:fontRef>
          </p:style>
        </p:cxnSp>
        <p:cxnSp>
          <p:nvCxnSpPr>
            <p:cNvPr id="30" name="Straight Connector 19"/>
            <p:cNvCxnSpPr/>
            <p:nvPr/>
          </p:nvCxnSpPr>
          <p:spPr>
            <a:xfrm flipV="1">
              <a:off x="5531458" y="3231852"/>
              <a:ext cx="0" cy="407863"/>
            </a:xfrm>
            <a:prstGeom prst="line">
              <a:avLst/>
            </a:prstGeom>
            <a:ln w="0">
              <a:solidFill>
                <a:srgbClr val="00D2A0"/>
              </a:solidFill>
              <a:prstDash val="dash"/>
              <a:headEnd type="oval"/>
              <a:tailEnd type="oval"/>
            </a:ln>
            <a:effectLst/>
          </p:spPr>
          <p:style>
            <a:lnRef idx="1">
              <a:schemeClr val="accent1"/>
            </a:lnRef>
            <a:fillRef idx="0">
              <a:schemeClr val="accent1"/>
            </a:fillRef>
            <a:effectRef idx="0">
              <a:schemeClr val="accent1"/>
            </a:effectRef>
            <a:fontRef idx="minor">
              <a:schemeClr val="tx1"/>
            </a:fontRef>
          </p:style>
        </p:cxnSp>
        <p:sp>
          <p:nvSpPr>
            <p:cNvPr id="35" name="矩形 34"/>
            <p:cNvSpPr/>
            <p:nvPr/>
          </p:nvSpPr>
          <p:spPr>
            <a:xfrm>
              <a:off x="1017994" y="1044797"/>
              <a:ext cx="2088232" cy="675270"/>
            </a:xfrm>
            <a:prstGeom prst="rect">
              <a:avLst/>
            </a:prstGeom>
            <a:noFill/>
            <a:ln w="9525">
              <a:solidFill>
                <a:srgbClr val="377D6C"/>
              </a:solidFill>
              <a:prstDash val="dashDot"/>
            </a:ln>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200" dirty="0">
                  <a:solidFill>
                    <a:srgbClr val="FF0000"/>
                  </a:solidFill>
                  <a:latin typeface="Poppins" pitchFamily="2" charset="0"/>
                  <a:ea typeface="思源黑体 CN Regular" pitchFamily="34" charset="-122"/>
                  <a:cs typeface="Poppins" pitchFamily="2" charset="0"/>
                  <a:sym typeface="+mn-lt"/>
                </a:rPr>
                <a:t>双检测中心</a:t>
              </a:r>
              <a:r>
                <a:rPr lang="en-US" altLang="zh-CN" sz="1200" dirty="0">
                  <a:solidFill>
                    <a:schemeClr val="tx1">
                      <a:lumMod val="85000"/>
                      <a:lumOff val="15000"/>
                    </a:schemeClr>
                  </a:solidFill>
                  <a:latin typeface="Poppins" pitchFamily="2" charset="0"/>
                  <a:ea typeface="思源黑体 CN Regular" pitchFamily="34" charset="-122"/>
                  <a:cs typeface="Poppins" pitchFamily="2" charset="0"/>
                  <a:sym typeface="+mn-lt"/>
                </a:rPr>
                <a:t>4200m²</a:t>
              </a:r>
              <a:r>
                <a:rPr lang="zh-CN" altLang="en-US" sz="1200" dirty="0">
                  <a:solidFill>
                    <a:schemeClr val="tx1">
                      <a:lumMod val="85000"/>
                      <a:lumOff val="15000"/>
                    </a:schemeClr>
                  </a:solidFill>
                  <a:latin typeface="Poppins" pitchFamily="2" charset="0"/>
                  <a:ea typeface="思源黑体 CN Regular" pitchFamily="34" charset="-122"/>
                  <a:cs typeface="Poppins" pitchFamily="2" charset="0"/>
                  <a:sym typeface="+mn-lt"/>
                </a:rPr>
                <a:t>，北京和苏州双检测中心，就近服务和支持生物医药</a:t>
              </a:r>
              <a:endParaRPr lang="zh-CN" altLang="en-US" sz="1200" dirty="0">
                <a:solidFill>
                  <a:schemeClr val="tx1">
                    <a:lumMod val="85000"/>
                    <a:lumOff val="15000"/>
                  </a:schemeClr>
                </a:solidFill>
                <a:latin typeface="Poppins" pitchFamily="2" charset="0"/>
                <a:ea typeface="思源黑体 CN Regular" pitchFamily="34" charset="-122"/>
                <a:cs typeface="Poppins" pitchFamily="2" charset="0"/>
                <a:sym typeface="+mn-lt"/>
              </a:endParaRPr>
            </a:p>
          </p:txBody>
        </p:sp>
        <p:sp>
          <p:nvSpPr>
            <p:cNvPr id="39" name="矩形 38"/>
            <p:cNvSpPr/>
            <p:nvPr/>
          </p:nvSpPr>
          <p:spPr>
            <a:xfrm>
              <a:off x="2027247" y="3723878"/>
              <a:ext cx="2376264" cy="720000"/>
            </a:xfrm>
            <a:prstGeom prst="rect">
              <a:avLst/>
            </a:prstGeom>
            <a:noFill/>
            <a:ln w="9525">
              <a:solidFill>
                <a:srgbClr val="377D6C"/>
              </a:solidFill>
              <a:prstDash val="dashDot"/>
            </a:ln>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200" dirty="0">
                  <a:solidFill>
                    <a:schemeClr val="tx1">
                      <a:lumMod val="75000"/>
                    </a:schemeClr>
                  </a:solidFill>
                  <a:latin typeface="Poppins" pitchFamily="2" charset="0"/>
                  <a:ea typeface="思源黑体 CN Regular" pitchFamily="34" charset="-122"/>
                  <a:cs typeface="Poppins" pitchFamily="2" charset="0"/>
                  <a:sym typeface="+mn-lt"/>
                </a:rPr>
                <a:t>仪器设备</a:t>
              </a:r>
              <a:r>
                <a:rPr lang="en-US" altLang="zh-CN" sz="1200" dirty="0">
                  <a:solidFill>
                    <a:schemeClr val="tx1">
                      <a:lumMod val="75000"/>
                    </a:schemeClr>
                  </a:solidFill>
                  <a:latin typeface="Poppins" pitchFamily="2" charset="0"/>
                  <a:ea typeface="思源黑体 CN Regular" pitchFamily="34" charset="-122"/>
                  <a:cs typeface="Poppins" pitchFamily="2" charset="0"/>
                  <a:sym typeface="+mn-lt"/>
                </a:rPr>
                <a:t>100</a:t>
              </a:r>
              <a:r>
                <a:rPr lang="zh-CN" altLang="en-US" sz="1200" dirty="0">
                  <a:solidFill>
                    <a:schemeClr val="tx1">
                      <a:lumMod val="75000"/>
                    </a:schemeClr>
                  </a:solidFill>
                  <a:latin typeface="Poppins" pitchFamily="2" charset="0"/>
                  <a:ea typeface="思源黑体 CN Regular" pitchFamily="34" charset="-122"/>
                  <a:cs typeface="Poppins" pitchFamily="2" charset="0"/>
                  <a:sym typeface="+mn-lt"/>
                </a:rPr>
                <a:t>台，包括十多台纯化系统、</a:t>
              </a:r>
              <a:r>
                <a:rPr lang="en-US" altLang="zh-CN" sz="1200" dirty="0">
                  <a:solidFill>
                    <a:schemeClr val="tx1">
                      <a:lumMod val="75000"/>
                    </a:schemeClr>
                  </a:solidFill>
                  <a:latin typeface="Poppins" pitchFamily="2" charset="0"/>
                  <a:ea typeface="思源黑体 CN Regular" pitchFamily="34" charset="-122"/>
                  <a:cs typeface="Poppins" pitchFamily="2" charset="0"/>
                  <a:sym typeface="+mn-lt"/>
                </a:rPr>
                <a:t>20</a:t>
              </a:r>
              <a:r>
                <a:rPr lang="zh-CN" altLang="en-US" sz="1200" dirty="0">
                  <a:solidFill>
                    <a:schemeClr val="tx1">
                      <a:lumMod val="75000"/>
                    </a:schemeClr>
                  </a:solidFill>
                  <a:latin typeface="Poppins" pitchFamily="2" charset="0"/>
                  <a:ea typeface="思源黑体 CN Regular" pitchFamily="34" charset="-122"/>
                  <a:cs typeface="Poppins" pitchFamily="2" charset="0"/>
                  <a:sym typeface="+mn-lt"/>
                </a:rPr>
                <a:t>余台生物安全柜、超速离心机</a:t>
              </a:r>
              <a:endParaRPr lang="zh-CN" altLang="en-US" sz="1200" dirty="0">
                <a:solidFill>
                  <a:schemeClr val="tx1">
                    <a:lumMod val="75000"/>
                  </a:schemeClr>
                </a:solidFill>
                <a:latin typeface="Poppins" pitchFamily="2" charset="0"/>
                <a:ea typeface="思源黑体 CN Regular" pitchFamily="34" charset="-122"/>
                <a:cs typeface="Poppins" pitchFamily="2" charset="0"/>
                <a:sym typeface="+mn-lt"/>
              </a:endParaRPr>
            </a:p>
          </p:txBody>
        </p:sp>
        <p:grpSp>
          <p:nvGrpSpPr>
            <p:cNvPr id="4" name="组合 44"/>
            <p:cNvGrpSpPr/>
            <p:nvPr/>
          </p:nvGrpSpPr>
          <p:grpSpPr>
            <a:xfrm rot="10800000">
              <a:off x="7211823" y="2283718"/>
              <a:ext cx="1150937" cy="641349"/>
              <a:chOff x="1134169" y="2406242"/>
              <a:chExt cx="1150937" cy="641349"/>
            </a:xfrm>
          </p:grpSpPr>
          <p:sp>
            <p:nvSpPr>
              <p:cNvPr id="46" name="Freeform: Shape 3"/>
              <p:cNvSpPr/>
              <p:nvPr/>
            </p:nvSpPr>
            <p:spPr bwMode="auto">
              <a:xfrm flipV="1">
                <a:off x="1134169" y="2406242"/>
                <a:ext cx="1150937" cy="641349"/>
              </a:xfrm>
              <a:custGeom>
                <a:avLst/>
                <a:gdLst>
                  <a:gd name="T0" fmla="*/ 0 w 725"/>
                  <a:gd name="T1" fmla="*/ 0 h 404"/>
                  <a:gd name="T2" fmla="*/ 0 w 725"/>
                  <a:gd name="T3" fmla="*/ 404 h 404"/>
                  <a:gd name="T4" fmla="*/ 725 w 725"/>
                  <a:gd name="T5" fmla="*/ 404 h 404"/>
                  <a:gd name="T6" fmla="*/ 324 w 725"/>
                  <a:gd name="T7" fmla="*/ 0 h 404"/>
                  <a:gd name="T8" fmla="*/ 0 w 725"/>
                  <a:gd name="T9" fmla="*/ 0 h 404"/>
                </a:gdLst>
                <a:ahLst/>
                <a:cxnLst>
                  <a:cxn ang="0">
                    <a:pos x="T0" y="T1"/>
                  </a:cxn>
                  <a:cxn ang="0">
                    <a:pos x="T2" y="T3"/>
                  </a:cxn>
                  <a:cxn ang="0">
                    <a:pos x="T4" y="T5"/>
                  </a:cxn>
                  <a:cxn ang="0">
                    <a:pos x="T6" y="T7"/>
                  </a:cxn>
                  <a:cxn ang="0">
                    <a:pos x="T8" y="T9"/>
                  </a:cxn>
                </a:cxnLst>
                <a:rect l="0" t="0" r="r" b="b"/>
                <a:pathLst>
                  <a:path w="725" h="404">
                    <a:moveTo>
                      <a:pt x="0" y="0"/>
                    </a:moveTo>
                    <a:lnTo>
                      <a:pt x="0" y="404"/>
                    </a:lnTo>
                    <a:lnTo>
                      <a:pt x="725" y="404"/>
                    </a:lnTo>
                    <a:lnTo>
                      <a:pt x="324" y="0"/>
                    </a:lnTo>
                    <a:lnTo>
                      <a:pt x="0" y="0"/>
                    </a:lnTo>
                    <a:close/>
                  </a:path>
                </a:pathLst>
              </a:custGeom>
              <a:solidFill>
                <a:srgbClr val="007E66"/>
              </a:solidFill>
              <a:ln>
                <a:noFill/>
              </a:ln>
              <a:effectLst/>
            </p:spPr>
            <p:txBody>
              <a:bodyPr anchor="ctr"/>
              <a:lstStyle/>
              <a:p>
                <a:pPr algn="ctr"/>
                <a:endParaRPr dirty="0">
                  <a:cs typeface="+mn-ea"/>
                  <a:sym typeface="+mn-lt"/>
                </a:endParaRPr>
              </a:p>
            </p:txBody>
          </p:sp>
          <p:sp>
            <p:nvSpPr>
              <p:cNvPr id="47" name="Freeform: Shape 4"/>
              <p:cNvSpPr/>
              <p:nvPr/>
            </p:nvSpPr>
            <p:spPr bwMode="auto">
              <a:xfrm flipV="1">
                <a:off x="1334986" y="2569754"/>
                <a:ext cx="342652" cy="340075"/>
              </a:xfrm>
              <a:custGeom>
                <a:avLst/>
                <a:gdLst/>
                <a:ahLst/>
                <a:cxnLst>
                  <a:cxn ang="0">
                    <a:pos x="33" y="1"/>
                  </a:cxn>
                  <a:cxn ang="0">
                    <a:pos x="22" y="1"/>
                  </a:cxn>
                  <a:cxn ang="0">
                    <a:pos x="0" y="28"/>
                  </a:cxn>
                  <a:cxn ang="0">
                    <a:pos x="22" y="55"/>
                  </a:cxn>
                  <a:cxn ang="0">
                    <a:pos x="33" y="55"/>
                  </a:cxn>
                  <a:cxn ang="0">
                    <a:pos x="56" y="28"/>
                  </a:cxn>
                  <a:cxn ang="0">
                    <a:pos x="20" y="7"/>
                  </a:cxn>
                  <a:cxn ang="0">
                    <a:pos x="10" y="14"/>
                  </a:cxn>
                  <a:cxn ang="0">
                    <a:pos x="7" y="19"/>
                  </a:cxn>
                  <a:cxn ang="0">
                    <a:pos x="11" y="25"/>
                  </a:cxn>
                  <a:cxn ang="0">
                    <a:pos x="7" y="19"/>
                  </a:cxn>
                  <a:cxn ang="0">
                    <a:pos x="5" y="30"/>
                  </a:cxn>
                  <a:cxn ang="0">
                    <a:pos x="12" y="36"/>
                  </a:cxn>
                  <a:cxn ang="0">
                    <a:pos x="9" y="41"/>
                  </a:cxn>
                  <a:cxn ang="0">
                    <a:pos x="20" y="49"/>
                  </a:cxn>
                  <a:cxn ang="0">
                    <a:pos x="25" y="46"/>
                  </a:cxn>
                  <a:cxn ang="0">
                    <a:pos x="25" y="41"/>
                  </a:cxn>
                  <a:cxn ang="0">
                    <a:pos x="25" y="36"/>
                  </a:cxn>
                  <a:cxn ang="0">
                    <a:pos x="16" y="30"/>
                  </a:cxn>
                  <a:cxn ang="0">
                    <a:pos x="25" y="36"/>
                  </a:cxn>
                  <a:cxn ang="0">
                    <a:pos x="16" y="25"/>
                  </a:cxn>
                  <a:cxn ang="0">
                    <a:pos x="25" y="19"/>
                  </a:cxn>
                  <a:cxn ang="0">
                    <a:pos x="25" y="14"/>
                  </a:cxn>
                  <a:cxn ang="0">
                    <a:pos x="25" y="10"/>
                  </a:cxn>
                  <a:cxn ang="0">
                    <a:pos x="48" y="19"/>
                  </a:cxn>
                  <a:cxn ang="0">
                    <a:pos x="45" y="25"/>
                  </a:cxn>
                  <a:cxn ang="0">
                    <a:pos x="48" y="19"/>
                  </a:cxn>
                  <a:cxn ang="0">
                    <a:pos x="41" y="14"/>
                  </a:cxn>
                  <a:cxn ang="0">
                    <a:pos x="45" y="14"/>
                  </a:cxn>
                  <a:cxn ang="0">
                    <a:pos x="34" y="14"/>
                  </a:cxn>
                  <a:cxn ang="0">
                    <a:pos x="30" y="10"/>
                  </a:cxn>
                  <a:cxn ang="0">
                    <a:pos x="38" y="19"/>
                  </a:cxn>
                  <a:cxn ang="0">
                    <a:pos x="30" y="25"/>
                  </a:cxn>
                  <a:cxn ang="0">
                    <a:pos x="30" y="30"/>
                  </a:cxn>
                  <a:cxn ang="0">
                    <a:pos x="38" y="36"/>
                  </a:cxn>
                  <a:cxn ang="0">
                    <a:pos x="30" y="30"/>
                  </a:cxn>
                  <a:cxn ang="0">
                    <a:pos x="30" y="41"/>
                  </a:cxn>
                  <a:cxn ang="0">
                    <a:pos x="30" y="46"/>
                  </a:cxn>
                  <a:cxn ang="0">
                    <a:pos x="41" y="41"/>
                  </a:cxn>
                  <a:cxn ang="0">
                    <a:pos x="35" y="49"/>
                  </a:cxn>
                  <a:cxn ang="0">
                    <a:pos x="45" y="30"/>
                  </a:cxn>
                  <a:cxn ang="0">
                    <a:pos x="49" y="36"/>
                  </a:cxn>
                </a:cxnLst>
                <a:rect l="0" t="0" r="r" b="b"/>
                <a:pathLst>
                  <a:path w="56" h="56">
                    <a:moveTo>
                      <a:pt x="46" y="7"/>
                    </a:moveTo>
                    <a:cubicBezTo>
                      <a:pt x="42" y="4"/>
                      <a:pt x="38" y="1"/>
                      <a:pt x="33" y="1"/>
                    </a:cubicBezTo>
                    <a:cubicBezTo>
                      <a:pt x="31" y="0"/>
                      <a:pt x="30" y="0"/>
                      <a:pt x="28" y="0"/>
                    </a:cubicBezTo>
                    <a:cubicBezTo>
                      <a:pt x="26" y="0"/>
                      <a:pt x="24" y="0"/>
                      <a:pt x="22" y="1"/>
                    </a:cubicBezTo>
                    <a:cubicBezTo>
                      <a:pt x="17" y="1"/>
                      <a:pt x="13" y="4"/>
                      <a:pt x="10" y="7"/>
                    </a:cubicBezTo>
                    <a:cubicBezTo>
                      <a:pt x="3" y="12"/>
                      <a:pt x="0" y="19"/>
                      <a:pt x="0" y="28"/>
                    </a:cubicBezTo>
                    <a:cubicBezTo>
                      <a:pt x="0" y="37"/>
                      <a:pt x="3" y="44"/>
                      <a:pt x="10" y="49"/>
                    </a:cubicBezTo>
                    <a:cubicBezTo>
                      <a:pt x="13" y="52"/>
                      <a:pt x="17" y="55"/>
                      <a:pt x="22" y="55"/>
                    </a:cubicBezTo>
                    <a:cubicBezTo>
                      <a:pt x="24" y="56"/>
                      <a:pt x="26" y="56"/>
                      <a:pt x="28" y="56"/>
                    </a:cubicBezTo>
                    <a:cubicBezTo>
                      <a:pt x="30" y="56"/>
                      <a:pt x="31" y="56"/>
                      <a:pt x="33" y="55"/>
                    </a:cubicBezTo>
                    <a:cubicBezTo>
                      <a:pt x="38" y="55"/>
                      <a:pt x="42" y="52"/>
                      <a:pt x="46" y="49"/>
                    </a:cubicBezTo>
                    <a:cubicBezTo>
                      <a:pt x="52" y="44"/>
                      <a:pt x="56" y="37"/>
                      <a:pt x="56" y="28"/>
                    </a:cubicBezTo>
                    <a:cubicBezTo>
                      <a:pt x="56" y="19"/>
                      <a:pt x="52" y="12"/>
                      <a:pt x="46" y="7"/>
                    </a:cubicBezTo>
                    <a:close/>
                    <a:moveTo>
                      <a:pt x="20" y="7"/>
                    </a:moveTo>
                    <a:cubicBezTo>
                      <a:pt x="18" y="9"/>
                      <a:pt x="16" y="11"/>
                      <a:pt x="14" y="14"/>
                    </a:cubicBezTo>
                    <a:cubicBezTo>
                      <a:pt x="10" y="14"/>
                      <a:pt x="10" y="14"/>
                      <a:pt x="10" y="14"/>
                    </a:cubicBezTo>
                    <a:cubicBezTo>
                      <a:pt x="13" y="11"/>
                      <a:pt x="16" y="8"/>
                      <a:pt x="20" y="7"/>
                    </a:cubicBezTo>
                    <a:close/>
                    <a:moveTo>
                      <a:pt x="7" y="19"/>
                    </a:moveTo>
                    <a:cubicBezTo>
                      <a:pt x="12" y="19"/>
                      <a:pt x="12" y="19"/>
                      <a:pt x="12" y="19"/>
                    </a:cubicBezTo>
                    <a:cubicBezTo>
                      <a:pt x="11" y="21"/>
                      <a:pt x="11" y="23"/>
                      <a:pt x="11" y="25"/>
                    </a:cubicBezTo>
                    <a:cubicBezTo>
                      <a:pt x="5" y="25"/>
                      <a:pt x="5" y="25"/>
                      <a:pt x="5" y="25"/>
                    </a:cubicBezTo>
                    <a:cubicBezTo>
                      <a:pt x="6" y="23"/>
                      <a:pt x="6" y="21"/>
                      <a:pt x="7" y="19"/>
                    </a:cubicBezTo>
                    <a:close/>
                    <a:moveTo>
                      <a:pt x="6" y="36"/>
                    </a:moveTo>
                    <a:cubicBezTo>
                      <a:pt x="6" y="34"/>
                      <a:pt x="5" y="32"/>
                      <a:pt x="5" y="30"/>
                    </a:cubicBezTo>
                    <a:cubicBezTo>
                      <a:pt x="11" y="30"/>
                      <a:pt x="11" y="30"/>
                      <a:pt x="11" y="30"/>
                    </a:cubicBezTo>
                    <a:cubicBezTo>
                      <a:pt x="11" y="32"/>
                      <a:pt x="11" y="34"/>
                      <a:pt x="12" y="36"/>
                    </a:cubicBezTo>
                    <a:lnTo>
                      <a:pt x="6" y="36"/>
                    </a:lnTo>
                    <a:close/>
                    <a:moveTo>
                      <a:pt x="9" y="41"/>
                    </a:moveTo>
                    <a:cubicBezTo>
                      <a:pt x="14" y="41"/>
                      <a:pt x="14" y="41"/>
                      <a:pt x="14" y="41"/>
                    </a:cubicBezTo>
                    <a:cubicBezTo>
                      <a:pt x="16" y="44"/>
                      <a:pt x="18" y="47"/>
                      <a:pt x="20" y="49"/>
                    </a:cubicBezTo>
                    <a:cubicBezTo>
                      <a:pt x="16" y="48"/>
                      <a:pt x="12" y="45"/>
                      <a:pt x="9" y="41"/>
                    </a:cubicBezTo>
                    <a:close/>
                    <a:moveTo>
                      <a:pt x="25" y="46"/>
                    </a:moveTo>
                    <a:cubicBezTo>
                      <a:pt x="23" y="45"/>
                      <a:pt x="22" y="43"/>
                      <a:pt x="20" y="41"/>
                    </a:cubicBezTo>
                    <a:cubicBezTo>
                      <a:pt x="25" y="41"/>
                      <a:pt x="25" y="41"/>
                      <a:pt x="25" y="41"/>
                    </a:cubicBezTo>
                    <a:lnTo>
                      <a:pt x="25" y="46"/>
                    </a:lnTo>
                    <a:close/>
                    <a:moveTo>
                      <a:pt x="25" y="36"/>
                    </a:moveTo>
                    <a:cubicBezTo>
                      <a:pt x="17" y="36"/>
                      <a:pt x="17" y="36"/>
                      <a:pt x="17" y="36"/>
                    </a:cubicBezTo>
                    <a:cubicBezTo>
                      <a:pt x="17" y="34"/>
                      <a:pt x="16" y="32"/>
                      <a:pt x="16" y="30"/>
                    </a:cubicBezTo>
                    <a:cubicBezTo>
                      <a:pt x="25" y="30"/>
                      <a:pt x="25" y="30"/>
                      <a:pt x="25" y="30"/>
                    </a:cubicBezTo>
                    <a:lnTo>
                      <a:pt x="25" y="36"/>
                    </a:lnTo>
                    <a:close/>
                    <a:moveTo>
                      <a:pt x="25" y="25"/>
                    </a:moveTo>
                    <a:cubicBezTo>
                      <a:pt x="16" y="25"/>
                      <a:pt x="16" y="25"/>
                      <a:pt x="16" y="25"/>
                    </a:cubicBezTo>
                    <a:cubicBezTo>
                      <a:pt x="17" y="23"/>
                      <a:pt x="17" y="21"/>
                      <a:pt x="18" y="19"/>
                    </a:cubicBezTo>
                    <a:cubicBezTo>
                      <a:pt x="25" y="19"/>
                      <a:pt x="25" y="19"/>
                      <a:pt x="25" y="19"/>
                    </a:cubicBezTo>
                    <a:lnTo>
                      <a:pt x="25" y="25"/>
                    </a:lnTo>
                    <a:close/>
                    <a:moveTo>
                      <a:pt x="25" y="14"/>
                    </a:moveTo>
                    <a:cubicBezTo>
                      <a:pt x="21" y="14"/>
                      <a:pt x="21" y="14"/>
                      <a:pt x="21" y="14"/>
                    </a:cubicBezTo>
                    <a:cubicBezTo>
                      <a:pt x="22" y="12"/>
                      <a:pt x="23" y="11"/>
                      <a:pt x="25" y="10"/>
                    </a:cubicBezTo>
                    <a:lnTo>
                      <a:pt x="25" y="14"/>
                    </a:lnTo>
                    <a:close/>
                    <a:moveTo>
                      <a:pt x="48" y="19"/>
                    </a:moveTo>
                    <a:cubicBezTo>
                      <a:pt x="49" y="21"/>
                      <a:pt x="50" y="23"/>
                      <a:pt x="50" y="25"/>
                    </a:cubicBezTo>
                    <a:cubicBezTo>
                      <a:pt x="45" y="25"/>
                      <a:pt x="45" y="25"/>
                      <a:pt x="45" y="25"/>
                    </a:cubicBezTo>
                    <a:cubicBezTo>
                      <a:pt x="44" y="23"/>
                      <a:pt x="44" y="21"/>
                      <a:pt x="43" y="19"/>
                    </a:cubicBezTo>
                    <a:lnTo>
                      <a:pt x="48" y="19"/>
                    </a:lnTo>
                    <a:close/>
                    <a:moveTo>
                      <a:pt x="45" y="14"/>
                    </a:moveTo>
                    <a:cubicBezTo>
                      <a:pt x="41" y="14"/>
                      <a:pt x="41" y="14"/>
                      <a:pt x="41" y="14"/>
                    </a:cubicBezTo>
                    <a:cubicBezTo>
                      <a:pt x="39" y="11"/>
                      <a:pt x="37" y="9"/>
                      <a:pt x="35" y="7"/>
                    </a:cubicBezTo>
                    <a:cubicBezTo>
                      <a:pt x="39" y="8"/>
                      <a:pt x="42" y="11"/>
                      <a:pt x="45" y="14"/>
                    </a:cubicBezTo>
                    <a:close/>
                    <a:moveTo>
                      <a:pt x="30" y="10"/>
                    </a:moveTo>
                    <a:cubicBezTo>
                      <a:pt x="32" y="11"/>
                      <a:pt x="33" y="12"/>
                      <a:pt x="34" y="14"/>
                    </a:cubicBezTo>
                    <a:cubicBezTo>
                      <a:pt x="30" y="14"/>
                      <a:pt x="30" y="14"/>
                      <a:pt x="30" y="14"/>
                    </a:cubicBezTo>
                    <a:lnTo>
                      <a:pt x="30" y="10"/>
                    </a:lnTo>
                    <a:close/>
                    <a:moveTo>
                      <a:pt x="30" y="19"/>
                    </a:moveTo>
                    <a:cubicBezTo>
                      <a:pt x="38" y="19"/>
                      <a:pt x="38" y="19"/>
                      <a:pt x="38" y="19"/>
                    </a:cubicBezTo>
                    <a:cubicBezTo>
                      <a:pt x="38" y="21"/>
                      <a:pt x="39" y="23"/>
                      <a:pt x="39" y="25"/>
                    </a:cubicBezTo>
                    <a:cubicBezTo>
                      <a:pt x="30" y="25"/>
                      <a:pt x="30" y="25"/>
                      <a:pt x="30" y="25"/>
                    </a:cubicBezTo>
                    <a:lnTo>
                      <a:pt x="30" y="19"/>
                    </a:lnTo>
                    <a:close/>
                    <a:moveTo>
                      <a:pt x="30" y="30"/>
                    </a:moveTo>
                    <a:cubicBezTo>
                      <a:pt x="39" y="30"/>
                      <a:pt x="39" y="30"/>
                      <a:pt x="39" y="30"/>
                    </a:cubicBezTo>
                    <a:cubicBezTo>
                      <a:pt x="39" y="32"/>
                      <a:pt x="39" y="34"/>
                      <a:pt x="38" y="36"/>
                    </a:cubicBezTo>
                    <a:cubicBezTo>
                      <a:pt x="30" y="36"/>
                      <a:pt x="30" y="36"/>
                      <a:pt x="30" y="36"/>
                    </a:cubicBezTo>
                    <a:lnTo>
                      <a:pt x="30" y="30"/>
                    </a:lnTo>
                    <a:close/>
                    <a:moveTo>
                      <a:pt x="30" y="46"/>
                    </a:moveTo>
                    <a:cubicBezTo>
                      <a:pt x="30" y="41"/>
                      <a:pt x="30" y="41"/>
                      <a:pt x="30" y="41"/>
                    </a:cubicBezTo>
                    <a:cubicBezTo>
                      <a:pt x="35" y="41"/>
                      <a:pt x="35" y="41"/>
                      <a:pt x="35" y="41"/>
                    </a:cubicBezTo>
                    <a:cubicBezTo>
                      <a:pt x="34" y="43"/>
                      <a:pt x="32" y="45"/>
                      <a:pt x="30" y="46"/>
                    </a:cubicBezTo>
                    <a:close/>
                    <a:moveTo>
                      <a:pt x="35" y="49"/>
                    </a:moveTo>
                    <a:cubicBezTo>
                      <a:pt x="38" y="47"/>
                      <a:pt x="40" y="44"/>
                      <a:pt x="41" y="41"/>
                    </a:cubicBezTo>
                    <a:cubicBezTo>
                      <a:pt x="46" y="41"/>
                      <a:pt x="46" y="41"/>
                      <a:pt x="46" y="41"/>
                    </a:cubicBezTo>
                    <a:cubicBezTo>
                      <a:pt x="43" y="45"/>
                      <a:pt x="39" y="48"/>
                      <a:pt x="35" y="49"/>
                    </a:cubicBezTo>
                    <a:close/>
                    <a:moveTo>
                      <a:pt x="44" y="36"/>
                    </a:moveTo>
                    <a:cubicBezTo>
                      <a:pt x="44" y="34"/>
                      <a:pt x="44" y="32"/>
                      <a:pt x="45" y="30"/>
                    </a:cubicBezTo>
                    <a:cubicBezTo>
                      <a:pt x="50" y="30"/>
                      <a:pt x="50" y="30"/>
                      <a:pt x="50" y="30"/>
                    </a:cubicBezTo>
                    <a:cubicBezTo>
                      <a:pt x="50" y="32"/>
                      <a:pt x="49" y="34"/>
                      <a:pt x="49" y="36"/>
                    </a:cubicBezTo>
                    <a:lnTo>
                      <a:pt x="44" y="36"/>
                    </a:lnTo>
                    <a:close/>
                  </a:path>
                </a:pathLst>
              </a:custGeom>
              <a:solidFill>
                <a:srgbClr val="FFFFFF"/>
              </a:solidFill>
              <a:ln w="9525">
                <a:noFill/>
                <a:round/>
              </a:ln>
              <a:effectLst/>
            </p:spPr>
            <p:txBody>
              <a:bodyPr anchor="ctr"/>
              <a:lstStyle/>
              <a:p>
                <a:pPr algn="ctr"/>
                <a:endParaRPr dirty="0">
                  <a:cs typeface="+mn-ea"/>
                  <a:sym typeface="+mn-lt"/>
                </a:endParaRPr>
              </a:p>
            </p:txBody>
          </p:sp>
        </p:grpSp>
        <p:sp>
          <p:nvSpPr>
            <p:cNvPr id="48" name="矩形 47"/>
            <p:cNvSpPr/>
            <p:nvPr/>
          </p:nvSpPr>
          <p:spPr>
            <a:xfrm>
              <a:off x="3301332" y="1141264"/>
              <a:ext cx="2217087" cy="482336"/>
            </a:xfrm>
            <a:prstGeom prst="rect">
              <a:avLst/>
            </a:prstGeom>
            <a:noFill/>
            <a:ln w="9525">
              <a:solidFill>
                <a:srgbClr val="377D6C"/>
              </a:solidFill>
              <a:prstDash val="dashDot"/>
            </a:ln>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200" dirty="0">
                  <a:solidFill>
                    <a:schemeClr val="tx1">
                      <a:lumMod val="75000"/>
                    </a:schemeClr>
                  </a:solidFill>
                  <a:latin typeface="Poppins" pitchFamily="2" charset="0"/>
                  <a:ea typeface="思源黑体 CN Regular" pitchFamily="34" charset="-122"/>
                  <a:cs typeface="Poppins" pitchFamily="2" charset="0"/>
                  <a:sym typeface="+mn-lt"/>
                </a:rPr>
                <a:t>同时提供</a:t>
              </a:r>
              <a:r>
                <a:rPr lang="zh-CN" altLang="en-US" sz="1200" dirty="0">
                  <a:solidFill>
                    <a:srgbClr val="FF0000"/>
                  </a:solidFill>
                  <a:latin typeface="Poppins" pitchFamily="2" charset="0"/>
                  <a:ea typeface="思源黑体 CN Regular" pitchFamily="34" charset="-122"/>
                  <a:cs typeface="Poppins" pitchFamily="2" charset="0"/>
                  <a:sym typeface="+mn-lt"/>
                </a:rPr>
                <a:t>细胞库检测</a:t>
              </a:r>
              <a:r>
                <a:rPr lang="zh-CN" altLang="en-US" sz="1200" dirty="0">
                  <a:solidFill>
                    <a:schemeClr val="tx1">
                      <a:lumMod val="75000"/>
                    </a:schemeClr>
                  </a:solidFill>
                  <a:latin typeface="Poppins" pitchFamily="2" charset="0"/>
                  <a:ea typeface="思源黑体 CN Regular" pitchFamily="34" charset="-122"/>
                  <a:cs typeface="Poppins" pitchFamily="2" charset="0"/>
                  <a:sym typeface="+mn-lt"/>
                </a:rPr>
                <a:t>业务，可打包服务降低成本</a:t>
              </a:r>
              <a:endParaRPr lang="zh-CN" altLang="en-US" sz="1200" dirty="0">
                <a:solidFill>
                  <a:schemeClr val="tx1">
                    <a:lumMod val="75000"/>
                  </a:schemeClr>
                </a:solidFill>
                <a:latin typeface="Poppins" pitchFamily="2" charset="0"/>
                <a:ea typeface="思源黑体 CN Regular" pitchFamily="34" charset="-122"/>
                <a:cs typeface="Poppins" pitchFamily="2" charset="0"/>
                <a:sym typeface="+mn-lt"/>
              </a:endParaRPr>
            </a:p>
          </p:txBody>
        </p:sp>
        <p:sp>
          <p:nvSpPr>
            <p:cNvPr id="49" name="矩形 48"/>
            <p:cNvSpPr/>
            <p:nvPr/>
          </p:nvSpPr>
          <p:spPr>
            <a:xfrm>
              <a:off x="4511751" y="3723878"/>
              <a:ext cx="2052000" cy="720000"/>
            </a:xfrm>
            <a:prstGeom prst="rect">
              <a:avLst/>
            </a:prstGeom>
            <a:noFill/>
            <a:ln w="9525">
              <a:solidFill>
                <a:srgbClr val="377D6C"/>
              </a:solidFill>
              <a:prstDash val="dashDot"/>
            </a:ln>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200" kern="0" dirty="0">
                  <a:latin typeface="Poppins" pitchFamily="2" charset="0"/>
                  <a:ea typeface="思源黑体 CN Regular" pitchFamily="34" charset="-122"/>
                  <a:cs typeface="Poppins" pitchFamily="2" charset="0"/>
                </a:rPr>
                <a:t>负压病毒实验室，生物二级实验室，保证生物安全</a:t>
              </a:r>
              <a:endParaRPr lang="zh-CN" altLang="en-US" sz="1200" kern="0" dirty="0">
                <a:latin typeface="Poppins" pitchFamily="2" charset="0"/>
                <a:ea typeface="思源黑体 CN Regular" pitchFamily="34" charset="-122"/>
                <a:cs typeface="Poppins" pitchFamily="2" charset="0"/>
              </a:endParaRPr>
            </a:p>
          </p:txBody>
        </p:sp>
        <p:sp>
          <p:nvSpPr>
            <p:cNvPr id="50" name="矩形 49"/>
            <p:cNvSpPr/>
            <p:nvPr/>
          </p:nvSpPr>
          <p:spPr>
            <a:xfrm>
              <a:off x="5699655" y="1237731"/>
              <a:ext cx="1944216" cy="289402"/>
            </a:xfrm>
            <a:prstGeom prst="rect">
              <a:avLst/>
            </a:prstGeom>
            <a:noFill/>
            <a:ln w="9525">
              <a:solidFill>
                <a:srgbClr val="377D6C"/>
              </a:solidFill>
              <a:prstDash val="dashDot"/>
            </a:ln>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200" dirty="0">
                  <a:solidFill>
                    <a:schemeClr val="tx1">
                      <a:lumMod val="75000"/>
                    </a:schemeClr>
                  </a:solidFill>
                  <a:latin typeface="Poppins" pitchFamily="2" charset="0"/>
                  <a:ea typeface="思源黑体 CN Regular" pitchFamily="34" charset="-122"/>
                  <a:cs typeface="Poppins" pitchFamily="2" charset="0"/>
                  <a:sym typeface="+mn-lt"/>
                </a:rPr>
                <a:t>具有</a:t>
              </a:r>
              <a:r>
                <a:rPr lang="en-US" altLang="zh-CN" sz="1200" dirty="0">
                  <a:solidFill>
                    <a:srgbClr val="FF0000"/>
                  </a:solidFill>
                  <a:latin typeface="Poppins" pitchFamily="2" charset="0"/>
                  <a:ea typeface="思源黑体 CN Regular" pitchFamily="34" charset="-122"/>
                  <a:cs typeface="Poppins" pitchFamily="2" charset="0"/>
                  <a:sym typeface="+mn-lt"/>
                </a:rPr>
                <a:t>CNAS</a:t>
              </a:r>
              <a:r>
                <a:rPr lang="zh-CN" altLang="en-US" sz="1200" dirty="0">
                  <a:solidFill>
                    <a:schemeClr val="tx1">
                      <a:lumMod val="75000"/>
                    </a:schemeClr>
                  </a:solidFill>
                  <a:latin typeface="Poppins" pitchFamily="2" charset="0"/>
                  <a:ea typeface="思源黑体 CN Regular" pitchFamily="34" charset="-122"/>
                  <a:cs typeface="Poppins" pitchFamily="2" charset="0"/>
                  <a:sym typeface="+mn-lt"/>
                </a:rPr>
                <a:t>认证</a:t>
              </a:r>
              <a:endParaRPr lang="zh-CN" altLang="en-US" sz="1200" dirty="0">
                <a:solidFill>
                  <a:schemeClr val="tx1">
                    <a:lumMod val="75000"/>
                  </a:schemeClr>
                </a:solidFill>
                <a:latin typeface="Poppins" pitchFamily="2" charset="0"/>
                <a:ea typeface="思源黑体 CN Regular" pitchFamily="34" charset="-122"/>
                <a:cs typeface="Poppins" pitchFamily="2" charset="0"/>
                <a:sym typeface="+mn-lt"/>
              </a:endParaRPr>
            </a:p>
          </p:txBody>
        </p:sp>
      </p:grpSp>
      <p:pic>
        <p:nvPicPr>
          <p:cNvPr id="40"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42" name="TextBox 41"/>
          <p:cNvSpPr txBox="1"/>
          <p:nvPr/>
        </p:nvSpPr>
        <p:spPr>
          <a:xfrm>
            <a:off x="1187624" y="195486"/>
            <a:ext cx="6336704" cy="461665"/>
          </a:xfrm>
          <a:prstGeom prst="rect">
            <a:avLst/>
          </a:prstGeom>
          <a:noFill/>
        </p:spPr>
        <p:txBody>
          <a:bodyPr wrap="square" rtlCol="0">
            <a:spAutoFit/>
          </a:bodyPr>
          <a:lstStyle/>
          <a:p>
            <a:pPr algn="ctr" defTabSz="685800"/>
            <a:r>
              <a:rPr lang="zh-CN" altLang="en-US" sz="2400" b="1" dirty="0">
                <a:solidFill>
                  <a:schemeClr val="bg1"/>
                </a:solidFill>
                <a:latin typeface="Poppins" pitchFamily="2" charset="0"/>
                <a:ea typeface="思源黑体 CN Regular" pitchFamily="34" charset="-122"/>
                <a:cs typeface="Poppins" pitchFamily="2" charset="0"/>
              </a:rPr>
              <a:t>优势 </a:t>
            </a:r>
            <a:r>
              <a:rPr lang="en-US" altLang="zh-CN" sz="2000" b="1" dirty="0">
                <a:solidFill>
                  <a:schemeClr val="bg1"/>
                </a:solidFill>
                <a:latin typeface="Poppins" pitchFamily="2" charset="0"/>
                <a:ea typeface="思源黑体 CN Regular" pitchFamily="34" charset="-122"/>
                <a:cs typeface="Poppins" pitchFamily="2" charset="0"/>
              </a:rPr>
              <a:t>Advantag</a:t>
            </a:r>
            <a:r>
              <a:rPr lang="en-US" altLang="zh-CN" b="1" dirty="0">
                <a:solidFill>
                  <a:schemeClr val="bg1"/>
                </a:solidFill>
                <a:latin typeface="Poppins" pitchFamily="2" charset="0"/>
                <a:ea typeface="思源黑体 CN Regular" pitchFamily="34" charset="-122"/>
                <a:cs typeface="Poppins" pitchFamily="2" charset="0"/>
              </a:rPr>
              <a:t>e</a:t>
            </a:r>
            <a:endParaRPr lang="zh-CN" altLang="en-US" b="1" dirty="0">
              <a:solidFill>
                <a:schemeClr val="bg1"/>
              </a:solidFill>
              <a:latin typeface="Poppins" pitchFamily="2" charset="0"/>
              <a:ea typeface="思源黑体 CN Regular" pitchFamily="34" charset="-122"/>
              <a:cs typeface="Poppins" pitchFamily="2" charset="0"/>
            </a:endParaRPr>
          </a:p>
        </p:txBody>
      </p:sp>
      <p:grpSp>
        <p:nvGrpSpPr>
          <p:cNvPr id="44" name="组合 219"/>
          <p:cNvGrpSpPr/>
          <p:nvPr/>
        </p:nvGrpSpPr>
        <p:grpSpPr>
          <a:xfrm rot="10800000">
            <a:off x="2339752" y="195486"/>
            <a:ext cx="6804248" cy="504056"/>
            <a:chOff x="-3888432" y="123478"/>
            <a:chExt cx="6804248" cy="360040"/>
          </a:xfrm>
          <a:gradFill flip="none" rotWithShape="1">
            <a:gsLst>
              <a:gs pos="100000">
                <a:schemeClr val="bg1">
                  <a:alpha val="26000"/>
                </a:schemeClr>
              </a:gs>
              <a:gs pos="48000">
                <a:srgbClr val="007E66"/>
              </a:gs>
            </a:gsLst>
            <a:path path="circle">
              <a:fillToRect l="100000" t="100000"/>
            </a:path>
            <a:tileRect r="-100000" b="-100000"/>
          </a:gradFill>
        </p:grpSpPr>
        <p:sp>
          <p:nvSpPr>
            <p:cNvPr id="45" name="矩形 44"/>
            <p:cNvSpPr/>
            <p:nvPr/>
          </p:nvSpPr>
          <p:spPr>
            <a:xfrm>
              <a:off x="-3888432" y="123478"/>
              <a:ext cx="6637020" cy="3600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a:off x="255577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 name="椭圆 40"/>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TextBox 56"/>
          <p:cNvSpPr txBox="1"/>
          <p:nvPr/>
        </p:nvSpPr>
        <p:spPr>
          <a:xfrm>
            <a:off x="971600" y="195486"/>
            <a:ext cx="6336704" cy="461665"/>
          </a:xfrm>
          <a:prstGeom prst="rect">
            <a:avLst/>
          </a:prstGeom>
          <a:noFill/>
        </p:spPr>
        <p:txBody>
          <a:bodyPr wrap="square" rtlCol="0">
            <a:spAutoFit/>
          </a:bodyPr>
          <a:lstStyle/>
          <a:p>
            <a:pPr algn="ctr" defTabSz="685800"/>
            <a:r>
              <a:rPr lang="zh-CN" altLang="en-US" sz="2400" b="1" dirty="0">
                <a:solidFill>
                  <a:schemeClr val="bg1"/>
                </a:solidFill>
                <a:latin typeface="思源黑体 CN Normal" panose="020B0400000000000000" pitchFamily="34" charset="-122"/>
                <a:ea typeface="思源黑体 CN Normal" panose="020B0400000000000000" pitchFamily="34" charset="-122"/>
              </a:rPr>
              <a:t>优势 </a:t>
            </a:r>
            <a:r>
              <a:rPr lang="en-US" altLang="zh-CN" sz="2000" b="1" dirty="0">
                <a:solidFill>
                  <a:schemeClr val="bg1"/>
                </a:solidFill>
                <a:latin typeface="Times New Roman" panose="02020603050405020304" pitchFamily="18" charset="0"/>
                <a:cs typeface="Times New Roman" panose="02020603050405020304" pitchFamily="18" charset="0"/>
              </a:rPr>
              <a:t>Advantag</a:t>
            </a:r>
            <a:r>
              <a:rPr lang="en-US" altLang="zh-CN" b="1" dirty="0">
                <a:solidFill>
                  <a:schemeClr val="bg1"/>
                </a:solidFill>
                <a:latin typeface="Times New Roman" panose="02020603050405020304" pitchFamily="18" charset="0"/>
                <a:cs typeface="Times New Roman" panose="02020603050405020304" pitchFamily="18" charset="0"/>
              </a:rPr>
              <a:t>e</a:t>
            </a:r>
            <a:endParaRPr lang="zh-CN" altLang="en-US" b="1" dirty="0">
              <a:solidFill>
                <a:schemeClr val="bg1"/>
              </a:solidFill>
              <a:latin typeface="思源黑体 CN Normal" panose="020B0400000000000000" pitchFamily="34" charset="-122"/>
              <a:ea typeface="思源黑体 CN Normal" panose="020B0400000000000000" pitchFamily="34" charset="-122"/>
            </a:endParaRPr>
          </a:p>
        </p:txBody>
      </p:sp>
      <p:sp>
        <p:nvSpPr>
          <p:cNvPr id="58" name="矩形 57"/>
          <p:cNvSpPr/>
          <p:nvPr/>
        </p:nvSpPr>
        <p:spPr>
          <a:xfrm>
            <a:off x="323528" y="915566"/>
            <a:ext cx="2255746" cy="369332"/>
          </a:xfrm>
          <a:prstGeom prst="rect">
            <a:avLst/>
          </a:prstGeom>
        </p:spPr>
        <p:txBody>
          <a:bodyPr wrap="none">
            <a:spAutoFit/>
          </a:bodyPr>
          <a:lstStyle/>
          <a:p>
            <a:pPr>
              <a:buFont typeface="Wingdings" panose="05000000000000000000" pitchFamily="2" charset="2"/>
              <a:buChar char="n"/>
            </a:pPr>
            <a:r>
              <a:rPr lang="zh-CN" altLang="en-US" b="1" dirty="0">
                <a:solidFill>
                  <a:srgbClr val="377D6C"/>
                </a:solidFill>
                <a:latin typeface="思源黑体 CN Medium" pitchFamily="34" charset="-122"/>
                <a:ea typeface="思源黑体 CN Medium" pitchFamily="34" charset="-122"/>
              </a:rPr>
              <a:t>平台、设备优势：</a:t>
            </a:r>
            <a:endParaRPr lang="zh-CN" altLang="en-US" b="1" dirty="0">
              <a:solidFill>
                <a:srgbClr val="377D6C"/>
              </a:solidFill>
              <a:latin typeface="思源黑体 CN Medium" pitchFamily="34" charset="-122"/>
              <a:ea typeface="思源黑体 CN Medium" pitchFamily="34" charset="-122"/>
            </a:endParaRPr>
          </a:p>
        </p:txBody>
      </p:sp>
      <p:sp>
        <p:nvSpPr>
          <p:cNvPr id="38" name="TextBox 37"/>
          <p:cNvSpPr txBox="1"/>
          <p:nvPr/>
        </p:nvSpPr>
        <p:spPr>
          <a:xfrm>
            <a:off x="6660232" y="4733701"/>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endParaRP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sp>
        <p:nvSpPr>
          <p:cNvPr id="42" name="TextBox 41"/>
          <p:cNvSpPr txBox="1"/>
          <p:nvPr/>
        </p:nvSpPr>
        <p:spPr>
          <a:xfrm>
            <a:off x="1187624" y="195486"/>
            <a:ext cx="6336704" cy="461665"/>
          </a:xfrm>
          <a:prstGeom prst="rect">
            <a:avLst/>
          </a:prstGeom>
          <a:noFill/>
        </p:spPr>
        <p:txBody>
          <a:bodyPr wrap="square" rtlCol="0">
            <a:spAutoFit/>
          </a:bodyPr>
          <a:lstStyle/>
          <a:p>
            <a:pPr algn="ctr" defTabSz="685800"/>
            <a:r>
              <a:rPr lang="zh-CN" altLang="en-US" sz="2400" b="1" dirty="0">
                <a:solidFill>
                  <a:schemeClr val="bg1"/>
                </a:solidFill>
                <a:latin typeface="Poppins" pitchFamily="2" charset="0"/>
                <a:ea typeface="思源黑体 CN Regular" pitchFamily="34" charset="-122"/>
                <a:cs typeface="Poppins" pitchFamily="2" charset="0"/>
              </a:rPr>
              <a:t>优势 </a:t>
            </a:r>
            <a:r>
              <a:rPr lang="en-US" altLang="zh-CN" sz="2000" b="1" dirty="0">
                <a:solidFill>
                  <a:schemeClr val="bg1"/>
                </a:solidFill>
                <a:latin typeface="Poppins" pitchFamily="2" charset="0"/>
                <a:ea typeface="思源黑体 CN Regular" pitchFamily="34" charset="-122"/>
                <a:cs typeface="Poppins" pitchFamily="2" charset="0"/>
              </a:rPr>
              <a:t>Advantag</a:t>
            </a:r>
            <a:r>
              <a:rPr lang="en-US" altLang="zh-CN" b="1" dirty="0">
                <a:solidFill>
                  <a:schemeClr val="bg1"/>
                </a:solidFill>
                <a:latin typeface="Poppins" pitchFamily="2" charset="0"/>
                <a:ea typeface="思源黑体 CN Regular" pitchFamily="34" charset="-122"/>
                <a:cs typeface="Poppins" pitchFamily="2" charset="0"/>
              </a:rPr>
              <a:t>e</a:t>
            </a:r>
            <a:endParaRPr lang="zh-CN" altLang="en-US" b="1" dirty="0">
              <a:solidFill>
                <a:schemeClr val="bg1"/>
              </a:solidFill>
              <a:latin typeface="Poppins" pitchFamily="2" charset="0"/>
              <a:ea typeface="思源黑体 CN Regular" pitchFamily="34" charset="-122"/>
              <a:cs typeface="Poppins" pitchFamily="2" charset="0"/>
            </a:endParaRPr>
          </a:p>
        </p:txBody>
      </p:sp>
      <p:grpSp>
        <p:nvGrpSpPr>
          <p:cNvPr id="4" name="组合 219"/>
          <p:cNvGrpSpPr/>
          <p:nvPr/>
        </p:nvGrpSpPr>
        <p:grpSpPr>
          <a:xfrm rot="10800000">
            <a:off x="2339752" y="195486"/>
            <a:ext cx="6804248" cy="504056"/>
            <a:chOff x="-3888432" y="123478"/>
            <a:chExt cx="6804248" cy="360040"/>
          </a:xfrm>
          <a:gradFill flip="none" rotWithShape="1">
            <a:gsLst>
              <a:gs pos="100000">
                <a:schemeClr val="bg1">
                  <a:alpha val="26000"/>
                </a:schemeClr>
              </a:gs>
              <a:gs pos="48000">
                <a:srgbClr val="007E66"/>
              </a:gs>
            </a:gsLst>
            <a:path path="circle">
              <a:fillToRect l="100000" t="100000"/>
            </a:path>
            <a:tileRect r="-100000" b="-100000"/>
          </a:gradFill>
        </p:grpSpPr>
        <p:sp>
          <p:nvSpPr>
            <p:cNvPr id="45" name="矩形 44"/>
            <p:cNvSpPr/>
            <p:nvPr/>
          </p:nvSpPr>
          <p:spPr>
            <a:xfrm>
              <a:off x="-3888432" y="123478"/>
              <a:ext cx="6637020" cy="3600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a:off x="255577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 name="椭圆 40"/>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TextBox 56"/>
          <p:cNvSpPr txBox="1"/>
          <p:nvPr/>
        </p:nvSpPr>
        <p:spPr>
          <a:xfrm>
            <a:off x="971600" y="195486"/>
            <a:ext cx="6336704" cy="461665"/>
          </a:xfrm>
          <a:prstGeom prst="rect">
            <a:avLst/>
          </a:prstGeom>
          <a:noFill/>
        </p:spPr>
        <p:txBody>
          <a:bodyPr wrap="square" rtlCol="0">
            <a:spAutoFit/>
          </a:bodyPr>
          <a:lstStyle/>
          <a:p>
            <a:pPr algn="ctr" defTabSz="685800"/>
            <a:r>
              <a:rPr lang="zh-CN" altLang="en-US" sz="2400" b="1" dirty="0">
                <a:solidFill>
                  <a:schemeClr val="bg1"/>
                </a:solidFill>
                <a:latin typeface="思源黑体 CN Normal" panose="020B0400000000000000" pitchFamily="34" charset="-122"/>
                <a:ea typeface="思源黑体 CN Normal" panose="020B0400000000000000" pitchFamily="34" charset="-122"/>
              </a:rPr>
              <a:t>优势 </a:t>
            </a:r>
            <a:r>
              <a:rPr lang="en-US" altLang="zh-CN" sz="2000" b="1" dirty="0">
                <a:solidFill>
                  <a:schemeClr val="bg1"/>
                </a:solidFill>
                <a:latin typeface="Times New Roman" panose="02020603050405020304" pitchFamily="18" charset="0"/>
                <a:cs typeface="Times New Roman" panose="02020603050405020304" pitchFamily="18" charset="0"/>
              </a:rPr>
              <a:t>Advantag</a:t>
            </a:r>
            <a:r>
              <a:rPr lang="en-US" altLang="zh-CN" b="1" dirty="0">
                <a:solidFill>
                  <a:schemeClr val="bg1"/>
                </a:solidFill>
                <a:latin typeface="Times New Roman" panose="02020603050405020304" pitchFamily="18" charset="0"/>
                <a:cs typeface="Times New Roman" panose="02020603050405020304" pitchFamily="18" charset="0"/>
              </a:rPr>
              <a:t>e</a:t>
            </a:r>
            <a:endParaRPr lang="zh-CN" altLang="en-US" b="1" dirty="0">
              <a:solidFill>
                <a:schemeClr val="bg1"/>
              </a:solidFill>
              <a:latin typeface="思源黑体 CN Normal" panose="020B0400000000000000" pitchFamily="34" charset="-122"/>
              <a:ea typeface="思源黑体 CN Normal" panose="020B0400000000000000" pitchFamily="34" charset="-122"/>
            </a:endParaRPr>
          </a:p>
        </p:txBody>
      </p:sp>
      <p:sp>
        <p:nvSpPr>
          <p:cNvPr id="58" name="矩形 57"/>
          <p:cNvSpPr/>
          <p:nvPr/>
        </p:nvSpPr>
        <p:spPr>
          <a:xfrm>
            <a:off x="323528" y="915566"/>
            <a:ext cx="1544012" cy="369332"/>
          </a:xfrm>
          <a:prstGeom prst="rect">
            <a:avLst/>
          </a:prstGeom>
        </p:spPr>
        <p:txBody>
          <a:bodyPr wrap="none">
            <a:spAutoFit/>
          </a:bodyPr>
          <a:lstStyle/>
          <a:p>
            <a:pPr>
              <a:buFont typeface="Wingdings" panose="05000000000000000000" pitchFamily="2" charset="2"/>
              <a:buChar char="n"/>
            </a:pPr>
            <a:r>
              <a:rPr lang="zh-CN" altLang="en-US" b="1" dirty="0">
                <a:solidFill>
                  <a:srgbClr val="377D6C"/>
                </a:solidFill>
                <a:latin typeface="思源黑体 CN Medium" pitchFamily="34" charset="-122"/>
                <a:ea typeface="思源黑体 CN Medium" pitchFamily="34" charset="-122"/>
              </a:rPr>
              <a:t>服务优势：</a:t>
            </a:r>
            <a:endParaRPr lang="zh-CN" altLang="en-US" b="1" dirty="0">
              <a:solidFill>
                <a:srgbClr val="377D6C"/>
              </a:solidFill>
              <a:latin typeface="思源黑体 CN Medium" pitchFamily="34" charset="-122"/>
              <a:ea typeface="思源黑体 CN Medium" pitchFamily="34" charset="-122"/>
            </a:endParaRPr>
          </a:p>
        </p:txBody>
      </p:sp>
      <p:graphicFrame>
        <p:nvGraphicFramePr>
          <p:cNvPr id="55" name="图示 54"/>
          <p:cNvGraphicFramePr/>
          <p:nvPr/>
        </p:nvGraphicFramePr>
        <p:xfrm>
          <a:off x="899592" y="1707654"/>
          <a:ext cx="6840760" cy="25922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9" name="TextBox 58"/>
          <p:cNvSpPr txBox="1"/>
          <p:nvPr/>
        </p:nvSpPr>
        <p:spPr>
          <a:xfrm>
            <a:off x="6660232" y="4733701"/>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endParaRP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TextBox 101"/>
          <p:cNvSpPr txBox="1"/>
          <p:nvPr/>
        </p:nvSpPr>
        <p:spPr>
          <a:xfrm>
            <a:off x="6660232" y="4733701"/>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itchFamily="2" charset="0"/>
            </a:endParaRPr>
          </a:p>
        </p:txBody>
      </p:sp>
      <p:sp>
        <p:nvSpPr>
          <p:cNvPr id="36" name="TextBox 76"/>
          <p:cNvSpPr txBox="1"/>
          <p:nvPr/>
        </p:nvSpPr>
        <p:spPr>
          <a:xfrm>
            <a:off x="6720370" y="2715980"/>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itchFamily="2" charset="0"/>
                <a:ea typeface="思源黑体 CN Regular" pitchFamily="34" charset="-122"/>
                <a:cs typeface="Poppins" pitchFamily="2" charset="0"/>
                <a:sym typeface="+mn-lt"/>
              </a:rPr>
              <a:t>添加标题</a:t>
            </a:r>
            <a:endParaRPr lang="zh-CN" altLang="en-US" b="1" dirty="0">
              <a:solidFill>
                <a:schemeClr val="bg1"/>
              </a:solidFill>
              <a:latin typeface="Poppins" pitchFamily="2" charset="0"/>
              <a:ea typeface="思源黑体 CN Regular" pitchFamily="34" charset="-122"/>
              <a:cs typeface="Poppins" pitchFamily="2" charset="0"/>
              <a:sym typeface="+mn-lt"/>
            </a:endParaRPr>
          </a:p>
        </p:txBody>
      </p:sp>
      <p:sp>
        <p:nvSpPr>
          <p:cNvPr id="37" name="TextBox 76"/>
          <p:cNvSpPr txBox="1"/>
          <p:nvPr/>
        </p:nvSpPr>
        <p:spPr>
          <a:xfrm>
            <a:off x="6720846" y="3341772"/>
            <a:ext cx="896210" cy="623248"/>
          </a:xfrm>
          <a:prstGeom prst="rect">
            <a:avLst/>
          </a:prstGeom>
          <a:noFill/>
          <a:effectLst/>
        </p:spPr>
        <p:txBody>
          <a:bodyPr wrap="square" lIns="68580" tIns="34290" rIns="68580" bIns="34290" rtlCol="0">
            <a:spAutoFit/>
          </a:bodyPr>
          <a:lstStyle/>
          <a:p>
            <a:r>
              <a:rPr lang="zh-CN" altLang="en-US" b="1" dirty="0">
                <a:solidFill>
                  <a:schemeClr val="bg1"/>
                </a:solidFill>
                <a:latin typeface="Poppins" pitchFamily="2" charset="0"/>
                <a:ea typeface="思源黑体 CN Regular" pitchFamily="34" charset="-122"/>
                <a:cs typeface="Poppins" pitchFamily="2" charset="0"/>
                <a:sym typeface="+mn-lt"/>
              </a:rPr>
              <a:t>添加标题</a:t>
            </a:r>
            <a:endParaRPr lang="zh-CN" altLang="en-US" b="1" dirty="0">
              <a:solidFill>
                <a:schemeClr val="bg1"/>
              </a:solidFill>
              <a:latin typeface="Poppins" pitchFamily="2" charset="0"/>
              <a:ea typeface="思源黑体 CN Regular" pitchFamily="34" charset="-122"/>
              <a:cs typeface="Poppins" pitchFamily="2" charset="0"/>
              <a:sym typeface="+mn-lt"/>
            </a:endParaRPr>
          </a:p>
        </p:txBody>
      </p:sp>
      <p:grpSp>
        <p:nvGrpSpPr>
          <p:cNvPr id="3" name="组合 11"/>
          <p:cNvGrpSpPr/>
          <p:nvPr/>
        </p:nvGrpSpPr>
        <p:grpSpPr>
          <a:xfrm>
            <a:off x="1259631" y="2593296"/>
            <a:ext cx="7113795" cy="1274598"/>
            <a:chOff x="1510718" y="2320882"/>
            <a:chExt cx="6136130" cy="1186972"/>
          </a:xfrm>
          <a:solidFill>
            <a:srgbClr val="076A02"/>
          </a:solidFill>
        </p:grpSpPr>
        <p:sp>
          <p:nvSpPr>
            <p:cNvPr id="13" name="矩形 2"/>
            <p:cNvSpPr/>
            <p:nvPr/>
          </p:nvSpPr>
          <p:spPr>
            <a:xfrm flipV="1">
              <a:off x="3506593" y="2752930"/>
              <a:ext cx="2138744" cy="754924"/>
            </a:xfrm>
            <a:custGeom>
              <a:avLst/>
              <a:gdLst>
                <a:gd name="connsiteX0" fmla="*/ 0 w 2088232"/>
                <a:gd name="connsiteY0" fmla="*/ 0 h 504056"/>
                <a:gd name="connsiteX1" fmla="*/ 2088232 w 2088232"/>
                <a:gd name="connsiteY1" fmla="*/ 0 h 504056"/>
                <a:gd name="connsiteX2" fmla="*/ 2088232 w 2088232"/>
                <a:gd name="connsiteY2" fmla="*/ 504056 h 504056"/>
                <a:gd name="connsiteX3" fmla="*/ 0 w 2088232"/>
                <a:gd name="connsiteY3" fmla="*/ 504056 h 504056"/>
                <a:gd name="connsiteX4" fmla="*/ 0 w 2088232"/>
                <a:gd name="connsiteY4" fmla="*/ 0 h 504056"/>
                <a:gd name="connsiteX0-1" fmla="*/ 0 w 2316832"/>
                <a:gd name="connsiteY0-2" fmla="*/ 12700 h 504056"/>
                <a:gd name="connsiteX1-3" fmla="*/ 2316832 w 2316832"/>
                <a:gd name="connsiteY1-4" fmla="*/ 0 h 504056"/>
                <a:gd name="connsiteX2-5" fmla="*/ 2316832 w 2316832"/>
                <a:gd name="connsiteY2-6" fmla="*/ 504056 h 504056"/>
                <a:gd name="connsiteX3-7" fmla="*/ 228600 w 2316832"/>
                <a:gd name="connsiteY3-8" fmla="*/ 504056 h 504056"/>
                <a:gd name="connsiteX4-9" fmla="*/ 0 w 2316832"/>
                <a:gd name="connsiteY4-10" fmla="*/ 12700 h 504056"/>
                <a:gd name="connsiteX0-11" fmla="*/ 0 w 2570832"/>
                <a:gd name="connsiteY0-12" fmla="*/ 0 h 491356"/>
                <a:gd name="connsiteX1-13" fmla="*/ 2570832 w 2570832"/>
                <a:gd name="connsiteY1-14" fmla="*/ 0 h 491356"/>
                <a:gd name="connsiteX2-15" fmla="*/ 2316832 w 2570832"/>
                <a:gd name="connsiteY2-16" fmla="*/ 491356 h 491356"/>
                <a:gd name="connsiteX3-17" fmla="*/ 228600 w 2570832"/>
                <a:gd name="connsiteY3-18" fmla="*/ 491356 h 491356"/>
                <a:gd name="connsiteX4-19" fmla="*/ 0 w 2570832"/>
                <a:gd name="connsiteY4-20" fmla="*/ 0 h 491356"/>
                <a:gd name="connsiteX0-21" fmla="*/ 0 w 2570832"/>
                <a:gd name="connsiteY0-22" fmla="*/ 152400 h 643756"/>
                <a:gd name="connsiteX1-23" fmla="*/ 2570832 w 2570832"/>
                <a:gd name="connsiteY1-24" fmla="*/ 152400 h 643756"/>
                <a:gd name="connsiteX2-25" fmla="*/ 2316832 w 2570832"/>
                <a:gd name="connsiteY2-26" fmla="*/ 643756 h 643756"/>
                <a:gd name="connsiteX3-27" fmla="*/ 228600 w 2570832"/>
                <a:gd name="connsiteY3-28" fmla="*/ 643756 h 643756"/>
                <a:gd name="connsiteX4-29" fmla="*/ 0 w 2570832"/>
                <a:gd name="connsiteY4-30" fmla="*/ 152400 h 643756"/>
                <a:gd name="connsiteX0-31" fmla="*/ 0 w 2570832"/>
                <a:gd name="connsiteY0-32" fmla="*/ 296493 h 787849"/>
                <a:gd name="connsiteX1-33" fmla="*/ 2570832 w 2570832"/>
                <a:gd name="connsiteY1-34" fmla="*/ 296493 h 787849"/>
                <a:gd name="connsiteX2-35" fmla="*/ 2316832 w 2570832"/>
                <a:gd name="connsiteY2-36" fmla="*/ 787849 h 787849"/>
                <a:gd name="connsiteX3-37" fmla="*/ 228600 w 2570832"/>
                <a:gd name="connsiteY3-38" fmla="*/ 787849 h 787849"/>
                <a:gd name="connsiteX4-39" fmla="*/ 0 w 2570832"/>
                <a:gd name="connsiteY4-40" fmla="*/ 296493 h 787849"/>
                <a:gd name="connsiteX0-41" fmla="*/ 0 w 2570832"/>
                <a:gd name="connsiteY0-42" fmla="*/ 402790 h 894146"/>
                <a:gd name="connsiteX1-43" fmla="*/ 2570832 w 2570832"/>
                <a:gd name="connsiteY1-44" fmla="*/ 402790 h 894146"/>
                <a:gd name="connsiteX2-45" fmla="*/ 2316832 w 2570832"/>
                <a:gd name="connsiteY2-46" fmla="*/ 894146 h 894146"/>
                <a:gd name="connsiteX3-47" fmla="*/ 228600 w 2570832"/>
                <a:gd name="connsiteY3-48" fmla="*/ 894146 h 894146"/>
                <a:gd name="connsiteX4-49" fmla="*/ 0 w 2570832"/>
                <a:gd name="connsiteY4-50" fmla="*/ 402790 h 894146"/>
                <a:gd name="connsiteX0-51" fmla="*/ 0 w 2570832"/>
                <a:gd name="connsiteY0-52" fmla="*/ 476297 h 967653"/>
                <a:gd name="connsiteX1-53" fmla="*/ 2570832 w 2570832"/>
                <a:gd name="connsiteY1-54" fmla="*/ 476297 h 967653"/>
                <a:gd name="connsiteX2-55" fmla="*/ 2316832 w 2570832"/>
                <a:gd name="connsiteY2-56" fmla="*/ 967653 h 967653"/>
                <a:gd name="connsiteX3-57" fmla="*/ 228600 w 2570832"/>
                <a:gd name="connsiteY3-58" fmla="*/ 967653 h 967653"/>
                <a:gd name="connsiteX4-59" fmla="*/ 0 w 2570832"/>
                <a:gd name="connsiteY4-60" fmla="*/ 476297 h 967653"/>
                <a:gd name="connsiteX0-61" fmla="*/ 0 w 2570832"/>
                <a:gd name="connsiteY0-62" fmla="*/ 476297 h 967653"/>
                <a:gd name="connsiteX1-63" fmla="*/ 2570832 w 2570832"/>
                <a:gd name="connsiteY1-64" fmla="*/ 476297 h 967653"/>
                <a:gd name="connsiteX2-65" fmla="*/ 2316832 w 2570832"/>
                <a:gd name="connsiteY2-66" fmla="*/ 967653 h 967653"/>
                <a:gd name="connsiteX3-67" fmla="*/ 228600 w 2570832"/>
                <a:gd name="connsiteY3-68" fmla="*/ 967653 h 967653"/>
                <a:gd name="connsiteX4-69" fmla="*/ 0 w 2570832"/>
                <a:gd name="connsiteY4-70" fmla="*/ 476297 h 967653"/>
                <a:gd name="connsiteX0-71" fmla="*/ 0 w 2570832"/>
                <a:gd name="connsiteY0-72" fmla="*/ 476297 h 967653"/>
                <a:gd name="connsiteX1-73" fmla="*/ 2570832 w 2570832"/>
                <a:gd name="connsiteY1-74" fmla="*/ 476297 h 967653"/>
                <a:gd name="connsiteX2-75" fmla="*/ 2316832 w 2570832"/>
                <a:gd name="connsiteY2-76" fmla="*/ 967653 h 967653"/>
                <a:gd name="connsiteX3-77" fmla="*/ 228600 w 2570832"/>
                <a:gd name="connsiteY3-78" fmla="*/ 967653 h 967653"/>
                <a:gd name="connsiteX4-79" fmla="*/ 0 w 2570832"/>
                <a:gd name="connsiteY4-80" fmla="*/ 476297 h 967653"/>
                <a:gd name="connsiteX0-81" fmla="*/ 0 w 2570832"/>
                <a:gd name="connsiteY0-82" fmla="*/ 476297 h 967653"/>
                <a:gd name="connsiteX1-83" fmla="*/ 2570832 w 2570832"/>
                <a:gd name="connsiteY1-84" fmla="*/ 476297 h 967653"/>
                <a:gd name="connsiteX2-85" fmla="*/ 2316832 w 2570832"/>
                <a:gd name="connsiteY2-86" fmla="*/ 967653 h 967653"/>
                <a:gd name="connsiteX3-87" fmla="*/ 228600 w 2570832"/>
                <a:gd name="connsiteY3-88" fmla="*/ 967653 h 967653"/>
                <a:gd name="connsiteX4-89" fmla="*/ 0 w 2570832"/>
                <a:gd name="connsiteY4-90" fmla="*/ 476297 h 96765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70832" h="967653">
                  <a:moveTo>
                    <a:pt x="0" y="476297"/>
                  </a:moveTo>
                  <a:cubicBezTo>
                    <a:pt x="844244" y="-171403"/>
                    <a:pt x="1650388" y="-146003"/>
                    <a:pt x="2570832" y="476297"/>
                  </a:cubicBezTo>
                  <a:lnTo>
                    <a:pt x="2316832" y="967653"/>
                  </a:lnTo>
                  <a:cubicBezTo>
                    <a:pt x="1506455" y="345353"/>
                    <a:pt x="962777" y="396153"/>
                    <a:pt x="228600" y="967653"/>
                  </a:cubicBezTo>
                  <a:lnTo>
                    <a:pt x="0" y="476297"/>
                  </a:lnTo>
                  <a:close/>
                </a:path>
              </a:pathLst>
            </a:custGeom>
            <a:solidFill>
              <a:srgbClr val="00A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矩形 2"/>
            <p:cNvSpPr/>
            <p:nvPr/>
          </p:nvSpPr>
          <p:spPr>
            <a:xfrm>
              <a:off x="5508104" y="2320882"/>
              <a:ext cx="2138744" cy="754924"/>
            </a:xfrm>
            <a:custGeom>
              <a:avLst/>
              <a:gdLst>
                <a:gd name="connsiteX0" fmla="*/ 0 w 2088232"/>
                <a:gd name="connsiteY0" fmla="*/ 0 h 504056"/>
                <a:gd name="connsiteX1" fmla="*/ 2088232 w 2088232"/>
                <a:gd name="connsiteY1" fmla="*/ 0 h 504056"/>
                <a:gd name="connsiteX2" fmla="*/ 2088232 w 2088232"/>
                <a:gd name="connsiteY2" fmla="*/ 504056 h 504056"/>
                <a:gd name="connsiteX3" fmla="*/ 0 w 2088232"/>
                <a:gd name="connsiteY3" fmla="*/ 504056 h 504056"/>
                <a:gd name="connsiteX4" fmla="*/ 0 w 2088232"/>
                <a:gd name="connsiteY4" fmla="*/ 0 h 504056"/>
                <a:gd name="connsiteX0-1" fmla="*/ 0 w 2316832"/>
                <a:gd name="connsiteY0-2" fmla="*/ 12700 h 504056"/>
                <a:gd name="connsiteX1-3" fmla="*/ 2316832 w 2316832"/>
                <a:gd name="connsiteY1-4" fmla="*/ 0 h 504056"/>
                <a:gd name="connsiteX2-5" fmla="*/ 2316832 w 2316832"/>
                <a:gd name="connsiteY2-6" fmla="*/ 504056 h 504056"/>
                <a:gd name="connsiteX3-7" fmla="*/ 228600 w 2316832"/>
                <a:gd name="connsiteY3-8" fmla="*/ 504056 h 504056"/>
                <a:gd name="connsiteX4-9" fmla="*/ 0 w 2316832"/>
                <a:gd name="connsiteY4-10" fmla="*/ 12700 h 504056"/>
                <a:gd name="connsiteX0-11" fmla="*/ 0 w 2570832"/>
                <a:gd name="connsiteY0-12" fmla="*/ 0 h 491356"/>
                <a:gd name="connsiteX1-13" fmla="*/ 2570832 w 2570832"/>
                <a:gd name="connsiteY1-14" fmla="*/ 0 h 491356"/>
                <a:gd name="connsiteX2-15" fmla="*/ 2316832 w 2570832"/>
                <a:gd name="connsiteY2-16" fmla="*/ 491356 h 491356"/>
                <a:gd name="connsiteX3-17" fmla="*/ 228600 w 2570832"/>
                <a:gd name="connsiteY3-18" fmla="*/ 491356 h 491356"/>
                <a:gd name="connsiteX4-19" fmla="*/ 0 w 2570832"/>
                <a:gd name="connsiteY4-20" fmla="*/ 0 h 491356"/>
                <a:gd name="connsiteX0-21" fmla="*/ 0 w 2570832"/>
                <a:gd name="connsiteY0-22" fmla="*/ 152400 h 643756"/>
                <a:gd name="connsiteX1-23" fmla="*/ 2570832 w 2570832"/>
                <a:gd name="connsiteY1-24" fmla="*/ 152400 h 643756"/>
                <a:gd name="connsiteX2-25" fmla="*/ 2316832 w 2570832"/>
                <a:gd name="connsiteY2-26" fmla="*/ 643756 h 643756"/>
                <a:gd name="connsiteX3-27" fmla="*/ 228600 w 2570832"/>
                <a:gd name="connsiteY3-28" fmla="*/ 643756 h 643756"/>
                <a:gd name="connsiteX4-29" fmla="*/ 0 w 2570832"/>
                <a:gd name="connsiteY4-30" fmla="*/ 152400 h 643756"/>
                <a:gd name="connsiteX0-31" fmla="*/ 0 w 2570832"/>
                <a:gd name="connsiteY0-32" fmla="*/ 296493 h 787849"/>
                <a:gd name="connsiteX1-33" fmla="*/ 2570832 w 2570832"/>
                <a:gd name="connsiteY1-34" fmla="*/ 296493 h 787849"/>
                <a:gd name="connsiteX2-35" fmla="*/ 2316832 w 2570832"/>
                <a:gd name="connsiteY2-36" fmla="*/ 787849 h 787849"/>
                <a:gd name="connsiteX3-37" fmla="*/ 228600 w 2570832"/>
                <a:gd name="connsiteY3-38" fmla="*/ 787849 h 787849"/>
                <a:gd name="connsiteX4-39" fmla="*/ 0 w 2570832"/>
                <a:gd name="connsiteY4-40" fmla="*/ 296493 h 787849"/>
                <a:gd name="connsiteX0-41" fmla="*/ 0 w 2570832"/>
                <a:gd name="connsiteY0-42" fmla="*/ 402790 h 894146"/>
                <a:gd name="connsiteX1-43" fmla="*/ 2570832 w 2570832"/>
                <a:gd name="connsiteY1-44" fmla="*/ 402790 h 894146"/>
                <a:gd name="connsiteX2-45" fmla="*/ 2316832 w 2570832"/>
                <a:gd name="connsiteY2-46" fmla="*/ 894146 h 894146"/>
                <a:gd name="connsiteX3-47" fmla="*/ 228600 w 2570832"/>
                <a:gd name="connsiteY3-48" fmla="*/ 894146 h 894146"/>
                <a:gd name="connsiteX4-49" fmla="*/ 0 w 2570832"/>
                <a:gd name="connsiteY4-50" fmla="*/ 402790 h 894146"/>
                <a:gd name="connsiteX0-51" fmla="*/ 0 w 2570832"/>
                <a:gd name="connsiteY0-52" fmla="*/ 476297 h 967653"/>
                <a:gd name="connsiteX1-53" fmla="*/ 2570832 w 2570832"/>
                <a:gd name="connsiteY1-54" fmla="*/ 476297 h 967653"/>
                <a:gd name="connsiteX2-55" fmla="*/ 2316832 w 2570832"/>
                <a:gd name="connsiteY2-56" fmla="*/ 967653 h 967653"/>
                <a:gd name="connsiteX3-57" fmla="*/ 228600 w 2570832"/>
                <a:gd name="connsiteY3-58" fmla="*/ 967653 h 967653"/>
                <a:gd name="connsiteX4-59" fmla="*/ 0 w 2570832"/>
                <a:gd name="connsiteY4-60" fmla="*/ 476297 h 967653"/>
                <a:gd name="connsiteX0-61" fmla="*/ 0 w 2570832"/>
                <a:gd name="connsiteY0-62" fmla="*/ 476297 h 967653"/>
                <a:gd name="connsiteX1-63" fmla="*/ 2570832 w 2570832"/>
                <a:gd name="connsiteY1-64" fmla="*/ 476297 h 967653"/>
                <a:gd name="connsiteX2-65" fmla="*/ 2316832 w 2570832"/>
                <a:gd name="connsiteY2-66" fmla="*/ 967653 h 967653"/>
                <a:gd name="connsiteX3-67" fmla="*/ 228600 w 2570832"/>
                <a:gd name="connsiteY3-68" fmla="*/ 967653 h 967653"/>
                <a:gd name="connsiteX4-69" fmla="*/ 0 w 2570832"/>
                <a:gd name="connsiteY4-70" fmla="*/ 476297 h 967653"/>
                <a:gd name="connsiteX0-71" fmla="*/ 0 w 2570832"/>
                <a:gd name="connsiteY0-72" fmla="*/ 476297 h 967653"/>
                <a:gd name="connsiteX1-73" fmla="*/ 2570832 w 2570832"/>
                <a:gd name="connsiteY1-74" fmla="*/ 476297 h 967653"/>
                <a:gd name="connsiteX2-75" fmla="*/ 2316832 w 2570832"/>
                <a:gd name="connsiteY2-76" fmla="*/ 967653 h 967653"/>
                <a:gd name="connsiteX3-77" fmla="*/ 228600 w 2570832"/>
                <a:gd name="connsiteY3-78" fmla="*/ 967653 h 967653"/>
                <a:gd name="connsiteX4-79" fmla="*/ 0 w 2570832"/>
                <a:gd name="connsiteY4-80" fmla="*/ 476297 h 967653"/>
                <a:gd name="connsiteX0-81" fmla="*/ 0 w 2570832"/>
                <a:gd name="connsiteY0-82" fmla="*/ 476297 h 967653"/>
                <a:gd name="connsiteX1-83" fmla="*/ 2570832 w 2570832"/>
                <a:gd name="connsiteY1-84" fmla="*/ 476297 h 967653"/>
                <a:gd name="connsiteX2-85" fmla="*/ 2316832 w 2570832"/>
                <a:gd name="connsiteY2-86" fmla="*/ 967653 h 967653"/>
                <a:gd name="connsiteX3-87" fmla="*/ 228600 w 2570832"/>
                <a:gd name="connsiteY3-88" fmla="*/ 967653 h 967653"/>
                <a:gd name="connsiteX4-89" fmla="*/ 0 w 2570832"/>
                <a:gd name="connsiteY4-90" fmla="*/ 476297 h 96765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70832" h="967653">
                  <a:moveTo>
                    <a:pt x="0" y="476297"/>
                  </a:moveTo>
                  <a:cubicBezTo>
                    <a:pt x="844244" y="-171403"/>
                    <a:pt x="1650388" y="-146003"/>
                    <a:pt x="2570832" y="476297"/>
                  </a:cubicBezTo>
                  <a:lnTo>
                    <a:pt x="2316832" y="967653"/>
                  </a:lnTo>
                  <a:cubicBezTo>
                    <a:pt x="1506455" y="345353"/>
                    <a:pt x="962777" y="396153"/>
                    <a:pt x="228600" y="967653"/>
                  </a:cubicBezTo>
                  <a:lnTo>
                    <a:pt x="0" y="476297"/>
                  </a:lnTo>
                  <a:close/>
                </a:path>
              </a:pathLst>
            </a:custGeom>
            <a:solidFill>
              <a:srgbClr val="00C0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5" name="矩形 2"/>
            <p:cNvSpPr/>
            <p:nvPr/>
          </p:nvSpPr>
          <p:spPr>
            <a:xfrm>
              <a:off x="1510718" y="2320882"/>
              <a:ext cx="2138744" cy="754924"/>
            </a:xfrm>
            <a:custGeom>
              <a:avLst/>
              <a:gdLst>
                <a:gd name="connsiteX0" fmla="*/ 0 w 2088232"/>
                <a:gd name="connsiteY0" fmla="*/ 0 h 504056"/>
                <a:gd name="connsiteX1" fmla="*/ 2088232 w 2088232"/>
                <a:gd name="connsiteY1" fmla="*/ 0 h 504056"/>
                <a:gd name="connsiteX2" fmla="*/ 2088232 w 2088232"/>
                <a:gd name="connsiteY2" fmla="*/ 504056 h 504056"/>
                <a:gd name="connsiteX3" fmla="*/ 0 w 2088232"/>
                <a:gd name="connsiteY3" fmla="*/ 504056 h 504056"/>
                <a:gd name="connsiteX4" fmla="*/ 0 w 2088232"/>
                <a:gd name="connsiteY4" fmla="*/ 0 h 504056"/>
                <a:gd name="connsiteX0-1" fmla="*/ 0 w 2316832"/>
                <a:gd name="connsiteY0-2" fmla="*/ 12700 h 504056"/>
                <a:gd name="connsiteX1-3" fmla="*/ 2316832 w 2316832"/>
                <a:gd name="connsiteY1-4" fmla="*/ 0 h 504056"/>
                <a:gd name="connsiteX2-5" fmla="*/ 2316832 w 2316832"/>
                <a:gd name="connsiteY2-6" fmla="*/ 504056 h 504056"/>
                <a:gd name="connsiteX3-7" fmla="*/ 228600 w 2316832"/>
                <a:gd name="connsiteY3-8" fmla="*/ 504056 h 504056"/>
                <a:gd name="connsiteX4-9" fmla="*/ 0 w 2316832"/>
                <a:gd name="connsiteY4-10" fmla="*/ 12700 h 504056"/>
                <a:gd name="connsiteX0-11" fmla="*/ 0 w 2570832"/>
                <a:gd name="connsiteY0-12" fmla="*/ 0 h 491356"/>
                <a:gd name="connsiteX1-13" fmla="*/ 2570832 w 2570832"/>
                <a:gd name="connsiteY1-14" fmla="*/ 0 h 491356"/>
                <a:gd name="connsiteX2-15" fmla="*/ 2316832 w 2570832"/>
                <a:gd name="connsiteY2-16" fmla="*/ 491356 h 491356"/>
                <a:gd name="connsiteX3-17" fmla="*/ 228600 w 2570832"/>
                <a:gd name="connsiteY3-18" fmla="*/ 491356 h 491356"/>
                <a:gd name="connsiteX4-19" fmla="*/ 0 w 2570832"/>
                <a:gd name="connsiteY4-20" fmla="*/ 0 h 491356"/>
                <a:gd name="connsiteX0-21" fmla="*/ 0 w 2570832"/>
                <a:gd name="connsiteY0-22" fmla="*/ 152400 h 643756"/>
                <a:gd name="connsiteX1-23" fmla="*/ 2570832 w 2570832"/>
                <a:gd name="connsiteY1-24" fmla="*/ 152400 h 643756"/>
                <a:gd name="connsiteX2-25" fmla="*/ 2316832 w 2570832"/>
                <a:gd name="connsiteY2-26" fmla="*/ 643756 h 643756"/>
                <a:gd name="connsiteX3-27" fmla="*/ 228600 w 2570832"/>
                <a:gd name="connsiteY3-28" fmla="*/ 643756 h 643756"/>
                <a:gd name="connsiteX4-29" fmla="*/ 0 w 2570832"/>
                <a:gd name="connsiteY4-30" fmla="*/ 152400 h 643756"/>
                <a:gd name="connsiteX0-31" fmla="*/ 0 w 2570832"/>
                <a:gd name="connsiteY0-32" fmla="*/ 296493 h 787849"/>
                <a:gd name="connsiteX1-33" fmla="*/ 2570832 w 2570832"/>
                <a:gd name="connsiteY1-34" fmla="*/ 296493 h 787849"/>
                <a:gd name="connsiteX2-35" fmla="*/ 2316832 w 2570832"/>
                <a:gd name="connsiteY2-36" fmla="*/ 787849 h 787849"/>
                <a:gd name="connsiteX3-37" fmla="*/ 228600 w 2570832"/>
                <a:gd name="connsiteY3-38" fmla="*/ 787849 h 787849"/>
                <a:gd name="connsiteX4-39" fmla="*/ 0 w 2570832"/>
                <a:gd name="connsiteY4-40" fmla="*/ 296493 h 787849"/>
                <a:gd name="connsiteX0-41" fmla="*/ 0 w 2570832"/>
                <a:gd name="connsiteY0-42" fmla="*/ 402790 h 894146"/>
                <a:gd name="connsiteX1-43" fmla="*/ 2570832 w 2570832"/>
                <a:gd name="connsiteY1-44" fmla="*/ 402790 h 894146"/>
                <a:gd name="connsiteX2-45" fmla="*/ 2316832 w 2570832"/>
                <a:gd name="connsiteY2-46" fmla="*/ 894146 h 894146"/>
                <a:gd name="connsiteX3-47" fmla="*/ 228600 w 2570832"/>
                <a:gd name="connsiteY3-48" fmla="*/ 894146 h 894146"/>
                <a:gd name="connsiteX4-49" fmla="*/ 0 w 2570832"/>
                <a:gd name="connsiteY4-50" fmla="*/ 402790 h 894146"/>
                <a:gd name="connsiteX0-51" fmla="*/ 0 w 2570832"/>
                <a:gd name="connsiteY0-52" fmla="*/ 476297 h 967653"/>
                <a:gd name="connsiteX1-53" fmla="*/ 2570832 w 2570832"/>
                <a:gd name="connsiteY1-54" fmla="*/ 476297 h 967653"/>
                <a:gd name="connsiteX2-55" fmla="*/ 2316832 w 2570832"/>
                <a:gd name="connsiteY2-56" fmla="*/ 967653 h 967653"/>
                <a:gd name="connsiteX3-57" fmla="*/ 228600 w 2570832"/>
                <a:gd name="connsiteY3-58" fmla="*/ 967653 h 967653"/>
                <a:gd name="connsiteX4-59" fmla="*/ 0 w 2570832"/>
                <a:gd name="connsiteY4-60" fmla="*/ 476297 h 967653"/>
                <a:gd name="connsiteX0-61" fmla="*/ 0 w 2570832"/>
                <a:gd name="connsiteY0-62" fmla="*/ 476297 h 967653"/>
                <a:gd name="connsiteX1-63" fmla="*/ 2570832 w 2570832"/>
                <a:gd name="connsiteY1-64" fmla="*/ 476297 h 967653"/>
                <a:gd name="connsiteX2-65" fmla="*/ 2316832 w 2570832"/>
                <a:gd name="connsiteY2-66" fmla="*/ 967653 h 967653"/>
                <a:gd name="connsiteX3-67" fmla="*/ 228600 w 2570832"/>
                <a:gd name="connsiteY3-68" fmla="*/ 967653 h 967653"/>
                <a:gd name="connsiteX4-69" fmla="*/ 0 w 2570832"/>
                <a:gd name="connsiteY4-70" fmla="*/ 476297 h 967653"/>
                <a:gd name="connsiteX0-71" fmla="*/ 0 w 2570832"/>
                <a:gd name="connsiteY0-72" fmla="*/ 476297 h 967653"/>
                <a:gd name="connsiteX1-73" fmla="*/ 2570832 w 2570832"/>
                <a:gd name="connsiteY1-74" fmla="*/ 476297 h 967653"/>
                <a:gd name="connsiteX2-75" fmla="*/ 2316832 w 2570832"/>
                <a:gd name="connsiteY2-76" fmla="*/ 967653 h 967653"/>
                <a:gd name="connsiteX3-77" fmla="*/ 228600 w 2570832"/>
                <a:gd name="connsiteY3-78" fmla="*/ 967653 h 967653"/>
                <a:gd name="connsiteX4-79" fmla="*/ 0 w 2570832"/>
                <a:gd name="connsiteY4-80" fmla="*/ 476297 h 967653"/>
                <a:gd name="connsiteX0-81" fmla="*/ 0 w 2570832"/>
                <a:gd name="connsiteY0-82" fmla="*/ 476297 h 967653"/>
                <a:gd name="connsiteX1-83" fmla="*/ 2570832 w 2570832"/>
                <a:gd name="connsiteY1-84" fmla="*/ 476297 h 967653"/>
                <a:gd name="connsiteX2-85" fmla="*/ 2316832 w 2570832"/>
                <a:gd name="connsiteY2-86" fmla="*/ 967653 h 967653"/>
                <a:gd name="connsiteX3-87" fmla="*/ 228600 w 2570832"/>
                <a:gd name="connsiteY3-88" fmla="*/ 967653 h 967653"/>
                <a:gd name="connsiteX4-89" fmla="*/ 0 w 2570832"/>
                <a:gd name="connsiteY4-90" fmla="*/ 476297 h 96765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70832" h="967653">
                  <a:moveTo>
                    <a:pt x="0" y="476297"/>
                  </a:moveTo>
                  <a:cubicBezTo>
                    <a:pt x="844244" y="-171403"/>
                    <a:pt x="1650388" y="-146003"/>
                    <a:pt x="2570832" y="476297"/>
                  </a:cubicBezTo>
                  <a:lnTo>
                    <a:pt x="2316832" y="967653"/>
                  </a:lnTo>
                  <a:cubicBezTo>
                    <a:pt x="1506455" y="345353"/>
                    <a:pt x="962777" y="396153"/>
                    <a:pt x="228600" y="967653"/>
                  </a:cubicBezTo>
                  <a:lnTo>
                    <a:pt x="0" y="476297"/>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6" name="椭圆 15"/>
          <p:cNvSpPr/>
          <p:nvPr/>
        </p:nvSpPr>
        <p:spPr>
          <a:xfrm>
            <a:off x="1979712" y="3291830"/>
            <a:ext cx="870182" cy="870182"/>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solidFill>
                <a:schemeClr val="bg1"/>
              </a:solidFill>
              <a:cs typeface="+mn-ea"/>
              <a:sym typeface="+mn-lt"/>
            </a:endParaRPr>
          </a:p>
        </p:txBody>
      </p:sp>
      <p:sp>
        <p:nvSpPr>
          <p:cNvPr id="17" name="椭圆 16"/>
          <p:cNvSpPr/>
          <p:nvPr/>
        </p:nvSpPr>
        <p:spPr>
          <a:xfrm>
            <a:off x="6702418" y="3248017"/>
            <a:ext cx="870182" cy="870182"/>
          </a:xfrm>
          <a:prstGeom prst="ellipse">
            <a:avLst/>
          </a:prstGeom>
          <a:solidFill>
            <a:srgbClr val="00C0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solidFill>
                <a:schemeClr val="bg1"/>
              </a:solidFill>
              <a:cs typeface="+mn-ea"/>
              <a:sym typeface="+mn-lt"/>
            </a:endParaRPr>
          </a:p>
        </p:txBody>
      </p:sp>
      <p:sp>
        <p:nvSpPr>
          <p:cNvPr id="18" name="椭圆 17"/>
          <p:cNvSpPr/>
          <p:nvPr/>
        </p:nvSpPr>
        <p:spPr>
          <a:xfrm>
            <a:off x="4355976" y="2283718"/>
            <a:ext cx="870182" cy="870182"/>
          </a:xfrm>
          <a:prstGeom prst="ellipse">
            <a:avLst/>
          </a:prstGeom>
          <a:solidFill>
            <a:srgbClr val="00A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solidFill>
                <a:schemeClr val="bg1"/>
              </a:solidFill>
              <a:cs typeface="+mn-ea"/>
              <a:sym typeface="+mn-lt"/>
            </a:endParaRPr>
          </a:p>
        </p:txBody>
      </p:sp>
      <p:grpSp>
        <p:nvGrpSpPr>
          <p:cNvPr id="4" name="Group 4"/>
          <p:cNvGrpSpPr>
            <a:grpSpLocks noChangeAspect="1"/>
          </p:cNvGrpSpPr>
          <p:nvPr/>
        </p:nvGrpSpPr>
        <p:grpSpPr bwMode="auto">
          <a:xfrm>
            <a:off x="2173627" y="3501768"/>
            <a:ext cx="458950" cy="460976"/>
            <a:chOff x="4935" y="-89"/>
            <a:chExt cx="1358" cy="1364"/>
          </a:xfrm>
          <a:solidFill>
            <a:schemeClr val="bg1">
              <a:lumMod val="95000"/>
            </a:schemeClr>
          </a:solidFill>
        </p:grpSpPr>
        <p:sp>
          <p:nvSpPr>
            <p:cNvPr id="23" name="Freeform 6"/>
            <p:cNvSpPr>
              <a:spLocks noEditPoints="1"/>
            </p:cNvSpPr>
            <p:nvPr/>
          </p:nvSpPr>
          <p:spPr bwMode="auto">
            <a:xfrm>
              <a:off x="5027" y="479"/>
              <a:ext cx="1250" cy="796"/>
            </a:xfrm>
            <a:custGeom>
              <a:avLst/>
              <a:gdLst>
                <a:gd name="T0" fmla="*/ 1761 w 3750"/>
                <a:gd name="T1" fmla="*/ 1309 h 2387"/>
                <a:gd name="T2" fmla="*/ 1672 w 3750"/>
                <a:gd name="T3" fmla="*/ 1309 h 2387"/>
                <a:gd name="T4" fmla="*/ 1627 w 3750"/>
                <a:gd name="T5" fmla="*/ 1312 h 2387"/>
                <a:gd name="T6" fmla="*/ 1447 w 3750"/>
                <a:gd name="T7" fmla="*/ 1297 h 2387"/>
                <a:gd name="T8" fmla="*/ 1662 w 3750"/>
                <a:gd name="T9" fmla="*/ 1258 h 2387"/>
                <a:gd name="T10" fmla="*/ 3081 w 3750"/>
                <a:gd name="T11" fmla="*/ 648 h 2387"/>
                <a:gd name="T12" fmla="*/ 3373 w 3750"/>
                <a:gd name="T13" fmla="*/ 551 h 2387"/>
                <a:gd name="T14" fmla="*/ 3288 w 3750"/>
                <a:gd name="T15" fmla="*/ 700 h 2387"/>
                <a:gd name="T16" fmla="*/ 3323 w 3750"/>
                <a:gd name="T17" fmla="*/ 626 h 2387"/>
                <a:gd name="T18" fmla="*/ 3441 w 3750"/>
                <a:gd name="T19" fmla="*/ 545 h 2387"/>
                <a:gd name="T20" fmla="*/ 1031 w 3750"/>
                <a:gd name="T21" fmla="*/ 465 h 2387"/>
                <a:gd name="T22" fmla="*/ 2867 w 3750"/>
                <a:gd name="T23" fmla="*/ 368 h 2387"/>
                <a:gd name="T24" fmla="*/ 2839 w 3750"/>
                <a:gd name="T25" fmla="*/ 368 h 2387"/>
                <a:gd name="T26" fmla="*/ 3370 w 3750"/>
                <a:gd name="T27" fmla="*/ 738 h 2387"/>
                <a:gd name="T28" fmla="*/ 3235 w 3750"/>
                <a:gd name="T29" fmla="*/ 606 h 2387"/>
                <a:gd name="T30" fmla="*/ 3239 w 3750"/>
                <a:gd name="T31" fmla="*/ 248 h 2387"/>
                <a:gd name="T32" fmla="*/ 2909 w 3750"/>
                <a:gd name="T33" fmla="*/ 356 h 2387"/>
                <a:gd name="T34" fmla="*/ 2882 w 3750"/>
                <a:gd name="T35" fmla="*/ 474 h 2387"/>
                <a:gd name="T36" fmla="*/ 2879 w 3750"/>
                <a:gd name="T37" fmla="*/ 357 h 2387"/>
                <a:gd name="T38" fmla="*/ 2878 w 3750"/>
                <a:gd name="T39" fmla="*/ 230 h 2387"/>
                <a:gd name="T40" fmla="*/ 795 w 3750"/>
                <a:gd name="T41" fmla="*/ 182 h 2387"/>
                <a:gd name="T42" fmla="*/ 3208 w 3750"/>
                <a:gd name="T43" fmla="*/ 125 h 2387"/>
                <a:gd name="T44" fmla="*/ 1293 w 3750"/>
                <a:gd name="T45" fmla="*/ 648 h 2387"/>
                <a:gd name="T46" fmla="*/ 1343 w 3750"/>
                <a:gd name="T47" fmla="*/ 816 h 2387"/>
                <a:gd name="T48" fmla="*/ 1469 w 3750"/>
                <a:gd name="T49" fmla="*/ 770 h 2387"/>
                <a:gd name="T50" fmla="*/ 1447 w 3750"/>
                <a:gd name="T51" fmla="*/ 830 h 2387"/>
                <a:gd name="T52" fmla="*/ 1666 w 3750"/>
                <a:gd name="T53" fmla="*/ 845 h 2387"/>
                <a:gd name="T54" fmla="*/ 1596 w 3750"/>
                <a:gd name="T55" fmla="*/ 1016 h 2387"/>
                <a:gd name="T56" fmla="*/ 1465 w 3750"/>
                <a:gd name="T57" fmla="*/ 1203 h 2387"/>
                <a:gd name="T58" fmla="*/ 1241 w 3750"/>
                <a:gd name="T59" fmla="*/ 1132 h 2387"/>
                <a:gd name="T60" fmla="*/ 1194 w 3750"/>
                <a:gd name="T61" fmla="*/ 1350 h 2387"/>
                <a:gd name="T62" fmla="*/ 1346 w 3750"/>
                <a:gd name="T63" fmla="*/ 1350 h 2387"/>
                <a:gd name="T64" fmla="*/ 1448 w 3750"/>
                <a:gd name="T65" fmla="*/ 1500 h 2387"/>
                <a:gd name="T66" fmla="*/ 1693 w 3750"/>
                <a:gd name="T67" fmla="*/ 1448 h 2387"/>
                <a:gd name="T68" fmla="*/ 1723 w 3750"/>
                <a:gd name="T69" fmla="*/ 1460 h 2387"/>
                <a:gd name="T70" fmla="*/ 1863 w 3750"/>
                <a:gd name="T71" fmla="*/ 1465 h 2387"/>
                <a:gd name="T72" fmla="*/ 1960 w 3750"/>
                <a:gd name="T73" fmla="*/ 1524 h 2387"/>
                <a:gd name="T74" fmla="*/ 1977 w 3750"/>
                <a:gd name="T75" fmla="*/ 1959 h 2387"/>
                <a:gd name="T76" fmla="*/ 1866 w 3750"/>
                <a:gd name="T77" fmla="*/ 2039 h 2387"/>
                <a:gd name="T78" fmla="*/ 1809 w 3750"/>
                <a:gd name="T79" fmla="*/ 2081 h 2387"/>
                <a:gd name="T80" fmla="*/ 1798 w 3750"/>
                <a:gd name="T81" fmla="*/ 2144 h 2387"/>
                <a:gd name="T82" fmla="*/ 1688 w 3750"/>
                <a:gd name="T83" fmla="*/ 2111 h 2387"/>
                <a:gd name="T84" fmla="*/ 1675 w 3750"/>
                <a:gd name="T85" fmla="*/ 2053 h 2387"/>
                <a:gd name="T86" fmla="*/ 1687 w 3750"/>
                <a:gd name="T87" fmla="*/ 1938 h 2387"/>
                <a:gd name="T88" fmla="*/ 1616 w 3750"/>
                <a:gd name="T89" fmla="*/ 1846 h 2387"/>
                <a:gd name="T90" fmla="*/ 1480 w 3750"/>
                <a:gd name="T91" fmla="*/ 1720 h 2387"/>
                <a:gd name="T92" fmla="*/ 1498 w 3750"/>
                <a:gd name="T93" fmla="*/ 1649 h 2387"/>
                <a:gd name="T94" fmla="*/ 1552 w 3750"/>
                <a:gd name="T95" fmla="*/ 1545 h 2387"/>
                <a:gd name="T96" fmla="*/ 1316 w 3750"/>
                <a:gd name="T97" fmla="*/ 1455 h 2387"/>
                <a:gd name="T98" fmla="*/ 967 w 3750"/>
                <a:gd name="T99" fmla="*/ 1287 h 2387"/>
                <a:gd name="T100" fmla="*/ 840 w 3750"/>
                <a:gd name="T101" fmla="*/ 1179 h 2387"/>
                <a:gd name="T102" fmla="*/ 775 w 3750"/>
                <a:gd name="T103" fmla="*/ 1128 h 2387"/>
                <a:gd name="T104" fmla="*/ 528 w 3750"/>
                <a:gd name="T105" fmla="*/ 581 h 2387"/>
                <a:gd name="T106" fmla="*/ 446 w 3750"/>
                <a:gd name="T107" fmla="*/ 389 h 2387"/>
                <a:gd name="T108" fmla="*/ 391 w 3750"/>
                <a:gd name="T109" fmla="*/ 276 h 2387"/>
                <a:gd name="T110" fmla="*/ 330 w 3750"/>
                <a:gd name="T111" fmla="*/ 184 h 2387"/>
                <a:gd name="T112" fmla="*/ 196 w 3750"/>
                <a:gd name="T113" fmla="*/ 148 h 2387"/>
                <a:gd name="T114" fmla="*/ 159 w 3750"/>
                <a:gd name="T115" fmla="*/ 128 h 2387"/>
                <a:gd name="T116" fmla="*/ 61 w 3750"/>
                <a:gd name="T117" fmla="*/ 322 h 2387"/>
                <a:gd name="T118" fmla="*/ 76 w 3750"/>
                <a:gd name="T119" fmla="*/ 219 h 2387"/>
                <a:gd name="T120" fmla="*/ 35 w 3750"/>
                <a:gd name="T121" fmla="*/ 181 h 2387"/>
                <a:gd name="T122" fmla="*/ 5 w 3750"/>
                <a:gd name="T123" fmla="*/ 117 h 2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750" h="2387">
                  <a:moveTo>
                    <a:pt x="1692" y="2101"/>
                  </a:moveTo>
                  <a:lnTo>
                    <a:pt x="1693" y="2101"/>
                  </a:lnTo>
                  <a:lnTo>
                    <a:pt x="1695" y="2102"/>
                  </a:lnTo>
                  <a:lnTo>
                    <a:pt x="1696" y="2102"/>
                  </a:lnTo>
                  <a:lnTo>
                    <a:pt x="1696" y="2103"/>
                  </a:lnTo>
                  <a:lnTo>
                    <a:pt x="1696" y="2103"/>
                  </a:lnTo>
                  <a:lnTo>
                    <a:pt x="1698" y="2104"/>
                  </a:lnTo>
                  <a:lnTo>
                    <a:pt x="1699" y="2104"/>
                  </a:lnTo>
                  <a:lnTo>
                    <a:pt x="1699" y="2107"/>
                  </a:lnTo>
                  <a:lnTo>
                    <a:pt x="1698" y="2108"/>
                  </a:lnTo>
                  <a:lnTo>
                    <a:pt x="1698" y="2108"/>
                  </a:lnTo>
                  <a:lnTo>
                    <a:pt x="1697" y="2109"/>
                  </a:lnTo>
                  <a:lnTo>
                    <a:pt x="1696" y="2108"/>
                  </a:lnTo>
                  <a:lnTo>
                    <a:pt x="1695" y="2107"/>
                  </a:lnTo>
                  <a:lnTo>
                    <a:pt x="1693" y="2108"/>
                  </a:lnTo>
                  <a:lnTo>
                    <a:pt x="1692" y="2108"/>
                  </a:lnTo>
                  <a:lnTo>
                    <a:pt x="1692" y="2108"/>
                  </a:lnTo>
                  <a:lnTo>
                    <a:pt x="1692" y="2107"/>
                  </a:lnTo>
                  <a:lnTo>
                    <a:pt x="1691" y="2104"/>
                  </a:lnTo>
                  <a:lnTo>
                    <a:pt x="1691" y="2103"/>
                  </a:lnTo>
                  <a:lnTo>
                    <a:pt x="1692" y="2102"/>
                  </a:lnTo>
                  <a:lnTo>
                    <a:pt x="1692" y="2101"/>
                  </a:lnTo>
                  <a:close/>
                  <a:moveTo>
                    <a:pt x="1896" y="1295"/>
                  </a:moveTo>
                  <a:lnTo>
                    <a:pt x="1898" y="1295"/>
                  </a:lnTo>
                  <a:lnTo>
                    <a:pt x="1898" y="1296"/>
                  </a:lnTo>
                  <a:lnTo>
                    <a:pt x="1896" y="1299"/>
                  </a:lnTo>
                  <a:lnTo>
                    <a:pt x="1895" y="1301"/>
                  </a:lnTo>
                  <a:lnTo>
                    <a:pt x="1894" y="1302"/>
                  </a:lnTo>
                  <a:lnTo>
                    <a:pt x="1893" y="1302"/>
                  </a:lnTo>
                  <a:lnTo>
                    <a:pt x="1891" y="1302"/>
                  </a:lnTo>
                  <a:lnTo>
                    <a:pt x="1890" y="1300"/>
                  </a:lnTo>
                  <a:lnTo>
                    <a:pt x="1891" y="1297"/>
                  </a:lnTo>
                  <a:lnTo>
                    <a:pt x="1893" y="1296"/>
                  </a:lnTo>
                  <a:lnTo>
                    <a:pt x="1895" y="1295"/>
                  </a:lnTo>
                  <a:lnTo>
                    <a:pt x="1896" y="1295"/>
                  </a:lnTo>
                  <a:close/>
                  <a:moveTo>
                    <a:pt x="1742" y="1286"/>
                  </a:moveTo>
                  <a:lnTo>
                    <a:pt x="1743" y="1286"/>
                  </a:lnTo>
                  <a:lnTo>
                    <a:pt x="1744" y="1287"/>
                  </a:lnTo>
                  <a:lnTo>
                    <a:pt x="1746" y="1289"/>
                  </a:lnTo>
                  <a:lnTo>
                    <a:pt x="1747" y="1290"/>
                  </a:lnTo>
                  <a:lnTo>
                    <a:pt x="1748" y="1291"/>
                  </a:lnTo>
                  <a:lnTo>
                    <a:pt x="1749" y="1291"/>
                  </a:lnTo>
                  <a:lnTo>
                    <a:pt x="1751" y="1294"/>
                  </a:lnTo>
                  <a:lnTo>
                    <a:pt x="1752" y="1295"/>
                  </a:lnTo>
                  <a:lnTo>
                    <a:pt x="1753" y="1296"/>
                  </a:lnTo>
                  <a:lnTo>
                    <a:pt x="1754" y="1299"/>
                  </a:lnTo>
                  <a:lnTo>
                    <a:pt x="1756" y="1299"/>
                  </a:lnTo>
                  <a:lnTo>
                    <a:pt x="1758" y="1300"/>
                  </a:lnTo>
                  <a:lnTo>
                    <a:pt x="1767" y="1300"/>
                  </a:lnTo>
                  <a:lnTo>
                    <a:pt x="1770" y="1300"/>
                  </a:lnTo>
                  <a:lnTo>
                    <a:pt x="1770" y="1301"/>
                  </a:lnTo>
                  <a:lnTo>
                    <a:pt x="1770" y="1302"/>
                  </a:lnTo>
                  <a:lnTo>
                    <a:pt x="1768" y="1304"/>
                  </a:lnTo>
                  <a:lnTo>
                    <a:pt x="1767" y="1305"/>
                  </a:lnTo>
                  <a:lnTo>
                    <a:pt x="1763" y="1307"/>
                  </a:lnTo>
                  <a:lnTo>
                    <a:pt x="1761" y="1309"/>
                  </a:lnTo>
                  <a:lnTo>
                    <a:pt x="1759" y="1309"/>
                  </a:lnTo>
                  <a:lnTo>
                    <a:pt x="1758" y="1310"/>
                  </a:lnTo>
                  <a:lnTo>
                    <a:pt x="1749" y="1312"/>
                  </a:lnTo>
                  <a:lnTo>
                    <a:pt x="1742" y="1315"/>
                  </a:lnTo>
                  <a:lnTo>
                    <a:pt x="1734" y="1315"/>
                  </a:lnTo>
                  <a:lnTo>
                    <a:pt x="1732" y="1315"/>
                  </a:lnTo>
                  <a:lnTo>
                    <a:pt x="1729" y="1316"/>
                  </a:lnTo>
                  <a:lnTo>
                    <a:pt x="1727" y="1316"/>
                  </a:lnTo>
                  <a:lnTo>
                    <a:pt x="1724" y="1318"/>
                  </a:lnTo>
                  <a:lnTo>
                    <a:pt x="1723" y="1320"/>
                  </a:lnTo>
                  <a:lnTo>
                    <a:pt x="1723" y="1321"/>
                  </a:lnTo>
                  <a:lnTo>
                    <a:pt x="1723" y="1322"/>
                  </a:lnTo>
                  <a:lnTo>
                    <a:pt x="1722" y="1322"/>
                  </a:lnTo>
                  <a:lnTo>
                    <a:pt x="1721" y="1323"/>
                  </a:lnTo>
                  <a:lnTo>
                    <a:pt x="1719" y="1323"/>
                  </a:lnTo>
                  <a:lnTo>
                    <a:pt x="1717" y="1326"/>
                  </a:lnTo>
                  <a:lnTo>
                    <a:pt x="1714" y="1328"/>
                  </a:lnTo>
                  <a:lnTo>
                    <a:pt x="1713" y="1331"/>
                  </a:lnTo>
                  <a:lnTo>
                    <a:pt x="1712" y="1333"/>
                  </a:lnTo>
                  <a:lnTo>
                    <a:pt x="1711" y="1335"/>
                  </a:lnTo>
                  <a:lnTo>
                    <a:pt x="1709" y="1336"/>
                  </a:lnTo>
                  <a:lnTo>
                    <a:pt x="1706" y="1336"/>
                  </a:lnTo>
                  <a:lnTo>
                    <a:pt x="1698" y="1337"/>
                  </a:lnTo>
                  <a:lnTo>
                    <a:pt x="1691" y="1337"/>
                  </a:lnTo>
                  <a:lnTo>
                    <a:pt x="1683" y="1340"/>
                  </a:lnTo>
                  <a:lnTo>
                    <a:pt x="1671" y="1346"/>
                  </a:lnTo>
                  <a:lnTo>
                    <a:pt x="1657" y="1347"/>
                  </a:lnTo>
                  <a:lnTo>
                    <a:pt x="1642" y="1347"/>
                  </a:lnTo>
                  <a:lnTo>
                    <a:pt x="1640" y="1347"/>
                  </a:lnTo>
                  <a:lnTo>
                    <a:pt x="1640" y="1346"/>
                  </a:lnTo>
                  <a:lnTo>
                    <a:pt x="1640" y="1345"/>
                  </a:lnTo>
                  <a:lnTo>
                    <a:pt x="1640" y="1343"/>
                  </a:lnTo>
                  <a:lnTo>
                    <a:pt x="1642" y="1342"/>
                  </a:lnTo>
                  <a:lnTo>
                    <a:pt x="1645" y="1341"/>
                  </a:lnTo>
                  <a:lnTo>
                    <a:pt x="1647" y="1340"/>
                  </a:lnTo>
                  <a:lnTo>
                    <a:pt x="1650" y="1340"/>
                  </a:lnTo>
                  <a:lnTo>
                    <a:pt x="1653" y="1340"/>
                  </a:lnTo>
                  <a:lnTo>
                    <a:pt x="1656" y="1340"/>
                  </a:lnTo>
                  <a:lnTo>
                    <a:pt x="1657" y="1340"/>
                  </a:lnTo>
                  <a:lnTo>
                    <a:pt x="1658" y="1338"/>
                  </a:lnTo>
                  <a:lnTo>
                    <a:pt x="1661" y="1337"/>
                  </a:lnTo>
                  <a:lnTo>
                    <a:pt x="1662" y="1335"/>
                  </a:lnTo>
                  <a:lnTo>
                    <a:pt x="1665" y="1333"/>
                  </a:lnTo>
                  <a:lnTo>
                    <a:pt x="1668" y="1331"/>
                  </a:lnTo>
                  <a:lnTo>
                    <a:pt x="1670" y="1331"/>
                  </a:lnTo>
                  <a:lnTo>
                    <a:pt x="1672" y="1330"/>
                  </a:lnTo>
                  <a:lnTo>
                    <a:pt x="1675" y="1330"/>
                  </a:lnTo>
                  <a:lnTo>
                    <a:pt x="1677" y="1330"/>
                  </a:lnTo>
                  <a:lnTo>
                    <a:pt x="1680" y="1328"/>
                  </a:lnTo>
                  <a:lnTo>
                    <a:pt x="1681" y="1327"/>
                  </a:lnTo>
                  <a:lnTo>
                    <a:pt x="1681" y="1326"/>
                  </a:lnTo>
                  <a:lnTo>
                    <a:pt x="1678" y="1321"/>
                  </a:lnTo>
                  <a:lnTo>
                    <a:pt x="1676" y="1317"/>
                  </a:lnTo>
                  <a:lnTo>
                    <a:pt x="1673" y="1312"/>
                  </a:lnTo>
                  <a:lnTo>
                    <a:pt x="1672" y="1311"/>
                  </a:lnTo>
                  <a:lnTo>
                    <a:pt x="1672" y="1309"/>
                  </a:lnTo>
                  <a:lnTo>
                    <a:pt x="1672" y="1305"/>
                  </a:lnTo>
                  <a:lnTo>
                    <a:pt x="1672" y="1301"/>
                  </a:lnTo>
                  <a:lnTo>
                    <a:pt x="1673" y="1299"/>
                  </a:lnTo>
                  <a:lnTo>
                    <a:pt x="1673" y="1297"/>
                  </a:lnTo>
                  <a:lnTo>
                    <a:pt x="1677" y="1296"/>
                  </a:lnTo>
                  <a:lnTo>
                    <a:pt x="1681" y="1296"/>
                  </a:lnTo>
                  <a:lnTo>
                    <a:pt x="1683" y="1295"/>
                  </a:lnTo>
                  <a:lnTo>
                    <a:pt x="1686" y="1295"/>
                  </a:lnTo>
                  <a:lnTo>
                    <a:pt x="1688" y="1294"/>
                  </a:lnTo>
                  <a:lnTo>
                    <a:pt x="1692" y="1295"/>
                  </a:lnTo>
                  <a:lnTo>
                    <a:pt x="1696" y="1295"/>
                  </a:lnTo>
                  <a:lnTo>
                    <a:pt x="1699" y="1295"/>
                  </a:lnTo>
                  <a:lnTo>
                    <a:pt x="1703" y="1294"/>
                  </a:lnTo>
                  <a:lnTo>
                    <a:pt x="1716" y="1292"/>
                  </a:lnTo>
                  <a:lnTo>
                    <a:pt x="1727" y="1290"/>
                  </a:lnTo>
                  <a:lnTo>
                    <a:pt x="1739" y="1286"/>
                  </a:lnTo>
                  <a:lnTo>
                    <a:pt x="1742" y="1286"/>
                  </a:lnTo>
                  <a:close/>
                  <a:moveTo>
                    <a:pt x="1495" y="1261"/>
                  </a:moveTo>
                  <a:lnTo>
                    <a:pt x="1498" y="1261"/>
                  </a:lnTo>
                  <a:lnTo>
                    <a:pt x="1500" y="1263"/>
                  </a:lnTo>
                  <a:lnTo>
                    <a:pt x="1503" y="1263"/>
                  </a:lnTo>
                  <a:lnTo>
                    <a:pt x="1505" y="1264"/>
                  </a:lnTo>
                  <a:lnTo>
                    <a:pt x="1508" y="1265"/>
                  </a:lnTo>
                  <a:lnTo>
                    <a:pt x="1510" y="1266"/>
                  </a:lnTo>
                  <a:lnTo>
                    <a:pt x="1513" y="1266"/>
                  </a:lnTo>
                  <a:lnTo>
                    <a:pt x="1515" y="1266"/>
                  </a:lnTo>
                  <a:lnTo>
                    <a:pt x="1519" y="1267"/>
                  </a:lnTo>
                  <a:lnTo>
                    <a:pt x="1529" y="1269"/>
                  </a:lnTo>
                  <a:lnTo>
                    <a:pt x="1540" y="1272"/>
                  </a:lnTo>
                  <a:lnTo>
                    <a:pt x="1544" y="1274"/>
                  </a:lnTo>
                  <a:lnTo>
                    <a:pt x="1546" y="1274"/>
                  </a:lnTo>
                  <a:lnTo>
                    <a:pt x="1550" y="1274"/>
                  </a:lnTo>
                  <a:lnTo>
                    <a:pt x="1554" y="1274"/>
                  </a:lnTo>
                  <a:lnTo>
                    <a:pt x="1559" y="1275"/>
                  </a:lnTo>
                  <a:lnTo>
                    <a:pt x="1561" y="1277"/>
                  </a:lnTo>
                  <a:lnTo>
                    <a:pt x="1564" y="1279"/>
                  </a:lnTo>
                  <a:lnTo>
                    <a:pt x="1565" y="1280"/>
                  </a:lnTo>
                  <a:lnTo>
                    <a:pt x="1567" y="1282"/>
                  </a:lnTo>
                  <a:lnTo>
                    <a:pt x="1571" y="1284"/>
                  </a:lnTo>
                  <a:lnTo>
                    <a:pt x="1574" y="1284"/>
                  </a:lnTo>
                  <a:lnTo>
                    <a:pt x="1580" y="1285"/>
                  </a:lnTo>
                  <a:lnTo>
                    <a:pt x="1585" y="1286"/>
                  </a:lnTo>
                  <a:lnTo>
                    <a:pt x="1590" y="1286"/>
                  </a:lnTo>
                  <a:lnTo>
                    <a:pt x="1600" y="1290"/>
                  </a:lnTo>
                  <a:lnTo>
                    <a:pt x="1609" y="1290"/>
                  </a:lnTo>
                  <a:lnTo>
                    <a:pt x="1616" y="1292"/>
                  </a:lnTo>
                  <a:lnTo>
                    <a:pt x="1623" y="1296"/>
                  </a:lnTo>
                  <a:lnTo>
                    <a:pt x="1631" y="1297"/>
                  </a:lnTo>
                  <a:lnTo>
                    <a:pt x="1637" y="1297"/>
                  </a:lnTo>
                  <a:lnTo>
                    <a:pt x="1641" y="1299"/>
                  </a:lnTo>
                  <a:lnTo>
                    <a:pt x="1643" y="1300"/>
                  </a:lnTo>
                  <a:lnTo>
                    <a:pt x="1643" y="1302"/>
                  </a:lnTo>
                  <a:lnTo>
                    <a:pt x="1643" y="1304"/>
                  </a:lnTo>
                  <a:lnTo>
                    <a:pt x="1641" y="1306"/>
                  </a:lnTo>
                  <a:lnTo>
                    <a:pt x="1637" y="1309"/>
                  </a:lnTo>
                  <a:lnTo>
                    <a:pt x="1627" y="1312"/>
                  </a:lnTo>
                  <a:lnTo>
                    <a:pt x="1615" y="1317"/>
                  </a:lnTo>
                  <a:lnTo>
                    <a:pt x="1601" y="1320"/>
                  </a:lnTo>
                  <a:lnTo>
                    <a:pt x="1590" y="1320"/>
                  </a:lnTo>
                  <a:lnTo>
                    <a:pt x="1586" y="1318"/>
                  </a:lnTo>
                  <a:lnTo>
                    <a:pt x="1584" y="1317"/>
                  </a:lnTo>
                  <a:lnTo>
                    <a:pt x="1581" y="1316"/>
                  </a:lnTo>
                  <a:lnTo>
                    <a:pt x="1579" y="1316"/>
                  </a:lnTo>
                  <a:lnTo>
                    <a:pt x="1576" y="1317"/>
                  </a:lnTo>
                  <a:lnTo>
                    <a:pt x="1574" y="1320"/>
                  </a:lnTo>
                  <a:lnTo>
                    <a:pt x="1572" y="1322"/>
                  </a:lnTo>
                  <a:lnTo>
                    <a:pt x="1571" y="1325"/>
                  </a:lnTo>
                  <a:lnTo>
                    <a:pt x="1569" y="1326"/>
                  </a:lnTo>
                  <a:lnTo>
                    <a:pt x="1565" y="1327"/>
                  </a:lnTo>
                  <a:lnTo>
                    <a:pt x="1561" y="1327"/>
                  </a:lnTo>
                  <a:lnTo>
                    <a:pt x="1561" y="1325"/>
                  </a:lnTo>
                  <a:lnTo>
                    <a:pt x="1561" y="1321"/>
                  </a:lnTo>
                  <a:lnTo>
                    <a:pt x="1560" y="1317"/>
                  </a:lnTo>
                  <a:lnTo>
                    <a:pt x="1560" y="1313"/>
                  </a:lnTo>
                  <a:lnTo>
                    <a:pt x="1557" y="1310"/>
                  </a:lnTo>
                  <a:lnTo>
                    <a:pt x="1556" y="1309"/>
                  </a:lnTo>
                  <a:lnTo>
                    <a:pt x="1554" y="1307"/>
                  </a:lnTo>
                  <a:lnTo>
                    <a:pt x="1551" y="1306"/>
                  </a:lnTo>
                  <a:lnTo>
                    <a:pt x="1548" y="1306"/>
                  </a:lnTo>
                  <a:lnTo>
                    <a:pt x="1545" y="1306"/>
                  </a:lnTo>
                  <a:lnTo>
                    <a:pt x="1543" y="1306"/>
                  </a:lnTo>
                  <a:lnTo>
                    <a:pt x="1535" y="1300"/>
                  </a:lnTo>
                  <a:lnTo>
                    <a:pt x="1528" y="1294"/>
                  </a:lnTo>
                  <a:lnTo>
                    <a:pt x="1519" y="1289"/>
                  </a:lnTo>
                  <a:lnTo>
                    <a:pt x="1518" y="1289"/>
                  </a:lnTo>
                  <a:lnTo>
                    <a:pt x="1515" y="1290"/>
                  </a:lnTo>
                  <a:lnTo>
                    <a:pt x="1514" y="1291"/>
                  </a:lnTo>
                  <a:lnTo>
                    <a:pt x="1511" y="1292"/>
                  </a:lnTo>
                  <a:lnTo>
                    <a:pt x="1510" y="1294"/>
                  </a:lnTo>
                  <a:lnTo>
                    <a:pt x="1508" y="1295"/>
                  </a:lnTo>
                  <a:lnTo>
                    <a:pt x="1505" y="1296"/>
                  </a:lnTo>
                  <a:lnTo>
                    <a:pt x="1503" y="1296"/>
                  </a:lnTo>
                  <a:lnTo>
                    <a:pt x="1500" y="1295"/>
                  </a:lnTo>
                  <a:lnTo>
                    <a:pt x="1498" y="1294"/>
                  </a:lnTo>
                  <a:lnTo>
                    <a:pt x="1495" y="1292"/>
                  </a:lnTo>
                  <a:lnTo>
                    <a:pt x="1493" y="1291"/>
                  </a:lnTo>
                  <a:lnTo>
                    <a:pt x="1490" y="1292"/>
                  </a:lnTo>
                  <a:lnTo>
                    <a:pt x="1486" y="1294"/>
                  </a:lnTo>
                  <a:lnTo>
                    <a:pt x="1484" y="1295"/>
                  </a:lnTo>
                  <a:lnTo>
                    <a:pt x="1480" y="1295"/>
                  </a:lnTo>
                  <a:lnTo>
                    <a:pt x="1476" y="1295"/>
                  </a:lnTo>
                  <a:lnTo>
                    <a:pt x="1474" y="1292"/>
                  </a:lnTo>
                  <a:lnTo>
                    <a:pt x="1473" y="1291"/>
                  </a:lnTo>
                  <a:lnTo>
                    <a:pt x="1469" y="1290"/>
                  </a:lnTo>
                  <a:lnTo>
                    <a:pt x="1467" y="1289"/>
                  </a:lnTo>
                  <a:lnTo>
                    <a:pt x="1462" y="1289"/>
                  </a:lnTo>
                  <a:lnTo>
                    <a:pt x="1459" y="1290"/>
                  </a:lnTo>
                  <a:lnTo>
                    <a:pt x="1455" y="1290"/>
                  </a:lnTo>
                  <a:lnTo>
                    <a:pt x="1453" y="1292"/>
                  </a:lnTo>
                  <a:lnTo>
                    <a:pt x="1450" y="1295"/>
                  </a:lnTo>
                  <a:lnTo>
                    <a:pt x="1449" y="1296"/>
                  </a:lnTo>
                  <a:lnTo>
                    <a:pt x="1447" y="1297"/>
                  </a:lnTo>
                  <a:lnTo>
                    <a:pt x="1444" y="1299"/>
                  </a:lnTo>
                  <a:lnTo>
                    <a:pt x="1442" y="1299"/>
                  </a:lnTo>
                  <a:lnTo>
                    <a:pt x="1439" y="1299"/>
                  </a:lnTo>
                  <a:lnTo>
                    <a:pt x="1437" y="1300"/>
                  </a:lnTo>
                  <a:lnTo>
                    <a:pt x="1427" y="1306"/>
                  </a:lnTo>
                  <a:lnTo>
                    <a:pt x="1413" y="1309"/>
                  </a:lnTo>
                  <a:lnTo>
                    <a:pt x="1412" y="1309"/>
                  </a:lnTo>
                  <a:lnTo>
                    <a:pt x="1409" y="1307"/>
                  </a:lnTo>
                  <a:lnTo>
                    <a:pt x="1407" y="1306"/>
                  </a:lnTo>
                  <a:lnTo>
                    <a:pt x="1405" y="1306"/>
                  </a:lnTo>
                  <a:lnTo>
                    <a:pt x="1404" y="1305"/>
                  </a:lnTo>
                  <a:lnTo>
                    <a:pt x="1405" y="1302"/>
                  </a:lnTo>
                  <a:lnTo>
                    <a:pt x="1405" y="1301"/>
                  </a:lnTo>
                  <a:lnTo>
                    <a:pt x="1408" y="1300"/>
                  </a:lnTo>
                  <a:lnTo>
                    <a:pt x="1409" y="1299"/>
                  </a:lnTo>
                  <a:lnTo>
                    <a:pt x="1412" y="1297"/>
                  </a:lnTo>
                  <a:lnTo>
                    <a:pt x="1414" y="1296"/>
                  </a:lnTo>
                  <a:lnTo>
                    <a:pt x="1417" y="1296"/>
                  </a:lnTo>
                  <a:lnTo>
                    <a:pt x="1418" y="1295"/>
                  </a:lnTo>
                  <a:lnTo>
                    <a:pt x="1424" y="1290"/>
                  </a:lnTo>
                  <a:lnTo>
                    <a:pt x="1428" y="1286"/>
                  </a:lnTo>
                  <a:lnTo>
                    <a:pt x="1432" y="1281"/>
                  </a:lnTo>
                  <a:lnTo>
                    <a:pt x="1435" y="1279"/>
                  </a:lnTo>
                  <a:lnTo>
                    <a:pt x="1443" y="1279"/>
                  </a:lnTo>
                  <a:lnTo>
                    <a:pt x="1449" y="1279"/>
                  </a:lnTo>
                  <a:lnTo>
                    <a:pt x="1458" y="1280"/>
                  </a:lnTo>
                  <a:lnTo>
                    <a:pt x="1465" y="1281"/>
                  </a:lnTo>
                  <a:lnTo>
                    <a:pt x="1472" y="1281"/>
                  </a:lnTo>
                  <a:lnTo>
                    <a:pt x="1476" y="1279"/>
                  </a:lnTo>
                  <a:lnTo>
                    <a:pt x="1481" y="1274"/>
                  </a:lnTo>
                  <a:lnTo>
                    <a:pt x="1485" y="1270"/>
                  </a:lnTo>
                  <a:lnTo>
                    <a:pt x="1490" y="1266"/>
                  </a:lnTo>
                  <a:lnTo>
                    <a:pt x="1495" y="1261"/>
                  </a:lnTo>
                  <a:close/>
                  <a:moveTo>
                    <a:pt x="1695" y="1253"/>
                  </a:moveTo>
                  <a:lnTo>
                    <a:pt x="1697" y="1254"/>
                  </a:lnTo>
                  <a:lnTo>
                    <a:pt x="1698" y="1254"/>
                  </a:lnTo>
                  <a:lnTo>
                    <a:pt x="1698" y="1256"/>
                  </a:lnTo>
                  <a:lnTo>
                    <a:pt x="1698" y="1259"/>
                  </a:lnTo>
                  <a:lnTo>
                    <a:pt x="1697" y="1260"/>
                  </a:lnTo>
                  <a:lnTo>
                    <a:pt x="1697" y="1260"/>
                  </a:lnTo>
                  <a:lnTo>
                    <a:pt x="1695" y="1260"/>
                  </a:lnTo>
                  <a:lnTo>
                    <a:pt x="1693" y="1260"/>
                  </a:lnTo>
                  <a:lnTo>
                    <a:pt x="1692" y="1260"/>
                  </a:lnTo>
                  <a:lnTo>
                    <a:pt x="1692" y="1258"/>
                  </a:lnTo>
                  <a:lnTo>
                    <a:pt x="1692" y="1256"/>
                  </a:lnTo>
                  <a:lnTo>
                    <a:pt x="1693" y="1254"/>
                  </a:lnTo>
                  <a:lnTo>
                    <a:pt x="1695" y="1253"/>
                  </a:lnTo>
                  <a:close/>
                  <a:moveTo>
                    <a:pt x="1663" y="1248"/>
                  </a:moveTo>
                  <a:lnTo>
                    <a:pt x="1665" y="1249"/>
                  </a:lnTo>
                  <a:lnTo>
                    <a:pt x="1666" y="1251"/>
                  </a:lnTo>
                  <a:lnTo>
                    <a:pt x="1666" y="1253"/>
                  </a:lnTo>
                  <a:lnTo>
                    <a:pt x="1666" y="1254"/>
                  </a:lnTo>
                  <a:lnTo>
                    <a:pt x="1666" y="1255"/>
                  </a:lnTo>
                  <a:lnTo>
                    <a:pt x="1666" y="1255"/>
                  </a:lnTo>
                  <a:lnTo>
                    <a:pt x="1663" y="1256"/>
                  </a:lnTo>
                  <a:lnTo>
                    <a:pt x="1662" y="1258"/>
                  </a:lnTo>
                  <a:lnTo>
                    <a:pt x="1661" y="1256"/>
                  </a:lnTo>
                  <a:lnTo>
                    <a:pt x="1661" y="1255"/>
                  </a:lnTo>
                  <a:lnTo>
                    <a:pt x="1661" y="1254"/>
                  </a:lnTo>
                  <a:lnTo>
                    <a:pt x="1661" y="1251"/>
                  </a:lnTo>
                  <a:lnTo>
                    <a:pt x="1661" y="1250"/>
                  </a:lnTo>
                  <a:lnTo>
                    <a:pt x="1662" y="1249"/>
                  </a:lnTo>
                  <a:lnTo>
                    <a:pt x="1663" y="1248"/>
                  </a:lnTo>
                  <a:close/>
                  <a:moveTo>
                    <a:pt x="1738" y="811"/>
                  </a:moveTo>
                  <a:lnTo>
                    <a:pt x="1736" y="812"/>
                  </a:lnTo>
                  <a:lnTo>
                    <a:pt x="1734" y="815"/>
                  </a:lnTo>
                  <a:lnTo>
                    <a:pt x="1737" y="816"/>
                  </a:lnTo>
                  <a:lnTo>
                    <a:pt x="1739" y="817"/>
                  </a:lnTo>
                  <a:lnTo>
                    <a:pt x="1742" y="819"/>
                  </a:lnTo>
                  <a:lnTo>
                    <a:pt x="1743" y="820"/>
                  </a:lnTo>
                  <a:lnTo>
                    <a:pt x="1744" y="821"/>
                  </a:lnTo>
                  <a:lnTo>
                    <a:pt x="1743" y="816"/>
                  </a:lnTo>
                  <a:lnTo>
                    <a:pt x="1742" y="814"/>
                  </a:lnTo>
                  <a:lnTo>
                    <a:pt x="1741" y="811"/>
                  </a:lnTo>
                  <a:lnTo>
                    <a:pt x="1738" y="811"/>
                  </a:lnTo>
                  <a:close/>
                  <a:moveTo>
                    <a:pt x="3154" y="602"/>
                  </a:moveTo>
                  <a:lnTo>
                    <a:pt x="3152" y="613"/>
                  </a:lnTo>
                  <a:lnTo>
                    <a:pt x="3147" y="625"/>
                  </a:lnTo>
                  <a:lnTo>
                    <a:pt x="3147" y="628"/>
                  </a:lnTo>
                  <a:lnTo>
                    <a:pt x="3146" y="632"/>
                  </a:lnTo>
                  <a:lnTo>
                    <a:pt x="3146" y="634"/>
                  </a:lnTo>
                  <a:lnTo>
                    <a:pt x="3145" y="638"/>
                  </a:lnTo>
                  <a:lnTo>
                    <a:pt x="3146" y="641"/>
                  </a:lnTo>
                  <a:lnTo>
                    <a:pt x="3146" y="643"/>
                  </a:lnTo>
                  <a:lnTo>
                    <a:pt x="3147" y="646"/>
                  </a:lnTo>
                  <a:lnTo>
                    <a:pt x="3147" y="649"/>
                  </a:lnTo>
                  <a:lnTo>
                    <a:pt x="3147" y="653"/>
                  </a:lnTo>
                  <a:lnTo>
                    <a:pt x="3146" y="657"/>
                  </a:lnTo>
                  <a:lnTo>
                    <a:pt x="3146" y="661"/>
                  </a:lnTo>
                  <a:lnTo>
                    <a:pt x="3145" y="663"/>
                  </a:lnTo>
                  <a:lnTo>
                    <a:pt x="3142" y="666"/>
                  </a:lnTo>
                  <a:lnTo>
                    <a:pt x="3140" y="666"/>
                  </a:lnTo>
                  <a:lnTo>
                    <a:pt x="3137" y="668"/>
                  </a:lnTo>
                  <a:lnTo>
                    <a:pt x="3135" y="669"/>
                  </a:lnTo>
                  <a:lnTo>
                    <a:pt x="3132" y="671"/>
                  </a:lnTo>
                  <a:lnTo>
                    <a:pt x="3130" y="674"/>
                  </a:lnTo>
                  <a:lnTo>
                    <a:pt x="3128" y="676"/>
                  </a:lnTo>
                  <a:lnTo>
                    <a:pt x="3126" y="676"/>
                  </a:lnTo>
                  <a:lnTo>
                    <a:pt x="3125" y="677"/>
                  </a:lnTo>
                  <a:lnTo>
                    <a:pt x="3122" y="676"/>
                  </a:lnTo>
                  <a:lnTo>
                    <a:pt x="3120" y="677"/>
                  </a:lnTo>
                  <a:lnTo>
                    <a:pt x="3117" y="678"/>
                  </a:lnTo>
                  <a:lnTo>
                    <a:pt x="3080" y="669"/>
                  </a:lnTo>
                  <a:lnTo>
                    <a:pt x="3080" y="668"/>
                  </a:lnTo>
                  <a:lnTo>
                    <a:pt x="3080" y="664"/>
                  </a:lnTo>
                  <a:lnTo>
                    <a:pt x="3079" y="661"/>
                  </a:lnTo>
                  <a:lnTo>
                    <a:pt x="3077" y="658"/>
                  </a:lnTo>
                  <a:lnTo>
                    <a:pt x="3076" y="656"/>
                  </a:lnTo>
                  <a:lnTo>
                    <a:pt x="3074" y="653"/>
                  </a:lnTo>
                  <a:lnTo>
                    <a:pt x="3072" y="651"/>
                  </a:lnTo>
                  <a:lnTo>
                    <a:pt x="3080" y="646"/>
                  </a:lnTo>
                  <a:lnTo>
                    <a:pt x="3081" y="648"/>
                  </a:lnTo>
                  <a:lnTo>
                    <a:pt x="3082" y="651"/>
                  </a:lnTo>
                  <a:lnTo>
                    <a:pt x="3085" y="653"/>
                  </a:lnTo>
                  <a:lnTo>
                    <a:pt x="3154" y="602"/>
                  </a:lnTo>
                  <a:close/>
                  <a:moveTo>
                    <a:pt x="1306" y="535"/>
                  </a:moveTo>
                  <a:lnTo>
                    <a:pt x="1303" y="535"/>
                  </a:lnTo>
                  <a:lnTo>
                    <a:pt x="1300" y="537"/>
                  </a:lnTo>
                  <a:lnTo>
                    <a:pt x="1297" y="541"/>
                  </a:lnTo>
                  <a:lnTo>
                    <a:pt x="1295" y="544"/>
                  </a:lnTo>
                  <a:lnTo>
                    <a:pt x="1292" y="547"/>
                  </a:lnTo>
                  <a:lnTo>
                    <a:pt x="1291" y="550"/>
                  </a:lnTo>
                  <a:lnTo>
                    <a:pt x="1290" y="552"/>
                  </a:lnTo>
                  <a:lnTo>
                    <a:pt x="1292" y="559"/>
                  </a:lnTo>
                  <a:lnTo>
                    <a:pt x="1298" y="562"/>
                  </a:lnTo>
                  <a:lnTo>
                    <a:pt x="1307" y="562"/>
                  </a:lnTo>
                  <a:lnTo>
                    <a:pt x="1313" y="561"/>
                  </a:lnTo>
                  <a:lnTo>
                    <a:pt x="1316" y="551"/>
                  </a:lnTo>
                  <a:lnTo>
                    <a:pt x="1315" y="542"/>
                  </a:lnTo>
                  <a:lnTo>
                    <a:pt x="1308" y="535"/>
                  </a:lnTo>
                  <a:lnTo>
                    <a:pt x="1306" y="535"/>
                  </a:lnTo>
                  <a:close/>
                  <a:moveTo>
                    <a:pt x="3369" y="534"/>
                  </a:moveTo>
                  <a:lnTo>
                    <a:pt x="3368" y="534"/>
                  </a:lnTo>
                  <a:lnTo>
                    <a:pt x="3366" y="534"/>
                  </a:lnTo>
                  <a:lnTo>
                    <a:pt x="3365" y="535"/>
                  </a:lnTo>
                  <a:lnTo>
                    <a:pt x="3364" y="537"/>
                  </a:lnTo>
                  <a:lnTo>
                    <a:pt x="3363" y="537"/>
                  </a:lnTo>
                  <a:lnTo>
                    <a:pt x="3360" y="540"/>
                  </a:lnTo>
                  <a:lnTo>
                    <a:pt x="3359" y="542"/>
                  </a:lnTo>
                  <a:lnTo>
                    <a:pt x="3356" y="546"/>
                  </a:lnTo>
                  <a:lnTo>
                    <a:pt x="3354" y="551"/>
                  </a:lnTo>
                  <a:lnTo>
                    <a:pt x="3354" y="556"/>
                  </a:lnTo>
                  <a:lnTo>
                    <a:pt x="3353" y="561"/>
                  </a:lnTo>
                  <a:lnTo>
                    <a:pt x="3351" y="567"/>
                  </a:lnTo>
                  <a:lnTo>
                    <a:pt x="3351" y="569"/>
                  </a:lnTo>
                  <a:lnTo>
                    <a:pt x="3351" y="572"/>
                  </a:lnTo>
                  <a:lnTo>
                    <a:pt x="3353" y="576"/>
                  </a:lnTo>
                  <a:lnTo>
                    <a:pt x="3353" y="580"/>
                  </a:lnTo>
                  <a:lnTo>
                    <a:pt x="3353" y="583"/>
                  </a:lnTo>
                  <a:lnTo>
                    <a:pt x="3354" y="585"/>
                  </a:lnTo>
                  <a:lnTo>
                    <a:pt x="3356" y="585"/>
                  </a:lnTo>
                  <a:lnTo>
                    <a:pt x="3359" y="583"/>
                  </a:lnTo>
                  <a:lnTo>
                    <a:pt x="3359" y="583"/>
                  </a:lnTo>
                  <a:lnTo>
                    <a:pt x="3360" y="583"/>
                  </a:lnTo>
                  <a:lnTo>
                    <a:pt x="3361" y="583"/>
                  </a:lnTo>
                  <a:lnTo>
                    <a:pt x="3363" y="582"/>
                  </a:lnTo>
                  <a:lnTo>
                    <a:pt x="3364" y="582"/>
                  </a:lnTo>
                  <a:lnTo>
                    <a:pt x="3365" y="580"/>
                  </a:lnTo>
                  <a:lnTo>
                    <a:pt x="3366" y="576"/>
                  </a:lnTo>
                  <a:lnTo>
                    <a:pt x="3368" y="572"/>
                  </a:lnTo>
                  <a:lnTo>
                    <a:pt x="3368" y="570"/>
                  </a:lnTo>
                  <a:lnTo>
                    <a:pt x="3368" y="567"/>
                  </a:lnTo>
                  <a:lnTo>
                    <a:pt x="3369" y="565"/>
                  </a:lnTo>
                  <a:lnTo>
                    <a:pt x="3370" y="562"/>
                  </a:lnTo>
                  <a:lnTo>
                    <a:pt x="3371" y="560"/>
                  </a:lnTo>
                  <a:lnTo>
                    <a:pt x="3373" y="557"/>
                  </a:lnTo>
                  <a:lnTo>
                    <a:pt x="3373" y="554"/>
                  </a:lnTo>
                  <a:lnTo>
                    <a:pt x="3373" y="551"/>
                  </a:lnTo>
                  <a:lnTo>
                    <a:pt x="3371" y="549"/>
                  </a:lnTo>
                  <a:lnTo>
                    <a:pt x="3370" y="546"/>
                  </a:lnTo>
                  <a:lnTo>
                    <a:pt x="3370" y="544"/>
                  </a:lnTo>
                  <a:lnTo>
                    <a:pt x="3371" y="541"/>
                  </a:lnTo>
                  <a:lnTo>
                    <a:pt x="3373" y="540"/>
                  </a:lnTo>
                  <a:lnTo>
                    <a:pt x="3373" y="537"/>
                  </a:lnTo>
                  <a:lnTo>
                    <a:pt x="3371" y="536"/>
                  </a:lnTo>
                  <a:lnTo>
                    <a:pt x="3370" y="535"/>
                  </a:lnTo>
                  <a:lnTo>
                    <a:pt x="3370" y="534"/>
                  </a:lnTo>
                  <a:lnTo>
                    <a:pt x="3369" y="534"/>
                  </a:lnTo>
                  <a:close/>
                  <a:moveTo>
                    <a:pt x="3320" y="518"/>
                  </a:moveTo>
                  <a:lnTo>
                    <a:pt x="3318" y="518"/>
                  </a:lnTo>
                  <a:lnTo>
                    <a:pt x="3315" y="520"/>
                  </a:lnTo>
                  <a:lnTo>
                    <a:pt x="3313" y="523"/>
                  </a:lnTo>
                  <a:lnTo>
                    <a:pt x="3311" y="525"/>
                  </a:lnTo>
                  <a:lnTo>
                    <a:pt x="3310" y="528"/>
                  </a:lnTo>
                  <a:lnTo>
                    <a:pt x="3309" y="530"/>
                  </a:lnTo>
                  <a:lnTo>
                    <a:pt x="3306" y="532"/>
                  </a:lnTo>
                  <a:lnTo>
                    <a:pt x="3305" y="532"/>
                  </a:lnTo>
                  <a:lnTo>
                    <a:pt x="3303" y="532"/>
                  </a:lnTo>
                  <a:lnTo>
                    <a:pt x="3301" y="532"/>
                  </a:lnTo>
                  <a:lnTo>
                    <a:pt x="3299" y="534"/>
                  </a:lnTo>
                  <a:lnTo>
                    <a:pt x="3297" y="535"/>
                  </a:lnTo>
                  <a:lnTo>
                    <a:pt x="3295" y="537"/>
                  </a:lnTo>
                  <a:lnTo>
                    <a:pt x="3294" y="540"/>
                  </a:lnTo>
                  <a:lnTo>
                    <a:pt x="3294" y="544"/>
                  </a:lnTo>
                  <a:lnTo>
                    <a:pt x="3293" y="547"/>
                  </a:lnTo>
                  <a:lnTo>
                    <a:pt x="3293" y="551"/>
                  </a:lnTo>
                  <a:lnTo>
                    <a:pt x="3292" y="554"/>
                  </a:lnTo>
                  <a:lnTo>
                    <a:pt x="3289" y="562"/>
                  </a:lnTo>
                  <a:lnTo>
                    <a:pt x="3287" y="570"/>
                  </a:lnTo>
                  <a:lnTo>
                    <a:pt x="3285" y="580"/>
                  </a:lnTo>
                  <a:lnTo>
                    <a:pt x="3285" y="606"/>
                  </a:lnTo>
                  <a:lnTo>
                    <a:pt x="3288" y="611"/>
                  </a:lnTo>
                  <a:lnTo>
                    <a:pt x="3288" y="616"/>
                  </a:lnTo>
                  <a:lnTo>
                    <a:pt x="3288" y="622"/>
                  </a:lnTo>
                  <a:lnTo>
                    <a:pt x="3290" y="625"/>
                  </a:lnTo>
                  <a:lnTo>
                    <a:pt x="3292" y="628"/>
                  </a:lnTo>
                  <a:lnTo>
                    <a:pt x="3292" y="629"/>
                  </a:lnTo>
                  <a:lnTo>
                    <a:pt x="3294" y="632"/>
                  </a:lnTo>
                  <a:lnTo>
                    <a:pt x="3294" y="642"/>
                  </a:lnTo>
                  <a:lnTo>
                    <a:pt x="3295" y="644"/>
                  </a:lnTo>
                  <a:lnTo>
                    <a:pt x="3297" y="648"/>
                  </a:lnTo>
                  <a:lnTo>
                    <a:pt x="3297" y="652"/>
                  </a:lnTo>
                  <a:lnTo>
                    <a:pt x="3297" y="656"/>
                  </a:lnTo>
                  <a:lnTo>
                    <a:pt x="3294" y="661"/>
                  </a:lnTo>
                  <a:lnTo>
                    <a:pt x="3293" y="664"/>
                  </a:lnTo>
                  <a:lnTo>
                    <a:pt x="3292" y="668"/>
                  </a:lnTo>
                  <a:lnTo>
                    <a:pt x="3292" y="671"/>
                  </a:lnTo>
                  <a:lnTo>
                    <a:pt x="3289" y="677"/>
                  </a:lnTo>
                  <a:lnTo>
                    <a:pt x="3289" y="682"/>
                  </a:lnTo>
                  <a:lnTo>
                    <a:pt x="3288" y="687"/>
                  </a:lnTo>
                  <a:lnTo>
                    <a:pt x="3288" y="689"/>
                  </a:lnTo>
                  <a:lnTo>
                    <a:pt x="3288" y="692"/>
                  </a:lnTo>
                  <a:lnTo>
                    <a:pt x="3288" y="695"/>
                  </a:lnTo>
                  <a:lnTo>
                    <a:pt x="3288" y="700"/>
                  </a:lnTo>
                  <a:lnTo>
                    <a:pt x="3289" y="700"/>
                  </a:lnTo>
                  <a:lnTo>
                    <a:pt x="3289" y="702"/>
                  </a:lnTo>
                  <a:lnTo>
                    <a:pt x="3290" y="702"/>
                  </a:lnTo>
                  <a:lnTo>
                    <a:pt x="3290" y="702"/>
                  </a:lnTo>
                  <a:lnTo>
                    <a:pt x="3292" y="703"/>
                  </a:lnTo>
                  <a:lnTo>
                    <a:pt x="3294" y="705"/>
                  </a:lnTo>
                  <a:lnTo>
                    <a:pt x="3295" y="708"/>
                  </a:lnTo>
                  <a:lnTo>
                    <a:pt x="3297" y="710"/>
                  </a:lnTo>
                  <a:lnTo>
                    <a:pt x="3297" y="713"/>
                  </a:lnTo>
                  <a:lnTo>
                    <a:pt x="3297" y="715"/>
                  </a:lnTo>
                  <a:lnTo>
                    <a:pt x="3298" y="717"/>
                  </a:lnTo>
                  <a:lnTo>
                    <a:pt x="3299" y="718"/>
                  </a:lnTo>
                  <a:lnTo>
                    <a:pt x="3300" y="719"/>
                  </a:lnTo>
                  <a:lnTo>
                    <a:pt x="3301" y="718"/>
                  </a:lnTo>
                  <a:lnTo>
                    <a:pt x="3303" y="717"/>
                  </a:lnTo>
                  <a:lnTo>
                    <a:pt x="3305" y="714"/>
                  </a:lnTo>
                  <a:lnTo>
                    <a:pt x="3306" y="712"/>
                  </a:lnTo>
                  <a:lnTo>
                    <a:pt x="3309" y="710"/>
                  </a:lnTo>
                  <a:lnTo>
                    <a:pt x="3311" y="710"/>
                  </a:lnTo>
                  <a:lnTo>
                    <a:pt x="3313" y="709"/>
                  </a:lnTo>
                  <a:lnTo>
                    <a:pt x="3313" y="708"/>
                  </a:lnTo>
                  <a:lnTo>
                    <a:pt x="3315" y="708"/>
                  </a:lnTo>
                  <a:lnTo>
                    <a:pt x="3316" y="707"/>
                  </a:lnTo>
                  <a:lnTo>
                    <a:pt x="3318" y="704"/>
                  </a:lnTo>
                  <a:lnTo>
                    <a:pt x="3318" y="703"/>
                  </a:lnTo>
                  <a:lnTo>
                    <a:pt x="3318" y="700"/>
                  </a:lnTo>
                  <a:lnTo>
                    <a:pt x="3319" y="682"/>
                  </a:lnTo>
                  <a:lnTo>
                    <a:pt x="3320" y="666"/>
                  </a:lnTo>
                  <a:lnTo>
                    <a:pt x="3320" y="663"/>
                  </a:lnTo>
                  <a:lnTo>
                    <a:pt x="3320" y="661"/>
                  </a:lnTo>
                  <a:lnTo>
                    <a:pt x="3319" y="658"/>
                  </a:lnTo>
                  <a:lnTo>
                    <a:pt x="3319" y="656"/>
                  </a:lnTo>
                  <a:lnTo>
                    <a:pt x="3318" y="656"/>
                  </a:lnTo>
                  <a:lnTo>
                    <a:pt x="3316" y="654"/>
                  </a:lnTo>
                  <a:lnTo>
                    <a:pt x="3315" y="653"/>
                  </a:lnTo>
                  <a:lnTo>
                    <a:pt x="3315" y="651"/>
                  </a:lnTo>
                  <a:lnTo>
                    <a:pt x="3315" y="648"/>
                  </a:lnTo>
                  <a:lnTo>
                    <a:pt x="3315" y="646"/>
                  </a:lnTo>
                  <a:lnTo>
                    <a:pt x="3315" y="644"/>
                  </a:lnTo>
                  <a:lnTo>
                    <a:pt x="3316" y="644"/>
                  </a:lnTo>
                  <a:lnTo>
                    <a:pt x="3316" y="644"/>
                  </a:lnTo>
                  <a:lnTo>
                    <a:pt x="3318" y="644"/>
                  </a:lnTo>
                  <a:lnTo>
                    <a:pt x="3318" y="644"/>
                  </a:lnTo>
                  <a:lnTo>
                    <a:pt x="3319" y="646"/>
                  </a:lnTo>
                  <a:lnTo>
                    <a:pt x="3321" y="646"/>
                  </a:lnTo>
                  <a:lnTo>
                    <a:pt x="3324" y="646"/>
                  </a:lnTo>
                  <a:lnTo>
                    <a:pt x="3325" y="644"/>
                  </a:lnTo>
                  <a:lnTo>
                    <a:pt x="3326" y="643"/>
                  </a:lnTo>
                  <a:lnTo>
                    <a:pt x="3326" y="641"/>
                  </a:lnTo>
                  <a:lnTo>
                    <a:pt x="3326" y="638"/>
                  </a:lnTo>
                  <a:lnTo>
                    <a:pt x="3326" y="636"/>
                  </a:lnTo>
                  <a:lnTo>
                    <a:pt x="3325" y="633"/>
                  </a:lnTo>
                  <a:lnTo>
                    <a:pt x="3325" y="632"/>
                  </a:lnTo>
                  <a:lnTo>
                    <a:pt x="3324" y="629"/>
                  </a:lnTo>
                  <a:lnTo>
                    <a:pt x="3323" y="627"/>
                  </a:lnTo>
                  <a:lnTo>
                    <a:pt x="3323" y="626"/>
                  </a:lnTo>
                  <a:lnTo>
                    <a:pt x="3321" y="625"/>
                  </a:lnTo>
                  <a:lnTo>
                    <a:pt x="3320" y="623"/>
                  </a:lnTo>
                  <a:lnTo>
                    <a:pt x="3318" y="625"/>
                  </a:lnTo>
                  <a:lnTo>
                    <a:pt x="3316" y="623"/>
                  </a:lnTo>
                  <a:lnTo>
                    <a:pt x="3316" y="622"/>
                  </a:lnTo>
                  <a:lnTo>
                    <a:pt x="3316" y="620"/>
                  </a:lnTo>
                  <a:lnTo>
                    <a:pt x="3316" y="617"/>
                  </a:lnTo>
                  <a:lnTo>
                    <a:pt x="3316" y="613"/>
                  </a:lnTo>
                  <a:lnTo>
                    <a:pt x="3318" y="611"/>
                  </a:lnTo>
                  <a:lnTo>
                    <a:pt x="3318" y="608"/>
                  </a:lnTo>
                  <a:lnTo>
                    <a:pt x="3316" y="606"/>
                  </a:lnTo>
                  <a:lnTo>
                    <a:pt x="3316" y="605"/>
                  </a:lnTo>
                  <a:lnTo>
                    <a:pt x="3315" y="603"/>
                  </a:lnTo>
                  <a:lnTo>
                    <a:pt x="3314" y="602"/>
                  </a:lnTo>
                  <a:lnTo>
                    <a:pt x="3313" y="601"/>
                  </a:lnTo>
                  <a:lnTo>
                    <a:pt x="3313" y="598"/>
                  </a:lnTo>
                  <a:lnTo>
                    <a:pt x="3313" y="585"/>
                  </a:lnTo>
                  <a:lnTo>
                    <a:pt x="3311" y="582"/>
                  </a:lnTo>
                  <a:lnTo>
                    <a:pt x="3310" y="580"/>
                  </a:lnTo>
                  <a:lnTo>
                    <a:pt x="3309" y="577"/>
                  </a:lnTo>
                  <a:lnTo>
                    <a:pt x="3310" y="572"/>
                  </a:lnTo>
                  <a:lnTo>
                    <a:pt x="3311" y="567"/>
                  </a:lnTo>
                  <a:lnTo>
                    <a:pt x="3313" y="562"/>
                  </a:lnTo>
                  <a:lnTo>
                    <a:pt x="3315" y="559"/>
                  </a:lnTo>
                  <a:lnTo>
                    <a:pt x="3316" y="556"/>
                  </a:lnTo>
                  <a:lnTo>
                    <a:pt x="3318" y="555"/>
                  </a:lnTo>
                  <a:lnTo>
                    <a:pt x="3319" y="554"/>
                  </a:lnTo>
                  <a:lnTo>
                    <a:pt x="3321" y="554"/>
                  </a:lnTo>
                  <a:lnTo>
                    <a:pt x="3323" y="555"/>
                  </a:lnTo>
                  <a:lnTo>
                    <a:pt x="3325" y="556"/>
                  </a:lnTo>
                  <a:lnTo>
                    <a:pt x="3325" y="556"/>
                  </a:lnTo>
                  <a:lnTo>
                    <a:pt x="3326" y="557"/>
                  </a:lnTo>
                  <a:lnTo>
                    <a:pt x="3328" y="559"/>
                  </a:lnTo>
                  <a:lnTo>
                    <a:pt x="3329" y="559"/>
                  </a:lnTo>
                  <a:lnTo>
                    <a:pt x="3329" y="559"/>
                  </a:lnTo>
                  <a:lnTo>
                    <a:pt x="3330" y="559"/>
                  </a:lnTo>
                  <a:lnTo>
                    <a:pt x="3330" y="556"/>
                  </a:lnTo>
                  <a:lnTo>
                    <a:pt x="3330" y="551"/>
                  </a:lnTo>
                  <a:lnTo>
                    <a:pt x="3330" y="546"/>
                  </a:lnTo>
                  <a:lnTo>
                    <a:pt x="3328" y="541"/>
                  </a:lnTo>
                  <a:lnTo>
                    <a:pt x="3325" y="531"/>
                  </a:lnTo>
                  <a:lnTo>
                    <a:pt x="3323" y="523"/>
                  </a:lnTo>
                  <a:lnTo>
                    <a:pt x="3320" y="518"/>
                  </a:lnTo>
                  <a:close/>
                  <a:moveTo>
                    <a:pt x="3455" y="515"/>
                  </a:moveTo>
                  <a:lnTo>
                    <a:pt x="3452" y="515"/>
                  </a:lnTo>
                  <a:lnTo>
                    <a:pt x="3448" y="515"/>
                  </a:lnTo>
                  <a:lnTo>
                    <a:pt x="3446" y="518"/>
                  </a:lnTo>
                  <a:lnTo>
                    <a:pt x="3445" y="521"/>
                  </a:lnTo>
                  <a:lnTo>
                    <a:pt x="3442" y="525"/>
                  </a:lnTo>
                  <a:lnTo>
                    <a:pt x="3441" y="528"/>
                  </a:lnTo>
                  <a:lnTo>
                    <a:pt x="3441" y="530"/>
                  </a:lnTo>
                  <a:lnTo>
                    <a:pt x="3440" y="534"/>
                  </a:lnTo>
                  <a:lnTo>
                    <a:pt x="3440" y="539"/>
                  </a:lnTo>
                  <a:lnTo>
                    <a:pt x="3441" y="542"/>
                  </a:lnTo>
                  <a:lnTo>
                    <a:pt x="3441" y="546"/>
                  </a:lnTo>
                  <a:lnTo>
                    <a:pt x="3441" y="545"/>
                  </a:lnTo>
                  <a:lnTo>
                    <a:pt x="3442" y="544"/>
                  </a:lnTo>
                  <a:lnTo>
                    <a:pt x="3442" y="540"/>
                  </a:lnTo>
                  <a:lnTo>
                    <a:pt x="3444" y="537"/>
                  </a:lnTo>
                  <a:lnTo>
                    <a:pt x="3444" y="535"/>
                  </a:lnTo>
                  <a:lnTo>
                    <a:pt x="3444" y="532"/>
                  </a:lnTo>
                  <a:lnTo>
                    <a:pt x="3445" y="531"/>
                  </a:lnTo>
                  <a:lnTo>
                    <a:pt x="3446" y="529"/>
                  </a:lnTo>
                  <a:lnTo>
                    <a:pt x="3447" y="528"/>
                  </a:lnTo>
                  <a:lnTo>
                    <a:pt x="3447" y="526"/>
                  </a:lnTo>
                  <a:lnTo>
                    <a:pt x="3448" y="525"/>
                  </a:lnTo>
                  <a:lnTo>
                    <a:pt x="3451" y="524"/>
                  </a:lnTo>
                  <a:lnTo>
                    <a:pt x="3455" y="523"/>
                  </a:lnTo>
                  <a:lnTo>
                    <a:pt x="3457" y="521"/>
                  </a:lnTo>
                  <a:lnTo>
                    <a:pt x="3460" y="520"/>
                  </a:lnTo>
                  <a:lnTo>
                    <a:pt x="3460" y="520"/>
                  </a:lnTo>
                  <a:lnTo>
                    <a:pt x="3461" y="520"/>
                  </a:lnTo>
                  <a:lnTo>
                    <a:pt x="3462" y="519"/>
                  </a:lnTo>
                  <a:lnTo>
                    <a:pt x="3462" y="518"/>
                  </a:lnTo>
                  <a:lnTo>
                    <a:pt x="3461" y="518"/>
                  </a:lnTo>
                  <a:lnTo>
                    <a:pt x="3458" y="518"/>
                  </a:lnTo>
                  <a:lnTo>
                    <a:pt x="3457" y="516"/>
                  </a:lnTo>
                  <a:lnTo>
                    <a:pt x="3456" y="515"/>
                  </a:lnTo>
                  <a:lnTo>
                    <a:pt x="3455" y="515"/>
                  </a:lnTo>
                  <a:close/>
                  <a:moveTo>
                    <a:pt x="1798" y="457"/>
                  </a:moveTo>
                  <a:lnTo>
                    <a:pt x="2522" y="658"/>
                  </a:lnTo>
                  <a:lnTo>
                    <a:pt x="3339" y="851"/>
                  </a:lnTo>
                  <a:lnTo>
                    <a:pt x="3360" y="852"/>
                  </a:lnTo>
                  <a:lnTo>
                    <a:pt x="3394" y="862"/>
                  </a:lnTo>
                  <a:lnTo>
                    <a:pt x="3405" y="863"/>
                  </a:lnTo>
                  <a:lnTo>
                    <a:pt x="3054" y="1207"/>
                  </a:lnTo>
                  <a:lnTo>
                    <a:pt x="3095" y="1290"/>
                  </a:lnTo>
                  <a:lnTo>
                    <a:pt x="3750" y="1944"/>
                  </a:lnTo>
                  <a:lnTo>
                    <a:pt x="3306" y="2387"/>
                  </a:lnTo>
                  <a:lnTo>
                    <a:pt x="2601" y="1684"/>
                  </a:lnTo>
                  <a:lnTo>
                    <a:pt x="2250" y="2035"/>
                  </a:lnTo>
                  <a:lnTo>
                    <a:pt x="2172" y="1780"/>
                  </a:lnTo>
                  <a:lnTo>
                    <a:pt x="2055" y="1362"/>
                  </a:lnTo>
                  <a:lnTo>
                    <a:pt x="1798" y="457"/>
                  </a:lnTo>
                  <a:close/>
                  <a:moveTo>
                    <a:pt x="1016" y="419"/>
                  </a:moveTo>
                  <a:lnTo>
                    <a:pt x="1011" y="419"/>
                  </a:lnTo>
                  <a:lnTo>
                    <a:pt x="1007" y="422"/>
                  </a:lnTo>
                  <a:lnTo>
                    <a:pt x="1007" y="427"/>
                  </a:lnTo>
                  <a:lnTo>
                    <a:pt x="1008" y="431"/>
                  </a:lnTo>
                  <a:lnTo>
                    <a:pt x="1009" y="432"/>
                  </a:lnTo>
                  <a:lnTo>
                    <a:pt x="1011" y="434"/>
                  </a:lnTo>
                  <a:lnTo>
                    <a:pt x="1013" y="435"/>
                  </a:lnTo>
                  <a:lnTo>
                    <a:pt x="1017" y="437"/>
                  </a:lnTo>
                  <a:lnTo>
                    <a:pt x="1019" y="438"/>
                  </a:lnTo>
                  <a:lnTo>
                    <a:pt x="1023" y="440"/>
                  </a:lnTo>
                  <a:lnTo>
                    <a:pt x="1024" y="443"/>
                  </a:lnTo>
                  <a:lnTo>
                    <a:pt x="1026" y="445"/>
                  </a:lnTo>
                  <a:lnTo>
                    <a:pt x="1026" y="449"/>
                  </a:lnTo>
                  <a:lnTo>
                    <a:pt x="1027" y="453"/>
                  </a:lnTo>
                  <a:lnTo>
                    <a:pt x="1028" y="455"/>
                  </a:lnTo>
                  <a:lnTo>
                    <a:pt x="1029" y="459"/>
                  </a:lnTo>
                  <a:lnTo>
                    <a:pt x="1031" y="465"/>
                  </a:lnTo>
                  <a:lnTo>
                    <a:pt x="1032" y="473"/>
                  </a:lnTo>
                  <a:lnTo>
                    <a:pt x="1034" y="477"/>
                  </a:lnTo>
                  <a:lnTo>
                    <a:pt x="1036" y="477"/>
                  </a:lnTo>
                  <a:lnTo>
                    <a:pt x="1037" y="470"/>
                  </a:lnTo>
                  <a:lnTo>
                    <a:pt x="1037" y="463"/>
                  </a:lnTo>
                  <a:lnTo>
                    <a:pt x="1036" y="455"/>
                  </a:lnTo>
                  <a:lnTo>
                    <a:pt x="1037" y="444"/>
                  </a:lnTo>
                  <a:lnTo>
                    <a:pt x="1036" y="432"/>
                  </a:lnTo>
                  <a:lnTo>
                    <a:pt x="1033" y="428"/>
                  </a:lnTo>
                  <a:lnTo>
                    <a:pt x="1028" y="424"/>
                  </a:lnTo>
                  <a:lnTo>
                    <a:pt x="1022" y="421"/>
                  </a:lnTo>
                  <a:lnTo>
                    <a:pt x="1016" y="419"/>
                  </a:lnTo>
                  <a:close/>
                  <a:moveTo>
                    <a:pt x="1055" y="392"/>
                  </a:moveTo>
                  <a:lnTo>
                    <a:pt x="1049" y="393"/>
                  </a:lnTo>
                  <a:lnTo>
                    <a:pt x="1045" y="397"/>
                  </a:lnTo>
                  <a:lnTo>
                    <a:pt x="1044" y="403"/>
                  </a:lnTo>
                  <a:lnTo>
                    <a:pt x="1044" y="407"/>
                  </a:lnTo>
                  <a:lnTo>
                    <a:pt x="1045" y="411"/>
                  </a:lnTo>
                  <a:lnTo>
                    <a:pt x="1048" y="414"/>
                  </a:lnTo>
                  <a:lnTo>
                    <a:pt x="1052" y="417"/>
                  </a:lnTo>
                  <a:lnTo>
                    <a:pt x="1054" y="418"/>
                  </a:lnTo>
                  <a:lnTo>
                    <a:pt x="1057" y="419"/>
                  </a:lnTo>
                  <a:lnTo>
                    <a:pt x="1058" y="421"/>
                  </a:lnTo>
                  <a:lnTo>
                    <a:pt x="1059" y="422"/>
                  </a:lnTo>
                  <a:lnTo>
                    <a:pt x="1059" y="423"/>
                  </a:lnTo>
                  <a:lnTo>
                    <a:pt x="1059" y="426"/>
                  </a:lnTo>
                  <a:lnTo>
                    <a:pt x="1059" y="429"/>
                  </a:lnTo>
                  <a:lnTo>
                    <a:pt x="1062" y="440"/>
                  </a:lnTo>
                  <a:lnTo>
                    <a:pt x="1068" y="450"/>
                  </a:lnTo>
                  <a:lnTo>
                    <a:pt x="1075" y="459"/>
                  </a:lnTo>
                  <a:lnTo>
                    <a:pt x="1078" y="462"/>
                  </a:lnTo>
                  <a:lnTo>
                    <a:pt x="1083" y="465"/>
                  </a:lnTo>
                  <a:lnTo>
                    <a:pt x="1088" y="472"/>
                  </a:lnTo>
                  <a:lnTo>
                    <a:pt x="1094" y="475"/>
                  </a:lnTo>
                  <a:lnTo>
                    <a:pt x="1099" y="479"/>
                  </a:lnTo>
                  <a:lnTo>
                    <a:pt x="1102" y="479"/>
                  </a:lnTo>
                  <a:lnTo>
                    <a:pt x="1103" y="475"/>
                  </a:lnTo>
                  <a:lnTo>
                    <a:pt x="1102" y="469"/>
                  </a:lnTo>
                  <a:lnTo>
                    <a:pt x="1099" y="462"/>
                  </a:lnTo>
                  <a:lnTo>
                    <a:pt x="1097" y="455"/>
                  </a:lnTo>
                  <a:lnTo>
                    <a:pt x="1094" y="450"/>
                  </a:lnTo>
                  <a:lnTo>
                    <a:pt x="1092" y="443"/>
                  </a:lnTo>
                  <a:lnTo>
                    <a:pt x="1092" y="433"/>
                  </a:lnTo>
                  <a:lnTo>
                    <a:pt x="1090" y="423"/>
                  </a:lnTo>
                  <a:lnTo>
                    <a:pt x="1090" y="413"/>
                  </a:lnTo>
                  <a:lnTo>
                    <a:pt x="1088" y="404"/>
                  </a:lnTo>
                  <a:lnTo>
                    <a:pt x="1083" y="397"/>
                  </a:lnTo>
                  <a:lnTo>
                    <a:pt x="1075" y="393"/>
                  </a:lnTo>
                  <a:lnTo>
                    <a:pt x="1070" y="393"/>
                  </a:lnTo>
                  <a:lnTo>
                    <a:pt x="1063" y="392"/>
                  </a:lnTo>
                  <a:lnTo>
                    <a:pt x="1055" y="392"/>
                  </a:lnTo>
                  <a:close/>
                  <a:moveTo>
                    <a:pt x="2853" y="335"/>
                  </a:moveTo>
                  <a:lnTo>
                    <a:pt x="2858" y="342"/>
                  </a:lnTo>
                  <a:lnTo>
                    <a:pt x="2862" y="352"/>
                  </a:lnTo>
                  <a:lnTo>
                    <a:pt x="2864" y="361"/>
                  </a:lnTo>
                  <a:lnTo>
                    <a:pt x="2867" y="368"/>
                  </a:lnTo>
                  <a:lnTo>
                    <a:pt x="2865" y="376"/>
                  </a:lnTo>
                  <a:lnTo>
                    <a:pt x="2862" y="382"/>
                  </a:lnTo>
                  <a:lnTo>
                    <a:pt x="2859" y="388"/>
                  </a:lnTo>
                  <a:lnTo>
                    <a:pt x="2859" y="413"/>
                  </a:lnTo>
                  <a:lnTo>
                    <a:pt x="2859" y="417"/>
                  </a:lnTo>
                  <a:lnTo>
                    <a:pt x="2859" y="419"/>
                  </a:lnTo>
                  <a:lnTo>
                    <a:pt x="2859" y="423"/>
                  </a:lnTo>
                  <a:lnTo>
                    <a:pt x="2858" y="426"/>
                  </a:lnTo>
                  <a:lnTo>
                    <a:pt x="2857" y="428"/>
                  </a:lnTo>
                  <a:lnTo>
                    <a:pt x="2854" y="434"/>
                  </a:lnTo>
                  <a:lnTo>
                    <a:pt x="2853" y="443"/>
                  </a:lnTo>
                  <a:lnTo>
                    <a:pt x="2851" y="450"/>
                  </a:lnTo>
                  <a:lnTo>
                    <a:pt x="2849" y="457"/>
                  </a:lnTo>
                  <a:lnTo>
                    <a:pt x="2846" y="458"/>
                  </a:lnTo>
                  <a:lnTo>
                    <a:pt x="2841" y="455"/>
                  </a:lnTo>
                  <a:lnTo>
                    <a:pt x="2841" y="454"/>
                  </a:lnTo>
                  <a:lnTo>
                    <a:pt x="2839" y="452"/>
                  </a:lnTo>
                  <a:lnTo>
                    <a:pt x="2839" y="450"/>
                  </a:lnTo>
                  <a:lnTo>
                    <a:pt x="2838" y="448"/>
                  </a:lnTo>
                  <a:lnTo>
                    <a:pt x="2838" y="448"/>
                  </a:lnTo>
                  <a:lnTo>
                    <a:pt x="2837" y="448"/>
                  </a:lnTo>
                  <a:lnTo>
                    <a:pt x="2833" y="452"/>
                  </a:lnTo>
                  <a:lnTo>
                    <a:pt x="2831" y="453"/>
                  </a:lnTo>
                  <a:lnTo>
                    <a:pt x="2829" y="454"/>
                  </a:lnTo>
                  <a:lnTo>
                    <a:pt x="2827" y="453"/>
                  </a:lnTo>
                  <a:lnTo>
                    <a:pt x="2823" y="448"/>
                  </a:lnTo>
                  <a:lnTo>
                    <a:pt x="2819" y="440"/>
                  </a:lnTo>
                  <a:lnTo>
                    <a:pt x="2819" y="432"/>
                  </a:lnTo>
                  <a:lnTo>
                    <a:pt x="2823" y="423"/>
                  </a:lnTo>
                  <a:lnTo>
                    <a:pt x="2824" y="421"/>
                  </a:lnTo>
                  <a:lnTo>
                    <a:pt x="2824" y="418"/>
                  </a:lnTo>
                  <a:lnTo>
                    <a:pt x="2824" y="414"/>
                  </a:lnTo>
                  <a:lnTo>
                    <a:pt x="2826" y="411"/>
                  </a:lnTo>
                  <a:lnTo>
                    <a:pt x="2827" y="407"/>
                  </a:lnTo>
                  <a:lnTo>
                    <a:pt x="2827" y="404"/>
                  </a:lnTo>
                  <a:lnTo>
                    <a:pt x="2828" y="402"/>
                  </a:lnTo>
                  <a:lnTo>
                    <a:pt x="2829" y="401"/>
                  </a:lnTo>
                  <a:lnTo>
                    <a:pt x="2829" y="397"/>
                  </a:lnTo>
                  <a:lnTo>
                    <a:pt x="2827" y="393"/>
                  </a:lnTo>
                  <a:lnTo>
                    <a:pt x="2824" y="389"/>
                  </a:lnTo>
                  <a:lnTo>
                    <a:pt x="2822" y="387"/>
                  </a:lnTo>
                  <a:lnTo>
                    <a:pt x="2821" y="383"/>
                  </a:lnTo>
                  <a:lnTo>
                    <a:pt x="2819" y="381"/>
                  </a:lnTo>
                  <a:lnTo>
                    <a:pt x="2821" y="377"/>
                  </a:lnTo>
                  <a:lnTo>
                    <a:pt x="2821" y="373"/>
                  </a:lnTo>
                  <a:lnTo>
                    <a:pt x="2822" y="370"/>
                  </a:lnTo>
                  <a:lnTo>
                    <a:pt x="2823" y="367"/>
                  </a:lnTo>
                  <a:lnTo>
                    <a:pt x="2826" y="366"/>
                  </a:lnTo>
                  <a:lnTo>
                    <a:pt x="2827" y="365"/>
                  </a:lnTo>
                  <a:lnTo>
                    <a:pt x="2829" y="363"/>
                  </a:lnTo>
                  <a:lnTo>
                    <a:pt x="2832" y="362"/>
                  </a:lnTo>
                  <a:lnTo>
                    <a:pt x="2833" y="362"/>
                  </a:lnTo>
                  <a:lnTo>
                    <a:pt x="2836" y="362"/>
                  </a:lnTo>
                  <a:lnTo>
                    <a:pt x="2837" y="363"/>
                  </a:lnTo>
                  <a:lnTo>
                    <a:pt x="2838" y="366"/>
                  </a:lnTo>
                  <a:lnTo>
                    <a:pt x="2839" y="368"/>
                  </a:lnTo>
                  <a:lnTo>
                    <a:pt x="2841" y="372"/>
                  </a:lnTo>
                  <a:lnTo>
                    <a:pt x="2842" y="375"/>
                  </a:lnTo>
                  <a:lnTo>
                    <a:pt x="2843" y="376"/>
                  </a:lnTo>
                  <a:lnTo>
                    <a:pt x="2844" y="376"/>
                  </a:lnTo>
                  <a:lnTo>
                    <a:pt x="2844" y="376"/>
                  </a:lnTo>
                  <a:lnTo>
                    <a:pt x="2844" y="373"/>
                  </a:lnTo>
                  <a:lnTo>
                    <a:pt x="2844" y="372"/>
                  </a:lnTo>
                  <a:lnTo>
                    <a:pt x="2844" y="370"/>
                  </a:lnTo>
                  <a:lnTo>
                    <a:pt x="2843" y="368"/>
                  </a:lnTo>
                  <a:lnTo>
                    <a:pt x="2843" y="368"/>
                  </a:lnTo>
                  <a:lnTo>
                    <a:pt x="2843" y="358"/>
                  </a:lnTo>
                  <a:lnTo>
                    <a:pt x="2844" y="356"/>
                  </a:lnTo>
                  <a:lnTo>
                    <a:pt x="2843" y="353"/>
                  </a:lnTo>
                  <a:lnTo>
                    <a:pt x="2842" y="352"/>
                  </a:lnTo>
                  <a:lnTo>
                    <a:pt x="2841" y="351"/>
                  </a:lnTo>
                  <a:lnTo>
                    <a:pt x="2839" y="351"/>
                  </a:lnTo>
                  <a:lnTo>
                    <a:pt x="2839" y="347"/>
                  </a:lnTo>
                  <a:lnTo>
                    <a:pt x="2841" y="345"/>
                  </a:lnTo>
                  <a:lnTo>
                    <a:pt x="2842" y="342"/>
                  </a:lnTo>
                  <a:lnTo>
                    <a:pt x="2843" y="341"/>
                  </a:lnTo>
                  <a:lnTo>
                    <a:pt x="2843" y="341"/>
                  </a:lnTo>
                  <a:lnTo>
                    <a:pt x="2846" y="341"/>
                  </a:lnTo>
                  <a:lnTo>
                    <a:pt x="2848" y="340"/>
                  </a:lnTo>
                  <a:lnTo>
                    <a:pt x="2851" y="338"/>
                  </a:lnTo>
                  <a:lnTo>
                    <a:pt x="2853" y="335"/>
                  </a:lnTo>
                  <a:close/>
                  <a:moveTo>
                    <a:pt x="372" y="283"/>
                  </a:moveTo>
                  <a:lnTo>
                    <a:pt x="374" y="284"/>
                  </a:lnTo>
                  <a:lnTo>
                    <a:pt x="374" y="284"/>
                  </a:lnTo>
                  <a:lnTo>
                    <a:pt x="375" y="285"/>
                  </a:lnTo>
                  <a:lnTo>
                    <a:pt x="375" y="286"/>
                  </a:lnTo>
                  <a:lnTo>
                    <a:pt x="374" y="287"/>
                  </a:lnTo>
                  <a:lnTo>
                    <a:pt x="374" y="289"/>
                  </a:lnTo>
                  <a:lnTo>
                    <a:pt x="372" y="289"/>
                  </a:lnTo>
                  <a:lnTo>
                    <a:pt x="369" y="289"/>
                  </a:lnTo>
                  <a:lnTo>
                    <a:pt x="368" y="287"/>
                  </a:lnTo>
                  <a:lnTo>
                    <a:pt x="368" y="286"/>
                  </a:lnTo>
                  <a:lnTo>
                    <a:pt x="368" y="284"/>
                  </a:lnTo>
                  <a:lnTo>
                    <a:pt x="369" y="284"/>
                  </a:lnTo>
                  <a:lnTo>
                    <a:pt x="372" y="283"/>
                  </a:lnTo>
                  <a:close/>
                  <a:moveTo>
                    <a:pt x="3588" y="270"/>
                  </a:moveTo>
                  <a:lnTo>
                    <a:pt x="3588" y="413"/>
                  </a:lnTo>
                  <a:lnTo>
                    <a:pt x="3582" y="506"/>
                  </a:lnTo>
                  <a:lnTo>
                    <a:pt x="3571" y="598"/>
                  </a:lnTo>
                  <a:lnTo>
                    <a:pt x="3554" y="689"/>
                  </a:lnTo>
                  <a:lnTo>
                    <a:pt x="3534" y="777"/>
                  </a:lnTo>
                  <a:lnTo>
                    <a:pt x="3528" y="774"/>
                  </a:lnTo>
                  <a:lnTo>
                    <a:pt x="3521" y="770"/>
                  </a:lnTo>
                  <a:lnTo>
                    <a:pt x="3515" y="768"/>
                  </a:lnTo>
                  <a:lnTo>
                    <a:pt x="3475" y="756"/>
                  </a:lnTo>
                  <a:lnTo>
                    <a:pt x="3434" y="749"/>
                  </a:lnTo>
                  <a:lnTo>
                    <a:pt x="3394" y="745"/>
                  </a:lnTo>
                  <a:lnTo>
                    <a:pt x="3391" y="746"/>
                  </a:lnTo>
                  <a:lnTo>
                    <a:pt x="3389" y="746"/>
                  </a:lnTo>
                  <a:lnTo>
                    <a:pt x="3384" y="743"/>
                  </a:lnTo>
                  <a:lnTo>
                    <a:pt x="3377" y="740"/>
                  </a:lnTo>
                  <a:lnTo>
                    <a:pt x="3370" y="738"/>
                  </a:lnTo>
                  <a:lnTo>
                    <a:pt x="3142" y="684"/>
                  </a:lnTo>
                  <a:lnTo>
                    <a:pt x="3145" y="682"/>
                  </a:lnTo>
                  <a:lnTo>
                    <a:pt x="3146" y="680"/>
                  </a:lnTo>
                  <a:lnTo>
                    <a:pt x="3148" y="680"/>
                  </a:lnTo>
                  <a:lnTo>
                    <a:pt x="3150" y="680"/>
                  </a:lnTo>
                  <a:lnTo>
                    <a:pt x="3152" y="682"/>
                  </a:lnTo>
                  <a:lnTo>
                    <a:pt x="3154" y="682"/>
                  </a:lnTo>
                  <a:lnTo>
                    <a:pt x="3159" y="682"/>
                  </a:lnTo>
                  <a:lnTo>
                    <a:pt x="3162" y="677"/>
                  </a:lnTo>
                  <a:lnTo>
                    <a:pt x="3164" y="674"/>
                  </a:lnTo>
                  <a:lnTo>
                    <a:pt x="3167" y="674"/>
                  </a:lnTo>
                  <a:lnTo>
                    <a:pt x="3169" y="673"/>
                  </a:lnTo>
                  <a:lnTo>
                    <a:pt x="3173" y="671"/>
                  </a:lnTo>
                  <a:lnTo>
                    <a:pt x="3176" y="668"/>
                  </a:lnTo>
                  <a:lnTo>
                    <a:pt x="3176" y="663"/>
                  </a:lnTo>
                  <a:lnTo>
                    <a:pt x="3178" y="659"/>
                  </a:lnTo>
                  <a:lnTo>
                    <a:pt x="3181" y="656"/>
                  </a:lnTo>
                  <a:lnTo>
                    <a:pt x="3181" y="654"/>
                  </a:lnTo>
                  <a:lnTo>
                    <a:pt x="3182" y="653"/>
                  </a:lnTo>
                  <a:lnTo>
                    <a:pt x="3184" y="652"/>
                  </a:lnTo>
                  <a:lnTo>
                    <a:pt x="3186" y="651"/>
                  </a:lnTo>
                  <a:lnTo>
                    <a:pt x="3188" y="649"/>
                  </a:lnTo>
                  <a:lnTo>
                    <a:pt x="3191" y="647"/>
                  </a:lnTo>
                  <a:lnTo>
                    <a:pt x="3193" y="644"/>
                  </a:lnTo>
                  <a:lnTo>
                    <a:pt x="3201" y="643"/>
                  </a:lnTo>
                  <a:lnTo>
                    <a:pt x="3208" y="647"/>
                  </a:lnTo>
                  <a:lnTo>
                    <a:pt x="3214" y="652"/>
                  </a:lnTo>
                  <a:lnTo>
                    <a:pt x="3221" y="658"/>
                  </a:lnTo>
                  <a:lnTo>
                    <a:pt x="3222" y="661"/>
                  </a:lnTo>
                  <a:lnTo>
                    <a:pt x="3224" y="661"/>
                  </a:lnTo>
                  <a:lnTo>
                    <a:pt x="3227" y="661"/>
                  </a:lnTo>
                  <a:lnTo>
                    <a:pt x="3230" y="659"/>
                  </a:lnTo>
                  <a:lnTo>
                    <a:pt x="3233" y="658"/>
                  </a:lnTo>
                  <a:lnTo>
                    <a:pt x="3235" y="656"/>
                  </a:lnTo>
                  <a:lnTo>
                    <a:pt x="3237" y="654"/>
                  </a:lnTo>
                  <a:lnTo>
                    <a:pt x="3239" y="653"/>
                  </a:lnTo>
                  <a:lnTo>
                    <a:pt x="3240" y="652"/>
                  </a:lnTo>
                  <a:lnTo>
                    <a:pt x="3243" y="651"/>
                  </a:lnTo>
                  <a:lnTo>
                    <a:pt x="3244" y="648"/>
                  </a:lnTo>
                  <a:lnTo>
                    <a:pt x="3247" y="644"/>
                  </a:lnTo>
                  <a:lnTo>
                    <a:pt x="3247" y="634"/>
                  </a:lnTo>
                  <a:lnTo>
                    <a:pt x="3244" y="633"/>
                  </a:lnTo>
                  <a:lnTo>
                    <a:pt x="3243" y="632"/>
                  </a:lnTo>
                  <a:lnTo>
                    <a:pt x="3243" y="632"/>
                  </a:lnTo>
                  <a:lnTo>
                    <a:pt x="3243" y="631"/>
                  </a:lnTo>
                  <a:lnTo>
                    <a:pt x="3244" y="629"/>
                  </a:lnTo>
                  <a:lnTo>
                    <a:pt x="3244" y="627"/>
                  </a:lnTo>
                  <a:lnTo>
                    <a:pt x="3245" y="625"/>
                  </a:lnTo>
                  <a:lnTo>
                    <a:pt x="3247" y="622"/>
                  </a:lnTo>
                  <a:lnTo>
                    <a:pt x="3245" y="620"/>
                  </a:lnTo>
                  <a:lnTo>
                    <a:pt x="3245" y="620"/>
                  </a:lnTo>
                  <a:lnTo>
                    <a:pt x="3244" y="618"/>
                  </a:lnTo>
                  <a:lnTo>
                    <a:pt x="3244" y="616"/>
                  </a:lnTo>
                  <a:lnTo>
                    <a:pt x="3240" y="613"/>
                  </a:lnTo>
                  <a:lnTo>
                    <a:pt x="3238" y="610"/>
                  </a:lnTo>
                  <a:lnTo>
                    <a:pt x="3235" y="606"/>
                  </a:lnTo>
                  <a:lnTo>
                    <a:pt x="3235" y="603"/>
                  </a:lnTo>
                  <a:lnTo>
                    <a:pt x="3233" y="598"/>
                  </a:lnTo>
                  <a:lnTo>
                    <a:pt x="3233" y="596"/>
                  </a:lnTo>
                  <a:lnTo>
                    <a:pt x="3232" y="593"/>
                  </a:lnTo>
                  <a:lnTo>
                    <a:pt x="3229" y="590"/>
                  </a:lnTo>
                  <a:lnTo>
                    <a:pt x="3228" y="587"/>
                  </a:lnTo>
                  <a:lnTo>
                    <a:pt x="3227" y="587"/>
                  </a:lnTo>
                  <a:lnTo>
                    <a:pt x="3226" y="587"/>
                  </a:lnTo>
                  <a:lnTo>
                    <a:pt x="3224" y="586"/>
                  </a:lnTo>
                  <a:lnTo>
                    <a:pt x="3223" y="585"/>
                  </a:lnTo>
                  <a:lnTo>
                    <a:pt x="3223" y="582"/>
                  </a:lnTo>
                  <a:lnTo>
                    <a:pt x="3222" y="581"/>
                  </a:lnTo>
                  <a:lnTo>
                    <a:pt x="3222" y="579"/>
                  </a:lnTo>
                  <a:lnTo>
                    <a:pt x="3223" y="576"/>
                  </a:lnTo>
                  <a:lnTo>
                    <a:pt x="3224" y="574"/>
                  </a:lnTo>
                  <a:lnTo>
                    <a:pt x="3226" y="572"/>
                  </a:lnTo>
                  <a:lnTo>
                    <a:pt x="3228" y="567"/>
                  </a:lnTo>
                  <a:lnTo>
                    <a:pt x="3230" y="564"/>
                  </a:lnTo>
                  <a:lnTo>
                    <a:pt x="3233" y="559"/>
                  </a:lnTo>
                  <a:lnTo>
                    <a:pt x="3233" y="556"/>
                  </a:lnTo>
                  <a:lnTo>
                    <a:pt x="3232" y="554"/>
                  </a:lnTo>
                  <a:lnTo>
                    <a:pt x="3230" y="551"/>
                  </a:lnTo>
                  <a:lnTo>
                    <a:pt x="3229" y="550"/>
                  </a:lnTo>
                  <a:lnTo>
                    <a:pt x="3228" y="549"/>
                  </a:lnTo>
                  <a:lnTo>
                    <a:pt x="3228" y="546"/>
                  </a:lnTo>
                  <a:lnTo>
                    <a:pt x="3299" y="489"/>
                  </a:lnTo>
                  <a:lnTo>
                    <a:pt x="3366" y="432"/>
                  </a:lnTo>
                  <a:lnTo>
                    <a:pt x="3431" y="380"/>
                  </a:lnTo>
                  <a:lnTo>
                    <a:pt x="3495" y="331"/>
                  </a:lnTo>
                  <a:lnTo>
                    <a:pt x="3557" y="287"/>
                  </a:lnTo>
                  <a:lnTo>
                    <a:pt x="3573" y="279"/>
                  </a:lnTo>
                  <a:lnTo>
                    <a:pt x="3588" y="270"/>
                  </a:lnTo>
                  <a:close/>
                  <a:moveTo>
                    <a:pt x="3230" y="240"/>
                  </a:moveTo>
                  <a:lnTo>
                    <a:pt x="3230" y="240"/>
                  </a:lnTo>
                  <a:lnTo>
                    <a:pt x="3230" y="241"/>
                  </a:lnTo>
                  <a:lnTo>
                    <a:pt x="3230" y="244"/>
                  </a:lnTo>
                  <a:lnTo>
                    <a:pt x="3232" y="246"/>
                  </a:lnTo>
                  <a:lnTo>
                    <a:pt x="3232" y="248"/>
                  </a:lnTo>
                  <a:lnTo>
                    <a:pt x="3233" y="249"/>
                  </a:lnTo>
                  <a:lnTo>
                    <a:pt x="3233" y="250"/>
                  </a:lnTo>
                  <a:lnTo>
                    <a:pt x="3233" y="251"/>
                  </a:lnTo>
                  <a:lnTo>
                    <a:pt x="3235" y="254"/>
                  </a:lnTo>
                  <a:lnTo>
                    <a:pt x="3235" y="256"/>
                  </a:lnTo>
                  <a:lnTo>
                    <a:pt x="3237" y="259"/>
                  </a:lnTo>
                  <a:lnTo>
                    <a:pt x="3237" y="261"/>
                  </a:lnTo>
                  <a:lnTo>
                    <a:pt x="3238" y="263"/>
                  </a:lnTo>
                  <a:lnTo>
                    <a:pt x="3239" y="263"/>
                  </a:lnTo>
                  <a:lnTo>
                    <a:pt x="3240" y="263"/>
                  </a:lnTo>
                  <a:lnTo>
                    <a:pt x="3240" y="261"/>
                  </a:lnTo>
                  <a:lnTo>
                    <a:pt x="3242" y="259"/>
                  </a:lnTo>
                  <a:lnTo>
                    <a:pt x="3242" y="256"/>
                  </a:lnTo>
                  <a:lnTo>
                    <a:pt x="3242" y="255"/>
                  </a:lnTo>
                  <a:lnTo>
                    <a:pt x="3242" y="253"/>
                  </a:lnTo>
                  <a:lnTo>
                    <a:pt x="3240" y="251"/>
                  </a:lnTo>
                  <a:lnTo>
                    <a:pt x="3239" y="249"/>
                  </a:lnTo>
                  <a:lnTo>
                    <a:pt x="3239" y="248"/>
                  </a:lnTo>
                  <a:lnTo>
                    <a:pt x="3238" y="246"/>
                  </a:lnTo>
                  <a:lnTo>
                    <a:pt x="3238" y="245"/>
                  </a:lnTo>
                  <a:lnTo>
                    <a:pt x="3237" y="244"/>
                  </a:lnTo>
                  <a:lnTo>
                    <a:pt x="3235" y="243"/>
                  </a:lnTo>
                  <a:lnTo>
                    <a:pt x="3234" y="243"/>
                  </a:lnTo>
                  <a:lnTo>
                    <a:pt x="3233" y="241"/>
                  </a:lnTo>
                  <a:lnTo>
                    <a:pt x="3232" y="240"/>
                  </a:lnTo>
                  <a:lnTo>
                    <a:pt x="3230" y="240"/>
                  </a:lnTo>
                  <a:close/>
                  <a:moveTo>
                    <a:pt x="2887" y="224"/>
                  </a:moveTo>
                  <a:lnTo>
                    <a:pt x="2888" y="225"/>
                  </a:lnTo>
                  <a:lnTo>
                    <a:pt x="2890" y="228"/>
                  </a:lnTo>
                  <a:lnTo>
                    <a:pt x="2889" y="234"/>
                  </a:lnTo>
                  <a:lnTo>
                    <a:pt x="2887" y="241"/>
                  </a:lnTo>
                  <a:lnTo>
                    <a:pt x="2883" y="249"/>
                  </a:lnTo>
                  <a:lnTo>
                    <a:pt x="2882" y="256"/>
                  </a:lnTo>
                  <a:lnTo>
                    <a:pt x="2885" y="263"/>
                  </a:lnTo>
                  <a:lnTo>
                    <a:pt x="2887" y="264"/>
                  </a:lnTo>
                  <a:lnTo>
                    <a:pt x="2889" y="264"/>
                  </a:lnTo>
                  <a:lnTo>
                    <a:pt x="2890" y="263"/>
                  </a:lnTo>
                  <a:lnTo>
                    <a:pt x="2893" y="263"/>
                  </a:lnTo>
                  <a:lnTo>
                    <a:pt x="2895" y="263"/>
                  </a:lnTo>
                  <a:lnTo>
                    <a:pt x="2898" y="263"/>
                  </a:lnTo>
                  <a:lnTo>
                    <a:pt x="2900" y="265"/>
                  </a:lnTo>
                  <a:lnTo>
                    <a:pt x="2902" y="265"/>
                  </a:lnTo>
                  <a:lnTo>
                    <a:pt x="2903" y="266"/>
                  </a:lnTo>
                  <a:lnTo>
                    <a:pt x="2903" y="269"/>
                  </a:lnTo>
                  <a:lnTo>
                    <a:pt x="2904" y="273"/>
                  </a:lnTo>
                  <a:lnTo>
                    <a:pt x="2904" y="276"/>
                  </a:lnTo>
                  <a:lnTo>
                    <a:pt x="2903" y="280"/>
                  </a:lnTo>
                  <a:lnTo>
                    <a:pt x="2902" y="283"/>
                  </a:lnTo>
                  <a:lnTo>
                    <a:pt x="2900" y="286"/>
                  </a:lnTo>
                  <a:lnTo>
                    <a:pt x="2899" y="290"/>
                  </a:lnTo>
                  <a:lnTo>
                    <a:pt x="2898" y="295"/>
                  </a:lnTo>
                  <a:lnTo>
                    <a:pt x="2897" y="300"/>
                  </a:lnTo>
                  <a:lnTo>
                    <a:pt x="2895" y="305"/>
                  </a:lnTo>
                  <a:lnTo>
                    <a:pt x="2894" y="309"/>
                  </a:lnTo>
                  <a:lnTo>
                    <a:pt x="2894" y="311"/>
                  </a:lnTo>
                  <a:lnTo>
                    <a:pt x="2894" y="314"/>
                  </a:lnTo>
                  <a:lnTo>
                    <a:pt x="2895" y="315"/>
                  </a:lnTo>
                  <a:lnTo>
                    <a:pt x="2898" y="317"/>
                  </a:lnTo>
                  <a:lnTo>
                    <a:pt x="2900" y="319"/>
                  </a:lnTo>
                  <a:lnTo>
                    <a:pt x="2903" y="321"/>
                  </a:lnTo>
                  <a:lnTo>
                    <a:pt x="2903" y="322"/>
                  </a:lnTo>
                  <a:lnTo>
                    <a:pt x="2903" y="324"/>
                  </a:lnTo>
                  <a:lnTo>
                    <a:pt x="2904" y="326"/>
                  </a:lnTo>
                  <a:lnTo>
                    <a:pt x="2904" y="330"/>
                  </a:lnTo>
                  <a:lnTo>
                    <a:pt x="2904" y="334"/>
                  </a:lnTo>
                  <a:lnTo>
                    <a:pt x="2905" y="336"/>
                  </a:lnTo>
                  <a:lnTo>
                    <a:pt x="2905" y="338"/>
                  </a:lnTo>
                  <a:lnTo>
                    <a:pt x="2907" y="340"/>
                  </a:lnTo>
                  <a:lnTo>
                    <a:pt x="2907" y="342"/>
                  </a:lnTo>
                  <a:lnTo>
                    <a:pt x="2908" y="345"/>
                  </a:lnTo>
                  <a:lnTo>
                    <a:pt x="2908" y="347"/>
                  </a:lnTo>
                  <a:lnTo>
                    <a:pt x="2909" y="351"/>
                  </a:lnTo>
                  <a:lnTo>
                    <a:pt x="2909" y="353"/>
                  </a:lnTo>
                  <a:lnTo>
                    <a:pt x="2909" y="356"/>
                  </a:lnTo>
                  <a:lnTo>
                    <a:pt x="2910" y="357"/>
                  </a:lnTo>
                  <a:lnTo>
                    <a:pt x="2910" y="361"/>
                  </a:lnTo>
                  <a:lnTo>
                    <a:pt x="2912" y="363"/>
                  </a:lnTo>
                  <a:lnTo>
                    <a:pt x="2913" y="365"/>
                  </a:lnTo>
                  <a:lnTo>
                    <a:pt x="2914" y="367"/>
                  </a:lnTo>
                  <a:lnTo>
                    <a:pt x="2915" y="368"/>
                  </a:lnTo>
                  <a:lnTo>
                    <a:pt x="2917" y="373"/>
                  </a:lnTo>
                  <a:lnTo>
                    <a:pt x="2918" y="380"/>
                  </a:lnTo>
                  <a:lnTo>
                    <a:pt x="2920" y="385"/>
                  </a:lnTo>
                  <a:lnTo>
                    <a:pt x="2923" y="394"/>
                  </a:lnTo>
                  <a:lnTo>
                    <a:pt x="2925" y="406"/>
                  </a:lnTo>
                  <a:lnTo>
                    <a:pt x="2928" y="411"/>
                  </a:lnTo>
                  <a:lnTo>
                    <a:pt x="2930" y="414"/>
                  </a:lnTo>
                  <a:lnTo>
                    <a:pt x="2933" y="419"/>
                  </a:lnTo>
                  <a:lnTo>
                    <a:pt x="2935" y="427"/>
                  </a:lnTo>
                  <a:lnTo>
                    <a:pt x="2936" y="437"/>
                  </a:lnTo>
                  <a:lnTo>
                    <a:pt x="2935" y="448"/>
                  </a:lnTo>
                  <a:lnTo>
                    <a:pt x="2932" y="454"/>
                  </a:lnTo>
                  <a:lnTo>
                    <a:pt x="2932" y="462"/>
                  </a:lnTo>
                  <a:lnTo>
                    <a:pt x="2930" y="469"/>
                  </a:lnTo>
                  <a:lnTo>
                    <a:pt x="2929" y="473"/>
                  </a:lnTo>
                  <a:lnTo>
                    <a:pt x="2929" y="475"/>
                  </a:lnTo>
                  <a:lnTo>
                    <a:pt x="2928" y="477"/>
                  </a:lnTo>
                  <a:lnTo>
                    <a:pt x="2927" y="478"/>
                  </a:lnTo>
                  <a:lnTo>
                    <a:pt x="2927" y="479"/>
                  </a:lnTo>
                  <a:lnTo>
                    <a:pt x="2925" y="480"/>
                  </a:lnTo>
                  <a:lnTo>
                    <a:pt x="2924" y="482"/>
                  </a:lnTo>
                  <a:lnTo>
                    <a:pt x="2923" y="482"/>
                  </a:lnTo>
                  <a:lnTo>
                    <a:pt x="2922" y="482"/>
                  </a:lnTo>
                  <a:lnTo>
                    <a:pt x="2920" y="480"/>
                  </a:lnTo>
                  <a:lnTo>
                    <a:pt x="2919" y="479"/>
                  </a:lnTo>
                  <a:lnTo>
                    <a:pt x="2918" y="478"/>
                  </a:lnTo>
                  <a:lnTo>
                    <a:pt x="2913" y="478"/>
                  </a:lnTo>
                  <a:lnTo>
                    <a:pt x="2913" y="478"/>
                  </a:lnTo>
                  <a:lnTo>
                    <a:pt x="2912" y="479"/>
                  </a:lnTo>
                  <a:lnTo>
                    <a:pt x="2912" y="479"/>
                  </a:lnTo>
                  <a:lnTo>
                    <a:pt x="2910" y="480"/>
                  </a:lnTo>
                  <a:lnTo>
                    <a:pt x="2908" y="482"/>
                  </a:lnTo>
                  <a:lnTo>
                    <a:pt x="2905" y="483"/>
                  </a:lnTo>
                  <a:lnTo>
                    <a:pt x="2902" y="483"/>
                  </a:lnTo>
                  <a:lnTo>
                    <a:pt x="2900" y="483"/>
                  </a:lnTo>
                  <a:lnTo>
                    <a:pt x="2897" y="483"/>
                  </a:lnTo>
                  <a:lnTo>
                    <a:pt x="2894" y="484"/>
                  </a:lnTo>
                  <a:lnTo>
                    <a:pt x="2892" y="486"/>
                  </a:lnTo>
                  <a:lnTo>
                    <a:pt x="2890" y="490"/>
                  </a:lnTo>
                  <a:lnTo>
                    <a:pt x="2888" y="491"/>
                  </a:lnTo>
                  <a:lnTo>
                    <a:pt x="2885" y="494"/>
                  </a:lnTo>
                  <a:lnTo>
                    <a:pt x="2883" y="495"/>
                  </a:lnTo>
                  <a:lnTo>
                    <a:pt x="2879" y="496"/>
                  </a:lnTo>
                  <a:lnTo>
                    <a:pt x="2877" y="498"/>
                  </a:lnTo>
                  <a:lnTo>
                    <a:pt x="2874" y="498"/>
                  </a:lnTo>
                  <a:lnTo>
                    <a:pt x="2873" y="495"/>
                  </a:lnTo>
                  <a:lnTo>
                    <a:pt x="2870" y="490"/>
                  </a:lnTo>
                  <a:lnTo>
                    <a:pt x="2873" y="485"/>
                  </a:lnTo>
                  <a:lnTo>
                    <a:pt x="2877" y="479"/>
                  </a:lnTo>
                  <a:lnTo>
                    <a:pt x="2882" y="474"/>
                  </a:lnTo>
                  <a:lnTo>
                    <a:pt x="2885" y="472"/>
                  </a:lnTo>
                  <a:lnTo>
                    <a:pt x="2888" y="467"/>
                  </a:lnTo>
                  <a:lnTo>
                    <a:pt x="2892" y="460"/>
                  </a:lnTo>
                  <a:lnTo>
                    <a:pt x="2893" y="454"/>
                  </a:lnTo>
                  <a:lnTo>
                    <a:pt x="2890" y="448"/>
                  </a:lnTo>
                  <a:lnTo>
                    <a:pt x="2889" y="448"/>
                  </a:lnTo>
                  <a:lnTo>
                    <a:pt x="2888" y="449"/>
                  </a:lnTo>
                  <a:lnTo>
                    <a:pt x="2887" y="449"/>
                  </a:lnTo>
                  <a:lnTo>
                    <a:pt x="2885" y="449"/>
                  </a:lnTo>
                  <a:lnTo>
                    <a:pt x="2885" y="448"/>
                  </a:lnTo>
                  <a:lnTo>
                    <a:pt x="2885" y="440"/>
                  </a:lnTo>
                  <a:lnTo>
                    <a:pt x="2883" y="438"/>
                  </a:lnTo>
                  <a:lnTo>
                    <a:pt x="2882" y="435"/>
                  </a:lnTo>
                  <a:lnTo>
                    <a:pt x="2882" y="434"/>
                  </a:lnTo>
                  <a:lnTo>
                    <a:pt x="2883" y="432"/>
                  </a:lnTo>
                  <a:lnTo>
                    <a:pt x="2883" y="428"/>
                  </a:lnTo>
                  <a:lnTo>
                    <a:pt x="2882" y="424"/>
                  </a:lnTo>
                  <a:lnTo>
                    <a:pt x="2882" y="421"/>
                  </a:lnTo>
                  <a:lnTo>
                    <a:pt x="2882" y="418"/>
                  </a:lnTo>
                  <a:lnTo>
                    <a:pt x="2880" y="413"/>
                  </a:lnTo>
                  <a:lnTo>
                    <a:pt x="2878" y="408"/>
                  </a:lnTo>
                  <a:lnTo>
                    <a:pt x="2878" y="403"/>
                  </a:lnTo>
                  <a:lnTo>
                    <a:pt x="2878" y="397"/>
                  </a:lnTo>
                  <a:lnTo>
                    <a:pt x="2878" y="397"/>
                  </a:lnTo>
                  <a:lnTo>
                    <a:pt x="2879" y="399"/>
                  </a:lnTo>
                  <a:lnTo>
                    <a:pt x="2882" y="401"/>
                  </a:lnTo>
                  <a:lnTo>
                    <a:pt x="2883" y="404"/>
                  </a:lnTo>
                  <a:lnTo>
                    <a:pt x="2884" y="407"/>
                  </a:lnTo>
                  <a:lnTo>
                    <a:pt x="2887" y="408"/>
                  </a:lnTo>
                  <a:lnTo>
                    <a:pt x="2888" y="409"/>
                  </a:lnTo>
                  <a:lnTo>
                    <a:pt x="2890" y="408"/>
                  </a:lnTo>
                  <a:lnTo>
                    <a:pt x="2890" y="404"/>
                  </a:lnTo>
                  <a:lnTo>
                    <a:pt x="2890" y="401"/>
                  </a:lnTo>
                  <a:lnTo>
                    <a:pt x="2890" y="397"/>
                  </a:lnTo>
                  <a:lnTo>
                    <a:pt x="2890" y="393"/>
                  </a:lnTo>
                  <a:lnTo>
                    <a:pt x="2890" y="389"/>
                  </a:lnTo>
                  <a:lnTo>
                    <a:pt x="2892" y="387"/>
                  </a:lnTo>
                  <a:lnTo>
                    <a:pt x="2892" y="385"/>
                  </a:lnTo>
                  <a:lnTo>
                    <a:pt x="2892" y="383"/>
                  </a:lnTo>
                  <a:lnTo>
                    <a:pt x="2892" y="382"/>
                  </a:lnTo>
                  <a:lnTo>
                    <a:pt x="2890" y="380"/>
                  </a:lnTo>
                  <a:lnTo>
                    <a:pt x="2890" y="377"/>
                  </a:lnTo>
                  <a:lnTo>
                    <a:pt x="2889" y="375"/>
                  </a:lnTo>
                  <a:lnTo>
                    <a:pt x="2889" y="372"/>
                  </a:lnTo>
                  <a:lnTo>
                    <a:pt x="2888" y="368"/>
                  </a:lnTo>
                  <a:lnTo>
                    <a:pt x="2888" y="366"/>
                  </a:lnTo>
                  <a:lnTo>
                    <a:pt x="2888" y="363"/>
                  </a:lnTo>
                  <a:lnTo>
                    <a:pt x="2888" y="361"/>
                  </a:lnTo>
                  <a:lnTo>
                    <a:pt x="2888" y="358"/>
                  </a:lnTo>
                  <a:lnTo>
                    <a:pt x="2887" y="357"/>
                  </a:lnTo>
                  <a:lnTo>
                    <a:pt x="2887" y="356"/>
                  </a:lnTo>
                  <a:lnTo>
                    <a:pt x="2884" y="355"/>
                  </a:lnTo>
                  <a:lnTo>
                    <a:pt x="2883" y="355"/>
                  </a:lnTo>
                  <a:lnTo>
                    <a:pt x="2882" y="356"/>
                  </a:lnTo>
                  <a:lnTo>
                    <a:pt x="2880" y="356"/>
                  </a:lnTo>
                  <a:lnTo>
                    <a:pt x="2879" y="357"/>
                  </a:lnTo>
                  <a:lnTo>
                    <a:pt x="2878" y="358"/>
                  </a:lnTo>
                  <a:lnTo>
                    <a:pt x="2877" y="358"/>
                  </a:lnTo>
                  <a:lnTo>
                    <a:pt x="2875" y="357"/>
                  </a:lnTo>
                  <a:lnTo>
                    <a:pt x="2873" y="355"/>
                  </a:lnTo>
                  <a:lnTo>
                    <a:pt x="2873" y="352"/>
                  </a:lnTo>
                  <a:lnTo>
                    <a:pt x="2873" y="350"/>
                  </a:lnTo>
                  <a:lnTo>
                    <a:pt x="2874" y="347"/>
                  </a:lnTo>
                  <a:lnTo>
                    <a:pt x="2875" y="346"/>
                  </a:lnTo>
                  <a:lnTo>
                    <a:pt x="2875" y="342"/>
                  </a:lnTo>
                  <a:lnTo>
                    <a:pt x="2878" y="340"/>
                  </a:lnTo>
                  <a:lnTo>
                    <a:pt x="2877" y="337"/>
                  </a:lnTo>
                  <a:lnTo>
                    <a:pt x="2877" y="335"/>
                  </a:lnTo>
                  <a:lnTo>
                    <a:pt x="2875" y="332"/>
                  </a:lnTo>
                  <a:lnTo>
                    <a:pt x="2875" y="329"/>
                  </a:lnTo>
                  <a:lnTo>
                    <a:pt x="2874" y="326"/>
                  </a:lnTo>
                  <a:lnTo>
                    <a:pt x="2874" y="324"/>
                  </a:lnTo>
                  <a:lnTo>
                    <a:pt x="2873" y="324"/>
                  </a:lnTo>
                  <a:lnTo>
                    <a:pt x="2872" y="324"/>
                  </a:lnTo>
                  <a:lnTo>
                    <a:pt x="2870" y="322"/>
                  </a:lnTo>
                  <a:lnTo>
                    <a:pt x="2869" y="322"/>
                  </a:lnTo>
                  <a:lnTo>
                    <a:pt x="2868" y="321"/>
                  </a:lnTo>
                  <a:lnTo>
                    <a:pt x="2868" y="319"/>
                  </a:lnTo>
                  <a:lnTo>
                    <a:pt x="2868" y="315"/>
                  </a:lnTo>
                  <a:lnTo>
                    <a:pt x="2868" y="312"/>
                  </a:lnTo>
                  <a:lnTo>
                    <a:pt x="2869" y="309"/>
                  </a:lnTo>
                  <a:lnTo>
                    <a:pt x="2869" y="306"/>
                  </a:lnTo>
                  <a:lnTo>
                    <a:pt x="2870" y="305"/>
                  </a:lnTo>
                  <a:lnTo>
                    <a:pt x="2868" y="302"/>
                  </a:lnTo>
                  <a:lnTo>
                    <a:pt x="2865" y="302"/>
                  </a:lnTo>
                  <a:lnTo>
                    <a:pt x="2865" y="302"/>
                  </a:lnTo>
                  <a:lnTo>
                    <a:pt x="2863" y="300"/>
                  </a:lnTo>
                  <a:lnTo>
                    <a:pt x="2862" y="299"/>
                  </a:lnTo>
                  <a:lnTo>
                    <a:pt x="2862" y="295"/>
                  </a:lnTo>
                  <a:lnTo>
                    <a:pt x="2862" y="292"/>
                  </a:lnTo>
                  <a:lnTo>
                    <a:pt x="2863" y="290"/>
                  </a:lnTo>
                  <a:lnTo>
                    <a:pt x="2864" y="287"/>
                  </a:lnTo>
                  <a:lnTo>
                    <a:pt x="2865" y="286"/>
                  </a:lnTo>
                  <a:lnTo>
                    <a:pt x="2865" y="283"/>
                  </a:lnTo>
                  <a:lnTo>
                    <a:pt x="2864" y="281"/>
                  </a:lnTo>
                  <a:lnTo>
                    <a:pt x="2864" y="280"/>
                  </a:lnTo>
                  <a:lnTo>
                    <a:pt x="2863" y="278"/>
                  </a:lnTo>
                  <a:lnTo>
                    <a:pt x="2863" y="276"/>
                  </a:lnTo>
                  <a:lnTo>
                    <a:pt x="2863" y="273"/>
                  </a:lnTo>
                  <a:lnTo>
                    <a:pt x="2864" y="270"/>
                  </a:lnTo>
                  <a:lnTo>
                    <a:pt x="2864" y="268"/>
                  </a:lnTo>
                  <a:lnTo>
                    <a:pt x="2865" y="265"/>
                  </a:lnTo>
                  <a:lnTo>
                    <a:pt x="2865" y="261"/>
                  </a:lnTo>
                  <a:lnTo>
                    <a:pt x="2867" y="256"/>
                  </a:lnTo>
                  <a:lnTo>
                    <a:pt x="2867" y="251"/>
                  </a:lnTo>
                  <a:lnTo>
                    <a:pt x="2868" y="246"/>
                  </a:lnTo>
                  <a:lnTo>
                    <a:pt x="2868" y="240"/>
                  </a:lnTo>
                  <a:lnTo>
                    <a:pt x="2870" y="232"/>
                  </a:lnTo>
                  <a:lnTo>
                    <a:pt x="2873" y="225"/>
                  </a:lnTo>
                  <a:lnTo>
                    <a:pt x="2874" y="228"/>
                  </a:lnTo>
                  <a:lnTo>
                    <a:pt x="2877" y="230"/>
                  </a:lnTo>
                  <a:lnTo>
                    <a:pt x="2878" y="230"/>
                  </a:lnTo>
                  <a:lnTo>
                    <a:pt x="2879" y="229"/>
                  </a:lnTo>
                  <a:lnTo>
                    <a:pt x="2882" y="228"/>
                  </a:lnTo>
                  <a:lnTo>
                    <a:pt x="2883" y="227"/>
                  </a:lnTo>
                  <a:lnTo>
                    <a:pt x="2884" y="225"/>
                  </a:lnTo>
                  <a:lnTo>
                    <a:pt x="2885" y="224"/>
                  </a:lnTo>
                  <a:lnTo>
                    <a:pt x="2887" y="224"/>
                  </a:lnTo>
                  <a:close/>
                  <a:moveTo>
                    <a:pt x="3178" y="149"/>
                  </a:moveTo>
                  <a:lnTo>
                    <a:pt x="3176" y="151"/>
                  </a:lnTo>
                  <a:lnTo>
                    <a:pt x="3176" y="154"/>
                  </a:lnTo>
                  <a:lnTo>
                    <a:pt x="3177" y="161"/>
                  </a:lnTo>
                  <a:lnTo>
                    <a:pt x="3178" y="167"/>
                  </a:lnTo>
                  <a:lnTo>
                    <a:pt x="3178" y="173"/>
                  </a:lnTo>
                  <a:lnTo>
                    <a:pt x="3181" y="178"/>
                  </a:lnTo>
                  <a:lnTo>
                    <a:pt x="3183" y="183"/>
                  </a:lnTo>
                  <a:lnTo>
                    <a:pt x="3184" y="189"/>
                  </a:lnTo>
                  <a:lnTo>
                    <a:pt x="3186" y="193"/>
                  </a:lnTo>
                  <a:lnTo>
                    <a:pt x="3186" y="197"/>
                  </a:lnTo>
                  <a:lnTo>
                    <a:pt x="3186" y="200"/>
                  </a:lnTo>
                  <a:lnTo>
                    <a:pt x="3187" y="204"/>
                  </a:lnTo>
                  <a:lnTo>
                    <a:pt x="3188" y="207"/>
                  </a:lnTo>
                  <a:lnTo>
                    <a:pt x="3189" y="207"/>
                  </a:lnTo>
                  <a:lnTo>
                    <a:pt x="3192" y="207"/>
                  </a:lnTo>
                  <a:lnTo>
                    <a:pt x="3193" y="205"/>
                  </a:lnTo>
                  <a:lnTo>
                    <a:pt x="3194" y="203"/>
                  </a:lnTo>
                  <a:lnTo>
                    <a:pt x="3194" y="202"/>
                  </a:lnTo>
                  <a:lnTo>
                    <a:pt x="3194" y="199"/>
                  </a:lnTo>
                  <a:lnTo>
                    <a:pt x="3194" y="197"/>
                  </a:lnTo>
                  <a:lnTo>
                    <a:pt x="3196" y="194"/>
                  </a:lnTo>
                  <a:lnTo>
                    <a:pt x="3197" y="192"/>
                  </a:lnTo>
                  <a:lnTo>
                    <a:pt x="3197" y="183"/>
                  </a:lnTo>
                  <a:lnTo>
                    <a:pt x="3198" y="182"/>
                  </a:lnTo>
                  <a:lnTo>
                    <a:pt x="3198" y="179"/>
                  </a:lnTo>
                  <a:lnTo>
                    <a:pt x="3198" y="177"/>
                  </a:lnTo>
                  <a:lnTo>
                    <a:pt x="3198" y="174"/>
                  </a:lnTo>
                  <a:lnTo>
                    <a:pt x="3197" y="172"/>
                  </a:lnTo>
                  <a:lnTo>
                    <a:pt x="3197" y="171"/>
                  </a:lnTo>
                  <a:lnTo>
                    <a:pt x="3194" y="169"/>
                  </a:lnTo>
                  <a:lnTo>
                    <a:pt x="3193" y="168"/>
                  </a:lnTo>
                  <a:lnTo>
                    <a:pt x="3191" y="166"/>
                  </a:lnTo>
                  <a:lnTo>
                    <a:pt x="3189" y="163"/>
                  </a:lnTo>
                  <a:lnTo>
                    <a:pt x="3189" y="161"/>
                  </a:lnTo>
                  <a:lnTo>
                    <a:pt x="3189" y="158"/>
                  </a:lnTo>
                  <a:lnTo>
                    <a:pt x="3188" y="154"/>
                  </a:lnTo>
                  <a:lnTo>
                    <a:pt x="3187" y="152"/>
                  </a:lnTo>
                  <a:lnTo>
                    <a:pt x="3184" y="152"/>
                  </a:lnTo>
                  <a:lnTo>
                    <a:pt x="3182" y="151"/>
                  </a:lnTo>
                  <a:lnTo>
                    <a:pt x="3178" y="149"/>
                  </a:lnTo>
                  <a:close/>
                  <a:moveTo>
                    <a:pt x="829" y="135"/>
                  </a:moveTo>
                  <a:lnTo>
                    <a:pt x="826" y="136"/>
                  </a:lnTo>
                  <a:lnTo>
                    <a:pt x="824" y="137"/>
                  </a:lnTo>
                  <a:lnTo>
                    <a:pt x="821" y="142"/>
                  </a:lnTo>
                  <a:lnTo>
                    <a:pt x="815" y="152"/>
                  </a:lnTo>
                  <a:lnTo>
                    <a:pt x="806" y="159"/>
                  </a:lnTo>
                  <a:lnTo>
                    <a:pt x="800" y="168"/>
                  </a:lnTo>
                  <a:lnTo>
                    <a:pt x="795" y="178"/>
                  </a:lnTo>
                  <a:lnTo>
                    <a:pt x="795" y="182"/>
                  </a:lnTo>
                  <a:lnTo>
                    <a:pt x="795" y="184"/>
                  </a:lnTo>
                  <a:lnTo>
                    <a:pt x="796" y="186"/>
                  </a:lnTo>
                  <a:lnTo>
                    <a:pt x="796" y="186"/>
                  </a:lnTo>
                  <a:lnTo>
                    <a:pt x="798" y="184"/>
                  </a:lnTo>
                  <a:lnTo>
                    <a:pt x="800" y="183"/>
                  </a:lnTo>
                  <a:lnTo>
                    <a:pt x="801" y="181"/>
                  </a:lnTo>
                  <a:lnTo>
                    <a:pt x="803" y="179"/>
                  </a:lnTo>
                  <a:lnTo>
                    <a:pt x="804" y="177"/>
                  </a:lnTo>
                  <a:lnTo>
                    <a:pt x="805" y="174"/>
                  </a:lnTo>
                  <a:lnTo>
                    <a:pt x="806" y="173"/>
                  </a:lnTo>
                  <a:lnTo>
                    <a:pt x="811" y="168"/>
                  </a:lnTo>
                  <a:lnTo>
                    <a:pt x="818" y="167"/>
                  </a:lnTo>
                  <a:lnTo>
                    <a:pt x="825" y="166"/>
                  </a:lnTo>
                  <a:lnTo>
                    <a:pt x="830" y="164"/>
                  </a:lnTo>
                  <a:lnTo>
                    <a:pt x="835" y="159"/>
                  </a:lnTo>
                  <a:lnTo>
                    <a:pt x="836" y="156"/>
                  </a:lnTo>
                  <a:lnTo>
                    <a:pt x="837" y="152"/>
                  </a:lnTo>
                  <a:lnTo>
                    <a:pt x="837" y="148"/>
                  </a:lnTo>
                  <a:lnTo>
                    <a:pt x="836" y="144"/>
                  </a:lnTo>
                  <a:lnTo>
                    <a:pt x="835" y="141"/>
                  </a:lnTo>
                  <a:lnTo>
                    <a:pt x="834" y="137"/>
                  </a:lnTo>
                  <a:lnTo>
                    <a:pt x="831" y="136"/>
                  </a:lnTo>
                  <a:lnTo>
                    <a:pt x="829" y="135"/>
                  </a:lnTo>
                  <a:close/>
                  <a:moveTo>
                    <a:pt x="3207" y="123"/>
                  </a:moveTo>
                  <a:lnTo>
                    <a:pt x="3206" y="125"/>
                  </a:lnTo>
                  <a:lnTo>
                    <a:pt x="3204" y="126"/>
                  </a:lnTo>
                  <a:lnTo>
                    <a:pt x="3204" y="142"/>
                  </a:lnTo>
                  <a:lnTo>
                    <a:pt x="3204" y="144"/>
                  </a:lnTo>
                  <a:lnTo>
                    <a:pt x="3206" y="147"/>
                  </a:lnTo>
                  <a:lnTo>
                    <a:pt x="3206" y="149"/>
                  </a:lnTo>
                  <a:lnTo>
                    <a:pt x="3207" y="152"/>
                  </a:lnTo>
                  <a:lnTo>
                    <a:pt x="3208" y="156"/>
                  </a:lnTo>
                  <a:lnTo>
                    <a:pt x="3209" y="159"/>
                  </a:lnTo>
                  <a:lnTo>
                    <a:pt x="3211" y="162"/>
                  </a:lnTo>
                  <a:lnTo>
                    <a:pt x="3213" y="166"/>
                  </a:lnTo>
                  <a:lnTo>
                    <a:pt x="3214" y="169"/>
                  </a:lnTo>
                  <a:lnTo>
                    <a:pt x="3216" y="172"/>
                  </a:lnTo>
                  <a:lnTo>
                    <a:pt x="3217" y="174"/>
                  </a:lnTo>
                  <a:lnTo>
                    <a:pt x="3218" y="178"/>
                  </a:lnTo>
                  <a:lnTo>
                    <a:pt x="3218" y="178"/>
                  </a:lnTo>
                  <a:lnTo>
                    <a:pt x="3218" y="177"/>
                  </a:lnTo>
                  <a:lnTo>
                    <a:pt x="3219" y="177"/>
                  </a:lnTo>
                  <a:lnTo>
                    <a:pt x="3221" y="176"/>
                  </a:lnTo>
                  <a:lnTo>
                    <a:pt x="3219" y="171"/>
                  </a:lnTo>
                  <a:lnTo>
                    <a:pt x="3218" y="166"/>
                  </a:lnTo>
                  <a:lnTo>
                    <a:pt x="3218" y="161"/>
                  </a:lnTo>
                  <a:lnTo>
                    <a:pt x="3216" y="154"/>
                  </a:lnTo>
                  <a:lnTo>
                    <a:pt x="3216" y="149"/>
                  </a:lnTo>
                  <a:lnTo>
                    <a:pt x="3216" y="144"/>
                  </a:lnTo>
                  <a:lnTo>
                    <a:pt x="3214" y="142"/>
                  </a:lnTo>
                  <a:lnTo>
                    <a:pt x="3213" y="140"/>
                  </a:lnTo>
                  <a:lnTo>
                    <a:pt x="3212" y="136"/>
                  </a:lnTo>
                  <a:lnTo>
                    <a:pt x="3212" y="133"/>
                  </a:lnTo>
                  <a:lnTo>
                    <a:pt x="3211" y="130"/>
                  </a:lnTo>
                  <a:lnTo>
                    <a:pt x="3209" y="127"/>
                  </a:lnTo>
                  <a:lnTo>
                    <a:pt x="3208" y="125"/>
                  </a:lnTo>
                  <a:lnTo>
                    <a:pt x="3207" y="123"/>
                  </a:lnTo>
                  <a:close/>
                  <a:moveTo>
                    <a:pt x="69" y="0"/>
                  </a:moveTo>
                  <a:lnTo>
                    <a:pt x="71" y="0"/>
                  </a:lnTo>
                  <a:lnTo>
                    <a:pt x="71" y="3"/>
                  </a:lnTo>
                  <a:lnTo>
                    <a:pt x="90" y="3"/>
                  </a:lnTo>
                  <a:lnTo>
                    <a:pt x="142" y="9"/>
                  </a:lnTo>
                  <a:lnTo>
                    <a:pt x="197" y="23"/>
                  </a:lnTo>
                  <a:lnTo>
                    <a:pt x="252" y="43"/>
                  </a:lnTo>
                  <a:lnTo>
                    <a:pt x="310" y="69"/>
                  </a:lnTo>
                  <a:lnTo>
                    <a:pt x="370" y="100"/>
                  </a:lnTo>
                  <a:lnTo>
                    <a:pt x="434" y="137"/>
                  </a:lnTo>
                  <a:lnTo>
                    <a:pt x="500" y="178"/>
                  </a:lnTo>
                  <a:lnTo>
                    <a:pt x="572" y="224"/>
                  </a:lnTo>
                  <a:lnTo>
                    <a:pt x="647" y="274"/>
                  </a:lnTo>
                  <a:lnTo>
                    <a:pt x="727" y="327"/>
                  </a:lnTo>
                  <a:lnTo>
                    <a:pt x="811" y="381"/>
                  </a:lnTo>
                  <a:lnTo>
                    <a:pt x="898" y="437"/>
                  </a:lnTo>
                  <a:lnTo>
                    <a:pt x="991" y="491"/>
                  </a:lnTo>
                  <a:lnTo>
                    <a:pt x="1085" y="545"/>
                  </a:lnTo>
                  <a:lnTo>
                    <a:pt x="1171" y="590"/>
                  </a:lnTo>
                  <a:lnTo>
                    <a:pt x="1258" y="632"/>
                  </a:lnTo>
                  <a:lnTo>
                    <a:pt x="1255" y="633"/>
                  </a:lnTo>
                  <a:lnTo>
                    <a:pt x="1250" y="636"/>
                  </a:lnTo>
                  <a:lnTo>
                    <a:pt x="1246" y="637"/>
                  </a:lnTo>
                  <a:lnTo>
                    <a:pt x="1244" y="641"/>
                  </a:lnTo>
                  <a:lnTo>
                    <a:pt x="1240" y="643"/>
                  </a:lnTo>
                  <a:lnTo>
                    <a:pt x="1236" y="646"/>
                  </a:lnTo>
                  <a:lnTo>
                    <a:pt x="1231" y="649"/>
                  </a:lnTo>
                  <a:lnTo>
                    <a:pt x="1225" y="651"/>
                  </a:lnTo>
                  <a:lnTo>
                    <a:pt x="1220" y="654"/>
                  </a:lnTo>
                  <a:lnTo>
                    <a:pt x="1216" y="658"/>
                  </a:lnTo>
                  <a:lnTo>
                    <a:pt x="1216" y="661"/>
                  </a:lnTo>
                  <a:lnTo>
                    <a:pt x="1217" y="661"/>
                  </a:lnTo>
                  <a:lnTo>
                    <a:pt x="1220" y="662"/>
                  </a:lnTo>
                  <a:lnTo>
                    <a:pt x="1222" y="662"/>
                  </a:lnTo>
                  <a:lnTo>
                    <a:pt x="1226" y="662"/>
                  </a:lnTo>
                  <a:lnTo>
                    <a:pt x="1229" y="662"/>
                  </a:lnTo>
                  <a:lnTo>
                    <a:pt x="1231" y="662"/>
                  </a:lnTo>
                  <a:lnTo>
                    <a:pt x="1234" y="662"/>
                  </a:lnTo>
                  <a:lnTo>
                    <a:pt x="1234" y="662"/>
                  </a:lnTo>
                  <a:lnTo>
                    <a:pt x="1237" y="661"/>
                  </a:lnTo>
                  <a:lnTo>
                    <a:pt x="1241" y="661"/>
                  </a:lnTo>
                  <a:lnTo>
                    <a:pt x="1244" y="659"/>
                  </a:lnTo>
                  <a:lnTo>
                    <a:pt x="1247" y="658"/>
                  </a:lnTo>
                  <a:lnTo>
                    <a:pt x="1250" y="659"/>
                  </a:lnTo>
                  <a:lnTo>
                    <a:pt x="1251" y="661"/>
                  </a:lnTo>
                  <a:lnTo>
                    <a:pt x="1252" y="662"/>
                  </a:lnTo>
                  <a:lnTo>
                    <a:pt x="1254" y="663"/>
                  </a:lnTo>
                  <a:lnTo>
                    <a:pt x="1254" y="663"/>
                  </a:lnTo>
                  <a:lnTo>
                    <a:pt x="1255" y="664"/>
                  </a:lnTo>
                  <a:lnTo>
                    <a:pt x="1266" y="662"/>
                  </a:lnTo>
                  <a:lnTo>
                    <a:pt x="1277" y="657"/>
                  </a:lnTo>
                  <a:lnTo>
                    <a:pt x="1286" y="651"/>
                  </a:lnTo>
                  <a:lnTo>
                    <a:pt x="1288" y="651"/>
                  </a:lnTo>
                  <a:lnTo>
                    <a:pt x="1291" y="649"/>
                  </a:lnTo>
                  <a:lnTo>
                    <a:pt x="1293" y="648"/>
                  </a:lnTo>
                  <a:lnTo>
                    <a:pt x="1303" y="652"/>
                  </a:lnTo>
                  <a:lnTo>
                    <a:pt x="1315" y="656"/>
                  </a:lnTo>
                  <a:lnTo>
                    <a:pt x="1313" y="654"/>
                  </a:lnTo>
                  <a:lnTo>
                    <a:pt x="1313" y="654"/>
                  </a:lnTo>
                  <a:lnTo>
                    <a:pt x="1313" y="652"/>
                  </a:lnTo>
                  <a:lnTo>
                    <a:pt x="1318" y="653"/>
                  </a:lnTo>
                  <a:lnTo>
                    <a:pt x="1318" y="656"/>
                  </a:lnTo>
                  <a:lnTo>
                    <a:pt x="1320" y="656"/>
                  </a:lnTo>
                  <a:lnTo>
                    <a:pt x="1321" y="657"/>
                  </a:lnTo>
                  <a:lnTo>
                    <a:pt x="1323" y="658"/>
                  </a:lnTo>
                  <a:lnTo>
                    <a:pt x="1326" y="661"/>
                  </a:lnTo>
                  <a:lnTo>
                    <a:pt x="1328" y="663"/>
                  </a:lnTo>
                  <a:lnTo>
                    <a:pt x="1331" y="664"/>
                  </a:lnTo>
                  <a:lnTo>
                    <a:pt x="1333" y="666"/>
                  </a:lnTo>
                  <a:lnTo>
                    <a:pt x="1336" y="667"/>
                  </a:lnTo>
                  <a:lnTo>
                    <a:pt x="1344" y="667"/>
                  </a:lnTo>
                  <a:lnTo>
                    <a:pt x="1348" y="668"/>
                  </a:lnTo>
                  <a:lnTo>
                    <a:pt x="1344" y="671"/>
                  </a:lnTo>
                  <a:lnTo>
                    <a:pt x="1388" y="690"/>
                  </a:lnTo>
                  <a:lnTo>
                    <a:pt x="1383" y="690"/>
                  </a:lnTo>
                  <a:lnTo>
                    <a:pt x="1382" y="690"/>
                  </a:lnTo>
                  <a:lnTo>
                    <a:pt x="1379" y="689"/>
                  </a:lnTo>
                  <a:lnTo>
                    <a:pt x="1377" y="689"/>
                  </a:lnTo>
                  <a:lnTo>
                    <a:pt x="1374" y="689"/>
                  </a:lnTo>
                  <a:lnTo>
                    <a:pt x="1372" y="690"/>
                  </a:lnTo>
                  <a:lnTo>
                    <a:pt x="1369" y="690"/>
                  </a:lnTo>
                  <a:lnTo>
                    <a:pt x="1368" y="693"/>
                  </a:lnTo>
                  <a:lnTo>
                    <a:pt x="1364" y="692"/>
                  </a:lnTo>
                  <a:lnTo>
                    <a:pt x="1359" y="694"/>
                  </a:lnTo>
                  <a:lnTo>
                    <a:pt x="1352" y="699"/>
                  </a:lnTo>
                  <a:lnTo>
                    <a:pt x="1346" y="704"/>
                  </a:lnTo>
                  <a:lnTo>
                    <a:pt x="1339" y="710"/>
                  </a:lnTo>
                  <a:lnTo>
                    <a:pt x="1336" y="714"/>
                  </a:lnTo>
                  <a:lnTo>
                    <a:pt x="1334" y="719"/>
                  </a:lnTo>
                  <a:lnTo>
                    <a:pt x="1334" y="727"/>
                  </a:lnTo>
                  <a:lnTo>
                    <a:pt x="1333" y="734"/>
                  </a:lnTo>
                  <a:lnTo>
                    <a:pt x="1333" y="738"/>
                  </a:lnTo>
                  <a:lnTo>
                    <a:pt x="1332" y="740"/>
                  </a:lnTo>
                  <a:lnTo>
                    <a:pt x="1331" y="743"/>
                  </a:lnTo>
                  <a:lnTo>
                    <a:pt x="1330" y="745"/>
                  </a:lnTo>
                  <a:lnTo>
                    <a:pt x="1327" y="748"/>
                  </a:lnTo>
                  <a:lnTo>
                    <a:pt x="1326" y="750"/>
                  </a:lnTo>
                  <a:lnTo>
                    <a:pt x="1318" y="768"/>
                  </a:lnTo>
                  <a:lnTo>
                    <a:pt x="1316" y="785"/>
                  </a:lnTo>
                  <a:lnTo>
                    <a:pt x="1318" y="802"/>
                  </a:lnTo>
                  <a:lnTo>
                    <a:pt x="1320" y="806"/>
                  </a:lnTo>
                  <a:lnTo>
                    <a:pt x="1321" y="814"/>
                  </a:lnTo>
                  <a:lnTo>
                    <a:pt x="1323" y="822"/>
                  </a:lnTo>
                  <a:lnTo>
                    <a:pt x="1326" y="830"/>
                  </a:lnTo>
                  <a:lnTo>
                    <a:pt x="1330" y="835"/>
                  </a:lnTo>
                  <a:lnTo>
                    <a:pt x="1333" y="833"/>
                  </a:lnTo>
                  <a:lnTo>
                    <a:pt x="1336" y="831"/>
                  </a:lnTo>
                  <a:lnTo>
                    <a:pt x="1338" y="827"/>
                  </a:lnTo>
                  <a:lnTo>
                    <a:pt x="1339" y="822"/>
                  </a:lnTo>
                  <a:lnTo>
                    <a:pt x="1342" y="819"/>
                  </a:lnTo>
                  <a:lnTo>
                    <a:pt x="1343" y="816"/>
                  </a:lnTo>
                  <a:lnTo>
                    <a:pt x="1346" y="815"/>
                  </a:lnTo>
                  <a:lnTo>
                    <a:pt x="1348" y="814"/>
                  </a:lnTo>
                  <a:lnTo>
                    <a:pt x="1349" y="812"/>
                  </a:lnTo>
                  <a:lnTo>
                    <a:pt x="1352" y="810"/>
                  </a:lnTo>
                  <a:lnTo>
                    <a:pt x="1352" y="807"/>
                  </a:lnTo>
                  <a:lnTo>
                    <a:pt x="1353" y="796"/>
                  </a:lnTo>
                  <a:lnTo>
                    <a:pt x="1349" y="784"/>
                  </a:lnTo>
                  <a:lnTo>
                    <a:pt x="1348" y="769"/>
                  </a:lnTo>
                  <a:lnTo>
                    <a:pt x="1349" y="755"/>
                  </a:lnTo>
                  <a:lnTo>
                    <a:pt x="1351" y="748"/>
                  </a:lnTo>
                  <a:lnTo>
                    <a:pt x="1353" y="740"/>
                  </a:lnTo>
                  <a:lnTo>
                    <a:pt x="1356" y="733"/>
                  </a:lnTo>
                  <a:lnTo>
                    <a:pt x="1359" y="727"/>
                  </a:lnTo>
                  <a:lnTo>
                    <a:pt x="1363" y="725"/>
                  </a:lnTo>
                  <a:lnTo>
                    <a:pt x="1367" y="725"/>
                  </a:lnTo>
                  <a:lnTo>
                    <a:pt x="1371" y="725"/>
                  </a:lnTo>
                  <a:lnTo>
                    <a:pt x="1374" y="725"/>
                  </a:lnTo>
                  <a:lnTo>
                    <a:pt x="1378" y="724"/>
                  </a:lnTo>
                  <a:lnTo>
                    <a:pt x="1381" y="719"/>
                  </a:lnTo>
                  <a:lnTo>
                    <a:pt x="1384" y="712"/>
                  </a:lnTo>
                  <a:lnTo>
                    <a:pt x="1388" y="704"/>
                  </a:lnTo>
                  <a:lnTo>
                    <a:pt x="1392" y="699"/>
                  </a:lnTo>
                  <a:lnTo>
                    <a:pt x="1398" y="695"/>
                  </a:lnTo>
                  <a:lnTo>
                    <a:pt x="1404" y="695"/>
                  </a:lnTo>
                  <a:lnTo>
                    <a:pt x="1409" y="699"/>
                  </a:lnTo>
                  <a:lnTo>
                    <a:pt x="1414" y="704"/>
                  </a:lnTo>
                  <a:lnTo>
                    <a:pt x="1418" y="712"/>
                  </a:lnTo>
                  <a:lnTo>
                    <a:pt x="1423" y="717"/>
                  </a:lnTo>
                  <a:lnTo>
                    <a:pt x="1425" y="718"/>
                  </a:lnTo>
                  <a:lnTo>
                    <a:pt x="1428" y="719"/>
                  </a:lnTo>
                  <a:lnTo>
                    <a:pt x="1430" y="722"/>
                  </a:lnTo>
                  <a:lnTo>
                    <a:pt x="1433" y="723"/>
                  </a:lnTo>
                  <a:lnTo>
                    <a:pt x="1434" y="724"/>
                  </a:lnTo>
                  <a:lnTo>
                    <a:pt x="1435" y="727"/>
                  </a:lnTo>
                  <a:lnTo>
                    <a:pt x="1437" y="729"/>
                  </a:lnTo>
                  <a:lnTo>
                    <a:pt x="1435" y="738"/>
                  </a:lnTo>
                  <a:lnTo>
                    <a:pt x="1433" y="746"/>
                  </a:lnTo>
                  <a:lnTo>
                    <a:pt x="1433" y="754"/>
                  </a:lnTo>
                  <a:lnTo>
                    <a:pt x="1437" y="760"/>
                  </a:lnTo>
                  <a:lnTo>
                    <a:pt x="1438" y="763"/>
                  </a:lnTo>
                  <a:lnTo>
                    <a:pt x="1442" y="763"/>
                  </a:lnTo>
                  <a:lnTo>
                    <a:pt x="1444" y="764"/>
                  </a:lnTo>
                  <a:lnTo>
                    <a:pt x="1447" y="764"/>
                  </a:lnTo>
                  <a:lnTo>
                    <a:pt x="1449" y="764"/>
                  </a:lnTo>
                  <a:lnTo>
                    <a:pt x="1450" y="766"/>
                  </a:lnTo>
                  <a:lnTo>
                    <a:pt x="1452" y="769"/>
                  </a:lnTo>
                  <a:lnTo>
                    <a:pt x="1454" y="771"/>
                  </a:lnTo>
                  <a:lnTo>
                    <a:pt x="1455" y="774"/>
                  </a:lnTo>
                  <a:lnTo>
                    <a:pt x="1457" y="776"/>
                  </a:lnTo>
                  <a:lnTo>
                    <a:pt x="1458" y="780"/>
                  </a:lnTo>
                  <a:lnTo>
                    <a:pt x="1460" y="782"/>
                  </a:lnTo>
                  <a:lnTo>
                    <a:pt x="1462" y="784"/>
                  </a:lnTo>
                  <a:lnTo>
                    <a:pt x="1465" y="784"/>
                  </a:lnTo>
                  <a:lnTo>
                    <a:pt x="1468" y="784"/>
                  </a:lnTo>
                  <a:lnTo>
                    <a:pt x="1469" y="779"/>
                  </a:lnTo>
                  <a:lnTo>
                    <a:pt x="1469" y="770"/>
                  </a:lnTo>
                  <a:lnTo>
                    <a:pt x="1469" y="761"/>
                  </a:lnTo>
                  <a:lnTo>
                    <a:pt x="1469" y="751"/>
                  </a:lnTo>
                  <a:lnTo>
                    <a:pt x="1468" y="744"/>
                  </a:lnTo>
                  <a:lnTo>
                    <a:pt x="1468" y="740"/>
                  </a:lnTo>
                  <a:lnTo>
                    <a:pt x="1468" y="738"/>
                  </a:lnTo>
                  <a:lnTo>
                    <a:pt x="1469" y="735"/>
                  </a:lnTo>
                  <a:lnTo>
                    <a:pt x="1469" y="733"/>
                  </a:lnTo>
                  <a:lnTo>
                    <a:pt x="1470" y="729"/>
                  </a:lnTo>
                  <a:lnTo>
                    <a:pt x="1472" y="727"/>
                  </a:lnTo>
                  <a:lnTo>
                    <a:pt x="1472" y="723"/>
                  </a:lnTo>
                  <a:lnTo>
                    <a:pt x="1473" y="722"/>
                  </a:lnTo>
                  <a:lnTo>
                    <a:pt x="1474" y="720"/>
                  </a:lnTo>
                  <a:lnTo>
                    <a:pt x="1475" y="722"/>
                  </a:lnTo>
                  <a:lnTo>
                    <a:pt x="1478" y="725"/>
                  </a:lnTo>
                  <a:lnTo>
                    <a:pt x="1480" y="729"/>
                  </a:lnTo>
                  <a:lnTo>
                    <a:pt x="1483" y="731"/>
                  </a:lnTo>
                  <a:lnTo>
                    <a:pt x="1488" y="734"/>
                  </a:lnTo>
                  <a:lnTo>
                    <a:pt x="1494" y="738"/>
                  </a:lnTo>
                  <a:lnTo>
                    <a:pt x="1500" y="741"/>
                  </a:lnTo>
                  <a:lnTo>
                    <a:pt x="1505" y="743"/>
                  </a:lnTo>
                  <a:lnTo>
                    <a:pt x="1510" y="740"/>
                  </a:lnTo>
                  <a:lnTo>
                    <a:pt x="1511" y="738"/>
                  </a:lnTo>
                  <a:lnTo>
                    <a:pt x="1513" y="735"/>
                  </a:lnTo>
                  <a:lnTo>
                    <a:pt x="1513" y="734"/>
                  </a:lnTo>
                  <a:lnTo>
                    <a:pt x="1513" y="735"/>
                  </a:lnTo>
                  <a:lnTo>
                    <a:pt x="1513" y="736"/>
                  </a:lnTo>
                  <a:lnTo>
                    <a:pt x="1513" y="739"/>
                  </a:lnTo>
                  <a:lnTo>
                    <a:pt x="1536" y="749"/>
                  </a:lnTo>
                  <a:lnTo>
                    <a:pt x="1562" y="758"/>
                  </a:lnTo>
                  <a:lnTo>
                    <a:pt x="1552" y="763"/>
                  </a:lnTo>
                  <a:lnTo>
                    <a:pt x="1541" y="766"/>
                  </a:lnTo>
                  <a:lnTo>
                    <a:pt x="1533" y="769"/>
                  </a:lnTo>
                  <a:lnTo>
                    <a:pt x="1528" y="775"/>
                  </a:lnTo>
                  <a:lnTo>
                    <a:pt x="1525" y="781"/>
                  </a:lnTo>
                  <a:lnTo>
                    <a:pt x="1520" y="789"/>
                  </a:lnTo>
                  <a:lnTo>
                    <a:pt x="1514" y="794"/>
                  </a:lnTo>
                  <a:lnTo>
                    <a:pt x="1505" y="796"/>
                  </a:lnTo>
                  <a:lnTo>
                    <a:pt x="1496" y="800"/>
                  </a:lnTo>
                  <a:lnTo>
                    <a:pt x="1496" y="800"/>
                  </a:lnTo>
                  <a:lnTo>
                    <a:pt x="1494" y="799"/>
                  </a:lnTo>
                  <a:lnTo>
                    <a:pt x="1493" y="799"/>
                  </a:lnTo>
                  <a:lnTo>
                    <a:pt x="1490" y="797"/>
                  </a:lnTo>
                  <a:lnTo>
                    <a:pt x="1488" y="797"/>
                  </a:lnTo>
                  <a:lnTo>
                    <a:pt x="1486" y="797"/>
                  </a:lnTo>
                  <a:lnTo>
                    <a:pt x="1481" y="800"/>
                  </a:lnTo>
                  <a:lnTo>
                    <a:pt x="1478" y="802"/>
                  </a:lnTo>
                  <a:lnTo>
                    <a:pt x="1475" y="805"/>
                  </a:lnTo>
                  <a:lnTo>
                    <a:pt x="1468" y="811"/>
                  </a:lnTo>
                  <a:lnTo>
                    <a:pt x="1460" y="814"/>
                  </a:lnTo>
                  <a:lnTo>
                    <a:pt x="1452" y="819"/>
                  </a:lnTo>
                  <a:lnTo>
                    <a:pt x="1450" y="820"/>
                  </a:lnTo>
                  <a:lnTo>
                    <a:pt x="1448" y="821"/>
                  </a:lnTo>
                  <a:lnTo>
                    <a:pt x="1447" y="824"/>
                  </a:lnTo>
                  <a:lnTo>
                    <a:pt x="1445" y="826"/>
                  </a:lnTo>
                  <a:lnTo>
                    <a:pt x="1445" y="827"/>
                  </a:lnTo>
                  <a:lnTo>
                    <a:pt x="1447" y="830"/>
                  </a:lnTo>
                  <a:lnTo>
                    <a:pt x="1449" y="831"/>
                  </a:lnTo>
                  <a:lnTo>
                    <a:pt x="1452" y="831"/>
                  </a:lnTo>
                  <a:lnTo>
                    <a:pt x="1468" y="830"/>
                  </a:lnTo>
                  <a:lnTo>
                    <a:pt x="1485" y="826"/>
                  </a:lnTo>
                  <a:lnTo>
                    <a:pt x="1501" y="821"/>
                  </a:lnTo>
                  <a:lnTo>
                    <a:pt x="1510" y="819"/>
                  </a:lnTo>
                  <a:lnTo>
                    <a:pt x="1519" y="815"/>
                  </a:lnTo>
                  <a:lnTo>
                    <a:pt x="1528" y="809"/>
                  </a:lnTo>
                  <a:lnTo>
                    <a:pt x="1533" y="801"/>
                  </a:lnTo>
                  <a:lnTo>
                    <a:pt x="1534" y="792"/>
                  </a:lnTo>
                  <a:lnTo>
                    <a:pt x="1535" y="784"/>
                  </a:lnTo>
                  <a:lnTo>
                    <a:pt x="1541" y="780"/>
                  </a:lnTo>
                  <a:lnTo>
                    <a:pt x="1551" y="779"/>
                  </a:lnTo>
                  <a:lnTo>
                    <a:pt x="1561" y="777"/>
                  </a:lnTo>
                  <a:lnTo>
                    <a:pt x="1574" y="779"/>
                  </a:lnTo>
                  <a:lnTo>
                    <a:pt x="1585" y="779"/>
                  </a:lnTo>
                  <a:lnTo>
                    <a:pt x="1596" y="777"/>
                  </a:lnTo>
                  <a:lnTo>
                    <a:pt x="1604" y="775"/>
                  </a:lnTo>
                  <a:lnTo>
                    <a:pt x="1609" y="769"/>
                  </a:lnTo>
                  <a:lnTo>
                    <a:pt x="1609" y="773"/>
                  </a:lnTo>
                  <a:lnTo>
                    <a:pt x="1670" y="792"/>
                  </a:lnTo>
                  <a:lnTo>
                    <a:pt x="1729" y="810"/>
                  </a:lnTo>
                  <a:lnTo>
                    <a:pt x="1728" y="809"/>
                  </a:lnTo>
                  <a:lnTo>
                    <a:pt x="1728" y="806"/>
                  </a:lnTo>
                  <a:lnTo>
                    <a:pt x="1729" y="805"/>
                  </a:lnTo>
                  <a:lnTo>
                    <a:pt x="1731" y="805"/>
                  </a:lnTo>
                  <a:lnTo>
                    <a:pt x="1731" y="806"/>
                  </a:lnTo>
                  <a:lnTo>
                    <a:pt x="1732" y="807"/>
                  </a:lnTo>
                  <a:lnTo>
                    <a:pt x="1733" y="807"/>
                  </a:lnTo>
                  <a:lnTo>
                    <a:pt x="1736" y="807"/>
                  </a:lnTo>
                  <a:lnTo>
                    <a:pt x="1737" y="809"/>
                  </a:lnTo>
                  <a:lnTo>
                    <a:pt x="1738" y="810"/>
                  </a:lnTo>
                  <a:lnTo>
                    <a:pt x="1739" y="810"/>
                  </a:lnTo>
                  <a:lnTo>
                    <a:pt x="1741" y="810"/>
                  </a:lnTo>
                  <a:lnTo>
                    <a:pt x="1744" y="811"/>
                  </a:lnTo>
                  <a:lnTo>
                    <a:pt x="1748" y="811"/>
                  </a:lnTo>
                  <a:lnTo>
                    <a:pt x="1752" y="812"/>
                  </a:lnTo>
                  <a:lnTo>
                    <a:pt x="1753" y="812"/>
                  </a:lnTo>
                  <a:lnTo>
                    <a:pt x="1756" y="819"/>
                  </a:lnTo>
                  <a:lnTo>
                    <a:pt x="1754" y="822"/>
                  </a:lnTo>
                  <a:lnTo>
                    <a:pt x="1749" y="825"/>
                  </a:lnTo>
                  <a:lnTo>
                    <a:pt x="1742" y="826"/>
                  </a:lnTo>
                  <a:lnTo>
                    <a:pt x="1736" y="826"/>
                  </a:lnTo>
                  <a:lnTo>
                    <a:pt x="1731" y="828"/>
                  </a:lnTo>
                  <a:lnTo>
                    <a:pt x="1727" y="828"/>
                  </a:lnTo>
                  <a:lnTo>
                    <a:pt x="1724" y="831"/>
                  </a:lnTo>
                  <a:lnTo>
                    <a:pt x="1723" y="832"/>
                  </a:lnTo>
                  <a:lnTo>
                    <a:pt x="1721" y="835"/>
                  </a:lnTo>
                  <a:lnTo>
                    <a:pt x="1719" y="836"/>
                  </a:lnTo>
                  <a:lnTo>
                    <a:pt x="1703" y="836"/>
                  </a:lnTo>
                  <a:lnTo>
                    <a:pt x="1688" y="837"/>
                  </a:lnTo>
                  <a:lnTo>
                    <a:pt x="1672" y="836"/>
                  </a:lnTo>
                  <a:lnTo>
                    <a:pt x="1670" y="837"/>
                  </a:lnTo>
                  <a:lnTo>
                    <a:pt x="1667" y="840"/>
                  </a:lnTo>
                  <a:lnTo>
                    <a:pt x="1666" y="842"/>
                  </a:lnTo>
                  <a:lnTo>
                    <a:pt x="1666" y="845"/>
                  </a:lnTo>
                  <a:lnTo>
                    <a:pt x="1667" y="847"/>
                  </a:lnTo>
                  <a:lnTo>
                    <a:pt x="1670" y="850"/>
                  </a:lnTo>
                  <a:lnTo>
                    <a:pt x="1673" y="850"/>
                  </a:lnTo>
                  <a:lnTo>
                    <a:pt x="1680" y="848"/>
                  </a:lnTo>
                  <a:lnTo>
                    <a:pt x="1687" y="846"/>
                  </a:lnTo>
                  <a:lnTo>
                    <a:pt x="1691" y="845"/>
                  </a:lnTo>
                  <a:lnTo>
                    <a:pt x="1692" y="843"/>
                  </a:lnTo>
                  <a:lnTo>
                    <a:pt x="1695" y="843"/>
                  </a:lnTo>
                  <a:lnTo>
                    <a:pt x="1697" y="843"/>
                  </a:lnTo>
                  <a:lnTo>
                    <a:pt x="1699" y="843"/>
                  </a:lnTo>
                  <a:lnTo>
                    <a:pt x="1702" y="843"/>
                  </a:lnTo>
                  <a:lnTo>
                    <a:pt x="1703" y="845"/>
                  </a:lnTo>
                  <a:lnTo>
                    <a:pt x="1704" y="845"/>
                  </a:lnTo>
                  <a:lnTo>
                    <a:pt x="1702" y="846"/>
                  </a:lnTo>
                  <a:lnTo>
                    <a:pt x="1699" y="847"/>
                  </a:lnTo>
                  <a:lnTo>
                    <a:pt x="1697" y="848"/>
                  </a:lnTo>
                  <a:lnTo>
                    <a:pt x="1693" y="850"/>
                  </a:lnTo>
                  <a:lnTo>
                    <a:pt x="1692" y="851"/>
                  </a:lnTo>
                  <a:lnTo>
                    <a:pt x="1691" y="852"/>
                  </a:lnTo>
                  <a:lnTo>
                    <a:pt x="1681" y="855"/>
                  </a:lnTo>
                  <a:lnTo>
                    <a:pt x="1671" y="857"/>
                  </a:lnTo>
                  <a:lnTo>
                    <a:pt x="1662" y="861"/>
                  </a:lnTo>
                  <a:lnTo>
                    <a:pt x="1657" y="865"/>
                  </a:lnTo>
                  <a:lnTo>
                    <a:pt x="1650" y="882"/>
                  </a:lnTo>
                  <a:lnTo>
                    <a:pt x="1640" y="898"/>
                  </a:lnTo>
                  <a:lnTo>
                    <a:pt x="1633" y="914"/>
                  </a:lnTo>
                  <a:lnTo>
                    <a:pt x="1631" y="919"/>
                  </a:lnTo>
                  <a:lnTo>
                    <a:pt x="1627" y="929"/>
                  </a:lnTo>
                  <a:lnTo>
                    <a:pt x="1623" y="937"/>
                  </a:lnTo>
                  <a:lnTo>
                    <a:pt x="1620" y="940"/>
                  </a:lnTo>
                  <a:lnTo>
                    <a:pt x="1615" y="939"/>
                  </a:lnTo>
                  <a:lnTo>
                    <a:pt x="1611" y="934"/>
                  </a:lnTo>
                  <a:lnTo>
                    <a:pt x="1610" y="928"/>
                  </a:lnTo>
                  <a:lnTo>
                    <a:pt x="1609" y="922"/>
                  </a:lnTo>
                  <a:lnTo>
                    <a:pt x="1607" y="917"/>
                  </a:lnTo>
                  <a:lnTo>
                    <a:pt x="1604" y="914"/>
                  </a:lnTo>
                  <a:lnTo>
                    <a:pt x="1601" y="917"/>
                  </a:lnTo>
                  <a:lnTo>
                    <a:pt x="1601" y="922"/>
                  </a:lnTo>
                  <a:lnTo>
                    <a:pt x="1602" y="927"/>
                  </a:lnTo>
                  <a:lnTo>
                    <a:pt x="1604" y="932"/>
                  </a:lnTo>
                  <a:lnTo>
                    <a:pt x="1604" y="935"/>
                  </a:lnTo>
                  <a:lnTo>
                    <a:pt x="1605" y="942"/>
                  </a:lnTo>
                  <a:lnTo>
                    <a:pt x="1605" y="949"/>
                  </a:lnTo>
                  <a:lnTo>
                    <a:pt x="1604" y="957"/>
                  </a:lnTo>
                  <a:lnTo>
                    <a:pt x="1606" y="964"/>
                  </a:lnTo>
                  <a:lnTo>
                    <a:pt x="1610" y="969"/>
                  </a:lnTo>
                  <a:lnTo>
                    <a:pt x="1615" y="975"/>
                  </a:lnTo>
                  <a:lnTo>
                    <a:pt x="1616" y="981"/>
                  </a:lnTo>
                  <a:lnTo>
                    <a:pt x="1615" y="990"/>
                  </a:lnTo>
                  <a:lnTo>
                    <a:pt x="1611" y="995"/>
                  </a:lnTo>
                  <a:lnTo>
                    <a:pt x="1606" y="999"/>
                  </a:lnTo>
                  <a:lnTo>
                    <a:pt x="1601" y="1001"/>
                  </a:lnTo>
                  <a:lnTo>
                    <a:pt x="1597" y="1004"/>
                  </a:lnTo>
                  <a:lnTo>
                    <a:pt x="1595" y="1008"/>
                  </a:lnTo>
                  <a:lnTo>
                    <a:pt x="1596" y="1014"/>
                  </a:lnTo>
                  <a:lnTo>
                    <a:pt x="1596" y="1016"/>
                  </a:lnTo>
                  <a:lnTo>
                    <a:pt x="1596" y="1019"/>
                  </a:lnTo>
                  <a:lnTo>
                    <a:pt x="1595" y="1020"/>
                  </a:lnTo>
                  <a:lnTo>
                    <a:pt x="1592" y="1021"/>
                  </a:lnTo>
                  <a:lnTo>
                    <a:pt x="1591" y="1022"/>
                  </a:lnTo>
                  <a:lnTo>
                    <a:pt x="1589" y="1022"/>
                  </a:lnTo>
                  <a:lnTo>
                    <a:pt x="1587" y="1024"/>
                  </a:lnTo>
                  <a:lnTo>
                    <a:pt x="1586" y="1024"/>
                  </a:lnTo>
                  <a:lnTo>
                    <a:pt x="1574" y="1030"/>
                  </a:lnTo>
                  <a:lnTo>
                    <a:pt x="1565" y="1035"/>
                  </a:lnTo>
                  <a:lnTo>
                    <a:pt x="1554" y="1041"/>
                  </a:lnTo>
                  <a:lnTo>
                    <a:pt x="1543" y="1047"/>
                  </a:lnTo>
                  <a:lnTo>
                    <a:pt x="1531" y="1052"/>
                  </a:lnTo>
                  <a:lnTo>
                    <a:pt x="1523" y="1061"/>
                  </a:lnTo>
                  <a:lnTo>
                    <a:pt x="1515" y="1065"/>
                  </a:lnTo>
                  <a:lnTo>
                    <a:pt x="1506" y="1069"/>
                  </a:lnTo>
                  <a:lnTo>
                    <a:pt x="1499" y="1071"/>
                  </a:lnTo>
                  <a:lnTo>
                    <a:pt x="1495" y="1073"/>
                  </a:lnTo>
                  <a:lnTo>
                    <a:pt x="1491" y="1076"/>
                  </a:lnTo>
                  <a:lnTo>
                    <a:pt x="1488" y="1078"/>
                  </a:lnTo>
                  <a:lnTo>
                    <a:pt x="1485" y="1081"/>
                  </a:lnTo>
                  <a:lnTo>
                    <a:pt x="1483" y="1083"/>
                  </a:lnTo>
                  <a:lnTo>
                    <a:pt x="1480" y="1087"/>
                  </a:lnTo>
                  <a:lnTo>
                    <a:pt x="1480" y="1095"/>
                  </a:lnTo>
                  <a:lnTo>
                    <a:pt x="1479" y="1101"/>
                  </a:lnTo>
                  <a:lnTo>
                    <a:pt x="1475" y="1108"/>
                  </a:lnTo>
                  <a:lnTo>
                    <a:pt x="1474" y="1113"/>
                  </a:lnTo>
                  <a:lnTo>
                    <a:pt x="1475" y="1121"/>
                  </a:lnTo>
                  <a:lnTo>
                    <a:pt x="1478" y="1128"/>
                  </a:lnTo>
                  <a:lnTo>
                    <a:pt x="1481" y="1138"/>
                  </a:lnTo>
                  <a:lnTo>
                    <a:pt x="1488" y="1146"/>
                  </a:lnTo>
                  <a:lnTo>
                    <a:pt x="1491" y="1154"/>
                  </a:lnTo>
                  <a:lnTo>
                    <a:pt x="1493" y="1158"/>
                  </a:lnTo>
                  <a:lnTo>
                    <a:pt x="1493" y="1161"/>
                  </a:lnTo>
                  <a:lnTo>
                    <a:pt x="1493" y="1164"/>
                  </a:lnTo>
                  <a:lnTo>
                    <a:pt x="1494" y="1167"/>
                  </a:lnTo>
                  <a:lnTo>
                    <a:pt x="1494" y="1169"/>
                  </a:lnTo>
                  <a:lnTo>
                    <a:pt x="1496" y="1170"/>
                  </a:lnTo>
                  <a:lnTo>
                    <a:pt x="1501" y="1184"/>
                  </a:lnTo>
                  <a:lnTo>
                    <a:pt x="1504" y="1198"/>
                  </a:lnTo>
                  <a:lnTo>
                    <a:pt x="1504" y="1213"/>
                  </a:lnTo>
                  <a:lnTo>
                    <a:pt x="1504" y="1215"/>
                  </a:lnTo>
                  <a:lnTo>
                    <a:pt x="1505" y="1218"/>
                  </a:lnTo>
                  <a:lnTo>
                    <a:pt x="1505" y="1220"/>
                  </a:lnTo>
                  <a:lnTo>
                    <a:pt x="1504" y="1223"/>
                  </a:lnTo>
                  <a:lnTo>
                    <a:pt x="1503" y="1225"/>
                  </a:lnTo>
                  <a:lnTo>
                    <a:pt x="1499" y="1228"/>
                  </a:lnTo>
                  <a:lnTo>
                    <a:pt x="1498" y="1231"/>
                  </a:lnTo>
                  <a:lnTo>
                    <a:pt x="1495" y="1234"/>
                  </a:lnTo>
                  <a:lnTo>
                    <a:pt x="1493" y="1235"/>
                  </a:lnTo>
                  <a:lnTo>
                    <a:pt x="1489" y="1236"/>
                  </a:lnTo>
                  <a:lnTo>
                    <a:pt x="1486" y="1236"/>
                  </a:lnTo>
                  <a:lnTo>
                    <a:pt x="1480" y="1229"/>
                  </a:lnTo>
                  <a:lnTo>
                    <a:pt x="1475" y="1220"/>
                  </a:lnTo>
                  <a:lnTo>
                    <a:pt x="1473" y="1213"/>
                  </a:lnTo>
                  <a:lnTo>
                    <a:pt x="1469" y="1208"/>
                  </a:lnTo>
                  <a:lnTo>
                    <a:pt x="1465" y="1203"/>
                  </a:lnTo>
                  <a:lnTo>
                    <a:pt x="1460" y="1199"/>
                  </a:lnTo>
                  <a:lnTo>
                    <a:pt x="1455" y="1198"/>
                  </a:lnTo>
                  <a:lnTo>
                    <a:pt x="1453" y="1195"/>
                  </a:lnTo>
                  <a:lnTo>
                    <a:pt x="1450" y="1192"/>
                  </a:lnTo>
                  <a:lnTo>
                    <a:pt x="1449" y="1188"/>
                  </a:lnTo>
                  <a:lnTo>
                    <a:pt x="1449" y="1183"/>
                  </a:lnTo>
                  <a:lnTo>
                    <a:pt x="1448" y="1178"/>
                  </a:lnTo>
                  <a:lnTo>
                    <a:pt x="1445" y="1174"/>
                  </a:lnTo>
                  <a:lnTo>
                    <a:pt x="1443" y="1170"/>
                  </a:lnTo>
                  <a:lnTo>
                    <a:pt x="1442" y="1166"/>
                  </a:lnTo>
                  <a:lnTo>
                    <a:pt x="1440" y="1163"/>
                  </a:lnTo>
                  <a:lnTo>
                    <a:pt x="1440" y="1159"/>
                  </a:lnTo>
                  <a:lnTo>
                    <a:pt x="1442" y="1156"/>
                  </a:lnTo>
                  <a:lnTo>
                    <a:pt x="1442" y="1153"/>
                  </a:lnTo>
                  <a:lnTo>
                    <a:pt x="1440" y="1149"/>
                  </a:lnTo>
                  <a:lnTo>
                    <a:pt x="1439" y="1147"/>
                  </a:lnTo>
                  <a:lnTo>
                    <a:pt x="1434" y="1141"/>
                  </a:lnTo>
                  <a:lnTo>
                    <a:pt x="1429" y="1134"/>
                  </a:lnTo>
                  <a:lnTo>
                    <a:pt x="1424" y="1129"/>
                  </a:lnTo>
                  <a:lnTo>
                    <a:pt x="1418" y="1129"/>
                  </a:lnTo>
                  <a:lnTo>
                    <a:pt x="1413" y="1134"/>
                  </a:lnTo>
                  <a:lnTo>
                    <a:pt x="1403" y="1138"/>
                  </a:lnTo>
                  <a:lnTo>
                    <a:pt x="1393" y="1138"/>
                  </a:lnTo>
                  <a:lnTo>
                    <a:pt x="1382" y="1136"/>
                  </a:lnTo>
                  <a:lnTo>
                    <a:pt x="1373" y="1132"/>
                  </a:lnTo>
                  <a:lnTo>
                    <a:pt x="1361" y="1124"/>
                  </a:lnTo>
                  <a:lnTo>
                    <a:pt x="1348" y="1122"/>
                  </a:lnTo>
                  <a:lnTo>
                    <a:pt x="1334" y="1123"/>
                  </a:lnTo>
                  <a:lnTo>
                    <a:pt x="1321" y="1123"/>
                  </a:lnTo>
                  <a:lnTo>
                    <a:pt x="1316" y="1122"/>
                  </a:lnTo>
                  <a:lnTo>
                    <a:pt x="1307" y="1119"/>
                  </a:lnTo>
                  <a:lnTo>
                    <a:pt x="1297" y="1118"/>
                  </a:lnTo>
                  <a:lnTo>
                    <a:pt x="1288" y="1117"/>
                  </a:lnTo>
                  <a:lnTo>
                    <a:pt x="1283" y="1118"/>
                  </a:lnTo>
                  <a:lnTo>
                    <a:pt x="1285" y="1119"/>
                  </a:lnTo>
                  <a:lnTo>
                    <a:pt x="1286" y="1121"/>
                  </a:lnTo>
                  <a:lnTo>
                    <a:pt x="1287" y="1123"/>
                  </a:lnTo>
                  <a:lnTo>
                    <a:pt x="1288" y="1126"/>
                  </a:lnTo>
                  <a:lnTo>
                    <a:pt x="1291" y="1127"/>
                  </a:lnTo>
                  <a:lnTo>
                    <a:pt x="1292" y="1129"/>
                  </a:lnTo>
                  <a:lnTo>
                    <a:pt x="1295" y="1132"/>
                  </a:lnTo>
                  <a:lnTo>
                    <a:pt x="1296" y="1133"/>
                  </a:lnTo>
                  <a:lnTo>
                    <a:pt x="1296" y="1134"/>
                  </a:lnTo>
                  <a:lnTo>
                    <a:pt x="1296" y="1136"/>
                  </a:lnTo>
                  <a:lnTo>
                    <a:pt x="1295" y="1137"/>
                  </a:lnTo>
                  <a:lnTo>
                    <a:pt x="1292" y="1137"/>
                  </a:lnTo>
                  <a:lnTo>
                    <a:pt x="1290" y="1137"/>
                  </a:lnTo>
                  <a:lnTo>
                    <a:pt x="1283" y="1138"/>
                  </a:lnTo>
                  <a:lnTo>
                    <a:pt x="1280" y="1142"/>
                  </a:lnTo>
                  <a:lnTo>
                    <a:pt x="1277" y="1146"/>
                  </a:lnTo>
                  <a:lnTo>
                    <a:pt x="1275" y="1148"/>
                  </a:lnTo>
                  <a:lnTo>
                    <a:pt x="1268" y="1147"/>
                  </a:lnTo>
                  <a:lnTo>
                    <a:pt x="1260" y="1143"/>
                  </a:lnTo>
                  <a:lnTo>
                    <a:pt x="1254" y="1138"/>
                  </a:lnTo>
                  <a:lnTo>
                    <a:pt x="1247" y="1133"/>
                  </a:lnTo>
                  <a:lnTo>
                    <a:pt x="1241" y="1132"/>
                  </a:lnTo>
                  <a:lnTo>
                    <a:pt x="1231" y="1134"/>
                  </a:lnTo>
                  <a:lnTo>
                    <a:pt x="1222" y="1136"/>
                  </a:lnTo>
                  <a:lnTo>
                    <a:pt x="1212" y="1133"/>
                  </a:lnTo>
                  <a:lnTo>
                    <a:pt x="1201" y="1132"/>
                  </a:lnTo>
                  <a:lnTo>
                    <a:pt x="1190" y="1131"/>
                  </a:lnTo>
                  <a:lnTo>
                    <a:pt x="1181" y="1132"/>
                  </a:lnTo>
                  <a:lnTo>
                    <a:pt x="1180" y="1134"/>
                  </a:lnTo>
                  <a:lnTo>
                    <a:pt x="1179" y="1137"/>
                  </a:lnTo>
                  <a:lnTo>
                    <a:pt x="1176" y="1139"/>
                  </a:lnTo>
                  <a:lnTo>
                    <a:pt x="1174" y="1139"/>
                  </a:lnTo>
                  <a:lnTo>
                    <a:pt x="1171" y="1139"/>
                  </a:lnTo>
                  <a:lnTo>
                    <a:pt x="1169" y="1142"/>
                  </a:lnTo>
                  <a:lnTo>
                    <a:pt x="1156" y="1144"/>
                  </a:lnTo>
                  <a:lnTo>
                    <a:pt x="1145" y="1149"/>
                  </a:lnTo>
                  <a:lnTo>
                    <a:pt x="1134" y="1153"/>
                  </a:lnTo>
                  <a:lnTo>
                    <a:pt x="1126" y="1158"/>
                  </a:lnTo>
                  <a:lnTo>
                    <a:pt x="1121" y="1163"/>
                  </a:lnTo>
                  <a:lnTo>
                    <a:pt x="1119" y="1173"/>
                  </a:lnTo>
                  <a:lnTo>
                    <a:pt x="1118" y="1177"/>
                  </a:lnTo>
                  <a:lnTo>
                    <a:pt x="1118" y="1180"/>
                  </a:lnTo>
                  <a:lnTo>
                    <a:pt x="1118" y="1184"/>
                  </a:lnTo>
                  <a:lnTo>
                    <a:pt x="1118" y="1188"/>
                  </a:lnTo>
                  <a:lnTo>
                    <a:pt x="1119" y="1192"/>
                  </a:lnTo>
                  <a:lnTo>
                    <a:pt x="1120" y="1195"/>
                  </a:lnTo>
                  <a:lnTo>
                    <a:pt x="1123" y="1199"/>
                  </a:lnTo>
                  <a:lnTo>
                    <a:pt x="1125" y="1202"/>
                  </a:lnTo>
                  <a:lnTo>
                    <a:pt x="1128" y="1205"/>
                  </a:lnTo>
                  <a:lnTo>
                    <a:pt x="1129" y="1210"/>
                  </a:lnTo>
                  <a:lnTo>
                    <a:pt x="1129" y="1221"/>
                  </a:lnTo>
                  <a:lnTo>
                    <a:pt x="1126" y="1231"/>
                  </a:lnTo>
                  <a:lnTo>
                    <a:pt x="1123" y="1243"/>
                  </a:lnTo>
                  <a:lnTo>
                    <a:pt x="1121" y="1254"/>
                  </a:lnTo>
                  <a:lnTo>
                    <a:pt x="1123" y="1263"/>
                  </a:lnTo>
                  <a:lnTo>
                    <a:pt x="1125" y="1270"/>
                  </a:lnTo>
                  <a:lnTo>
                    <a:pt x="1126" y="1280"/>
                  </a:lnTo>
                  <a:lnTo>
                    <a:pt x="1128" y="1282"/>
                  </a:lnTo>
                  <a:lnTo>
                    <a:pt x="1130" y="1285"/>
                  </a:lnTo>
                  <a:lnTo>
                    <a:pt x="1133" y="1286"/>
                  </a:lnTo>
                  <a:lnTo>
                    <a:pt x="1135" y="1289"/>
                  </a:lnTo>
                  <a:lnTo>
                    <a:pt x="1136" y="1291"/>
                  </a:lnTo>
                  <a:lnTo>
                    <a:pt x="1140" y="1295"/>
                  </a:lnTo>
                  <a:lnTo>
                    <a:pt x="1141" y="1299"/>
                  </a:lnTo>
                  <a:lnTo>
                    <a:pt x="1143" y="1302"/>
                  </a:lnTo>
                  <a:lnTo>
                    <a:pt x="1145" y="1306"/>
                  </a:lnTo>
                  <a:lnTo>
                    <a:pt x="1150" y="1313"/>
                  </a:lnTo>
                  <a:lnTo>
                    <a:pt x="1155" y="1320"/>
                  </a:lnTo>
                  <a:lnTo>
                    <a:pt x="1160" y="1325"/>
                  </a:lnTo>
                  <a:lnTo>
                    <a:pt x="1163" y="1328"/>
                  </a:lnTo>
                  <a:lnTo>
                    <a:pt x="1165" y="1332"/>
                  </a:lnTo>
                  <a:lnTo>
                    <a:pt x="1166" y="1336"/>
                  </a:lnTo>
                  <a:lnTo>
                    <a:pt x="1169" y="1340"/>
                  </a:lnTo>
                  <a:lnTo>
                    <a:pt x="1171" y="1343"/>
                  </a:lnTo>
                  <a:lnTo>
                    <a:pt x="1179" y="1346"/>
                  </a:lnTo>
                  <a:lnTo>
                    <a:pt x="1185" y="1347"/>
                  </a:lnTo>
                  <a:lnTo>
                    <a:pt x="1192" y="1348"/>
                  </a:lnTo>
                  <a:lnTo>
                    <a:pt x="1194" y="1350"/>
                  </a:lnTo>
                  <a:lnTo>
                    <a:pt x="1196" y="1351"/>
                  </a:lnTo>
                  <a:lnTo>
                    <a:pt x="1199" y="1352"/>
                  </a:lnTo>
                  <a:lnTo>
                    <a:pt x="1201" y="1353"/>
                  </a:lnTo>
                  <a:lnTo>
                    <a:pt x="1204" y="1353"/>
                  </a:lnTo>
                  <a:lnTo>
                    <a:pt x="1206" y="1355"/>
                  </a:lnTo>
                  <a:lnTo>
                    <a:pt x="1207" y="1353"/>
                  </a:lnTo>
                  <a:lnTo>
                    <a:pt x="1210" y="1352"/>
                  </a:lnTo>
                  <a:lnTo>
                    <a:pt x="1212" y="1351"/>
                  </a:lnTo>
                  <a:lnTo>
                    <a:pt x="1215" y="1350"/>
                  </a:lnTo>
                  <a:lnTo>
                    <a:pt x="1217" y="1350"/>
                  </a:lnTo>
                  <a:lnTo>
                    <a:pt x="1220" y="1350"/>
                  </a:lnTo>
                  <a:lnTo>
                    <a:pt x="1224" y="1351"/>
                  </a:lnTo>
                  <a:lnTo>
                    <a:pt x="1240" y="1351"/>
                  </a:lnTo>
                  <a:lnTo>
                    <a:pt x="1242" y="1350"/>
                  </a:lnTo>
                  <a:lnTo>
                    <a:pt x="1245" y="1348"/>
                  </a:lnTo>
                  <a:lnTo>
                    <a:pt x="1247" y="1348"/>
                  </a:lnTo>
                  <a:lnTo>
                    <a:pt x="1250" y="1350"/>
                  </a:lnTo>
                  <a:lnTo>
                    <a:pt x="1252" y="1351"/>
                  </a:lnTo>
                  <a:lnTo>
                    <a:pt x="1255" y="1352"/>
                  </a:lnTo>
                  <a:lnTo>
                    <a:pt x="1256" y="1353"/>
                  </a:lnTo>
                  <a:lnTo>
                    <a:pt x="1257" y="1353"/>
                  </a:lnTo>
                  <a:lnTo>
                    <a:pt x="1260" y="1355"/>
                  </a:lnTo>
                  <a:lnTo>
                    <a:pt x="1263" y="1353"/>
                  </a:lnTo>
                  <a:lnTo>
                    <a:pt x="1266" y="1353"/>
                  </a:lnTo>
                  <a:lnTo>
                    <a:pt x="1268" y="1352"/>
                  </a:lnTo>
                  <a:lnTo>
                    <a:pt x="1270" y="1351"/>
                  </a:lnTo>
                  <a:lnTo>
                    <a:pt x="1270" y="1348"/>
                  </a:lnTo>
                  <a:lnTo>
                    <a:pt x="1270" y="1347"/>
                  </a:lnTo>
                  <a:lnTo>
                    <a:pt x="1268" y="1346"/>
                  </a:lnTo>
                  <a:lnTo>
                    <a:pt x="1268" y="1343"/>
                  </a:lnTo>
                  <a:lnTo>
                    <a:pt x="1270" y="1341"/>
                  </a:lnTo>
                  <a:lnTo>
                    <a:pt x="1271" y="1340"/>
                  </a:lnTo>
                  <a:lnTo>
                    <a:pt x="1273" y="1337"/>
                  </a:lnTo>
                  <a:lnTo>
                    <a:pt x="1276" y="1335"/>
                  </a:lnTo>
                  <a:lnTo>
                    <a:pt x="1280" y="1330"/>
                  </a:lnTo>
                  <a:lnTo>
                    <a:pt x="1281" y="1322"/>
                  </a:lnTo>
                  <a:lnTo>
                    <a:pt x="1281" y="1315"/>
                  </a:lnTo>
                  <a:lnTo>
                    <a:pt x="1285" y="1310"/>
                  </a:lnTo>
                  <a:lnTo>
                    <a:pt x="1292" y="1307"/>
                  </a:lnTo>
                  <a:lnTo>
                    <a:pt x="1301" y="1307"/>
                  </a:lnTo>
                  <a:lnTo>
                    <a:pt x="1311" y="1307"/>
                  </a:lnTo>
                  <a:lnTo>
                    <a:pt x="1318" y="1306"/>
                  </a:lnTo>
                  <a:lnTo>
                    <a:pt x="1325" y="1305"/>
                  </a:lnTo>
                  <a:lnTo>
                    <a:pt x="1334" y="1305"/>
                  </a:lnTo>
                  <a:lnTo>
                    <a:pt x="1344" y="1305"/>
                  </a:lnTo>
                  <a:lnTo>
                    <a:pt x="1353" y="1306"/>
                  </a:lnTo>
                  <a:lnTo>
                    <a:pt x="1358" y="1309"/>
                  </a:lnTo>
                  <a:lnTo>
                    <a:pt x="1359" y="1315"/>
                  </a:lnTo>
                  <a:lnTo>
                    <a:pt x="1357" y="1318"/>
                  </a:lnTo>
                  <a:lnTo>
                    <a:pt x="1354" y="1322"/>
                  </a:lnTo>
                  <a:lnTo>
                    <a:pt x="1352" y="1325"/>
                  </a:lnTo>
                  <a:lnTo>
                    <a:pt x="1349" y="1328"/>
                  </a:lnTo>
                  <a:lnTo>
                    <a:pt x="1347" y="1332"/>
                  </a:lnTo>
                  <a:lnTo>
                    <a:pt x="1347" y="1336"/>
                  </a:lnTo>
                  <a:lnTo>
                    <a:pt x="1347" y="1340"/>
                  </a:lnTo>
                  <a:lnTo>
                    <a:pt x="1346" y="1350"/>
                  </a:lnTo>
                  <a:lnTo>
                    <a:pt x="1343" y="1357"/>
                  </a:lnTo>
                  <a:lnTo>
                    <a:pt x="1337" y="1363"/>
                  </a:lnTo>
                  <a:lnTo>
                    <a:pt x="1328" y="1367"/>
                  </a:lnTo>
                  <a:lnTo>
                    <a:pt x="1325" y="1367"/>
                  </a:lnTo>
                  <a:lnTo>
                    <a:pt x="1322" y="1367"/>
                  </a:lnTo>
                  <a:lnTo>
                    <a:pt x="1318" y="1368"/>
                  </a:lnTo>
                  <a:lnTo>
                    <a:pt x="1316" y="1369"/>
                  </a:lnTo>
                  <a:lnTo>
                    <a:pt x="1316" y="1372"/>
                  </a:lnTo>
                  <a:lnTo>
                    <a:pt x="1317" y="1374"/>
                  </a:lnTo>
                  <a:lnTo>
                    <a:pt x="1320" y="1377"/>
                  </a:lnTo>
                  <a:lnTo>
                    <a:pt x="1322" y="1378"/>
                  </a:lnTo>
                  <a:lnTo>
                    <a:pt x="1326" y="1379"/>
                  </a:lnTo>
                  <a:lnTo>
                    <a:pt x="1328" y="1384"/>
                  </a:lnTo>
                  <a:lnTo>
                    <a:pt x="1331" y="1391"/>
                  </a:lnTo>
                  <a:lnTo>
                    <a:pt x="1333" y="1396"/>
                  </a:lnTo>
                  <a:lnTo>
                    <a:pt x="1338" y="1401"/>
                  </a:lnTo>
                  <a:lnTo>
                    <a:pt x="1344" y="1403"/>
                  </a:lnTo>
                  <a:lnTo>
                    <a:pt x="1352" y="1403"/>
                  </a:lnTo>
                  <a:lnTo>
                    <a:pt x="1359" y="1402"/>
                  </a:lnTo>
                  <a:lnTo>
                    <a:pt x="1367" y="1401"/>
                  </a:lnTo>
                  <a:lnTo>
                    <a:pt x="1373" y="1403"/>
                  </a:lnTo>
                  <a:lnTo>
                    <a:pt x="1383" y="1403"/>
                  </a:lnTo>
                  <a:lnTo>
                    <a:pt x="1392" y="1402"/>
                  </a:lnTo>
                  <a:lnTo>
                    <a:pt x="1402" y="1401"/>
                  </a:lnTo>
                  <a:lnTo>
                    <a:pt x="1405" y="1401"/>
                  </a:lnTo>
                  <a:lnTo>
                    <a:pt x="1410" y="1401"/>
                  </a:lnTo>
                  <a:lnTo>
                    <a:pt x="1414" y="1401"/>
                  </a:lnTo>
                  <a:lnTo>
                    <a:pt x="1418" y="1402"/>
                  </a:lnTo>
                  <a:lnTo>
                    <a:pt x="1420" y="1403"/>
                  </a:lnTo>
                  <a:lnTo>
                    <a:pt x="1422" y="1406"/>
                  </a:lnTo>
                  <a:lnTo>
                    <a:pt x="1424" y="1408"/>
                  </a:lnTo>
                  <a:lnTo>
                    <a:pt x="1425" y="1411"/>
                  </a:lnTo>
                  <a:lnTo>
                    <a:pt x="1428" y="1412"/>
                  </a:lnTo>
                  <a:lnTo>
                    <a:pt x="1430" y="1412"/>
                  </a:lnTo>
                  <a:lnTo>
                    <a:pt x="1433" y="1412"/>
                  </a:lnTo>
                  <a:lnTo>
                    <a:pt x="1435" y="1411"/>
                  </a:lnTo>
                  <a:lnTo>
                    <a:pt x="1439" y="1411"/>
                  </a:lnTo>
                  <a:lnTo>
                    <a:pt x="1444" y="1413"/>
                  </a:lnTo>
                  <a:lnTo>
                    <a:pt x="1447" y="1418"/>
                  </a:lnTo>
                  <a:lnTo>
                    <a:pt x="1448" y="1425"/>
                  </a:lnTo>
                  <a:lnTo>
                    <a:pt x="1447" y="1432"/>
                  </a:lnTo>
                  <a:lnTo>
                    <a:pt x="1447" y="1437"/>
                  </a:lnTo>
                  <a:lnTo>
                    <a:pt x="1445" y="1442"/>
                  </a:lnTo>
                  <a:lnTo>
                    <a:pt x="1444" y="1447"/>
                  </a:lnTo>
                  <a:lnTo>
                    <a:pt x="1443" y="1450"/>
                  </a:lnTo>
                  <a:lnTo>
                    <a:pt x="1442" y="1455"/>
                  </a:lnTo>
                  <a:lnTo>
                    <a:pt x="1440" y="1459"/>
                  </a:lnTo>
                  <a:lnTo>
                    <a:pt x="1439" y="1464"/>
                  </a:lnTo>
                  <a:lnTo>
                    <a:pt x="1438" y="1466"/>
                  </a:lnTo>
                  <a:lnTo>
                    <a:pt x="1437" y="1470"/>
                  </a:lnTo>
                  <a:lnTo>
                    <a:pt x="1437" y="1474"/>
                  </a:lnTo>
                  <a:lnTo>
                    <a:pt x="1437" y="1491"/>
                  </a:lnTo>
                  <a:lnTo>
                    <a:pt x="1438" y="1495"/>
                  </a:lnTo>
                  <a:lnTo>
                    <a:pt x="1442" y="1496"/>
                  </a:lnTo>
                  <a:lnTo>
                    <a:pt x="1445" y="1499"/>
                  </a:lnTo>
                  <a:lnTo>
                    <a:pt x="1448" y="1500"/>
                  </a:lnTo>
                  <a:lnTo>
                    <a:pt x="1452" y="1503"/>
                  </a:lnTo>
                  <a:lnTo>
                    <a:pt x="1453" y="1504"/>
                  </a:lnTo>
                  <a:lnTo>
                    <a:pt x="1454" y="1505"/>
                  </a:lnTo>
                  <a:lnTo>
                    <a:pt x="1457" y="1506"/>
                  </a:lnTo>
                  <a:lnTo>
                    <a:pt x="1459" y="1509"/>
                  </a:lnTo>
                  <a:lnTo>
                    <a:pt x="1463" y="1510"/>
                  </a:lnTo>
                  <a:lnTo>
                    <a:pt x="1468" y="1512"/>
                  </a:lnTo>
                  <a:lnTo>
                    <a:pt x="1473" y="1512"/>
                  </a:lnTo>
                  <a:lnTo>
                    <a:pt x="1478" y="1512"/>
                  </a:lnTo>
                  <a:lnTo>
                    <a:pt x="1491" y="1511"/>
                  </a:lnTo>
                  <a:lnTo>
                    <a:pt x="1503" y="1508"/>
                  </a:lnTo>
                  <a:lnTo>
                    <a:pt x="1513" y="1505"/>
                  </a:lnTo>
                  <a:lnTo>
                    <a:pt x="1523" y="1503"/>
                  </a:lnTo>
                  <a:lnTo>
                    <a:pt x="1533" y="1505"/>
                  </a:lnTo>
                  <a:lnTo>
                    <a:pt x="1543" y="1508"/>
                  </a:lnTo>
                  <a:lnTo>
                    <a:pt x="1551" y="1510"/>
                  </a:lnTo>
                  <a:lnTo>
                    <a:pt x="1552" y="1510"/>
                  </a:lnTo>
                  <a:lnTo>
                    <a:pt x="1554" y="1511"/>
                  </a:lnTo>
                  <a:lnTo>
                    <a:pt x="1556" y="1514"/>
                  </a:lnTo>
                  <a:lnTo>
                    <a:pt x="1560" y="1515"/>
                  </a:lnTo>
                  <a:lnTo>
                    <a:pt x="1562" y="1516"/>
                  </a:lnTo>
                  <a:lnTo>
                    <a:pt x="1566" y="1517"/>
                  </a:lnTo>
                  <a:lnTo>
                    <a:pt x="1569" y="1519"/>
                  </a:lnTo>
                  <a:lnTo>
                    <a:pt x="1570" y="1517"/>
                  </a:lnTo>
                  <a:lnTo>
                    <a:pt x="1574" y="1516"/>
                  </a:lnTo>
                  <a:lnTo>
                    <a:pt x="1577" y="1514"/>
                  </a:lnTo>
                  <a:lnTo>
                    <a:pt x="1581" y="1511"/>
                  </a:lnTo>
                  <a:lnTo>
                    <a:pt x="1584" y="1508"/>
                  </a:lnTo>
                  <a:lnTo>
                    <a:pt x="1589" y="1505"/>
                  </a:lnTo>
                  <a:lnTo>
                    <a:pt x="1595" y="1501"/>
                  </a:lnTo>
                  <a:lnTo>
                    <a:pt x="1599" y="1495"/>
                  </a:lnTo>
                  <a:lnTo>
                    <a:pt x="1601" y="1490"/>
                  </a:lnTo>
                  <a:lnTo>
                    <a:pt x="1604" y="1484"/>
                  </a:lnTo>
                  <a:lnTo>
                    <a:pt x="1610" y="1479"/>
                  </a:lnTo>
                  <a:lnTo>
                    <a:pt x="1611" y="1478"/>
                  </a:lnTo>
                  <a:lnTo>
                    <a:pt x="1614" y="1476"/>
                  </a:lnTo>
                  <a:lnTo>
                    <a:pt x="1615" y="1474"/>
                  </a:lnTo>
                  <a:lnTo>
                    <a:pt x="1617" y="1474"/>
                  </a:lnTo>
                  <a:lnTo>
                    <a:pt x="1620" y="1474"/>
                  </a:lnTo>
                  <a:lnTo>
                    <a:pt x="1621" y="1474"/>
                  </a:lnTo>
                  <a:lnTo>
                    <a:pt x="1622" y="1475"/>
                  </a:lnTo>
                  <a:lnTo>
                    <a:pt x="1623" y="1475"/>
                  </a:lnTo>
                  <a:lnTo>
                    <a:pt x="1625" y="1476"/>
                  </a:lnTo>
                  <a:lnTo>
                    <a:pt x="1627" y="1476"/>
                  </a:lnTo>
                  <a:lnTo>
                    <a:pt x="1628" y="1476"/>
                  </a:lnTo>
                  <a:lnTo>
                    <a:pt x="1630" y="1475"/>
                  </a:lnTo>
                  <a:lnTo>
                    <a:pt x="1631" y="1473"/>
                  </a:lnTo>
                  <a:lnTo>
                    <a:pt x="1632" y="1471"/>
                  </a:lnTo>
                  <a:lnTo>
                    <a:pt x="1633" y="1470"/>
                  </a:lnTo>
                  <a:lnTo>
                    <a:pt x="1636" y="1468"/>
                  </a:lnTo>
                  <a:lnTo>
                    <a:pt x="1661" y="1463"/>
                  </a:lnTo>
                  <a:lnTo>
                    <a:pt x="1683" y="1453"/>
                  </a:lnTo>
                  <a:lnTo>
                    <a:pt x="1685" y="1452"/>
                  </a:lnTo>
                  <a:lnTo>
                    <a:pt x="1687" y="1449"/>
                  </a:lnTo>
                  <a:lnTo>
                    <a:pt x="1691" y="1449"/>
                  </a:lnTo>
                  <a:lnTo>
                    <a:pt x="1693" y="1448"/>
                  </a:lnTo>
                  <a:lnTo>
                    <a:pt x="1696" y="1448"/>
                  </a:lnTo>
                  <a:lnTo>
                    <a:pt x="1698" y="1448"/>
                  </a:lnTo>
                  <a:lnTo>
                    <a:pt x="1701" y="1449"/>
                  </a:lnTo>
                  <a:lnTo>
                    <a:pt x="1702" y="1450"/>
                  </a:lnTo>
                  <a:lnTo>
                    <a:pt x="1701" y="1453"/>
                  </a:lnTo>
                  <a:lnTo>
                    <a:pt x="1699" y="1455"/>
                  </a:lnTo>
                  <a:lnTo>
                    <a:pt x="1697" y="1457"/>
                  </a:lnTo>
                  <a:lnTo>
                    <a:pt x="1695" y="1458"/>
                  </a:lnTo>
                  <a:lnTo>
                    <a:pt x="1692" y="1459"/>
                  </a:lnTo>
                  <a:lnTo>
                    <a:pt x="1690" y="1459"/>
                  </a:lnTo>
                  <a:lnTo>
                    <a:pt x="1686" y="1460"/>
                  </a:lnTo>
                  <a:lnTo>
                    <a:pt x="1685" y="1461"/>
                  </a:lnTo>
                  <a:lnTo>
                    <a:pt x="1683" y="1463"/>
                  </a:lnTo>
                  <a:lnTo>
                    <a:pt x="1682" y="1465"/>
                  </a:lnTo>
                  <a:lnTo>
                    <a:pt x="1682" y="1468"/>
                  </a:lnTo>
                  <a:lnTo>
                    <a:pt x="1682" y="1470"/>
                  </a:lnTo>
                  <a:lnTo>
                    <a:pt x="1683" y="1474"/>
                  </a:lnTo>
                  <a:lnTo>
                    <a:pt x="1685" y="1476"/>
                  </a:lnTo>
                  <a:lnTo>
                    <a:pt x="1686" y="1479"/>
                  </a:lnTo>
                  <a:lnTo>
                    <a:pt x="1686" y="1481"/>
                  </a:lnTo>
                  <a:lnTo>
                    <a:pt x="1683" y="1484"/>
                  </a:lnTo>
                  <a:lnTo>
                    <a:pt x="1681" y="1485"/>
                  </a:lnTo>
                  <a:lnTo>
                    <a:pt x="1678" y="1488"/>
                  </a:lnTo>
                  <a:lnTo>
                    <a:pt x="1675" y="1489"/>
                  </a:lnTo>
                  <a:lnTo>
                    <a:pt x="1672" y="1490"/>
                  </a:lnTo>
                  <a:lnTo>
                    <a:pt x="1671" y="1493"/>
                  </a:lnTo>
                  <a:lnTo>
                    <a:pt x="1670" y="1494"/>
                  </a:lnTo>
                  <a:lnTo>
                    <a:pt x="1671" y="1495"/>
                  </a:lnTo>
                  <a:lnTo>
                    <a:pt x="1672" y="1496"/>
                  </a:lnTo>
                  <a:lnTo>
                    <a:pt x="1673" y="1498"/>
                  </a:lnTo>
                  <a:lnTo>
                    <a:pt x="1676" y="1499"/>
                  </a:lnTo>
                  <a:lnTo>
                    <a:pt x="1677" y="1500"/>
                  </a:lnTo>
                  <a:lnTo>
                    <a:pt x="1680" y="1500"/>
                  </a:lnTo>
                  <a:lnTo>
                    <a:pt x="1680" y="1501"/>
                  </a:lnTo>
                  <a:lnTo>
                    <a:pt x="1681" y="1503"/>
                  </a:lnTo>
                  <a:lnTo>
                    <a:pt x="1683" y="1505"/>
                  </a:lnTo>
                  <a:lnTo>
                    <a:pt x="1685" y="1505"/>
                  </a:lnTo>
                  <a:lnTo>
                    <a:pt x="1686" y="1505"/>
                  </a:lnTo>
                  <a:lnTo>
                    <a:pt x="1688" y="1503"/>
                  </a:lnTo>
                  <a:lnTo>
                    <a:pt x="1690" y="1501"/>
                  </a:lnTo>
                  <a:lnTo>
                    <a:pt x="1692" y="1499"/>
                  </a:lnTo>
                  <a:lnTo>
                    <a:pt x="1693" y="1496"/>
                  </a:lnTo>
                  <a:lnTo>
                    <a:pt x="1695" y="1494"/>
                  </a:lnTo>
                  <a:lnTo>
                    <a:pt x="1695" y="1491"/>
                  </a:lnTo>
                  <a:lnTo>
                    <a:pt x="1693" y="1489"/>
                  </a:lnTo>
                  <a:lnTo>
                    <a:pt x="1692" y="1486"/>
                  </a:lnTo>
                  <a:lnTo>
                    <a:pt x="1691" y="1484"/>
                  </a:lnTo>
                  <a:lnTo>
                    <a:pt x="1690" y="1481"/>
                  </a:lnTo>
                  <a:lnTo>
                    <a:pt x="1690" y="1479"/>
                  </a:lnTo>
                  <a:lnTo>
                    <a:pt x="1690" y="1476"/>
                  </a:lnTo>
                  <a:lnTo>
                    <a:pt x="1691" y="1473"/>
                  </a:lnTo>
                  <a:lnTo>
                    <a:pt x="1693" y="1471"/>
                  </a:lnTo>
                  <a:lnTo>
                    <a:pt x="1703" y="1468"/>
                  </a:lnTo>
                  <a:lnTo>
                    <a:pt x="1713" y="1465"/>
                  </a:lnTo>
                  <a:lnTo>
                    <a:pt x="1724" y="1463"/>
                  </a:lnTo>
                  <a:lnTo>
                    <a:pt x="1723" y="1460"/>
                  </a:lnTo>
                  <a:lnTo>
                    <a:pt x="1722" y="1459"/>
                  </a:lnTo>
                  <a:lnTo>
                    <a:pt x="1719" y="1458"/>
                  </a:lnTo>
                  <a:lnTo>
                    <a:pt x="1718" y="1457"/>
                  </a:lnTo>
                  <a:lnTo>
                    <a:pt x="1717" y="1455"/>
                  </a:lnTo>
                  <a:lnTo>
                    <a:pt x="1717" y="1453"/>
                  </a:lnTo>
                  <a:lnTo>
                    <a:pt x="1718" y="1452"/>
                  </a:lnTo>
                  <a:lnTo>
                    <a:pt x="1721" y="1450"/>
                  </a:lnTo>
                  <a:lnTo>
                    <a:pt x="1722" y="1450"/>
                  </a:lnTo>
                  <a:lnTo>
                    <a:pt x="1724" y="1452"/>
                  </a:lnTo>
                  <a:lnTo>
                    <a:pt x="1727" y="1453"/>
                  </a:lnTo>
                  <a:lnTo>
                    <a:pt x="1728" y="1454"/>
                  </a:lnTo>
                  <a:lnTo>
                    <a:pt x="1731" y="1455"/>
                  </a:lnTo>
                  <a:lnTo>
                    <a:pt x="1729" y="1457"/>
                  </a:lnTo>
                  <a:lnTo>
                    <a:pt x="1729" y="1458"/>
                  </a:lnTo>
                  <a:lnTo>
                    <a:pt x="1728" y="1459"/>
                  </a:lnTo>
                  <a:lnTo>
                    <a:pt x="1728" y="1459"/>
                  </a:lnTo>
                  <a:lnTo>
                    <a:pt x="1728" y="1460"/>
                  </a:lnTo>
                  <a:lnTo>
                    <a:pt x="1731" y="1460"/>
                  </a:lnTo>
                  <a:lnTo>
                    <a:pt x="1743" y="1460"/>
                  </a:lnTo>
                  <a:lnTo>
                    <a:pt x="1747" y="1460"/>
                  </a:lnTo>
                  <a:lnTo>
                    <a:pt x="1751" y="1461"/>
                  </a:lnTo>
                  <a:lnTo>
                    <a:pt x="1752" y="1463"/>
                  </a:lnTo>
                  <a:lnTo>
                    <a:pt x="1753" y="1464"/>
                  </a:lnTo>
                  <a:lnTo>
                    <a:pt x="1753" y="1465"/>
                  </a:lnTo>
                  <a:lnTo>
                    <a:pt x="1754" y="1468"/>
                  </a:lnTo>
                  <a:lnTo>
                    <a:pt x="1754" y="1470"/>
                  </a:lnTo>
                  <a:lnTo>
                    <a:pt x="1754" y="1473"/>
                  </a:lnTo>
                  <a:lnTo>
                    <a:pt x="1756" y="1474"/>
                  </a:lnTo>
                  <a:lnTo>
                    <a:pt x="1758" y="1475"/>
                  </a:lnTo>
                  <a:lnTo>
                    <a:pt x="1762" y="1476"/>
                  </a:lnTo>
                  <a:lnTo>
                    <a:pt x="1770" y="1474"/>
                  </a:lnTo>
                  <a:lnTo>
                    <a:pt x="1780" y="1471"/>
                  </a:lnTo>
                  <a:lnTo>
                    <a:pt x="1790" y="1471"/>
                  </a:lnTo>
                  <a:lnTo>
                    <a:pt x="1798" y="1474"/>
                  </a:lnTo>
                  <a:lnTo>
                    <a:pt x="1799" y="1474"/>
                  </a:lnTo>
                  <a:lnTo>
                    <a:pt x="1800" y="1474"/>
                  </a:lnTo>
                  <a:lnTo>
                    <a:pt x="1800" y="1475"/>
                  </a:lnTo>
                  <a:lnTo>
                    <a:pt x="1800" y="1476"/>
                  </a:lnTo>
                  <a:lnTo>
                    <a:pt x="1802" y="1478"/>
                  </a:lnTo>
                  <a:lnTo>
                    <a:pt x="1803" y="1478"/>
                  </a:lnTo>
                  <a:lnTo>
                    <a:pt x="1805" y="1478"/>
                  </a:lnTo>
                  <a:lnTo>
                    <a:pt x="1807" y="1479"/>
                  </a:lnTo>
                  <a:lnTo>
                    <a:pt x="1809" y="1479"/>
                  </a:lnTo>
                  <a:lnTo>
                    <a:pt x="1820" y="1478"/>
                  </a:lnTo>
                  <a:lnTo>
                    <a:pt x="1830" y="1474"/>
                  </a:lnTo>
                  <a:lnTo>
                    <a:pt x="1834" y="1470"/>
                  </a:lnTo>
                  <a:lnTo>
                    <a:pt x="1839" y="1468"/>
                  </a:lnTo>
                  <a:lnTo>
                    <a:pt x="1845" y="1466"/>
                  </a:lnTo>
                  <a:lnTo>
                    <a:pt x="1850" y="1463"/>
                  </a:lnTo>
                  <a:lnTo>
                    <a:pt x="1854" y="1461"/>
                  </a:lnTo>
                  <a:lnTo>
                    <a:pt x="1856" y="1460"/>
                  </a:lnTo>
                  <a:lnTo>
                    <a:pt x="1859" y="1460"/>
                  </a:lnTo>
                  <a:lnTo>
                    <a:pt x="1860" y="1461"/>
                  </a:lnTo>
                  <a:lnTo>
                    <a:pt x="1861" y="1463"/>
                  </a:lnTo>
                  <a:lnTo>
                    <a:pt x="1863" y="1464"/>
                  </a:lnTo>
                  <a:lnTo>
                    <a:pt x="1863" y="1465"/>
                  </a:lnTo>
                  <a:lnTo>
                    <a:pt x="1864" y="1466"/>
                  </a:lnTo>
                  <a:lnTo>
                    <a:pt x="1865" y="1468"/>
                  </a:lnTo>
                  <a:lnTo>
                    <a:pt x="1866" y="1468"/>
                  </a:lnTo>
                  <a:lnTo>
                    <a:pt x="1868" y="1469"/>
                  </a:lnTo>
                  <a:lnTo>
                    <a:pt x="1869" y="1470"/>
                  </a:lnTo>
                  <a:lnTo>
                    <a:pt x="1868" y="1471"/>
                  </a:lnTo>
                  <a:lnTo>
                    <a:pt x="1868" y="1473"/>
                  </a:lnTo>
                  <a:lnTo>
                    <a:pt x="1868" y="1474"/>
                  </a:lnTo>
                  <a:lnTo>
                    <a:pt x="1869" y="1475"/>
                  </a:lnTo>
                  <a:lnTo>
                    <a:pt x="1871" y="1476"/>
                  </a:lnTo>
                  <a:lnTo>
                    <a:pt x="1875" y="1476"/>
                  </a:lnTo>
                  <a:lnTo>
                    <a:pt x="1879" y="1478"/>
                  </a:lnTo>
                  <a:lnTo>
                    <a:pt x="1881" y="1479"/>
                  </a:lnTo>
                  <a:lnTo>
                    <a:pt x="1885" y="1481"/>
                  </a:lnTo>
                  <a:lnTo>
                    <a:pt x="1885" y="1479"/>
                  </a:lnTo>
                  <a:lnTo>
                    <a:pt x="1886" y="1478"/>
                  </a:lnTo>
                  <a:lnTo>
                    <a:pt x="1888" y="1476"/>
                  </a:lnTo>
                  <a:lnTo>
                    <a:pt x="1890" y="1478"/>
                  </a:lnTo>
                  <a:lnTo>
                    <a:pt x="1893" y="1479"/>
                  </a:lnTo>
                  <a:lnTo>
                    <a:pt x="1895" y="1480"/>
                  </a:lnTo>
                  <a:lnTo>
                    <a:pt x="1896" y="1481"/>
                  </a:lnTo>
                  <a:lnTo>
                    <a:pt x="1899" y="1481"/>
                  </a:lnTo>
                  <a:lnTo>
                    <a:pt x="1900" y="1483"/>
                  </a:lnTo>
                  <a:lnTo>
                    <a:pt x="1900" y="1484"/>
                  </a:lnTo>
                  <a:lnTo>
                    <a:pt x="1901" y="1485"/>
                  </a:lnTo>
                  <a:lnTo>
                    <a:pt x="1901" y="1488"/>
                  </a:lnTo>
                  <a:lnTo>
                    <a:pt x="1900" y="1489"/>
                  </a:lnTo>
                  <a:lnTo>
                    <a:pt x="1899" y="1490"/>
                  </a:lnTo>
                  <a:lnTo>
                    <a:pt x="1896" y="1491"/>
                  </a:lnTo>
                  <a:lnTo>
                    <a:pt x="1894" y="1493"/>
                  </a:lnTo>
                  <a:lnTo>
                    <a:pt x="1891" y="1494"/>
                  </a:lnTo>
                  <a:lnTo>
                    <a:pt x="1890" y="1494"/>
                  </a:lnTo>
                  <a:lnTo>
                    <a:pt x="1889" y="1496"/>
                  </a:lnTo>
                  <a:lnTo>
                    <a:pt x="1889" y="1496"/>
                  </a:lnTo>
                  <a:lnTo>
                    <a:pt x="1890" y="1496"/>
                  </a:lnTo>
                  <a:lnTo>
                    <a:pt x="1891" y="1496"/>
                  </a:lnTo>
                  <a:lnTo>
                    <a:pt x="1894" y="1496"/>
                  </a:lnTo>
                  <a:lnTo>
                    <a:pt x="1895" y="1495"/>
                  </a:lnTo>
                  <a:lnTo>
                    <a:pt x="1898" y="1495"/>
                  </a:lnTo>
                  <a:lnTo>
                    <a:pt x="1899" y="1495"/>
                  </a:lnTo>
                  <a:lnTo>
                    <a:pt x="1900" y="1494"/>
                  </a:lnTo>
                  <a:lnTo>
                    <a:pt x="1914" y="1493"/>
                  </a:lnTo>
                  <a:lnTo>
                    <a:pt x="1925" y="1495"/>
                  </a:lnTo>
                  <a:lnTo>
                    <a:pt x="1932" y="1503"/>
                  </a:lnTo>
                  <a:lnTo>
                    <a:pt x="1934" y="1504"/>
                  </a:lnTo>
                  <a:lnTo>
                    <a:pt x="1936" y="1506"/>
                  </a:lnTo>
                  <a:lnTo>
                    <a:pt x="1937" y="1509"/>
                  </a:lnTo>
                  <a:lnTo>
                    <a:pt x="1940" y="1511"/>
                  </a:lnTo>
                  <a:lnTo>
                    <a:pt x="1940" y="1512"/>
                  </a:lnTo>
                  <a:lnTo>
                    <a:pt x="1937" y="1520"/>
                  </a:lnTo>
                  <a:lnTo>
                    <a:pt x="1940" y="1517"/>
                  </a:lnTo>
                  <a:lnTo>
                    <a:pt x="1945" y="1517"/>
                  </a:lnTo>
                  <a:lnTo>
                    <a:pt x="1951" y="1519"/>
                  </a:lnTo>
                  <a:lnTo>
                    <a:pt x="1955" y="1521"/>
                  </a:lnTo>
                  <a:lnTo>
                    <a:pt x="1959" y="1522"/>
                  </a:lnTo>
                  <a:lnTo>
                    <a:pt x="1960" y="1524"/>
                  </a:lnTo>
                  <a:lnTo>
                    <a:pt x="1961" y="1525"/>
                  </a:lnTo>
                  <a:lnTo>
                    <a:pt x="1962" y="1526"/>
                  </a:lnTo>
                  <a:lnTo>
                    <a:pt x="1964" y="1529"/>
                  </a:lnTo>
                  <a:lnTo>
                    <a:pt x="1965" y="1529"/>
                  </a:lnTo>
                  <a:lnTo>
                    <a:pt x="1969" y="1530"/>
                  </a:lnTo>
                  <a:lnTo>
                    <a:pt x="1971" y="1530"/>
                  </a:lnTo>
                  <a:lnTo>
                    <a:pt x="1975" y="1529"/>
                  </a:lnTo>
                  <a:lnTo>
                    <a:pt x="1977" y="1529"/>
                  </a:lnTo>
                  <a:lnTo>
                    <a:pt x="1981" y="1529"/>
                  </a:lnTo>
                  <a:lnTo>
                    <a:pt x="2007" y="1619"/>
                  </a:lnTo>
                  <a:lnTo>
                    <a:pt x="2030" y="1713"/>
                  </a:lnTo>
                  <a:lnTo>
                    <a:pt x="2043" y="1767"/>
                  </a:lnTo>
                  <a:lnTo>
                    <a:pt x="2061" y="1821"/>
                  </a:lnTo>
                  <a:lnTo>
                    <a:pt x="2081" y="1873"/>
                  </a:lnTo>
                  <a:lnTo>
                    <a:pt x="2077" y="1873"/>
                  </a:lnTo>
                  <a:lnTo>
                    <a:pt x="2074" y="1873"/>
                  </a:lnTo>
                  <a:lnTo>
                    <a:pt x="2072" y="1874"/>
                  </a:lnTo>
                  <a:lnTo>
                    <a:pt x="2068" y="1876"/>
                  </a:lnTo>
                  <a:lnTo>
                    <a:pt x="2053" y="1883"/>
                  </a:lnTo>
                  <a:lnTo>
                    <a:pt x="2042" y="1892"/>
                  </a:lnTo>
                  <a:lnTo>
                    <a:pt x="2038" y="1894"/>
                  </a:lnTo>
                  <a:lnTo>
                    <a:pt x="2036" y="1897"/>
                  </a:lnTo>
                  <a:lnTo>
                    <a:pt x="2035" y="1899"/>
                  </a:lnTo>
                  <a:lnTo>
                    <a:pt x="2033" y="1903"/>
                  </a:lnTo>
                  <a:lnTo>
                    <a:pt x="2032" y="1905"/>
                  </a:lnTo>
                  <a:lnTo>
                    <a:pt x="2031" y="1908"/>
                  </a:lnTo>
                  <a:lnTo>
                    <a:pt x="2030" y="1909"/>
                  </a:lnTo>
                  <a:lnTo>
                    <a:pt x="2030" y="1915"/>
                  </a:lnTo>
                  <a:lnTo>
                    <a:pt x="2028" y="1920"/>
                  </a:lnTo>
                  <a:lnTo>
                    <a:pt x="2026" y="1925"/>
                  </a:lnTo>
                  <a:lnTo>
                    <a:pt x="2018" y="1930"/>
                  </a:lnTo>
                  <a:lnTo>
                    <a:pt x="2016" y="1932"/>
                  </a:lnTo>
                  <a:lnTo>
                    <a:pt x="2013" y="1933"/>
                  </a:lnTo>
                  <a:lnTo>
                    <a:pt x="2011" y="1935"/>
                  </a:lnTo>
                  <a:lnTo>
                    <a:pt x="2008" y="1938"/>
                  </a:lnTo>
                  <a:lnTo>
                    <a:pt x="2006" y="1939"/>
                  </a:lnTo>
                  <a:lnTo>
                    <a:pt x="2003" y="1942"/>
                  </a:lnTo>
                  <a:lnTo>
                    <a:pt x="2003" y="1944"/>
                  </a:lnTo>
                  <a:lnTo>
                    <a:pt x="2002" y="1945"/>
                  </a:lnTo>
                  <a:lnTo>
                    <a:pt x="2002" y="1947"/>
                  </a:lnTo>
                  <a:lnTo>
                    <a:pt x="2001" y="1947"/>
                  </a:lnTo>
                  <a:lnTo>
                    <a:pt x="2001" y="1948"/>
                  </a:lnTo>
                  <a:lnTo>
                    <a:pt x="2000" y="1949"/>
                  </a:lnTo>
                  <a:lnTo>
                    <a:pt x="1997" y="1949"/>
                  </a:lnTo>
                  <a:lnTo>
                    <a:pt x="1997" y="1950"/>
                  </a:lnTo>
                  <a:lnTo>
                    <a:pt x="1996" y="1950"/>
                  </a:lnTo>
                  <a:lnTo>
                    <a:pt x="1997" y="1949"/>
                  </a:lnTo>
                  <a:lnTo>
                    <a:pt x="1997" y="1948"/>
                  </a:lnTo>
                  <a:lnTo>
                    <a:pt x="1997" y="1947"/>
                  </a:lnTo>
                  <a:lnTo>
                    <a:pt x="1995" y="1947"/>
                  </a:lnTo>
                  <a:lnTo>
                    <a:pt x="1991" y="1948"/>
                  </a:lnTo>
                  <a:lnTo>
                    <a:pt x="1990" y="1949"/>
                  </a:lnTo>
                  <a:lnTo>
                    <a:pt x="1987" y="1951"/>
                  </a:lnTo>
                  <a:lnTo>
                    <a:pt x="1984" y="1954"/>
                  </a:lnTo>
                  <a:lnTo>
                    <a:pt x="1980" y="1956"/>
                  </a:lnTo>
                  <a:lnTo>
                    <a:pt x="1977" y="1959"/>
                  </a:lnTo>
                  <a:lnTo>
                    <a:pt x="1976" y="1960"/>
                  </a:lnTo>
                  <a:lnTo>
                    <a:pt x="1975" y="1963"/>
                  </a:lnTo>
                  <a:lnTo>
                    <a:pt x="1975" y="1964"/>
                  </a:lnTo>
                  <a:lnTo>
                    <a:pt x="1974" y="1965"/>
                  </a:lnTo>
                  <a:lnTo>
                    <a:pt x="1971" y="1968"/>
                  </a:lnTo>
                  <a:lnTo>
                    <a:pt x="1970" y="1969"/>
                  </a:lnTo>
                  <a:lnTo>
                    <a:pt x="1969" y="1973"/>
                  </a:lnTo>
                  <a:lnTo>
                    <a:pt x="1967" y="1975"/>
                  </a:lnTo>
                  <a:lnTo>
                    <a:pt x="1966" y="1978"/>
                  </a:lnTo>
                  <a:lnTo>
                    <a:pt x="1965" y="1979"/>
                  </a:lnTo>
                  <a:lnTo>
                    <a:pt x="1962" y="1981"/>
                  </a:lnTo>
                  <a:lnTo>
                    <a:pt x="1959" y="1983"/>
                  </a:lnTo>
                  <a:lnTo>
                    <a:pt x="1956" y="1983"/>
                  </a:lnTo>
                  <a:lnTo>
                    <a:pt x="1952" y="1985"/>
                  </a:lnTo>
                  <a:lnTo>
                    <a:pt x="1951" y="1986"/>
                  </a:lnTo>
                  <a:lnTo>
                    <a:pt x="1950" y="1989"/>
                  </a:lnTo>
                  <a:lnTo>
                    <a:pt x="1947" y="1990"/>
                  </a:lnTo>
                  <a:lnTo>
                    <a:pt x="1930" y="1996"/>
                  </a:lnTo>
                  <a:lnTo>
                    <a:pt x="1911" y="1999"/>
                  </a:lnTo>
                  <a:lnTo>
                    <a:pt x="1909" y="1997"/>
                  </a:lnTo>
                  <a:lnTo>
                    <a:pt x="1906" y="1997"/>
                  </a:lnTo>
                  <a:lnTo>
                    <a:pt x="1905" y="1996"/>
                  </a:lnTo>
                  <a:lnTo>
                    <a:pt x="1904" y="1996"/>
                  </a:lnTo>
                  <a:lnTo>
                    <a:pt x="1900" y="1996"/>
                  </a:lnTo>
                  <a:lnTo>
                    <a:pt x="1888" y="1996"/>
                  </a:lnTo>
                  <a:lnTo>
                    <a:pt x="1885" y="1995"/>
                  </a:lnTo>
                  <a:lnTo>
                    <a:pt x="1884" y="1995"/>
                  </a:lnTo>
                  <a:lnTo>
                    <a:pt x="1884" y="1996"/>
                  </a:lnTo>
                  <a:lnTo>
                    <a:pt x="1884" y="1997"/>
                  </a:lnTo>
                  <a:lnTo>
                    <a:pt x="1884" y="2000"/>
                  </a:lnTo>
                  <a:lnTo>
                    <a:pt x="1885" y="2000"/>
                  </a:lnTo>
                  <a:lnTo>
                    <a:pt x="1888" y="2001"/>
                  </a:lnTo>
                  <a:lnTo>
                    <a:pt x="1890" y="2001"/>
                  </a:lnTo>
                  <a:lnTo>
                    <a:pt x="1894" y="2002"/>
                  </a:lnTo>
                  <a:lnTo>
                    <a:pt x="1896" y="2002"/>
                  </a:lnTo>
                  <a:lnTo>
                    <a:pt x="1899" y="2002"/>
                  </a:lnTo>
                  <a:lnTo>
                    <a:pt x="1901" y="2004"/>
                  </a:lnTo>
                  <a:lnTo>
                    <a:pt x="1904" y="2006"/>
                  </a:lnTo>
                  <a:lnTo>
                    <a:pt x="1903" y="2006"/>
                  </a:lnTo>
                  <a:lnTo>
                    <a:pt x="1903" y="2007"/>
                  </a:lnTo>
                  <a:lnTo>
                    <a:pt x="1903" y="2010"/>
                  </a:lnTo>
                  <a:lnTo>
                    <a:pt x="1904" y="2011"/>
                  </a:lnTo>
                  <a:lnTo>
                    <a:pt x="1905" y="2011"/>
                  </a:lnTo>
                  <a:lnTo>
                    <a:pt x="1908" y="2011"/>
                  </a:lnTo>
                  <a:lnTo>
                    <a:pt x="1909" y="2012"/>
                  </a:lnTo>
                  <a:lnTo>
                    <a:pt x="1910" y="2012"/>
                  </a:lnTo>
                  <a:lnTo>
                    <a:pt x="1911" y="2014"/>
                  </a:lnTo>
                  <a:lnTo>
                    <a:pt x="1910" y="2017"/>
                  </a:lnTo>
                  <a:lnTo>
                    <a:pt x="1908" y="2020"/>
                  </a:lnTo>
                  <a:lnTo>
                    <a:pt x="1905" y="2022"/>
                  </a:lnTo>
                  <a:lnTo>
                    <a:pt x="1901" y="2025"/>
                  </a:lnTo>
                  <a:lnTo>
                    <a:pt x="1898" y="2027"/>
                  </a:lnTo>
                  <a:lnTo>
                    <a:pt x="1891" y="2031"/>
                  </a:lnTo>
                  <a:lnTo>
                    <a:pt x="1883" y="2035"/>
                  </a:lnTo>
                  <a:lnTo>
                    <a:pt x="1871" y="2037"/>
                  </a:lnTo>
                  <a:lnTo>
                    <a:pt x="1866" y="2039"/>
                  </a:lnTo>
                  <a:lnTo>
                    <a:pt x="1861" y="2040"/>
                  </a:lnTo>
                  <a:lnTo>
                    <a:pt x="1856" y="2040"/>
                  </a:lnTo>
                  <a:lnTo>
                    <a:pt x="1843" y="2040"/>
                  </a:lnTo>
                  <a:lnTo>
                    <a:pt x="1840" y="2042"/>
                  </a:lnTo>
                  <a:lnTo>
                    <a:pt x="1840" y="2044"/>
                  </a:lnTo>
                  <a:lnTo>
                    <a:pt x="1840" y="2045"/>
                  </a:lnTo>
                  <a:lnTo>
                    <a:pt x="1840" y="2046"/>
                  </a:lnTo>
                  <a:lnTo>
                    <a:pt x="1840" y="2048"/>
                  </a:lnTo>
                  <a:lnTo>
                    <a:pt x="1840" y="2048"/>
                  </a:lnTo>
                  <a:lnTo>
                    <a:pt x="1840" y="2050"/>
                  </a:lnTo>
                  <a:lnTo>
                    <a:pt x="1839" y="2050"/>
                  </a:lnTo>
                  <a:lnTo>
                    <a:pt x="1838" y="2051"/>
                  </a:lnTo>
                  <a:lnTo>
                    <a:pt x="1837" y="2052"/>
                  </a:lnTo>
                  <a:lnTo>
                    <a:pt x="1835" y="2053"/>
                  </a:lnTo>
                  <a:lnTo>
                    <a:pt x="1835" y="2053"/>
                  </a:lnTo>
                  <a:lnTo>
                    <a:pt x="1835" y="2053"/>
                  </a:lnTo>
                  <a:lnTo>
                    <a:pt x="1837" y="2055"/>
                  </a:lnTo>
                  <a:lnTo>
                    <a:pt x="1837" y="2057"/>
                  </a:lnTo>
                  <a:lnTo>
                    <a:pt x="1835" y="2058"/>
                  </a:lnTo>
                  <a:lnTo>
                    <a:pt x="1833" y="2060"/>
                  </a:lnTo>
                  <a:lnTo>
                    <a:pt x="1830" y="2060"/>
                  </a:lnTo>
                  <a:lnTo>
                    <a:pt x="1827" y="2061"/>
                  </a:lnTo>
                  <a:lnTo>
                    <a:pt x="1823" y="2061"/>
                  </a:lnTo>
                  <a:lnTo>
                    <a:pt x="1819" y="2061"/>
                  </a:lnTo>
                  <a:lnTo>
                    <a:pt x="1817" y="2061"/>
                  </a:lnTo>
                  <a:lnTo>
                    <a:pt x="1814" y="2061"/>
                  </a:lnTo>
                  <a:lnTo>
                    <a:pt x="1812" y="2060"/>
                  </a:lnTo>
                  <a:lnTo>
                    <a:pt x="1809" y="2058"/>
                  </a:lnTo>
                  <a:lnTo>
                    <a:pt x="1805" y="2058"/>
                  </a:lnTo>
                  <a:lnTo>
                    <a:pt x="1804" y="2060"/>
                  </a:lnTo>
                  <a:lnTo>
                    <a:pt x="1803" y="2061"/>
                  </a:lnTo>
                  <a:lnTo>
                    <a:pt x="1803" y="2062"/>
                  </a:lnTo>
                  <a:lnTo>
                    <a:pt x="1803" y="2062"/>
                  </a:lnTo>
                  <a:lnTo>
                    <a:pt x="1803" y="2063"/>
                  </a:lnTo>
                  <a:lnTo>
                    <a:pt x="1804" y="2063"/>
                  </a:lnTo>
                  <a:lnTo>
                    <a:pt x="1805" y="2066"/>
                  </a:lnTo>
                  <a:lnTo>
                    <a:pt x="1807" y="2067"/>
                  </a:lnTo>
                  <a:lnTo>
                    <a:pt x="1807" y="2068"/>
                  </a:lnTo>
                  <a:lnTo>
                    <a:pt x="1809" y="2068"/>
                  </a:lnTo>
                  <a:lnTo>
                    <a:pt x="1810" y="2070"/>
                  </a:lnTo>
                  <a:lnTo>
                    <a:pt x="1812" y="2071"/>
                  </a:lnTo>
                  <a:lnTo>
                    <a:pt x="1812" y="2071"/>
                  </a:lnTo>
                  <a:lnTo>
                    <a:pt x="1812" y="2072"/>
                  </a:lnTo>
                  <a:lnTo>
                    <a:pt x="1812" y="2073"/>
                  </a:lnTo>
                  <a:lnTo>
                    <a:pt x="1812" y="2075"/>
                  </a:lnTo>
                  <a:lnTo>
                    <a:pt x="1810" y="2075"/>
                  </a:lnTo>
                  <a:lnTo>
                    <a:pt x="1812" y="2076"/>
                  </a:lnTo>
                  <a:lnTo>
                    <a:pt x="1812" y="2076"/>
                  </a:lnTo>
                  <a:lnTo>
                    <a:pt x="1813" y="2076"/>
                  </a:lnTo>
                  <a:lnTo>
                    <a:pt x="1814" y="2076"/>
                  </a:lnTo>
                  <a:lnTo>
                    <a:pt x="1814" y="2076"/>
                  </a:lnTo>
                  <a:lnTo>
                    <a:pt x="1814" y="2077"/>
                  </a:lnTo>
                  <a:lnTo>
                    <a:pt x="1813" y="2078"/>
                  </a:lnTo>
                  <a:lnTo>
                    <a:pt x="1812" y="2080"/>
                  </a:lnTo>
                  <a:lnTo>
                    <a:pt x="1810" y="2080"/>
                  </a:lnTo>
                  <a:lnTo>
                    <a:pt x="1809" y="2081"/>
                  </a:lnTo>
                  <a:lnTo>
                    <a:pt x="1809" y="2082"/>
                  </a:lnTo>
                  <a:lnTo>
                    <a:pt x="1809" y="2083"/>
                  </a:lnTo>
                  <a:lnTo>
                    <a:pt x="1809" y="2086"/>
                  </a:lnTo>
                  <a:lnTo>
                    <a:pt x="1809" y="2087"/>
                  </a:lnTo>
                  <a:lnTo>
                    <a:pt x="1809" y="2090"/>
                  </a:lnTo>
                  <a:lnTo>
                    <a:pt x="1808" y="2091"/>
                  </a:lnTo>
                  <a:lnTo>
                    <a:pt x="1807" y="2092"/>
                  </a:lnTo>
                  <a:lnTo>
                    <a:pt x="1803" y="2092"/>
                  </a:lnTo>
                  <a:lnTo>
                    <a:pt x="1799" y="2092"/>
                  </a:lnTo>
                  <a:lnTo>
                    <a:pt x="1797" y="2093"/>
                  </a:lnTo>
                  <a:lnTo>
                    <a:pt x="1793" y="2095"/>
                  </a:lnTo>
                  <a:lnTo>
                    <a:pt x="1792" y="2096"/>
                  </a:lnTo>
                  <a:lnTo>
                    <a:pt x="1790" y="2096"/>
                  </a:lnTo>
                  <a:lnTo>
                    <a:pt x="1789" y="2097"/>
                  </a:lnTo>
                  <a:lnTo>
                    <a:pt x="1788" y="2097"/>
                  </a:lnTo>
                  <a:lnTo>
                    <a:pt x="1787" y="2099"/>
                  </a:lnTo>
                  <a:lnTo>
                    <a:pt x="1787" y="2102"/>
                  </a:lnTo>
                  <a:lnTo>
                    <a:pt x="1788" y="2103"/>
                  </a:lnTo>
                  <a:lnTo>
                    <a:pt x="1789" y="2104"/>
                  </a:lnTo>
                  <a:lnTo>
                    <a:pt x="1790" y="2106"/>
                  </a:lnTo>
                  <a:lnTo>
                    <a:pt x="1793" y="2107"/>
                  </a:lnTo>
                  <a:lnTo>
                    <a:pt x="1795" y="2107"/>
                  </a:lnTo>
                  <a:lnTo>
                    <a:pt x="1799" y="2108"/>
                  </a:lnTo>
                  <a:lnTo>
                    <a:pt x="1802" y="2108"/>
                  </a:lnTo>
                  <a:lnTo>
                    <a:pt x="1804" y="2108"/>
                  </a:lnTo>
                  <a:lnTo>
                    <a:pt x="1814" y="2108"/>
                  </a:lnTo>
                  <a:lnTo>
                    <a:pt x="1815" y="2109"/>
                  </a:lnTo>
                  <a:lnTo>
                    <a:pt x="1817" y="2112"/>
                  </a:lnTo>
                  <a:lnTo>
                    <a:pt x="1815" y="2113"/>
                  </a:lnTo>
                  <a:lnTo>
                    <a:pt x="1814" y="2113"/>
                  </a:lnTo>
                  <a:lnTo>
                    <a:pt x="1812" y="2116"/>
                  </a:lnTo>
                  <a:lnTo>
                    <a:pt x="1809" y="2117"/>
                  </a:lnTo>
                  <a:lnTo>
                    <a:pt x="1807" y="2118"/>
                  </a:lnTo>
                  <a:lnTo>
                    <a:pt x="1804" y="2118"/>
                  </a:lnTo>
                  <a:lnTo>
                    <a:pt x="1804" y="2119"/>
                  </a:lnTo>
                  <a:lnTo>
                    <a:pt x="1803" y="2119"/>
                  </a:lnTo>
                  <a:lnTo>
                    <a:pt x="1800" y="2121"/>
                  </a:lnTo>
                  <a:lnTo>
                    <a:pt x="1798" y="2121"/>
                  </a:lnTo>
                  <a:lnTo>
                    <a:pt x="1798" y="2129"/>
                  </a:lnTo>
                  <a:lnTo>
                    <a:pt x="1795" y="2131"/>
                  </a:lnTo>
                  <a:lnTo>
                    <a:pt x="1793" y="2132"/>
                  </a:lnTo>
                  <a:lnTo>
                    <a:pt x="1790" y="2132"/>
                  </a:lnTo>
                  <a:lnTo>
                    <a:pt x="1788" y="2133"/>
                  </a:lnTo>
                  <a:lnTo>
                    <a:pt x="1787" y="2134"/>
                  </a:lnTo>
                  <a:lnTo>
                    <a:pt x="1787" y="2136"/>
                  </a:lnTo>
                  <a:lnTo>
                    <a:pt x="1788" y="2137"/>
                  </a:lnTo>
                  <a:lnTo>
                    <a:pt x="1789" y="2138"/>
                  </a:lnTo>
                  <a:lnTo>
                    <a:pt x="1790" y="2139"/>
                  </a:lnTo>
                  <a:lnTo>
                    <a:pt x="1793" y="2142"/>
                  </a:lnTo>
                  <a:lnTo>
                    <a:pt x="1795" y="2142"/>
                  </a:lnTo>
                  <a:lnTo>
                    <a:pt x="1797" y="2143"/>
                  </a:lnTo>
                  <a:lnTo>
                    <a:pt x="1799" y="2144"/>
                  </a:lnTo>
                  <a:lnTo>
                    <a:pt x="1800" y="2144"/>
                  </a:lnTo>
                  <a:lnTo>
                    <a:pt x="1800" y="2144"/>
                  </a:lnTo>
                  <a:lnTo>
                    <a:pt x="1800" y="2144"/>
                  </a:lnTo>
                  <a:lnTo>
                    <a:pt x="1798" y="2144"/>
                  </a:lnTo>
                  <a:lnTo>
                    <a:pt x="1795" y="2145"/>
                  </a:lnTo>
                  <a:lnTo>
                    <a:pt x="1794" y="2145"/>
                  </a:lnTo>
                  <a:lnTo>
                    <a:pt x="1793" y="2147"/>
                  </a:lnTo>
                  <a:lnTo>
                    <a:pt x="1804" y="2147"/>
                  </a:lnTo>
                  <a:lnTo>
                    <a:pt x="1783" y="2148"/>
                  </a:lnTo>
                  <a:lnTo>
                    <a:pt x="1762" y="2149"/>
                  </a:lnTo>
                  <a:lnTo>
                    <a:pt x="1752" y="2148"/>
                  </a:lnTo>
                  <a:lnTo>
                    <a:pt x="1741" y="2147"/>
                  </a:lnTo>
                  <a:lnTo>
                    <a:pt x="1742" y="2147"/>
                  </a:lnTo>
                  <a:lnTo>
                    <a:pt x="1744" y="2147"/>
                  </a:lnTo>
                  <a:lnTo>
                    <a:pt x="1746" y="2147"/>
                  </a:lnTo>
                  <a:lnTo>
                    <a:pt x="1747" y="2145"/>
                  </a:lnTo>
                  <a:lnTo>
                    <a:pt x="1746" y="2144"/>
                  </a:lnTo>
                  <a:lnTo>
                    <a:pt x="1727" y="2144"/>
                  </a:lnTo>
                  <a:lnTo>
                    <a:pt x="1727" y="2143"/>
                  </a:lnTo>
                  <a:lnTo>
                    <a:pt x="1726" y="2142"/>
                  </a:lnTo>
                  <a:lnTo>
                    <a:pt x="1724" y="2141"/>
                  </a:lnTo>
                  <a:lnTo>
                    <a:pt x="1722" y="2139"/>
                  </a:lnTo>
                  <a:lnTo>
                    <a:pt x="1722" y="2137"/>
                  </a:lnTo>
                  <a:lnTo>
                    <a:pt x="1721" y="2136"/>
                  </a:lnTo>
                  <a:lnTo>
                    <a:pt x="1719" y="2136"/>
                  </a:lnTo>
                  <a:lnTo>
                    <a:pt x="1718" y="2136"/>
                  </a:lnTo>
                  <a:lnTo>
                    <a:pt x="1717" y="2136"/>
                  </a:lnTo>
                  <a:lnTo>
                    <a:pt x="1717" y="2134"/>
                  </a:lnTo>
                  <a:lnTo>
                    <a:pt x="1717" y="2132"/>
                  </a:lnTo>
                  <a:lnTo>
                    <a:pt x="1714" y="2132"/>
                  </a:lnTo>
                  <a:lnTo>
                    <a:pt x="1713" y="2134"/>
                  </a:lnTo>
                  <a:lnTo>
                    <a:pt x="1711" y="2136"/>
                  </a:lnTo>
                  <a:lnTo>
                    <a:pt x="1709" y="2137"/>
                  </a:lnTo>
                  <a:lnTo>
                    <a:pt x="1707" y="2137"/>
                  </a:lnTo>
                  <a:lnTo>
                    <a:pt x="1704" y="2136"/>
                  </a:lnTo>
                  <a:lnTo>
                    <a:pt x="1704" y="2134"/>
                  </a:lnTo>
                  <a:lnTo>
                    <a:pt x="1703" y="2133"/>
                  </a:lnTo>
                  <a:lnTo>
                    <a:pt x="1703" y="2132"/>
                  </a:lnTo>
                  <a:lnTo>
                    <a:pt x="1702" y="2133"/>
                  </a:lnTo>
                  <a:lnTo>
                    <a:pt x="1701" y="2132"/>
                  </a:lnTo>
                  <a:lnTo>
                    <a:pt x="1699" y="2131"/>
                  </a:lnTo>
                  <a:lnTo>
                    <a:pt x="1698" y="2129"/>
                  </a:lnTo>
                  <a:lnTo>
                    <a:pt x="1707" y="2129"/>
                  </a:lnTo>
                  <a:lnTo>
                    <a:pt x="1709" y="2127"/>
                  </a:lnTo>
                  <a:lnTo>
                    <a:pt x="1711" y="2126"/>
                  </a:lnTo>
                  <a:lnTo>
                    <a:pt x="1711" y="2123"/>
                  </a:lnTo>
                  <a:lnTo>
                    <a:pt x="1709" y="2121"/>
                  </a:lnTo>
                  <a:lnTo>
                    <a:pt x="1703" y="2121"/>
                  </a:lnTo>
                  <a:lnTo>
                    <a:pt x="1703" y="2121"/>
                  </a:lnTo>
                  <a:lnTo>
                    <a:pt x="1703" y="2121"/>
                  </a:lnTo>
                  <a:lnTo>
                    <a:pt x="1703" y="2121"/>
                  </a:lnTo>
                  <a:lnTo>
                    <a:pt x="1703" y="2118"/>
                  </a:lnTo>
                  <a:lnTo>
                    <a:pt x="1698" y="2116"/>
                  </a:lnTo>
                  <a:lnTo>
                    <a:pt x="1691" y="2116"/>
                  </a:lnTo>
                  <a:lnTo>
                    <a:pt x="1688" y="2114"/>
                  </a:lnTo>
                  <a:lnTo>
                    <a:pt x="1687" y="2113"/>
                  </a:lnTo>
                  <a:lnTo>
                    <a:pt x="1686" y="2113"/>
                  </a:lnTo>
                  <a:lnTo>
                    <a:pt x="1687" y="2112"/>
                  </a:lnTo>
                  <a:lnTo>
                    <a:pt x="1688" y="2111"/>
                  </a:lnTo>
                  <a:lnTo>
                    <a:pt x="1688" y="2111"/>
                  </a:lnTo>
                  <a:lnTo>
                    <a:pt x="1688" y="2109"/>
                  </a:lnTo>
                  <a:lnTo>
                    <a:pt x="1690" y="2109"/>
                  </a:lnTo>
                  <a:lnTo>
                    <a:pt x="1691" y="2108"/>
                  </a:lnTo>
                  <a:lnTo>
                    <a:pt x="1692" y="2108"/>
                  </a:lnTo>
                  <a:lnTo>
                    <a:pt x="1692" y="2108"/>
                  </a:lnTo>
                  <a:lnTo>
                    <a:pt x="1693" y="2108"/>
                  </a:lnTo>
                  <a:lnTo>
                    <a:pt x="1696" y="2108"/>
                  </a:lnTo>
                  <a:lnTo>
                    <a:pt x="1697" y="2109"/>
                  </a:lnTo>
                  <a:lnTo>
                    <a:pt x="1697" y="2109"/>
                  </a:lnTo>
                  <a:lnTo>
                    <a:pt x="1697" y="2109"/>
                  </a:lnTo>
                  <a:lnTo>
                    <a:pt x="1699" y="2111"/>
                  </a:lnTo>
                  <a:lnTo>
                    <a:pt x="1701" y="2111"/>
                  </a:lnTo>
                  <a:lnTo>
                    <a:pt x="1703" y="2111"/>
                  </a:lnTo>
                  <a:lnTo>
                    <a:pt x="1701" y="2108"/>
                  </a:lnTo>
                  <a:lnTo>
                    <a:pt x="1707" y="2108"/>
                  </a:lnTo>
                  <a:lnTo>
                    <a:pt x="1707" y="2103"/>
                  </a:lnTo>
                  <a:lnTo>
                    <a:pt x="1707" y="2102"/>
                  </a:lnTo>
                  <a:lnTo>
                    <a:pt x="1707" y="2101"/>
                  </a:lnTo>
                  <a:lnTo>
                    <a:pt x="1706" y="2101"/>
                  </a:lnTo>
                  <a:lnTo>
                    <a:pt x="1704" y="2099"/>
                  </a:lnTo>
                  <a:lnTo>
                    <a:pt x="1704" y="2098"/>
                  </a:lnTo>
                  <a:lnTo>
                    <a:pt x="1703" y="2097"/>
                  </a:lnTo>
                  <a:lnTo>
                    <a:pt x="1703" y="2095"/>
                  </a:lnTo>
                  <a:lnTo>
                    <a:pt x="1703" y="2092"/>
                  </a:lnTo>
                  <a:lnTo>
                    <a:pt x="1703" y="2090"/>
                  </a:lnTo>
                  <a:lnTo>
                    <a:pt x="1703" y="2087"/>
                  </a:lnTo>
                  <a:lnTo>
                    <a:pt x="1703" y="2085"/>
                  </a:lnTo>
                  <a:lnTo>
                    <a:pt x="1704" y="2083"/>
                  </a:lnTo>
                  <a:lnTo>
                    <a:pt x="1704" y="2081"/>
                  </a:lnTo>
                  <a:lnTo>
                    <a:pt x="1704" y="2080"/>
                  </a:lnTo>
                  <a:lnTo>
                    <a:pt x="1704" y="2077"/>
                  </a:lnTo>
                  <a:lnTo>
                    <a:pt x="1703" y="2076"/>
                  </a:lnTo>
                  <a:lnTo>
                    <a:pt x="1701" y="2075"/>
                  </a:lnTo>
                  <a:lnTo>
                    <a:pt x="1698" y="2075"/>
                  </a:lnTo>
                  <a:lnTo>
                    <a:pt x="1696" y="2075"/>
                  </a:lnTo>
                  <a:lnTo>
                    <a:pt x="1695" y="2076"/>
                  </a:lnTo>
                  <a:lnTo>
                    <a:pt x="1692" y="2076"/>
                  </a:lnTo>
                  <a:lnTo>
                    <a:pt x="1690" y="2077"/>
                  </a:lnTo>
                  <a:lnTo>
                    <a:pt x="1688" y="2077"/>
                  </a:lnTo>
                  <a:lnTo>
                    <a:pt x="1686" y="2077"/>
                  </a:lnTo>
                  <a:lnTo>
                    <a:pt x="1683" y="2075"/>
                  </a:lnTo>
                  <a:lnTo>
                    <a:pt x="1681" y="2073"/>
                  </a:lnTo>
                  <a:lnTo>
                    <a:pt x="1678" y="2071"/>
                  </a:lnTo>
                  <a:lnTo>
                    <a:pt x="1677" y="2070"/>
                  </a:lnTo>
                  <a:lnTo>
                    <a:pt x="1677" y="2067"/>
                  </a:lnTo>
                  <a:lnTo>
                    <a:pt x="1677" y="2066"/>
                  </a:lnTo>
                  <a:lnTo>
                    <a:pt x="1678" y="2065"/>
                  </a:lnTo>
                  <a:lnTo>
                    <a:pt x="1680" y="2063"/>
                  </a:lnTo>
                  <a:lnTo>
                    <a:pt x="1681" y="2063"/>
                  </a:lnTo>
                  <a:lnTo>
                    <a:pt x="1683" y="2063"/>
                  </a:lnTo>
                  <a:lnTo>
                    <a:pt x="1683" y="2058"/>
                  </a:lnTo>
                  <a:lnTo>
                    <a:pt x="1681" y="2057"/>
                  </a:lnTo>
                  <a:lnTo>
                    <a:pt x="1678" y="2056"/>
                  </a:lnTo>
                  <a:lnTo>
                    <a:pt x="1677" y="2056"/>
                  </a:lnTo>
                  <a:lnTo>
                    <a:pt x="1676" y="2055"/>
                  </a:lnTo>
                  <a:lnTo>
                    <a:pt x="1675" y="2053"/>
                  </a:lnTo>
                  <a:lnTo>
                    <a:pt x="1673" y="2050"/>
                  </a:lnTo>
                  <a:lnTo>
                    <a:pt x="1671" y="2048"/>
                  </a:lnTo>
                  <a:lnTo>
                    <a:pt x="1670" y="2046"/>
                  </a:lnTo>
                  <a:lnTo>
                    <a:pt x="1668" y="2045"/>
                  </a:lnTo>
                  <a:lnTo>
                    <a:pt x="1670" y="2042"/>
                  </a:lnTo>
                  <a:lnTo>
                    <a:pt x="1671" y="2044"/>
                  </a:lnTo>
                  <a:lnTo>
                    <a:pt x="1672" y="2044"/>
                  </a:lnTo>
                  <a:lnTo>
                    <a:pt x="1672" y="2044"/>
                  </a:lnTo>
                  <a:lnTo>
                    <a:pt x="1673" y="2044"/>
                  </a:lnTo>
                  <a:lnTo>
                    <a:pt x="1675" y="2042"/>
                  </a:lnTo>
                  <a:lnTo>
                    <a:pt x="1676" y="2041"/>
                  </a:lnTo>
                  <a:lnTo>
                    <a:pt x="1676" y="2041"/>
                  </a:lnTo>
                  <a:lnTo>
                    <a:pt x="1676" y="2040"/>
                  </a:lnTo>
                  <a:lnTo>
                    <a:pt x="1676" y="2039"/>
                  </a:lnTo>
                  <a:lnTo>
                    <a:pt x="1675" y="2037"/>
                  </a:lnTo>
                  <a:lnTo>
                    <a:pt x="1677" y="2035"/>
                  </a:lnTo>
                  <a:lnTo>
                    <a:pt x="1677" y="2032"/>
                  </a:lnTo>
                  <a:lnTo>
                    <a:pt x="1677" y="2030"/>
                  </a:lnTo>
                  <a:lnTo>
                    <a:pt x="1680" y="2025"/>
                  </a:lnTo>
                  <a:lnTo>
                    <a:pt x="1682" y="2022"/>
                  </a:lnTo>
                  <a:lnTo>
                    <a:pt x="1683" y="2019"/>
                  </a:lnTo>
                  <a:lnTo>
                    <a:pt x="1685" y="2016"/>
                  </a:lnTo>
                  <a:lnTo>
                    <a:pt x="1685" y="2012"/>
                  </a:lnTo>
                  <a:lnTo>
                    <a:pt x="1686" y="2010"/>
                  </a:lnTo>
                  <a:lnTo>
                    <a:pt x="1686" y="2006"/>
                  </a:lnTo>
                  <a:lnTo>
                    <a:pt x="1686" y="2004"/>
                  </a:lnTo>
                  <a:lnTo>
                    <a:pt x="1685" y="2001"/>
                  </a:lnTo>
                  <a:lnTo>
                    <a:pt x="1682" y="1999"/>
                  </a:lnTo>
                  <a:lnTo>
                    <a:pt x="1680" y="1996"/>
                  </a:lnTo>
                  <a:lnTo>
                    <a:pt x="1677" y="1993"/>
                  </a:lnTo>
                  <a:lnTo>
                    <a:pt x="1675" y="1990"/>
                  </a:lnTo>
                  <a:lnTo>
                    <a:pt x="1676" y="1988"/>
                  </a:lnTo>
                  <a:lnTo>
                    <a:pt x="1677" y="1984"/>
                  </a:lnTo>
                  <a:lnTo>
                    <a:pt x="1678" y="1981"/>
                  </a:lnTo>
                  <a:lnTo>
                    <a:pt x="1680" y="1978"/>
                  </a:lnTo>
                  <a:lnTo>
                    <a:pt x="1680" y="1976"/>
                  </a:lnTo>
                  <a:lnTo>
                    <a:pt x="1678" y="1974"/>
                  </a:lnTo>
                  <a:lnTo>
                    <a:pt x="1677" y="1973"/>
                  </a:lnTo>
                  <a:lnTo>
                    <a:pt x="1677" y="1971"/>
                  </a:lnTo>
                  <a:lnTo>
                    <a:pt x="1677" y="1970"/>
                  </a:lnTo>
                  <a:lnTo>
                    <a:pt x="1678" y="1968"/>
                  </a:lnTo>
                  <a:lnTo>
                    <a:pt x="1678" y="1965"/>
                  </a:lnTo>
                  <a:lnTo>
                    <a:pt x="1680" y="1964"/>
                  </a:lnTo>
                  <a:lnTo>
                    <a:pt x="1680" y="1961"/>
                  </a:lnTo>
                  <a:lnTo>
                    <a:pt x="1681" y="1960"/>
                  </a:lnTo>
                  <a:lnTo>
                    <a:pt x="1682" y="1959"/>
                  </a:lnTo>
                  <a:lnTo>
                    <a:pt x="1682" y="1958"/>
                  </a:lnTo>
                  <a:lnTo>
                    <a:pt x="1683" y="1956"/>
                  </a:lnTo>
                  <a:lnTo>
                    <a:pt x="1683" y="1954"/>
                  </a:lnTo>
                  <a:lnTo>
                    <a:pt x="1683" y="1951"/>
                  </a:lnTo>
                  <a:lnTo>
                    <a:pt x="1685" y="1950"/>
                  </a:lnTo>
                  <a:lnTo>
                    <a:pt x="1685" y="1949"/>
                  </a:lnTo>
                  <a:lnTo>
                    <a:pt x="1686" y="1949"/>
                  </a:lnTo>
                  <a:lnTo>
                    <a:pt x="1686" y="1942"/>
                  </a:lnTo>
                  <a:lnTo>
                    <a:pt x="1686" y="1939"/>
                  </a:lnTo>
                  <a:lnTo>
                    <a:pt x="1687" y="1938"/>
                  </a:lnTo>
                  <a:lnTo>
                    <a:pt x="1688" y="1937"/>
                  </a:lnTo>
                  <a:lnTo>
                    <a:pt x="1688" y="1935"/>
                  </a:lnTo>
                  <a:lnTo>
                    <a:pt x="1687" y="1933"/>
                  </a:lnTo>
                  <a:lnTo>
                    <a:pt x="1686" y="1930"/>
                  </a:lnTo>
                  <a:lnTo>
                    <a:pt x="1686" y="1928"/>
                  </a:lnTo>
                  <a:lnTo>
                    <a:pt x="1685" y="1927"/>
                  </a:lnTo>
                  <a:lnTo>
                    <a:pt x="1685" y="1924"/>
                  </a:lnTo>
                  <a:lnTo>
                    <a:pt x="1686" y="1923"/>
                  </a:lnTo>
                  <a:lnTo>
                    <a:pt x="1686" y="1920"/>
                  </a:lnTo>
                  <a:lnTo>
                    <a:pt x="1686" y="1919"/>
                  </a:lnTo>
                  <a:lnTo>
                    <a:pt x="1686" y="1918"/>
                  </a:lnTo>
                  <a:lnTo>
                    <a:pt x="1683" y="1917"/>
                  </a:lnTo>
                  <a:lnTo>
                    <a:pt x="1683" y="1914"/>
                  </a:lnTo>
                  <a:lnTo>
                    <a:pt x="1685" y="1913"/>
                  </a:lnTo>
                  <a:lnTo>
                    <a:pt x="1686" y="1912"/>
                  </a:lnTo>
                  <a:lnTo>
                    <a:pt x="1687" y="1910"/>
                  </a:lnTo>
                  <a:lnTo>
                    <a:pt x="1688" y="1909"/>
                  </a:lnTo>
                  <a:lnTo>
                    <a:pt x="1688" y="1908"/>
                  </a:lnTo>
                  <a:lnTo>
                    <a:pt x="1687" y="1905"/>
                  </a:lnTo>
                  <a:lnTo>
                    <a:pt x="1687" y="1904"/>
                  </a:lnTo>
                  <a:lnTo>
                    <a:pt x="1688" y="1902"/>
                  </a:lnTo>
                  <a:lnTo>
                    <a:pt x="1691" y="1900"/>
                  </a:lnTo>
                  <a:lnTo>
                    <a:pt x="1692" y="1899"/>
                  </a:lnTo>
                  <a:lnTo>
                    <a:pt x="1692" y="1899"/>
                  </a:lnTo>
                  <a:lnTo>
                    <a:pt x="1692" y="1898"/>
                  </a:lnTo>
                  <a:lnTo>
                    <a:pt x="1691" y="1897"/>
                  </a:lnTo>
                  <a:lnTo>
                    <a:pt x="1691" y="1894"/>
                  </a:lnTo>
                  <a:lnTo>
                    <a:pt x="1691" y="1893"/>
                  </a:lnTo>
                  <a:lnTo>
                    <a:pt x="1691" y="1892"/>
                  </a:lnTo>
                  <a:lnTo>
                    <a:pt x="1691" y="1892"/>
                  </a:lnTo>
                  <a:lnTo>
                    <a:pt x="1690" y="1891"/>
                  </a:lnTo>
                  <a:lnTo>
                    <a:pt x="1688" y="1891"/>
                  </a:lnTo>
                  <a:lnTo>
                    <a:pt x="1688" y="1889"/>
                  </a:lnTo>
                  <a:lnTo>
                    <a:pt x="1688" y="1881"/>
                  </a:lnTo>
                  <a:lnTo>
                    <a:pt x="1687" y="1878"/>
                  </a:lnTo>
                  <a:lnTo>
                    <a:pt x="1685" y="1877"/>
                  </a:lnTo>
                  <a:lnTo>
                    <a:pt x="1683" y="1874"/>
                  </a:lnTo>
                  <a:lnTo>
                    <a:pt x="1683" y="1873"/>
                  </a:lnTo>
                  <a:lnTo>
                    <a:pt x="1683" y="1871"/>
                  </a:lnTo>
                  <a:lnTo>
                    <a:pt x="1685" y="1869"/>
                  </a:lnTo>
                  <a:lnTo>
                    <a:pt x="1685" y="1868"/>
                  </a:lnTo>
                  <a:lnTo>
                    <a:pt x="1685" y="1867"/>
                  </a:lnTo>
                  <a:lnTo>
                    <a:pt x="1683" y="1867"/>
                  </a:lnTo>
                  <a:lnTo>
                    <a:pt x="1680" y="1866"/>
                  </a:lnTo>
                  <a:lnTo>
                    <a:pt x="1671" y="1862"/>
                  </a:lnTo>
                  <a:lnTo>
                    <a:pt x="1663" y="1858"/>
                  </a:lnTo>
                  <a:lnTo>
                    <a:pt x="1657" y="1854"/>
                  </a:lnTo>
                  <a:lnTo>
                    <a:pt x="1651" y="1853"/>
                  </a:lnTo>
                  <a:lnTo>
                    <a:pt x="1646" y="1852"/>
                  </a:lnTo>
                  <a:lnTo>
                    <a:pt x="1641" y="1850"/>
                  </a:lnTo>
                  <a:lnTo>
                    <a:pt x="1638" y="1850"/>
                  </a:lnTo>
                  <a:lnTo>
                    <a:pt x="1636" y="1848"/>
                  </a:lnTo>
                  <a:lnTo>
                    <a:pt x="1635" y="1848"/>
                  </a:lnTo>
                  <a:lnTo>
                    <a:pt x="1633" y="1847"/>
                  </a:lnTo>
                  <a:lnTo>
                    <a:pt x="1630" y="1847"/>
                  </a:lnTo>
                  <a:lnTo>
                    <a:pt x="1616" y="1846"/>
                  </a:lnTo>
                  <a:lnTo>
                    <a:pt x="1604" y="1842"/>
                  </a:lnTo>
                  <a:lnTo>
                    <a:pt x="1601" y="1840"/>
                  </a:lnTo>
                  <a:lnTo>
                    <a:pt x="1599" y="1838"/>
                  </a:lnTo>
                  <a:lnTo>
                    <a:pt x="1596" y="1836"/>
                  </a:lnTo>
                  <a:lnTo>
                    <a:pt x="1594" y="1833"/>
                  </a:lnTo>
                  <a:lnTo>
                    <a:pt x="1590" y="1833"/>
                  </a:lnTo>
                  <a:lnTo>
                    <a:pt x="1587" y="1832"/>
                  </a:lnTo>
                  <a:lnTo>
                    <a:pt x="1585" y="1831"/>
                  </a:lnTo>
                  <a:lnTo>
                    <a:pt x="1584" y="1828"/>
                  </a:lnTo>
                  <a:lnTo>
                    <a:pt x="1579" y="1826"/>
                  </a:lnTo>
                  <a:lnTo>
                    <a:pt x="1576" y="1822"/>
                  </a:lnTo>
                  <a:lnTo>
                    <a:pt x="1575" y="1818"/>
                  </a:lnTo>
                  <a:lnTo>
                    <a:pt x="1572" y="1815"/>
                  </a:lnTo>
                  <a:lnTo>
                    <a:pt x="1570" y="1811"/>
                  </a:lnTo>
                  <a:lnTo>
                    <a:pt x="1569" y="1810"/>
                  </a:lnTo>
                  <a:lnTo>
                    <a:pt x="1567" y="1808"/>
                  </a:lnTo>
                  <a:lnTo>
                    <a:pt x="1566" y="1807"/>
                  </a:lnTo>
                  <a:lnTo>
                    <a:pt x="1565" y="1805"/>
                  </a:lnTo>
                  <a:lnTo>
                    <a:pt x="1562" y="1805"/>
                  </a:lnTo>
                  <a:lnTo>
                    <a:pt x="1561" y="1805"/>
                  </a:lnTo>
                  <a:lnTo>
                    <a:pt x="1560" y="1803"/>
                  </a:lnTo>
                  <a:lnTo>
                    <a:pt x="1560" y="1802"/>
                  </a:lnTo>
                  <a:lnTo>
                    <a:pt x="1559" y="1801"/>
                  </a:lnTo>
                  <a:lnTo>
                    <a:pt x="1559" y="1799"/>
                  </a:lnTo>
                  <a:lnTo>
                    <a:pt x="1557" y="1796"/>
                  </a:lnTo>
                  <a:lnTo>
                    <a:pt x="1556" y="1795"/>
                  </a:lnTo>
                  <a:lnTo>
                    <a:pt x="1552" y="1794"/>
                  </a:lnTo>
                  <a:lnTo>
                    <a:pt x="1549" y="1792"/>
                  </a:lnTo>
                  <a:lnTo>
                    <a:pt x="1546" y="1791"/>
                  </a:lnTo>
                  <a:lnTo>
                    <a:pt x="1544" y="1790"/>
                  </a:lnTo>
                  <a:lnTo>
                    <a:pt x="1541" y="1786"/>
                  </a:lnTo>
                  <a:lnTo>
                    <a:pt x="1539" y="1782"/>
                  </a:lnTo>
                  <a:lnTo>
                    <a:pt x="1536" y="1779"/>
                  </a:lnTo>
                  <a:lnTo>
                    <a:pt x="1534" y="1775"/>
                  </a:lnTo>
                  <a:lnTo>
                    <a:pt x="1530" y="1772"/>
                  </a:lnTo>
                  <a:lnTo>
                    <a:pt x="1528" y="1770"/>
                  </a:lnTo>
                  <a:lnTo>
                    <a:pt x="1525" y="1766"/>
                  </a:lnTo>
                  <a:lnTo>
                    <a:pt x="1523" y="1762"/>
                  </a:lnTo>
                  <a:lnTo>
                    <a:pt x="1520" y="1759"/>
                  </a:lnTo>
                  <a:lnTo>
                    <a:pt x="1518" y="1755"/>
                  </a:lnTo>
                  <a:lnTo>
                    <a:pt x="1510" y="1748"/>
                  </a:lnTo>
                  <a:lnTo>
                    <a:pt x="1504" y="1740"/>
                  </a:lnTo>
                  <a:lnTo>
                    <a:pt x="1494" y="1735"/>
                  </a:lnTo>
                  <a:lnTo>
                    <a:pt x="1490" y="1734"/>
                  </a:lnTo>
                  <a:lnTo>
                    <a:pt x="1486" y="1733"/>
                  </a:lnTo>
                  <a:lnTo>
                    <a:pt x="1483" y="1731"/>
                  </a:lnTo>
                  <a:lnTo>
                    <a:pt x="1480" y="1730"/>
                  </a:lnTo>
                  <a:lnTo>
                    <a:pt x="1478" y="1729"/>
                  </a:lnTo>
                  <a:lnTo>
                    <a:pt x="1478" y="1729"/>
                  </a:lnTo>
                  <a:lnTo>
                    <a:pt x="1478" y="1728"/>
                  </a:lnTo>
                  <a:lnTo>
                    <a:pt x="1479" y="1728"/>
                  </a:lnTo>
                  <a:lnTo>
                    <a:pt x="1479" y="1726"/>
                  </a:lnTo>
                  <a:lnTo>
                    <a:pt x="1480" y="1726"/>
                  </a:lnTo>
                  <a:lnTo>
                    <a:pt x="1480" y="1726"/>
                  </a:lnTo>
                  <a:lnTo>
                    <a:pt x="1481" y="1724"/>
                  </a:lnTo>
                  <a:lnTo>
                    <a:pt x="1480" y="1720"/>
                  </a:lnTo>
                  <a:lnTo>
                    <a:pt x="1479" y="1718"/>
                  </a:lnTo>
                  <a:lnTo>
                    <a:pt x="1476" y="1715"/>
                  </a:lnTo>
                  <a:lnTo>
                    <a:pt x="1473" y="1714"/>
                  </a:lnTo>
                  <a:lnTo>
                    <a:pt x="1472" y="1711"/>
                  </a:lnTo>
                  <a:lnTo>
                    <a:pt x="1472" y="1709"/>
                  </a:lnTo>
                  <a:lnTo>
                    <a:pt x="1474" y="1708"/>
                  </a:lnTo>
                  <a:lnTo>
                    <a:pt x="1475" y="1705"/>
                  </a:lnTo>
                  <a:lnTo>
                    <a:pt x="1479" y="1703"/>
                  </a:lnTo>
                  <a:lnTo>
                    <a:pt x="1481" y="1700"/>
                  </a:lnTo>
                  <a:lnTo>
                    <a:pt x="1485" y="1699"/>
                  </a:lnTo>
                  <a:lnTo>
                    <a:pt x="1489" y="1698"/>
                  </a:lnTo>
                  <a:lnTo>
                    <a:pt x="1491" y="1697"/>
                  </a:lnTo>
                  <a:lnTo>
                    <a:pt x="1495" y="1695"/>
                  </a:lnTo>
                  <a:lnTo>
                    <a:pt x="1498" y="1693"/>
                  </a:lnTo>
                  <a:lnTo>
                    <a:pt x="1500" y="1692"/>
                  </a:lnTo>
                  <a:lnTo>
                    <a:pt x="1501" y="1689"/>
                  </a:lnTo>
                  <a:lnTo>
                    <a:pt x="1501" y="1687"/>
                  </a:lnTo>
                  <a:lnTo>
                    <a:pt x="1501" y="1684"/>
                  </a:lnTo>
                  <a:lnTo>
                    <a:pt x="1499" y="1683"/>
                  </a:lnTo>
                  <a:lnTo>
                    <a:pt x="1499" y="1684"/>
                  </a:lnTo>
                  <a:lnTo>
                    <a:pt x="1498" y="1685"/>
                  </a:lnTo>
                  <a:lnTo>
                    <a:pt x="1496" y="1685"/>
                  </a:lnTo>
                  <a:lnTo>
                    <a:pt x="1494" y="1685"/>
                  </a:lnTo>
                  <a:lnTo>
                    <a:pt x="1491" y="1685"/>
                  </a:lnTo>
                  <a:lnTo>
                    <a:pt x="1490" y="1684"/>
                  </a:lnTo>
                  <a:lnTo>
                    <a:pt x="1488" y="1683"/>
                  </a:lnTo>
                  <a:lnTo>
                    <a:pt x="1486" y="1682"/>
                  </a:lnTo>
                  <a:lnTo>
                    <a:pt x="1483" y="1679"/>
                  </a:lnTo>
                  <a:lnTo>
                    <a:pt x="1481" y="1679"/>
                  </a:lnTo>
                  <a:lnTo>
                    <a:pt x="1480" y="1679"/>
                  </a:lnTo>
                  <a:lnTo>
                    <a:pt x="1480" y="1679"/>
                  </a:lnTo>
                  <a:lnTo>
                    <a:pt x="1481" y="1678"/>
                  </a:lnTo>
                  <a:lnTo>
                    <a:pt x="1481" y="1678"/>
                  </a:lnTo>
                  <a:lnTo>
                    <a:pt x="1483" y="1678"/>
                  </a:lnTo>
                  <a:lnTo>
                    <a:pt x="1483" y="1677"/>
                  </a:lnTo>
                  <a:lnTo>
                    <a:pt x="1484" y="1675"/>
                  </a:lnTo>
                  <a:lnTo>
                    <a:pt x="1484" y="1674"/>
                  </a:lnTo>
                  <a:lnTo>
                    <a:pt x="1483" y="1673"/>
                  </a:lnTo>
                  <a:lnTo>
                    <a:pt x="1480" y="1672"/>
                  </a:lnTo>
                  <a:lnTo>
                    <a:pt x="1480" y="1664"/>
                  </a:lnTo>
                  <a:lnTo>
                    <a:pt x="1480" y="1663"/>
                  </a:lnTo>
                  <a:lnTo>
                    <a:pt x="1480" y="1663"/>
                  </a:lnTo>
                  <a:lnTo>
                    <a:pt x="1481" y="1663"/>
                  </a:lnTo>
                  <a:lnTo>
                    <a:pt x="1483" y="1663"/>
                  </a:lnTo>
                  <a:lnTo>
                    <a:pt x="1484" y="1663"/>
                  </a:lnTo>
                  <a:lnTo>
                    <a:pt x="1486" y="1662"/>
                  </a:lnTo>
                  <a:lnTo>
                    <a:pt x="1486" y="1660"/>
                  </a:lnTo>
                  <a:lnTo>
                    <a:pt x="1488" y="1659"/>
                  </a:lnTo>
                  <a:lnTo>
                    <a:pt x="1488" y="1658"/>
                  </a:lnTo>
                  <a:lnTo>
                    <a:pt x="1489" y="1657"/>
                  </a:lnTo>
                  <a:lnTo>
                    <a:pt x="1489" y="1655"/>
                  </a:lnTo>
                  <a:lnTo>
                    <a:pt x="1490" y="1654"/>
                  </a:lnTo>
                  <a:lnTo>
                    <a:pt x="1493" y="1653"/>
                  </a:lnTo>
                  <a:lnTo>
                    <a:pt x="1495" y="1652"/>
                  </a:lnTo>
                  <a:lnTo>
                    <a:pt x="1496" y="1651"/>
                  </a:lnTo>
                  <a:lnTo>
                    <a:pt x="1498" y="1649"/>
                  </a:lnTo>
                  <a:lnTo>
                    <a:pt x="1498" y="1647"/>
                  </a:lnTo>
                  <a:lnTo>
                    <a:pt x="1496" y="1644"/>
                  </a:lnTo>
                  <a:lnTo>
                    <a:pt x="1496" y="1642"/>
                  </a:lnTo>
                  <a:lnTo>
                    <a:pt x="1495" y="1639"/>
                  </a:lnTo>
                  <a:lnTo>
                    <a:pt x="1495" y="1638"/>
                  </a:lnTo>
                  <a:lnTo>
                    <a:pt x="1496" y="1636"/>
                  </a:lnTo>
                  <a:lnTo>
                    <a:pt x="1504" y="1634"/>
                  </a:lnTo>
                  <a:lnTo>
                    <a:pt x="1511" y="1633"/>
                  </a:lnTo>
                  <a:lnTo>
                    <a:pt x="1518" y="1631"/>
                  </a:lnTo>
                  <a:lnTo>
                    <a:pt x="1519" y="1629"/>
                  </a:lnTo>
                  <a:lnTo>
                    <a:pt x="1519" y="1628"/>
                  </a:lnTo>
                  <a:lnTo>
                    <a:pt x="1519" y="1626"/>
                  </a:lnTo>
                  <a:lnTo>
                    <a:pt x="1519" y="1624"/>
                  </a:lnTo>
                  <a:lnTo>
                    <a:pt x="1519" y="1623"/>
                  </a:lnTo>
                  <a:lnTo>
                    <a:pt x="1520" y="1622"/>
                  </a:lnTo>
                  <a:lnTo>
                    <a:pt x="1523" y="1619"/>
                  </a:lnTo>
                  <a:lnTo>
                    <a:pt x="1525" y="1617"/>
                  </a:lnTo>
                  <a:lnTo>
                    <a:pt x="1525" y="1614"/>
                  </a:lnTo>
                  <a:lnTo>
                    <a:pt x="1528" y="1613"/>
                  </a:lnTo>
                  <a:lnTo>
                    <a:pt x="1530" y="1612"/>
                  </a:lnTo>
                  <a:lnTo>
                    <a:pt x="1533" y="1611"/>
                  </a:lnTo>
                  <a:lnTo>
                    <a:pt x="1536" y="1611"/>
                  </a:lnTo>
                  <a:lnTo>
                    <a:pt x="1539" y="1611"/>
                  </a:lnTo>
                  <a:lnTo>
                    <a:pt x="1543" y="1609"/>
                  </a:lnTo>
                  <a:lnTo>
                    <a:pt x="1544" y="1609"/>
                  </a:lnTo>
                  <a:lnTo>
                    <a:pt x="1546" y="1607"/>
                  </a:lnTo>
                  <a:lnTo>
                    <a:pt x="1548" y="1605"/>
                  </a:lnTo>
                  <a:lnTo>
                    <a:pt x="1548" y="1603"/>
                  </a:lnTo>
                  <a:lnTo>
                    <a:pt x="1549" y="1602"/>
                  </a:lnTo>
                  <a:lnTo>
                    <a:pt x="1551" y="1601"/>
                  </a:lnTo>
                  <a:lnTo>
                    <a:pt x="1554" y="1598"/>
                  </a:lnTo>
                  <a:lnTo>
                    <a:pt x="1556" y="1596"/>
                  </a:lnTo>
                  <a:lnTo>
                    <a:pt x="1557" y="1593"/>
                  </a:lnTo>
                  <a:lnTo>
                    <a:pt x="1557" y="1590"/>
                  </a:lnTo>
                  <a:lnTo>
                    <a:pt x="1556" y="1586"/>
                  </a:lnTo>
                  <a:lnTo>
                    <a:pt x="1555" y="1583"/>
                  </a:lnTo>
                  <a:lnTo>
                    <a:pt x="1554" y="1582"/>
                  </a:lnTo>
                  <a:lnTo>
                    <a:pt x="1554" y="1580"/>
                  </a:lnTo>
                  <a:lnTo>
                    <a:pt x="1554" y="1578"/>
                  </a:lnTo>
                  <a:lnTo>
                    <a:pt x="1555" y="1575"/>
                  </a:lnTo>
                  <a:lnTo>
                    <a:pt x="1556" y="1571"/>
                  </a:lnTo>
                  <a:lnTo>
                    <a:pt x="1557" y="1568"/>
                  </a:lnTo>
                  <a:lnTo>
                    <a:pt x="1560" y="1565"/>
                  </a:lnTo>
                  <a:lnTo>
                    <a:pt x="1559" y="1563"/>
                  </a:lnTo>
                  <a:lnTo>
                    <a:pt x="1559" y="1562"/>
                  </a:lnTo>
                  <a:lnTo>
                    <a:pt x="1557" y="1561"/>
                  </a:lnTo>
                  <a:lnTo>
                    <a:pt x="1556" y="1558"/>
                  </a:lnTo>
                  <a:lnTo>
                    <a:pt x="1556" y="1557"/>
                  </a:lnTo>
                  <a:lnTo>
                    <a:pt x="1556" y="1555"/>
                  </a:lnTo>
                  <a:lnTo>
                    <a:pt x="1557" y="1554"/>
                  </a:lnTo>
                  <a:lnTo>
                    <a:pt x="1559" y="1552"/>
                  </a:lnTo>
                  <a:lnTo>
                    <a:pt x="1559" y="1551"/>
                  </a:lnTo>
                  <a:lnTo>
                    <a:pt x="1557" y="1550"/>
                  </a:lnTo>
                  <a:lnTo>
                    <a:pt x="1556" y="1549"/>
                  </a:lnTo>
                  <a:lnTo>
                    <a:pt x="1554" y="1546"/>
                  </a:lnTo>
                  <a:lnTo>
                    <a:pt x="1552" y="1545"/>
                  </a:lnTo>
                  <a:lnTo>
                    <a:pt x="1550" y="1544"/>
                  </a:lnTo>
                  <a:lnTo>
                    <a:pt x="1549" y="1540"/>
                  </a:lnTo>
                  <a:lnTo>
                    <a:pt x="1548" y="1537"/>
                  </a:lnTo>
                  <a:lnTo>
                    <a:pt x="1545" y="1535"/>
                  </a:lnTo>
                  <a:lnTo>
                    <a:pt x="1543" y="1532"/>
                  </a:lnTo>
                  <a:lnTo>
                    <a:pt x="1540" y="1531"/>
                  </a:lnTo>
                  <a:lnTo>
                    <a:pt x="1536" y="1531"/>
                  </a:lnTo>
                  <a:lnTo>
                    <a:pt x="1530" y="1531"/>
                  </a:lnTo>
                  <a:lnTo>
                    <a:pt x="1525" y="1532"/>
                  </a:lnTo>
                  <a:lnTo>
                    <a:pt x="1521" y="1534"/>
                  </a:lnTo>
                  <a:lnTo>
                    <a:pt x="1518" y="1534"/>
                  </a:lnTo>
                  <a:lnTo>
                    <a:pt x="1516" y="1534"/>
                  </a:lnTo>
                  <a:lnTo>
                    <a:pt x="1515" y="1532"/>
                  </a:lnTo>
                  <a:lnTo>
                    <a:pt x="1513" y="1531"/>
                  </a:lnTo>
                  <a:lnTo>
                    <a:pt x="1511" y="1530"/>
                  </a:lnTo>
                  <a:lnTo>
                    <a:pt x="1509" y="1530"/>
                  </a:lnTo>
                  <a:lnTo>
                    <a:pt x="1506" y="1531"/>
                  </a:lnTo>
                  <a:lnTo>
                    <a:pt x="1494" y="1532"/>
                  </a:lnTo>
                  <a:lnTo>
                    <a:pt x="1480" y="1536"/>
                  </a:lnTo>
                  <a:lnTo>
                    <a:pt x="1468" y="1539"/>
                  </a:lnTo>
                  <a:lnTo>
                    <a:pt x="1459" y="1539"/>
                  </a:lnTo>
                  <a:lnTo>
                    <a:pt x="1452" y="1536"/>
                  </a:lnTo>
                  <a:lnTo>
                    <a:pt x="1444" y="1534"/>
                  </a:lnTo>
                  <a:lnTo>
                    <a:pt x="1430" y="1534"/>
                  </a:lnTo>
                  <a:lnTo>
                    <a:pt x="1418" y="1536"/>
                  </a:lnTo>
                  <a:lnTo>
                    <a:pt x="1409" y="1536"/>
                  </a:lnTo>
                  <a:lnTo>
                    <a:pt x="1399" y="1536"/>
                  </a:lnTo>
                  <a:lnTo>
                    <a:pt x="1388" y="1535"/>
                  </a:lnTo>
                  <a:lnTo>
                    <a:pt x="1381" y="1532"/>
                  </a:lnTo>
                  <a:lnTo>
                    <a:pt x="1376" y="1529"/>
                  </a:lnTo>
                  <a:lnTo>
                    <a:pt x="1376" y="1524"/>
                  </a:lnTo>
                  <a:lnTo>
                    <a:pt x="1377" y="1521"/>
                  </a:lnTo>
                  <a:lnTo>
                    <a:pt x="1378" y="1519"/>
                  </a:lnTo>
                  <a:lnTo>
                    <a:pt x="1381" y="1515"/>
                  </a:lnTo>
                  <a:lnTo>
                    <a:pt x="1383" y="1512"/>
                  </a:lnTo>
                  <a:lnTo>
                    <a:pt x="1384" y="1511"/>
                  </a:lnTo>
                  <a:lnTo>
                    <a:pt x="1384" y="1509"/>
                  </a:lnTo>
                  <a:lnTo>
                    <a:pt x="1384" y="1506"/>
                  </a:lnTo>
                  <a:lnTo>
                    <a:pt x="1384" y="1504"/>
                  </a:lnTo>
                  <a:lnTo>
                    <a:pt x="1384" y="1501"/>
                  </a:lnTo>
                  <a:lnTo>
                    <a:pt x="1383" y="1500"/>
                  </a:lnTo>
                  <a:lnTo>
                    <a:pt x="1383" y="1496"/>
                  </a:lnTo>
                  <a:lnTo>
                    <a:pt x="1383" y="1493"/>
                  </a:lnTo>
                  <a:lnTo>
                    <a:pt x="1383" y="1489"/>
                  </a:lnTo>
                  <a:lnTo>
                    <a:pt x="1383" y="1485"/>
                  </a:lnTo>
                  <a:lnTo>
                    <a:pt x="1383" y="1481"/>
                  </a:lnTo>
                  <a:lnTo>
                    <a:pt x="1383" y="1479"/>
                  </a:lnTo>
                  <a:lnTo>
                    <a:pt x="1381" y="1478"/>
                  </a:lnTo>
                  <a:lnTo>
                    <a:pt x="1377" y="1475"/>
                  </a:lnTo>
                  <a:lnTo>
                    <a:pt x="1373" y="1474"/>
                  </a:lnTo>
                  <a:lnTo>
                    <a:pt x="1359" y="1463"/>
                  </a:lnTo>
                  <a:lnTo>
                    <a:pt x="1347" y="1453"/>
                  </a:lnTo>
                  <a:lnTo>
                    <a:pt x="1341" y="1452"/>
                  </a:lnTo>
                  <a:lnTo>
                    <a:pt x="1332" y="1454"/>
                  </a:lnTo>
                  <a:lnTo>
                    <a:pt x="1323" y="1457"/>
                  </a:lnTo>
                  <a:lnTo>
                    <a:pt x="1316" y="1455"/>
                  </a:lnTo>
                  <a:lnTo>
                    <a:pt x="1305" y="1450"/>
                  </a:lnTo>
                  <a:lnTo>
                    <a:pt x="1293" y="1447"/>
                  </a:lnTo>
                  <a:lnTo>
                    <a:pt x="1281" y="1445"/>
                  </a:lnTo>
                  <a:lnTo>
                    <a:pt x="1275" y="1443"/>
                  </a:lnTo>
                  <a:lnTo>
                    <a:pt x="1266" y="1442"/>
                  </a:lnTo>
                  <a:lnTo>
                    <a:pt x="1260" y="1439"/>
                  </a:lnTo>
                  <a:lnTo>
                    <a:pt x="1257" y="1434"/>
                  </a:lnTo>
                  <a:lnTo>
                    <a:pt x="1258" y="1432"/>
                  </a:lnTo>
                  <a:lnTo>
                    <a:pt x="1258" y="1429"/>
                  </a:lnTo>
                  <a:lnTo>
                    <a:pt x="1260" y="1427"/>
                  </a:lnTo>
                  <a:lnTo>
                    <a:pt x="1260" y="1424"/>
                  </a:lnTo>
                  <a:lnTo>
                    <a:pt x="1258" y="1422"/>
                  </a:lnTo>
                  <a:lnTo>
                    <a:pt x="1255" y="1419"/>
                  </a:lnTo>
                  <a:lnTo>
                    <a:pt x="1250" y="1414"/>
                  </a:lnTo>
                  <a:lnTo>
                    <a:pt x="1245" y="1411"/>
                  </a:lnTo>
                  <a:lnTo>
                    <a:pt x="1240" y="1408"/>
                  </a:lnTo>
                  <a:lnTo>
                    <a:pt x="1227" y="1407"/>
                  </a:lnTo>
                  <a:lnTo>
                    <a:pt x="1215" y="1408"/>
                  </a:lnTo>
                  <a:lnTo>
                    <a:pt x="1202" y="1408"/>
                  </a:lnTo>
                  <a:lnTo>
                    <a:pt x="1200" y="1408"/>
                  </a:lnTo>
                  <a:lnTo>
                    <a:pt x="1199" y="1409"/>
                  </a:lnTo>
                  <a:lnTo>
                    <a:pt x="1197" y="1411"/>
                  </a:lnTo>
                  <a:lnTo>
                    <a:pt x="1197" y="1412"/>
                  </a:lnTo>
                  <a:lnTo>
                    <a:pt x="1197" y="1414"/>
                  </a:lnTo>
                  <a:lnTo>
                    <a:pt x="1197" y="1415"/>
                  </a:lnTo>
                  <a:lnTo>
                    <a:pt x="1199" y="1417"/>
                  </a:lnTo>
                  <a:lnTo>
                    <a:pt x="1199" y="1419"/>
                  </a:lnTo>
                  <a:lnTo>
                    <a:pt x="1199" y="1419"/>
                  </a:lnTo>
                  <a:lnTo>
                    <a:pt x="1199" y="1420"/>
                  </a:lnTo>
                  <a:lnTo>
                    <a:pt x="1197" y="1420"/>
                  </a:lnTo>
                  <a:lnTo>
                    <a:pt x="1195" y="1420"/>
                  </a:lnTo>
                  <a:lnTo>
                    <a:pt x="1192" y="1419"/>
                  </a:lnTo>
                  <a:lnTo>
                    <a:pt x="1181" y="1412"/>
                  </a:lnTo>
                  <a:lnTo>
                    <a:pt x="1169" y="1404"/>
                  </a:lnTo>
                  <a:lnTo>
                    <a:pt x="1158" y="1398"/>
                  </a:lnTo>
                  <a:lnTo>
                    <a:pt x="1140" y="1389"/>
                  </a:lnTo>
                  <a:lnTo>
                    <a:pt x="1123" y="1384"/>
                  </a:lnTo>
                  <a:lnTo>
                    <a:pt x="1105" y="1379"/>
                  </a:lnTo>
                  <a:lnTo>
                    <a:pt x="1082" y="1372"/>
                  </a:lnTo>
                  <a:lnTo>
                    <a:pt x="1060" y="1361"/>
                  </a:lnTo>
                  <a:lnTo>
                    <a:pt x="1048" y="1353"/>
                  </a:lnTo>
                  <a:lnTo>
                    <a:pt x="1037" y="1346"/>
                  </a:lnTo>
                  <a:lnTo>
                    <a:pt x="1026" y="1340"/>
                  </a:lnTo>
                  <a:lnTo>
                    <a:pt x="1013" y="1335"/>
                  </a:lnTo>
                  <a:lnTo>
                    <a:pt x="996" y="1323"/>
                  </a:lnTo>
                  <a:lnTo>
                    <a:pt x="977" y="1311"/>
                  </a:lnTo>
                  <a:lnTo>
                    <a:pt x="974" y="1309"/>
                  </a:lnTo>
                  <a:lnTo>
                    <a:pt x="971" y="1306"/>
                  </a:lnTo>
                  <a:lnTo>
                    <a:pt x="968" y="1304"/>
                  </a:lnTo>
                  <a:lnTo>
                    <a:pt x="966" y="1302"/>
                  </a:lnTo>
                  <a:lnTo>
                    <a:pt x="965" y="1300"/>
                  </a:lnTo>
                  <a:lnTo>
                    <a:pt x="963" y="1299"/>
                  </a:lnTo>
                  <a:lnTo>
                    <a:pt x="965" y="1295"/>
                  </a:lnTo>
                  <a:lnTo>
                    <a:pt x="965" y="1292"/>
                  </a:lnTo>
                  <a:lnTo>
                    <a:pt x="966" y="1290"/>
                  </a:lnTo>
                  <a:lnTo>
                    <a:pt x="967" y="1287"/>
                  </a:lnTo>
                  <a:lnTo>
                    <a:pt x="968" y="1285"/>
                  </a:lnTo>
                  <a:lnTo>
                    <a:pt x="969" y="1282"/>
                  </a:lnTo>
                  <a:lnTo>
                    <a:pt x="965" y="1270"/>
                  </a:lnTo>
                  <a:lnTo>
                    <a:pt x="956" y="1259"/>
                  </a:lnTo>
                  <a:lnTo>
                    <a:pt x="946" y="1249"/>
                  </a:lnTo>
                  <a:lnTo>
                    <a:pt x="940" y="1241"/>
                  </a:lnTo>
                  <a:lnTo>
                    <a:pt x="935" y="1236"/>
                  </a:lnTo>
                  <a:lnTo>
                    <a:pt x="930" y="1230"/>
                  </a:lnTo>
                  <a:lnTo>
                    <a:pt x="920" y="1223"/>
                  </a:lnTo>
                  <a:lnTo>
                    <a:pt x="908" y="1215"/>
                  </a:lnTo>
                  <a:lnTo>
                    <a:pt x="897" y="1202"/>
                  </a:lnTo>
                  <a:lnTo>
                    <a:pt x="885" y="1192"/>
                  </a:lnTo>
                  <a:lnTo>
                    <a:pt x="877" y="1185"/>
                  </a:lnTo>
                  <a:lnTo>
                    <a:pt x="871" y="1178"/>
                  </a:lnTo>
                  <a:lnTo>
                    <a:pt x="867" y="1169"/>
                  </a:lnTo>
                  <a:lnTo>
                    <a:pt x="864" y="1163"/>
                  </a:lnTo>
                  <a:lnTo>
                    <a:pt x="854" y="1151"/>
                  </a:lnTo>
                  <a:lnTo>
                    <a:pt x="841" y="1141"/>
                  </a:lnTo>
                  <a:lnTo>
                    <a:pt x="830" y="1132"/>
                  </a:lnTo>
                  <a:lnTo>
                    <a:pt x="820" y="1121"/>
                  </a:lnTo>
                  <a:lnTo>
                    <a:pt x="809" y="1113"/>
                  </a:lnTo>
                  <a:lnTo>
                    <a:pt x="804" y="1108"/>
                  </a:lnTo>
                  <a:lnTo>
                    <a:pt x="801" y="1102"/>
                  </a:lnTo>
                  <a:lnTo>
                    <a:pt x="799" y="1095"/>
                  </a:lnTo>
                  <a:lnTo>
                    <a:pt x="789" y="1076"/>
                  </a:lnTo>
                  <a:lnTo>
                    <a:pt x="775" y="1059"/>
                  </a:lnTo>
                  <a:lnTo>
                    <a:pt x="773" y="1056"/>
                  </a:lnTo>
                  <a:lnTo>
                    <a:pt x="771" y="1054"/>
                  </a:lnTo>
                  <a:lnTo>
                    <a:pt x="769" y="1051"/>
                  </a:lnTo>
                  <a:lnTo>
                    <a:pt x="766" y="1049"/>
                  </a:lnTo>
                  <a:lnTo>
                    <a:pt x="764" y="1046"/>
                  </a:lnTo>
                  <a:lnTo>
                    <a:pt x="761" y="1045"/>
                  </a:lnTo>
                  <a:lnTo>
                    <a:pt x="759" y="1045"/>
                  </a:lnTo>
                  <a:lnTo>
                    <a:pt x="758" y="1045"/>
                  </a:lnTo>
                  <a:lnTo>
                    <a:pt x="756" y="1047"/>
                  </a:lnTo>
                  <a:lnTo>
                    <a:pt x="756" y="1050"/>
                  </a:lnTo>
                  <a:lnTo>
                    <a:pt x="760" y="1065"/>
                  </a:lnTo>
                  <a:lnTo>
                    <a:pt x="759" y="1076"/>
                  </a:lnTo>
                  <a:lnTo>
                    <a:pt x="759" y="1080"/>
                  </a:lnTo>
                  <a:lnTo>
                    <a:pt x="759" y="1082"/>
                  </a:lnTo>
                  <a:lnTo>
                    <a:pt x="760" y="1086"/>
                  </a:lnTo>
                  <a:lnTo>
                    <a:pt x="763" y="1090"/>
                  </a:lnTo>
                  <a:lnTo>
                    <a:pt x="766" y="1092"/>
                  </a:lnTo>
                  <a:lnTo>
                    <a:pt x="776" y="1098"/>
                  </a:lnTo>
                  <a:lnTo>
                    <a:pt x="785" y="1105"/>
                  </a:lnTo>
                  <a:lnTo>
                    <a:pt x="791" y="1112"/>
                  </a:lnTo>
                  <a:lnTo>
                    <a:pt x="793" y="1121"/>
                  </a:lnTo>
                  <a:lnTo>
                    <a:pt x="796" y="1126"/>
                  </a:lnTo>
                  <a:lnTo>
                    <a:pt x="801" y="1132"/>
                  </a:lnTo>
                  <a:lnTo>
                    <a:pt x="806" y="1137"/>
                  </a:lnTo>
                  <a:lnTo>
                    <a:pt x="814" y="1146"/>
                  </a:lnTo>
                  <a:lnTo>
                    <a:pt x="822" y="1158"/>
                  </a:lnTo>
                  <a:lnTo>
                    <a:pt x="827" y="1164"/>
                  </a:lnTo>
                  <a:lnTo>
                    <a:pt x="832" y="1170"/>
                  </a:lnTo>
                  <a:lnTo>
                    <a:pt x="837" y="1175"/>
                  </a:lnTo>
                  <a:lnTo>
                    <a:pt x="840" y="1179"/>
                  </a:lnTo>
                  <a:lnTo>
                    <a:pt x="841" y="1182"/>
                  </a:lnTo>
                  <a:lnTo>
                    <a:pt x="842" y="1184"/>
                  </a:lnTo>
                  <a:lnTo>
                    <a:pt x="845" y="1187"/>
                  </a:lnTo>
                  <a:lnTo>
                    <a:pt x="846" y="1189"/>
                  </a:lnTo>
                  <a:lnTo>
                    <a:pt x="849" y="1192"/>
                  </a:lnTo>
                  <a:lnTo>
                    <a:pt x="851" y="1195"/>
                  </a:lnTo>
                  <a:lnTo>
                    <a:pt x="855" y="1200"/>
                  </a:lnTo>
                  <a:lnTo>
                    <a:pt x="856" y="1205"/>
                  </a:lnTo>
                  <a:lnTo>
                    <a:pt x="859" y="1210"/>
                  </a:lnTo>
                  <a:lnTo>
                    <a:pt x="860" y="1212"/>
                  </a:lnTo>
                  <a:lnTo>
                    <a:pt x="862" y="1214"/>
                  </a:lnTo>
                  <a:lnTo>
                    <a:pt x="865" y="1215"/>
                  </a:lnTo>
                  <a:lnTo>
                    <a:pt x="867" y="1216"/>
                  </a:lnTo>
                  <a:lnTo>
                    <a:pt x="870" y="1218"/>
                  </a:lnTo>
                  <a:lnTo>
                    <a:pt x="872" y="1220"/>
                  </a:lnTo>
                  <a:lnTo>
                    <a:pt x="876" y="1224"/>
                  </a:lnTo>
                  <a:lnTo>
                    <a:pt x="880" y="1229"/>
                  </a:lnTo>
                  <a:lnTo>
                    <a:pt x="882" y="1234"/>
                  </a:lnTo>
                  <a:lnTo>
                    <a:pt x="885" y="1239"/>
                  </a:lnTo>
                  <a:lnTo>
                    <a:pt x="885" y="1240"/>
                  </a:lnTo>
                  <a:lnTo>
                    <a:pt x="884" y="1241"/>
                  </a:lnTo>
                  <a:lnTo>
                    <a:pt x="882" y="1241"/>
                  </a:lnTo>
                  <a:lnTo>
                    <a:pt x="880" y="1241"/>
                  </a:lnTo>
                  <a:lnTo>
                    <a:pt x="879" y="1241"/>
                  </a:lnTo>
                  <a:lnTo>
                    <a:pt x="877" y="1241"/>
                  </a:lnTo>
                  <a:lnTo>
                    <a:pt x="874" y="1239"/>
                  </a:lnTo>
                  <a:lnTo>
                    <a:pt x="871" y="1238"/>
                  </a:lnTo>
                  <a:lnTo>
                    <a:pt x="869" y="1234"/>
                  </a:lnTo>
                  <a:lnTo>
                    <a:pt x="867" y="1231"/>
                  </a:lnTo>
                  <a:lnTo>
                    <a:pt x="865" y="1230"/>
                  </a:lnTo>
                  <a:lnTo>
                    <a:pt x="864" y="1228"/>
                  </a:lnTo>
                  <a:lnTo>
                    <a:pt x="861" y="1225"/>
                  </a:lnTo>
                  <a:lnTo>
                    <a:pt x="857" y="1223"/>
                  </a:lnTo>
                  <a:lnTo>
                    <a:pt x="854" y="1220"/>
                  </a:lnTo>
                  <a:lnTo>
                    <a:pt x="850" y="1218"/>
                  </a:lnTo>
                  <a:lnTo>
                    <a:pt x="849" y="1215"/>
                  </a:lnTo>
                  <a:lnTo>
                    <a:pt x="846" y="1213"/>
                  </a:lnTo>
                  <a:lnTo>
                    <a:pt x="842" y="1209"/>
                  </a:lnTo>
                  <a:lnTo>
                    <a:pt x="840" y="1207"/>
                  </a:lnTo>
                  <a:lnTo>
                    <a:pt x="837" y="1204"/>
                  </a:lnTo>
                  <a:lnTo>
                    <a:pt x="834" y="1203"/>
                  </a:lnTo>
                  <a:lnTo>
                    <a:pt x="830" y="1202"/>
                  </a:lnTo>
                  <a:lnTo>
                    <a:pt x="826" y="1202"/>
                  </a:lnTo>
                  <a:lnTo>
                    <a:pt x="824" y="1200"/>
                  </a:lnTo>
                  <a:lnTo>
                    <a:pt x="821" y="1198"/>
                  </a:lnTo>
                  <a:lnTo>
                    <a:pt x="820" y="1194"/>
                  </a:lnTo>
                  <a:lnTo>
                    <a:pt x="819" y="1184"/>
                  </a:lnTo>
                  <a:lnTo>
                    <a:pt x="818" y="1177"/>
                  </a:lnTo>
                  <a:lnTo>
                    <a:pt x="815" y="1169"/>
                  </a:lnTo>
                  <a:lnTo>
                    <a:pt x="806" y="1163"/>
                  </a:lnTo>
                  <a:lnTo>
                    <a:pt x="799" y="1158"/>
                  </a:lnTo>
                  <a:lnTo>
                    <a:pt x="791" y="1154"/>
                  </a:lnTo>
                  <a:lnTo>
                    <a:pt x="783" y="1151"/>
                  </a:lnTo>
                  <a:lnTo>
                    <a:pt x="778" y="1144"/>
                  </a:lnTo>
                  <a:lnTo>
                    <a:pt x="775" y="1137"/>
                  </a:lnTo>
                  <a:lnTo>
                    <a:pt x="775" y="1128"/>
                  </a:lnTo>
                  <a:lnTo>
                    <a:pt x="776" y="1121"/>
                  </a:lnTo>
                  <a:lnTo>
                    <a:pt x="773" y="1113"/>
                  </a:lnTo>
                  <a:lnTo>
                    <a:pt x="760" y="1103"/>
                  </a:lnTo>
                  <a:lnTo>
                    <a:pt x="751" y="1095"/>
                  </a:lnTo>
                  <a:lnTo>
                    <a:pt x="748" y="1092"/>
                  </a:lnTo>
                  <a:lnTo>
                    <a:pt x="747" y="1090"/>
                  </a:lnTo>
                  <a:lnTo>
                    <a:pt x="744" y="1086"/>
                  </a:lnTo>
                  <a:lnTo>
                    <a:pt x="743" y="1082"/>
                  </a:lnTo>
                  <a:lnTo>
                    <a:pt x="740" y="1080"/>
                  </a:lnTo>
                  <a:lnTo>
                    <a:pt x="733" y="1067"/>
                  </a:lnTo>
                  <a:lnTo>
                    <a:pt x="724" y="1055"/>
                  </a:lnTo>
                  <a:lnTo>
                    <a:pt x="714" y="1042"/>
                  </a:lnTo>
                  <a:lnTo>
                    <a:pt x="698" y="1019"/>
                  </a:lnTo>
                  <a:lnTo>
                    <a:pt x="683" y="995"/>
                  </a:lnTo>
                  <a:lnTo>
                    <a:pt x="673" y="985"/>
                  </a:lnTo>
                  <a:lnTo>
                    <a:pt x="663" y="976"/>
                  </a:lnTo>
                  <a:lnTo>
                    <a:pt x="652" y="969"/>
                  </a:lnTo>
                  <a:lnTo>
                    <a:pt x="636" y="958"/>
                  </a:lnTo>
                  <a:lnTo>
                    <a:pt x="621" y="943"/>
                  </a:lnTo>
                  <a:lnTo>
                    <a:pt x="608" y="924"/>
                  </a:lnTo>
                  <a:lnTo>
                    <a:pt x="598" y="906"/>
                  </a:lnTo>
                  <a:lnTo>
                    <a:pt x="591" y="886"/>
                  </a:lnTo>
                  <a:lnTo>
                    <a:pt x="586" y="874"/>
                  </a:lnTo>
                  <a:lnTo>
                    <a:pt x="581" y="862"/>
                  </a:lnTo>
                  <a:lnTo>
                    <a:pt x="578" y="858"/>
                  </a:lnTo>
                  <a:lnTo>
                    <a:pt x="576" y="855"/>
                  </a:lnTo>
                  <a:lnTo>
                    <a:pt x="573" y="852"/>
                  </a:lnTo>
                  <a:lnTo>
                    <a:pt x="571" y="848"/>
                  </a:lnTo>
                  <a:lnTo>
                    <a:pt x="567" y="845"/>
                  </a:lnTo>
                  <a:lnTo>
                    <a:pt x="563" y="835"/>
                  </a:lnTo>
                  <a:lnTo>
                    <a:pt x="560" y="824"/>
                  </a:lnTo>
                  <a:lnTo>
                    <a:pt x="557" y="820"/>
                  </a:lnTo>
                  <a:lnTo>
                    <a:pt x="556" y="817"/>
                  </a:lnTo>
                  <a:lnTo>
                    <a:pt x="553" y="814"/>
                  </a:lnTo>
                  <a:lnTo>
                    <a:pt x="552" y="810"/>
                  </a:lnTo>
                  <a:lnTo>
                    <a:pt x="552" y="805"/>
                  </a:lnTo>
                  <a:lnTo>
                    <a:pt x="551" y="795"/>
                  </a:lnTo>
                  <a:lnTo>
                    <a:pt x="551" y="786"/>
                  </a:lnTo>
                  <a:lnTo>
                    <a:pt x="552" y="779"/>
                  </a:lnTo>
                  <a:lnTo>
                    <a:pt x="551" y="768"/>
                  </a:lnTo>
                  <a:lnTo>
                    <a:pt x="550" y="755"/>
                  </a:lnTo>
                  <a:lnTo>
                    <a:pt x="541" y="731"/>
                  </a:lnTo>
                  <a:lnTo>
                    <a:pt x="541" y="722"/>
                  </a:lnTo>
                  <a:lnTo>
                    <a:pt x="542" y="714"/>
                  </a:lnTo>
                  <a:lnTo>
                    <a:pt x="543" y="705"/>
                  </a:lnTo>
                  <a:lnTo>
                    <a:pt x="545" y="684"/>
                  </a:lnTo>
                  <a:lnTo>
                    <a:pt x="543" y="662"/>
                  </a:lnTo>
                  <a:lnTo>
                    <a:pt x="541" y="641"/>
                  </a:lnTo>
                  <a:lnTo>
                    <a:pt x="541" y="615"/>
                  </a:lnTo>
                  <a:lnTo>
                    <a:pt x="540" y="610"/>
                  </a:lnTo>
                  <a:lnTo>
                    <a:pt x="537" y="606"/>
                  </a:lnTo>
                  <a:lnTo>
                    <a:pt x="535" y="602"/>
                  </a:lnTo>
                  <a:lnTo>
                    <a:pt x="533" y="598"/>
                  </a:lnTo>
                  <a:lnTo>
                    <a:pt x="532" y="595"/>
                  </a:lnTo>
                  <a:lnTo>
                    <a:pt x="530" y="588"/>
                  </a:lnTo>
                  <a:lnTo>
                    <a:pt x="528" y="581"/>
                  </a:lnTo>
                  <a:lnTo>
                    <a:pt x="527" y="575"/>
                  </a:lnTo>
                  <a:lnTo>
                    <a:pt x="528" y="570"/>
                  </a:lnTo>
                  <a:lnTo>
                    <a:pt x="531" y="567"/>
                  </a:lnTo>
                  <a:lnTo>
                    <a:pt x="538" y="570"/>
                  </a:lnTo>
                  <a:lnTo>
                    <a:pt x="546" y="576"/>
                  </a:lnTo>
                  <a:lnTo>
                    <a:pt x="555" y="580"/>
                  </a:lnTo>
                  <a:lnTo>
                    <a:pt x="561" y="580"/>
                  </a:lnTo>
                  <a:lnTo>
                    <a:pt x="565" y="576"/>
                  </a:lnTo>
                  <a:lnTo>
                    <a:pt x="565" y="569"/>
                  </a:lnTo>
                  <a:lnTo>
                    <a:pt x="562" y="560"/>
                  </a:lnTo>
                  <a:lnTo>
                    <a:pt x="558" y="555"/>
                  </a:lnTo>
                  <a:lnTo>
                    <a:pt x="551" y="554"/>
                  </a:lnTo>
                  <a:lnTo>
                    <a:pt x="545" y="554"/>
                  </a:lnTo>
                  <a:lnTo>
                    <a:pt x="538" y="554"/>
                  </a:lnTo>
                  <a:lnTo>
                    <a:pt x="532" y="556"/>
                  </a:lnTo>
                  <a:lnTo>
                    <a:pt x="526" y="559"/>
                  </a:lnTo>
                  <a:lnTo>
                    <a:pt x="520" y="560"/>
                  </a:lnTo>
                  <a:lnTo>
                    <a:pt x="515" y="559"/>
                  </a:lnTo>
                  <a:lnTo>
                    <a:pt x="510" y="551"/>
                  </a:lnTo>
                  <a:lnTo>
                    <a:pt x="496" y="534"/>
                  </a:lnTo>
                  <a:lnTo>
                    <a:pt x="484" y="520"/>
                  </a:lnTo>
                  <a:lnTo>
                    <a:pt x="476" y="511"/>
                  </a:lnTo>
                  <a:lnTo>
                    <a:pt x="471" y="500"/>
                  </a:lnTo>
                  <a:lnTo>
                    <a:pt x="470" y="488"/>
                  </a:lnTo>
                  <a:lnTo>
                    <a:pt x="472" y="475"/>
                  </a:lnTo>
                  <a:lnTo>
                    <a:pt x="474" y="469"/>
                  </a:lnTo>
                  <a:lnTo>
                    <a:pt x="472" y="462"/>
                  </a:lnTo>
                  <a:lnTo>
                    <a:pt x="470" y="455"/>
                  </a:lnTo>
                  <a:lnTo>
                    <a:pt x="470" y="444"/>
                  </a:lnTo>
                  <a:lnTo>
                    <a:pt x="471" y="443"/>
                  </a:lnTo>
                  <a:lnTo>
                    <a:pt x="471" y="442"/>
                  </a:lnTo>
                  <a:lnTo>
                    <a:pt x="472" y="440"/>
                  </a:lnTo>
                  <a:lnTo>
                    <a:pt x="472" y="439"/>
                  </a:lnTo>
                  <a:lnTo>
                    <a:pt x="475" y="437"/>
                  </a:lnTo>
                  <a:lnTo>
                    <a:pt x="474" y="435"/>
                  </a:lnTo>
                  <a:lnTo>
                    <a:pt x="472" y="433"/>
                  </a:lnTo>
                  <a:lnTo>
                    <a:pt x="471" y="431"/>
                  </a:lnTo>
                  <a:lnTo>
                    <a:pt x="469" y="429"/>
                  </a:lnTo>
                  <a:lnTo>
                    <a:pt x="466" y="428"/>
                  </a:lnTo>
                  <a:lnTo>
                    <a:pt x="465" y="427"/>
                  </a:lnTo>
                  <a:lnTo>
                    <a:pt x="464" y="422"/>
                  </a:lnTo>
                  <a:lnTo>
                    <a:pt x="461" y="417"/>
                  </a:lnTo>
                  <a:lnTo>
                    <a:pt x="459" y="413"/>
                  </a:lnTo>
                  <a:lnTo>
                    <a:pt x="457" y="408"/>
                  </a:lnTo>
                  <a:lnTo>
                    <a:pt x="457" y="403"/>
                  </a:lnTo>
                  <a:lnTo>
                    <a:pt x="457" y="396"/>
                  </a:lnTo>
                  <a:lnTo>
                    <a:pt x="456" y="387"/>
                  </a:lnTo>
                  <a:lnTo>
                    <a:pt x="456" y="380"/>
                  </a:lnTo>
                  <a:lnTo>
                    <a:pt x="455" y="377"/>
                  </a:lnTo>
                  <a:lnTo>
                    <a:pt x="454" y="378"/>
                  </a:lnTo>
                  <a:lnTo>
                    <a:pt x="453" y="381"/>
                  </a:lnTo>
                  <a:lnTo>
                    <a:pt x="453" y="383"/>
                  </a:lnTo>
                  <a:lnTo>
                    <a:pt x="451" y="386"/>
                  </a:lnTo>
                  <a:lnTo>
                    <a:pt x="450" y="387"/>
                  </a:lnTo>
                  <a:lnTo>
                    <a:pt x="449" y="389"/>
                  </a:lnTo>
                  <a:lnTo>
                    <a:pt x="446" y="389"/>
                  </a:lnTo>
                  <a:lnTo>
                    <a:pt x="445" y="389"/>
                  </a:lnTo>
                  <a:lnTo>
                    <a:pt x="443" y="391"/>
                  </a:lnTo>
                  <a:lnTo>
                    <a:pt x="440" y="391"/>
                  </a:lnTo>
                  <a:lnTo>
                    <a:pt x="438" y="389"/>
                  </a:lnTo>
                  <a:lnTo>
                    <a:pt x="435" y="389"/>
                  </a:lnTo>
                  <a:lnTo>
                    <a:pt x="434" y="387"/>
                  </a:lnTo>
                  <a:lnTo>
                    <a:pt x="431" y="391"/>
                  </a:lnTo>
                  <a:lnTo>
                    <a:pt x="430" y="393"/>
                  </a:lnTo>
                  <a:lnTo>
                    <a:pt x="429" y="393"/>
                  </a:lnTo>
                  <a:lnTo>
                    <a:pt x="429" y="393"/>
                  </a:lnTo>
                  <a:lnTo>
                    <a:pt x="429" y="392"/>
                  </a:lnTo>
                  <a:lnTo>
                    <a:pt x="428" y="389"/>
                  </a:lnTo>
                  <a:lnTo>
                    <a:pt x="428" y="386"/>
                  </a:lnTo>
                  <a:lnTo>
                    <a:pt x="428" y="383"/>
                  </a:lnTo>
                  <a:lnTo>
                    <a:pt x="428" y="380"/>
                  </a:lnTo>
                  <a:lnTo>
                    <a:pt x="428" y="377"/>
                  </a:lnTo>
                  <a:lnTo>
                    <a:pt x="429" y="373"/>
                  </a:lnTo>
                  <a:lnTo>
                    <a:pt x="429" y="372"/>
                  </a:lnTo>
                  <a:lnTo>
                    <a:pt x="426" y="368"/>
                  </a:lnTo>
                  <a:lnTo>
                    <a:pt x="425" y="366"/>
                  </a:lnTo>
                  <a:lnTo>
                    <a:pt x="423" y="363"/>
                  </a:lnTo>
                  <a:lnTo>
                    <a:pt x="421" y="362"/>
                  </a:lnTo>
                  <a:lnTo>
                    <a:pt x="419" y="360"/>
                  </a:lnTo>
                  <a:lnTo>
                    <a:pt x="418" y="356"/>
                  </a:lnTo>
                  <a:lnTo>
                    <a:pt x="419" y="352"/>
                  </a:lnTo>
                  <a:lnTo>
                    <a:pt x="421" y="348"/>
                  </a:lnTo>
                  <a:lnTo>
                    <a:pt x="424" y="343"/>
                  </a:lnTo>
                  <a:lnTo>
                    <a:pt x="425" y="340"/>
                  </a:lnTo>
                  <a:lnTo>
                    <a:pt x="426" y="338"/>
                  </a:lnTo>
                  <a:lnTo>
                    <a:pt x="426" y="335"/>
                  </a:lnTo>
                  <a:lnTo>
                    <a:pt x="426" y="334"/>
                  </a:lnTo>
                  <a:lnTo>
                    <a:pt x="425" y="330"/>
                  </a:lnTo>
                  <a:lnTo>
                    <a:pt x="423" y="327"/>
                  </a:lnTo>
                  <a:lnTo>
                    <a:pt x="420" y="321"/>
                  </a:lnTo>
                  <a:lnTo>
                    <a:pt x="418" y="315"/>
                  </a:lnTo>
                  <a:lnTo>
                    <a:pt x="415" y="309"/>
                  </a:lnTo>
                  <a:lnTo>
                    <a:pt x="413" y="305"/>
                  </a:lnTo>
                  <a:lnTo>
                    <a:pt x="410" y="301"/>
                  </a:lnTo>
                  <a:lnTo>
                    <a:pt x="410" y="299"/>
                  </a:lnTo>
                  <a:lnTo>
                    <a:pt x="409" y="295"/>
                  </a:lnTo>
                  <a:lnTo>
                    <a:pt x="409" y="292"/>
                  </a:lnTo>
                  <a:lnTo>
                    <a:pt x="409" y="290"/>
                  </a:lnTo>
                  <a:lnTo>
                    <a:pt x="409" y="287"/>
                  </a:lnTo>
                  <a:lnTo>
                    <a:pt x="408" y="285"/>
                  </a:lnTo>
                  <a:lnTo>
                    <a:pt x="406" y="283"/>
                  </a:lnTo>
                  <a:lnTo>
                    <a:pt x="405" y="281"/>
                  </a:lnTo>
                  <a:lnTo>
                    <a:pt x="403" y="280"/>
                  </a:lnTo>
                  <a:lnTo>
                    <a:pt x="401" y="278"/>
                  </a:lnTo>
                  <a:lnTo>
                    <a:pt x="400" y="275"/>
                  </a:lnTo>
                  <a:lnTo>
                    <a:pt x="398" y="274"/>
                  </a:lnTo>
                  <a:lnTo>
                    <a:pt x="396" y="271"/>
                  </a:lnTo>
                  <a:lnTo>
                    <a:pt x="395" y="270"/>
                  </a:lnTo>
                  <a:lnTo>
                    <a:pt x="394" y="270"/>
                  </a:lnTo>
                  <a:lnTo>
                    <a:pt x="393" y="271"/>
                  </a:lnTo>
                  <a:lnTo>
                    <a:pt x="391" y="275"/>
                  </a:lnTo>
                  <a:lnTo>
                    <a:pt x="391" y="276"/>
                  </a:lnTo>
                  <a:lnTo>
                    <a:pt x="390" y="279"/>
                  </a:lnTo>
                  <a:lnTo>
                    <a:pt x="390" y="281"/>
                  </a:lnTo>
                  <a:lnTo>
                    <a:pt x="389" y="285"/>
                  </a:lnTo>
                  <a:lnTo>
                    <a:pt x="388" y="287"/>
                  </a:lnTo>
                  <a:lnTo>
                    <a:pt x="386" y="290"/>
                  </a:lnTo>
                  <a:lnTo>
                    <a:pt x="385" y="291"/>
                  </a:lnTo>
                  <a:lnTo>
                    <a:pt x="384" y="290"/>
                  </a:lnTo>
                  <a:lnTo>
                    <a:pt x="380" y="286"/>
                  </a:lnTo>
                  <a:lnTo>
                    <a:pt x="379" y="279"/>
                  </a:lnTo>
                  <a:lnTo>
                    <a:pt x="379" y="270"/>
                  </a:lnTo>
                  <a:lnTo>
                    <a:pt x="379" y="264"/>
                  </a:lnTo>
                  <a:lnTo>
                    <a:pt x="380" y="261"/>
                  </a:lnTo>
                  <a:lnTo>
                    <a:pt x="382" y="260"/>
                  </a:lnTo>
                  <a:lnTo>
                    <a:pt x="383" y="258"/>
                  </a:lnTo>
                  <a:lnTo>
                    <a:pt x="384" y="255"/>
                  </a:lnTo>
                  <a:lnTo>
                    <a:pt x="384" y="253"/>
                  </a:lnTo>
                  <a:lnTo>
                    <a:pt x="384" y="249"/>
                  </a:lnTo>
                  <a:lnTo>
                    <a:pt x="383" y="244"/>
                  </a:lnTo>
                  <a:lnTo>
                    <a:pt x="382" y="239"/>
                  </a:lnTo>
                  <a:lnTo>
                    <a:pt x="380" y="235"/>
                  </a:lnTo>
                  <a:lnTo>
                    <a:pt x="379" y="230"/>
                  </a:lnTo>
                  <a:lnTo>
                    <a:pt x="377" y="228"/>
                  </a:lnTo>
                  <a:lnTo>
                    <a:pt x="374" y="225"/>
                  </a:lnTo>
                  <a:lnTo>
                    <a:pt x="373" y="223"/>
                  </a:lnTo>
                  <a:lnTo>
                    <a:pt x="370" y="220"/>
                  </a:lnTo>
                  <a:lnTo>
                    <a:pt x="370" y="218"/>
                  </a:lnTo>
                  <a:lnTo>
                    <a:pt x="372" y="217"/>
                  </a:lnTo>
                  <a:lnTo>
                    <a:pt x="372" y="214"/>
                  </a:lnTo>
                  <a:lnTo>
                    <a:pt x="372" y="213"/>
                  </a:lnTo>
                  <a:lnTo>
                    <a:pt x="370" y="209"/>
                  </a:lnTo>
                  <a:lnTo>
                    <a:pt x="369" y="209"/>
                  </a:lnTo>
                  <a:lnTo>
                    <a:pt x="368" y="209"/>
                  </a:lnTo>
                  <a:lnTo>
                    <a:pt x="365" y="210"/>
                  </a:lnTo>
                  <a:lnTo>
                    <a:pt x="363" y="210"/>
                  </a:lnTo>
                  <a:lnTo>
                    <a:pt x="362" y="212"/>
                  </a:lnTo>
                  <a:lnTo>
                    <a:pt x="360" y="212"/>
                  </a:lnTo>
                  <a:lnTo>
                    <a:pt x="355" y="212"/>
                  </a:lnTo>
                  <a:lnTo>
                    <a:pt x="354" y="212"/>
                  </a:lnTo>
                  <a:lnTo>
                    <a:pt x="353" y="210"/>
                  </a:lnTo>
                  <a:lnTo>
                    <a:pt x="353" y="209"/>
                  </a:lnTo>
                  <a:lnTo>
                    <a:pt x="353" y="208"/>
                  </a:lnTo>
                  <a:lnTo>
                    <a:pt x="353" y="207"/>
                  </a:lnTo>
                  <a:lnTo>
                    <a:pt x="349" y="209"/>
                  </a:lnTo>
                  <a:lnTo>
                    <a:pt x="347" y="212"/>
                  </a:lnTo>
                  <a:lnTo>
                    <a:pt x="345" y="213"/>
                  </a:lnTo>
                  <a:lnTo>
                    <a:pt x="343" y="212"/>
                  </a:lnTo>
                  <a:lnTo>
                    <a:pt x="342" y="209"/>
                  </a:lnTo>
                  <a:lnTo>
                    <a:pt x="339" y="205"/>
                  </a:lnTo>
                  <a:lnTo>
                    <a:pt x="337" y="202"/>
                  </a:lnTo>
                  <a:lnTo>
                    <a:pt x="337" y="197"/>
                  </a:lnTo>
                  <a:lnTo>
                    <a:pt x="337" y="192"/>
                  </a:lnTo>
                  <a:lnTo>
                    <a:pt x="337" y="189"/>
                  </a:lnTo>
                  <a:lnTo>
                    <a:pt x="335" y="188"/>
                  </a:lnTo>
                  <a:lnTo>
                    <a:pt x="333" y="187"/>
                  </a:lnTo>
                  <a:lnTo>
                    <a:pt x="332" y="186"/>
                  </a:lnTo>
                  <a:lnTo>
                    <a:pt x="330" y="184"/>
                  </a:lnTo>
                  <a:lnTo>
                    <a:pt x="329" y="183"/>
                  </a:lnTo>
                  <a:lnTo>
                    <a:pt x="324" y="177"/>
                  </a:lnTo>
                  <a:lnTo>
                    <a:pt x="320" y="168"/>
                  </a:lnTo>
                  <a:lnTo>
                    <a:pt x="318" y="161"/>
                  </a:lnTo>
                  <a:lnTo>
                    <a:pt x="313" y="154"/>
                  </a:lnTo>
                  <a:lnTo>
                    <a:pt x="312" y="154"/>
                  </a:lnTo>
                  <a:lnTo>
                    <a:pt x="312" y="152"/>
                  </a:lnTo>
                  <a:lnTo>
                    <a:pt x="312" y="151"/>
                  </a:lnTo>
                  <a:lnTo>
                    <a:pt x="312" y="147"/>
                  </a:lnTo>
                  <a:lnTo>
                    <a:pt x="310" y="144"/>
                  </a:lnTo>
                  <a:lnTo>
                    <a:pt x="310" y="142"/>
                  </a:lnTo>
                  <a:lnTo>
                    <a:pt x="310" y="141"/>
                  </a:lnTo>
                  <a:lnTo>
                    <a:pt x="310" y="138"/>
                  </a:lnTo>
                  <a:lnTo>
                    <a:pt x="309" y="137"/>
                  </a:lnTo>
                  <a:lnTo>
                    <a:pt x="309" y="136"/>
                  </a:lnTo>
                  <a:lnTo>
                    <a:pt x="308" y="137"/>
                  </a:lnTo>
                  <a:lnTo>
                    <a:pt x="303" y="140"/>
                  </a:lnTo>
                  <a:lnTo>
                    <a:pt x="299" y="147"/>
                  </a:lnTo>
                  <a:lnTo>
                    <a:pt x="297" y="156"/>
                  </a:lnTo>
                  <a:lnTo>
                    <a:pt x="294" y="163"/>
                  </a:lnTo>
                  <a:lnTo>
                    <a:pt x="292" y="169"/>
                  </a:lnTo>
                  <a:lnTo>
                    <a:pt x="288" y="171"/>
                  </a:lnTo>
                  <a:lnTo>
                    <a:pt x="284" y="169"/>
                  </a:lnTo>
                  <a:lnTo>
                    <a:pt x="281" y="166"/>
                  </a:lnTo>
                  <a:lnTo>
                    <a:pt x="277" y="162"/>
                  </a:lnTo>
                  <a:lnTo>
                    <a:pt x="273" y="159"/>
                  </a:lnTo>
                  <a:lnTo>
                    <a:pt x="267" y="157"/>
                  </a:lnTo>
                  <a:lnTo>
                    <a:pt x="259" y="154"/>
                  </a:lnTo>
                  <a:lnTo>
                    <a:pt x="252" y="156"/>
                  </a:lnTo>
                  <a:lnTo>
                    <a:pt x="244" y="159"/>
                  </a:lnTo>
                  <a:lnTo>
                    <a:pt x="242" y="162"/>
                  </a:lnTo>
                  <a:lnTo>
                    <a:pt x="241" y="162"/>
                  </a:lnTo>
                  <a:lnTo>
                    <a:pt x="239" y="159"/>
                  </a:lnTo>
                  <a:lnTo>
                    <a:pt x="238" y="158"/>
                  </a:lnTo>
                  <a:lnTo>
                    <a:pt x="237" y="154"/>
                  </a:lnTo>
                  <a:lnTo>
                    <a:pt x="236" y="152"/>
                  </a:lnTo>
                  <a:lnTo>
                    <a:pt x="235" y="148"/>
                  </a:lnTo>
                  <a:lnTo>
                    <a:pt x="233" y="146"/>
                  </a:lnTo>
                  <a:lnTo>
                    <a:pt x="231" y="143"/>
                  </a:lnTo>
                  <a:lnTo>
                    <a:pt x="230" y="142"/>
                  </a:lnTo>
                  <a:lnTo>
                    <a:pt x="227" y="142"/>
                  </a:lnTo>
                  <a:lnTo>
                    <a:pt x="225" y="143"/>
                  </a:lnTo>
                  <a:lnTo>
                    <a:pt x="223" y="143"/>
                  </a:lnTo>
                  <a:lnTo>
                    <a:pt x="221" y="142"/>
                  </a:lnTo>
                  <a:lnTo>
                    <a:pt x="220" y="141"/>
                  </a:lnTo>
                  <a:lnTo>
                    <a:pt x="220" y="140"/>
                  </a:lnTo>
                  <a:lnTo>
                    <a:pt x="218" y="137"/>
                  </a:lnTo>
                  <a:lnTo>
                    <a:pt x="218" y="135"/>
                  </a:lnTo>
                  <a:lnTo>
                    <a:pt x="217" y="133"/>
                  </a:lnTo>
                  <a:lnTo>
                    <a:pt x="216" y="131"/>
                  </a:lnTo>
                  <a:lnTo>
                    <a:pt x="211" y="130"/>
                  </a:lnTo>
                  <a:lnTo>
                    <a:pt x="205" y="130"/>
                  </a:lnTo>
                  <a:lnTo>
                    <a:pt x="198" y="132"/>
                  </a:lnTo>
                  <a:lnTo>
                    <a:pt x="195" y="137"/>
                  </a:lnTo>
                  <a:lnTo>
                    <a:pt x="193" y="143"/>
                  </a:lnTo>
                  <a:lnTo>
                    <a:pt x="196" y="148"/>
                  </a:lnTo>
                  <a:lnTo>
                    <a:pt x="198" y="152"/>
                  </a:lnTo>
                  <a:lnTo>
                    <a:pt x="197" y="157"/>
                  </a:lnTo>
                  <a:lnTo>
                    <a:pt x="197" y="161"/>
                  </a:lnTo>
                  <a:lnTo>
                    <a:pt x="196" y="162"/>
                  </a:lnTo>
                  <a:lnTo>
                    <a:pt x="193" y="164"/>
                  </a:lnTo>
                  <a:lnTo>
                    <a:pt x="191" y="164"/>
                  </a:lnTo>
                  <a:lnTo>
                    <a:pt x="190" y="166"/>
                  </a:lnTo>
                  <a:lnTo>
                    <a:pt x="186" y="168"/>
                  </a:lnTo>
                  <a:lnTo>
                    <a:pt x="183" y="171"/>
                  </a:lnTo>
                  <a:lnTo>
                    <a:pt x="181" y="173"/>
                  </a:lnTo>
                  <a:lnTo>
                    <a:pt x="178" y="176"/>
                  </a:lnTo>
                  <a:lnTo>
                    <a:pt x="177" y="179"/>
                  </a:lnTo>
                  <a:lnTo>
                    <a:pt x="173" y="182"/>
                  </a:lnTo>
                  <a:lnTo>
                    <a:pt x="171" y="184"/>
                  </a:lnTo>
                  <a:lnTo>
                    <a:pt x="168" y="186"/>
                  </a:lnTo>
                  <a:lnTo>
                    <a:pt x="166" y="188"/>
                  </a:lnTo>
                  <a:lnTo>
                    <a:pt x="163" y="190"/>
                  </a:lnTo>
                  <a:lnTo>
                    <a:pt x="161" y="192"/>
                  </a:lnTo>
                  <a:lnTo>
                    <a:pt x="159" y="193"/>
                  </a:lnTo>
                  <a:lnTo>
                    <a:pt x="156" y="194"/>
                  </a:lnTo>
                  <a:lnTo>
                    <a:pt x="155" y="193"/>
                  </a:lnTo>
                  <a:lnTo>
                    <a:pt x="155" y="188"/>
                  </a:lnTo>
                  <a:lnTo>
                    <a:pt x="155" y="182"/>
                  </a:lnTo>
                  <a:lnTo>
                    <a:pt x="155" y="177"/>
                  </a:lnTo>
                  <a:lnTo>
                    <a:pt x="156" y="173"/>
                  </a:lnTo>
                  <a:lnTo>
                    <a:pt x="155" y="171"/>
                  </a:lnTo>
                  <a:lnTo>
                    <a:pt x="155" y="169"/>
                  </a:lnTo>
                  <a:lnTo>
                    <a:pt x="154" y="168"/>
                  </a:lnTo>
                  <a:lnTo>
                    <a:pt x="152" y="167"/>
                  </a:lnTo>
                  <a:lnTo>
                    <a:pt x="152" y="166"/>
                  </a:lnTo>
                  <a:lnTo>
                    <a:pt x="152" y="163"/>
                  </a:lnTo>
                  <a:lnTo>
                    <a:pt x="152" y="159"/>
                  </a:lnTo>
                  <a:lnTo>
                    <a:pt x="156" y="154"/>
                  </a:lnTo>
                  <a:lnTo>
                    <a:pt x="159" y="148"/>
                  </a:lnTo>
                  <a:lnTo>
                    <a:pt x="161" y="142"/>
                  </a:lnTo>
                  <a:lnTo>
                    <a:pt x="161" y="138"/>
                  </a:lnTo>
                  <a:lnTo>
                    <a:pt x="161" y="136"/>
                  </a:lnTo>
                  <a:lnTo>
                    <a:pt x="162" y="135"/>
                  </a:lnTo>
                  <a:lnTo>
                    <a:pt x="165" y="135"/>
                  </a:lnTo>
                  <a:lnTo>
                    <a:pt x="166" y="133"/>
                  </a:lnTo>
                  <a:lnTo>
                    <a:pt x="168" y="133"/>
                  </a:lnTo>
                  <a:lnTo>
                    <a:pt x="171" y="132"/>
                  </a:lnTo>
                  <a:lnTo>
                    <a:pt x="172" y="130"/>
                  </a:lnTo>
                  <a:lnTo>
                    <a:pt x="173" y="127"/>
                  </a:lnTo>
                  <a:lnTo>
                    <a:pt x="173" y="123"/>
                  </a:lnTo>
                  <a:lnTo>
                    <a:pt x="173" y="120"/>
                  </a:lnTo>
                  <a:lnTo>
                    <a:pt x="173" y="117"/>
                  </a:lnTo>
                  <a:lnTo>
                    <a:pt x="172" y="116"/>
                  </a:lnTo>
                  <a:lnTo>
                    <a:pt x="171" y="116"/>
                  </a:lnTo>
                  <a:lnTo>
                    <a:pt x="168" y="117"/>
                  </a:lnTo>
                  <a:lnTo>
                    <a:pt x="167" y="118"/>
                  </a:lnTo>
                  <a:lnTo>
                    <a:pt x="165" y="120"/>
                  </a:lnTo>
                  <a:lnTo>
                    <a:pt x="162" y="122"/>
                  </a:lnTo>
                  <a:lnTo>
                    <a:pt x="161" y="125"/>
                  </a:lnTo>
                  <a:lnTo>
                    <a:pt x="159" y="126"/>
                  </a:lnTo>
                  <a:lnTo>
                    <a:pt x="159" y="128"/>
                  </a:lnTo>
                  <a:lnTo>
                    <a:pt x="150" y="144"/>
                  </a:lnTo>
                  <a:lnTo>
                    <a:pt x="147" y="146"/>
                  </a:lnTo>
                  <a:lnTo>
                    <a:pt x="146" y="148"/>
                  </a:lnTo>
                  <a:lnTo>
                    <a:pt x="145" y="151"/>
                  </a:lnTo>
                  <a:lnTo>
                    <a:pt x="145" y="154"/>
                  </a:lnTo>
                  <a:lnTo>
                    <a:pt x="145" y="162"/>
                  </a:lnTo>
                  <a:lnTo>
                    <a:pt x="144" y="168"/>
                  </a:lnTo>
                  <a:lnTo>
                    <a:pt x="142" y="173"/>
                  </a:lnTo>
                  <a:lnTo>
                    <a:pt x="141" y="176"/>
                  </a:lnTo>
                  <a:lnTo>
                    <a:pt x="139" y="176"/>
                  </a:lnTo>
                  <a:lnTo>
                    <a:pt x="137" y="177"/>
                  </a:lnTo>
                  <a:lnTo>
                    <a:pt x="135" y="178"/>
                  </a:lnTo>
                  <a:lnTo>
                    <a:pt x="134" y="179"/>
                  </a:lnTo>
                  <a:lnTo>
                    <a:pt x="132" y="181"/>
                  </a:lnTo>
                  <a:lnTo>
                    <a:pt x="130" y="184"/>
                  </a:lnTo>
                  <a:lnTo>
                    <a:pt x="130" y="187"/>
                  </a:lnTo>
                  <a:lnTo>
                    <a:pt x="130" y="189"/>
                  </a:lnTo>
                  <a:lnTo>
                    <a:pt x="130" y="190"/>
                  </a:lnTo>
                  <a:lnTo>
                    <a:pt x="130" y="192"/>
                  </a:lnTo>
                  <a:lnTo>
                    <a:pt x="131" y="193"/>
                  </a:lnTo>
                  <a:lnTo>
                    <a:pt x="131" y="194"/>
                  </a:lnTo>
                  <a:lnTo>
                    <a:pt x="132" y="197"/>
                  </a:lnTo>
                  <a:lnTo>
                    <a:pt x="131" y="200"/>
                  </a:lnTo>
                  <a:lnTo>
                    <a:pt x="130" y="203"/>
                  </a:lnTo>
                  <a:lnTo>
                    <a:pt x="129" y="204"/>
                  </a:lnTo>
                  <a:lnTo>
                    <a:pt x="126" y="204"/>
                  </a:lnTo>
                  <a:lnTo>
                    <a:pt x="124" y="204"/>
                  </a:lnTo>
                  <a:lnTo>
                    <a:pt x="121" y="203"/>
                  </a:lnTo>
                  <a:lnTo>
                    <a:pt x="119" y="202"/>
                  </a:lnTo>
                  <a:lnTo>
                    <a:pt x="117" y="203"/>
                  </a:lnTo>
                  <a:lnTo>
                    <a:pt x="117" y="205"/>
                  </a:lnTo>
                  <a:lnTo>
                    <a:pt x="117" y="208"/>
                  </a:lnTo>
                  <a:lnTo>
                    <a:pt x="119" y="210"/>
                  </a:lnTo>
                  <a:lnTo>
                    <a:pt x="120" y="212"/>
                  </a:lnTo>
                  <a:lnTo>
                    <a:pt x="121" y="212"/>
                  </a:lnTo>
                  <a:lnTo>
                    <a:pt x="125" y="215"/>
                  </a:lnTo>
                  <a:lnTo>
                    <a:pt x="127" y="219"/>
                  </a:lnTo>
                  <a:lnTo>
                    <a:pt x="127" y="225"/>
                  </a:lnTo>
                  <a:lnTo>
                    <a:pt x="124" y="233"/>
                  </a:lnTo>
                  <a:lnTo>
                    <a:pt x="121" y="241"/>
                  </a:lnTo>
                  <a:lnTo>
                    <a:pt x="116" y="246"/>
                  </a:lnTo>
                  <a:lnTo>
                    <a:pt x="110" y="250"/>
                  </a:lnTo>
                  <a:lnTo>
                    <a:pt x="105" y="254"/>
                  </a:lnTo>
                  <a:lnTo>
                    <a:pt x="99" y="261"/>
                  </a:lnTo>
                  <a:lnTo>
                    <a:pt x="92" y="271"/>
                  </a:lnTo>
                  <a:lnTo>
                    <a:pt x="88" y="283"/>
                  </a:lnTo>
                  <a:lnTo>
                    <a:pt x="86" y="286"/>
                  </a:lnTo>
                  <a:lnTo>
                    <a:pt x="85" y="289"/>
                  </a:lnTo>
                  <a:lnTo>
                    <a:pt x="85" y="291"/>
                  </a:lnTo>
                  <a:lnTo>
                    <a:pt x="85" y="292"/>
                  </a:lnTo>
                  <a:lnTo>
                    <a:pt x="81" y="295"/>
                  </a:lnTo>
                  <a:lnTo>
                    <a:pt x="79" y="296"/>
                  </a:lnTo>
                  <a:lnTo>
                    <a:pt x="76" y="297"/>
                  </a:lnTo>
                  <a:lnTo>
                    <a:pt x="74" y="301"/>
                  </a:lnTo>
                  <a:lnTo>
                    <a:pt x="69" y="315"/>
                  </a:lnTo>
                  <a:lnTo>
                    <a:pt x="61" y="322"/>
                  </a:lnTo>
                  <a:lnTo>
                    <a:pt x="59" y="324"/>
                  </a:lnTo>
                  <a:lnTo>
                    <a:pt x="56" y="325"/>
                  </a:lnTo>
                  <a:lnTo>
                    <a:pt x="54" y="324"/>
                  </a:lnTo>
                  <a:lnTo>
                    <a:pt x="51" y="322"/>
                  </a:lnTo>
                  <a:lnTo>
                    <a:pt x="51" y="319"/>
                  </a:lnTo>
                  <a:lnTo>
                    <a:pt x="50" y="314"/>
                  </a:lnTo>
                  <a:lnTo>
                    <a:pt x="50" y="310"/>
                  </a:lnTo>
                  <a:lnTo>
                    <a:pt x="50" y="306"/>
                  </a:lnTo>
                  <a:lnTo>
                    <a:pt x="51" y="304"/>
                  </a:lnTo>
                  <a:lnTo>
                    <a:pt x="53" y="301"/>
                  </a:lnTo>
                  <a:lnTo>
                    <a:pt x="55" y="300"/>
                  </a:lnTo>
                  <a:lnTo>
                    <a:pt x="56" y="300"/>
                  </a:lnTo>
                  <a:lnTo>
                    <a:pt x="58" y="299"/>
                  </a:lnTo>
                  <a:lnTo>
                    <a:pt x="59" y="297"/>
                  </a:lnTo>
                  <a:lnTo>
                    <a:pt x="61" y="296"/>
                  </a:lnTo>
                  <a:lnTo>
                    <a:pt x="63" y="294"/>
                  </a:lnTo>
                  <a:lnTo>
                    <a:pt x="63" y="291"/>
                  </a:lnTo>
                  <a:lnTo>
                    <a:pt x="64" y="290"/>
                  </a:lnTo>
                  <a:lnTo>
                    <a:pt x="65" y="287"/>
                  </a:lnTo>
                  <a:lnTo>
                    <a:pt x="66" y="285"/>
                  </a:lnTo>
                  <a:lnTo>
                    <a:pt x="69" y="284"/>
                  </a:lnTo>
                  <a:lnTo>
                    <a:pt x="69" y="281"/>
                  </a:lnTo>
                  <a:lnTo>
                    <a:pt x="70" y="280"/>
                  </a:lnTo>
                  <a:lnTo>
                    <a:pt x="70" y="278"/>
                  </a:lnTo>
                  <a:lnTo>
                    <a:pt x="70" y="275"/>
                  </a:lnTo>
                  <a:lnTo>
                    <a:pt x="71" y="273"/>
                  </a:lnTo>
                  <a:lnTo>
                    <a:pt x="71" y="270"/>
                  </a:lnTo>
                  <a:lnTo>
                    <a:pt x="73" y="269"/>
                  </a:lnTo>
                  <a:lnTo>
                    <a:pt x="74" y="268"/>
                  </a:lnTo>
                  <a:lnTo>
                    <a:pt x="76" y="266"/>
                  </a:lnTo>
                  <a:lnTo>
                    <a:pt x="78" y="265"/>
                  </a:lnTo>
                  <a:lnTo>
                    <a:pt x="79" y="264"/>
                  </a:lnTo>
                  <a:lnTo>
                    <a:pt x="80" y="260"/>
                  </a:lnTo>
                  <a:lnTo>
                    <a:pt x="80" y="256"/>
                  </a:lnTo>
                  <a:lnTo>
                    <a:pt x="81" y="254"/>
                  </a:lnTo>
                  <a:lnTo>
                    <a:pt x="83" y="251"/>
                  </a:lnTo>
                  <a:lnTo>
                    <a:pt x="83" y="243"/>
                  </a:lnTo>
                  <a:lnTo>
                    <a:pt x="85" y="235"/>
                  </a:lnTo>
                  <a:lnTo>
                    <a:pt x="88" y="228"/>
                  </a:lnTo>
                  <a:lnTo>
                    <a:pt x="88" y="225"/>
                  </a:lnTo>
                  <a:lnTo>
                    <a:pt x="88" y="223"/>
                  </a:lnTo>
                  <a:lnTo>
                    <a:pt x="89" y="220"/>
                  </a:lnTo>
                  <a:lnTo>
                    <a:pt x="90" y="217"/>
                  </a:lnTo>
                  <a:lnTo>
                    <a:pt x="90" y="215"/>
                  </a:lnTo>
                  <a:lnTo>
                    <a:pt x="88" y="214"/>
                  </a:lnTo>
                  <a:lnTo>
                    <a:pt x="86" y="214"/>
                  </a:lnTo>
                  <a:lnTo>
                    <a:pt x="85" y="214"/>
                  </a:lnTo>
                  <a:lnTo>
                    <a:pt x="85" y="215"/>
                  </a:lnTo>
                  <a:lnTo>
                    <a:pt x="84" y="217"/>
                  </a:lnTo>
                  <a:lnTo>
                    <a:pt x="83" y="219"/>
                  </a:lnTo>
                  <a:lnTo>
                    <a:pt x="81" y="222"/>
                  </a:lnTo>
                  <a:lnTo>
                    <a:pt x="80" y="223"/>
                  </a:lnTo>
                  <a:lnTo>
                    <a:pt x="79" y="223"/>
                  </a:lnTo>
                  <a:lnTo>
                    <a:pt x="78" y="223"/>
                  </a:lnTo>
                  <a:lnTo>
                    <a:pt x="76" y="220"/>
                  </a:lnTo>
                  <a:lnTo>
                    <a:pt x="76" y="219"/>
                  </a:lnTo>
                  <a:lnTo>
                    <a:pt x="76" y="218"/>
                  </a:lnTo>
                  <a:lnTo>
                    <a:pt x="76" y="217"/>
                  </a:lnTo>
                  <a:lnTo>
                    <a:pt x="76" y="214"/>
                  </a:lnTo>
                  <a:lnTo>
                    <a:pt x="76" y="213"/>
                  </a:lnTo>
                  <a:lnTo>
                    <a:pt x="75" y="212"/>
                  </a:lnTo>
                  <a:lnTo>
                    <a:pt x="74" y="212"/>
                  </a:lnTo>
                  <a:lnTo>
                    <a:pt x="74" y="214"/>
                  </a:lnTo>
                  <a:lnTo>
                    <a:pt x="73" y="215"/>
                  </a:lnTo>
                  <a:lnTo>
                    <a:pt x="70" y="218"/>
                  </a:lnTo>
                  <a:lnTo>
                    <a:pt x="69" y="220"/>
                  </a:lnTo>
                  <a:lnTo>
                    <a:pt x="69" y="223"/>
                  </a:lnTo>
                  <a:lnTo>
                    <a:pt x="68" y="224"/>
                  </a:lnTo>
                  <a:lnTo>
                    <a:pt x="68" y="227"/>
                  </a:lnTo>
                  <a:lnTo>
                    <a:pt x="68" y="229"/>
                  </a:lnTo>
                  <a:lnTo>
                    <a:pt x="68" y="232"/>
                  </a:lnTo>
                  <a:lnTo>
                    <a:pt x="66" y="233"/>
                  </a:lnTo>
                  <a:lnTo>
                    <a:pt x="66" y="234"/>
                  </a:lnTo>
                  <a:lnTo>
                    <a:pt x="65" y="235"/>
                  </a:lnTo>
                  <a:lnTo>
                    <a:pt x="64" y="234"/>
                  </a:lnTo>
                  <a:lnTo>
                    <a:pt x="63" y="233"/>
                  </a:lnTo>
                  <a:lnTo>
                    <a:pt x="63" y="232"/>
                  </a:lnTo>
                  <a:lnTo>
                    <a:pt x="61" y="229"/>
                  </a:lnTo>
                  <a:lnTo>
                    <a:pt x="61" y="228"/>
                  </a:lnTo>
                  <a:lnTo>
                    <a:pt x="60" y="225"/>
                  </a:lnTo>
                  <a:lnTo>
                    <a:pt x="58" y="222"/>
                  </a:lnTo>
                  <a:lnTo>
                    <a:pt x="56" y="219"/>
                  </a:lnTo>
                  <a:lnTo>
                    <a:pt x="54" y="218"/>
                  </a:lnTo>
                  <a:lnTo>
                    <a:pt x="51" y="217"/>
                  </a:lnTo>
                  <a:lnTo>
                    <a:pt x="49" y="217"/>
                  </a:lnTo>
                  <a:lnTo>
                    <a:pt x="48" y="219"/>
                  </a:lnTo>
                  <a:lnTo>
                    <a:pt x="45" y="223"/>
                  </a:lnTo>
                  <a:lnTo>
                    <a:pt x="43" y="227"/>
                  </a:lnTo>
                  <a:lnTo>
                    <a:pt x="41" y="229"/>
                  </a:lnTo>
                  <a:lnTo>
                    <a:pt x="40" y="230"/>
                  </a:lnTo>
                  <a:lnTo>
                    <a:pt x="40" y="230"/>
                  </a:lnTo>
                  <a:lnTo>
                    <a:pt x="38" y="232"/>
                  </a:lnTo>
                  <a:lnTo>
                    <a:pt x="38" y="230"/>
                  </a:lnTo>
                  <a:lnTo>
                    <a:pt x="36" y="229"/>
                  </a:lnTo>
                  <a:lnTo>
                    <a:pt x="36" y="228"/>
                  </a:lnTo>
                  <a:lnTo>
                    <a:pt x="36" y="225"/>
                  </a:lnTo>
                  <a:lnTo>
                    <a:pt x="38" y="224"/>
                  </a:lnTo>
                  <a:lnTo>
                    <a:pt x="38" y="223"/>
                  </a:lnTo>
                  <a:lnTo>
                    <a:pt x="38" y="219"/>
                  </a:lnTo>
                  <a:lnTo>
                    <a:pt x="38" y="217"/>
                  </a:lnTo>
                  <a:lnTo>
                    <a:pt x="38" y="213"/>
                  </a:lnTo>
                  <a:lnTo>
                    <a:pt x="36" y="210"/>
                  </a:lnTo>
                  <a:lnTo>
                    <a:pt x="36" y="208"/>
                  </a:lnTo>
                  <a:lnTo>
                    <a:pt x="38" y="204"/>
                  </a:lnTo>
                  <a:lnTo>
                    <a:pt x="39" y="200"/>
                  </a:lnTo>
                  <a:lnTo>
                    <a:pt x="39" y="197"/>
                  </a:lnTo>
                  <a:lnTo>
                    <a:pt x="39" y="194"/>
                  </a:lnTo>
                  <a:lnTo>
                    <a:pt x="39" y="192"/>
                  </a:lnTo>
                  <a:lnTo>
                    <a:pt x="38" y="189"/>
                  </a:lnTo>
                  <a:lnTo>
                    <a:pt x="38" y="186"/>
                  </a:lnTo>
                  <a:lnTo>
                    <a:pt x="36" y="183"/>
                  </a:lnTo>
                  <a:lnTo>
                    <a:pt x="35" y="181"/>
                  </a:lnTo>
                  <a:lnTo>
                    <a:pt x="35" y="179"/>
                  </a:lnTo>
                  <a:lnTo>
                    <a:pt x="34" y="179"/>
                  </a:lnTo>
                  <a:lnTo>
                    <a:pt x="31" y="181"/>
                  </a:lnTo>
                  <a:lnTo>
                    <a:pt x="31" y="183"/>
                  </a:lnTo>
                  <a:lnTo>
                    <a:pt x="30" y="184"/>
                  </a:lnTo>
                  <a:lnTo>
                    <a:pt x="29" y="187"/>
                  </a:lnTo>
                  <a:lnTo>
                    <a:pt x="29" y="189"/>
                  </a:lnTo>
                  <a:lnTo>
                    <a:pt x="28" y="190"/>
                  </a:lnTo>
                  <a:lnTo>
                    <a:pt x="26" y="192"/>
                  </a:lnTo>
                  <a:lnTo>
                    <a:pt x="24" y="190"/>
                  </a:lnTo>
                  <a:lnTo>
                    <a:pt x="21" y="188"/>
                  </a:lnTo>
                  <a:lnTo>
                    <a:pt x="19" y="183"/>
                  </a:lnTo>
                  <a:lnTo>
                    <a:pt x="17" y="181"/>
                  </a:lnTo>
                  <a:lnTo>
                    <a:pt x="14" y="177"/>
                  </a:lnTo>
                  <a:lnTo>
                    <a:pt x="12" y="173"/>
                  </a:lnTo>
                  <a:lnTo>
                    <a:pt x="10" y="172"/>
                  </a:lnTo>
                  <a:lnTo>
                    <a:pt x="9" y="171"/>
                  </a:lnTo>
                  <a:lnTo>
                    <a:pt x="8" y="168"/>
                  </a:lnTo>
                  <a:lnTo>
                    <a:pt x="7" y="167"/>
                  </a:lnTo>
                  <a:lnTo>
                    <a:pt x="5" y="164"/>
                  </a:lnTo>
                  <a:lnTo>
                    <a:pt x="5" y="163"/>
                  </a:lnTo>
                  <a:lnTo>
                    <a:pt x="5" y="162"/>
                  </a:lnTo>
                  <a:lnTo>
                    <a:pt x="7" y="162"/>
                  </a:lnTo>
                  <a:lnTo>
                    <a:pt x="9" y="163"/>
                  </a:lnTo>
                  <a:lnTo>
                    <a:pt x="14" y="164"/>
                  </a:lnTo>
                  <a:lnTo>
                    <a:pt x="19" y="164"/>
                  </a:lnTo>
                  <a:lnTo>
                    <a:pt x="24" y="163"/>
                  </a:lnTo>
                  <a:lnTo>
                    <a:pt x="26" y="161"/>
                  </a:lnTo>
                  <a:lnTo>
                    <a:pt x="26" y="159"/>
                  </a:lnTo>
                  <a:lnTo>
                    <a:pt x="26" y="158"/>
                  </a:lnTo>
                  <a:lnTo>
                    <a:pt x="25" y="157"/>
                  </a:lnTo>
                  <a:lnTo>
                    <a:pt x="23" y="157"/>
                  </a:lnTo>
                  <a:lnTo>
                    <a:pt x="21" y="157"/>
                  </a:lnTo>
                  <a:lnTo>
                    <a:pt x="19" y="157"/>
                  </a:lnTo>
                  <a:lnTo>
                    <a:pt x="18" y="157"/>
                  </a:lnTo>
                  <a:lnTo>
                    <a:pt x="17" y="157"/>
                  </a:lnTo>
                  <a:lnTo>
                    <a:pt x="17" y="157"/>
                  </a:lnTo>
                  <a:lnTo>
                    <a:pt x="14" y="157"/>
                  </a:lnTo>
                  <a:lnTo>
                    <a:pt x="13" y="154"/>
                  </a:lnTo>
                  <a:lnTo>
                    <a:pt x="10" y="152"/>
                  </a:lnTo>
                  <a:lnTo>
                    <a:pt x="9" y="149"/>
                  </a:lnTo>
                  <a:lnTo>
                    <a:pt x="8" y="148"/>
                  </a:lnTo>
                  <a:lnTo>
                    <a:pt x="7" y="148"/>
                  </a:lnTo>
                  <a:lnTo>
                    <a:pt x="5" y="148"/>
                  </a:lnTo>
                  <a:lnTo>
                    <a:pt x="5" y="147"/>
                  </a:lnTo>
                  <a:lnTo>
                    <a:pt x="4" y="146"/>
                  </a:lnTo>
                  <a:lnTo>
                    <a:pt x="3" y="144"/>
                  </a:lnTo>
                  <a:lnTo>
                    <a:pt x="3" y="143"/>
                  </a:lnTo>
                  <a:lnTo>
                    <a:pt x="3" y="140"/>
                  </a:lnTo>
                  <a:lnTo>
                    <a:pt x="3" y="137"/>
                  </a:lnTo>
                  <a:lnTo>
                    <a:pt x="3" y="133"/>
                  </a:lnTo>
                  <a:lnTo>
                    <a:pt x="3" y="130"/>
                  </a:lnTo>
                  <a:lnTo>
                    <a:pt x="2" y="127"/>
                  </a:lnTo>
                  <a:lnTo>
                    <a:pt x="2" y="126"/>
                  </a:lnTo>
                  <a:lnTo>
                    <a:pt x="0" y="126"/>
                  </a:lnTo>
                  <a:lnTo>
                    <a:pt x="5" y="117"/>
                  </a:lnTo>
                  <a:lnTo>
                    <a:pt x="12" y="105"/>
                  </a:lnTo>
                  <a:lnTo>
                    <a:pt x="12" y="103"/>
                  </a:lnTo>
                  <a:lnTo>
                    <a:pt x="12" y="101"/>
                  </a:lnTo>
                  <a:lnTo>
                    <a:pt x="12" y="100"/>
                  </a:lnTo>
                  <a:lnTo>
                    <a:pt x="13" y="97"/>
                  </a:lnTo>
                  <a:lnTo>
                    <a:pt x="14" y="97"/>
                  </a:lnTo>
                  <a:lnTo>
                    <a:pt x="17" y="96"/>
                  </a:lnTo>
                  <a:lnTo>
                    <a:pt x="18" y="93"/>
                  </a:lnTo>
                  <a:lnTo>
                    <a:pt x="19" y="90"/>
                  </a:lnTo>
                  <a:lnTo>
                    <a:pt x="19" y="87"/>
                  </a:lnTo>
                  <a:lnTo>
                    <a:pt x="19" y="85"/>
                  </a:lnTo>
                  <a:lnTo>
                    <a:pt x="19" y="79"/>
                  </a:lnTo>
                  <a:lnTo>
                    <a:pt x="20" y="74"/>
                  </a:lnTo>
                  <a:lnTo>
                    <a:pt x="21" y="69"/>
                  </a:lnTo>
                  <a:lnTo>
                    <a:pt x="24" y="66"/>
                  </a:lnTo>
                  <a:lnTo>
                    <a:pt x="25" y="65"/>
                  </a:lnTo>
                  <a:lnTo>
                    <a:pt x="26" y="65"/>
                  </a:lnTo>
                  <a:lnTo>
                    <a:pt x="26" y="65"/>
                  </a:lnTo>
                  <a:lnTo>
                    <a:pt x="28" y="67"/>
                  </a:lnTo>
                  <a:lnTo>
                    <a:pt x="28" y="69"/>
                  </a:lnTo>
                  <a:lnTo>
                    <a:pt x="29" y="71"/>
                  </a:lnTo>
                  <a:lnTo>
                    <a:pt x="29" y="72"/>
                  </a:lnTo>
                  <a:lnTo>
                    <a:pt x="30" y="72"/>
                  </a:lnTo>
                  <a:lnTo>
                    <a:pt x="30" y="72"/>
                  </a:lnTo>
                  <a:lnTo>
                    <a:pt x="31" y="71"/>
                  </a:lnTo>
                  <a:lnTo>
                    <a:pt x="34" y="70"/>
                  </a:lnTo>
                  <a:lnTo>
                    <a:pt x="36" y="66"/>
                  </a:lnTo>
                  <a:lnTo>
                    <a:pt x="39" y="64"/>
                  </a:lnTo>
                  <a:lnTo>
                    <a:pt x="40" y="61"/>
                  </a:lnTo>
                  <a:lnTo>
                    <a:pt x="41" y="59"/>
                  </a:lnTo>
                  <a:lnTo>
                    <a:pt x="43" y="59"/>
                  </a:lnTo>
                  <a:lnTo>
                    <a:pt x="44" y="59"/>
                  </a:lnTo>
                  <a:lnTo>
                    <a:pt x="46" y="59"/>
                  </a:lnTo>
                  <a:lnTo>
                    <a:pt x="49" y="59"/>
                  </a:lnTo>
                  <a:lnTo>
                    <a:pt x="51" y="59"/>
                  </a:lnTo>
                  <a:lnTo>
                    <a:pt x="53" y="59"/>
                  </a:lnTo>
                  <a:lnTo>
                    <a:pt x="56" y="52"/>
                  </a:lnTo>
                  <a:lnTo>
                    <a:pt x="60" y="44"/>
                  </a:lnTo>
                  <a:lnTo>
                    <a:pt x="61" y="38"/>
                  </a:lnTo>
                  <a:lnTo>
                    <a:pt x="61" y="21"/>
                  </a:lnTo>
                  <a:lnTo>
                    <a:pt x="61" y="20"/>
                  </a:lnTo>
                  <a:lnTo>
                    <a:pt x="63" y="16"/>
                  </a:lnTo>
                  <a:lnTo>
                    <a:pt x="64" y="14"/>
                  </a:lnTo>
                  <a:lnTo>
                    <a:pt x="65" y="10"/>
                  </a:lnTo>
                  <a:lnTo>
                    <a:pt x="66" y="5"/>
                  </a:lnTo>
                  <a:lnTo>
                    <a:pt x="65" y="5"/>
                  </a:lnTo>
                  <a:lnTo>
                    <a:pt x="66" y="3"/>
                  </a:lnTo>
                  <a:lnTo>
                    <a:pt x="66" y="3"/>
                  </a:lnTo>
                  <a:lnTo>
                    <a:pt x="66" y="3"/>
                  </a:lnTo>
                  <a:lnTo>
                    <a:pt x="68" y="1"/>
                  </a:lnTo>
                  <a:lnTo>
                    <a:pt x="69" y="0"/>
                  </a:lnTo>
                  <a:close/>
                </a:path>
              </a:pathLst>
            </a:custGeom>
            <a:grpFill/>
            <a:ln w="0">
              <a:solidFill>
                <a:schemeClr val="bg1">
                  <a:lumMod val="95000"/>
                </a:schemeClr>
              </a:solidFill>
              <a:prstDash val="solid"/>
              <a:round/>
            </a:ln>
          </p:spPr>
          <p:txBody>
            <a:bodyPr vert="horz" wrap="square" lIns="91427" tIns="45713" rIns="91427" bIns="45713" numCol="1" anchor="t" anchorCtr="0" compatLnSpc="1"/>
            <a:lstStyle/>
            <a:p>
              <a:pPr defTabSz="932815"/>
              <a:endParaRPr lang="en-GB" dirty="0">
                <a:solidFill>
                  <a:srgbClr val="505050"/>
                </a:solidFill>
                <a:cs typeface="+mn-ea"/>
                <a:sym typeface="+mn-lt"/>
              </a:endParaRPr>
            </a:p>
          </p:txBody>
        </p:sp>
        <p:sp>
          <p:nvSpPr>
            <p:cNvPr id="24" name="Freeform 7"/>
            <p:cNvSpPr>
              <a:spLocks noEditPoints="1"/>
            </p:cNvSpPr>
            <p:nvPr/>
          </p:nvSpPr>
          <p:spPr bwMode="auto">
            <a:xfrm>
              <a:off x="5211" y="392"/>
              <a:ext cx="1012" cy="308"/>
            </a:xfrm>
            <a:custGeom>
              <a:avLst/>
              <a:gdLst>
                <a:gd name="T0" fmla="*/ 150 w 3036"/>
                <a:gd name="T1" fmla="*/ 332 h 923"/>
                <a:gd name="T2" fmla="*/ 226 w 3036"/>
                <a:gd name="T3" fmla="*/ 296 h 923"/>
                <a:gd name="T4" fmla="*/ 2110 w 3036"/>
                <a:gd name="T5" fmla="*/ 176 h 923"/>
                <a:gd name="T6" fmla="*/ 2158 w 3036"/>
                <a:gd name="T7" fmla="*/ 163 h 923"/>
                <a:gd name="T8" fmla="*/ 2208 w 3036"/>
                <a:gd name="T9" fmla="*/ 220 h 923"/>
                <a:gd name="T10" fmla="*/ 2104 w 3036"/>
                <a:gd name="T11" fmla="*/ 263 h 923"/>
                <a:gd name="T12" fmla="*/ 2091 w 3036"/>
                <a:gd name="T13" fmla="*/ 199 h 923"/>
                <a:gd name="T14" fmla="*/ 2073 w 3036"/>
                <a:gd name="T15" fmla="*/ 151 h 923"/>
                <a:gd name="T16" fmla="*/ 929 w 3036"/>
                <a:gd name="T17" fmla="*/ 155 h 923"/>
                <a:gd name="T18" fmla="*/ 814 w 3036"/>
                <a:gd name="T19" fmla="*/ 205 h 923"/>
                <a:gd name="T20" fmla="*/ 805 w 3036"/>
                <a:gd name="T21" fmla="*/ 94 h 923"/>
                <a:gd name="T22" fmla="*/ 44 w 3036"/>
                <a:gd name="T23" fmla="*/ 102 h 923"/>
                <a:gd name="T24" fmla="*/ 86 w 3036"/>
                <a:gd name="T25" fmla="*/ 145 h 923"/>
                <a:gd name="T26" fmla="*/ 90 w 3036"/>
                <a:gd name="T27" fmla="*/ 80 h 923"/>
                <a:gd name="T28" fmla="*/ 2678 w 3036"/>
                <a:gd name="T29" fmla="*/ 792 h 923"/>
                <a:gd name="T30" fmla="*/ 2528 w 3036"/>
                <a:gd name="T31" fmla="*/ 906 h 923"/>
                <a:gd name="T32" fmla="*/ 2489 w 3036"/>
                <a:gd name="T33" fmla="*/ 878 h 923"/>
                <a:gd name="T34" fmla="*/ 2363 w 3036"/>
                <a:gd name="T35" fmla="*/ 840 h 923"/>
                <a:gd name="T36" fmla="*/ 2367 w 3036"/>
                <a:gd name="T37" fmla="*/ 770 h 923"/>
                <a:gd name="T38" fmla="*/ 2407 w 3036"/>
                <a:gd name="T39" fmla="*/ 718 h 923"/>
                <a:gd name="T40" fmla="*/ 2451 w 3036"/>
                <a:gd name="T41" fmla="*/ 652 h 923"/>
                <a:gd name="T42" fmla="*/ 2475 w 3036"/>
                <a:gd name="T43" fmla="*/ 530 h 923"/>
                <a:gd name="T44" fmla="*/ 2503 w 3036"/>
                <a:gd name="T45" fmla="*/ 625 h 923"/>
                <a:gd name="T46" fmla="*/ 2534 w 3036"/>
                <a:gd name="T47" fmla="*/ 618 h 923"/>
                <a:gd name="T48" fmla="*/ 2569 w 3036"/>
                <a:gd name="T49" fmla="*/ 536 h 923"/>
                <a:gd name="T50" fmla="*/ 2574 w 3036"/>
                <a:gd name="T51" fmla="*/ 489 h 923"/>
                <a:gd name="T52" fmla="*/ 2626 w 3036"/>
                <a:gd name="T53" fmla="*/ 468 h 923"/>
                <a:gd name="T54" fmla="*/ 2578 w 3036"/>
                <a:gd name="T55" fmla="*/ 467 h 923"/>
                <a:gd name="T56" fmla="*/ 2565 w 3036"/>
                <a:gd name="T57" fmla="*/ 347 h 923"/>
                <a:gd name="T58" fmla="*/ 2550 w 3036"/>
                <a:gd name="T59" fmla="*/ 296 h 923"/>
                <a:gd name="T60" fmla="*/ 2543 w 3036"/>
                <a:gd name="T61" fmla="*/ 462 h 923"/>
                <a:gd name="T62" fmla="*/ 2505 w 3036"/>
                <a:gd name="T63" fmla="*/ 591 h 923"/>
                <a:gd name="T64" fmla="*/ 2492 w 3036"/>
                <a:gd name="T65" fmla="*/ 515 h 923"/>
                <a:gd name="T66" fmla="*/ 2478 w 3036"/>
                <a:gd name="T67" fmla="*/ 477 h 923"/>
                <a:gd name="T68" fmla="*/ 2422 w 3036"/>
                <a:gd name="T69" fmla="*/ 433 h 923"/>
                <a:gd name="T70" fmla="*/ 2454 w 3036"/>
                <a:gd name="T71" fmla="*/ 316 h 923"/>
                <a:gd name="T72" fmla="*/ 2482 w 3036"/>
                <a:gd name="T73" fmla="*/ 196 h 923"/>
                <a:gd name="T74" fmla="*/ 2494 w 3036"/>
                <a:gd name="T75" fmla="*/ 136 h 923"/>
                <a:gd name="T76" fmla="*/ 2502 w 3036"/>
                <a:gd name="T77" fmla="*/ 95 h 923"/>
                <a:gd name="T78" fmla="*/ 2527 w 3036"/>
                <a:gd name="T79" fmla="*/ 92 h 923"/>
                <a:gd name="T80" fmla="*/ 2548 w 3036"/>
                <a:gd name="T81" fmla="*/ 65 h 923"/>
                <a:gd name="T82" fmla="*/ 2584 w 3036"/>
                <a:gd name="T83" fmla="*/ 91 h 923"/>
                <a:gd name="T84" fmla="*/ 2612 w 3036"/>
                <a:gd name="T85" fmla="*/ 145 h 923"/>
                <a:gd name="T86" fmla="*/ 2677 w 3036"/>
                <a:gd name="T87" fmla="*/ 275 h 923"/>
                <a:gd name="T88" fmla="*/ 2637 w 3036"/>
                <a:gd name="T89" fmla="*/ 264 h 923"/>
                <a:gd name="T90" fmla="*/ 2659 w 3036"/>
                <a:gd name="T91" fmla="*/ 316 h 923"/>
                <a:gd name="T92" fmla="*/ 2690 w 3036"/>
                <a:gd name="T93" fmla="*/ 274 h 923"/>
                <a:gd name="T94" fmla="*/ 2703 w 3036"/>
                <a:gd name="T95" fmla="*/ 207 h 923"/>
                <a:gd name="T96" fmla="*/ 2745 w 3036"/>
                <a:gd name="T97" fmla="*/ 214 h 923"/>
                <a:gd name="T98" fmla="*/ 2782 w 3036"/>
                <a:gd name="T99" fmla="*/ 204 h 923"/>
                <a:gd name="T100" fmla="*/ 2777 w 3036"/>
                <a:gd name="T101" fmla="*/ 167 h 923"/>
                <a:gd name="T102" fmla="*/ 2842 w 3036"/>
                <a:gd name="T103" fmla="*/ 229 h 923"/>
                <a:gd name="T104" fmla="*/ 2819 w 3036"/>
                <a:gd name="T105" fmla="*/ 135 h 923"/>
                <a:gd name="T106" fmla="*/ 2857 w 3036"/>
                <a:gd name="T107" fmla="*/ 169 h 923"/>
                <a:gd name="T108" fmla="*/ 2863 w 3036"/>
                <a:gd name="T109" fmla="*/ 312 h 923"/>
                <a:gd name="T110" fmla="*/ 2900 w 3036"/>
                <a:gd name="T111" fmla="*/ 281 h 923"/>
                <a:gd name="T112" fmla="*/ 2864 w 3036"/>
                <a:gd name="T113" fmla="*/ 176 h 923"/>
                <a:gd name="T114" fmla="*/ 2864 w 3036"/>
                <a:gd name="T115" fmla="*/ 133 h 923"/>
                <a:gd name="T116" fmla="*/ 2878 w 3036"/>
                <a:gd name="T117" fmla="*/ 138 h 923"/>
                <a:gd name="T118" fmla="*/ 2910 w 3036"/>
                <a:gd name="T119" fmla="*/ 157 h 923"/>
                <a:gd name="T120" fmla="*/ 2892 w 3036"/>
                <a:gd name="T121" fmla="*/ 111 h 923"/>
                <a:gd name="T122" fmla="*/ 2923 w 3036"/>
                <a:gd name="T123" fmla="*/ 14 h 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36" h="923">
                  <a:moveTo>
                    <a:pt x="283" y="248"/>
                  </a:moveTo>
                  <a:lnTo>
                    <a:pt x="277" y="248"/>
                  </a:lnTo>
                  <a:lnTo>
                    <a:pt x="269" y="249"/>
                  </a:lnTo>
                  <a:lnTo>
                    <a:pt x="262" y="253"/>
                  </a:lnTo>
                  <a:lnTo>
                    <a:pt x="254" y="255"/>
                  </a:lnTo>
                  <a:lnTo>
                    <a:pt x="252" y="258"/>
                  </a:lnTo>
                  <a:lnTo>
                    <a:pt x="242" y="261"/>
                  </a:lnTo>
                  <a:lnTo>
                    <a:pt x="234" y="266"/>
                  </a:lnTo>
                  <a:lnTo>
                    <a:pt x="228" y="275"/>
                  </a:lnTo>
                  <a:lnTo>
                    <a:pt x="223" y="281"/>
                  </a:lnTo>
                  <a:lnTo>
                    <a:pt x="216" y="288"/>
                  </a:lnTo>
                  <a:lnTo>
                    <a:pt x="208" y="293"/>
                  </a:lnTo>
                  <a:lnTo>
                    <a:pt x="202" y="294"/>
                  </a:lnTo>
                  <a:lnTo>
                    <a:pt x="198" y="293"/>
                  </a:lnTo>
                  <a:lnTo>
                    <a:pt x="196" y="289"/>
                  </a:lnTo>
                  <a:lnTo>
                    <a:pt x="193" y="286"/>
                  </a:lnTo>
                  <a:lnTo>
                    <a:pt x="191" y="283"/>
                  </a:lnTo>
                  <a:lnTo>
                    <a:pt x="188" y="279"/>
                  </a:lnTo>
                  <a:lnTo>
                    <a:pt x="186" y="275"/>
                  </a:lnTo>
                  <a:lnTo>
                    <a:pt x="183" y="274"/>
                  </a:lnTo>
                  <a:lnTo>
                    <a:pt x="182" y="274"/>
                  </a:lnTo>
                  <a:lnTo>
                    <a:pt x="180" y="274"/>
                  </a:lnTo>
                  <a:lnTo>
                    <a:pt x="177" y="275"/>
                  </a:lnTo>
                  <a:lnTo>
                    <a:pt x="176" y="276"/>
                  </a:lnTo>
                  <a:lnTo>
                    <a:pt x="175" y="279"/>
                  </a:lnTo>
                  <a:lnTo>
                    <a:pt x="175" y="283"/>
                  </a:lnTo>
                  <a:lnTo>
                    <a:pt x="176" y="286"/>
                  </a:lnTo>
                  <a:lnTo>
                    <a:pt x="177" y="290"/>
                  </a:lnTo>
                  <a:lnTo>
                    <a:pt x="178" y="293"/>
                  </a:lnTo>
                  <a:lnTo>
                    <a:pt x="178" y="295"/>
                  </a:lnTo>
                  <a:lnTo>
                    <a:pt x="176" y="298"/>
                  </a:lnTo>
                  <a:lnTo>
                    <a:pt x="173" y="301"/>
                  </a:lnTo>
                  <a:lnTo>
                    <a:pt x="171" y="305"/>
                  </a:lnTo>
                  <a:lnTo>
                    <a:pt x="167" y="310"/>
                  </a:lnTo>
                  <a:lnTo>
                    <a:pt x="162" y="315"/>
                  </a:lnTo>
                  <a:lnTo>
                    <a:pt x="157" y="320"/>
                  </a:lnTo>
                  <a:lnTo>
                    <a:pt x="155" y="324"/>
                  </a:lnTo>
                  <a:lnTo>
                    <a:pt x="152" y="329"/>
                  </a:lnTo>
                  <a:lnTo>
                    <a:pt x="150" y="332"/>
                  </a:lnTo>
                  <a:lnTo>
                    <a:pt x="147" y="336"/>
                  </a:lnTo>
                  <a:lnTo>
                    <a:pt x="137" y="339"/>
                  </a:lnTo>
                  <a:lnTo>
                    <a:pt x="127" y="336"/>
                  </a:lnTo>
                  <a:lnTo>
                    <a:pt x="119" y="331"/>
                  </a:lnTo>
                  <a:lnTo>
                    <a:pt x="110" y="329"/>
                  </a:lnTo>
                  <a:lnTo>
                    <a:pt x="109" y="329"/>
                  </a:lnTo>
                  <a:lnTo>
                    <a:pt x="107" y="329"/>
                  </a:lnTo>
                  <a:lnTo>
                    <a:pt x="105" y="327"/>
                  </a:lnTo>
                  <a:lnTo>
                    <a:pt x="101" y="327"/>
                  </a:lnTo>
                  <a:lnTo>
                    <a:pt x="99" y="327"/>
                  </a:lnTo>
                  <a:lnTo>
                    <a:pt x="96" y="327"/>
                  </a:lnTo>
                  <a:lnTo>
                    <a:pt x="94" y="329"/>
                  </a:lnTo>
                  <a:lnTo>
                    <a:pt x="92" y="329"/>
                  </a:lnTo>
                  <a:lnTo>
                    <a:pt x="92" y="330"/>
                  </a:lnTo>
                  <a:lnTo>
                    <a:pt x="92" y="331"/>
                  </a:lnTo>
                  <a:lnTo>
                    <a:pt x="95" y="334"/>
                  </a:lnTo>
                  <a:lnTo>
                    <a:pt x="97" y="335"/>
                  </a:lnTo>
                  <a:lnTo>
                    <a:pt x="100" y="336"/>
                  </a:lnTo>
                  <a:lnTo>
                    <a:pt x="102" y="335"/>
                  </a:lnTo>
                  <a:lnTo>
                    <a:pt x="105" y="335"/>
                  </a:lnTo>
                  <a:lnTo>
                    <a:pt x="107" y="334"/>
                  </a:lnTo>
                  <a:lnTo>
                    <a:pt x="110" y="334"/>
                  </a:lnTo>
                  <a:lnTo>
                    <a:pt x="114" y="334"/>
                  </a:lnTo>
                  <a:lnTo>
                    <a:pt x="117" y="334"/>
                  </a:lnTo>
                  <a:lnTo>
                    <a:pt x="120" y="335"/>
                  </a:lnTo>
                  <a:lnTo>
                    <a:pt x="123" y="336"/>
                  </a:lnTo>
                  <a:lnTo>
                    <a:pt x="133" y="342"/>
                  </a:lnTo>
                  <a:lnTo>
                    <a:pt x="143" y="346"/>
                  </a:lnTo>
                  <a:lnTo>
                    <a:pt x="155" y="346"/>
                  </a:lnTo>
                  <a:lnTo>
                    <a:pt x="166" y="345"/>
                  </a:lnTo>
                  <a:lnTo>
                    <a:pt x="176" y="339"/>
                  </a:lnTo>
                  <a:lnTo>
                    <a:pt x="186" y="334"/>
                  </a:lnTo>
                  <a:lnTo>
                    <a:pt x="202" y="322"/>
                  </a:lnTo>
                  <a:lnTo>
                    <a:pt x="217" y="310"/>
                  </a:lnTo>
                  <a:lnTo>
                    <a:pt x="221" y="309"/>
                  </a:lnTo>
                  <a:lnTo>
                    <a:pt x="222" y="306"/>
                  </a:lnTo>
                  <a:lnTo>
                    <a:pt x="224" y="304"/>
                  </a:lnTo>
                  <a:lnTo>
                    <a:pt x="224" y="301"/>
                  </a:lnTo>
                  <a:lnTo>
                    <a:pt x="226" y="296"/>
                  </a:lnTo>
                  <a:lnTo>
                    <a:pt x="226" y="295"/>
                  </a:lnTo>
                  <a:lnTo>
                    <a:pt x="227" y="293"/>
                  </a:lnTo>
                  <a:lnTo>
                    <a:pt x="229" y="291"/>
                  </a:lnTo>
                  <a:lnTo>
                    <a:pt x="232" y="291"/>
                  </a:lnTo>
                  <a:lnTo>
                    <a:pt x="234" y="290"/>
                  </a:lnTo>
                  <a:lnTo>
                    <a:pt x="236" y="289"/>
                  </a:lnTo>
                  <a:lnTo>
                    <a:pt x="241" y="284"/>
                  </a:lnTo>
                  <a:lnTo>
                    <a:pt x="244" y="279"/>
                  </a:lnTo>
                  <a:lnTo>
                    <a:pt x="249" y="273"/>
                  </a:lnTo>
                  <a:lnTo>
                    <a:pt x="264" y="265"/>
                  </a:lnTo>
                  <a:lnTo>
                    <a:pt x="273" y="263"/>
                  </a:lnTo>
                  <a:lnTo>
                    <a:pt x="282" y="258"/>
                  </a:lnTo>
                  <a:lnTo>
                    <a:pt x="285" y="249"/>
                  </a:lnTo>
                  <a:lnTo>
                    <a:pt x="283" y="248"/>
                  </a:lnTo>
                  <a:close/>
                  <a:moveTo>
                    <a:pt x="2079" y="137"/>
                  </a:moveTo>
                  <a:lnTo>
                    <a:pt x="2081" y="138"/>
                  </a:lnTo>
                  <a:lnTo>
                    <a:pt x="2083" y="140"/>
                  </a:lnTo>
                  <a:lnTo>
                    <a:pt x="2086" y="141"/>
                  </a:lnTo>
                  <a:lnTo>
                    <a:pt x="2089" y="143"/>
                  </a:lnTo>
                  <a:lnTo>
                    <a:pt x="2092" y="146"/>
                  </a:lnTo>
                  <a:lnTo>
                    <a:pt x="2094" y="148"/>
                  </a:lnTo>
                  <a:lnTo>
                    <a:pt x="2097" y="151"/>
                  </a:lnTo>
                  <a:lnTo>
                    <a:pt x="2098" y="153"/>
                  </a:lnTo>
                  <a:lnTo>
                    <a:pt x="2099" y="158"/>
                  </a:lnTo>
                  <a:lnTo>
                    <a:pt x="2100" y="161"/>
                  </a:lnTo>
                  <a:lnTo>
                    <a:pt x="2102" y="162"/>
                  </a:lnTo>
                  <a:lnTo>
                    <a:pt x="2104" y="164"/>
                  </a:lnTo>
                  <a:lnTo>
                    <a:pt x="2105" y="167"/>
                  </a:lnTo>
                  <a:lnTo>
                    <a:pt x="2105" y="168"/>
                  </a:lnTo>
                  <a:lnTo>
                    <a:pt x="2104" y="171"/>
                  </a:lnTo>
                  <a:lnTo>
                    <a:pt x="2104" y="173"/>
                  </a:lnTo>
                  <a:lnTo>
                    <a:pt x="2103" y="174"/>
                  </a:lnTo>
                  <a:lnTo>
                    <a:pt x="2103" y="174"/>
                  </a:lnTo>
                  <a:lnTo>
                    <a:pt x="2104" y="177"/>
                  </a:lnTo>
                  <a:lnTo>
                    <a:pt x="2105" y="178"/>
                  </a:lnTo>
                  <a:lnTo>
                    <a:pt x="2107" y="179"/>
                  </a:lnTo>
                  <a:lnTo>
                    <a:pt x="2109" y="178"/>
                  </a:lnTo>
                  <a:lnTo>
                    <a:pt x="2110" y="177"/>
                  </a:lnTo>
                  <a:lnTo>
                    <a:pt x="2110" y="176"/>
                  </a:lnTo>
                  <a:lnTo>
                    <a:pt x="2110" y="174"/>
                  </a:lnTo>
                  <a:lnTo>
                    <a:pt x="2110" y="173"/>
                  </a:lnTo>
                  <a:lnTo>
                    <a:pt x="2112" y="169"/>
                  </a:lnTo>
                  <a:lnTo>
                    <a:pt x="2112" y="167"/>
                  </a:lnTo>
                  <a:lnTo>
                    <a:pt x="2112" y="163"/>
                  </a:lnTo>
                  <a:lnTo>
                    <a:pt x="2113" y="161"/>
                  </a:lnTo>
                  <a:lnTo>
                    <a:pt x="2114" y="159"/>
                  </a:lnTo>
                  <a:lnTo>
                    <a:pt x="2114" y="159"/>
                  </a:lnTo>
                  <a:lnTo>
                    <a:pt x="2115" y="161"/>
                  </a:lnTo>
                  <a:lnTo>
                    <a:pt x="2117" y="163"/>
                  </a:lnTo>
                  <a:lnTo>
                    <a:pt x="2119" y="166"/>
                  </a:lnTo>
                  <a:lnTo>
                    <a:pt x="2120" y="168"/>
                  </a:lnTo>
                  <a:lnTo>
                    <a:pt x="2122" y="171"/>
                  </a:lnTo>
                  <a:lnTo>
                    <a:pt x="2123" y="172"/>
                  </a:lnTo>
                  <a:lnTo>
                    <a:pt x="2124" y="172"/>
                  </a:lnTo>
                  <a:lnTo>
                    <a:pt x="2124" y="172"/>
                  </a:lnTo>
                  <a:lnTo>
                    <a:pt x="2124" y="169"/>
                  </a:lnTo>
                  <a:lnTo>
                    <a:pt x="2124" y="167"/>
                  </a:lnTo>
                  <a:lnTo>
                    <a:pt x="2124" y="164"/>
                  </a:lnTo>
                  <a:lnTo>
                    <a:pt x="2124" y="162"/>
                  </a:lnTo>
                  <a:lnTo>
                    <a:pt x="2124" y="159"/>
                  </a:lnTo>
                  <a:lnTo>
                    <a:pt x="2124" y="158"/>
                  </a:lnTo>
                  <a:lnTo>
                    <a:pt x="2125" y="157"/>
                  </a:lnTo>
                  <a:lnTo>
                    <a:pt x="2128" y="156"/>
                  </a:lnTo>
                  <a:lnTo>
                    <a:pt x="2129" y="156"/>
                  </a:lnTo>
                  <a:lnTo>
                    <a:pt x="2132" y="157"/>
                  </a:lnTo>
                  <a:lnTo>
                    <a:pt x="2133" y="158"/>
                  </a:lnTo>
                  <a:lnTo>
                    <a:pt x="2134" y="161"/>
                  </a:lnTo>
                  <a:lnTo>
                    <a:pt x="2135" y="163"/>
                  </a:lnTo>
                  <a:lnTo>
                    <a:pt x="2137" y="166"/>
                  </a:lnTo>
                  <a:lnTo>
                    <a:pt x="2138" y="167"/>
                  </a:lnTo>
                  <a:lnTo>
                    <a:pt x="2142" y="166"/>
                  </a:lnTo>
                  <a:lnTo>
                    <a:pt x="2144" y="164"/>
                  </a:lnTo>
                  <a:lnTo>
                    <a:pt x="2145" y="163"/>
                  </a:lnTo>
                  <a:lnTo>
                    <a:pt x="2148" y="162"/>
                  </a:lnTo>
                  <a:lnTo>
                    <a:pt x="2149" y="162"/>
                  </a:lnTo>
                  <a:lnTo>
                    <a:pt x="2152" y="162"/>
                  </a:lnTo>
                  <a:lnTo>
                    <a:pt x="2154" y="163"/>
                  </a:lnTo>
                  <a:lnTo>
                    <a:pt x="2158" y="163"/>
                  </a:lnTo>
                  <a:lnTo>
                    <a:pt x="2160" y="164"/>
                  </a:lnTo>
                  <a:lnTo>
                    <a:pt x="2162" y="162"/>
                  </a:lnTo>
                  <a:lnTo>
                    <a:pt x="2162" y="159"/>
                  </a:lnTo>
                  <a:lnTo>
                    <a:pt x="2163" y="156"/>
                  </a:lnTo>
                  <a:lnTo>
                    <a:pt x="2164" y="153"/>
                  </a:lnTo>
                  <a:lnTo>
                    <a:pt x="2165" y="151"/>
                  </a:lnTo>
                  <a:lnTo>
                    <a:pt x="2168" y="152"/>
                  </a:lnTo>
                  <a:lnTo>
                    <a:pt x="2170" y="153"/>
                  </a:lnTo>
                  <a:lnTo>
                    <a:pt x="2173" y="156"/>
                  </a:lnTo>
                  <a:lnTo>
                    <a:pt x="2175" y="159"/>
                  </a:lnTo>
                  <a:lnTo>
                    <a:pt x="2176" y="162"/>
                  </a:lnTo>
                  <a:lnTo>
                    <a:pt x="2178" y="163"/>
                  </a:lnTo>
                  <a:lnTo>
                    <a:pt x="2179" y="164"/>
                  </a:lnTo>
                  <a:lnTo>
                    <a:pt x="2180" y="163"/>
                  </a:lnTo>
                  <a:lnTo>
                    <a:pt x="2183" y="163"/>
                  </a:lnTo>
                  <a:lnTo>
                    <a:pt x="2184" y="162"/>
                  </a:lnTo>
                  <a:lnTo>
                    <a:pt x="2186" y="161"/>
                  </a:lnTo>
                  <a:lnTo>
                    <a:pt x="2186" y="161"/>
                  </a:lnTo>
                  <a:lnTo>
                    <a:pt x="2188" y="161"/>
                  </a:lnTo>
                  <a:lnTo>
                    <a:pt x="2188" y="162"/>
                  </a:lnTo>
                  <a:lnTo>
                    <a:pt x="2188" y="164"/>
                  </a:lnTo>
                  <a:lnTo>
                    <a:pt x="2188" y="167"/>
                  </a:lnTo>
                  <a:lnTo>
                    <a:pt x="2186" y="168"/>
                  </a:lnTo>
                  <a:lnTo>
                    <a:pt x="2186" y="169"/>
                  </a:lnTo>
                  <a:lnTo>
                    <a:pt x="2185" y="169"/>
                  </a:lnTo>
                  <a:lnTo>
                    <a:pt x="2185" y="172"/>
                  </a:lnTo>
                  <a:lnTo>
                    <a:pt x="2185" y="174"/>
                  </a:lnTo>
                  <a:lnTo>
                    <a:pt x="2185" y="177"/>
                  </a:lnTo>
                  <a:lnTo>
                    <a:pt x="2186" y="179"/>
                  </a:lnTo>
                  <a:lnTo>
                    <a:pt x="2191" y="187"/>
                  </a:lnTo>
                  <a:lnTo>
                    <a:pt x="2196" y="193"/>
                  </a:lnTo>
                  <a:lnTo>
                    <a:pt x="2200" y="201"/>
                  </a:lnTo>
                  <a:lnTo>
                    <a:pt x="2203" y="203"/>
                  </a:lnTo>
                  <a:lnTo>
                    <a:pt x="2204" y="205"/>
                  </a:lnTo>
                  <a:lnTo>
                    <a:pt x="2205" y="208"/>
                  </a:lnTo>
                  <a:lnTo>
                    <a:pt x="2208" y="210"/>
                  </a:lnTo>
                  <a:lnTo>
                    <a:pt x="2208" y="213"/>
                  </a:lnTo>
                  <a:lnTo>
                    <a:pt x="2209" y="217"/>
                  </a:lnTo>
                  <a:lnTo>
                    <a:pt x="2208" y="220"/>
                  </a:lnTo>
                  <a:lnTo>
                    <a:pt x="2206" y="223"/>
                  </a:lnTo>
                  <a:lnTo>
                    <a:pt x="2205" y="227"/>
                  </a:lnTo>
                  <a:lnTo>
                    <a:pt x="2203" y="229"/>
                  </a:lnTo>
                  <a:lnTo>
                    <a:pt x="2203" y="232"/>
                  </a:lnTo>
                  <a:lnTo>
                    <a:pt x="2203" y="234"/>
                  </a:lnTo>
                  <a:lnTo>
                    <a:pt x="2203" y="238"/>
                  </a:lnTo>
                  <a:lnTo>
                    <a:pt x="2201" y="240"/>
                  </a:lnTo>
                  <a:lnTo>
                    <a:pt x="2200" y="243"/>
                  </a:lnTo>
                  <a:lnTo>
                    <a:pt x="2199" y="245"/>
                  </a:lnTo>
                  <a:lnTo>
                    <a:pt x="2196" y="247"/>
                  </a:lnTo>
                  <a:lnTo>
                    <a:pt x="2193" y="248"/>
                  </a:lnTo>
                  <a:lnTo>
                    <a:pt x="2190" y="248"/>
                  </a:lnTo>
                  <a:lnTo>
                    <a:pt x="2186" y="248"/>
                  </a:lnTo>
                  <a:lnTo>
                    <a:pt x="2185" y="250"/>
                  </a:lnTo>
                  <a:lnTo>
                    <a:pt x="2184" y="253"/>
                  </a:lnTo>
                  <a:lnTo>
                    <a:pt x="2181" y="255"/>
                  </a:lnTo>
                  <a:lnTo>
                    <a:pt x="2179" y="256"/>
                  </a:lnTo>
                  <a:lnTo>
                    <a:pt x="2176" y="259"/>
                  </a:lnTo>
                  <a:lnTo>
                    <a:pt x="2173" y="261"/>
                  </a:lnTo>
                  <a:lnTo>
                    <a:pt x="2170" y="263"/>
                  </a:lnTo>
                  <a:lnTo>
                    <a:pt x="2168" y="263"/>
                  </a:lnTo>
                  <a:lnTo>
                    <a:pt x="2164" y="264"/>
                  </a:lnTo>
                  <a:lnTo>
                    <a:pt x="2162" y="265"/>
                  </a:lnTo>
                  <a:lnTo>
                    <a:pt x="2159" y="268"/>
                  </a:lnTo>
                  <a:lnTo>
                    <a:pt x="2157" y="271"/>
                  </a:lnTo>
                  <a:lnTo>
                    <a:pt x="2155" y="279"/>
                  </a:lnTo>
                  <a:lnTo>
                    <a:pt x="2152" y="283"/>
                  </a:lnTo>
                  <a:lnTo>
                    <a:pt x="2147" y="284"/>
                  </a:lnTo>
                  <a:lnTo>
                    <a:pt x="2139" y="280"/>
                  </a:lnTo>
                  <a:lnTo>
                    <a:pt x="2133" y="274"/>
                  </a:lnTo>
                  <a:lnTo>
                    <a:pt x="2130" y="271"/>
                  </a:lnTo>
                  <a:lnTo>
                    <a:pt x="2128" y="268"/>
                  </a:lnTo>
                  <a:lnTo>
                    <a:pt x="2125" y="265"/>
                  </a:lnTo>
                  <a:lnTo>
                    <a:pt x="2123" y="263"/>
                  </a:lnTo>
                  <a:lnTo>
                    <a:pt x="2120" y="260"/>
                  </a:lnTo>
                  <a:lnTo>
                    <a:pt x="2117" y="258"/>
                  </a:lnTo>
                  <a:lnTo>
                    <a:pt x="2113" y="259"/>
                  </a:lnTo>
                  <a:lnTo>
                    <a:pt x="2108" y="261"/>
                  </a:lnTo>
                  <a:lnTo>
                    <a:pt x="2104" y="263"/>
                  </a:lnTo>
                  <a:lnTo>
                    <a:pt x="2100" y="264"/>
                  </a:lnTo>
                  <a:lnTo>
                    <a:pt x="2098" y="261"/>
                  </a:lnTo>
                  <a:lnTo>
                    <a:pt x="2095" y="260"/>
                  </a:lnTo>
                  <a:lnTo>
                    <a:pt x="2092" y="258"/>
                  </a:lnTo>
                  <a:lnTo>
                    <a:pt x="2089" y="255"/>
                  </a:lnTo>
                  <a:lnTo>
                    <a:pt x="2088" y="252"/>
                  </a:lnTo>
                  <a:lnTo>
                    <a:pt x="2087" y="248"/>
                  </a:lnTo>
                  <a:lnTo>
                    <a:pt x="2086" y="244"/>
                  </a:lnTo>
                  <a:lnTo>
                    <a:pt x="2086" y="240"/>
                  </a:lnTo>
                  <a:lnTo>
                    <a:pt x="2087" y="238"/>
                  </a:lnTo>
                  <a:lnTo>
                    <a:pt x="2089" y="238"/>
                  </a:lnTo>
                  <a:lnTo>
                    <a:pt x="2092" y="237"/>
                  </a:lnTo>
                  <a:lnTo>
                    <a:pt x="2093" y="237"/>
                  </a:lnTo>
                  <a:lnTo>
                    <a:pt x="2095" y="238"/>
                  </a:lnTo>
                  <a:lnTo>
                    <a:pt x="2097" y="238"/>
                  </a:lnTo>
                  <a:lnTo>
                    <a:pt x="2098" y="238"/>
                  </a:lnTo>
                  <a:lnTo>
                    <a:pt x="2099" y="238"/>
                  </a:lnTo>
                  <a:lnTo>
                    <a:pt x="2100" y="237"/>
                  </a:lnTo>
                  <a:lnTo>
                    <a:pt x="2100" y="235"/>
                  </a:lnTo>
                  <a:lnTo>
                    <a:pt x="2099" y="230"/>
                  </a:lnTo>
                  <a:lnTo>
                    <a:pt x="2098" y="227"/>
                  </a:lnTo>
                  <a:lnTo>
                    <a:pt x="2095" y="223"/>
                  </a:lnTo>
                  <a:lnTo>
                    <a:pt x="2093" y="220"/>
                  </a:lnTo>
                  <a:lnTo>
                    <a:pt x="2089" y="219"/>
                  </a:lnTo>
                  <a:lnTo>
                    <a:pt x="2084" y="217"/>
                  </a:lnTo>
                  <a:lnTo>
                    <a:pt x="2078" y="217"/>
                  </a:lnTo>
                  <a:lnTo>
                    <a:pt x="2073" y="217"/>
                  </a:lnTo>
                  <a:lnTo>
                    <a:pt x="2069" y="214"/>
                  </a:lnTo>
                  <a:lnTo>
                    <a:pt x="2067" y="210"/>
                  </a:lnTo>
                  <a:lnTo>
                    <a:pt x="2067" y="207"/>
                  </a:lnTo>
                  <a:lnTo>
                    <a:pt x="2068" y="203"/>
                  </a:lnTo>
                  <a:lnTo>
                    <a:pt x="2071" y="202"/>
                  </a:lnTo>
                  <a:lnTo>
                    <a:pt x="2072" y="201"/>
                  </a:lnTo>
                  <a:lnTo>
                    <a:pt x="2074" y="201"/>
                  </a:lnTo>
                  <a:lnTo>
                    <a:pt x="2077" y="201"/>
                  </a:lnTo>
                  <a:lnTo>
                    <a:pt x="2081" y="201"/>
                  </a:lnTo>
                  <a:lnTo>
                    <a:pt x="2084" y="201"/>
                  </a:lnTo>
                  <a:lnTo>
                    <a:pt x="2087" y="201"/>
                  </a:lnTo>
                  <a:lnTo>
                    <a:pt x="2091" y="199"/>
                  </a:lnTo>
                  <a:lnTo>
                    <a:pt x="2093" y="198"/>
                  </a:lnTo>
                  <a:lnTo>
                    <a:pt x="2094" y="196"/>
                  </a:lnTo>
                  <a:lnTo>
                    <a:pt x="2094" y="193"/>
                  </a:lnTo>
                  <a:lnTo>
                    <a:pt x="2094" y="189"/>
                  </a:lnTo>
                  <a:lnTo>
                    <a:pt x="2093" y="186"/>
                  </a:lnTo>
                  <a:lnTo>
                    <a:pt x="2092" y="183"/>
                  </a:lnTo>
                  <a:lnTo>
                    <a:pt x="2088" y="179"/>
                  </a:lnTo>
                  <a:lnTo>
                    <a:pt x="2084" y="178"/>
                  </a:lnTo>
                  <a:lnTo>
                    <a:pt x="2082" y="176"/>
                  </a:lnTo>
                  <a:lnTo>
                    <a:pt x="2078" y="174"/>
                  </a:lnTo>
                  <a:lnTo>
                    <a:pt x="2076" y="174"/>
                  </a:lnTo>
                  <a:lnTo>
                    <a:pt x="2074" y="176"/>
                  </a:lnTo>
                  <a:lnTo>
                    <a:pt x="2072" y="176"/>
                  </a:lnTo>
                  <a:lnTo>
                    <a:pt x="2071" y="178"/>
                  </a:lnTo>
                  <a:lnTo>
                    <a:pt x="2068" y="179"/>
                  </a:lnTo>
                  <a:lnTo>
                    <a:pt x="2067" y="181"/>
                  </a:lnTo>
                  <a:lnTo>
                    <a:pt x="2064" y="182"/>
                  </a:lnTo>
                  <a:lnTo>
                    <a:pt x="2062" y="182"/>
                  </a:lnTo>
                  <a:lnTo>
                    <a:pt x="2061" y="181"/>
                  </a:lnTo>
                  <a:lnTo>
                    <a:pt x="2058" y="178"/>
                  </a:lnTo>
                  <a:lnTo>
                    <a:pt x="2057" y="174"/>
                  </a:lnTo>
                  <a:lnTo>
                    <a:pt x="2056" y="173"/>
                  </a:lnTo>
                  <a:lnTo>
                    <a:pt x="2057" y="171"/>
                  </a:lnTo>
                  <a:lnTo>
                    <a:pt x="2058" y="171"/>
                  </a:lnTo>
                  <a:lnTo>
                    <a:pt x="2059" y="169"/>
                  </a:lnTo>
                  <a:lnTo>
                    <a:pt x="2061" y="168"/>
                  </a:lnTo>
                  <a:lnTo>
                    <a:pt x="2062" y="168"/>
                  </a:lnTo>
                  <a:lnTo>
                    <a:pt x="2062" y="167"/>
                  </a:lnTo>
                  <a:lnTo>
                    <a:pt x="2063" y="164"/>
                  </a:lnTo>
                  <a:lnTo>
                    <a:pt x="2064" y="162"/>
                  </a:lnTo>
                  <a:lnTo>
                    <a:pt x="2064" y="158"/>
                  </a:lnTo>
                  <a:lnTo>
                    <a:pt x="2064" y="155"/>
                  </a:lnTo>
                  <a:lnTo>
                    <a:pt x="2064" y="151"/>
                  </a:lnTo>
                  <a:lnTo>
                    <a:pt x="2066" y="148"/>
                  </a:lnTo>
                  <a:lnTo>
                    <a:pt x="2067" y="147"/>
                  </a:lnTo>
                  <a:lnTo>
                    <a:pt x="2068" y="146"/>
                  </a:lnTo>
                  <a:lnTo>
                    <a:pt x="2069" y="147"/>
                  </a:lnTo>
                  <a:lnTo>
                    <a:pt x="2072" y="148"/>
                  </a:lnTo>
                  <a:lnTo>
                    <a:pt x="2073" y="151"/>
                  </a:lnTo>
                  <a:lnTo>
                    <a:pt x="2074" y="152"/>
                  </a:lnTo>
                  <a:lnTo>
                    <a:pt x="2076" y="153"/>
                  </a:lnTo>
                  <a:lnTo>
                    <a:pt x="2077" y="155"/>
                  </a:lnTo>
                  <a:lnTo>
                    <a:pt x="2078" y="156"/>
                  </a:lnTo>
                  <a:lnTo>
                    <a:pt x="2079" y="156"/>
                  </a:lnTo>
                  <a:lnTo>
                    <a:pt x="2079" y="156"/>
                  </a:lnTo>
                  <a:lnTo>
                    <a:pt x="2078" y="153"/>
                  </a:lnTo>
                  <a:lnTo>
                    <a:pt x="2078" y="152"/>
                  </a:lnTo>
                  <a:lnTo>
                    <a:pt x="2078" y="150"/>
                  </a:lnTo>
                  <a:lnTo>
                    <a:pt x="2078" y="147"/>
                  </a:lnTo>
                  <a:lnTo>
                    <a:pt x="2077" y="145"/>
                  </a:lnTo>
                  <a:lnTo>
                    <a:pt x="2077" y="142"/>
                  </a:lnTo>
                  <a:lnTo>
                    <a:pt x="2077" y="140"/>
                  </a:lnTo>
                  <a:lnTo>
                    <a:pt x="2077" y="138"/>
                  </a:lnTo>
                  <a:lnTo>
                    <a:pt x="2078" y="137"/>
                  </a:lnTo>
                  <a:lnTo>
                    <a:pt x="2079" y="137"/>
                  </a:lnTo>
                  <a:close/>
                  <a:moveTo>
                    <a:pt x="825" y="69"/>
                  </a:moveTo>
                  <a:lnTo>
                    <a:pt x="829" y="72"/>
                  </a:lnTo>
                  <a:lnTo>
                    <a:pt x="831" y="77"/>
                  </a:lnTo>
                  <a:lnTo>
                    <a:pt x="832" y="82"/>
                  </a:lnTo>
                  <a:lnTo>
                    <a:pt x="834" y="89"/>
                  </a:lnTo>
                  <a:lnTo>
                    <a:pt x="837" y="92"/>
                  </a:lnTo>
                  <a:lnTo>
                    <a:pt x="842" y="95"/>
                  </a:lnTo>
                  <a:lnTo>
                    <a:pt x="852" y="95"/>
                  </a:lnTo>
                  <a:lnTo>
                    <a:pt x="857" y="97"/>
                  </a:lnTo>
                  <a:lnTo>
                    <a:pt x="860" y="100"/>
                  </a:lnTo>
                  <a:lnTo>
                    <a:pt x="861" y="102"/>
                  </a:lnTo>
                  <a:lnTo>
                    <a:pt x="862" y="105"/>
                  </a:lnTo>
                  <a:lnTo>
                    <a:pt x="862" y="107"/>
                  </a:lnTo>
                  <a:lnTo>
                    <a:pt x="865" y="113"/>
                  </a:lnTo>
                  <a:lnTo>
                    <a:pt x="870" y="116"/>
                  </a:lnTo>
                  <a:lnTo>
                    <a:pt x="877" y="118"/>
                  </a:lnTo>
                  <a:lnTo>
                    <a:pt x="885" y="120"/>
                  </a:lnTo>
                  <a:lnTo>
                    <a:pt x="891" y="121"/>
                  </a:lnTo>
                  <a:lnTo>
                    <a:pt x="898" y="123"/>
                  </a:lnTo>
                  <a:lnTo>
                    <a:pt x="906" y="130"/>
                  </a:lnTo>
                  <a:lnTo>
                    <a:pt x="912" y="137"/>
                  </a:lnTo>
                  <a:lnTo>
                    <a:pt x="918" y="143"/>
                  </a:lnTo>
                  <a:lnTo>
                    <a:pt x="929" y="155"/>
                  </a:lnTo>
                  <a:lnTo>
                    <a:pt x="936" y="167"/>
                  </a:lnTo>
                  <a:lnTo>
                    <a:pt x="937" y="182"/>
                  </a:lnTo>
                  <a:lnTo>
                    <a:pt x="933" y="187"/>
                  </a:lnTo>
                  <a:lnTo>
                    <a:pt x="928" y="188"/>
                  </a:lnTo>
                  <a:lnTo>
                    <a:pt x="921" y="187"/>
                  </a:lnTo>
                  <a:lnTo>
                    <a:pt x="916" y="184"/>
                  </a:lnTo>
                  <a:lnTo>
                    <a:pt x="911" y="182"/>
                  </a:lnTo>
                  <a:lnTo>
                    <a:pt x="910" y="181"/>
                  </a:lnTo>
                  <a:lnTo>
                    <a:pt x="906" y="177"/>
                  </a:lnTo>
                  <a:lnTo>
                    <a:pt x="903" y="177"/>
                  </a:lnTo>
                  <a:lnTo>
                    <a:pt x="900" y="177"/>
                  </a:lnTo>
                  <a:lnTo>
                    <a:pt x="897" y="178"/>
                  </a:lnTo>
                  <a:lnTo>
                    <a:pt x="895" y="178"/>
                  </a:lnTo>
                  <a:lnTo>
                    <a:pt x="893" y="177"/>
                  </a:lnTo>
                  <a:lnTo>
                    <a:pt x="891" y="173"/>
                  </a:lnTo>
                  <a:lnTo>
                    <a:pt x="888" y="169"/>
                  </a:lnTo>
                  <a:lnTo>
                    <a:pt x="887" y="167"/>
                  </a:lnTo>
                  <a:lnTo>
                    <a:pt x="886" y="163"/>
                  </a:lnTo>
                  <a:lnTo>
                    <a:pt x="883" y="162"/>
                  </a:lnTo>
                  <a:lnTo>
                    <a:pt x="881" y="158"/>
                  </a:lnTo>
                  <a:lnTo>
                    <a:pt x="877" y="158"/>
                  </a:lnTo>
                  <a:lnTo>
                    <a:pt x="875" y="158"/>
                  </a:lnTo>
                  <a:lnTo>
                    <a:pt x="872" y="159"/>
                  </a:lnTo>
                  <a:lnTo>
                    <a:pt x="871" y="162"/>
                  </a:lnTo>
                  <a:lnTo>
                    <a:pt x="868" y="166"/>
                  </a:lnTo>
                  <a:lnTo>
                    <a:pt x="867" y="168"/>
                  </a:lnTo>
                  <a:lnTo>
                    <a:pt x="867" y="172"/>
                  </a:lnTo>
                  <a:lnTo>
                    <a:pt x="867" y="174"/>
                  </a:lnTo>
                  <a:lnTo>
                    <a:pt x="867" y="179"/>
                  </a:lnTo>
                  <a:lnTo>
                    <a:pt x="863" y="183"/>
                  </a:lnTo>
                  <a:lnTo>
                    <a:pt x="857" y="184"/>
                  </a:lnTo>
                  <a:lnTo>
                    <a:pt x="851" y="184"/>
                  </a:lnTo>
                  <a:lnTo>
                    <a:pt x="847" y="187"/>
                  </a:lnTo>
                  <a:lnTo>
                    <a:pt x="842" y="193"/>
                  </a:lnTo>
                  <a:lnTo>
                    <a:pt x="837" y="199"/>
                  </a:lnTo>
                  <a:lnTo>
                    <a:pt x="832" y="204"/>
                  </a:lnTo>
                  <a:lnTo>
                    <a:pt x="826" y="207"/>
                  </a:lnTo>
                  <a:lnTo>
                    <a:pt x="816" y="208"/>
                  </a:lnTo>
                  <a:lnTo>
                    <a:pt x="814" y="205"/>
                  </a:lnTo>
                  <a:lnTo>
                    <a:pt x="812" y="203"/>
                  </a:lnTo>
                  <a:lnTo>
                    <a:pt x="812" y="201"/>
                  </a:lnTo>
                  <a:lnTo>
                    <a:pt x="811" y="198"/>
                  </a:lnTo>
                  <a:lnTo>
                    <a:pt x="811" y="194"/>
                  </a:lnTo>
                  <a:lnTo>
                    <a:pt x="811" y="192"/>
                  </a:lnTo>
                  <a:lnTo>
                    <a:pt x="810" y="189"/>
                  </a:lnTo>
                  <a:lnTo>
                    <a:pt x="807" y="188"/>
                  </a:lnTo>
                  <a:lnTo>
                    <a:pt x="805" y="187"/>
                  </a:lnTo>
                  <a:lnTo>
                    <a:pt x="801" y="187"/>
                  </a:lnTo>
                  <a:lnTo>
                    <a:pt x="796" y="186"/>
                  </a:lnTo>
                  <a:lnTo>
                    <a:pt x="789" y="184"/>
                  </a:lnTo>
                  <a:lnTo>
                    <a:pt x="782" y="182"/>
                  </a:lnTo>
                  <a:lnTo>
                    <a:pt x="780" y="178"/>
                  </a:lnTo>
                  <a:lnTo>
                    <a:pt x="781" y="172"/>
                  </a:lnTo>
                  <a:lnTo>
                    <a:pt x="782" y="169"/>
                  </a:lnTo>
                  <a:lnTo>
                    <a:pt x="785" y="168"/>
                  </a:lnTo>
                  <a:lnTo>
                    <a:pt x="789" y="167"/>
                  </a:lnTo>
                  <a:lnTo>
                    <a:pt x="791" y="166"/>
                  </a:lnTo>
                  <a:lnTo>
                    <a:pt x="795" y="163"/>
                  </a:lnTo>
                  <a:lnTo>
                    <a:pt x="796" y="162"/>
                  </a:lnTo>
                  <a:lnTo>
                    <a:pt x="801" y="156"/>
                  </a:lnTo>
                  <a:lnTo>
                    <a:pt x="805" y="151"/>
                  </a:lnTo>
                  <a:lnTo>
                    <a:pt x="809" y="146"/>
                  </a:lnTo>
                  <a:lnTo>
                    <a:pt x="816" y="141"/>
                  </a:lnTo>
                  <a:lnTo>
                    <a:pt x="820" y="136"/>
                  </a:lnTo>
                  <a:lnTo>
                    <a:pt x="819" y="131"/>
                  </a:lnTo>
                  <a:lnTo>
                    <a:pt x="811" y="126"/>
                  </a:lnTo>
                  <a:lnTo>
                    <a:pt x="810" y="125"/>
                  </a:lnTo>
                  <a:lnTo>
                    <a:pt x="807" y="123"/>
                  </a:lnTo>
                  <a:lnTo>
                    <a:pt x="805" y="123"/>
                  </a:lnTo>
                  <a:lnTo>
                    <a:pt x="802" y="122"/>
                  </a:lnTo>
                  <a:lnTo>
                    <a:pt x="801" y="120"/>
                  </a:lnTo>
                  <a:lnTo>
                    <a:pt x="801" y="118"/>
                  </a:lnTo>
                  <a:lnTo>
                    <a:pt x="801" y="115"/>
                  </a:lnTo>
                  <a:lnTo>
                    <a:pt x="801" y="112"/>
                  </a:lnTo>
                  <a:lnTo>
                    <a:pt x="801" y="108"/>
                  </a:lnTo>
                  <a:lnTo>
                    <a:pt x="802" y="104"/>
                  </a:lnTo>
                  <a:lnTo>
                    <a:pt x="804" y="100"/>
                  </a:lnTo>
                  <a:lnTo>
                    <a:pt x="805" y="94"/>
                  </a:lnTo>
                  <a:lnTo>
                    <a:pt x="806" y="87"/>
                  </a:lnTo>
                  <a:lnTo>
                    <a:pt x="809" y="80"/>
                  </a:lnTo>
                  <a:lnTo>
                    <a:pt x="811" y="74"/>
                  </a:lnTo>
                  <a:lnTo>
                    <a:pt x="817" y="70"/>
                  </a:lnTo>
                  <a:lnTo>
                    <a:pt x="825" y="69"/>
                  </a:lnTo>
                  <a:close/>
                  <a:moveTo>
                    <a:pt x="104" y="60"/>
                  </a:moveTo>
                  <a:lnTo>
                    <a:pt x="101" y="60"/>
                  </a:lnTo>
                  <a:lnTo>
                    <a:pt x="99" y="61"/>
                  </a:lnTo>
                  <a:lnTo>
                    <a:pt x="95" y="62"/>
                  </a:lnTo>
                  <a:lnTo>
                    <a:pt x="92" y="64"/>
                  </a:lnTo>
                  <a:lnTo>
                    <a:pt x="89" y="66"/>
                  </a:lnTo>
                  <a:lnTo>
                    <a:pt x="85" y="69"/>
                  </a:lnTo>
                  <a:lnTo>
                    <a:pt x="81" y="71"/>
                  </a:lnTo>
                  <a:lnTo>
                    <a:pt x="77" y="75"/>
                  </a:lnTo>
                  <a:lnTo>
                    <a:pt x="74" y="76"/>
                  </a:lnTo>
                  <a:lnTo>
                    <a:pt x="69" y="80"/>
                  </a:lnTo>
                  <a:lnTo>
                    <a:pt x="65" y="84"/>
                  </a:lnTo>
                  <a:lnTo>
                    <a:pt x="60" y="86"/>
                  </a:lnTo>
                  <a:lnTo>
                    <a:pt x="55" y="90"/>
                  </a:lnTo>
                  <a:lnTo>
                    <a:pt x="40" y="94"/>
                  </a:lnTo>
                  <a:lnTo>
                    <a:pt x="26" y="100"/>
                  </a:lnTo>
                  <a:lnTo>
                    <a:pt x="21" y="104"/>
                  </a:lnTo>
                  <a:lnTo>
                    <a:pt x="15" y="106"/>
                  </a:lnTo>
                  <a:lnTo>
                    <a:pt x="8" y="107"/>
                  </a:lnTo>
                  <a:lnTo>
                    <a:pt x="3" y="110"/>
                  </a:lnTo>
                  <a:lnTo>
                    <a:pt x="0" y="116"/>
                  </a:lnTo>
                  <a:lnTo>
                    <a:pt x="1" y="117"/>
                  </a:lnTo>
                  <a:lnTo>
                    <a:pt x="1" y="118"/>
                  </a:lnTo>
                  <a:lnTo>
                    <a:pt x="4" y="118"/>
                  </a:lnTo>
                  <a:lnTo>
                    <a:pt x="5" y="118"/>
                  </a:lnTo>
                  <a:lnTo>
                    <a:pt x="8" y="118"/>
                  </a:lnTo>
                  <a:lnTo>
                    <a:pt x="9" y="117"/>
                  </a:lnTo>
                  <a:lnTo>
                    <a:pt x="11" y="116"/>
                  </a:lnTo>
                  <a:lnTo>
                    <a:pt x="15" y="112"/>
                  </a:lnTo>
                  <a:lnTo>
                    <a:pt x="20" y="110"/>
                  </a:lnTo>
                  <a:lnTo>
                    <a:pt x="25" y="108"/>
                  </a:lnTo>
                  <a:lnTo>
                    <a:pt x="29" y="108"/>
                  </a:lnTo>
                  <a:lnTo>
                    <a:pt x="36" y="105"/>
                  </a:lnTo>
                  <a:lnTo>
                    <a:pt x="44" y="102"/>
                  </a:lnTo>
                  <a:lnTo>
                    <a:pt x="50" y="100"/>
                  </a:lnTo>
                  <a:lnTo>
                    <a:pt x="51" y="101"/>
                  </a:lnTo>
                  <a:lnTo>
                    <a:pt x="54" y="101"/>
                  </a:lnTo>
                  <a:lnTo>
                    <a:pt x="56" y="102"/>
                  </a:lnTo>
                  <a:lnTo>
                    <a:pt x="59" y="104"/>
                  </a:lnTo>
                  <a:lnTo>
                    <a:pt x="60" y="106"/>
                  </a:lnTo>
                  <a:lnTo>
                    <a:pt x="60" y="108"/>
                  </a:lnTo>
                  <a:lnTo>
                    <a:pt x="61" y="116"/>
                  </a:lnTo>
                  <a:lnTo>
                    <a:pt x="57" y="123"/>
                  </a:lnTo>
                  <a:lnTo>
                    <a:pt x="54" y="127"/>
                  </a:lnTo>
                  <a:lnTo>
                    <a:pt x="48" y="132"/>
                  </a:lnTo>
                  <a:lnTo>
                    <a:pt x="40" y="138"/>
                  </a:lnTo>
                  <a:lnTo>
                    <a:pt x="33" y="145"/>
                  </a:lnTo>
                  <a:lnTo>
                    <a:pt x="30" y="153"/>
                  </a:lnTo>
                  <a:lnTo>
                    <a:pt x="34" y="161"/>
                  </a:lnTo>
                  <a:lnTo>
                    <a:pt x="39" y="163"/>
                  </a:lnTo>
                  <a:lnTo>
                    <a:pt x="44" y="162"/>
                  </a:lnTo>
                  <a:lnTo>
                    <a:pt x="50" y="158"/>
                  </a:lnTo>
                  <a:lnTo>
                    <a:pt x="56" y="152"/>
                  </a:lnTo>
                  <a:lnTo>
                    <a:pt x="60" y="147"/>
                  </a:lnTo>
                  <a:lnTo>
                    <a:pt x="62" y="145"/>
                  </a:lnTo>
                  <a:lnTo>
                    <a:pt x="64" y="141"/>
                  </a:lnTo>
                  <a:lnTo>
                    <a:pt x="66" y="137"/>
                  </a:lnTo>
                  <a:lnTo>
                    <a:pt x="69" y="133"/>
                  </a:lnTo>
                  <a:lnTo>
                    <a:pt x="71" y="132"/>
                  </a:lnTo>
                  <a:lnTo>
                    <a:pt x="72" y="132"/>
                  </a:lnTo>
                  <a:lnTo>
                    <a:pt x="74" y="133"/>
                  </a:lnTo>
                  <a:lnTo>
                    <a:pt x="75" y="135"/>
                  </a:lnTo>
                  <a:lnTo>
                    <a:pt x="74" y="137"/>
                  </a:lnTo>
                  <a:lnTo>
                    <a:pt x="72" y="141"/>
                  </a:lnTo>
                  <a:lnTo>
                    <a:pt x="71" y="145"/>
                  </a:lnTo>
                  <a:lnTo>
                    <a:pt x="70" y="148"/>
                  </a:lnTo>
                  <a:lnTo>
                    <a:pt x="67" y="152"/>
                  </a:lnTo>
                  <a:lnTo>
                    <a:pt x="66" y="156"/>
                  </a:lnTo>
                  <a:lnTo>
                    <a:pt x="67" y="158"/>
                  </a:lnTo>
                  <a:lnTo>
                    <a:pt x="71" y="157"/>
                  </a:lnTo>
                  <a:lnTo>
                    <a:pt x="76" y="153"/>
                  </a:lnTo>
                  <a:lnTo>
                    <a:pt x="82" y="150"/>
                  </a:lnTo>
                  <a:lnTo>
                    <a:pt x="86" y="145"/>
                  </a:lnTo>
                  <a:lnTo>
                    <a:pt x="90" y="142"/>
                  </a:lnTo>
                  <a:lnTo>
                    <a:pt x="95" y="132"/>
                  </a:lnTo>
                  <a:lnTo>
                    <a:pt x="97" y="121"/>
                  </a:lnTo>
                  <a:lnTo>
                    <a:pt x="99" y="120"/>
                  </a:lnTo>
                  <a:lnTo>
                    <a:pt x="99" y="118"/>
                  </a:lnTo>
                  <a:lnTo>
                    <a:pt x="100" y="116"/>
                  </a:lnTo>
                  <a:lnTo>
                    <a:pt x="101" y="115"/>
                  </a:lnTo>
                  <a:lnTo>
                    <a:pt x="101" y="115"/>
                  </a:lnTo>
                  <a:lnTo>
                    <a:pt x="104" y="115"/>
                  </a:lnTo>
                  <a:lnTo>
                    <a:pt x="105" y="116"/>
                  </a:lnTo>
                  <a:lnTo>
                    <a:pt x="112" y="116"/>
                  </a:lnTo>
                  <a:lnTo>
                    <a:pt x="119" y="111"/>
                  </a:lnTo>
                  <a:lnTo>
                    <a:pt x="123" y="104"/>
                  </a:lnTo>
                  <a:lnTo>
                    <a:pt x="126" y="95"/>
                  </a:lnTo>
                  <a:lnTo>
                    <a:pt x="127" y="92"/>
                  </a:lnTo>
                  <a:lnTo>
                    <a:pt x="130" y="90"/>
                  </a:lnTo>
                  <a:lnTo>
                    <a:pt x="131" y="87"/>
                  </a:lnTo>
                  <a:lnTo>
                    <a:pt x="133" y="86"/>
                  </a:lnTo>
                  <a:lnTo>
                    <a:pt x="135" y="85"/>
                  </a:lnTo>
                  <a:lnTo>
                    <a:pt x="136" y="82"/>
                  </a:lnTo>
                  <a:lnTo>
                    <a:pt x="136" y="80"/>
                  </a:lnTo>
                  <a:lnTo>
                    <a:pt x="136" y="77"/>
                  </a:lnTo>
                  <a:lnTo>
                    <a:pt x="135" y="76"/>
                  </a:lnTo>
                  <a:lnTo>
                    <a:pt x="132" y="75"/>
                  </a:lnTo>
                  <a:lnTo>
                    <a:pt x="130" y="75"/>
                  </a:lnTo>
                  <a:lnTo>
                    <a:pt x="127" y="76"/>
                  </a:lnTo>
                  <a:lnTo>
                    <a:pt x="126" y="76"/>
                  </a:lnTo>
                  <a:lnTo>
                    <a:pt x="122" y="79"/>
                  </a:lnTo>
                  <a:lnTo>
                    <a:pt x="120" y="82"/>
                  </a:lnTo>
                  <a:lnTo>
                    <a:pt x="117" y="85"/>
                  </a:lnTo>
                  <a:lnTo>
                    <a:pt x="116" y="87"/>
                  </a:lnTo>
                  <a:lnTo>
                    <a:pt x="112" y="90"/>
                  </a:lnTo>
                  <a:lnTo>
                    <a:pt x="109" y="91"/>
                  </a:lnTo>
                  <a:lnTo>
                    <a:pt x="106" y="91"/>
                  </a:lnTo>
                  <a:lnTo>
                    <a:pt x="102" y="91"/>
                  </a:lnTo>
                  <a:lnTo>
                    <a:pt x="100" y="92"/>
                  </a:lnTo>
                  <a:lnTo>
                    <a:pt x="94" y="91"/>
                  </a:lnTo>
                  <a:lnTo>
                    <a:pt x="90" y="86"/>
                  </a:lnTo>
                  <a:lnTo>
                    <a:pt x="90" y="80"/>
                  </a:lnTo>
                  <a:lnTo>
                    <a:pt x="92" y="74"/>
                  </a:lnTo>
                  <a:lnTo>
                    <a:pt x="97" y="69"/>
                  </a:lnTo>
                  <a:lnTo>
                    <a:pt x="99" y="67"/>
                  </a:lnTo>
                  <a:lnTo>
                    <a:pt x="100" y="66"/>
                  </a:lnTo>
                  <a:lnTo>
                    <a:pt x="102" y="65"/>
                  </a:lnTo>
                  <a:lnTo>
                    <a:pt x="104" y="64"/>
                  </a:lnTo>
                  <a:lnTo>
                    <a:pt x="106" y="62"/>
                  </a:lnTo>
                  <a:lnTo>
                    <a:pt x="106" y="61"/>
                  </a:lnTo>
                  <a:lnTo>
                    <a:pt x="106" y="61"/>
                  </a:lnTo>
                  <a:lnTo>
                    <a:pt x="105" y="61"/>
                  </a:lnTo>
                  <a:lnTo>
                    <a:pt x="104" y="60"/>
                  </a:lnTo>
                  <a:close/>
                  <a:moveTo>
                    <a:pt x="2940" y="0"/>
                  </a:moveTo>
                  <a:lnTo>
                    <a:pt x="2970" y="101"/>
                  </a:lnTo>
                  <a:lnTo>
                    <a:pt x="2995" y="204"/>
                  </a:lnTo>
                  <a:lnTo>
                    <a:pt x="3015" y="310"/>
                  </a:lnTo>
                  <a:lnTo>
                    <a:pt x="3029" y="417"/>
                  </a:lnTo>
                  <a:lnTo>
                    <a:pt x="3036" y="526"/>
                  </a:lnTo>
                  <a:lnTo>
                    <a:pt x="3021" y="536"/>
                  </a:lnTo>
                  <a:lnTo>
                    <a:pt x="3005" y="545"/>
                  </a:lnTo>
                  <a:lnTo>
                    <a:pt x="2944" y="587"/>
                  </a:lnTo>
                  <a:lnTo>
                    <a:pt x="2882" y="636"/>
                  </a:lnTo>
                  <a:lnTo>
                    <a:pt x="2817" y="689"/>
                  </a:lnTo>
                  <a:lnTo>
                    <a:pt x="2749" y="745"/>
                  </a:lnTo>
                  <a:lnTo>
                    <a:pt x="2678" y="804"/>
                  </a:lnTo>
                  <a:lnTo>
                    <a:pt x="2680" y="801"/>
                  </a:lnTo>
                  <a:lnTo>
                    <a:pt x="2680" y="801"/>
                  </a:lnTo>
                  <a:lnTo>
                    <a:pt x="2681" y="800"/>
                  </a:lnTo>
                  <a:lnTo>
                    <a:pt x="2681" y="797"/>
                  </a:lnTo>
                  <a:lnTo>
                    <a:pt x="2682" y="797"/>
                  </a:lnTo>
                  <a:lnTo>
                    <a:pt x="2682" y="796"/>
                  </a:lnTo>
                  <a:lnTo>
                    <a:pt x="2683" y="795"/>
                  </a:lnTo>
                  <a:lnTo>
                    <a:pt x="2685" y="792"/>
                  </a:lnTo>
                  <a:lnTo>
                    <a:pt x="2683" y="791"/>
                  </a:lnTo>
                  <a:lnTo>
                    <a:pt x="2683" y="790"/>
                  </a:lnTo>
                  <a:lnTo>
                    <a:pt x="2682" y="790"/>
                  </a:lnTo>
                  <a:lnTo>
                    <a:pt x="2681" y="791"/>
                  </a:lnTo>
                  <a:lnTo>
                    <a:pt x="2680" y="792"/>
                  </a:lnTo>
                  <a:lnTo>
                    <a:pt x="2680" y="792"/>
                  </a:lnTo>
                  <a:lnTo>
                    <a:pt x="2678" y="792"/>
                  </a:lnTo>
                  <a:lnTo>
                    <a:pt x="2674" y="800"/>
                  </a:lnTo>
                  <a:lnTo>
                    <a:pt x="2669" y="806"/>
                  </a:lnTo>
                  <a:lnTo>
                    <a:pt x="2664" y="811"/>
                  </a:lnTo>
                  <a:lnTo>
                    <a:pt x="2664" y="811"/>
                  </a:lnTo>
                  <a:lnTo>
                    <a:pt x="2662" y="814"/>
                  </a:lnTo>
                  <a:lnTo>
                    <a:pt x="2661" y="815"/>
                  </a:lnTo>
                  <a:lnTo>
                    <a:pt x="2661" y="817"/>
                  </a:lnTo>
                  <a:lnTo>
                    <a:pt x="2661" y="819"/>
                  </a:lnTo>
                  <a:lnTo>
                    <a:pt x="2656" y="821"/>
                  </a:lnTo>
                  <a:lnTo>
                    <a:pt x="2652" y="824"/>
                  </a:lnTo>
                  <a:lnTo>
                    <a:pt x="2647" y="827"/>
                  </a:lnTo>
                  <a:lnTo>
                    <a:pt x="2647" y="827"/>
                  </a:lnTo>
                  <a:lnTo>
                    <a:pt x="2645" y="829"/>
                  </a:lnTo>
                  <a:lnTo>
                    <a:pt x="2642" y="830"/>
                  </a:lnTo>
                  <a:lnTo>
                    <a:pt x="2642" y="830"/>
                  </a:lnTo>
                  <a:lnTo>
                    <a:pt x="2644" y="827"/>
                  </a:lnTo>
                  <a:lnTo>
                    <a:pt x="2644" y="825"/>
                  </a:lnTo>
                  <a:lnTo>
                    <a:pt x="2642" y="824"/>
                  </a:lnTo>
                  <a:lnTo>
                    <a:pt x="2642" y="821"/>
                  </a:lnTo>
                  <a:lnTo>
                    <a:pt x="2641" y="819"/>
                  </a:lnTo>
                  <a:lnTo>
                    <a:pt x="2641" y="816"/>
                  </a:lnTo>
                  <a:lnTo>
                    <a:pt x="2640" y="815"/>
                  </a:lnTo>
                  <a:lnTo>
                    <a:pt x="2639" y="812"/>
                  </a:lnTo>
                  <a:lnTo>
                    <a:pt x="2637" y="811"/>
                  </a:lnTo>
                  <a:lnTo>
                    <a:pt x="2636" y="810"/>
                  </a:lnTo>
                  <a:lnTo>
                    <a:pt x="2635" y="811"/>
                  </a:lnTo>
                  <a:lnTo>
                    <a:pt x="2629" y="821"/>
                  </a:lnTo>
                  <a:lnTo>
                    <a:pt x="2624" y="832"/>
                  </a:lnTo>
                  <a:lnTo>
                    <a:pt x="2622" y="836"/>
                  </a:lnTo>
                  <a:lnTo>
                    <a:pt x="2621" y="841"/>
                  </a:lnTo>
                  <a:lnTo>
                    <a:pt x="2620" y="846"/>
                  </a:lnTo>
                  <a:lnTo>
                    <a:pt x="2619" y="850"/>
                  </a:lnTo>
                  <a:lnTo>
                    <a:pt x="2602" y="862"/>
                  </a:lnTo>
                  <a:lnTo>
                    <a:pt x="2604" y="860"/>
                  </a:lnTo>
                  <a:lnTo>
                    <a:pt x="2604" y="857"/>
                  </a:lnTo>
                  <a:lnTo>
                    <a:pt x="2605" y="855"/>
                  </a:lnTo>
                  <a:lnTo>
                    <a:pt x="2606" y="851"/>
                  </a:lnTo>
                  <a:lnTo>
                    <a:pt x="2606" y="850"/>
                  </a:lnTo>
                  <a:lnTo>
                    <a:pt x="2528" y="906"/>
                  </a:lnTo>
                  <a:lnTo>
                    <a:pt x="2528" y="904"/>
                  </a:lnTo>
                  <a:lnTo>
                    <a:pt x="2528" y="902"/>
                  </a:lnTo>
                  <a:lnTo>
                    <a:pt x="2528" y="899"/>
                  </a:lnTo>
                  <a:lnTo>
                    <a:pt x="2527" y="897"/>
                  </a:lnTo>
                  <a:lnTo>
                    <a:pt x="2525" y="894"/>
                  </a:lnTo>
                  <a:lnTo>
                    <a:pt x="2523" y="894"/>
                  </a:lnTo>
                  <a:lnTo>
                    <a:pt x="2522" y="894"/>
                  </a:lnTo>
                  <a:lnTo>
                    <a:pt x="2520" y="893"/>
                  </a:lnTo>
                  <a:lnTo>
                    <a:pt x="2519" y="892"/>
                  </a:lnTo>
                  <a:lnTo>
                    <a:pt x="2518" y="889"/>
                  </a:lnTo>
                  <a:lnTo>
                    <a:pt x="2517" y="887"/>
                  </a:lnTo>
                  <a:lnTo>
                    <a:pt x="2515" y="885"/>
                  </a:lnTo>
                  <a:lnTo>
                    <a:pt x="2515" y="881"/>
                  </a:lnTo>
                  <a:lnTo>
                    <a:pt x="2514" y="877"/>
                  </a:lnTo>
                  <a:lnTo>
                    <a:pt x="2514" y="873"/>
                  </a:lnTo>
                  <a:lnTo>
                    <a:pt x="2513" y="871"/>
                  </a:lnTo>
                  <a:lnTo>
                    <a:pt x="2512" y="868"/>
                  </a:lnTo>
                  <a:lnTo>
                    <a:pt x="2510" y="868"/>
                  </a:lnTo>
                  <a:lnTo>
                    <a:pt x="2509" y="868"/>
                  </a:lnTo>
                  <a:lnTo>
                    <a:pt x="2507" y="870"/>
                  </a:lnTo>
                  <a:lnTo>
                    <a:pt x="2505" y="870"/>
                  </a:lnTo>
                  <a:lnTo>
                    <a:pt x="2503" y="871"/>
                  </a:lnTo>
                  <a:lnTo>
                    <a:pt x="2502" y="871"/>
                  </a:lnTo>
                  <a:lnTo>
                    <a:pt x="2499" y="872"/>
                  </a:lnTo>
                  <a:lnTo>
                    <a:pt x="2498" y="872"/>
                  </a:lnTo>
                  <a:lnTo>
                    <a:pt x="2495" y="871"/>
                  </a:lnTo>
                  <a:lnTo>
                    <a:pt x="2494" y="868"/>
                  </a:lnTo>
                  <a:lnTo>
                    <a:pt x="2492" y="866"/>
                  </a:lnTo>
                  <a:lnTo>
                    <a:pt x="2490" y="865"/>
                  </a:lnTo>
                  <a:lnTo>
                    <a:pt x="2490" y="863"/>
                  </a:lnTo>
                  <a:lnTo>
                    <a:pt x="2488" y="863"/>
                  </a:lnTo>
                  <a:lnTo>
                    <a:pt x="2487" y="863"/>
                  </a:lnTo>
                  <a:lnTo>
                    <a:pt x="2487" y="866"/>
                  </a:lnTo>
                  <a:lnTo>
                    <a:pt x="2487" y="867"/>
                  </a:lnTo>
                  <a:lnTo>
                    <a:pt x="2485" y="870"/>
                  </a:lnTo>
                  <a:lnTo>
                    <a:pt x="2485" y="872"/>
                  </a:lnTo>
                  <a:lnTo>
                    <a:pt x="2485" y="873"/>
                  </a:lnTo>
                  <a:lnTo>
                    <a:pt x="2488" y="876"/>
                  </a:lnTo>
                  <a:lnTo>
                    <a:pt x="2489" y="878"/>
                  </a:lnTo>
                  <a:lnTo>
                    <a:pt x="2490" y="882"/>
                  </a:lnTo>
                  <a:lnTo>
                    <a:pt x="2495" y="897"/>
                  </a:lnTo>
                  <a:lnTo>
                    <a:pt x="2499" y="913"/>
                  </a:lnTo>
                  <a:lnTo>
                    <a:pt x="2499" y="917"/>
                  </a:lnTo>
                  <a:lnTo>
                    <a:pt x="2499" y="921"/>
                  </a:lnTo>
                  <a:lnTo>
                    <a:pt x="2500" y="923"/>
                  </a:lnTo>
                  <a:lnTo>
                    <a:pt x="2472" y="916"/>
                  </a:lnTo>
                  <a:lnTo>
                    <a:pt x="2472" y="902"/>
                  </a:lnTo>
                  <a:lnTo>
                    <a:pt x="2470" y="889"/>
                  </a:lnTo>
                  <a:lnTo>
                    <a:pt x="2468" y="887"/>
                  </a:lnTo>
                  <a:lnTo>
                    <a:pt x="2467" y="886"/>
                  </a:lnTo>
                  <a:lnTo>
                    <a:pt x="2464" y="885"/>
                  </a:lnTo>
                  <a:lnTo>
                    <a:pt x="2460" y="883"/>
                  </a:lnTo>
                  <a:lnTo>
                    <a:pt x="2458" y="885"/>
                  </a:lnTo>
                  <a:lnTo>
                    <a:pt x="2456" y="885"/>
                  </a:lnTo>
                  <a:lnTo>
                    <a:pt x="2454" y="887"/>
                  </a:lnTo>
                  <a:lnTo>
                    <a:pt x="2452" y="891"/>
                  </a:lnTo>
                  <a:lnTo>
                    <a:pt x="2449" y="896"/>
                  </a:lnTo>
                  <a:lnTo>
                    <a:pt x="2447" y="899"/>
                  </a:lnTo>
                  <a:lnTo>
                    <a:pt x="2444" y="903"/>
                  </a:lnTo>
                  <a:lnTo>
                    <a:pt x="2441" y="908"/>
                  </a:lnTo>
                  <a:lnTo>
                    <a:pt x="2368" y="891"/>
                  </a:lnTo>
                  <a:lnTo>
                    <a:pt x="2368" y="891"/>
                  </a:lnTo>
                  <a:lnTo>
                    <a:pt x="2368" y="889"/>
                  </a:lnTo>
                  <a:lnTo>
                    <a:pt x="2370" y="882"/>
                  </a:lnTo>
                  <a:lnTo>
                    <a:pt x="2371" y="877"/>
                  </a:lnTo>
                  <a:lnTo>
                    <a:pt x="2372" y="871"/>
                  </a:lnTo>
                  <a:lnTo>
                    <a:pt x="2371" y="863"/>
                  </a:lnTo>
                  <a:lnTo>
                    <a:pt x="2371" y="861"/>
                  </a:lnTo>
                  <a:lnTo>
                    <a:pt x="2371" y="857"/>
                  </a:lnTo>
                  <a:lnTo>
                    <a:pt x="2370" y="855"/>
                  </a:lnTo>
                  <a:lnTo>
                    <a:pt x="2370" y="852"/>
                  </a:lnTo>
                  <a:lnTo>
                    <a:pt x="2368" y="850"/>
                  </a:lnTo>
                  <a:lnTo>
                    <a:pt x="2366" y="847"/>
                  </a:lnTo>
                  <a:lnTo>
                    <a:pt x="2366" y="847"/>
                  </a:lnTo>
                  <a:lnTo>
                    <a:pt x="2365" y="846"/>
                  </a:lnTo>
                  <a:lnTo>
                    <a:pt x="2363" y="843"/>
                  </a:lnTo>
                  <a:lnTo>
                    <a:pt x="2363" y="841"/>
                  </a:lnTo>
                  <a:lnTo>
                    <a:pt x="2363" y="840"/>
                  </a:lnTo>
                  <a:lnTo>
                    <a:pt x="2363" y="837"/>
                  </a:lnTo>
                  <a:lnTo>
                    <a:pt x="2363" y="835"/>
                  </a:lnTo>
                  <a:lnTo>
                    <a:pt x="2365" y="832"/>
                  </a:lnTo>
                  <a:lnTo>
                    <a:pt x="2365" y="830"/>
                  </a:lnTo>
                  <a:lnTo>
                    <a:pt x="2363" y="827"/>
                  </a:lnTo>
                  <a:lnTo>
                    <a:pt x="2360" y="824"/>
                  </a:lnTo>
                  <a:lnTo>
                    <a:pt x="2356" y="821"/>
                  </a:lnTo>
                  <a:lnTo>
                    <a:pt x="2352" y="819"/>
                  </a:lnTo>
                  <a:lnTo>
                    <a:pt x="2351" y="817"/>
                  </a:lnTo>
                  <a:lnTo>
                    <a:pt x="2348" y="817"/>
                  </a:lnTo>
                  <a:lnTo>
                    <a:pt x="2346" y="816"/>
                  </a:lnTo>
                  <a:lnTo>
                    <a:pt x="2345" y="815"/>
                  </a:lnTo>
                  <a:lnTo>
                    <a:pt x="2342" y="814"/>
                  </a:lnTo>
                  <a:lnTo>
                    <a:pt x="2341" y="811"/>
                  </a:lnTo>
                  <a:lnTo>
                    <a:pt x="2340" y="807"/>
                  </a:lnTo>
                  <a:lnTo>
                    <a:pt x="2340" y="804"/>
                  </a:lnTo>
                  <a:lnTo>
                    <a:pt x="2338" y="800"/>
                  </a:lnTo>
                  <a:lnTo>
                    <a:pt x="2338" y="797"/>
                  </a:lnTo>
                  <a:lnTo>
                    <a:pt x="2340" y="796"/>
                  </a:lnTo>
                  <a:lnTo>
                    <a:pt x="2341" y="795"/>
                  </a:lnTo>
                  <a:lnTo>
                    <a:pt x="2342" y="792"/>
                  </a:lnTo>
                  <a:lnTo>
                    <a:pt x="2343" y="791"/>
                  </a:lnTo>
                  <a:lnTo>
                    <a:pt x="2345" y="790"/>
                  </a:lnTo>
                  <a:lnTo>
                    <a:pt x="2346" y="789"/>
                  </a:lnTo>
                  <a:lnTo>
                    <a:pt x="2348" y="788"/>
                  </a:lnTo>
                  <a:lnTo>
                    <a:pt x="2350" y="788"/>
                  </a:lnTo>
                  <a:lnTo>
                    <a:pt x="2352" y="788"/>
                  </a:lnTo>
                  <a:lnTo>
                    <a:pt x="2353" y="789"/>
                  </a:lnTo>
                  <a:lnTo>
                    <a:pt x="2356" y="790"/>
                  </a:lnTo>
                  <a:lnTo>
                    <a:pt x="2357" y="791"/>
                  </a:lnTo>
                  <a:lnTo>
                    <a:pt x="2360" y="792"/>
                  </a:lnTo>
                  <a:lnTo>
                    <a:pt x="2362" y="792"/>
                  </a:lnTo>
                  <a:lnTo>
                    <a:pt x="2365" y="792"/>
                  </a:lnTo>
                  <a:lnTo>
                    <a:pt x="2366" y="792"/>
                  </a:lnTo>
                  <a:lnTo>
                    <a:pt x="2368" y="790"/>
                  </a:lnTo>
                  <a:lnTo>
                    <a:pt x="2370" y="788"/>
                  </a:lnTo>
                  <a:lnTo>
                    <a:pt x="2371" y="783"/>
                  </a:lnTo>
                  <a:lnTo>
                    <a:pt x="2370" y="776"/>
                  </a:lnTo>
                  <a:lnTo>
                    <a:pt x="2367" y="770"/>
                  </a:lnTo>
                  <a:lnTo>
                    <a:pt x="2366" y="765"/>
                  </a:lnTo>
                  <a:lnTo>
                    <a:pt x="2368" y="759"/>
                  </a:lnTo>
                  <a:lnTo>
                    <a:pt x="2370" y="758"/>
                  </a:lnTo>
                  <a:lnTo>
                    <a:pt x="2371" y="759"/>
                  </a:lnTo>
                  <a:lnTo>
                    <a:pt x="2373" y="760"/>
                  </a:lnTo>
                  <a:lnTo>
                    <a:pt x="2375" y="761"/>
                  </a:lnTo>
                  <a:lnTo>
                    <a:pt x="2376" y="761"/>
                  </a:lnTo>
                  <a:lnTo>
                    <a:pt x="2378" y="761"/>
                  </a:lnTo>
                  <a:lnTo>
                    <a:pt x="2380" y="761"/>
                  </a:lnTo>
                  <a:lnTo>
                    <a:pt x="2381" y="763"/>
                  </a:lnTo>
                  <a:lnTo>
                    <a:pt x="2381" y="764"/>
                  </a:lnTo>
                  <a:lnTo>
                    <a:pt x="2382" y="766"/>
                  </a:lnTo>
                  <a:lnTo>
                    <a:pt x="2383" y="768"/>
                  </a:lnTo>
                  <a:lnTo>
                    <a:pt x="2384" y="769"/>
                  </a:lnTo>
                  <a:lnTo>
                    <a:pt x="2386" y="770"/>
                  </a:lnTo>
                  <a:lnTo>
                    <a:pt x="2387" y="769"/>
                  </a:lnTo>
                  <a:lnTo>
                    <a:pt x="2389" y="766"/>
                  </a:lnTo>
                  <a:lnTo>
                    <a:pt x="2389" y="764"/>
                  </a:lnTo>
                  <a:lnTo>
                    <a:pt x="2389" y="761"/>
                  </a:lnTo>
                  <a:lnTo>
                    <a:pt x="2391" y="761"/>
                  </a:lnTo>
                  <a:lnTo>
                    <a:pt x="2392" y="760"/>
                  </a:lnTo>
                  <a:lnTo>
                    <a:pt x="2393" y="760"/>
                  </a:lnTo>
                  <a:lnTo>
                    <a:pt x="2394" y="759"/>
                  </a:lnTo>
                  <a:lnTo>
                    <a:pt x="2396" y="756"/>
                  </a:lnTo>
                  <a:lnTo>
                    <a:pt x="2397" y="754"/>
                  </a:lnTo>
                  <a:lnTo>
                    <a:pt x="2398" y="751"/>
                  </a:lnTo>
                  <a:lnTo>
                    <a:pt x="2399" y="748"/>
                  </a:lnTo>
                  <a:lnTo>
                    <a:pt x="2399" y="746"/>
                  </a:lnTo>
                  <a:lnTo>
                    <a:pt x="2401" y="743"/>
                  </a:lnTo>
                  <a:lnTo>
                    <a:pt x="2401" y="740"/>
                  </a:lnTo>
                  <a:lnTo>
                    <a:pt x="2401" y="737"/>
                  </a:lnTo>
                  <a:lnTo>
                    <a:pt x="2401" y="735"/>
                  </a:lnTo>
                  <a:lnTo>
                    <a:pt x="2402" y="733"/>
                  </a:lnTo>
                  <a:lnTo>
                    <a:pt x="2403" y="729"/>
                  </a:lnTo>
                  <a:lnTo>
                    <a:pt x="2404" y="727"/>
                  </a:lnTo>
                  <a:lnTo>
                    <a:pt x="2404" y="723"/>
                  </a:lnTo>
                  <a:lnTo>
                    <a:pt x="2404" y="720"/>
                  </a:lnTo>
                  <a:lnTo>
                    <a:pt x="2406" y="718"/>
                  </a:lnTo>
                  <a:lnTo>
                    <a:pt x="2407" y="718"/>
                  </a:lnTo>
                  <a:lnTo>
                    <a:pt x="2407" y="719"/>
                  </a:lnTo>
                  <a:lnTo>
                    <a:pt x="2408" y="720"/>
                  </a:lnTo>
                  <a:lnTo>
                    <a:pt x="2408" y="720"/>
                  </a:lnTo>
                  <a:lnTo>
                    <a:pt x="2409" y="722"/>
                  </a:lnTo>
                  <a:lnTo>
                    <a:pt x="2409" y="723"/>
                  </a:lnTo>
                  <a:lnTo>
                    <a:pt x="2411" y="722"/>
                  </a:lnTo>
                  <a:lnTo>
                    <a:pt x="2411" y="720"/>
                  </a:lnTo>
                  <a:lnTo>
                    <a:pt x="2412" y="719"/>
                  </a:lnTo>
                  <a:lnTo>
                    <a:pt x="2413" y="718"/>
                  </a:lnTo>
                  <a:lnTo>
                    <a:pt x="2416" y="717"/>
                  </a:lnTo>
                  <a:lnTo>
                    <a:pt x="2416" y="717"/>
                  </a:lnTo>
                  <a:lnTo>
                    <a:pt x="2417" y="715"/>
                  </a:lnTo>
                  <a:lnTo>
                    <a:pt x="2418" y="715"/>
                  </a:lnTo>
                  <a:lnTo>
                    <a:pt x="2421" y="714"/>
                  </a:lnTo>
                  <a:lnTo>
                    <a:pt x="2421" y="710"/>
                  </a:lnTo>
                  <a:lnTo>
                    <a:pt x="2421" y="707"/>
                  </a:lnTo>
                  <a:lnTo>
                    <a:pt x="2423" y="704"/>
                  </a:lnTo>
                  <a:lnTo>
                    <a:pt x="2426" y="703"/>
                  </a:lnTo>
                  <a:lnTo>
                    <a:pt x="2426" y="700"/>
                  </a:lnTo>
                  <a:lnTo>
                    <a:pt x="2427" y="699"/>
                  </a:lnTo>
                  <a:lnTo>
                    <a:pt x="2426" y="697"/>
                  </a:lnTo>
                  <a:lnTo>
                    <a:pt x="2426" y="694"/>
                  </a:lnTo>
                  <a:lnTo>
                    <a:pt x="2426" y="692"/>
                  </a:lnTo>
                  <a:lnTo>
                    <a:pt x="2427" y="689"/>
                  </a:lnTo>
                  <a:lnTo>
                    <a:pt x="2428" y="686"/>
                  </a:lnTo>
                  <a:lnTo>
                    <a:pt x="2428" y="683"/>
                  </a:lnTo>
                  <a:lnTo>
                    <a:pt x="2429" y="679"/>
                  </a:lnTo>
                  <a:lnTo>
                    <a:pt x="2431" y="676"/>
                  </a:lnTo>
                  <a:lnTo>
                    <a:pt x="2432" y="671"/>
                  </a:lnTo>
                  <a:lnTo>
                    <a:pt x="2433" y="666"/>
                  </a:lnTo>
                  <a:lnTo>
                    <a:pt x="2433" y="659"/>
                  </a:lnTo>
                  <a:lnTo>
                    <a:pt x="2436" y="658"/>
                  </a:lnTo>
                  <a:lnTo>
                    <a:pt x="2439" y="657"/>
                  </a:lnTo>
                  <a:lnTo>
                    <a:pt x="2442" y="656"/>
                  </a:lnTo>
                  <a:lnTo>
                    <a:pt x="2444" y="654"/>
                  </a:lnTo>
                  <a:lnTo>
                    <a:pt x="2446" y="653"/>
                  </a:lnTo>
                  <a:lnTo>
                    <a:pt x="2447" y="653"/>
                  </a:lnTo>
                  <a:lnTo>
                    <a:pt x="2449" y="653"/>
                  </a:lnTo>
                  <a:lnTo>
                    <a:pt x="2451" y="652"/>
                  </a:lnTo>
                  <a:lnTo>
                    <a:pt x="2452" y="649"/>
                  </a:lnTo>
                  <a:lnTo>
                    <a:pt x="2453" y="647"/>
                  </a:lnTo>
                  <a:lnTo>
                    <a:pt x="2454" y="646"/>
                  </a:lnTo>
                  <a:lnTo>
                    <a:pt x="2456" y="645"/>
                  </a:lnTo>
                  <a:lnTo>
                    <a:pt x="2457" y="645"/>
                  </a:lnTo>
                  <a:lnTo>
                    <a:pt x="2459" y="645"/>
                  </a:lnTo>
                  <a:lnTo>
                    <a:pt x="2462" y="645"/>
                  </a:lnTo>
                  <a:lnTo>
                    <a:pt x="2463" y="645"/>
                  </a:lnTo>
                  <a:lnTo>
                    <a:pt x="2464" y="645"/>
                  </a:lnTo>
                  <a:lnTo>
                    <a:pt x="2464" y="645"/>
                  </a:lnTo>
                  <a:lnTo>
                    <a:pt x="2464" y="642"/>
                  </a:lnTo>
                  <a:lnTo>
                    <a:pt x="2467" y="637"/>
                  </a:lnTo>
                  <a:lnTo>
                    <a:pt x="2468" y="631"/>
                  </a:lnTo>
                  <a:lnTo>
                    <a:pt x="2468" y="626"/>
                  </a:lnTo>
                  <a:lnTo>
                    <a:pt x="2468" y="611"/>
                  </a:lnTo>
                  <a:lnTo>
                    <a:pt x="2467" y="608"/>
                  </a:lnTo>
                  <a:lnTo>
                    <a:pt x="2467" y="606"/>
                  </a:lnTo>
                  <a:lnTo>
                    <a:pt x="2465" y="602"/>
                  </a:lnTo>
                  <a:lnTo>
                    <a:pt x="2465" y="600"/>
                  </a:lnTo>
                  <a:lnTo>
                    <a:pt x="2464" y="597"/>
                  </a:lnTo>
                  <a:lnTo>
                    <a:pt x="2463" y="595"/>
                  </a:lnTo>
                  <a:lnTo>
                    <a:pt x="2463" y="592"/>
                  </a:lnTo>
                  <a:lnTo>
                    <a:pt x="2462" y="589"/>
                  </a:lnTo>
                  <a:lnTo>
                    <a:pt x="2462" y="585"/>
                  </a:lnTo>
                  <a:lnTo>
                    <a:pt x="2462" y="576"/>
                  </a:lnTo>
                  <a:lnTo>
                    <a:pt x="2460" y="574"/>
                  </a:lnTo>
                  <a:lnTo>
                    <a:pt x="2460" y="571"/>
                  </a:lnTo>
                  <a:lnTo>
                    <a:pt x="2459" y="567"/>
                  </a:lnTo>
                  <a:lnTo>
                    <a:pt x="2459" y="564"/>
                  </a:lnTo>
                  <a:lnTo>
                    <a:pt x="2459" y="555"/>
                  </a:lnTo>
                  <a:lnTo>
                    <a:pt x="2462" y="546"/>
                  </a:lnTo>
                  <a:lnTo>
                    <a:pt x="2464" y="538"/>
                  </a:lnTo>
                  <a:lnTo>
                    <a:pt x="2467" y="535"/>
                  </a:lnTo>
                  <a:lnTo>
                    <a:pt x="2468" y="534"/>
                  </a:lnTo>
                  <a:lnTo>
                    <a:pt x="2469" y="534"/>
                  </a:lnTo>
                  <a:lnTo>
                    <a:pt x="2470" y="535"/>
                  </a:lnTo>
                  <a:lnTo>
                    <a:pt x="2473" y="535"/>
                  </a:lnTo>
                  <a:lnTo>
                    <a:pt x="2474" y="533"/>
                  </a:lnTo>
                  <a:lnTo>
                    <a:pt x="2475" y="530"/>
                  </a:lnTo>
                  <a:lnTo>
                    <a:pt x="2478" y="526"/>
                  </a:lnTo>
                  <a:lnTo>
                    <a:pt x="2479" y="526"/>
                  </a:lnTo>
                  <a:lnTo>
                    <a:pt x="2479" y="528"/>
                  </a:lnTo>
                  <a:lnTo>
                    <a:pt x="2480" y="529"/>
                  </a:lnTo>
                  <a:lnTo>
                    <a:pt x="2480" y="531"/>
                  </a:lnTo>
                  <a:lnTo>
                    <a:pt x="2480" y="534"/>
                  </a:lnTo>
                  <a:lnTo>
                    <a:pt x="2480" y="536"/>
                  </a:lnTo>
                  <a:lnTo>
                    <a:pt x="2480" y="538"/>
                  </a:lnTo>
                  <a:lnTo>
                    <a:pt x="2480" y="569"/>
                  </a:lnTo>
                  <a:lnTo>
                    <a:pt x="2480" y="569"/>
                  </a:lnTo>
                  <a:lnTo>
                    <a:pt x="2479" y="570"/>
                  </a:lnTo>
                  <a:lnTo>
                    <a:pt x="2478" y="572"/>
                  </a:lnTo>
                  <a:lnTo>
                    <a:pt x="2478" y="574"/>
                  </a:lnTo>
                  <a:lnTo>
                    <a:pt x="2478" y="592"/>
                  </a:lnTo>
                  <a:lnTo>
                    <a:pt x="2478" y="596"/>
                  </a:lnTo>
                  <a:lnTo>
                    <a:pt x="2477" y="600"/>
                  </a:lnTo>
                  <a:lnTo>
                    <a:pt x="2477" y="603"/>
                  </a:lnTo>
                  <a:lnTo>
                    <a:pt x="2478" y="607"/>
                  </a:lnTo>
                  <a:lnTo>
                    <a:pt x="2478" y="613"/>
                  </a:lnTo>
                  <a:lnTo>
                    <a:pt x="2479" y="618"/>
                  </a:lnTo>
                  <a:lnTo>
                    <a:pt x="2480" y="623"/>
                  </a:lnTo>
                  <a:lnTo>
                    <a:pt x="2482" y="627"/>
                  </a:lnTo>
                  <a:lnTo>
                    <a:pt x="2483" y="632"/>
                  </a:lnTo>
                  <a:lnTo>
                    <a:pt x="2484" y="635"/>
                  </a:lnTo>
                  <a:lnTo>
                    <a:pt x="2485" y="637"/>
                  </a:lnTo>
                  <a:lnTo>
                    <a:pt x="2487" y="638"/>
                  </a:lnTo>
                  <a:lnTo>
                    <a:pt x="2489" y="638"/>
                  </a:lnTo>
                  <a:lnTo>
                    <a:pt x="2490" y="637"/>
                  </a:lnTo>
                  <a:lnTo>
                    <a:pt x="2493" y="636"/>
                  </a:lnTo>
                  <a:lnTo>
                    <a:pt x="2494" y="635"/>
                  </a:lnTo>
                  <a:lnTo>
                    <a:pt x="2495" y="633"/>
                  </a:lnTo>
                  <a:lnTo>
                    <a:pt x="2498" y="632"/>
                  </a:lnTo>
                  <a:lnTo>
                    <a:pt x="2498" y="631"/>
                  </a:lnTo>
                  <a:lnTo>
                    <a:pt x="2499" y="628"/>
                  </a:lnTo>
                  <a:lnTo>
                    <a:pt x="2499" y="627"/>
                  </a:lnTo>
                  <a:lnTo>
                    <a:pt x="2499" y="626"/>
                  </a:lnTo>
                  <a:lnTo>
                    <a:pt x="2500" y="625"/>
                  </a:lnTo>
                  <a:lnTo>
                    <a:pt x="2502" y="625"/>
                  </a:lnTo>
                  <a:lnTo>
                    <a:pt x="2503" y="625"/>
                  </a:lnTo>
                  <a:lnTo>
                    <a:pt x="2504" y="623"/>
                  </a:lnTo>
                  <a:lnTo>
                    <a:pt x="2504" y="622"/>
                  </a:lnTo>
                  <a:lnTo>
                    <a:pt x="2504" y="621"/>
                  </a:lnTo>
                  <a:lnTo>
                    <a:pt x="2505" y="620"/>
                  </a:lnTo>
                  <a:lnTo>
                    <a:pt x="2505" y="618"/>
                  </a:lnTo>
                  <a:lnTo>
                    <a:pt x="2507" y="618"/>
                  </a:lnTo>
                  <a:lnTo>
                    <a:pt x="2507" y="621"/>
                  </a:lnTo>
                  <a:lnTo>
                    <a:pt x="2507" y="623"/>
                  </a:lnTo>
                  <a:lnTo>
                    <a:pt x="2508" y="626"/>
                  </a:lnTo>
                  <a:lnTo>
                    <a:pt x="2509" y="628"/>
                  </a:lnTo>
                  <a:lnTo>
                    <a:pt x="2509" y="632"/>
                  </a:lnTo>
                  <a:lnTo>
                    <a:pt x="2509" y="636"/>
                  </a:lnTo>
                  <a:lnTo>
                    <a:pt x="2510" y="638"/>
                  </a:lnTo>
                  <a:lnTo>
                    <a:pt x="2512" y="642"/>
                  </a:lnTo>
                  <a:lnTo>
                    <a:pt x="2513" y="645"/>
                  </a:lnTo>
                  <a:lnTo>
                    <a:pt x="2514" y="645"/>
                  </a:lnTo>
                  <a:lnTo>
                    <a:pt x="2515" y="645"/>
                  </a:lnTo>
                  <a:lnTo>
                    <a:pt x="2515" y="645"/>
                  </a:lnTo>
                  <a:lnTo>
                    <a:pt x="2515" y="643"/>
                  </a:lnTo>
                  <a:lnTo>
                    <a:pt x="2515" y="641"/>
                  </a:lnTo>
                  <a:lnTo>
                    <a:pt x="2515" y="638"/>
                  </a:lnTo>
                  <a:lnTo>
                    <a:pt x="2517" y="637"/>
                  </a:lnTo>
                  <a:lnTo>
                    <a:pt x="2517" y="635"/>
                  </a:lnTo>
                  <a:lnTo>
                    <a:pt x="2517" y="633"/>
                  </a:lnTo>
                  <a:lnTo>
                    <a:pt x="2518" y="635"/>
                  </a:lnTo>
                  <a:lnTo>
                    <a:pt x="2519" y="635"/>
                  </a:lnTo>
                  <a:lnTo>
                    <a:pt x="2522" y="636"/>
                  </a:lnTo>
                  <a:lnTo>
                    <a:pt x="2523" y="636"/>
                  </a:lnTo>
                  <a:lnTo>
                    <a:pt x="2524" y="636"/>
                  </a:lnTo>
                  <a:lnTo>
                    <a:pt x="2525" y="633"/>
                  </a:lnTo>
                  <a:lnTo>
                    <a:pt x="2527" y="631"/>
                  </a:lnTo>
                  <a:lnTo>
                    <a:pt x="2527" y="630"/>
                  </a:lnTo>
                  <a:lnTo>
                    <a:pt x="2528" y="628"/>
                  </a:lnTo>
                  <a:lnTo>
                    <a:pt x="2529" y="627"/>
                  </a:lnTo>
                  <a:lnTo>
                    <a:pt x="2530" y="626"/>
                  </a:lnTo>
                  <a:lnTo>
                    <a:pt x="2531" y="623"/>
                  </a:lnTo>
                  <a:lnTo>
                    <a:pt x="2533" y="622"/>
                  </a:lnTo>
                  <a:lnTo>
                    <a:pt x="2533" y="620"/>
                  </a:lnTo>
                  <a:lnTo>
                    <a:pt x="2534" y="618"/>
                  </a:lnTo>
                  <a:lnTo>
                    <a:pt x="2535" y="616"/>
                  </a:lnTo>
                  <a:lnTo>
                    <a:pt x="2538" y="613"/>
                  </a:lnTo>
                  <a:lnTo>
                    <a:pt x="2539" y="611"/>
                  </a:lnTo>
                  <a:lnTo>
                    <a:pt x="2541" y="608"/>
                  </a:lnTo>
                  <a:lnTo>
                    <a:pt x="2543" y="607"/>
                  </a:lnTo>
                  <a:lnTo>
                    <a:pt x="2544" y="608"/>
                  </a:lnTo>
                  <a:lnTo>
                    <a:pt x="2544" y="608"/>
                  </a:lnTo>
                  <a:lnTo>
                    <a:pt x="2545" y="608"/>
                  </a:lnTo>
                  <a:lnTo>
                    <a:pt x="2545" y="611"/>
                  </a:lnTo>
                  <a:lnTo>
                    <a:pt x="2546" y="611"/>
                  </a:lnTo>
                  <a:lnTo>
                    <a:pt x="2548" y="612"/>
                  </a:lnTo>
                  <a:lnTo>
                    <a:pt x="2548" y="613"/>
                  </a:lnTo>
                  <a:lnTo>
                    <a:pt x="2549" y="616"/>
                  </a:lnTo>
                  <a:lnTo>
                    <a:pt x="2550" y="617"/>
                  </a:lnTo>
                  <a:lnTo>
                    <a:pt x="2550" y="620"/>
                  </a:lnTo>
                  <a:lnTo>
                    <a:pt x="2551" y="621"/>
                  </a:lnTo>
                  <a:lnTo>
                    <a:pt x="2553" y="623"/>
                  </a:lnTo>
                  <a:lnTo>
                    <a:pt x="2554" y="623"/>
                  </a:lnTo>
                  <a:lnTo>
                    <a:pt x="2555" y="623"/>
                  </a:lnTo>
                  <a:lnTo>
                    <a:pt x="2556" y="621"/>
                  </a:lnTo>
                  <a:lnTo>
                    <a:pt x="2556" y="620"/>
                  </a:lnTo>
                  <a:lnTo>
                    <a:pt x="2558" y="617"/>
                  </a:lnTo>
                  <a:lnTo>
                    <a:pt x="2558" y="615"/>
                  </a:lnTo>
                  <a:lnTo>
                    <a:pt x="2559" y="612"/>
                  </a:lnTo>
                  <a:lnTo>
                    <a:pt x="2560" y="611"/>
                  </a:lnTo>
                  <a:lnTo>
                    <a:pt x="2561" y="611"/>
                  </a:lnTo>
                  <a:lnTo>
                    <a:pt x="2565" y="606"/>
                  </a:lnTo>
                  <a:lnTo>
                    <a:pt x="2568" y="597"/>
                  </a:lnTo>
                  <a:lnTo>
                    <a:pt x="2566" y="590"/>
                  </a:lnTo>
                  <a:lnTo>
                    <a:pt x="2565" y="586"/>
                  </a:lnTo>
                  <a:lnTo>
                    <a:pt x="2565" y="582"/>
                  </a:lnTo>
                  <a:lnTo>
                    <a:pt x="2566" y="577"/>
                  </a:lnTo>
                  <a:lnTo>
                    <a:pt x="2566" y="574"/>
                  </a:lnTo>
                  <a:lnTo>
                    <a:pt x="2566" y="559"/>
                  </a:lnTo>
                  <a:lnTo>
                    <a:pt x="2568" y="552"/>
                  </a:lnTo>
                  <a:lnTo>
                    <a:pt x="2569" y="547"/>
                  </a:lnTo>
                  <a:lnTo>
                    <a:pt x="2569" y="543"/>
                  </a:lnTo>
                  <a:lnTo>
                    <a:pt x="2569" y="539"/>
                  </a:lnTo>
                  <a:lnTo>
                    <a:pt x="2569" y="536"/>
                  </a:lnTo>
                  <a:lnTo>
                    <a:pt x="2570" y="535"/>
                  </a:lnTo>
                  <a:lnTo>
                    <a:pt x="2570" y="534"/>
                  </a:lnTo>
                  <a:lnTo>
                    <a:pt x="2571" y="533"/>
                  </a:lnTo>
                  <a:lnTo>
                    <a:pt x="2574" y="531"/>
                  </a:lnTo>
                  <a:lnTo>
                    <a:pt x="2575" y="530"/>
                  </a:lnTo>
                  <a:lnTo>
                    <a:pt x="2576" y="531"/>
                  </a:lnTo>
                  <a:lnTo>
                    <a:pt x="2578" y="534"/>
                  </a:lnTo>
                  <a:lnTo>
                    <a:pt x="2579" y="536"/>
                  </a:lnTo>
                  <a:lnTo>
                    <a:pt x="2580" y="539"/>
                  </a:lnTo>
                  <a:lnTo>
                    <a:pt x="2583" y="543"/>
                  </a:lnTo>
                  <a:lnTo>
                    <a:pt x="2584" y="545"/>
                  </a:lnTo>
                  <a:lnTo>
                    <a:pt x="2585" y="547"/>
                  </a:lnTo>
                  <a:lnTo>
                    <a:pt x="2586" y="550"/>
                  </a:lnTo>
                  <a:lnTo>
                    <a:pt x="2588" y="550"/>
                  </a:lnTo>
                  <a:lnTo>
                    <a:pt x="2589" y="550"/>
                  </a:lnTo>
                  <a:lnTo>
                    <a:pt x="2589" y="549"/>
                  </a:lnTo>
                  <a:lnTo>
                    <a:pt x="2590" y="546"/>
                  </a:lnTo>
                  <a:lnTo>
                    <a:pt x="2590" y="543"/>
                  </a:lnTo>
                  <a:lnTo>
                    <a:pt x="2591" y="535"/>
                  </a:lnTo>
                  <a:lnTo>
                    <a:pt x="2591" y="526"/>
                  </a:lnTo>
                  <a:lnTo>
                    <a:pt x="2590" y="516"/>
                  </a:lnTo>
                  <a:lnTo>
                    <a:pt x="2589" y="515"/>
                  </a:lnTo>
                  <a:lnTo>
                    <a:pt x="2589" y="514"/>
                  </a:lnTo>
                  <a:lnTo>
                    <a:pt x="2588" y="515"/>
                  </a:lnTo>
                  <a:lnTo>
                    <a:pt x="2586" y="515"/>
                  </a:lnTo>
                  <a:lnTo>
                    <a:pt x="2586" y="516"/>
                  </a:lnTo>
                  <a:lnTo>
                    <a:pt x="2585" y="516"/>
                  </a:lnTo>
                  <a:lnTo>
                    <a:pt x="2583" y="518"/>
                  </a:lnTo>
                  <a:lnTo>
                    <a:pt x="2580" y="519"/>
                  </a:lnTo>
                  <a:lnTo>
                    <a:pt x="2576" y="518"/>
                  </a:lnTo>
                  <a:lnTo>
                    <a:pt x="2575" y="516"/>
                  </a:lnTo>
                  <a:lnTo>
                    <a:pt x="2573" y="514"/>
                  </a:lnTo>
                  <a:lnTo>
                    <a:pt x="2571" y="510"/>
                  </a:lnTo>
                  <a:lnTo>
                    <a:pt x="2571" y="506"/>
                  </a:lnTo>
                  <a:lnTo>
                    <a:pt x="2573" y="503"/>
                  </a:lnTo>
                  <a:lnTo>
                    <a:pt x="2575" y="498"/>
                  </a:lnTo>
                  <a:lnTo>
                    <a:pt x="2574" y="497"/>
                  </a:lnTo>
                  <a:lnTo>
                    <a:pt x="2574" y="493"/>
                  </a:lnTo>
                  <a:lnTo>
                    <a:pt x="2574" y="489"/>
                  </a:lnTo>
                  <a:lnTo>
                    <a:pt x="2575" y="485"/>
                  </a:lnTo>
                  <a:lnTo>
                    <a:pt x="2575" y="483"/>
                  </a:lnTo>
                  <a:lnTo>
                    <a:pt x="2575" y="483"/>
                  </a:lnTo>
                  <a:lnTo>
                    <a:pt x="2576" y="483"/>
                  </a:lnTo>
                  <a:lnTo>
                    <a:pt x="2578" y="483"/>
                  </a:lnTo>
                  <a:lnTo>
                    <a:pt x="2579" y="484"/>
                  </a:lnTo>
                  <a:lnTo>
                    <a:pt x="2580" y="485"/>
                  </a:lnTo>
                  <a:lnTo>
                    <a:pt x="2583" y="484"/>
                  </a:lnTo>
                  <a:lnTo>
                    <a:pt x="2584" y="483"/>
                  </a:lnTo>
                  <a:lnTo>
                    <a:pt x="2585" y="480"/>
                  </a:lnTo>
                  <a:lnTo>
                    <a:pt x="2586" y="478"/>
                  </a:lnTo>
                  <a:lnTo>
                    <a:pt x="2588" y="475"/>
                  </a:lnTo>
                  <a:lnTo>
                    <a:pt x="2589" y="475"/>
                  </a:lnTo>
                  <a:lnTo>
                    <a:pt x="2590" y="475"/>
                  </a:lnTo>
                  <a:lnTo>
                    <a:pt x="2593" y="475"/>
                  </a:lnTo>
                  <a:lnTo>
                    <a:pt x="2595" y="474"/>
                  </a:lnTo>
                  <a:lnTo>
                    <a:pt x="2598" y="473"/>
                  </a:lnTo>
                  <a:lnTo>
                    <a:pt x="2600" y="472"/>
                  </a:lnTo>
                  <a:lnTo>
                    <a:pt x="2602" y="474"/>
                  </a:lnTo>
                  <a:lnTo>
                    <a:pt x="2604" y="475"/>
                  </a:lnTo>
                  <a:lnTo>
                    <a:pt x="2605" y="477"/>
                  </a:lnTo>
                  <a:lnTo>
                    <a:pt x="2606" y="478"/>
                  </a:lnTo>
                  <a:lnTo>
                    <a:pt x="2607" y="479"/>
                  </a:lnTo>
                  <a:lnTo>
                    <a:pt x="2610" y="478"/>
                  </a:lnTo>
                  <a:lnTo>
                    <a:pt x="2610" y="477"/>
                  </a:lnTo>
                  <a:lnTo>
                    <a:pt x="2611" y="475"/>
                  </a:lnTo>
                  <a:lnTo>
                    <a:pt x="2612" y="473"/>
                  </a:lnTo>
                  <a:lnTo>
                    <a:pt x="2614" y="472"/>
                  </a:lnTo>
                  <a:lnTo>
                    <a:pt x="2615" y="472"/>
                  </a:lnTo>
                  <a:lnTo>
                    <a:pt x="2616" y="469"/>
                  </a:lnTo>
                  <a:lnTo>
                    <a:pt x="2617" y="468"/>
                  </a:lnTo>
                  <a:lnTo>
                    <a:pt x="2619" y="468"/>
                  </a:lnTo>
                  <a:lnTo>
                    <a:pt x="2620" y="468"/>
                  </a:lnTo>
                  <a:lnTo>
                    <a:pt x="2621" y="468"/>
                  </a:lnTo>
                  <a:lnTo>
                    <a:pt x="2622" y="469"/>
                  </a:lnTo>
                  <a:lnTo>
                    <a:pt x="2624" y="469"/>
                  </a:lnTo>
                  <a:lnTo>
                    <a:pt x="2625" y="469"/>
                  </a:lnTo>
                  <a:lnTo>
                    <a:pt x="2625" y="469"/>
                  </a:lnTo>
                  <a:lnTo>
                    <a:pt x="2626" y="468"/>
                  </a:lnTo>
                  <a:lnTo>
                    <a:pt x="2626" y="467"/>
                  </a:lnTo>
                  <a:lnTo>
                    <a:pt x="2626" y="464"/>
                  </a:lnTo>
                  <a:lnTo>
                    <a:pt x="2626" y="463"/>
                  </a:lnTo>
                  <a:lnTo>
                    <a:pt x="2625" y="462"/>
                  </a:lnTo>
                  <a:lnTo>
                    <a:pt x="2625" y="462"/>
                  </a:lnTo>
                  <a:lnTo>
                    <a:pt x="2624" y="462"/>
                  </a:lnTo>
                  <a:lnTo>
                    <a:pt x="2622" y="462"/>
                  </a:lnTo>
                  <a:lnTo>
                    <a:pt x="2622" y="460"/>
                  </a:lnTo>
                  <a:lnTo>
                    <a:pt x="2621" y="458"/>
                  </a:lnTo>
                  <a:lnTo>
                    <a:pt x="2620" y="457"/>
                  </a:lnTo>
                  <a:lnTo>
                    <a:pt x="2619" y="457"/>
                  </a:lnTo>
                  <a:lnTo>
                    <a:pt x="2617" y="454"/>
                  </a:lnTo>
                  <a:lnTo>
                    <a:pt x="2617" y="454"/>
                  </a:lnTo>
                  <a:lnTo>
                    <a:pt x="2616" y="454"/>
                  </a:lnTo>
                  <a:lnTo>
                    <a:pt x="2616" y="457"/>
                  </a:lnTo>
                  <a:lnTo>
                    <a:pt x="2616" y="459"/>
                  </a:lnTo>
                  <a:lnTo>
                    <a:pt x="2614" y="460"/>
                  </a:lnTo>
                  <a:lnTo>
                    <a:pt x="2611" y="462"/>
                  </a:lnTo>
                  <a:lnTo>
                    <a:pt x="2611" y="462"/>
                  </a:lnTo>
                  <a:lnTo>
                    <a:pt x="2609" y="462"/>
                  </a:lnTo>
                  <a:lnTo>
                    <a:pt x="2606" y="462"/>
                  </a:lnTo>
                  <a:lnTo>
                    <a:pt x="2602" y="460"/>
                  </a:lnTo>
                  <a:lnTo>
                    <a:pt x="2600" y="459"/>
                  </a:lnTo>
                  <a:lnTo>
                    <a:pt x="2598" y="460"/>
                  </a:lnTo>
                  <a:lnTo>
                    <a:pt x="2595" y="462"/>
                  </a:lnTo>
                  <a:lnTo>
                    <a:pt x="2593" y="462"/>
                  </a:lnTo>
                  <a:lnTo>
                    <a:pt x="2591" y="460"/>
                  </a:lnTo>
                  <a:lnTo>
                    <a:pt x="2591" y="459"/>
                  </a:lnTo>
                  <a:lnTo>
                    <a:pt x="2590" y="457"/>
                  </a:lnTo>
                  <a:lnTo>
                    <a:pt x="2590" y="457"/>
                  </a:lnTo>
                  <a:lnTo>
                    <a:pt x="2589" y="455"/>
                  </a:lnTo>
                  <a:lnTo>
                    <a:pt x="2588" y="457"/>
                  </a:lnTo>
                  <a:lnTo>
                    <a:pt x="2586" y="457"/>
                  </a:lnTo>
                  <a:lnTo>
                    <a:pt x="2585" y="459"/>
                  </a:lnTo>
                  <a:lnTo>
                    <a:pt x="2585" y="460"/>
                  </a:lnTo>
                  <a:lnTo>
                    <a:pt x="2584" y="463"/>
                  </a:lnTo>
                  <a:lnTo>
                    <a:pt x="2583" y="464"/>
                  </a:lnTo>
                  <a:lnTo>
                    <a:pt x="2580" y="467"/>
                  </a:lnTo>
                  <a:lnTo>
                    <a:pt x="2578" y="467"/>
                  </a:lnTo>
                  <a:lnTo>
                    <a:pt x="2575" y="467"/>
                  </a:lnTo>
                  <a:lnTo>
                    <a:pt x="2574" y="469"/>
                  </a:lnTo>
                  <a:lnTo>
                    <a:pt x="2571" y="472"/>
                  </a:lnTo>
                  <a:lnTo>
                    <a:pt x="2569" y="472"/>
                  </a:lnTo>
                  <a:lnTo>
                    <a:pt x="2569" y="467"/>
                  </a:lnTo>
                  <a:lnTo>
                    <a:pt x="2570" y="467"/>
                  </a:lnTo>
                  <a:lnTo>
                    <a:pt x="2570" y="467"/>
                  </a:lnTo>
                  <a:lnTo>
                    <a:pt x="2571" y="465"/>
                  </a:lnTo>
                  <a:lnTo>
                    <a:pt x="2571" y="464"/>
                  </a:lnTo>
                  <a:lnTo>
                    <a:pt x="2574" y="464"/>
                  </a:lnTo>
                  <a:lnTo>
                    <a:pt x="2574" y="463"/>
                  </a:lnTo>
                  <a:lnTo>
                    <a:pt x="2574" y="460"/>
                  </a:lnTo>
                  <a:lnTo>
                    <a:pt x="2571" y="457"/>
                  </a:lnTo>
                  <a:lnTo>
                    <a:pt x="2571" y="453"/>
                  </a:lnTo>
                  <a:lnTo>
                    <a:pt x="2570" y="450"/>
                  </a:lnTo>
                  <a:lnTo>
                    <a:pt x="2569" y="448"/>
                  </a:lnTo>
                  <a:lnTo>
                    <a:pt x="2568" y="446"/>
                  </a:lnTo>
                  <a:lnTo>
                    <a:pt x="2565" y="443"/>
                  </a:lnTo>
                  <a:lnTo>
                    <a:pt x="2564" y="441"/>
                  </a:lnTo>
                  <a:lnTo>
                    <a:pt x="2564" y="441"/>
                  </a:lnTo>
                  <a:lnTo>
                    <a:pt x="2563" y="439"/>
                  </a:lnTo>
                  <a:lnTo>
                    <a:pt x="2563" y="437"/>
                  </a:lnTo>
                  <a:lnTo>
                    <a:pt x="2561" y="436"/>
                  </a:lnTo>
                  <a:lnTo>
                    <a:pt x="2560" y="433"/>
                  </a:lnTo>
                  <a:lnTo>
                    <a:pt x="2559" y="433"/>
                  </a:lnTo>
                  <a:lnTo>
                    <a:pt x="2559" y="431"/>
                  </a:lnTo>
                  <a:lnTo>
                    <a:pt x="2558" y="428"/>
                  </a:lnTo>
                  <a:lnTo>
                    <a:pt x="2556" y="424"/>
                  </a:lnTo>
                  <a:lnTo>
                    <a:pt x="2556" y="421"/>
                  </a:lnTo>
                  <a:lnTo>
                    <a:pt x="2556" y="417"/>
                  </a:lnTo>
                  <a:lnTo>
                    <a:pt x="2558" y="414"/>
                  </a:lnTo>
                  <a:lnTo>
                    <a:pt x="2558" y="412"/>
                  </a:lnTo>
                  <a:lnTo>
                    <a:pt x="2559" y="408"/>
                  </a:lnTo>
                  <a:lnTo>
                    <a:pt x="2559" y="404"/>
                  </a:lnTo>
                  <a:lnTo>
                    <a:pt x="2558" y="393"/>
                  </a:lnTo>
                  <a:lnTo>
                    <a:pt x="2556" y="381"/>
                  </a:lnTo>
                  <a:lnTo>
                    <a:pt x="2556" y="357"/>
                  </a:lnTo>
                  <a:lnTo>
                    <a:pt x="2564" y="350"/>
                  </a:lnTo>
                  <a:lnTo>
                    <a:pt x="2565" y="347"/>
                  </a:lnTo>
                  <a:lnTo>
                    <a:pt x="2566" y="345"/>
                  </a:lnTo>
                  <a:lnTo>
                    <a:pt x="2566" y="341"/>
                  </a:lnTo>
                  <a:lnTo>
                    <a:pt x="2568" y="337"/>
                  </a:lnTo>
                  <a:lnTo>
                    <a:pt x="2569" y="334"/>
                  </a:lnTo>
                  <a:lnTo>
                    <a:pt x="2570" y="329"/>
                  </a:lnTo>
                  <a:lnTo>
                    <a:pt x="2571" y="324"/>
                  </a:lnTo>
                  <a:lnTo>
                    <a:pt x="2571" y="319"/>
                  </a:lnTo>
                  <a:lnTo>
                    <a:pt x="2574" y="314"/>
                  </a:lnTo>
                  <a:lnTo>
                    <a:pt x="2574" y="310"/>
                  </a:lnTo>
                  <a:lnTo>
                    <a:pt x="2574" y="306"/>
                  </a:lnTo>
                  <a:lnTo>
                    <a:pt x="2575" y="303"/>
                  </a:lnTo>
                  <a:lnTo>
                    <a:pt x="2578" y="300"/>
                  </a:lnTo>
                  <a:lnTo>
                    <a:pt x="2579" y="298"/>
                  </a:lnTo>
                  <a:lnTo>
                    <a:pt x="2580" y="295"/>
                  </a:lnTo>
                  <a:lnTo>
                    <a:pt x="2580" y="285"/>
                  </a:lnTo>
                  <a:lnTo>
                    <a:pt x="2576" y="275"/>
                  </a:lnTo>
                  <a:lnTo>
                    <a:pt x="2571" y="266"/>
                  </a:lnTo>
                  <a:lnTo>
                    <a:pt x="2569" y="264"/>
                  </a:lnTo>
                  <a:lnTo>
                    <a:pt x="2566" y="261"/>
                  </a:lnTo>
                  <a:lnTo>
                    <a:pt x="2564" y="261"/>
                  </a:lnTo>
                  <a:lnTo>
                    <a:pt x="2563" y="260"/>
                  </a:lnTo>
                  <a:lnTo>
                    <a:pt x="2560" y="260"/>
                  </a:lnTo>
                  <a:lnTo>
                    <a:pt x="2558" y="260"/>
                  </a:lnTo>
                  <a:lnTo>
                    <a:pt x="2556" y="261"/>
                  </a:lnTo>
                  <a:lnTo>
                    <a:pt x="2554" y="260"/>
                  </a:lnTo>
                  <a:lnTo>
                    <a:pt x="2554" y="260"/>
                  </a:lnTo>
                  <a:lnTo>
                    <a:pt x="2553" y="261"/>
                  </a:lnTo>
                  <a:lnTo>
                    <a:pt x="2553" y="263"/>
                  </a:lnTo>
                  <a:lnTo>
                    <a:pt x="2553" y="265"/>
                  </a:lnTo>
                  <a:lnTo>
                    <a:pt x="2554" y="266"/>
                  </a:lnTo>
                  <a:lnTo>
                    <a:pt x="2554" y="269"/>
                  </a:lnTo>
                  <a:lnTo>
                    <a:pt x="2553" y="270"/>
                  </a:lnTo>
                  <a:lnTo>
                    <a:pt x="2553" y="270"/>
                  </a:lnTo>
                  <a:lnTo>
                    <a:pt x="2551" y="270"/>
                  </a:lnTo>
                  <a:lnTo>
                    <a:pt x="2550" y="271"/>
                  </a:lnTo>
                  <a:lnTo>
                    <a:pt x="2549" y="273"/>
                  </a:lnTo>
                  <a:lnTo>
                    <a:pt x="2549" y="274"/>
                  </a:lnTo>
                  <a:lnTo>
                    <a:pt x="2548" y="285"/>
                  </a:lnTo>
                  <a:lnTo>
                    <a:pt x="2550" y="296"/>
                  </a:lnTo>
                  <a:lnTo>
                    <a:pt x="2551" y="307"/>
                  </a:lnTo>
                  <a:lnTo>
                    <a:pt x="2551" y="317"/>
                  </a:lnTo>
                  <a:lnTo>
                    <a:pt x="2549" y="324"/>
                  </a:lnTo>
                  <a:lnTo>
                    <a:pt x="2545" y="329"/>
                  </a:lnTo>
                  <a:lnTo>
                    <a:pt x="2545" y="334"/>
                  </a:lnTo>
                  <a:lnTo>
                    <a:pt x="2543" y="339"/>
                  </a:lnTo>
                  <a:lnTo>
                    <a:pt x="2540" y="342"/>
                  </a:lnTo>
                  <a:lnTo>
                    <a:pt x="2538" y="345"/>
                  </a:lnTo>
                  <a:lnTo>
                    <a:pt x="2535" y="349"/>
                  </a:lnTo>
                  <a:lnTo>
                    <a:pt x="2533" y="352"/>
                  </a:lnTo>
                  <a:lnTo>
                    <a:pt x="2529" y="360"/>
                  </a:lnTo>
                  <a:lnTo>
                    <a:pt x="2527" y="368"/>
                  </a:lnTo>
                  <a:lnTo>
                    <a:pt x="2528" y="378"/>
                  </a:lnTo>
                  <a:lnTo>
                    <a:pt x="2528" y="386"/>
                  </a:lnTo>
                  <a:lnTo>
                    <a:pt x="2529" y="392"/>
                  </a:lnTo>
                  <a:lnTo>
                    <a:pt x="2528" y="400"/>
                  </a:lnTo>
                  <a:lnTo>
                    <a:pt x="2528" y="402"/>
                  </a:lnTo>
                  <a:lnTo>
                    <a:pt x="2527" y="404"/>
                  </a:lnTo>
                  <a:lnTo>
                    <a:pt x="2527" y="408"/>
                  </a:lnTo>
                  <a:lnTo>
                    <a:pt x="2528" y="412"/>
                  </a:lnTo>
                  <a:lnTo>
                    <a:pt x="2528" y="418"/>
                  </a:lnTo>
                  <a:lnTo>
                    <a:pt x="2528" y="423"/>
                  </a:lnTo>
                  <a:lnTo>
                    <a:pt x="2530" y="428"/>
                  </a:lnTo>
                  <a:lnTo>
                    <a:pt x="2530" y="431"/>
                  </a:lnTo>
                  <a:lnTo>
                    <a:pt x="2531" y="432"/>
                  </a:lnTo>
                  <a:lnTo>
                    <a:pt x="2533" y="434"/>
                  </a:lnTo>
                  <a:lnTo>
                    <a:pt x="2534" y="436"/>
                  </a:lnTo>
                  <a:lnTo>
                    <a:pt x="2535" y="438"/>
                  </a:lnTo>
                  <a:lnTo>
                    <a:pt x="2535" y="441"/>
                  </a:lnTo>
                  <a:lnTo>
                    <a:pt x="2536" y="443"/>
                  </a:lnTo>
                  <a:lnTo>
                    <a:pt x="2538" y="447"/>
                  </a:lnTo>
                  <a:lnTo>
                    <a:pt x="2538" y="447"/>
                  </a:lnTo>
                  <a:lnTo>
                    <a:pt x="2538" y="447"/>
                  </a:lnTo>
                  <a:lnTo>
                    <a:pt x="2539" y="447"/>
                  </a:lnTo>
                  <a:lnTo>
                    <a:pt x="2540" y="449"/>
                  </a:lnTo>
                  <a:lnTo>
                    <a:pt x="2541" y="450"/>
                  </a:lnTo>
                  <a:lnTo>
                    <a:pt x="2543" y="454"/>
                  </a:lnTo>
                  <a:lnTo>
                    <a:pt x="2543" y="458"/>
                  </a:lnTo>
                  <a:lnTo>
                    <a:pt x="2543" y="462"/>
                  </a:lnTo>
                  <a:lnTo>
                    <a:pt x="2543" y="464"/>
                  </a:lnTo>
                  <a:lnTo>
                    <a:pt x="2543" y="472"/>
                  </a:lnTo>
                  <a:lnTo>
                    <a:pt x="2543" y="479"/>
                  </a:lnTo>
                  <a:lnTo>
                    <a:pt x="2541" y="487"/>
                  </a:lnTo>
                  <a:lnTo>
                    <a:pt x="2538" y="490"/>
                  </a:lnTo>
                  <a:lnTo>
                    <a:pt x="2534" y="495"/>
                  </a:lnTo>
                  <a:lnTo>
                    <a:pt x="2530" y="504"/>
                  </a:lnTo>
                  <a:lnTo>
                    <a:pt x="2530" y="514"/>
                  </a:lnTo>
                  <a:lnTo>
                    <a:pt x="2531" y="518"/>
                  </a:lnTo>
                  <a:lnTo>
                    <a:pt x="2531" y="521"/>
                  </a:lnTo>
                  <a:lnTo>
                    <a:pt x="2531" y="525"/>
                  </a:lnTo>
                  <a:lnTo>
                    <a:pt x="2530" y="529"/>
                  </a:lnTo>
                  <a:lnTo>
                    <a:pt x="2530" y="533"/>
                  </a:lnTo>
                  <a:lnTo>
                    <a:pt x="2530" y="535"/>
                  </a:lnTo>
                  <a:lnTo>
                    <a:pt x="2531" y="539"/>
                  </a:lnTo>
                  <a:lnTo>
                    <a:pt x="2533" y="540"/>
                  </a:lnTo>
                  <a:lnTo>
                    <a:pt x="2533" y="543"/>
                  </a:lnTo>
                  <a:lnTo>
                    <a:pt x="2534" y="546"/>
                  </a:lnTo>
                  <a:lnTo>
                    <a:pt x="2534" y="550"/>
                  </a:lnTo>
                  <a:lnTo>
                    <a:pt x="2533" y="555"/>
                  </a:lnTo>
                  <a:lnTo>
                    <a:pt x="2533" y="559"/>
                  </a:lnTo>
                  <a:lnTo>
                    <a:pt x="2530" y="564"/>
                  </a:lnTo>
                  <a:lnTo>
                    <a:pt x="2529" y="569"/>
                  </a:lnTo>
                  <a:lnTo>
                    <a:pt x="2528" y="574"/>
                  </a:lnTo>
                  <a:lnTo>
                    <a:pt x="2527" y="577"/>
                  </a:lnTo>
                  <a:lnTo>
                    <a:pt x="2525" y="577"/>
                  </a:lnTo>
                  <a:lnTo>
                    <a:pt x="2524" y="577"/>
                  </a:lnTo>
                  <a:lnTo>
                    <a:pt x="2523" y="577"/>
                  </a:lnTo>
                  <a:lnTo>
                    <a:pt x="2520" y="576"/>
                  </a:lnTo>
                  <a:lnTo>
                    <a:pt x="2519" y="575"/>
                  </a:lnTo>
                  <a:lnTo>
                    <a:pt x="2518" y="575"/>
                  </a:lnTo>
                  <a:lnTo>
                    <a:pt x="2517" y="576"/>
                  </a:lnTo>
                  <a:lnTo>
                    <a:pt x="2515" y="580"/>
                  </a:lnTo>
                  <a:lnTo>
                    <a:pt x="2514" y="584"/>
                  </a:lnTo>
                  <a:lnTo>
                    <a:pt x="2513" y="587"/>
                  </a:lnTo>
                  <a:lnTo>
                    <a:pt x="2512" y="590"/>
                  </a:lnTo>
                  <a:lnTo>
                    <a:pt x="2510" y="591"/>
                  </a:lnTo>
                  <a:lnTo>
                    <a:pt x="2508" y="591"/>
                  </a:lnTo>
                  <a:lnTo>
                    <a:pt x="2505" y="591"/>
                  </a:lnTo>
                  <a:lnTo>
                    <a:pt x="2504" y="592"/>
                  </a:lnTo>
                  <a:lnTo>
                    <a:pt x="2502" y="598"/>
                  </a:lnTo>
                  <a:lnTo>
                    <a:pt x="2500" y="606"/>
                  </a:lnTo>
                  <a:lnTo>
                    <a:pt x="2497" y="613"/>
                  </a:lnTo>
                  <a:lnTo>
                    <a:pt x="2495" y="613"/>
                  </a:lnTo>
                  <a:lnTo>
                    <a:pt x="2493" y="613"/>
                  </a:lnTo>
                  <a:lnTo>
                    <a:pt x="2492" y="612"/>
                  </a:lnTo>
                  <a:lnTo>
                    <a:pt x="2489" y="612"/>
                  </a:lnTo>
                  <a:lnTo>
                    <a:pt x="2487" y="611"/>
                  </a:lnTo>
                  <a:lnTo>
                    <a:pt x="2485" y="610"/>
                  </a:lnTo>
                  <a:lnTo>
                    <a:pt x="2484" y="608"/>
                  </a:lnTo>
                  <a:lnTo>
                    <a:pt x="2484" y="606"/>
                  </a:lnTo>
                  <a:lnTo>
                    <a:pt x="2485" y="602"/>
                  </a:lnTo>
                  <a:lnTo>
                    <a:pt x="2487" y="601"/>
                  </a:lnTo>
                  <a:lnTo>
                    <a:pt x="2487" y="598"/>
                  </a:lnTo>
                  <a:lnTo>
                    <a:pt x="2488" y="595"/>
                  </a:lnTo>
                  <a:lnTo>
                    <a:pt x="2488" y="592"/>
                  </a:lnTo>
                  <a:lnTo>
                    <a:pt x="2488" y="579"/>
                  </a:lnTo>
                  <a:lnTo>
                    <a:pt x="2488" y="576"/>
                  </a:lnTo>
                  <a:lnTo>
                    <a:pt x="2489" y="575"/>
                  </a:lnTo>
                  <a:lnTo>
                    <a:pt x="2489" y="575"/>
                  </a:lnTo>
                  <a:lnTo>
                    <a:pt x="2490" y="575"/>
                  </a:lnTo>
                  <a:lnTo>
                    <a:pt x="2492" y="575"/>
                  </a:lnTo>
                  <a:lnTo>
                    <a:pt x="2493" y="575"/>
                  </a:lnTo>
                  <a:lnTo>
                    <a:pt x="2494" y="574"/>
                  </a:lnTo>
                  <a:lnTo>
                    <a:pt x="2495" y="574"/>
                  </a:lnTo>
                  <a:lnTo>
                    <a:pt x="2497" y="571"/>
                  </a:lnTo>
                  <a:lnTo>
                    <a:pt x="2498" y="569"/>
                  </a:lnTo>
                  <a:lnTo>
                    <a:pt x="2499" y="566"/>
                  </a:lnTo>
                  <a:lnTo>
                    <a:pt x="2499" y="560"/>
                  </a:lnTo>
                  <a:lnTo>
                    <a:pt x="2498" y="551"/>
                  </a:lnTo>
                  <a:lnTo>
                    <a:pt x="2495" y="544"/>
                  </a:lnTo>
                  <a:lnTo>
                    <a:pt x="2494" y="538"/>
                  </a:lnTo>
                  <a:lnTo>
                    <a:pt x="2493" y="535"/>
                  </a:lnTo>
                  <a:lnTo>
                    <a:pt x="2492" y="531"/>
                  </a:lnTo>
                  <a:lnTo>
                    <a:pt x="2490" y="529"/>
                  </a:lnTo>
                  <a:lnTo>
                    <a:pt x="2488" y="524"/>
                  </a:lnTo>
                  <a:lnTo>
                    <a:pt x="2489" y="519"/>
                  </a:lnTo>
                  <a:lnTo>
                    <a:pt x="2492" y="515"/>
                  </a:lnTo>
                  <a:lnTo>
                    <a:pt x="2494" y="511"/>
                  </a:lnTo>
                  <a:lnTo>
                    <a:pt x="2495" y="508"/>
                  </a:lnTo>
                  <a:lnTo>
                    <a:pt x="2498" y="504"/>
                  </a:lnTo>
                  <a:lnTo>
                    <a:pt x="2500" y="500"/>
                  </a:lnTo>
                  <a:lnTo>
                    <a:pt x="2502" y="498"/>
                  </a:lnTo>
                  <a:lnTo>
                    <a:pt x="2504" y="493"/>
                  </a:lnTo>
                  <a:lnTo>
                    <a:pt x="2504" y="490"/>
                  </a:lnTo>
                  <a:lnTo>
                    <a:pt x="2503" y="488"/>
                  </a:lnTo>
                  <a:lnTo>
                    <a:pt x="2502" y="485"/>
                  </a:lnTo>
                  <a:lnTo>
                    <a:pt x="2500" y="485"/>
                  </a:lnTo>
                  <a:lnTo>
                    <a:pt x="2499" y="487"/>
                  </a:lnTo>
                  <a:lnTo>
                    <a:pt x="2499" y="489"/>
                  </a:lnTo>
                  <a:lnTo>
                    <a:pt x="2499" y="490"/>
                  </a:lnTo>
                  <a:lnTo>
                    <a:pt x="2497" y="495"/>
                  </a:lnTo>
                  <a:lnTo>
                    <a:pt x="2495" y="499"/>
                  </a:lnTo>
                  <a:lnTo>
                    <a:pt x="2493" y="503"/>
                  </a:lnTo>
                  <a:lnTo>
                    <a:pt x="2490" y="506"/>
                  </a:lnTo>
                  <a:lnTo>
                    <a:pt x="2489" y="508"/>
                  </a:lnTo>
                  <a:lnTo>
                    <a:pt x="2488" y="508"/>
                  </a:lnTo>
                  <a:lnTo>
                    <a:pt x="2487" y="508"/>
                  </a:lnTo>
                  <a:lnTo>
                    <a:pt x="2487" y="506"/>
                  </a:lnTo>
                  <a:lnTo>
                    <a:pt x="2485" y="504"/>
                  </a:lnTo>
                  <a:lnTo>
                    <a:pt x="2485" y="501"/>
                  </a:lnTo>
                  <a:lnTo>
                    <a:pt x="2484" y="498"/>
                  </a:lnTo>
                  <a:lnTo>
                    <a:pt x="2484" y="494"/>
                  </a:lnTo>
                  <a:lnTo>
                    <a:pt x="2483" y="490"/>
                  </a:lnTo>
                  <a:lnTo>
                    <a:pt x="2483" y="483"/>
                  </a:lnTo>
                  <a:lnTo>
                    <a:pt x="2483" y="474"/>
                  </a:lnTo>
                  <a:lnTo>
                    <a:pt x="2482" y="467"/>
                  </a:lnTo>
                  <a:lnTo>
                    <a:pt x="2478" y="462"/>
                  </a:lnTo>
                  <a:lnTo>
                    <a:pt x="2477" y="462"/>
                  </a:lnTo>
                  <a:lnTo>
                    <a:pt x="2477" y="462"/>
                  </a:lnTo>
                  <a:lnTo>
                    <a:pt x="2477" y="463"/>
                  </a:lnTo>
                  <a:lnTo>
                    <a:pt x="2477" y="465"/>
                  </a:lnTo>
                  <a:lnTo>
                    <a:pt x="2478" y="468"/>
                  </a:lnTo>
                  <a:lnTo>
                    <a:pt x="2478" y="470"/>
                  </a:lnTo>
                  <a:lnTo>
                    <a:pt x="2478" y="472"/>
                  </a:lnTo>
                  <a:lnTo>
                    <a:pt x="2478" y="475"/>
                  </a:lnTo>
                  <a:lnTo>
                    <a:pt x="2478" y="477"/>
                  </a:lnTo>
                  <a:lnTo>
                    <a:pt x="2477" y="478"/>
                  </a:lnTo>
                  <a:lnTo>
                    <a:pt x="2475" y="480"/>
                  </a:lnTo>
                  <a:lnTo>
                    <a:pt x="2474" y="482"/>
                  </a:lnTo>
                  <a:lnTo>
                    <a:pt x="2473" y="484"/>
                  </a:lnTo>
                  <a:lnTo>
                    <a:pt x="2472" y="487"/>
                  </a:lnTo>
                  <a:lnTo>
                    <a:pt x="2470" y="490"/>
                  </a:lnTo>
                  <a:lnTo>
                    <a:pt x="2469" y="495"/>
                  </a:lnTo>
                  <a:lnTo>
                    <a:pt x="2467" y="500"/>
                  </a:lnTo>
                  <a:lnTo>
                    <a:pt x="2464" y="504"/>
                  </a:lnTo>
                  <a:lnTo>
                    <a:pt x="2463" y="504"/>
                  </a:lnTo>
                  <a:lnTo>
                    <a:pt x="2462" y="504"/>
                  </a:lnTo>
                  <a:lnTo>
                    <a:pt x="2462" y="505"/>
                  </a:lnTo>
                  <a:lnTo>
                    <a:pt x="2459" y="506"/>
                  </a:lnTo>
                  <a:lnTo>
                    <a:pt x="2457" y="509"/>
                  </a:lnTo>
                  <a:lnTo>
                    <a:pt x="2456" y="510"/>
                  </a:lnTo>
                  <a:lnTo>
                    <a:pt x="2453" y="510"/>
                  </a:lnTo>
                  <a:lnTo>
                    <a:pt x="2451" y="510"/>
                  </a:lnTo>
                  <a:lnTo>
                    <a:pt x="2447" y="509"/>
                  </a:lnTo>
                  <a:lnTo>
                    <a:pt x="2444" y="506"/>
                  </a:lnTo>
                  <a:lnTo>
                    <a:pt x="2442" y="504"/>
                  </a:lnTo>
                  <a:lnTo>
                    <a:pt x="2438" y="504"/>
                  </a:lnTo>
                  <a:lnTo>
                    <a:pt x="2438" y="503"/>
                  </a:lnTo>
                  <a:lnTo>
                    <a:pt x="2437" y="501"/>
                  </a:lnTo>
                  <a:lnTo>
                    <a:pt x="2436" y="500"/>
                  </a:lnTo>
                  <a:lnTo>
                    <a:pt x="2433" y="498"/>
                  </a:lnTo>
                  <a:lnTo>
                    <a:pt x="2434" y="484"/>
                  </a:lnTo>
                  <a:lnTo>
                    <a:pt x="2436" y="472"/>
                  </a:lnTo>
                  <a:lnTo>
                    <a:pt x="2434" y="467"/>
                  </a:lnTo>
                  <a:lnTo>
                    <a:pt x="2433" y="463"/>
                  </a:lnTo>
                  <a:lnTo>
                    <a:pt x="2431" y="458"/>
                  </a:lnTo>
                  <a:lnTo>
                    <a:pt x="2431" y="452"/>
                  </a:lnTo>
                  <a:lnTo>
                    <a:pt x="2431" y="448"/>
                  </a:lnTo>
                  <a:lnTo>
                    <a:pt x="2431" y="443"/>
                  </a:lnTo>
                  <a:lnTo>
                    <a:pt x="2431" y="439"/>
                  </a:lnTo>
                  <a:lnTo>
                    <a:pt x="2429" y="436"/>
                  </a:lnTo>
                  <a:lnTo>
                    <a:pt x="2428" y="433"/>
                  </a:lnTo>
                  <a:lnTo>
                    <a:pt x="2427" y="432"/>
                  </a:lnTo>
                  <a:lnTo>
                    <a:pt x="2424" y="432"/>
                  </a:lnTo>
                  <a:lnTo>
                    <a:pt x="2422" y="433"/>
                  </a:lnTo>
                  <a:lnTo>
                    <a:pt x="2421" y="433"/>
                  </a:lnTo>
                  <a:lnTo>
                    <a:pt x="2418" y="432"/>
                  </a:lnTo>
                  <a:lnTo>
                    <a:pt x="2417" y="431"/>
                  </a:lnTo>
                  <a:lnTo>
                    <a:pt x="2414" y="428"/>
                  </a:lnTo>
                  <a:lnTo>
                    <a:pt x="2412" y="427"/>
                  </a:lnTo>
                  <a:lnTo>
                    <a:pt x="2411" y="423"/>
                  </a:lnTo>
                  <a:lnTo>
                    <a:pt x="2409" y="421"/>
                  </a:lnTo>
                  <a:lnTo>
                    <a:pt x="2413" y="421"/>
                  </a:lnTo>
                  <a:lnTo>
                    <a:pt x="2416" y="422"/>
                  </a:lnTo>
                  <a:lnTo>
                    <a:pt x="2418" y="423"/>
                  </a:lnTo>
                  <a:lnTo>
                    <a:pt x="2421" y="424"/>
                  </a:lnTo>
                  <a:lnTo>
                    <a:pt x="2423" y="424"/>
                  </a:lnTo>
                  <a:lnTo>
                    <a:pt x="2426" y="423"/>
                  </a:lnTo>
                  <a:lnTo>
                    <a:pt x="2427" y="419"/>
                  </a:lnTo>
                  <a:lnTo>
                    <a:pt x="2426" y="413"/>
                  </a:lnTo>
                  <a:lnTo>
                    <a:pt x="2424" y="407"/>
                  </a:lnTo>
                  <a:lnTo>
                    <a:pt x="2423" y="402"/>
                  </a:lnTo>
                  <a:lnTo>
                    <a:pt x="2423" y="368"/>
                  </a:lnTo>
                  <a:lnTo>
                    <a:pt x="2423" y="366"/>
                  </a:lnTo>
                  <a:lnTo>
                    <a:pt x="2423" y="365"/>
                  </a:lnTo>
                  <a:lnTo>
                    <a:pt x="2423" y="365"/>
                  </a:lnTo>
                  <a:lnTo>
                    <a:pt x="2424" y="365"/>
                  </a:lnTo>
                  <a:lnTo>
                    <a:pt x="2426" y="366"/>
                  </a:lnTo>
                  <a:lnTo>
                    <a:pt x="2427" y="365"/>
                  </a:lnTo>
                  <a:lnTo>
                    <a:pt x="2428" y="363"/>
                  </a:lnTo>
                  <a:lnTo>
                    <a:pt x="2428" y="361"/>
                  </a:lnTo>
                  <a:lnTo>
                    <a:pt x="2429" y="360"/>
                  </a:lnTo>
                  <a:lnTo>
                    <a:pt x="2431" y="357"/>
                  </a:lnTo>
                  <a:lnTo>
                    <a:pt x="2436" y="346"/>
                  </a:lnTo>
                  <a:lnTo>
                    <a:pt x="2442" y="336"/>
                  </a:lnTo>
                  <a:lnTo>
                    <a:pt x="2444" y="336"/>
                  </a:lnTo>
                  <a:lnTo>
                    <a:pt x="2447" y="336"/>
                  </a:lnTo>
                  <a:lnTo>
                    <a:pt x="2449" y="334"/>
                  </a:lnTo>
                  <a:lnTo>
                    <a:pt x="2449" y="334"/>
                  </a:lnTo>
                  <a:lnTo>
                    <a:pt x="2449" y="331"/>
                  </a:lnTo>
                  <a:lnTo>
                    <a:pt x="2451" y="327"/>
                  </a:lnTo>
                  <a:lnTo>
                    <a:pt x="2452" y="324"/>
                  </a:lnTo>
                  <a:lnTo>
                    <a:pt x="2453" y="320"/>
                  </a:lnTo>
                  <a:lnTo>
                    <a:pt x="2454" y="316"/>
                  </a:lnTo>
                  <a:lnTo>
                    <a:pt x="2457" y="311"/>
                  </a:lnTo>
                  <a:lnTo>
                    <a:pt x="2459" y="305"/>
                  </a:lnTo>
                  <a:lnTo>
                    <a:pt x="2459" y="303"/>
                  </a:lnTo>
                  <a:lnTo>
                    <a:pt x="2460" y="300"/>
                  </a:lnTo>
                  <a:lnTo>
                    <a:pt x="2460" y="298"/>
                  </a:lnTo>
                  <a:lnTo>
                    <a:pt x="2462" y="295"/>
                  </a:lnTo>
                  <a:lnTo>
                    <a:pt x="2463" y="293"/>
                  </a:lnTo>
                  <a:lnTo>
                    <a:pt x="2463" y="291"/>
                  </a:lnTo>
                  <a:lnTo>
                    <a:pt x="2464" y="290"/>
                  </a:lnTo>
                  <a:lnTo>
                    <a:pt x="2465" y="289"/>
                  </a:lnTo>
                  <a:lnTo>
                    <a:pt x="2468" y="288"/>
                  </a:lnTo>
                  <a:lnTo>
                    <a:pt x="2469" y="280"/>
                  </a:lnTo>
                  <a:lnTo>
                    <a:pt x="2470" y="273"/>
                  </a:lnTo>
                  <a:lnTo>
                    <a:pt x="2473" y="264"/>
                  </a:lnTo>
                  <a:lnTo>
                    <a:pt x="2473" y="250"/>
                  </a:lnTo>
                  <a:lnTo>
                    <a:pt x="2473" y="248"/>
                  </a:lnTo>
                  <a:lnTo>
                    <a:pt x="2474" y="244"/>
                  </a:lnTo>
                  <a:lnTo>
                    <a:pt x="2475" y="243"/>
                  </a:lnTo>
                  <a:lnTo>
                    <a:pt x="2475" y="240"/>
                  </a:lnTo>
                  <a:lnTo>
                    <a:pt x="2477" y="239"/>
                  </a:lnTo>
                  <a:lnTo>
                    <a:pt x="2477" y="237"/>
                  </a:lnTo>
                  <a:lnTo>
                    <a:pt x="2475" y="234"/>
                  </a:lnTo>
                  <a:lnTo>
                    <a:pt x="2475" y="232"/>
                  </a:lnTo>
                  <a:lnTo>
                    <a:pt x="2475" y="230"/>
                  </a:lnTo>
                  <a:lnTo>
                    <a:pt x="2474" y="227"/>
                  </a:lnTo>
                  <a:lnTo>
                    <a:pt x="2474" y="224"/>
                  </a:lnTo>
                  <a:lnTo>
                    <a:pt x="2474" y="223"/>
                  </a:lnTo>
                  <a:lnTo>
                    <a:pt x="2475" y="220"/>
                  </a:lnTo>
                  <a:lnTo>
                    <a:pt x="2475" y="219"/>
                  </a:lnTo>
                  <a:lnTo>
                    <a:pt x="2475" y="212"/>
                  </a:lnTo>
                  <a:lnTo>
                    <a:pt x="2475" y="210"/>
                  </a:lnTo>
                  <a:lnTo>
                    <a:pt x="2477" y="210"/>
                  </a:lnTo>
                  <a:lnTo>
                    <a:pt x="2477" y="210"/>
                  </a:lnTo>
                  <a:lnTo>
                    <a:pt x="2478" y="210"/>
                  </a:lnTo>
                  <a:lnTo>
                    <a:pt x="2478" y="209"/>
                  </a:lnTo>
                  <a:lnTo>
                    <a:pt x="2478" y="198"/>
                  </a:lnTo>
                  <a:lnTo>
                    <a:pt x="2479" y="197"/>
                  </a:lnTo>
                  <a:lnTo>
                    <a:pt x="2480" y="196"/>
                  </a:lnTo>
                  <a:lnTo>
                    <a:pt x="2482" y="196"/>
                  </a:lnTo>
                  <a:lnTo>
                    <a:pt x="2483" y="193"/>
                  </a:lnTo>
                  <a:lnTo>
                    <a:pt x="2483" y="173"/>
                  </a:lnTo>
                  <a:lnTo>
                    <a:pt x="2482" y="169"/>
                  </a:lnTo>
                  <a:lnTo>
                    <a:pt x="2482" y="168"/>
                  </a:lnTo>
                  <a:lnTo>
                    <a:pt x="2480" y="167"/>
                  </a:lnTo>
                  <a:lnTo>
                    <a:pt x="2480" y="166"/>
                  </a:lnTo>
                  <a:lnTo>
                    <a:pt x="2480" y="164"/>
                  </a:lnTo>
                  <a:lnTo>
                    <a:pt x="2479" y="163"/>
                  </a:lnTo>
                  <a:lnTo>
                    <a:pt x="2479" y="161"/>
                  </a:lnTo>
                  <a:lnTo>
                    <a:pt x="2480" y="159"/>
                  </a:lnTo>
                  <a:lnTo>
                    <a:pt x="2480" y="157"/>
                  </a:lnTo>
                  <a:lnTo>
                    <a:pt x="2482" y="151"/>
                  </a:lnTo>
                  <a:lnTo>
                    <a:pt x="2482" y="143"/>
                  </a:lnTo>
                  <a:lnTo>
                    <a:pt x="2480" y="136"/>
                  </a:lnTo>
                  <a:lnTo>
                    <a:pt x="2482" y="137"/>
                  </a:lnTo>
                  <a:lnTo>
                    <a:pt x="2483" y="138"/>
                  </a:lnTo>
                  <a:lnTo>
                    <a:pt x="2483" y="138"/>
                  </a:lnTo>
                  <a:lnTo>
                    <a:pt x="2483" y="138"/>
                  </a:lnTo>
                  <a:lnTo>
                    <a:pt x="2483" y="137"/>
                  </a:lnTo>
                  <a:lnTo>
                    <a:pt x="2483" y="133"/>
                  </a:lnTo>
                  <a:lnTo>
                    <a:pt x="2483" y="133"/>
                  </a:lnTo>
                  <a:lnTo>
                    <a:pt x="2484" y="133"/>
                  </a:lnTo>
                  <a:lnTo>
                    <a:pt x="2484" y="136"/>
                  </a:lnTo>
                  <a:lnTo>
                    <a:pt x="2485" y="137"/>
                  </a:lnTo>
                  <a:lnTo>
                    <a:pt x="2485" y="140"/>
                  </a:lnTo>
                  <a:lnTo>
                    <a:pt x="2485" y="141"/>
                  </a:lnTo>
                  <a:lnTo>
                    <a:pt x="2485" y="143"/>
                  </a:lnTo>
                  <a:lnTo>
                    <a:pt x="2487" y="145"/>
                  </a:lnTo>
                  <a:lnTo>
                    <a:pt x="2488" y="145"/>
                  </a:lnTo>
                  <a:lnTo>
                    <a:pt x="2488" y="145"/>
                  </a:lnTo>
                  <a:lnTo>
                    <a:pt x="2488" y="143"/>
                  </a:lnTo>
                  <a:lnTo>
                    <a:pt x="2488" y="136"/>
                  </a:lnTo>
                  <a:lnTo>
                    <a:pt x="2489" y="135"/>
                  </a:lnTo>
                  <a:lnTo>
                    <a:pt x="2489" y="135"/>
                  </a:lnTo>
                  <a:lnTo>
                    <a:pt x="2490" y="135"/>
                  </a:lnTo>
                  <a:lnTo>
                    <a:pt x="2492" y="136"/>
                  </a:lnTo>
                  <a:lnTo>
                    <a:pt x="2493" y="136"/>
                  </a:lnTo>
                  <a:lnTo>
                    <a:pt x="2493" y="137"/>
                  </a:lnTo>
                  <a:lnTo>
                    <a:pt x="2494" y="136"/>
                  </a:lnTo>
                  <a:lnTo>
                    <a:pt x="2493" y="135"/>
                  </a:lnTo>
                  <a:lnTo>
                    <a:pt x="2493" y="132"/>
                  </a:lnTo>
                  <a:lnTo>
                    <a:pt x="2493" y="128"/>
                  </a:lnTo>
                  <a:lnTo>
                    <a:pt x="2492" y="126"/>
                  </a:lnTo>
                  <a:lnTo>
                    <a:pt x="2492" y="123"/>
                  </a:lnTo>
                  <a:lnTo>
                    <a:pt x="2492" y="121"/>
                  </a:lnTo>
                  <a:lnTo>
                    <a:pt x="2490" y="121"/>
                  </a:lnTo>
                  <a:lnTo>
                    <a:pt x="2492" y="121"/>
                  </a:lnTo>
                  <a:lnTo>
                    <a:pt x="2493" y="122"/>
                  </a:lnTo>
                  <a:lnTo>
                    <a:pt x="2494" y="123"/>
                  </a:lnTo>
                  <a:lnTo>
                    <a:pt x="2495" y="123"/>
                  </a:lnTo>
                  <a:lnTo>
                    <a:pt x="2495" y="123"/>
                  </a:lnTo>
                  <a:lnTo>
                    <a:pt x="2495" y="123"/>
                  </a:lnTo>
                  <a:lnTo>
                    <a:pt x="2497" y="121"/>
                  </a:lnTo>
                  <a:lnTo>
                    <a:pt x="2497" y="118"/>
                  </a:lnTo>
                  <a:lnTo>
                    <a:pt x="2495" y="117"/>
                  </a:lnTo>
                  <a:lnTo>
                    <a:pt x="2495" y="115"/>
                  </a:lnTo>
                  <a:lnTo>
                    <a:pt x="2495" y="112"/>
                  </a:lnTo>
                  <a:lnTo>
                    <a:pt x="2495" y="111"/>
                  </a:lnTo>
                  <a:lnTo>
                    <a:pt x="2495" y="110"/>
                  </a:lnTo>
                  <a:lnTo>
                    <a:pt x="2497" y="110"/>
                  </a:lnTo>
                  <a:lnTo>
                    <a:pt x="2498" y="111"/>
                  </a:lnTo>
                  <a:lnTo>
                    <a:pt x="2498" y="111"/>
                  </a:lnTo>
                  <a:lnTo>
                    <a:pt x="2498" y="112"/>
                  </a:lnTo>
                  <a:lnTo>
                    <a:pt x="2499" y="112"/>
                  </a:lnTo>
                  <a:lnTo>
                    <a:pt x="2499" y="112"/>
                  </a:lnTo>
                  <a:lnTo>
                    <a:pt x="2499" y="110"/>
                  </a:lnTo>
                  <a:lnTo>
                    <a:pt x="2499" y="97"/>
                  </a:lnTo>
                  <a:lnTo>
                    <a:pt x="2498" y="95"/>
                  </a:lnTo>
                  <a:lnTo>
                    <a:pt x="2498" y="92"/>
                  </a:lnTo>
                  <a:lnTo>
                    <a:pt x="2497" y="89"/>
                  </a:lnTo>
                  <a:lnTo>
                    <a:pt x="2497" y="86"/>
                  </a:lnTo>
                  <a:lnTo>
                    <a:pt x="2497" y="86"/>
                  </a:lnTo>
                  <a:lnTo>
                    <a:pt x="2497" y="86"/>
                  </a:lnTo>
                  <a:lnTo>
                    <a:pt x="2498" y="87"/>
                  </a:lnTo>
                  <a:lnTo>
                    <a:pt x="2499" y="90"/>
                  </a:lnTo>
                  <a:lnTo>
                    <a:pt x="2500" y="91"/>
                  </a:lnTo>
                  <a:lnTo>
                    <a:pt x="2502" y="94"/>
                  </a:lnTo>
                  <a:lnTo>
                    <a:pt x="2502" y="95"/>
                  </a:lnTo>
                  <a:lnTo>
                    <a:pt x="2503" y="96"/>
                  </a:lnTo>
                  <a:lnTo>
                    <a:pt x="2504" y="97"/>
                  </a:lnTo>
                  <a:lnTo>
                    <a:pt x="2504" y="97"/>
                  </a:lnTo>
                  <a:lnTo>
                    <a:pt x="2504" y="96"/>
                  </a:lnTo>
                  <a:lnTo>
                    <a:pt x="2504" y="94"/>
                  </a:lnTo>
                  <a:lnTo>
                    <a:pt x="2504" y="92"/>
                  </a:lnTo>
                  <a:lnTo>
                    <a:pt x="2504" y="90"/>
                  </a:lnTo>
                  <a:lnTo>
                    <a:pt x="2504" y="89"/>
                  </a:lnTo>
                  <a:lnTo>
                    <a:pt x="2505" y="89"/>
                  </a:lnTo>
                  <a:lnTo>
                    <a:pt x="2507" y="89"/>
                  </a:lnTo>
                  <a:lnTo>
                    <a:pt x="2508" y="90"/>
                  </a:lnTo>
                  <a:lnTo>
                    <a:pt x="2509" y="91"/>
                  </a:lnTo>
                  <a:lnTo>
                    <a:pt x="2509" y="92"/>
                  </a:lnTo>
                  <a:lnTo>
                    <a:pt x="2510" y="94"/>
                  </a:lnTo>
                  <a:lnTo>
                    <a:pt x="2512" y="94"/>
                  </a:lnTo>
                  <a:lnTo>
                    <a:pt x="2512" y="94"/>
                  </a:lnTo>
                  <a:lnTo>
                    <a:pt x="2512" y="92"/>
                  </a:lnTo>
                  <a:lnTo>
                    <a:pt x="2512" y="91"/>
                  </a:lnTo>
                  <a:lnTo>
                    <a:pt x="2512" y="89"/>
                  </a:lnTo>
                  <a:lnTo>
                    <a:pt x="2512" y="87"/>
                  </a:lnTo>
                  <a:lnTo>
                    <a:pt x="2513" y="86"/>
                  </a:lnTo>
                  <a:lnTo>
                    <a:pt x="2513" y="85"/>
                  </a:lnTo>
                  <a:lnTo>
                    <a:pt x="2514" y="84"/>
                  </a:lnTo>
                  <a:lnTo>
                    <a:pt x="2515" y="85"/>
                  </a:lnTo>
                  <a:lnTo>
                    <a:pt x="2515" y="87"/>
                  </a:lnTo>
                  <a:lnTo>
                    <a:pt x="2517" y="89"/>
                  </a:lnTo>
                  <a:lnTo>
                    <a:pt x="2518" y="90"/>
                  </a:lnTo>
                  <a:lnTo>
                    <a:pt x="2519" y="91"/>
                  </a:lnTo>
                  <a:lnTo>
                    <a:pt x="2519" y="91"/>
                  </a:lnTo>
                  <a:lnTo>
                    <a:pt x="2519" y="89"/>
                  </a:lnTo>
                  <a:lnTo>
                    <a:pt x="2519" y="87"/>
                  </a:lnTo>
                  <a:lnTo>
                    <a:pt x="2520" y="86"/>
                  </a:lnTo>
                  <a:lnTo>
                    <a:pt x="2520" y="86"/>
                  </a:lnTo>
                  <a:lnTo>
                    <a:pt x="2522" y="86"/>
                  </a:lnTo>
                  <a:lnTo>
                    <a:pt x="2523" y="86"/>
                  </a:lnTo>
                  <a:lnTo>
                    <a:pt x="2524" y="89"/>
                  </a:lnTo>
                  <a:lnTo>
                    <a:pt x="2525" y="90"/>
                  </a:lnTo>
                  <a:lnTo>
                    <a:pt x="2525" y="91"/>
                  </a:lnTo>
                  <a:lnTo>
                    <a:pt x="2527" y="92"/>
                  </a:lnTo>
                  <a:lnTo>
                    <a:pt x="2528" y="92"/>
                  </a:lnTo>
                  <a:lnTo>
                    <a:pt x="2528" y="92"/>
                  </a:lnTo>
                  <a:lnTo>
                    <a:pt x="2529" y="90"/>
                  </a:lnTo>
                  <a:lnTo>
                    <a:pt x="2529" y="89"/>
                  </a:lnTo>
                  <a:lnTo>
                    <a:pt x="2529" y="87"/>
                  </a:lnTo>
                  <a:lnTo>
                    <a:pt x="2529" y="87"/>
                  </a:lnTo>
                  <a:lnTo>
                    <a:pt x="2530" y="86"/>
                  </a:lnTo>
                  <a:lnTo>
                    <a:pt x="2531" y="86"/>
                  </a:lnTo>
                  <a:lnTo>
                    <a:pt x="2533" y="85"/>
                  </a:lnTo>
                  <a:lnTo>
                    <a:pt x="2533" y="82"/>
                  </a:lnTo>
                  <a:lnTo>
                    <a:pt x="2533" y="79"/>
                  </a:lnTo>
                  <a:lnTo>
                    <a:pt x="2531" y="77"/>
                  </a:lnTo>
                  <a:lnTo>
                    <a:pt x="2531" y="76"/>
                  </a:lnTo>
                  <a:lnTo>
                    <a:pt x="2531" y="75"/>
                  </a:lnTo>
                  <a:lnTo>
                    <a:pt x="2533" y="75"/>
                  </a:lnTo>
                  <a:lnTo>
                    <a:pt x="2533" y="76"/>
                  </a:lnTo>
                  <a:lnTo>
                    <a:pt x="2534" y="79"/>
                  </a:lnTo>
                  <a:lnTo>
                    <a:pt x="2535" y="80"/>
                  </a:lnTo>
                  <a:lnTo>
                    <a:pt x="2536" y="80"/>
                  </a:lnTo>
                  <a:lnTo>
                    <a:pt x="2538" y="79"/>
                  </a:lnTo>
                  <a:lnTo>
                    <a:pt x="2538" y="76"/>
                  </a:lnTo>
                  <a:lnTo>
                    <a:pt x="2538" y="66"/>
                  </a:lnTo>
                  <a:lnTo>
                    <a:pt x="2539" y="65"/>
                  </a:lnTo>
                  <a:lnTo>
                    <a:pt x="2540" y="64"/>
                  </a:lnTo>
                  <a:lnTo>
                    <a:pt x="2540" y="62"/>
                  </a:lnTo>
                  <a:lnTo>
                    <a:pt x="2541" y="62"/>
                  </a:lnTo>
                  <a:lnTo>
                    <a:pt x="2541" y="64"/>
                  </a:lnTo>
                  <a:lnTo>
                    <a:pt x="2543" y="66"/>
                  </a:lnTo>
                  <a:lnTo>
                    <a:pt x="2543" y="67"/>
                  </a:lnTo>
                  <a:lnTo>
                    <a:pt x="2544" y="69"/>
                  </a:lnTo>
                  <a:lnTo>
                    <a:pt x="2544" y="70"/>
                  </a:lnTo>
                  <a:lnTo>
                    <a:pt x="2545" y="71"/>
                  </a:lnTo>
                  <a:lnTo>
                    <a:pt x="2545" y="71"/>
                  </a:lnTo>
                  <a:lnTo>
                    <a:pt x="2545" y="71"/>
                  </a:lnTo>
                  <a:lnTo>
                    <a:pt x="2545" y="70"/>
                  </a:lnTo>
                  <a:lnTo>
                    <a:pt x="2546" y="69"/>
                  </a:lnTo>
                  <a:lnTo>
                    <a:pt x="2546" y="67"/>
                  </a:lnTo>
                  <a:lnTo>
                    <a:pt x="2546" y="66"/>
                  </a:lnTo>
                  <a:lnTo>
                    <a:pt x="2548" y="65"/>
                  </a:lnTo>
                  <a:lnTo>
                    <a:pt x="2549" y="66"/>
                  </a:lnTo>
                  <a:lnTo>
                    <a:pt x="2549" y="66"/>
                  </a:lnTo>
                  <a:lnTo>
                    <a:pt x="2550" y="67"/>
                  </a:lnTo>
                  <a:lnTo>
                    <a:pt x="2551" y="67"/>
                  </a:lnTo>
                  <a:lnTo>
                    <a:pt x="2553" y="69"/>
                  </a:lnTo>
                  <a:lnTo>
                    <a:pt x="2553" y="69"/>
                  </a:lnTo>
                  <a:lnTo>
                    <a:pt x="2554" y="69"/>
                  </a:lnTo>
                  <a:lnTo>
                    <a:pt x="2554" y="66"/>
                  </a:lnTo>
                  <a:lnTo>
                    <a:pt x="2554" y="66"/>
                  </a:lnTo>
                  <a:lnTo>
                    <a:pt x="2555" y="66"/>
                  </a:lnTo>
                  <a:lnTo>
                    <a:pt x="2555" y="67"/>
                  </a:lnTo>
                  <a:lnTo>
                    <a:pt x="2556" y="67"/>
                  </a:lnTo>
                  <a:lnTo>
                    <a:pt x="2556" y="69"/>
                  </a:lnTo>
                  <a:lnTo>
                    <a:pt x="2561" y="69"/>
                  </a:lnTo>
                  <a:lnTo>
                    <a:pt x="2563" y="67"/>
                  </a:lnTo>
                  <a:lnTo>
                    <a:pt x="2563" y="66"/>
                  </a:lnTo>
                  <a:lnTo>
                    <a:pt x="2563" y="65"/>
                  </a:lnTo>
                  <a:lnTo>
                    <a:pt x="2561" y="64"/>
                  </a:lnTo>
                  <a:lnTo>
                    <a:pt x="2561" y="64"/>
                  </a:lnTo>
                  <a:lnTo>
                    <a:pt x="2564" y="64"/>
                  </a:lnTo>
                  <a:lnTo>
                    <a:pt x="2565" y="66"/>
                  </a:lnTo>
                  <a:lnTo>
                    <a:pt x="2566" y="69"/>
                  </a:lnTo>
                  <a:lnTo>
                    <a:pt x="2566" y="71"/>
                  </a:lnTo>
                  <a:lnTo>
                    <a:pt x="2569" y="72"/>
                  </a:lnTo>
                  <a:lnTo>
                    <a:pt x="2570" y="74"/>
                  </a:lnTo>
                  <a:lnTo>
                    <a:pt x="2571" y="75"/>
                  </a:lnTo>
                  <a:lnTo>
                    <a:pt x="2571" y="76"/>
                  </a:lnTo>
                  <a:lnTo>
                    <a:pt x="2574" y="76"/>
                  </a:lnTo>
                  <a:lnTo>
                    <a:pt x="2574" y="77"/>
                  </a:lnTo>
                  <a:lnTo>
                    <a:pt x="2574" y="80"/>
                  </a:lnTo>
                  <a:lnTo>
                    <a:pt x="2575" y="81"/>
                  </a:lnTo>
                  <a:lnTo>
                    <a:pt x="2576" y="82"/>
                  </a:lnTo>
                  <a:lnTo>
                    <a:pt x="2578" y="82"/>
                  </a:lnTo>
                  <a:lnTo>
                    <a:pt x="2579" y="82"/>
                  </a:lnTo>
                  <a:lnTo>
                    <a:pt x="2579" y="82"/>
                  </a:lnTo>
                  <a:lnTo>
                    <a:pt x="2580" y="84"/>
                  </a:lnTo>
                  <a:lnTo>
                    <a:pt x="2581" y="87"/>
                  </a:lnTo>
                  <a:lnTo>
                    <a:pt x="2583" y="90"/>
                  </a:lnTo>
                  <a:lnTo>
                    <a:pt x="2584" y="91"/>
                  </a:lnTo>
                  <a:lnTo>
                    <a:pt x="2585" y="92"/>
                  </a:lnTo>
                  <a:lnTo>
                    <a:pt x="2588" y="95"/>
                  </a:lnTo>
                  <a:lnTo>
                    <a:pt x="2589" y="97"/>
                  </a:lnTo>
                  <a:lnTo>
                    <a:pt x="2590" y="100"/>
                  </a:lnTo>
                  <a:lnTo>
                    <a:pt x="2591" y="101"/>
                  </a:lnTo>
                  <a:lnTo>
                    <a:pt x="2593" y="102"/>
                  </a:lnTo>
                  <a:lnTo>
                    <a:pt x="2594" y="105"/>
                  </a:lnTo>
                  <a:lnTo>
                    <a:pt x="2594" y="106"/>
                  </a:lnTo>
                  <a:lnTo>
                    <a:pt x="2594" y="107"/>
                  </a:lnTo>
                  <a:lnTo>
                    <a:pt x="2593" y="107"/>
                  </a:lnTo>
                  <a:lnTo>
                    <a:pt x="2593" y="108"/>
                  </a:lnTo>
                  <a:lnTo>
                    <a:pt x="2591" y="108"/>
                  </a:lnTo>
                  <a:lnTo>
                    <a:pt x="2590" y="108"/>
                  </a:lnTo>
                  <a:lnTo>
                    <a:pt x="2589" y="108"/>
                  </a:lnTo>
                  <a:lnTo>
                    <a:pt x="2588" y="110"/>
                  </a:lnTo>
                  <a:lnTo>
                    <a:pt x="2588" y="112"/>
                  </a:lnTo>
                  <a:lnTo>
                    <a:pt x="2589" y="115"/>
                  </a:lnTo>
                  <a:lnTo>
                    <a:pt x="2589" y="120"/>
                  </a:lnTo>
                  <a:lnTo>
                    <a:pt x="2590" y="123"/>
                  </a:lnTo>
                  <a:lnTo>
                    <a:pt x="2591" y="126"/>
                  </a:lnTo>
                  <a:lnTo>
                    <a:pt x="2593" y="128"/>
                  </a:lnTo>
                  <a:lnTo>
                    <a:pt x="2594" y="131"/>
                  </a:lnTo>
                  <a:lnTo>
                    <a:pt x="2595" y="132"/>
                  </a:lnTo>
                  <a:lnTo>
                    <a:pt x="2596" y="133"/>
                  </a:lnTo>
                  <a:lnTo>
                    <a:pt x="2598" y="135"/>
                  </a:lnTo>
                  <a:lnTo>
                    <a:pt x="2598" y="136"/>
                  </a:lnTo>
                  <a:lnTo>
                    <a:pt x="2600" y="138"/>
                  </a:lnTo>
                  <a:lnTo>
                    <a:pt x="2604" y="140"/>
                  </a:lnTo>
                  <a:lnTo>
                    <a:pt x="2606" y="141"/>
                  </a:lnTo>
                  <a:lnTo>
                    <a:pt x="2607" y="143"/>
                  </a:lnTo>
                  <a:lnTo>
                    <a:pt x="2610" y="146"/>
                  </a:lnTo>
                  <a:lnTo>
                    <a:pt x="2611" y="148"/>
                  </a:lnTo>
                  <a:lnTo>
                    <a:pt x="2612" y="148"/>
                  </a:lnTo>
                  <a:lnTo>
                    <a:pt x="2614" y="150"/>
                  </a:lnTo>
                  <a:lnTo>
                    <a:pt x="2614" y="150"/>
                  </a:lnTo>
                  <a:lnTo>
                    <a:pt x="2612" y="148"/>
                  </a:lnTo>
                  <a:lnTo>
                    <a:pt x="2612" y="147"/>
                  </a:lnTo>
                  <a:lnTo>
                    <a:pt x="2612" y="146"/>
                  </a:lnTo>
                  <a:lnTo>
                    <a:pt x="2612" y="145"/>
                  </a:lnTo>
                  <a:lnTo>
                    <a:pt x="2614" y="143"/>
                  </a:lnTo>
                  <a:lnTo>
                    <a:pt x="2615" y="146"/>
                  </a:lnTo>
                  <a:lnTo>
                    <a:pt x="2616" y="147"/>
                  </a:lnTo>
                  <a:lnTo>
                    <a:pt x="2617" y="147"/>
                  </a:lnTo>
                  <a:lnTo>
                    <a:pt x="2619" y="150"/>
                  </a:lnTo>
                  <a:lnTo>
                    <a:pt x="2619" y="151"/>
                  </a:lnTo>
                  <a:lnTo>
                    <a:pt x="2620" y="152"/>
                  </a:lnTo>
                  <a:lnTo>
                    <a:pt x="2621" y="152"/>
                  </a:lnTo>
                  <a:lnTo>
                    <a:pt x="2621" y="152"/>
                  </a:lnTo>
                  <a:lnTo>
                    <a:pt x="2624" y="152"/>
                  </a:lnTo>
                  <a:lnTo>
                    <a:pt x="2626" y="155"/>
                  </a:lnTo>
                  <a:lnTo>
                    <a:pt x="2630" y="157"/>
                  </a:lnTo>
                  <a:lnTo>
                    <a:pt x="2631" y="157"/>
                  </a:lnTo>
                  <a:lnTo>
                    <a:pt x="2634" y="156"/>
                  </a:lnTo>
                  <a:lnTo>
                    <a:pt x="2635" y="156"/>
                  </a:lnTo>
                  <a:lnTo>
                    <a:pt x="2637" y="157"/>
                  </a:lnTo>
                  <a:lnTo>
                    <a:pt x="2637" y="157"/>
                  </a:lnTo>
                  <a:lnTo>
                    <a:pt x="2639" y="159"/>
                  </a:lnTo>
                  <a:lnTo>
                    <a:pt x="2639" y="161"/>
                  </a:lnTo>
                  <a:lnTo>
                    <a:pt x="2640" y="163"/>
                  </a:lnTo>
                  <a:lnTo>
                    <a:pt x="2640" y="164"/>
                  </a:lnTo>
                  <a:lnTo>
                    <a:pt x="2646" y="176"/>
                  </a:lnTo>
                  <a:lnTo>
                    <a:pt x="2652" y="186"/>
                  </a:lnTo>
                  <a:lnTo>
                    <a:pt x="2655" y="189"/>
                  </a:lnTo>
                  <a:lnTo>
                    <a:pt x="2655" y="192"/>
                  </a:lnTo>
                  <a:lnTo>
                    <a:pt x="2656" y="196"/>
                  </a:lnTo>
                  <a:lnTo>
                    <a:pt x="2659" y="198"/>
                  </a:lnTo>
                  <a:lnTo>
                    <a:pt x="2661" y="203"/>
                  </a:lnTo>
                  <a:lnTo>
                    <a:pt x="2664" y="207"/>
                  </a:lnTo>
                  <a:lnTo>
                    <a:pt x="2666" y="209"/>
                  </a:lnTo>
                  <a:lnTo>
                    <a:pt x="2672" y="219"/>
                  </a:lnTo>
                  <a:lnTo>
                    <a:pt x="2678" y="233"/>
                  </a:lnTo>
                  <a:lnTo>
                    <a:pt x="2682" y="249"/>
                  </a:lnTo>
                  <a:lnTo>
                    <a:pt x="2681" y="264"/>
                  </a:lnTo>
                  <a:lnTo>
                    <a:pt x="2681" y="266"/>
                  </a:lnTo>
                  <a:lnTo>
                    <a:pt x="2680" y="269"/>
                  </a:lnTo>
                  <a:lnTo>
                    <a:pt x="2680" y="271"/>
                  </a:lnTo>
                  <a:lnTo>
                    <a:pt x="2678" y="274"/>
                  </a:lnTo>
                  <a:lnTo>
                    <a:pt x="2677" y="275"/>
                  </a:lnTo>
                  <a:lnTo>
                    <a:pt x="2675" y="275"/>
                  </a:lnTo>
                  <a:lnTo>
                    <a:pt x="2674" y="275"/>
                  </a:lnTo>
                  <a:lnTo>
                    <a:pt x="2671" y="274"/>
                  </a:lnTo>
                  <a:lnTo>
                    <a:pt x="2670" y="275"/>
                  </a:lnTo>
                  <a:lnTo>
                    <a:pt x="2669" y="275"/>
                  </a:lnTo>
                  <a:lnTo>
                    <a:pt x="2669" y="276"/>
                  </a:lnTo>
                  <a:lnTo>
                    <a:pt x="2667" y="278"/>
                  </a:lnTo>
                  <a:lnTo>
                    <a:pt x="2667" y="278"/>
                  </a:lnTo>
                  <a:lnTo>
                    <a:pt x="2666" y="276"/>
                  </a:lnTo>
                  <a:lnTo>
                    <a:pt x="2664" y="276"/>
                  </a:lnTo>
                  <a:lnTo>
                    <a:pt x="2661" y="274"/>
                  </a:lnTo>
                  <a:lnTo>
                    <a:pt x="2659" y="271"/>
                  </a:lnTo>
                  <a:lnTo>
                    <a:pt x="2654" y="269"/>
                  </a:lnTo>
                  <a:lnTo>
                    <a:pt x="2650" y="266"/>
                  </a:lnTo>
                  <a:lnTo>
                    <a:pt x="2647" y="264"/>
                  </a:lnTo>
                  <a:lnTo>
                    <a:pt x="2646" y="263"/>
                  </a:lnTo>
                  <a:lnTo>
                    <a:pt x="2644" y="260"/>
                  </a:lnTo>
                  <a:lnTo>
                    <a:pt x="2641" y="258"/>
                  </a:lnTo>
                  <a:lnTo>
                    <a:pt x="2640" y="253"/>
                  </a:lnTo>
                  <a:lnTo>
                    <a:pt x="2635" y="247"/>
                  </a:lnTo>
                  <a:lnTo>
                    <a:pt x="2630" y="240"/>
                  </a:lnTo>
                  <a:lnTo>
                    <a:pt x="2624" y="235"/>
                  </a:lnTo>
                  <a:lnTo>
                    <a:pt x="2622" y="234"/>
                  </a:lnTo>
                  <a:lnTo>
                    <a:pt x="2621" y="234"/>
                  </a:lnTo>
                  <a:lnTo>
                    <a:pt x="2621" y="235"/>
                  </a:lnTo>
                  <a:lnTo>
                    <a:pt x="2621" y="237"/>
                  </a:lnTo>
                  <a:lnTo>
                    <a:pt x="2621" y="238"/>
                  </a:lnTo>
                  <a:lnTo>
                    <a:pt x="2621" y="239"/>
                  </a:lnTo>
                  <a:lnTo>
                    <a:pt x="2621" y="240"/>
                  </a:lnTo>
                  <a:lnTo>
                    <a:pt x="2624" y="243"/>
                  </a:lnTo>
                  <a:lnTo>
                    <a:pt x="2626" y="245"/>
                  </a:lnTo>
                  <a:lnTo>
                    <a:pt x="2626" y="248"/>
                  </a:lnTo>
                  <a:lnTo>
                    <a:pt x="2629" y="250"/>
                  </a:lnTo>
                  <a:lnTo>
                    <a:pt x="2630" y="253"/>
                  </a:lnTo>
                  <a:lnTo>
                    <a:pt x="2630" y="256"/>
                  </a:lnTo>
                  <a:lnTo>
                    <a:pt x="2632" y="259"/>
                  </a:lnTo>
                  <a:lnTo>
                    <a:pt x="2632" y="261"/>
                  </a:lnTo>
                  <a:lnTo>
                    <a:pt x="2635" y="263"/>
                  </a:lnTo>
                  <a:lnTo>
                    <a:pt x="2637" y="264"/>
                  </a:lnTo>
                  <a:lnTo>
                    <a:pt x="2639" y="269"/>
                  </a:lnTo>
                  <a:lnTo>
                    <a:pt x="2640" y="274"/>
                  </a:lnTo>
                  <a:lnTo>
                    <a:pt x="2642" y="279"/>
                  </a:lnTo>
                  <a:lnTo>
                    <a:pt x="2644" y="285"/>
                  </a:lnTo>
                  <a:lnTo>
                    <a:pt x="2645" y="290"/>
                  </a:lnTo>
                  <a:lnTo>
                    <a:pt x="2645" y="295"/>
                  </a:lnTo>
                  <a:lnTo>
                    <a:pt x="2649" y="314"/>
                  </a:lnTo>
                  <a:lnTo>
                    <a:pt x="2650" y="331"/>
                  </a:lnTo>
                  <a:lnTo>
                    <a:pt x="2651" y="334"/>
                  </a:lnTo>
                  <a:lnTo>
                    <a:pt x="2652" y="335"/>
                  </a:lnTo>
                  <a:lnTo>
                    <a:pt x="2654" y="336"/>
                  </a:lnTo>
                  <a:lnTo>
                    <a:pt x="2655" y="336"/>
                  </a:lnTo>
                  <a:lnTo>
                    <a:pt x="2655" y="336"/>
                  </a:lnTo>
                  <a:lnTo>
                    <a:pt x="2657" y="340"/>
                  </a:lnTo>
                  <a:lnTo>
                    <a:pt x="2660" y="342"/>
                  </a:lnTo>
                  <a:lnTo>
                    <a:pt x="2661" y="345"/>
                  </a:lnTo>
                  <a:lnTo>
                    <a:pt x="2662" y="347"/>
                  </a:lnTo>
                  <a:lnTo>
                    <a:pt x="2665" y="351"/>
                  </a:lnTo>
                  <a:lnTo>
                    <a:pt x="2667" y="353"/>
                  </a:lnTo>
                  <a:lnTo>
                    <a:pt x="2669" y="355"/>
                  </a:lnTo>
                  <a:lnTo>
                    <a:pt x="2671" y="356"/>
                  </a:lnTo>
                  <a:lnTo>
                    <a:pt x="2672" y="355"/>
                  </a:lnTo>
                  <a:lnTo>
                    <a:pt x="2674" y="352"/>
                  </a:lnTo>
                  <a:lnTo>
                    <a:pt x="2674" y="349"/>
                  </a:lnTo>
                  <a:lnTo>
                    <a:pt x="2674" y="345"/>
                  </a:lnTo>
                  <a:lnTo>
                    <a:pt x="2671" y="340"/>
                  </a:lnTo>
                  <a:lnTo>
                    <a:pt x="2671" y="337"/>
                  </a:lnTo>
                  <a:lnTo>
                    <a:pt x="2670" y="336"/>
                  </a:lnTo>
                  <a:lnTo>
                    <a:pt x="2669" y="336"/>
                  </a:lnTo>
                  <a:lnTo>
                    <a:pt x="2667" y="335"/>
                  </a:lnTo>
                  <a:lnTo>
                    <a:pt x="2666" y="334"/>
                  </a:lnTo>
                  <a:lnTo>
                    <a:pt x="2665" y="334"/>
                  </a:lnTo>
                  <a:lnTo>
                    <a:pt x="2664" y="332"/>
                  </a:lnTo>
                  <a:lnTo>
                    <a:pt x="2662" y="330"/>
                  </a:lnTo>
                  <a:lnTo>
                    <a:pt x="2662" y="327"/>
                  </a:lnTo>
                  <a:lnTo>
                    <a:pt x="2661" y="324"/>
                  </a:lnTo>
                  <a:lnTo>
                    <a:pt x="2660" y="321"/>
                  </a:lnTo>
                  <a:lnTo>
                    <a:pt x="2660" y="320"/>
                  </a:lnTo>
                  <a:lnTo>
                    <a:pt x="2659" y="316"/>
                  </a:lnTo>
                  <a:lnTo>
                    <a:pt x="2659" y="314"/>
                  </a:lnTo>
                  <a:lnTo>
                    <a:pt x="2659" y="310"/>
                  </a:lnTo>
                  <a:lnTo>
                    <a:pt x="2660" y="309"/>
                  </a:lnTo>
                  <a:lnTo>
                    <a:pt x="2661" y="307"/>
                  </a:lnTo>
                  <a:lnTo>
                    <a:pt x="2664" y="307"/>
                  </a:lnTo>
                  <a:lnTo>
                    <a:pt x="2665" y="309"/>
                  </a:lnTo>
                  <a:lnTo>
                    <a:pt x="2667" y="310"/>
                  </a:lnTo>
                  <a:lnTo>
                    <a:pt x="2669" y="314"/>
                  </a:lnTo>
                  <a:lnTo>
                    <a:pt x="2670" y="319"/>
                  </a:lnTo>
                  <a:lnTo>
                    <a:pt x="2671" y="322"/>
                  </a:lnTo>
                  <a:lnTo>
                    <a:pt x="2672" y="325"/>
                  </a:lnTo>
                  <a:lnTo>
                    <a:pt x="2675" y="326"/>
                  </a:lnTo>
                  <a:lnTo>
                    <a:pt x="2676" y="327"/>
                  </a:lnTo>
                  <a:lnTo>
                    <a:pt x="2678" y="329"/>
                  </a:lnTo>
                  <a:lnTo>
                    <a:pt x="2680" y="330"/>
                  </a:lnTo>
                  <a:lnTo>
                    <a:pt x="2681" y="330"/>
                  </a:lnTo>
                  <a:lnTo>
                    <a:pt x="2683" y="331"/>
                  </a:lnTo>
                  <a:lnTo>
                    <a:pt x="2685" y="332"/>
                  </a:lnTo>
                  <a:lnTo>
                    <a:pt x="2687" y="334"/>
                  </a:lnTo>
                  <a:lnTo>
                    <a:pt x="2688" y="335"/>
                  </a:lnTo>
                  <a:lnTo>
                    <a:pt x="2690" y="336"/>
                  </a:lnTo>
                  <a:lnTo>
                    <a:pt x="2690" y="335"/>
                  </a:lnTo>
                  <a:lnTo>
                    <a:pt x="2690" y="334"/>
                  </a:lnTo>
                  <a:lnTo>
                    <a:pt x="2687" y="327"/>
                  </a:lnTo>
                  <a:lnTo>
                    <a:pt x="2685" y="321"/>
                  </a:lnTo>
                  <a:lnTo>
                    <a:pt x="2685" y="316"/>
                  </a:lnTo>
                  <a:lnTo>
                    <a:pt x="2681" y="309"/>
                  </a:lnTo>
                  <a:lnTo>
                    <a:pt x="2678" y="301"/>
                  </a:lnTo>
                  <a:lnTo>
                    <a:pt x="2678" y="295"/>
                  </a:lnTo>
                  <a:lnTo>
                    <a:pt x="2680" y="294"/>
                  </a:lnTo>
                  <a:lnTo>
                    <a:pt x="2681" y="293"/>
                  </a:lnTo>
                  <a:lnTo>
                    <a:pt x="2682" y="291"/>
                  </a:lnTo>
                  <a:lnTo>
                    <a:pt x="2685" y="290"/>
                  </a:lnTo>
                  <a:lnTo>
                    <a:pt x="2685" y="288"/>
                  </a:lnTo>
                  <a:lnTo>
                    <a:pt x="2686" y="285"/>
                  </a:lnTo>
                  <a:lnTo>
                    <a:pt x="2686" y="281"/>
                  </a:lnTo>
                  <a:lnTo>
                    <a:pt x="2687" y="279"/>
                  </a:lnTo>
                  <a:lnTo>
                    <a:pt x="2688" y="276"/>
                  </a:lnTo>
                  <a:lnTo>
                    <a:pt x="2690" y="274"/>
                  </a:lnTo>
                  <a:lnTo>
                    <a:pt x="2690" y="269"/>
                  </a:lnTo>
                  <a:lnTo>
                    <a:pt x="2690" y="268"/>
                  </a:lnTo>
                  <a:lnTo>
                    <a:pt x="2690" y="266"/>
                  </a:lnTo>
                  <a:lnTo>
                    <a:pt x="2690" y="265"/>
                  </a:lnTo>
                  <a:lnTo>
                    <a:pt x="2691" y="265"/>
                  </a:lnTo>
                  <a:lnTo>
                    <a:pt x="2692" y="266"/>
                  </a:lnTo>
                  <a:lnTo>
                    <a:pt x="2692" y="269"/>
                  </a:lnTo>
                  <a:lnTo>
                    <a:pt x="2693" y="271"/>
                  </a:lnTo>
                  <a:lnTo>
                    <a:pt x="2695" y="274"/>
                  </a:lnTo>
                  <a:lnTo>
                    <a:pt x="2697" y="276"/>
                  </a:lnTo>
                  <a:lnTo>
                    <a:pt x="2697" y="279"/>
                  </a:lnTo>
                  <a:lnTo>
                    <a:pt x="2698" y="279"/>
                  </a:lnTo>
                  <a:lnTo>
                    <a:pt x="2701" y="280"/>
                  </a:lnTo>
                  <a:lnTo>
                    <a:pt x="2702" y="281"/>
                  </a:lnTo>
                  <a:lnTo>
                    <a:pt x="2703" y="284"/>
                  </a:lnTo>
                  <a:lnTo>
                    <a:pt x="2703" y="284"/>
                  </a:lnTo>
                  <a:lnTo>
                    <a:pt x="2705" y="284"/>
                  </a:lnTo>
                  <a:lnTo>
                    <a:pt x="2705" y="281"/>
                  </a:lnTo>
                  <a:lnTo>
                    <a:pt x="2705" y="269"/>
                  </a:lnTo>
                  <a:lnTo>
                    <a:pt x="2703" y="261"/>
                  </a:lnTo>
                  <a:lnTo>
                    <a:pt x="2701" y="254"/>
                  </a:lnTo>
                  <a:lnTo>
                    <a:pt x="2700" y="248"/>
                  </a:lnTo>
                  <a:lnTo>
                    <a:pt x="2698" y="243"/>
                  </a:lnTo>
                  <a:lnTo>
                    <a:pt x="2697" y="238"/>
                  </a:lnTo>
                  <a:lnTo>
                    <a:pt x="2697" y="233"/>
                  </a:lnTo>
                  <a:lnTo>
                    <a:pt x="2697" y="225"/>
                  </a:lnTo>
                  <a:lnTo>
                    <a:pt x="2696" y="219"/>
                  </a:lnTo>
                  <a:lnTo>
                    <a:pt x="2695" y="214"/>
                  </a:lnTo>
                  <a:lnTo>
                    <a:pt x="2695" y="210"/>
                  </a:lnTo>
                  <a:lnTo>
                    <a:pt x="2695" y="208"/>
                  </a:lnTo>
                  <a:lnTo>
                    <a:pt x="2693" y="204"/>
                  </a:lnTo>
                  <a:lnTo>
                    <a:pt x="2692" y="202"/>
                  </a:lnTo>
                  <a:lnTo>
                    <a:pt x="2690" y="196"/>
                  </a:lnTo>
                  <a:lnTo>
                    <a:pt x="2692" y="198"/>
                  </a:lnTo>
                  <a:lnTo>
                    <a:pt x="2695" y="202"/>
                  </a:lnTo>
                  <a:lnTo>
                    <a:pt x="2697" y="203"/>
                  </a:lnTo>
                  <a:lnTo>
                    <a:pt x="2700" y="204"/>
                  </a:lnTo>
                  <a:lnTo>
                    <a:pt x="2702" y="205"/>
                  </a:lnTo>
                  <a:lnTo>
                    <a:pt x="2703" y="207"/>
                  </a:lnTo>
                  <a:lnTo>
                    <a:pt x="2705" y="208"/>
                  </a:lnTo>
                  <a:lnTo>
                    <a:pt x="2705" y="209"/>
                  </a:lnTo>
                  <a:lnTo>
                    <a:pt x="2707" y="214"/>
                  </a:lnTo>
                  <a:lnTo>
                    <a:pt x="2710" y="219"/>
                  </a:lnTo>
                  <a:lnTo>
                    <a:pt x="2711" y="224"/>
                  </a:lnTo>
                  <a:lnTo>
                    <a:pt x="2711" y="228"/>
                  </a:lnTo>
                  <a:lnTo>
                    <a:pt x="2711" y="230"/>
                  </a:lnTo>
                  <a:lnTo>
                    <a:pt x="2710" y="232"/>
                  </a:lnTo>
                  <a:lnTo>
                    <a:pt x="2710" y="233"/>
                  </a:lnTo>
                  <a:lnTo>
                    <a:pt x="2708" y="233"/>
                  </a:lnTo>
                  <a:lnTo>
                    <a:pt x="2707" y="234"/>
                  </a:lnTo>
                  <a:lnTo>
                    <a:pt x="2706" y="234"/>
                  </a:lnTo>
                  <a:lnTo>
                    <a:pt x="2706" y="235"/>
                  </a:lnTo>
                  <a:lnTo>
                    <a:pt x="2705" y="238"/>
                  </a:lnTo>
                  <a:lnTo>
                    <a:pt x="2706" y="247"/>
                  </a:lnTo>
                  <a:lnTo>
                    <a:pt x="2710" y="254"/>
                  </a:lnTo>
                  <a:lnTo>
                    <a:pt x="2713" y="261"/>
                  </a:lnTo>
                  <a:lnTo>
                    <a:pt x="2715" y="265"/>
                  </a:lnTo>
                  <a:lnTo>
                    <a:pt x="2716" y="266"/>
                  </a:lnTo>
                  <a:lnTo>
                    <a:pt x="2717" y="268"/>
                  </a:lnTo>
                  <a:lnTo>
                    <a:pt x="2718" y="266"/>
                  </a:lnTo>
                  <a:lnTo>
                    <a:pt x="2721" y="265"/>
                  </a:lnTo>
                  <a:lnTo>
                    <a:pt x="2722" y="264"/>
                  </a:lnTo>
                  <a:lnTo>
                    <a:pt x="2723" y="261"/>
                  </a:lnTo>
                  <a:lnTo>
                    <a:pt x="2723" y="255"/>
                  </a:lnTo>
                  <a:lnTo>
                    <a:pt x="2723" y="248"/>
                  </a:lnTo>
                  <a:lnTo>
                    <a:pt x="2723" y="240"/>
                  </a:lnTo>
                  <a:lnTo>
                    <a:pt x="2723" y="238"/>
                  </a:lnTo>
                  <a:lnTo>
                    <a:pt x="2726" y="235"/>
                  </a:lnTo>
                  <a:lnTo>
                    <a:pt x="2727" y="233"/>
                  </a:lnTo>
                  <a:lnTo>
                    <a:pt x="2730" y="232"/>
                  </a:lnTo>
                  <a:lnTo>
                    <a:pt x="2731" y="230"/>
                  </a:lnTo>
                  <a:lnTo>
                    <a:pt x="2733" y="225"/>
                  </a:lnTo>
                  <a:lnTo>
                    <a:pt x="2735" y="223"/>
                  </a:lnTo>
                  <a:lnTo>
                    <a:pt x="2737" y="220"/>
                  </a:lnTo>
                  <a:lnTo>
                    <a:pt x="2740" y="218"/>
                  </a:lnTo>
                  <a:lnTo>
                    <a:pt x="2742" y="217"/>
                  </a:lnTo>
                  <a:lnTo>
                    <a:pt x="2743" y="217"/>
                  </a:lnTo>
                  <a:lnTo>
                    <a:pt x="2745" y="214"/>
                  </a:lnTo>
                  <a:lnTo>
                    <a:pt x="2746" y="213"/>
                  </a:lnTo>
                  <a:lnTo>
                    <a:pt x="2747" y="209"/>
                  </a:lnTo>
                  <a:lnTo>
                    <a:pt x="2748" y="207"/>
                  </a:lnTo>
                  <a:lnTo>
                    <a:pt x="2749" y="204"/>
                  </a:lnTo>
                  <a:lnTo>
                    <a:pt x="2752" y="202"/>
                  </a:lnTo>
                  <a:lnTo>
                    <a:pt x="2753" y="202"/>
                  </a:lnTo>
                  <a:lnTo>
                    <a:pt x="2754" y="204"/>
                  </a:lnTo>
                  <a:lnTo>
                    <a:pt x="2754" y="207"/>
                  </a:lnTo>
                  <a:lnTo>
                    <a:pt x="2754" y="209"/>
                  </a:lnTo>
                  <a:lnTo>
                    <a:pt x="2754" y="213"/>
                  </a:lnTo>
                  <a:lnTo>
                    <a:pt x="2754" y="214"/>
                  </a:lnTo>
                  <a:lnTo>
                    <a:pt x="2754" y="217"/>
                  </a:lnTo>
                  <a:lnTo>
                    <a:pt x="2754" y="219"/>
                  </a:lnTo>
                  <a:lnTo>
                    <a:pt x="2756" y="223"/>
                  </a:lnTo>
                  <a:lnTo>
                    <a:pt x="2757" y="224"/>
                  </a:lnTo>
                  <a:lnTo>
                    <a:pt x="2758" y="227"/>
                  </a:lnTo>
                  <a:lnTo>
                    <a:pt x="2759" y="228"/>
                  </a:lnTo>
                  <a:lnTo>
                    <a:pt x="2761" y="228"/>
                  </a:lnTo>
                  <a:lnTo>
                    <a:pt x="2762" y="228"/>
                  </a:lnTo>
                  <a:lnTo>
                    <a:pt x="2762" y="219"/>
                  </a:lnTo>
                  <a:lnTo>
                    <a:pt x="2764" y="219"/>
                  </a:lnTo>
                  <a:lnTo>
                    <a:pt x="2764" y="218"/>
                  </a:lnTo>
                  <a:lnTo>
                    <a:pt x="2764" y="217"/>
                  </a:lnTo>
                  <a:lnTo>
                    <a:pt x="2766" y="214"/>
                  </a:lnTo>
                  <a:lnTo>
                    <a:pt x="2767" y="213"/>
                  </a:lnTo>
                  <a:lnTo>
                    <a:pt x="2768" y="214"/>
                  </a:lnTo>
                  <a:lnTo>
                    <a:pt x="2769" y="215"/>
                  </a:lnTo>
                  <a:lnTo>
                    <a:pt x="2772" y="218"/>
                  </a:lnTo>
                  <a:lnTo>
                    <a:pt x="2773" y="219"/>
                  </a:lnTo>
                  <a:lnTo>
                    <a:pt x="2773" y="219"/>
                  </a:lnTo>
                  <a:lnTo>
                    <a:pt x="2774" y="219"/>
                  </a:lnTo>
                  <a:lnTo>
                    <a:pt x="2776" y="218"/>
                  </a:lnTo>
                  <a:lnTo>
                    <a:pt x="2776" y="217"/>
                  </a:lnTo>
                  <a:lnTo>
                    <a:pt x="2777" y="217"/>
                  </a:lnTo>
                  <a:lnTo>
                    <a:pt x="2777" y="214"/>
                  </a:lnTo>
                  <a:lnTo>
                    <a:pt x="2778" y="212"/>
                  </a:lnTo>
                  <a:lnTo>
                    <a:pt x="2779" y="209"/>
                  </a:lnTo>
                  <a:lnTo>
                    <a:pt x="2781" y="207"/>
                  </a:lnTo>
                  <a:lnTo>
                    <a:pt x="2782" y="204"/>
                  </a:lnTo>
                  <a:lnTo>
                    <a:pt x="2782" y="204"/>
                  </a:lnTo>
                  <a:lnTo>
                    <a:pt x="2783" y="207"/>
                  </a:lnTo>
                  <a:lnTo>
                    <a:pt x="2784" y="213"/>
                  </a:lnTo>
                  <a:lnTo>
                    <a:pt x="2784" y="220"/>
                  </a:lnTo>
                  <a:lnTo>
                    <a:pt x="2786" y="228"/>
                  </a:lnTo>
                  <a:lnTo>
                    <a:pt x="2788" y="230"/>
                  </a:lnTo>
                  <a:lnTo>
                    <a:pt x="2789" y="232"/>
                  </a:lnTo>
                  <a:lnTo>
                    <a:pt x="2791" y="230"/>
                  </a:lnTo>
                  <a:lnTo>
                    <a:pt x="2791" y="230"/>
                  </a:lnTo>
                  <a:lnTo>
                    <a:pt x="2791" y="228"/>
                  </a:lnTo>
                  <a:lnTo>
                    <a:pt x="2791" y="225"/>
                  </a:lnTo>
                  <a:lnTo>
                    <a:pt x="2791" y="222"/>
                  </a:lnTo>
                  <a:lnTo>
                    <a:pt x="2792" y="219"/>
                  </a:lnTo>
                  <a:lnTo>
                    <a:pt x="2792" y="218"/>
                  </a:lnTo>
                  <a:lnTo>
                    <a:pt x="2793" y="217"/>
                  </a:lnTo>
                  <a:lnTo>
                    <a:pt x="2793" y="217"/>
                  </a:lnTo>
                  <a:lnTo>
                    <a:pt x="2794" y="215"/>
                  </a:lnTo>
                  <a:lnTo>
                    <a:pt x="2794" y="214"/>
                  </a:lnTo>
                  <a:lnTo>
                    <a:pt x="2794" y="212"/>
                  </a:lnTo>
                  <a:lnTo>
                    <a:pt x="2794" y="209"/>
                  </a:lnTo>
                  <a:lnTo>
                    <a:pt x="2793" y="205"/>
                  </a:lnTo>
                  <a:lnTo>
                    <a:pt x="2792" y="203"/>
                  </a:lnTo>
                  <a:lnTo>
                    <a:pt x="2791" y="201"/>
                  </a:lnTo>
                  <a:lnTo>
                    <a:pt x="2789" y="197"/>
                  </a:lnTo>
                  <a:lnTo>
                    <a:pt x="2789" y="194"/>
                  </a:lnTo>
                  <a:lnTo>
                    <a:pt x="2788" y="191"/>
                  </a:lnTo>
                  <a:lnTo>
                    <a:pt x="2788" y="188"/>
                  </a:lnTo>
                  <a:lnTo>
                    <a:pt x="2787" y="187"/>
                  </a:lnTo>
                  <a:lnTo>
                    <a:pt x="2787" y="186"/>
                  </a:lnTo>
                  <a:lnTo>
                    <a:pt x="2784" y="184"/>
                  </a:lnTo>
                  <a:lnTo>
                    <a:pt x="2783" y="183"/>
                  </a:lnTo>
                  <a:lnTo>
                    <a:pt x="2783" y="182"/>
                  </a:lnTo>
                  <a:lnTo>
                    <a:pt x="2782" y="181"/>
                  </a:lnTo>
                  <a:lnTo>
                    <a:pt x="2781" y="179"/>
                  </a:lnTo>
                  <a:lnTo>
                    <a:pt x="2779" y="177"/>
                  </a:lnTo>
                  <a:lnTo>
                    <a:pt x="2778" y="176"/>
                  </a:lnTo>
                  <a:lnTo>
                    <a:pt x="2778" y="173"/>
                  </a:lnTo>
                  <a:lnTo>
                    <a:pt x="2777" y="169"/>
                  </a:lnTo>
                  <a:lnTo>
                    <a:pt x="2777" y="167"/>
                  </a:lnTo>
                  <a:lnTo>
                    <a:pt x="2776" y="163"/>
                  </a:lnTo>
                  <a:lnTo>
                    <a:pt x="2776" y="159"/>
                  </a:lnTo>
                  <a:lnTo>
                    <a:pt x="2776" y="158"/>
                  </a:lnTo>
                  <a:lnTo>
                    <a:pt x="2776" y="158"/>
                  </a:lnTo>
                  <a:lnTo>
                    <a:pt x="2776" y="158"/>
                  </a:lnTo>
                  <a:lnTo>
                    <a:pt x="2777" y="159"/>
                  </a:lnTo>
                  <a:lnTo>
                    <a:pt x="2778" y="162"/>
                  </a:lnTo>
                  <a:lnTo>
                    <a:pt x="2779" y="164"/>
                  </a:lnTo>
                  <a:lnTo>
                    <a:pt x="2781" y="166"/>
                  </a:lnTo>
                  <a:lnTo>
                    <a:pt x="2782" y="168"/>
                  </a:lnTo>
                  <a:lnTo>
                    <a:pt x="2783" y="169"/>
                  </a:lnTo>
                  <a:lnTo>
                    <a:pt x="2783" y="169"/>
                  </a:lnTo>
                  <a:lnTo>
                    <a:pt x="2784" y="172"/>
                  </a:lnTo>
                  <a:lnTo>
                    <a:pt x="2784" y="176"/>
                  </a:lnTo>
                  <a:lnTo>
                    <a:pt x="2787" y="178"/>
                  </a:lnTo>
                  <a:lnTo>
                    <a:pt x="2788" y="181"/>
                  </a:lnTo>
                  <a:lnTo>
                    <a:pt x="2788" y="182"/>
                  </a:lnTo>
                  <a:lnTo>
                    <a:pt x="2789" y="184"/>
                  </a:lnTo>
                  <a:lnTo>
                    <a:pt x="2789" y="186"/>
                  </a:lnTo>
                  <a:lnTo>
                    <a:pt x="2791" y="186"/>
                  </a:lnTo>
                  <a:lnTo>
                    <a:pt x="2793" y="186"/>
                  </a:lnTo>
                  <a:lnTo>
                    <a:pt x="2797" y="187"/>
                  </a:lnTo>
                  <a:lnTo>
                    <a:pt x="2801" y="188"/>
                  </a:lnTo>
                  <a:lnTo>
                    <a:pt x="2804" y="191"/>
                  </a:lnTo>
                  <a:lnTo>
                    <a:pt x="2809" y="197"/>
                  </a:lnTo>
                  <a:lnTo>
                    <a:pt x="2814" y="203"/>
                  </a:lnTo>
                  <a:lnTo>
                    <a:pt x="2821" y="209"/>
                  </a:lnTo>
                  <a:lnTo>
                    <a:pt x="2828" y="223"/>
                  </a:lnTo>
                  <a:lnTo>
                    <a:pt x="2835" y="235"/>
                  </a:lnTo>
                  <a:lnTo>
                    <a:pt x="2837" y="237"/>
                  </a:lnTo>
                  <a:lnTo>
                    <a:pt x="2838" y="239"/>
                  </a:lnTo>
                  <a:lnTo>
                    <a:pt x="2839" y="240"/>
                  </a:lnTo>
                  <a:lnTo>
                    <a:pt x="2840" y="243"/>
                  </a:lnTo>
                  <a:lnTo>
                    <a:pt x="2842" y="243"/>
                  </a:lnTo>
                  <a:lnTo>
                    <a:pt x="2842" y="243"/>
                  </a:lnTo>
                  <a:lnTo>
                    <a:pt x="2843" y="240"/>
                  </a:lnTo>
                  <a:lnTo>
                    <a:pt x="2843" y="235"/>
                  </a:lnTo>
                  <a:lnTo>
                    <a:pt x="2843" y="232"/>
                  </a:lnTo>
                  <a:lnTo>
                    <a:pt x="2842" y="229"/>
                  </a:lnTo>
                  <a:lnTo>
                    <a:pt x="2840" y="227"/>
                  </a:lnTo>
                  <a:lnTo>
                    <a:pt x="2838" y="224"/>
                  </a:lnTo>
                  <a:lnTo>
                    <a:pt x="2837" y="219"/>
                  </a:lnTo>
                  <a:lnTo>
                    <a:pt x="2835" y="214"/>
                  </a:lnTo>
                  <a:lnTo>
                    <a:pt x="2833" y="209"/>
                  </a:lnTo>
                  <a:lnTo>
                    <a:pt x="2833" y="205"/>
                  </a:lnTo>
                  <a:lnTo>
                    <a:pt x="2832" y="203"/>
                  </a:lnTo>
                  <a:lnTo>
                    <a:pt x="2830" y="202"/>
                  </a:lnTo>
                  <a:lnTo>
                    <a:pt x="2829" y="201"/>
                  </a:lnTo>
                  <a:lnTo>
                    <a:pt x="2828" y="201"/>
                  </a:lnTo>
                  <a:lnTo>
                    <a:pt x="2827" y="199"/>
                  </a:lnTo>
                  <a:lnTo>
                    <a:pt x="2825" y="198"/>
                  </a:lnTo>
                  <a:lnTo>
                    <a:pt x="2824" y="196"/>
                  </a:lnTo>
                  <a:lnTo>
                    <a:pt x="2823" y="192"/>
                  </a:lnTo>
                  <a:lnTo>
                    <a:pt x="2823" y="188"/>
                  </a:lnTo>
                  <a:lnTo>
                    <a:pt x="2823" y="187"/>
                  </a:lnTo>
                  <a:lnTo>
                    <a:pt x="2823" y="186"/>
                  </a:lnTo>
                  <a:lnTo>
                    <a:pt x="2824" y="184"/>
                  </a:lnTo>
                  <a:lnTo>
                    <a:pt x="2825" y="182"/>
                  </a:lnTo>
                  <a:lnTo>
                    <a:pt x="2825" y="181"/>
                  </a:lnTo>
                  <a:lnTo>
                    <a:pt x="2825" y="178"/>
                  </a:lnTo>
                  <a:lnTo>
                    <a:pt x="2825" y="176"/>
                  </a:lnTo>
                  <a:lnTo>
                    <a:pt x="2825" y="162"/>
                  </a:lnTo>
                  <a:lnTo>
                    <a:pt x="2824" y="159"/>
                  </a:lnTo>
                  <a:lnTo>
                    <a:pt x="2824" y="157"/>
                  </a:lnTo>
                  <a:lnTo>
                    <a:pt x="2823" y="156"/>
                  </a:lnTo>
                  <a:lnTo>
                    <a:pt x="2822" y="153"/>
                  </a:lnTo>
                  <a:lnTo>
                    <a:pt x="2821" y="153"/>
                  </a:lnTo>
                  <a:lnTo>
                    <a:pt x="2818" y="153"/>
                  </a:lnTo>
                  <a:lnTo>
                    <a:pt x="2817" y="155"/>
                  </a:lnTo>
                  <a:lnTo>
                    <a:pt x="2817" y="141"/>
                  </a:lnTo>
                  <a:lnTo>
                    <a:pt x="2817" y="140"/>
                  </a:lnTo>
                  <a:lnTo>
                    <a:pt x="2817" y="137"/>
                  </a:lnTo>
                  <a:lnTo>
                    <a:pt x="2816" y="136"/>
                  </a:lnTo>
                  <a:lnTo>
                    <a:pt x="2817" y="135"/>
                  </a:lnTo>
                  <a:lnTo>
                    <a:pt x="2817" y="133"/>
                  </a:lnTo>
                  <a:lnTo>
                    <a:pt x="2819" y="133"/>
                  </a:lnTo>
                  <a:lnTo>
                    <a:pt x="2819" y="135"/>
                  </a:lnTo>
                  <a:lnTo>
                    <a:pt x="2819" y="135"/>
                  </a:lnTo>
                  <a:lnTo>
                    <a:pt x="2821" y="133"/>
                  </a:lnTo>
                  <a:lnTo>
                    <a:pt x="2822" y="130"/>
                  </a:lnTo>
                  <a:lnTo>
                    <a:pt x="2822" y="127"/>
                  </a:lnTo>
                  <a:lnTo>
                    <a:pt x="2823" y="125"/>
                  </a:lnTo>
                  <a:lnTo>
                    <a:pt x="2823" y="123"/>
                  </a:lnTo>
                  <a:lnTo>
                    <a:pt x="2823" y="112"/>
                  </a:lnTo>
                  <a:lnTo>
                    <a:pt x="2822" y="110"/>
                  </a:lnTo>
                  <a:lnTo>
                    <a:pt x="2822" y="106"/>
                  </a:lnTo>
                  <a:lnTo>
                    <a:pt x="2822" y="104"/>
                  </a:lnTo>
                  <a:lnTo>
                    <a:pt x="2822" y="101"/>
                  </a:lnTo>
                  <a:lnTo>
                    <a:pt x="2823" y="100"/>
                  </a:lnTo>
                  <a:lnTo>
                    <a:pt x="2823" y="84"/>
                  </a:lnTo>
                  <a:lnTo>
                    <a:pt x="2823" y="80"/>
                  </a:lnTo>
                  <a:lnTo>
                    <a:pt x="2823" y="79"/>
                  </a:lnTo>
                  <a:lnTo>
                    <a:pt x="2824" y="77"/>
                  </a:lnTo>
                  <a:lnTo>
                    <a:pt x="2824" y="77"/>
                  </a:lnTo>
                  <a:lnTo>
                    <a:pt x="2825" y="79"/>
                  </a:lnTo>
                  <a:lnTo>
                    <a:pt x="2827" y="80"/>
                  </a:lnTo>
                  <a:lnTo>
                    <a:pt x="2828" y="81"/>
                  </a:lnTo>
                  <a:lnTo>
                    <a:pt x="2829" y="82"/>
                  </a:lnTo>
                  <a:lnTo>
                    <a:pt x="2830" y="82"/>
                  </a:lnTo>
                  <a:lnTo>
                    <a:pt x="2830" y="82"/>
                  </a:lnTo>
                  <a:lnTo>
                    <a:pt x="2832" y="81"/>
                  </a:lnTo>
                  <a:lnTo>
                    <a:pt x="2833" y="81"/>
                  </a:lnTo>
                  <a:lnTo>
                    <a:pt x="2835" y="84"/>
                  </a:lnTo>
                  <a:lnTo>
                    <a:pt x="2837" y="85"/>
                  </a:lnTo>
                  <a:lnTo>
                    <a:pt x="2838" y="86"/>
                  </a:lnTo>
                  <a:lnTo>
                    <a:pt x="2838" y="86"/>
                  </a:lnTo>
                  <a:lnTo>
                    <a:pt x="2843" y="99"/>
                  </a:lnTo>
                  <a:lnTo>
                    <a:pt x="2845" y="110"/>
                  </a:lnTo>
                  <a:lnTo>
                    <a:pt x="2845" y="136"/>
                  </a:lnTo>
                  <a:lnTo>
                    <a:pt x="2847" y="143"/>
                  </a:lnTo>
                  <a:lnTo>
                    <a:pt x="2849" y="150"/>
                  </a:lnTo>
                  <a:lnTo>
                    <a:pt x="2852" y="157"/>
                  </a:lnTo>
                  <a:lnTo>
                    <a:pt x="2853" y="159"/>
                  </a:lnTo>
                  <a:lnTo>
                    <a:pt x="2854" y="162"/>
                  </a:lnTo>
                  <a:lnTo>
                    <a:pt x="2855" y="164"/>
                  </a:lnTo>
                  <a:lnTo>
                    <a:pt x="2857" y="168"/>
                  </a:lnTo>
                  <a:lnTo>
                    <a:pt x="2857" y="169"/>
                  </a:lnTo>
                  <a:lnTo>
                    <a:pt x="2857" y="173"/>
                  </a:lnTo>
                  <a:lnTo>
                    <a:pt x="2855" y="176"/>
                  </a:lnTo>
                  <a:lnTo>
                    <a:pt x="2855" y="178"/>
                  </a:lnTo>
                  <a:lnTo>
                    <a:pt x="2855" y="181"/>
                  </a:lnTo>
                  <a:lnTo>
                    <a:pt x="2857" y="183"/>
                  </a:lnTo>
                  <a:lnTo>
                    <a:pt x="2859" y="198"/>
                  </a:lnTo>
                  <a:lnTo>
                    <a:pt x="2859" y="214"/>
                  </a:lnTo>
                  <a:lnTo>
                    <a:pt x="2862" y="227"/>
                  </a:lnTo>
                  <a:lnTo>
                    <a:pt x="2864" y="240"/>
                  </a:lnTo>
                  <a:lnTo>
                    <a:pt x="2864" y="243"/>
                  </a:lnTo>
                  <a:lnTo>
                    <a:pt x="2865" y="245"/>
                  </a:lnTo>
                  <a:lnTo>
                    <a:pt x="2867" y="249"/>
                  </a:lnTo>
                  <a:lnTo>
                    <a:pt x="2867" y="253"/>
                  </a:lnTo>
                  <a:lnTo>
                    <a:pt x="2868" y="258"/>
                  </a:lnTo>
                  <a:lnTo>
                    <a:pt x="2869" y="260"/>
                  </a:lnTo>
                  <a:lnTo>
                    <a:pt x="2868" y="264"/>
                  </a:lnTo>
                  <a:lnTo>
                    <a:pt x="2867" y="266"/>
                  </a:lnTo>
                  <a:lnTo>
                    <a:pt x="2868" y="270"/>
                  </a:lnTo>
                  <a:lnTo>
                    <a:pt x="2868" y="274"/>
                  </a:lnTo>
                  <a:lnTo>
                    <a:pt x="2869" y="278"/>
                  </a:lnTo>
                  <a:lnTo>
                    <a:pt x="2869" y="279"/>
                  </a:lnTo>
                  <a:lnTo>
                    <a:pt x="2869" y="283"/>
                  </a:lnTo>
                  <a:lnTo>
                    <a:pt x="2868" y="285"/>
                  </a:lnTo>
                  <a:lnTo>
                    <a:pt x="2867" y="288"/>
                  </a:lnTo>
                  <a:lnTo>
                    <a:pt x="2867" y="290"/>
                  </a:lnTo>
                  <a:lnTo>
                    <a:pt x="2865" y="293"/>
                  </a:lnTo>
                  <a:lnTo>
                    <a:pt x="2864" y="296"/>
                  </a:lnTo>
                  <a:lnTo>
                    <a:pt x="2862" y="298"/>
                  </a:lnTo>
                  <a:lnTo>
                    <a:pt x="2860" y="300"/>
                  </a:lnTo>
                  <a:lnTo>
                    <a:pt x="2859" y="300"/>
                  </a:lnTo>
                  <a:lnTo>
                    <a:pt x="2858" y="301"/>
                  </a:lnTo>
                  <a:lnTo>
                    <a:pt x="2858" y="303"/>
                  </a:lnTo>
                  <a:lnTo>
                    <a:pt x="2857" y="305"/>
                  </a:lnTo>
                  <a:lnTo>
                    <a:pt x="2858" y="307"/>
                  </a:lnTo>
                  <a:lnTo>
                    <a:pt x="2858" y="310"/>
                  </a:lnTo>
                  <a:lnTo>
                    <a:pt x="2859" y="311"/>
                  </a:lnTo>
                  <a:lnTo>
                    <a:pt x="2860" y="311"/>
                  </a:lnTo>
                  <a:lnTo>
                    <a:pt x="2862" y="312"/>
                  </a:lnTo>
                  <a:lnTo>
                    <a:pt x="2863" y="312"/>
                  </a:lnTo>
                  <a:lnTo>
                    <a:pt x="2864" y="314"/>
                  </a:lnTo>
                  <a:lnTo>
                    <a:pt x="2865" y="315"/>
                  </a:lnTo>
                  <a:lnTo>
                    <a:pt x="2868" y="315"/>
                  </a:lnTo>
                  <a:lnTo>
                    <a:pt x="2868" y="315"/>
                  </a:lnTo>
                  <a:lnTo>
                    <a:pt x="2869" y="314"/>
                  </a:lnTo>
                  <a:lnTo>
                    <a:pt x="2869" y="311"/>
                  </a:lnTo>
                  <a:lnTo>
                    <a:pt x="2870" y="309"/>
                  </a:lnTo>
                  <a:lnTo>
                    <a:pt x="2870" y="306"/>
                  </a:lnTo>
                  <a:lnTo>
                    <a:pt x="2872" y="305"/>
                  </a:lnTo>
                  <a:lnTo>
                    <a:pt x="2873" y="304"/>
                  </a:lnTo>
                  <a:lnTo>
                    <a:pt x="2874" y="303"/>
                  </a:lnTo>
                  <a:lnTo>
                    <a:pt x="2875" y="300"/>
                  </a:lnTo>
                  <a:lnTo>
                    <a:pt x="2877" y="293"/>
                  </a:lnTo>
                  <a:lnTo>
                    <a:pt x="2877" y="284"/>
                  </a:lnTo>
                  <a:lnTo>
                    <a:pt x="2878" y="276"/>
                  </a:lnTo>
                  <a:lnTo>
                    <a:pt x="2878" y="271"/>
                  </a:lnTo>
                  <a:lnTo>
                    <a:pt x="2877" y="264"/>
                  </a:lnTo>
                  <a:lnTo>
                    <a:pt x="2875" y="256"/>
                  </a:lnTo>
                  <a:lnTo>
                    <a:pt x="2873" y="248"/>
                  </a:lnTo>
                  <a:lnTo>
                    <a:pt x="2874" y="240"/>
                  </a:lnTo>
                  <a:lnTo>
                    <a:pt x="2878" y="235"/>
                  </a:lnTo>
                  <a:lnTo>
                    <a:pt x="2878" y="235"/>
                  </a:lnTo>
                  <a:lnTo>
                    <a:pt x="2879" y="234"/>
                  </a:lnTo>
                  <a:lnTo>
                    <a:pt x="2880" y="234"/>
                  </a:lnTo>
                  <a:lnTo>
                    <a:pt x="2882" y="235"/>
                  </a:lnTo>
                  <a:lnTo>
                    <a:pt x="2884" y="235"/>
                  </a:lnTo>
                  <a:lnTo>
                    <a:pt x="2885" y="238"/>
                  </a:lnTo>
                  <a:lnTo>
                    <a:pt x="2889" y="250"/>
                  </a:lnTo>
                  <a:lnTo>
                    <a:pt x="2890" y="264"/>
                  </a:lnTo>
                  <a:lnTo>
                    <a:pt x="2890" y="268"/>
                  </a:lnTo>
                  <a:lnTo>
                    <a:pt x="2890" y="273"/>
                  </a:lnTo>
                  <a:lnTo>
                    <a:pt x="2892" y="278"/>
                  </a:lnTo>
                  <a:lnTo>
                    <a:pt x="2893" y="281"/>
                  </a:lnTo>
                  <a:lnTo>
                    <a:pt x="2895" y="284"/>
                  </a:lnTo>
                  <a:lnTo>
                    <a:pt x="2898" y="285"/>
                  </a:lnTo>
                  <a:lnTo>
                    <a:pt x="2898" y="285"/>
                  </a:lnTo>
                  <a:lnTo>
                    <a:pt x="2899" y="284"/>
                  </a:lnTo>
                  <a:lnTo>
                    <a:pt x="2900" y="283"/>
                  </a:lnTo>
                  <a:lnTo>
                    <a:pt x="2900" y="281"/>
                  </a:lnTo>
                  <a:lnTo>
                    <a:pt x="2899" y="280"/>
                  </a:lnTo>
                  <a:lnTo>
                    <a:pt x="2898" y="279"/>
                  </a:lnTo>
                  <a:lnTo>
                    <a:pt x="2896" y="279"/>
                  </a:lnTo>
                  <a:lnTo>
                    <a:pt x="2896" y="278"/>
                  </a:lnTo>
                  <a:lnTo>
                    <a:pt x="2895" y="274"/>
                  </a:lnTo>
                  <a:lnTo>
                    <a:pt x="2894" y="270"/>
                  </a:lnTo>
                  <a:lnTo>
                    <a:pt x="2893" y="266"/>
                  </a:lnTo>
                  <a:lnTo>
                    <a:pt x="2893" y="264"/>
                  </a:lnTo>
                  <a:lnTo>
                    <a:pt x="2893" y="261"/>
                  </a:lnTo>
                  <a:lnTo>
                    <a:pt x="2893" y="261"/>
                  </a:lnTo>
                  <a:lnTo>
                    <a:pt x="2894" y="261"/>
                  </a:lnTo>
                  <a:lnTo>
                    <a:pt x="2895" y="261"/>
                  </a:lnTo>
                  <a:lnTo>
                    <a:pt x="2896" y="261"/>
                  </a:lnTo>
                  <a:lnTo>
                    <a:pt x="2898" y="261"/>
                  </a:lnTo>
                  <a:lnTo>
                    <a:pt x="2898" y="260"/>
                  </a:lnTo>
                  <a:lnTo>
                    <a:pt x="2898" y="259"/>
                  </a:lnTo>
                  <a:lnTo>
                    <a:pt x="2895" y="250"/>
                  </a:lnTo>
                  <a:lnTo>
                    <a:pt x="2893" y="242"/>
                  </a:lnTo>
                  <a:lnTo>
                    <a:pt x="2888" y="235"/>
                  </a:lnTo>
                  <a:lnTo>
                    <a:pt x="2887" y="233"/>
                  </a:lnTo>
                  <a:lnTo>
                    <a:pt x="2885" y="229"/>
                  </a:lnTo>
                  <a:lnTo>
                    <a:pt x="2884" y="227"/>
                  </a:lnTo>
                  <a:lnTo>
                    <a:pt x="2882" y="225"/>
                  </a:lnTo>
                  <a:lnTo>
                    <a:pt x="2880" y="224"/>
                  </a:lnTo>
                  <a:lnTo>
                    <a:pt x="2878" y="224"/>
                  </a:lnTo>
                  <a:lnTo>
                    <a:pt x="2877" y="225"/>
                  </a:lnTo>
                  <a:lnTo>
                    <a:pt x="2875" y="227"/>
                  </a:lnTo>
                  <a:lnTo>
                    <a:pt x="2874" y="228"/>
                  </a:lnTo>
                  <a:lnTo>
                    <a:pt x="2872" y="228"/>
                  </a:lnTo>
                  <a:lnTo>
                    <a:pt x="2870" y="229"/>
                  </a:lnTo>
                  <a:lnTo>
                    <a:pt x="2868" y="229"/>
                  </a:lnTo>
                  <a:lnTo>
                    <a:pt x="2867" y="228"/>
                  </a:lnTo>
                  <a:lnTo>
                    <a:pt x="2867" y="214"/>
                  </a:lnTo>
                  <a:lnTo>
                    <a:pt x="2865" y="209"/>
                  </a:lnTo>
                  <a:lnTo>
                    <a:pt x="2864" y="204"/>
                  </a:lnTo>
                  <a:lnTo>
                    <a:pt x="2864" y="202"/>
                  </a:lnTo>
                  <a:lnTo>
                    <a:pt x="2865" y="192"/>
                  </a:lnTo>
                  <a:lnTo>
                    <a:pt x="2865" y="184"/>
                  </a:lnTo>
                  <a:lnTo>
                    <a:pt x="2864" y="176"/>
                  </a:lnTo>
                  <a:lnTo>
                    <a:pt x="2859" y="159"/>
                  </a:lnTo>
                  <a:lnTo>
                    <a:pt x="2854" y="143"/>
                  </a:lnTo>
                  <a:lnTo>
                    <a:pt x="2853" y="136"/>
                  </a:lnTo>
                  <a:lnTo>
                    <a:pt x="2853" y="127"/>
                  </a:lnTo>
                  <a:lnTo>
                    <a:pt x="2854" y="121"/>
                  </a:lnTo>
                  <a:lnTo>
                    <a:pt x="2854" y="121"/>
                  </a:lnTo>
                  <a:lnTo>
                    <a:pt x="2855" y="121"/>
                  </a:lnTo>
                  <a:lnTo>
                    <a:pt x="2857" y="121"/>
                  </a:lnTo>
                  <a:lnTo>
                    <a:pt x="2858" y="122"/>
                  </a:lnTo>
                  <a:lnTo>
                    <a:pt x="2859" y="121"/>
                  </a:lnTo>
                  <a:lnTo>
                    <a:pt x="2859" y="121"/>
                  </a:lnTo>
                  <a:lnTo>
                    <a:pt x="2860" y="118"/>
                  </a:lnTo>
                  <a:lnTo>
                    <a:pt x="2862" y="115"/>
                  </a:lnTo>
                  <a:lnTo>
                    <a:pt x="2862" y="112"/>
                  </a:lnTo>
                  <a:lnTo>
                    <a:pt x="2862" y="110"/>
                  </a:lnTo>
                  <a:lnTo>
                    <a:pt x="2862" y="106"/>
                  </a:lnTo>
                  <a:lnTo>
                    <a:pt x="2860" y="102"/>
                  </a:lnTo>
                  <a:lnTo>
                    <a:pt x="2859" y="100"/>
                  </a:lnTo>
                  <a:lnTo>
                    <a:pt x="2858" y="96"/>
                  </a:lnTo>
                  <a:lnTo>
                    <a:pt x="2857" y="92"/>
                  </a:lnTo>
                  <a:lnTo>
                    <a:pt x="2855" y="91"/>
                  </a:lnTo>
                  <a:lnTo>
                    <a:pt x="2854" y="90"/>
                  </a:lnTo>
                  <a:lnTo>
                    <a:pt x="2854" y="87"/>
                  </a:lnTo>
                  <a:lnTo>
                    <a:pt x="2854" y="86"/>
                  </a:lnTo>
                  <a:lnTo>
                    <a:pt x="2854" y="84"/>
                  </a:lnTo>
                  <a:lnTo>
                    <a:pt x="2854" y="84"/>
                  </a:lnTo>
                  <a:lnTo>
                    <a:pt x="2854" y="84"/>
                  </a:lnTo>
                  <a:lnTo>
                    <a:pt x="2855" y="86"/>
                  </a:lnTo>
                  <a:lnTo>
                    <a:pt x="2855" y="87"/>
                  </a:lnTo>
                  <a:lnTo>
                    <a:pt x="2857" y="89"/>
                  </a:lnTo>
                  <a:lnTo>
                    <a:pt x="2857" y="89"/>
                  </a:lnTo>
                  <a:lnTo>
                    <a:pt x="2858" y="94"/>
                  </a:lnTo>
                  <a:lnTo>
                    <a:pt x="2860" y="96"/>
                  </a:lnTo>
                  <a:lnTo>
                    <a:pt x="2862" y="100"/>
                  </a:lnTo>
                  <a:lnTo>
                    <a:pt x="2862" y="102"/>
                  </a:lnTo>
                  <a:lnTo>
                    <a:pt x="2862" y="107"/>
                  </a:lnTo>
                  <a:lnTo>
                    <a:pt x="2863" y="112"/>
                  </a:lnTo>
                  <a:lnTo>
                    <a:pt x="2864" y="118"/>
                  </a:lnTo>
                  <a:lnTo>
                    <a:pt x="2864" y="133"/>
                  </a:lnTo>
                  <a:lnTo>
                    <a:pt x="2865" y="138"/>
                  </a:lnTo>
                  <a:lnTo>
                    <a:pt x="2867" y="143"/>
                  </a:lnTo>
                  <a:lnTo>
                    <a:pt x="2867" y="150"/>
                  </a:lnTo>
                  <a:lnTo>
                    <a:pt x="2868" y="153"/>
                  </a:lnTo>
                  <a:lnTo>
                    <a:pt x="2869" y="156"/>
                  </a:lnTo>
                  <a:lnTo>
                    <a:pt x="2872" y="157"/>
                  </a:lnTo>
                  <a:lnTo>
                    <a:pt x="2873" y="158"/>
                  </a:lnTo>
                  <a:lnTo>
                    <a:pt x="2875" y="159"/>
                  </a:lnTo>
                  <a:lnTo>
                    <a:pt x="2878" y="162"/>
                  </a:lnTo>
                  <a:lnTo>
                    <a:pt x="2878" y="163"/>
                  </a:lnTo>
                  <a:lnTo>
                    <a:pt x="2879" y="164"/>
                  </a:lnTo>
                  <a:lnTo>
                    <a:pt x="2882" y="166"/>
                  </a:lnTo>
                  <a:lnTo>
                    <a:pt x="2883" y="166"/>
                  </a:lnTo>
                  <a:lnTo>
                    <a:pt x="2884" y="167"/>
                  </a:lnTo>
                  <a:lnTo>
                    <a:pt x="2885" y="167"/>
                  </a:lnTo>
                  <a:lnTo>
                    <a:pt x="2887" y="167"/>
                  </a:lnTo>
                  <a:lnTo>
                    <a:pt x="2887" y="167"/>
                  </a:lnTo>
                  <a:lnTo>
                    <a:pt x="2887" y="164"/>
                  </a:lnTo>
                  <a:lnTo>
                    <a:pt x="2885" y="162"/>
                  </a:lnTo>
                  <a:lnTo>
                    <a:pt x="2884" y="159"/>
                  </a:lnTo>
                  <a:lnTo>
                    <a:pt x="2883" y="157"/>
                  </a:lnTo>
                  <a:lnTo>
                    <a:pt x="2882" y="156"/>
                  </a:lnTo>
                  <a:lnTo>
                    <a:pt x="2880" y="155"/>
                  </a:lnTo>
                  <a:lnTo>
                    <a:pt x="2879" y="153"/>
                  </a:lnTo>
                  <a:lnTo>
                    <a:pt x="2878" y="152"/>
                  </a:lnTo>
                  <a:lnTo>
                    <a:pt x="2874" y="147"/>
                  </a:lnTo>
                  <a:lnTo>
                    <a:pt x="2870" y="140"/>
                  </a:lnTo>
                  <a:lnTo>
                    <a:pt x="2869" y="131"/>
                  </a:lnTo>
                  <a:lnTo>
                    <a:pt x="2868" y="130"/>
                  </a:lnTo>
                  <a:lnTo>
                    <a:pt x="2868" y="128"/>
                  </a:lnTo>
                  <a:lnTo>
                    <a:pt x="2868" y="127"/>
                  </a:lnTo>
                  <a:lnTo>
                    <a:pt x="2868" y="127"/>
                  </a:lnTo>
                  <a:lnTo>
                    <a:pt x="2869" y="128"/>
                  </a:lnTo>
                  <a:lnTo>
                    <a:pt x="2872" y="131"/>
                  </a:lnTo>
                  <a:lnTo>
                    <a:pt x="2872" y="133"/>
                  </a:lnTo>
                  <a:lnTo>
                    <a:pt x="2873" y="136"/>
                  </a:lnTo>
                  <a:lnTo>
                    <a:pt x="2875" y="138"/>
                  </a:lnTo>
                  <a:lnTo>
                    <a:pt x="2877" y="140"/>
                  </a:lnTo>
                  <a:lnTo>
                    <a:pt x="2878" y="138"/>
                  </a:lnTo>
                  <a:lnTo>
                    <a:pt x="2879" y="136"/>
                  </a:lnTo>
                  <a:lnTo>
                    <a:pt x="2879" y="133"/>
                  </a:lnTo>
                  <a:lnTo>
                    <a:pt x="2879" y="130"/>
                  </a:lnTo>
                  <a:lnTo>
                    <a:pt x="2878" y="126"/>
                  </a:lnTo>
                  <a:lnTo>
                    <a:pt x="2875" y="123"/>
                  </a:lnTo>
                  <a:lnTo>
                    <a:pt x="2874" y="121"/>
                  </a:lnTo>
                  <a:lnTo>
                    <a:pt x="2873" y="120"/>
                  </a:lnTo>
                  <a:lnTo>
                    <a:pt x="2873" y="118"/>
                  </a:lnTo>
                  <a:lnTo>
                    <a:pt x="2872" y="118"/>
                  </a:lnTo>
                  <a:lnTo>
                    <a:pt x="2872" y="115"/>
                  </a:lnTo>
                  <a:lnTo>
                    <a:pt x="2873" y="112"/>
                  </a:lnTo>
                  <a:lnTo>
                    <a:pt x="2873" y="111"/>
                  </a:lnTo>
                  <a:lnTo>
                    <a:pt x="2875" y="110"/>
                  </a:lnTo>
                  <a:lnTo>
                    <a:pt x="2875" y="108"/>
                  </a:lnTo>
                  <a:lnTo>
                    <a:pt x="2875" y="110"/>
                  </a:lnTo>
                  <a:lnTo>
                    <a:pt x="2877" y="111"/>
                  </a:lnTo>
                  <a:lnTo>
                    <a:pt x="2878" y="112"/>
                  </a:lnTo>
                  <a:lnTo>
                    <a:pt x="2880" y="115"/>
                  </a:lnTo>
                  <a:lnTo>
                    <a:pt x="2880" y="121"/>
                  </a:lnTo>
                  <a:lnTo>
                    <a:pt x="2883" y="121"/>
                  </a:lnTo>
                  <a:lnTo>
                    <a:pt x="2885" y="121"/>
                  </a:lnTo>
                  <a:lnTo>
                    <a:pt x="2888" y="123"/>
                  </a:lnTo>
                  <a:lnTo>
                    <a:pt x="2889" y="125"/>
                  </a:lnTo>
                  <a:lnTo>
                    <a:pt x="2890" y="127"/>
                  </a:lnTo>
                  <a:lnTo>
                    <a:pt x="2892" y="130"/>
                  </a:lnTo>
                  <a:lnTo>
                    <a:pt x="2893" y="133"/>
                  </a:lnTo>
                  <a:lnTo>
                    <a:pt x="2895" y="136"/>
                  </a:lnTo>
                  <a:lnTo>
                    <a:pt x="2898" y="137"/>
                  </a:lnTo>
                  <a:lnTo>
                    <a:pt x="2899" y="140"/>
                  </a:lnTo>
                  <a:lnTo>
                    <a:pt x="2899" y="142"/>
                  </a:lnTo>
                  <a:lnTo>
                    <a:pt x="2900" y="143"/>
                  </a:lnTo>
                  <a:lnTo>
                    <a:pt x="2903" y="146"/>
                  </a:lnTo>
                  <a:lnTo>
                    <a:pt x="2904" y="147"/>
                  </a:lnTo>
                  <a:lnTo>
                    <a:pt x="2905" y="148"/>
                  </a:lnTo>
                  <a:lnTo>
                    <a:pt x="2906" y="150"/>
                  </a:lnTo>
                  <a:lnTo>
                    <a:pt x="2908" y="150"/>
                  </a:lnTo>
                  <a:lnTo>
                    <a:pt x="2909" y="151"/>
                  </a:lnTo>
                  <a:lnTo>
                    <a:pt x="2910" y="153"/>
                  </a:lnTo>
                  <a:lnTo>
                    <a:pt x="2910" y="157"/>
                  </a:lnTo>
                  <a:lnTo>
                    <a:pt x="2910" y="159"/>
                  </a:lnTo>
                  <a:lnTo>
                    <a:pt x="2910" y="162"/>
                  </a:lnTo>
                  <a:lnTo>
                    <a:pt x="2909" y="164"/>
                  </a:lnTo>
                  <a:lnTo>
                    <a:pt x="2909" y="176"/>
                  </a:lnTo>
                  <a:lnTo>
                    <a:pt x="2910" y="181"/>
                  </a:lnTo>
                  <a:lnTo>
                    <a:pt x="2911" y="186"/>
                  </a:lnTo>
                  <a:lnTo>
                    <a:pt x="2911" y="191"/>
                  </a:lnTo>
                  <a:lnTo>
                    <a:pt x="2911" y="194"/>
                  </a:lnTo>
                  <a:lnTo>
                    <a:pt x="2911" y="199"/>
                  </a:lnTo>
                  <a:lnTo>
                    <a:pt x="2914" y="204"/>
                  </a:lnTo>
                  <a:lnTo>
                    <a:pt x="2914" y="205"/>
                  </a:lnTo>
                  <a:lnTo>
                    <a:pt x="2914" y="207"/>
                  </a:lnTo>
                  <a:lnTo>
                    <a:pt x="2914" y="207"/>
                  </a:lnTo>
                  <a:lnTo>
                    <a:pt x="2915" y="205"/>
                  </a:lnTo>
                  <a:lnTo>
                    <a:pt x="2916" y="204"/>
                  </a:lnTo>
                  <a:lnTo>
                    <a:pt x="2918" y="203"/>
                  </a:lnTo>
                  <a:lnTo>
                    <a:pt x="2919" y="203"/>
                  </a:lnTo>
                  <a:lnTo>
                    <a:pt x="2919" y="202"/>
                  </a:lnTo>
                  <a:lnTo>
                    <a:pt x="2919" y="202"/>
                  </a:lnTo>
                  <a:lnTo>
                    <a:pt x="2920" y="199"/>
                  </a:lnTo>
                  <a:lnTo>
                    <a:pt x="2921" y="198"/>
                  </a:lnTo>
                  <a:lnTo>
                    <a:pt x="2921" y="197"/>
                  </a:lnTo>
                  <a:lnTo>
                    <a:pt x="2921" y="193"/>
                  </a:lnTo>
                  <a:lnTo>
                    <a:pt x="2919" y="182"/>
                  </a:lnTo>
                  <a:lnTo>
                    <a:pt x="2914" y="173"/>
                  </a:lnTo>
                  <a:lnTo>
                    <a:pt x="2914" y="147"/>
                  </a:lnTo>
                  <a:lnTo>
                    <a:pt x="2911" y="143"/>
                  </a:lnTo>
                  <a:lnTo>
                    <a:pt x="2910" y="140"/>
                  </a:lnTo>
                  <a:lnTo>
                    <a:pt x="2906" y="137"/>
                  </a:lnTo>
                  <a:lnTo>
                    <a:pt x="2904" y="133"/>
                  </a:lnTo>
                  <a:lnTo>
                    <a:pt x="2904" y="132"/>
                  </a:lnTo>
                  <a:lnTo>
                    <a:pt x="2903" y="131"/>
                  </a:lnTo>
                  <a:lnTo>
                    <a:pt x="2903" y="128"/>
                  </a:lnTo>
                  <a:lnTo>
                    <a:pt x="2900" y="126"/>
                  </a:lnTo>
                  <a:lnTo>
                    <a:pt x="2899" y="126"/>
                  </a:lnTo>
                  <a:lnTo>
                    <a:pt x="2898" y="126"/>
                  </a:lnTo>
                  <a:lnTo>
                    <a:pt x="2898" y="125"/>
                  </a:lnTo>
                  <a:lnTo>
                    <a:pt x="2895" y="123"/>
                  </a:lnTo>
                  <a:lnTo>
                    <a:pt x="2892" y="111"/>
                  </a:lnTo>
                  <a:lnTo>
                    <a:pt x="2890" y="100"/>
                  </a:lnTo>
                  <a:lnTo>
                    <a:pt x="2889" y="95"/>
                  </a:lnTo>
                  <a:lnTo>
                    <a:pt x="2888" y="89"/>
                  </a:lnTo>
                  <a:lnTo>
                    <a:pt x="2885" y="84"/>
                  </a:lnTo>
                  <a:lnTo>
                    <a:pt x="2885" y="80"/>
                  </a:lnTo>
                  <a:lnTo>
                    <a:pt x="2887" y="77"/>
                  </a:lnTo>
                  <a:lnTo>
                    <a:pt x="2888" y="75"/>
                  </a:lnTo>
                  <a:lnTo>
                    <a:pt x="2888" y="74"/>
                  </a:lnTo>
                  <a:lnTo>
                    <a:pt x="2889" y="71"/>
                  </a:lnTo>
                  <a:lnTo>
                    <a:pt x="2892" y="70"/>
                  </a:lnTo>
                  <a:lnTo>
                    <a:pt x="2893" y="70"/>
                  </a:lnTo>
                  <a:lnTo>
                    <a:pt x="2895" y="70"/>
                  </a:lnTo>
                  <a:lnTo>
                    <a:pt x="2896" y="71"/>
                  </a:lnTo>
                  <a:lnTo>
                    <a:pt x="2898" y="71"/>
                  </a:lnTo>
                  <a:lnTo>
                    <a:pt x="2901" y="72"/>
                  </a:lnTo>
                  <a:lnTo>
                    <a:pt x="2908" y="74"/>
                  </a:lnTo>
                  <a:lnTo>
                    <a:pt x="2913" y="74"/>
                  </a:lnTo>
                  <a:lnTo>
                    <a:pt x="2918" y="72"/>
                  </a:lnTo>
                  <a:lnTo>
                    <a:pt x="2920" y="69"/>
                  </a:lnTo>
                  <a:lnTo>
                    <a:pt x="2919" y="64"/>
                  </a:lnTo>
                  <a:lnTo>
                    <a:pt x="2918" y="59"/>
                  </a:lnTo>
                  <a:lnTo>
                    <a:pt x="2915" y="55"/>
                  </a:lnTo>
                  <a:lnTo>
                    <a:pt x="2914" y="51"/>
                  </a:lnTo>
                  <a:lnTo>
                    <a:pt x="2913" y="48"/>
                  </a:lnTo>
                  <a:lnTo>
                    <a:pt x="2914" y="45"/>
                  </a:lnTo>
                  <a:lnTo>
                    <a:pt x="2915" y="44"/>
                  </a:lnTo>
                  <a:lnTo>
                    <a:pt x="2914" y="41"/>
                  </a:lnTo>
                  <a:lnTo>
                    <a:pt x="2913" y="40"/>
                  </a:lnTo>
                  <a:lnTo>
                    <a:pt x="2911" y="39"/>
                  </a:lnTo>
                  <a:lnTo>
                    <a:pt x="2911" y="38"/>
                  </a:lnTo>
                  <a:lnTo>
                    <a:pt x="2911" y="34"/>
                  </a:lnTo>
                  <a:lnTo>
                    <a:pt x="2913" y="31"/>
                  </a:lnTo>
                  <a:lnTo>
                    <a:pt x="2914" y="29"/>
                  </a:lnTo>
                  <a:lnTo>
                    <a:pt x="2914" y="26"/>
                  </a:lnTo>
                  <a:lnTo>
                    <a:pt x="2915" y="24"/>
                  </a:lnTo>
                  <a:lnTo>
                    <a:pt x="2916" y="21"/>
                  </a:lnTo>
                  <a:lnTo>
                    <a:pt x="2919" y="18"/>
                  </a:lnTo>
                  <a:lnTo>
                    <a:pt x="2920" y="16"/>
                  </a:lnTo>
                  <a:lnTo>
                    <a:pt x="2923" y="14"/>
                  </a:lnTo>
                  <a:lnTo>
                    <a:pt x="2924" y="11"/>
                  </a:lnTo>
                  <a:lnTo>
                    <a:pt x="2925" y="9"/>
                  </a:lnTo>
                  <a:lnTo>
                    <a:pt x="2926" y="7"/>
                  </a:lnTo>
                  <a:lnTo>
                    <a:pt x="2928" y="5"/>
                  </a:lnTo>
                  <a:lnTo>
                    <a:pt x="2929" y="4"/>
                  </a:lnTo>
                  <a:lnTo>
                    <a:pt x="2930" y="3"/>
                  </a:lnTo>
                  <a:lnTo>
                    <a:pt x="2931" y="5"/>
                  </a:lnTo>
                  <a:lnTo>
                    <a:pt x="2933" y="5"/>
                  </a:lnTo>
                  <a:lnTo>
                    <a:pt x="2934" y="5"/>
                  </a:lnTo>
                  <a:lnTo>
                    <a:pt x="2935" y="5"/>
                  </a:lnTo>
                  <a:lnTo>
                    <a:pt x="2936" y="4"/>
                  </a:lnTo>
                  <a:lnTo>
                    <a:pt x="2938" y="3"/>
                  </a:lnTo>
                  <a:lnTo>
                    <a:pt x="2939" y="2"/>
                  </a:lnTo>
                  <a:lnTo>
                    <a:pt x="2940" y="0"/>
                  </a:lnTo>
                  <a:close/>
                </a:path>
              </a:pathLst>
            </a:custGeom>
            <a:grpFill/>
            <a:ln w="0">
              <a:solidFill>
                <a:schemeClr val="bg1">
                  <a:lumMod val="95000"/>
                </a:schemeClr>
              </a:solidFill>
              <a:prstDash val="solid"/>
              <a:round/>
            </a:ln>
          </p:spPr>
          <p:txBody>
            <a:bodyPr vert="horz" wrap="square" lIns="91427" tIns="45713" rIns="91427" bIns="45713" numCol="1" anchor="t" anchorCtr="0" compatLnSpc="1"/>
            <a:lstStyle/>
            <a:p>
              <a:pPr defTabSz="932815"/>
              <a:endParaRPr lang="en-GB" dirty="0">
                <a:solidFill>
                  <a:srgbClr val="505050"/>
                </a:solidFill>
                <a:cs typeface="+mn-ea"/>
                <a:sym typeface="+mn-lt"/>
              </a:endParaRPr>
            </a:p>
          </p:txBody>
        </p:sp>
        <p:sp>
          <p:nvSpPr>
            <p:cNvPr id="25" name="Freeform 8"/>
            <p:cNvSpPr>
              <a:spLocks noEditPoints="1"/>
            </p:cNvSpPr>
            <p:nvPr/>
          </p:nvSpPr>
          <p:spPr bwMode="auto">
            <a:xfrm>
              <a:off x="5028" y="283"/>
              <a:ext cx="1117" cy="464"/>
            </a:xfrm>
            <a:custGeom>
              <a:avLst/>
              <a:gdLst>
                <a:gd name="T0" fmla="*/ 3296 w 3352"/>
                <a:gd name="T1" fmla="*/ 290 h 1393"/>
                <a:gd name="T2" fmla="*/ 3275 w 3352"/>
                <a:gd name="T3" fmla="*/ 336 h 1393"/>
                <a:gd name="T4" fmla="*/ 3278 w 3352"/>
                <a:gd name="T5" fmla="*/ 405 h 1393"/>
                <a:gd name="T6" fmla="*/ 3286 w 3352"/>
                <a:gd name="T7" fmla="*/ 473 h 1393"/>
                <a:gd name="T8" fmla="*/ 3260 w 3352"/>
                <a:gd name="T9" fmla="*/ 408 h 1393"/>
                <a:gd name="T10" fmla="*/ 3256 w 3352"/>
                <a:gd name="T11" fmla="*/ 342 h 1393"/>
                <a:gd name="T12" fmla="*/ 3269 w 3352"/>
                <a:gd name="T13" fmla="*/ 279 h 1393"/>
                <a:gd name="T14" fmla="*/ 3283 w 3352"/>
                <a:gd name="T15" fmla="*/ 241 h 1393"/>
                <a:gd name="T16" fmla="*/ 3352 w 3352"/>
                <a:gd name="T17" fmla="*/ 107 h 1393"/>
                <a:gd name="T18" fmla="*/ 1236 w 3352"/>
                <a:gd name="T19" fmla="*/ 159 h 1393"/>
                <a:gd name="T20" fmla="*/ 1257 w 3352"/>
                <a:gd name="T21" fmla="*/ 200 h 1393"/>
                <a:gd name="T22" fmla="*/ 1311 w 3352"/>
                <a:gd name="T23" fmla="*/ 292 h 1393"/>
                <a:gd name="T24" fmla="*/ 1377 w 3352"/>
                <a:gd name="T25" fmla="*/ 221 h 1393"/>
                <a:gd name="T26" fmla="*/ 1470 w 3352"/>
                <a:gd name="T27" fmla="*/ 203 h 1393"/>
                <a:gd name="T28" fmla="*/ 1455 w 3352"/>
                <a:gd name="T29" fmla="*/ 261 h 1393"/>
                <a:gd name="T30" fmla="*/ 1387 w 3352"/>
                <a:gd name="T31" fmla="*/ 349 h 1393"/>
                <a:gd name="T32" fmla="*/ 1261 w 3352"/>
                <a:gd name="T33" fmla="*/ 395 h 1393"/>
                <a:gd name="T34" fmla="*/ 1253 w 3352"/>
                <a:gd name="T35" fmla="*/ 514 h 1393"/>
                <a:gd name="T36" fmla="*/ 1147 w 3352"/>
                <a:gd name="T37" fmla="*/ 673 h 1393"/>
                <a:gd name="T38" fmla="*/ 1293 w 3352"/>
                <a:gd name="T39" fmla="*/ 836 h 1393"/>
                <a:gd name="T40" fmla="*/ 1463 w 3352"/>
                <a:gd name="T41" fmla="*/ 1012 h 1393"/>
                <a:gd name="T42" fmla="*/ 1536 w 3352"/>
                <a:gd name="T43" fmla="*/ 1048 h 1393"/>
                <a:gd name="T44" fmla="*/ 1573 w 3352"/>
                <a:gd name="T45" fmla="*/ 782 h 1393"/>
                <a:gd name="T46" fmla="*/ 1557 w 3352"/>
                <a:gd name="T47" fmla="*/ 626 h 1393"/>
                <a:gd name="T48" fmla="*/ 1674 w 3352"/>
                <a:gd name="T49" fmla="*/ 581 h 1393"/>
                <a:gd name="T50" fmla="*/ 1766 w 3352"/>
                <a:gd name="T51" fmla="*/ 688 h 1393"/>
                <a:gd name="T52" fmla="*/ 1851 w 3352"/>
                <a:gd name="T53" fmla="*/ 750 h 1393"/>
                <a:gd name="T54" fmla="*/ 1950 w 3352"/>
                <a:gd name="T55" fmla="*/ 812 h 1393"/>
                <a:gd name="T56" fmla="*/ 2049 w 3352"/>
                <a:gd name="T57" fmla="*/ 946 h 1393"/>
                <a:gd name="T58" fmla="*/ 1763 w 3352"/>
                <a:gd name="T59" fmla="*/ 1349 h 1393"/>
                <a:gd name="T60" fmla="*/ 1563 w 3352"/>
                <a:gd name="T61" fmla="*/ 1343 h 1393"/>
                <a:gd name="T62" fmla="*/ 1352 w 3352"/>
                <a:gd name="T63" fmla="*/ 1254 h 1393"/>
                <a:gd name="T64" fmla="*/ 1334 w 3352"/>
                <a:gd name="T65" fmla="*/ 1188 h 1393"/>
                <a:gd name="T66" fmla="*/ 363 w 3352"/>
                <a:gd name="T67" fmla="*/ 685 h 1393"/>
                <a:gd name="T68" fmla="*/ 25 w 3352"/>
                <a:gd name="T69" fmla="*/ 541 h 1393"/>
                <a:gd name="T70" fmla="*/ 66 w 3352"/>
                <a:gd name="T71" fmla="*/ 517 h 1393"/>
                <a:gd name="T72" fmla="*/ 37 w 3352"/>
                <a:gd name="T73" fmla="*/ 435 h 1393"/>
                <a:gd name="T74" fmla="*/ 123 w 3352"/>
                <a:gd name="T75" fmla="*/ 322 h 1393"/>
                <a:gd name="T76" fmla="*/ 172 w 3352"/>
                <a:gd name="T77" fmla="*/ 296 h 1393"/>
                <a:gd name="T78" fmla="*/ 213 w 3352"/>
                <a:gd name="T79" fmla="*/ 320 h 1393"/>
                <a:gd name="T80" fmla="*/ 350 w 3352"/>
                <a:gd name="T81" fmla="*/ 322 h 1393"/>
                <a:gd name="T82" fmla="*/ 436 w 3352"/>
                <a:gd name="T83" fmla="*/ 300 h 1393"/>
                <a:gd name="T84" fmla="*/ 500 w 3352"/>
                <a:gd name="T85" fmla="*/ 267 h 1393"/>
                <a:gd name="T86" fmla="*/ 577 w 3352"/>
                <a:gd name="T87" fmla="*/ 244 h 1393"/>
                <a:gd name="T88" fmla="*/ 667 w 3352"/>
                <a:gd name="T89" fmla="*/ 261 h 1393"/>
                <a:gd name="T90" fmla="*/ 757 w 3352"/>
                <a:gd name="T91" fmla="*/ 332 h 1393"/>
                <a:gd name="T92" fmla="*/ 923 w 3352"/>
                <a:gd name="T93" fmla="*/ 281 h 1393"/>
                <a:gd name="T94" fmla="*/ 1069 w 3352"/>
                <a:gd name="T95" fmla="*/ 300 h 1393"/>
                <a:gd name="T96" fmla="*/ 1101 w 3352"/>
                <a:gd name="T97" fmla="*/ 183 h 1393"/>
                <a:gd name="T98" fmla="*/ 1132 w 3352"/>
                <a:gd name="T99" fmla="*/ 297 h 1393"/>
                <a:gd name="T100" fmla="*/ 1187 w 3352"/>
                <a:gd name="T101" fmla="*/ 211 h 1393"/>
                <a:gd name="T102" fmla="*/ 1156 w 3352"/>
                <a:gd name="T103" fmla="*/ 87 h 1393"/>
                <a:gd name="T104" fmla="*/ 964 w 3352"/>
                <a:gd name="T105" fmla="*/ 77 h 1393"/>
                <a:gd name="T106" fmla="*/ 1022 w 3352"/>
                <a:gd name="T107" fmla="*/ 209 h 1393"/>
                <a:gd name="T108" fmla="*/ 944 w 3352"/>
                <a:gd name="T109" fmla="*/ 252 h 1393"/>
                <a:gd name="T110" fmla="*/ 828 w 3352"/>
                <a:gd name="T111" fmla="*/ 289 h 1393"/>
                <a:gd name="T112" fmla="*/ 806 w 3352"/>
                <a:gd name="T113" fmla="*/ 204 h 1393"/>
                <a:gd name="T114" fmla="*/ 740 w 3352"/>
                <a:gd name="T115" fmla="*/ 153 h 1393"/>
                <a:gd name="T116" fmla="*/ 735 w 3352"/>
                <a:gd name="T117" fmla="*/ 85 h 1393"/>
                <a:gd name="T118" fmla="*/ 835 w 3352"/>
                <a:gd name="T119" fmla="*/ 60 h 1393"/>
                <a:gd name="T120" fmla="*/ 878 w 3352"/>
                <a:gd name="T121" fmla="*/ 48 h 1393"/>
                <a:gd name="T122" fmla="*/ 924 w 3352"/>
                <a:gd name="T123" fmla="*/ 31 h 1393"/>
                <a:gd name="T124" fmla="*/ 947 w 3352"/>
                <a:gd name="T125" fmla="*/ 4 h 1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52" h="1393">
                  <a:moveTo>
                    <a:pt x="3317" y="220"/>
                  </a:moveTo>
                  <a:lnTo>
                    <a:pt x="3319" y="221"/>
                  </a:lnTo>
                  <a:lnTo>
                    <a:pt x="3322" y="224"/>
                  </a:lnTo>
                  <a:lnTo>
                    <a:pt x="3326" y="226"/>
                  </a:lnTo>
                  <a:lnTo>
                    <a:pt x="3327" y="230"/>
                  </a:lnTo>
                  <a:lnTo>
                    <a:pt x="3327" y="234"/>
                  </a:lnTo>
                  <a:lnTo>
                    <a:pt x="3330" y="240"/>
                  </a:lnTo>
                  <a:lnTo>
                    <a:pt x="3330" y="245"/>
                  </a:lnTo>
                  <a:lnTo>
                    <a:pt x="3331" y="249"/>
                  </a:lnTo>
                  <a:lnTo>
                    <a:pt x="3331" y="252"/>
                  </a:lnTo>
                  <a:lnTo>
                    <a:pt x="3329" y="257"/>
                  </a:lnTo>
                  <a:lnTo>
                    <a:pt x="3329" y="260"/>
                  </a:lnTo>
                  <a:lnTo>
                    <a:pt x="3327" y="262"/>
                  </a:lnTo>
                  <a:lnTo>
                    <a:pt x="3326" y="265"/>
                  </a:lnTo>
                  <a:lnTo>
                    <a:pt x="3325" y="266"/>
                  </a:lnTo>
                  <a:lnTo>
                    <a:pt x="3322" y="267"/>
                  </a:lnTo>
                  <a:lnTo>
                    <a:pt x="3321" y="267"/>
                  </a:lnTo>
                  <a:lnTo>
                    <a:pt x="3320" y="266"/>
                  </a:lnTo>
                  <a:lnTo>
                    <a:pt x="3319" y="266"/>
                  </a:lnTo>
                  <a:lnTo>
                    <a:pt x="3317" y="266"/>
                  </a:lnTo>
                  <a:lnTo>
                    <a:pt x="3316" y="266"/>
                  </a:lnTo>
                  <a:lnTo>
                    <a:pt x="3315" y="267"/>
                  </a:lnTo>
                  <a:lnTo>
                    <a:pt x="3314" y="269"/>
                  </a:lnTo>
                  <a:lnTo>
                    <a:pt x="3312" y="271"/>
                  </a:lnTo>
                  <a:lnTo>
                    <a:pt x="3311" y="274"/>
                  </a:lnTo>
                  <a:lnTo>
                    <a:pt x="3310" y="276"/>
                  </a:lnTo>
                  <a:lnTo>
                    <a:pt x="3307" y="276"/>
                  </a:lnTo>
                  <a:lnTo>
                    <a:pt x="3306" y="276"/>
                  </a:lnTo>
                  <a:lnTo>
                    <a:pt x="3306" y="277"/>
                  </a:lnTo>
                  <a:lnTo>
                    <a:pt x="3305" y="279"/>
                  </a:lnTo>
                  <a:lnTo>
                    <a:pt x="3304" y="281"/>
                  </a:lnTo>
                  <a:lnTo>
                    <a:pt x="3304" y="282"/>
                  </a:lnTo>
                  <a:lnTo>
                    <a:pt x="3302" y="285"/>
                  </a:lnTo>
                  <a:lnTo>
                    <a:pt x="3301" y="287"/>
                  </a:lnTo>
                  <a:lnTo>
                    <a:pt x="3299" y="289"/>
                  </a:lnTo>
                  <a:lnTo>
                    <a:pt x="3296" y="290"/>
                  </a:lnTo>
                  <a:lnTo>
                    <a:pt x="3296" y="301"/>
                  </a:lnTo>
                  <a:lnTo>
                    <a:pt x="3296" y="302"/>
                  </a:lnTo>
                  <a:lnTo>
                    <a:pt x="3295" y="303"/>
                  </a:lnTo>
                  <a:lnTo>
                    <a:pt x="3293" y="305"/>
                  </a:lnTo>
                  <a:lnTo>
                    <a:pt x="3290" y="306"/>
                  </a:lnTo>
                  <a:lnTo>
                    <a:pt x="3290" y="313"/>
                  </a:lnTo>
                  <a:lnTo>
                    <a:pt x="3290" y="317"/>
                  </a:lnTo>
                  <a:lnTo>
                    <a:pt x="3290" y="318"/>
                  </a:lnTo>
                  <a:lnTo>
                    <a:pt x="3290" y="317"/>
                  </a:lnTo>
                  <a:lnTo>
                    <a:pt x="3288" y="316"/>
                  </a:lnTo>
                  <a:lnTo>
                    <a:pt x="3286" y="316"/>
                  </a:lnTo>
                  <a:lnTo>
                    <a:pt x="3285" y="317"/>
                  </a:lnTo>
                  <a:lnTo>
                    <a:pt x="3285" y="318"/>
                  </a:lnTo>
                  <a:lnTo>
                    <a:pt x="3285" y="321"/>
                  </a:lnTo>
                  <a:lnTo>
                    <a:pt x="3286" y="323"/>
                  </a:lnTo>
                  <a:lnTo>
                    <a:pt x="3286" y="325"/>
                  </a:lnTo>
                  <a:lnTo>
                    <a:pt x="3285" y="327"/>
                  </a:lnTo>
                  <a:lnTo>
                    <a:pt x="3285" y="327"/>
                  </a:lnTo>
                  <a:lnTo>
                    <a:pt x="3284" y="327"/>
                  </a:lnTo>
                  <a:lnTo>
                    <a:pt x="3284" y="327"/>
                  </a:lnTo>
                  <a:lnTo>
                    <a:pt x="3284" y="328"/>
                  </a:lnTo>
                  <a:lnTo>
                    <a:pt x="3285" y="330"/>
                  </a:lnTo>
                  <a:lnTo>
                    <a:pt x="3285" y="332"/>
                  </a:lnTo>
                  <a:lnTo>
                    <a:pt x="3285" y="335"/>
                  </a:lnTo>
                  <a:lnTo>
                    <a:pt x="3285" y="337"/>
                  </a:lnTo>
                  <a:lnTo>
                    <a:pt x="3285" y="339"/>
                  </a:lnTo>
                  <a:lnTo>
                    <a:pt x="3285" y="339"/>
                  </a:lnTo>
                  <a:lnTo>
                    <a:pt x="3283" y="338"/>
                  </a:lnTo>
                  <a:lnTo>
                    <a:pt x="3280" y="335"/>
                  </a:lnTo>
                  <a:lnTo>
                    <a:pt x="3279" y="333"/>
                  </a:lnTo>
                  <a:lnTo>
                    <a:pt x="3276" y="332"/>
                  </a:lnTo>
                  <a:lnTo>
                    <a:pt x="3275" y="331"/>
                  </a:lnTo>
                  <a:lnTo>
                    <a:pt x="3274" y="332"/>
                  </a:lnTo>
                  <a:lnTo>
                    <a:pt x="3274" y="333"/>
                  </a:lnTo>
                  <a:lnTo>
                    <a:pt x="3274" y="335"/>
                  </a:lnTo>
                  <a:lnTo>
                    <a:pt x="3275" y="336"/>
                  </a:lnTo>
                  <a:lnTo>
                    <a:pt x="3276" y="337"/>
                  </a:lnTo>
                  <a:lnTo>
                    <a:pt x="3278" y="338"/>
                  </a:lnTo>
                  <a:lnTo>
                    <a:pt x="3279" y="341"/>
                  </a:lnTo>
                  <a:lnTo>
                    <a:pt x="3280" y="343"/>
                  </a:lnTo>
                  <a:lnTo>
                    <a:pt x="3281" y="344"/>
                  </a:lnTo>
                  <a:lnTo>
                    <a:pt x="3281" y="347"/>
                  </a:lnTo>
                  <a:lnTo>
                    <a:pt x="3281" y="347"/>
                  </a:lnTo>
                  <a:lnTo>
                    <a:pt x="3279" y="348"/>
                  </a:lnTo>
                  <a:lnTo>
                    <a:pt x="3283" y="356"/>
                  </a:lnTo>
                  <a:lnTo>
                    <a:pt x="3281" y="357"/>
                  </a:lnTo>
                  <a:lnTo>
                    <a:pt x="3281" y="357"/>
                  </a:lnTo>
                  <a:lnTo>
                    <a:pt x="3280" y="356"/>
                  </a:lnTo>
                  <a:lnTo>
                    <a:pt x="3279" y="354"/>
                  </a:lnTo>
                  <a:lnTo>
                    <a:pt x="3279" y="353"/>
                  </a:lnTo>
                  <a:lnTo>
                    <a:pt x="3278" y="354"/>
                  </a:lnTo>
                  <a:lnTo>
                    <a:pt x="3278" y="356"/>
                  </a:lnTo>
                  <a:lnTo>
                    <a:pt x="3278" y="357"/>
                  </a:lnTo>
                  <a:lnTo>
                    <a:pt x="3278" y="358"/>
                  </a:lnTo>
                  <a:lnTo>
                    <a:pt x="3279" y="358"/>
                  </a:lnTo>
                  <a:lnTo>
                    <a:pt x="3280" y="361"/>
                  </a:lnTo>
                  <a:lnTo>
                    <a:pt x="3281" y="364"/>
                  </a:lnTo>
                  <a:lnTo>
                    <a:pt x="3283" y="367"/>
                  </a:lnTo>
                  <a:lnTo>
                    <a:pt x="3279" y="367"/>
                  </a:lnTo>
                  <a:lnTo>
                    <a:pt x="3279" y="369"/>
                  </a:lnTo>
                  <a:lnTo>
                    <a:pt x="3280" y="372"/>
                  </a:lnTo>
                  <a:lnTo>
                    <a:pt x="3280" y="373"/>
                  </a:lnTo>
                  <a:lnTo>
                    <a:pt x="3280" y="374"/>
                  </a:lnTo>
                  <a:lnTo>
                    <a:pt x="3279" y="374"/>
                  </a:lnTo>
                  <a:lnTo>
                    <a:pt x="3279" y="376"/>
                  </a:lnTo>
                  <a:lnTo>
                    <a:pt x="3278" y="377"/>
                  </a:lnTo>
                  <a:lnTo>
                    <a:pt x="3278" y="381"/>
                  </a:lnTo>
                  <a:lnTo>
                    <a:pt x="3279" y="383"/>
                  </a:lnTo>
                  <a:lnTo>
                    <a:pt x="3279" y="387"/>
                  </a:lnTo>
                  <a:lnTo>
                    <a:pt x="3279" y="390"/>
                  </a:lnTo>
                  <a:lnTo>
                    <a:pt x="3279" y="393"/>
                  </a:lnTo>
                  <a:lnTo>
                    <a:pt x="3278" y="405"/>
                  </a:lnTo>
                  <a:lnTo>
                    <a:pt x="3279" y="419"/>
                  </a:lnTo>
                  <a:lnTo>
                    <a:pt x="3284" y="434"/>
                  </a:lnTo>
                  <a:lnTo>
                    <a:pt x="3288" y="449"/>
                  </a:lnTo>
                  <a:lnTo>
                    <a:pt x="3290" y="450"/>
                  </a:lnTo>
                  <a:lnTo>
                    <a:pt x="3291" y="453"/>
                  </a:lnTo>
                  <a:lnTo>
                    <a:pt x="3293" y="455"/>
                  </a:lnTo>
                  <a:lnTo>
                    <a:pt x="3294" y="459"/>
                  </a:lnTo>
                  <a:lnTo>
                    <a:pt x="3295" y="461"/>
                  </a:lnTo>
                  <a:lnTo>
                    <a:pt x="3296" y="464"/>
                  </a:lnTo>
                  <a:lnTo>
                    <a:pt x="3296" y="465"/>
                  </a:lnTo>
                  <a:lnTo>
                    <a:pt x="3297" y="465"/>
                  </a:lnTo>
                  <a:lnTo>
                    <a:pt x="3299" y="468"/>
                  </a:lnTo>
                  <a:lnTo>
                    <a:pt x="3300" y="469"/>
                  </a:lnTo>
                  <a:lnTo>
                    <a:pt x="3301" y="471"/>
                  </a:lnTo>
                  <a:lnTo>
                    <a:pt x="3302" y="474"/>
                  </a:lnTo>
                  <a:lnTo>
                    <a:pt x="3304" y="476"/>
                  </a:lnTo>
                  <a:lnTo>
                    <a:pt x="3305" y="479"/>
                  </a:lnTo>
                  <a:lnTo>
                    <a:pt x="3305" y="480"/>
                  </a:lnTo>
                  <a:lnTo>
                    <a:pt x="3304" y="481"/>
                  </a:lnTo>
                  <a:lnTo>
                    <a:pt x="3301" y="480"/>
                  </a:lnTo>
                  <a:lnTo>
                    <a:pt x="3300" y="479"/>
                  </a:lnTo>
                  <a:lnTo>
                    <a:pt x="3300" y="476"/>
                  </a:lnTo>
                  <a:lnTo>
                    <a:pt x="3299" y="475"/>
                  </a:lnTo>
                  <a:lnTo>
                    <a:pt x="3297" y="474"/>
                  </a:lnTo>
                  <a:lnTo>
                    <a:pt x="3295" y="474"/>
                  </a:lnTo>
                  <a:lnTo>
                    <a:pt x="3294" y="476"/>
                  </a:lnTo>
                  <a:lnTo>
                    <a:pt x="3294" y="478"/>
                  </a:lnTo>
                  <a:lnTo>
                    <a:pt x="3294" y="478"/>
                  </a:lnTo>
                  <a:lnTo>
                    <a:pt x="3293" y="479"/>
                  </a:lnTo>
                  <a:lnTo>
                    <a:pt x="3291" y="479"/>
                  </a:lnTo>
                  <a:lnTo>
                    <a:pt x="3291" y="479"/>
                  </a:lnTo>
                  <a:lnTo>
                    <a:pt x="3290" y="478"/>
                  </a:lnTo>
                  <a:lnTo>
                    <a:pt x="3289" y="475"/>
                  </a:lnTo>
                  <a:lnTo>
                    <a:pt x="3289" y="474"/>
                  </a:lnTo>
                  <a:lnTo>
                    <a:pt x="3288" y="473"/>
                  </a:lnTo>
                  <a:lnTo>
                    <a:pt x="3286" y="473"/>
                  </a:lnTo>
                  <a:lnTo>
                    <a:pt x="3285" y="473"/>
                  </a:lnTo>
                  <a:lnTo>
                    <a:pt x="3283" y="471"/>
                  </a:lnTo>
                  <a:lnTo>
                    <a:pt x="3281" y="470"/>
                  </a:lnTo>
                  <a:lnTo>
                    <a:pt x="3280" y="469"/>
                  </a:lnTo>
                  <a:lnTo>
                    <a:pt x="3279" y="468"/>
                  </a:lnTo>
                  <a:lnTo>
                    <a:pt x="3278" y="464"/>
                  </a:lnTo>
                  <a:lnTo>
                    <a:pt x="3278" y="461"/>
                  </a:lnTo>
                  <a:lnTo>
                    <a:pt x="3279" y="460"/>
                  </a:lnTo>
                  <a:lnTo>
                    <a:pt x="3279" y="458"/>
                  </a:lnTo>
                  <a:lnTo>
                    <a:pt x="3279" y="456"/>
                  </a:lnTo>
                  <a:lnTo>
                    <a:pt x="3279" y="455"/>
                  </a:lnTo>
                  <a:lnTo>
                    <a:pt x="3278" y="453"/>
                  </a:lnTo>
                  <a:lnTo>
                    <a:pt x="3276" y="449"/>
                  </a:lnTo>
                  <a:lnTo>
                    <a:pt x="3275" y="446"/>
                  </a:lnTo>
                  <a:lnTo>
                    <a:pt x="3274" y="443"/>
                  </a:lnTo>
                  <a:lnTo>
                    <a:pt x="3271" y="440"/>
                  </a:lnTo>
                  <a:lnTo>
                    <a:pt x="3271" y="439"/>
                  </a:lnTo>
                  <a:lnTo>
                    <a:pt x="3270" y="438"/>
                  </a:lnTo>
                  <a:lnTo>
                    <a:pt x="3269" y="436"/>
                  </a:lnTo>
                  <a:lnTo>
                    <a:pt x="3266" y="436"/>
                  </a:lnTo>
                  <a:lnTo>
                    <a:pt x="3264" y="436"/>
                  </a:lnTo>
                  <a:lnTo>
                    <a:pt x="3263" y="435"/>
                  </a:lnTo>
                  <a:lnTo>
                    <a:pt x="3260" y="434"/>
                  </a:lnTo>
                  <a:lnTo>
                    <a:pt x="3259" y="432"/>
                  </a:lnTo>
                  <a:lnTo>
                    <a:pt x="3256" y="428"/>
                  </a:lnTo>
                  <a:lnTo>
                    <a:pt x="3256" y="425"/>
                  </a:lnTo>
                  <a:lnTo>
                    <a:pt x="3256" y="423"/>
                  </a:lnTo>
                  <a:lnTo>
                    <a:pt x="3255" y="419"/>
                  </a:lnTo>
                  <a:lnTo>
                    <a:pt x="3255" y="417"/>
                  </a:lnTo>
                  <a:lnTo>
                    <a:pt x="3255" y="414"/>
                  </a:lnTo>
                  <a:lnTo>
                    <a:pt x="3255" y="412"/>
                  </a:lnTo>
                  <a:lnTo>
                    <a:pt x="3255" y="412"/>
                  </a:lnTo>
                  <a:lnTo>
                    <a:pt x="3256" y="412"/>
                  </a:lnTo>
                  <a:lnTo>
                    <a:pt x="3258" y="410"/>
                  </a:lnTo>
                  <a:lnTo>
                    <a:pt x="3259" y="409"/>
                  </a:lnTo>
                  <a:lnTo>
                    <a:pt x="3260" y="408"/>
                  </a:lnTo>
                  <a:lnTo>
                    <a:pt x="3260" y="405"/>
                  </a:lnTo>
                  <a:lnTo>
                    <a:pt x="3260" y="403"/>
                  </a:lnTo>
                  <a:lnTo>
                    <a:pt x="3259" y="400"/>
                  </a:lnTo>
                  <a:lnTo>
                    <a:pt x="3259" y="398"/>
                  </a:lnTo>
                  <a:lnTo>
                    <a:pt x="3259" y="390"/>
                  </a:lnTo>
                  <a:lnTo>
                    <a:pt x="3258" y="389"/>
                  </a:lnTo>
                  <a:lnTo>
                    <a:pt x="3256" y="389"/>
                  </a:lnTo>
                  <a:lnTo>
                    <a:pt x="3256" y="388"/>
                  </a:lnTo>
                  <a:lnTo>
                    <a:pt x="3256" y="387"/>
                  </a:lnTo>
                  <a:lnTo>
                    <a:pt x="3256" y="386"/>
                  </a:lnTo>
                  <a:lnTo>
                    <a:pt x="3256" y="383"/>
                  </a:lnTo>
                  <a:lnTo>
                    <a:pt x="3255" y="382"/>
                  </a:lnTo>
                  <a:lnTo>
                    <a:pt x="3255" y="381"/>
                  </a:lnTo>
                  <a:lnTo>
                    <a:pt x="3255" y="378"/>
                  </a:lnTo>
                  <a:lnTo>
                    <a:pt x="3255" y="378"/>
                  </a:lnTo>
                  <a:lnTo>
                    <a:pt x="3256" y="377"/>
                  </a:lnTo>
                  <a:lnTo>
                    <a:pt x="3256" y="378"/>
                  </a:lnTo>
                  <a:lnTo>
                    <a:pt x="3258" y="379"/>
                  </a:lnTo>
                  <a:lnTo>
                    <a:pt x="3259" y="378"/>
                  </a:lnTo>
                  <a:lnTo>
                    <a:pt x="3259" y="377"/>
                  </a:lnTo>
                  <a:lnTo>
                    <a:pt x="3258" y="373"/>
                  </a:lnTo>
                  <a:lnTo>
                    <a:pt x="3258" y="369"/>
                  </a:lnTo>
                  <a:lnTo>
                    <a:pt x="3258" y="366"/>
                  </a:lnTo>
                  <a:lnTo>
                    <a:pt x="3258" y="364"/>
                  </a:lnTo>
                  <a:lnTo>
                    <a:pt x="3259" y="364"/>
                  </a:lnTo>
                  <a:lnTo>
                    <a:pt x="3260" y="363"/>
                  </a:lnTo>
                  <a:lnTo>
                    <a:pt x="3261" y="362"/>
                  </a:lnTo>
                  <a:lnTo>
                    <a:pt x="3261" y="361"/>
                  </a:lnTo>
                  <a:lnTo>
                    <a:pt x="3261" y="358"/>
                  </a:lnTo>
                  <a:lnTo>
                    <a:pt x="3261" y="356"/>
                  </a:lnTo>
                  <a:lnTo>
                    <a:pt x="3261" y="353"/>
                  </a:lnTo>
                  <a:lnTo>
                    <a:pt x="3260" y="351"/>
                  </a:lnTo>
                  <a:lnTo>
                    <a:pt x="3259" y="348"/>
                  </a:lnTo>
                  <a:lnTo>
                    <a:pt x="3258" y="347"/>
                  </a:lnTo>
                  <a:lnTo>
                    <a:pt x="3256" y="344"/>
                  </a:lnTo>
                  <a:lnTo>
                    <a:pt x="3256" y="342"/>
                  </a:lnTo>
                  <a:lnTo>
                    <a:pt x="3258" y="341"/>
                  </a:lnTo>
                  <a:lnTo>
                    <a:pt x="3258" y="338"/>
                  </a:lnTo>
                  <a:lnTo>
                    <a:pt x="3259" y="336"/>
                  </a:lnTo>
                  <a:lnTo>
                    <a:pt x="3259" y="335"/>
                  </a:lnTo>
                  <a:lnTo>
                    <a:pt x="3259" y="322"/>
                  </a:lnTo>
                  <a:lnTo>
                    <a:pt x="3261" y="318"/>
                  </a:lnTo>
                  <a:lnTo>
                    <a:pt x="3261" y="316"/>
                  </a:lnTo>
                  <a:lnTo>
                    <a:pt x="3261" y="313"/>
                  </a:lnTo>
                  <a:lnTo>
                    <a:pt x="3261" y="303"/>
                  </a:lnTo>
                  <a:lnTo>
                    <a:pt x="3261" y="301"/>
                  </a:lnTo>
                  <a:lnTo>
                    <a:pt x="3260" y="301"/>
                  </a:lnTo>
                  <a:lnTo>
                    <a:pt x="3260" y="300"/>
                  </a:lnTo>
                  <a:lnTo>
                    <a:pt x="3259" y="297"/>
                  </a:lnTo>
                  <a:lnTo>
                    <a:pt x="3258" y="296"/>
                  </a:lnTo>
                  <a:lnTo>
                    <a:pt x="3256" y="293"/>
                  </a:lnTo>
                  <a:lnTo>
                    <a:pt x="3256" y="290"/>
                  </a:lnTo>
                  <a:lnTo>
                    <a:pt x="3255" y="287"/>
                  </a:lnTo>
                  <a:lnTo>
                    <a:pt x="3255" y="285"/>
                  </a:lnTo>
                  <a:lnTo>
                    <a:pt x="3255" y="282"/>
                  </a:lnTo>
                  <a:lnTo>
                    <a:pt x="3256" y="282"/>
                  </a:lnTo>
                  <a:lnTo>
                    <a:pt x="3256" y="282"/>
                  </a:lnTo>
                  <a:lnTo>
                    <a:pt x="3258" y="282"/>
                  </a:lnTo>
                  <a:lnTo>
                    <a:pt x="3258" y="284"/>
                  </a:lnTo>
                  <a:lnTo>
                    <a:pt x="3259" y="282"/>
                  </a:lnTo>
                  <a:lnTo>
                    <a:pt x="3259" y="282"/>
                  </a:lnTo>
                  <a:lnTo>
                    <a:pt x="3259" y="281"/>
                  </a:lnTo>
                  <a:lnTo>
                    <a:pt x="3259" y="280"/>
                  </a:lnTo>
                  <a:lnTo>
                    <a:pt x="3260" y="279"/>
                  </a:lnTo>
                  <a:lnTo>
                    <a:pt x="3260" y="277"/>
                  </a:lnTo>
                  <a:lnTo>
                    <a:pt x="3261" y="276"/>
                  </a:lnTo>
                  <a:lnTo>
                    <a:pt x="3264" y="279"/>
                  </a:lnTo>
                  <a:lnTo>
                    <a:pt x="3264" y="280"/>
                  </a:lnTo>
                  <a:lnTo>
                    <a:pt x="3265" y="280"/>
                  </a:lnTo>
                  <a:lnTo>
                    <a:pt x="3266" y="280"/>
                  </a:lnTo>
                  <a:lnTo>
                    <a:pt x="3268" y="280"/>
                  </a:lnTo>
                  <a:lnTo>
                    <a:pt x="3269" y="279"/>
                  </a:lnTo>
                  <a:lnTo>
                    <a:pt x="3268" y="276"/>
                  </a:lnTo>
                  <a:lnTo>
                    <a:pt x="3268" y="274"/>
                  </a:lnTo>
                  <a:lnTo>
                    <a:pt x="3268" y="271"/>
                  </a:lnTo>
                  <a:lnTo>
                    <a:pt x="3266" y="270"/>
                  </a:lnTo>
                  <a:lnTo>
                    <a:pt x="3266" y="267"/>
                  </a:lnTo>
                  <a:lnTo>
                    <a:pt x="3265" y="266"/>
                  </a:lnTo>
                  <a:lnTo>
                    <a:pt x="3266" y="266"/>
                  </a:lnTo>
                  <a:lnTo>
                    <a:pt x="3268" y="266"/>
                  </a:lnTo>
                  <a:lnTo>
                    <a:pt x="3269" y="266"/>
                  </a:lnTo>
                  <a:lnTo>
                    <a:pt x="3270" y="266"/>
                  </a:lnTo>
                  <a:lnTo>
                    <a:pt x="3270" y="265"/>
                  </a:lnTo>
                  <a:lnTo>
                    <a:pt x="3270" y="262"/>
                  </a:lnTo>
                  <a:lnTo>
                    <a:pt x="3270" y="261"/>
                  </a:lnTo>
                  <a:lnTo>
                    <a:pt x="3270" y="259"/>
                  </a:lnTo>
                  <a:lnTo>
                    <a:pt x="3270" y="256"/>
                  </a:lnTo>
                  <a:lnTo>
                    <a:pt x="3270" y="255"/>
                  </a:lnTo>
                  <a:lnTo>
                    <a:pt x="3273" y="255"/>
                  </a:lnTo>
                  <a:lnTo>
                    <a:pt x="3274" y="254"/>
                  </a:lnTo>
                  <a:lnTo>
                    <a:pt x="3275" y="254"/>
                  </a:lnTo>
                  <a:lnTo>
                    <a:pt x="3276" y="254"/>
                  </a:lnTo>
                  <a:lnTo>
                    <a:pt x="3276" y="252"/>
                  </a:lnTo>
                  <a:lnTo>
                    <a:pt x="3276" y="247"/>
                  </a:lnTo>
                  <a:lnTo>
                    <a:pt x="3278" y="247"/>
                  </a:lnTo>
                  <a:lnTo>
                    <a:pt x="3279" y="249"/>
                  </a:lnTo>
                  <a:lnTo>
                    <a:pt x="3279" y="250"/>
                  </a:lnTo>
                  <a:lnTo>
                    <a:pt x="3280" y="251"/>
                  </a:lnTo>
                  <a:lnTo>
                    <a:pt x="3281" y="252"/>
                  </a:lnTo>
                  <a:lnTo>
                    <a:pt x="3281" y="252"/>
                  </a:lnTo>
                  <a:lnTo>
                    <a:pt x="3281" y="252"/>
                  </a:lnTo>
                  <a:lnTo>
                    <a:pt x="3283" y="250"/>
                  </a:lnTo>
                  <a:lnTo>
                    <a:pt x="3281" y="247"/>
                  </a:lnTo>
                  <a:lnTo>
                    <a:pt x="3281" y="246"/>
                  </a:lnTo>
                  <a:lnTo>
                    <a:pt x="3281" y="244"/>
                  </a:lnTo>
                  <a:lnTo>
                    <a:pt x="3281" y="242"/>
                  </a:lnTo>
                  <a:lnTo>
                    <a:pt x="3281" y="241"/>
                  </a:lnTo>
                  <a:lnTo>
                    <a:pt x="3283" y="241"/>
                  </a:lnTo>
                  <a:lnTo>
                    <a:pt x="3285" y="242"/>
                  </a:lnTo>
                  <a:lnTo>
                    <a:pt x="3286" y="242"/>
                  </a:lnTo>
                  <a:lnTo>
                    <a:pt x="3288" y="244"/>
                  </a:lnTo>
                  <a:lnTo>
                    <a:pt x="3289" y="245"/>
                  </a:lnTo>
                  <a:lnTo>
                    <a:pt x="3290" y="247"/>
                  </a:lnTo>
                  <a:lnTo>
                    <a:pt x="3293" y="247"/>
                  </a:lnTo>
                  <a:lnTo>
                    <a:pt x="3293" y="246"/>
                  </a:lnTo>
                  <a:lnTo>
                    <a:pt x="3294" y="245"/>
                  </a:lnTo>
                  <a:lnTo>
                    <a:pt x="3294" y="245"/>
                  </a:lnTo>
                  <a:lnTo>
                    <a:pt x="3295" y="245"/>
                  </a:lnTo>
                  <a:lnTo>
                    <a:pt x="3297" y="246"/>
                  </a:lnTo>
                  <a:lnTo>
                    <a:pt x="3300" y="246"/>
                  </a:lnTo>
                  <a:lnTo>
                    <a:pt x="3302" y="245"/>
                  </a:lnTo>
                  <a:lnTo>
                    <a:pt x="3305" y="242"/>
                  </a:lnTo>
                  <a:lnTo>
                    <a:pt x="3306" y="241"/>
                  </a:lnTo>
                  <a:lnTo>
                    <a:pt x="3307" y="240"/>
                  </a:lnTo>
                  <a:lnTo>
                    <a:pt x="3309" y="239"/>
                  </a:lnTo>
                  <a:lnTo>
                    <a:pt x="3309" y="238"/>
                  </a:lnTo>
                  <a:lnTo>
                    <a:pt x="3309" y="236"/>
                  </a:lnTo>
                  <a:lnTo>
                    <a:pt x="3307" y="234"/>
                  </a:lnTo>
                  <a:lnTo>
                    <a:pt x="3307" y="230"/>
                  </a:lnTo>
                  <a:lnTo>
                    <a:pt x="3309" y="226"/>
                  </a:lnTo>
                  <a:lnTo>
                    <a:pt x="3311" y="224"/>
                  </a:lnTo>
                  <a:lnTo>
                    <a:pt x="3312" y="223"/>
                  </a:lnTo>
                  <a:lnTo>
                    <a:pt x="3314" y="221"/>
                  </a:lnTo>
                  <a:lnTo>
                    <a:pt x="3316" y="221"/>
                  </a:lnTo>
                  <a:lnTo>
                    <a:pt x="3317" y="220"/>
                  </a:lnTo>
                  <a:close/>
                  <a:moveTo>
                    <a:pt x="3342" y="98"/>
                  </a:moveTo>
                  <a:lnTo>
                    <a:pt x="3345" y="99"/>
                  </a:lnTo>
                  <a:lnTo>
                    <a:pt x="3346" y="99"/>
                  </a:lnTo>
                  <a:lnTo>
                    <a:pt x="3349" y="101"/>
                  </a:lnTo>
                  <a:lnTo>
                    <a:pt x="3350" y="102"/>
                  </a:lnTo>
                  <a:lnTo>
                    <a:pt x="3350" y="104"/>
                  </a:lnTo>
                  <a:lnTo>
                    <a:pt x="3351" y="104"/>
                  </a:lnTo>
                  <a:lnTo>
                    <a:pt x="3352" y="106"/>
                  </a:lnTo>
                  <a:lnTo>
                    <a:pt x="3352" y="107"/>
                  </a:lnTo>
                  <a:lnTo>
                    <a:pt x="3351" y="107"/>
                  </a:lnTo>
                  <a:lnTo>
                    <a:pt x="3350" y="106"/>
                  </a:lnTo>
                  <a:lnTo>
                    <a:pt x="3347" y="104"/>
                  </a:lnTo>
                  <a:lnTo>
                    <a:pt x="3346" y="103"/>
                  </a:lnTo>
                  <a:lnTo>
                    <a:pt x="3345" y="101"/>
                  </a:lnTo>
                  <a:lnTo>
                    <a:pt x="3342" y="99"/>
                  </a:lnTo>
                  <a:lnTo>
                    <a:pt x="3342" y="98"/>
                  </a:lnTo>
                  <a:lnTo>
                    <a:pt x="3342" y="98"/>
                  </a:lnTo>
                  <a:close/>
                  <a:moveTo>
                    <a:pt x="1171" y="67"/>
                  </a:moveTo>
                  <a:lnTo>
                    <a:pt x="1174" y="68"/>
                  </a:lnTo>
                  <a:lnTo>
                    <a:pt x="1176" y="70"/>
                  </a:lnTo>
                  <a:lnTo>
                    <a:pt x="1177" y="71"/>
                  </a:lnTo>
                  <a:lnTo>
                    <a:pt x="1177" y="72"/>
                  </a:lnTo>
                  <a:lnTo>
                    <a:pt x="1177" y="73"/>
                  </a:lnTo>
                  <a:lnTo>
                    <a:pt x="1179" y="75"/>
                  </a:lnTo>
                  <a:lnTo>
                    <a:pt x="1180" y="76"/>
                  </a:lnTo>
                  <a:lnTo>
                    <a:pt x="1181" y="77"/>
                  </a:lnTo>
                  <a:lnTo>
                    <a:pt x="1183" y="77"/>
                  </a:lnTo>
                  <a:lnTo>
                    <a:pt x="1193" y="77"/>
                  </a:lnTo>
                  <a:lnTo>
                    <a:pt x="1200" y="80"/>
                  </a:lnTo>
                  <a:lnTo>
                    <a:pt x="1202" y="85"/>
                  </a:lnTo>
                  <a:lnTo>
                    <a:pt x="1205" y="93"/>
                  </a:lnTo>
                  <a:lnTo>
                    <a:pt x="1206" y="99"/>
                  </a:lnTo>
                  <a:lnTo>
                    <a:pt x="1211" y="106"/>
                  </a:lnTo>
                  <a:lnTo>
                    <a:pt x="1215" y="111"/>
                  </a:lnTo>
                  <a:lnTo>
                    <a:pt x="1218" y="117"/>
                  </a:lnTo>
                  <a:lnTo>
                    <a:pt x="1218" y="123"/>
                  </a:lnTo>
                  <a:lnTo>
                    <a:pt x="1220" y="131"/>
                  </a:lnTo>
                  <a:lnTo>
                    <a:pt x="1226" y="138"/>
                  </a:lnTo>
                  <a:lnTo>
                    <a:pt x="1228" y="139"/>
                  </a:lnTo>
                  <a:lnTo>
                    <a:pt x="1231" y="143"/>
                  </a:lnTo>
                  <a:lnTo>
                    <a:pt x="1233" y="147"/>
                  </a:lnTo>
                  <a:lnTo>
                    <a:pt x="1236" y="150"/>
                  </a:lnTo>
                  <a:lnTo>
                    <a:pt x="1237" y="154"/>
                  </a:lnTo>
                  <a:lnTo>
                    <a:pt x="1237" y="157"/>
                  </a:lnTo>
                  <a:lnTo>
                    <a:pt x="1236" y="159"/>
                  </a:lnTo>
                  <a:lnTo>
                    <a:pt x="1235" y="160"/>
                  </a:lnTo>
                  <a:lnTo>
                    <a:pt x="1233" y="160"/>
                  </a:lnTo>
                  <a:lnTo>
                    <a:pt x="1231" y="160"/>
                  </a:lnTo>
                  <a:lnTo>
                    <a:pt x="1228" y="160"/>
                  </a:lnTo>
                  <a:lnTo>
                    <a:pt x="1226" y="160"/>
                  </a:lnTo>
                  <a:lnTo>
                    <a:pt x="1222" y="160"/>
                  </a:lnTo>
                  <a:lnTo>
                    <a:pt x="1220" y="160"/>
                  </a:lnTo>
                  <a:lnTo>
                    <a:pt x="1218" y="160"/>
                  </a:lnTo>
                  <a:lnTo>
                    <a:pt x="1217" y="164"/>
                  </a:lnTo>
                  <a:lnTo>
                    <a:pt x="1217" y="167"/>
                  </a:lnTo>
                  <a:lnTo>
                    <a:pt x="1218" y="169"/>
                  </a:lnTo>
                  <a:lnTo>
                    <a:pt x="1220" y="172"/>
                  </a:lnTo>
                  <a:lnTo>
                    <a:pt x="1221" y="174"/>
                  </a:lnTo>
                  <a:lnTo>
                    <a:pt x="1220" y="177"/>
                  </a:lnTo>
                  <a:lnTo>
                    <a:pt x="1218" y="178"/>
                  </a:lnTo>
                  <a:lnTo>
                    <a:pt x="1216" y="180"/>
                  </a:lnTo>
                  <a:lnTo>
                    <a:pt x="1215" y="182"/>
                  </a:lnTo>
                  <a:lnTo>
                    <a:pt x="1216" y="185"/>
                  </a:lnTo>
                  <a:lnTo>
                    <a:pt x="1217" y="188"/>
                  </a:lnTo>
                  <a:lnTo>
                    <a:pt x="1218" y="190"/>
                  </a:lnTo>
                  <a:lnTo>
                    <a:pt x="1221" y="191"/>
                  </a:lnTo>
                  <a:lnTo>
                    <a:pt x="1223" y="193"/>
                  </a:lnTo>
                  <a:lnTo>
                    <a:pt x="1226" y="193"/>
                  </a:lnTo>
                  <a:lnTo>
                    <a:pt x="1228" y="193"/>
                  </a:lnTo>
                  <a:lnTo>
                    <a:pt x="1231" y="191"/>
                  </a:lnTo>
                  <a:lnTo>
                    <a:pt x="1233" y="190"/>
                  </a:lnTo>
                  <a:lnTo>
                    <a:pt x="1236" y="190"/>
                  </a:lnTo>
                  <a:lnTo>
                    <a:pt x="1238" y="190"/>
                  </a:lnTo>
                  <a:lnTo>
                    <a:pt x="1241" y="190"/>
                  </a:lnTo>
                  <a:lnTo>
                    <a:pt x="1245" y="193"/>
                  </a:lnTo>
                  <a:lnTo>
                    <a:pt x="1246" y="194"/>
                  </a:lnTo>
                  <a:lnTo>
                    <a:pt x="1248" y="195"/>
                  </a:lnTo>
                  <a:lnTo>
                    <a:pt x="1251" y="196"/>
                  </a:lnTo>
                  <a:lnTo>
                    <a:pt x="1253" y="196"/>
                  </a:lnTo>
                  <a:lnTo>
                    <a:pt x="1256" y="198"/>
                  </a:lnTo>
                  <a:lnTo>
                    <a:pt x="1257" y="200"/>
                  </a:lnTo>
                  <a:lnTo>
                    <a:pt x="1257" y="208"/>
                  </a:lnTo>
                  <a:lnTo>
                    <a:pt x="1253" y="216"/>
                  </a:lnTo>
                  <a:lnTo>
                    <a:pt x="1252" y="224"/>
                  </a:lnTo>
                  <a:lnTo>
                    <a:pt x="1252" y="226"/>
                  </a:lnTo>
                  <a:lnTo>
                    <a:pt x="1253" y="229"/>
                  </a:lnTo>
                  <a:lnTo>
                    <a:pt x="1254" y="233"/>
                  </a:lnTo>
                  <a:lnTo>
                    <a:pt x="1254" y="234"/>
                  </a:lnTo>
                  <a:lnTo>
                    <a:pt x="1254" y="239"/>
                  </a:lnTo>
                  <a:lnTo>
                    <a:pt x="1257" y="247"/>
                  </a:lnTo>
                  <a:lnTo>
                    <a:pt x="1259" y="255"/>
                  </a:lnTo>
                  <a:lnTo>
                    <a:pt x="1264" y="257"/>
                  </a:lnTo>
                  <a:lnTo>
                    <a:pt x="1267" y="249"/>
                  </a:lnTo>
                  <a:lnTo>
                    <a:pt x="1268" y="239"/>
                  </a:lnTo>
                  <a:lnTo>
                    <a:pt x="1271" y="229"/>
                  </a:lnTo>
                  <a:lnTo>
                    <a:pt x="1274" y="219"/>
                  </a:lnTo>
                  <a:lnTo>
                    <a:pt x="1283" y="211"/>
                  </a:lnTo>
                  <a:lnTo>
                    <a:pt x="1288" y="209"/>
                  </a:lnTo>
                  <a:lnTo>
                    <a:pt x="1293" y="206"/>
                  </a:lnTo>
                  <a:lnTo>
                    <a:pt x="1299" y="206"/>
                  </a:lnTo>
                  <a:lnTo>
                    <a:pt x="1304" y="208"/>
                  </a:lnTo>
                  <a:lnTo>
                    <a:pt x="1307" y="216"/>
                  </a:lnTo>
                  <a:lnTo>
                    <a:pt x="1311" y="223"/>
                  </a:lnTo>
                  <a:lnTo>
                    <a:pt x="1317" y="229"/>
                  </a:lnTo>
                  <a:lnTo>
                    <a:pt x="1322" y="233"/>
                  </a:lnTo>
                  <a:lnTo>
                    <a:pt x="1326" y="238"/>
                  </a:lnTo>
                  <a:lnTo>
                    <a:pt x="1327" y="242"/>
                  </a:lnTo>
                  <a:lnTo>
                    <a:pt x="1328" y="247"/>
                  </a:lnTo>
                  <a:lnTo>
                    <a:pt x="1327" y="251"/>
                  </a:lnTo>
                  <a:lnTo>
                    <a:pt x="1324" y="254"/>
                  </a:lnTo>
                  <a:lnTo>
                    <a:pt x="1322" y="255"/>
                  </a:lnTo>
                  <a:lnTo>
                    <a:pt x="1319" y="256"/>
                  </a:lnTo>
                  <a:lnTo>
                    <a:pt x="1317" y="259"/>
                  </a:lnTo>
                  <a:lnTo>
                    <a:pt x="1314" y="261"/>
                  </a:lnTo>
                  <a:lnTo>
                    <a:pt x="1309" y="270"/>
                  </a:lnTo>
                  <a:lnTo>
                    <a:pt x="1308" y="281"/>
                  </a:lnTo>
                  <a:lnTo>
                    <a:pt x="1311" y="292"/>
                  </a:lnTo>
                  <a:lnTo>
                    <a:pt x="1317" y="300"/>
                  </a:lnTo>
                  <a:lnTo>
                    <a:pt x="1319" y="301"/>
                  </a:lnTo>
                  <a:lnTo>
                    <a:pt x="1321" y="302"/>
                  </a:lnTo>
                  <a:lnTo>
                    <a:pt x="1322" y="302"/>
                  </a:lnTo>
                  <a:lnTo>
                    <a:pt x="1323" y="303"/>
                  </a:lnTo>
                  <a:lnTo>
                    <a:pt x="1324" y="306"/>
                  </a:lnTo>
                  <a:lnTo>
                    <a:pt x="1326" y="307"/>
                  </a:lnTo>
                  <a:lnTo>
                    <a:pt x="1328" y="310"/>
                  </a:lnTo>
                  <a:lnTo>
                    <a:pt x="1330" y="312"/>
                  </a:lnTo>
                  <a:lnTo>
                    <a:pt x="1333" y="313"/>
                  </a:lnTo>
                  <a:lnTo>
                    <a:pt x="1335" y="312"/>
                  </a:lnTo>
                  <a:lnTo>
                    <a:pt x="1338" y="311"/>
                  </a:lnTo>
                  <a:lnTo>
                    <a:pt x="1339" y="308"/>
                  </a:lnTo>
                  <a:lnTo>
                    <a:pt x="1340" y="307"/>
                  </a:lnTo>
                  <a:lnTo>
                    <a:pt x="1340" y="305"/>
                  </a:lnTo>
                  <a:lnTo>
                    <a:pt x="1340" y="298"/>
                  </a:lnTo>
                  <a:lnTo>
                    <a:pt x="1338" y="292"/>
                  </a:lnTo>
                  <a:lnTo>
                    <a:pt x="1335" y="286"/>
                  </a:lnTo>
                  <a:lnTo>
                    <a:pt x="1335" y="279"/>
                  </a:lnTo>
                  <a:lnTo>
                    <a:pt x="1338" y="271"/>
                  </a:lnTo>
                  <a:lnTo>
                    <a:pt x="1343" y="267"/>
                  </a:lnTo>
                  <a:lnTo>
                    <a:pt x="1349" y="266"/>
                  </a:lnTo>
                  <a:lnTo>
                    <a:pt x="1355" y="266"/>
                  </a:lnTo>
                  <a:lnTo>
                    <a:pt x="1362" y="266"/>
                  </a:lnTo>
                  <a:lnTo>
                    <a:pt x="1368" y="264"/>
                  </a:lnTo>
                  <a:lnTo>
                    <a:pt x="1372" y="260"/>
                  </a:lnTo>
                  <a:lnTo>
                    <a:pt x="1372" y="255"/>
                  </a:lnTo>
                  <a:lnTo>
                    <a:pt x="1369" y="247"/>
                  </a:lnTo>
                  <a:lnTo>
                    <a:pt x="1368" y="241"/>
                  </a:lnTo>
                  <a:lnTo>
                    <a:pt x="1367" y="238"/>
                  </a:lnTo>
                  <a:lnTo>
                    <a:pt x="1367" y="234"/>
                  </a:lnTo>
                  <a:lnTo>
                    <a:pt x="1368" y="230"/>
                  </a:lnTo>
                  <a:lnTo>
                    <a:pt x="1369" y="228"/>
                  </a:lnTo>
                  <a:lnTo>
                    <a:pt x="1370" y="225"/>
                  </a:lnTo>
                  <a:lnTo>
                    <a:pt x="1373" y="223"/>
                  </a:lnTo>
                  <a:lnTo>
                    <a:pt x="1377" y="221"/>
                  </a:lnTo>
                  <a:lnTo>
                    <a:pt x="1380" y="221"/>
                  </a:lnTo>
                  <a:lnTo>
                    <a:pt x="1384" y="221"/>
                  </a:lnTo>
                  <a:lnTo>
                    <a:pt x="1387" y="220"/>
                  </a:lnTo>
                  <a:lnTo>
                    <a:pt x="1389" y="218"/>
                  </a:lnTo>
                  <a:lnTo>
                    <a:pt x="1390" y="215"/>
                  </a:lnTo>
                  <a:lnTo>
                    <a:pt x="1392" y="211"/>
                  </a:lnTo>
                  <a:lnTo>
                    <a:pt x="1390" y="208"/>
                  </a:lnTo>
                  <a:lnTo>
                    <a:pt x="1388" y="204"/>
                  </a:lnTo>
                  <a:lnTo>
                    <a:pt x="1384" y="200"/>
                  </a:lnTo>
                  <a:lnTo>
                    <a:pt x="1380" y="196"/>
                  </a:lnTo>
                  <a:lnTo>
                    <a:pt x="1378" y="193"/>
                  </a:lnTo>
                  <a:lnTo>
                    <a:pt x="1377" y="189"/>
                  </a:lnTo>
                  <a:lnTo>
                    <a:pt x="1375" y="187"/>
                  </a:lnTo>
                  <a:lnTo>
                    <a:pt x="1375" y="183"/>
                  </a:lnTo>
                  <a:lnTo>
                    <a:pt x="1377" y="179"/>
                  </a:lnTo>
                  <a:lnTo>
                    <a:pt x="1378" y="177"/>
                  </a:lnTo>
                  <a:lnTo>
                    <a:pt x="1380" y="174"/>
                  </a:lnTo>
                  <a:lnTo>
                    <a:pt x="1388" y="172"/>
                  </a:lnTo>
                  <a:lnTo>
                    <a:pt x="1400" y="173"/>
                  </a:lnTo>
                  <a:lnTo>
                    <a:pt x="1411" y="174"/>
                  </a:lnTo>
                  <a:lnTo>
                    <a:pt x="1421" y="177"/>
                  </a:lnTo>
                  <a:lnTo>
                    <a:pt x="1433" y="177"/>
                  </a:lnTo>
                  <a:lnTo>
                    <a:pt x="1443" y="179"/>
                  </a:lnTo>
                  <a:lnTo>
                    <a:pt x="1445" y="182"/>
                  </a:lnTo>
                  <a:lnTo>
                    <a:pt x="1446" y="184"/>
                  </a:lnTo>
                  <a:lnTo>
                    <a:pt x="1448" y="188"/>
                  </a:lnTo>
                  <a:lnTo>
                    <a:pt x="1450" y="190"/>
                  </a:lnTo>
                  <a:lnTo>
                    <a:pt x="1454" y="191"/>
                  </a:lnTo>
                  <a:lnTo>
                    <a:pt x="1456" y="193"/>
                  </a:lnTo>
                  <a:lnTo>
                    <a:pt x="1459" y="194"/>
                  </a:lnTo>
                  <a:lnTo>
                    <a:pt x="1461" y="196"/>
                  </a:lnTo>
                  <a:lnTo>
                    <a:pt x="1463" y="198"/>
                  </a:lnTo>
                  <a:lnTo>
                    <a:pt x="1464" y="200"/>
                  </a:lnTo>
                  <a:lnTo>
                    <a:pt x="1465" y="201"/>
                  </a:lnTo>
                  <a:lnTo>
                    <a:pt x="1468" y="203"/>
                  </a:lnTo>
                  <a:lnTo>
                    <a:pt x="1470" y="203"/>
                  </a:lnTo>
                  <a:lnTo>
                    <a:pt x="1471" y="204"/>
                  </a:lnTo>
                  <a:lnTo>
                    <a:pt x="1471" y="205"/>
                  </a:lnTo>
                  <a:lnTo>
                    <a:pt x="1472" y="206"/>
                  </a:lnTo>
                  <a:lnTo>
                    <a:pt x="1475" y="209"/>
                  </a:lnTo>
                  <a:lnTo>
                    <a:pt x="1476" y="210"/>
                  </a:lnTo>
                  <a:lnTo>
                    <a:pt x="1477" y="213"/>
                  </a:lnTo>
                  <a:lnTo>
                    <a:pt x="1477" y="214"/>
                  </a:lnTo>
                  <a:lnTo>
                    <a:pt x="1476" y="216"/>
                  </a:lnTo>
                  <a:lnTo>
                    <a:pt x="1475" y="216"/>
                  </a:lnTo>
                  <a:lnTo>
                    <a:pt x="1472" y="218"/>
                  </a:lnTo>
                  <a:lnTo>
                    <a:pt x="1470" y="218"/>
                  </a:lnTo>
                  <a:lnTo>
                    <a:pt x="1468" y="218"/>
                  </a:lnTo>
                  <a:lnTo>
                    <a:pt x="1465" y="218"/>
                  </a:lnTo>
                  <a:lnTo>
                    <a:pt x="1464" y="219"/>
                  </a:lnTo>
                  <a:lnTo>
                    <a:pt x="1463" y="220"/>
                  </a:lnTo>
                  <a:lnTo>
                    <a:pt x="1463" y="221"/>
                  </a:lnTo>
                  <a:lnTo>
                    <a:pt x="1464" y="224"/>
                  </a:lnTo>
                  <a:lnTo>
                    <a:pt x="1466" y="225"/>
                  </a:lnTo>
                  <a:lnTo>
                    <a:pt x="1469" y="226"/>
                  </a:lnTo>
                  <a:lnTo>
                    <a:pt x="1471" y="229"/>
                  </a:lnTo>
                  <a:lnTo>
                    <a:pt x="1474" y="231"/>
                  </a:lnTo>
                  <a:lnTo>
                    <a:pt x="1475" y="234"/>
                  </a:lnTo>
                  <a:lnTo>
                    <a:pt x="1474" y="238"/>
                  </a:lnTo>
                  <a:lnTo>
                    <a:pt x="1472" y="240"/>
                  </a:lnTo>
                  <a:lnTo>
                    <a:pt x="1469" y="242"/>
                  </a:lnTo>
                  <a:lnTo>
                    <a:pt x="1465" y="245"/>
                  </a:lnTo>
                  <a:lnTo>
                    <a:pt x="1461" y="246"/>
                  </a:lnTo>
                  <a:lnTo>
                    <a:pt x="1459" y="247"/>
                  </a:lnTo>
                  <a:lnTo>
                    <a:pt x="1454" y="249"/>
                  </a:lnTo>
                  <a:lnTo>
                    <a:pt x="1450" y="251"/>
                  </a:lnTo>
                  <a:lnTo>
                    <a:pt x="1448" y="252"/>
                  </a:lnTo>
                  <a:lnTo>
                    <a:pt x="1448" y="254"/>
                  </a:lnTo>
                  <a:lnTo>
                    <a:pt x="1448" y="255"/>
                  </a:lnTo>
                  <a:lnTo>
                    <a:pt x="1450" y="256"/>
                  </a:lnTo>
                  <a:lnTo>
                    <a:pt x="1453" y="259"/>
                  </a:lnTo>
                  <a:lnTo>
                    <a:pt x="1455" y="261"/>
                  </a:lnTo>
                  <a:lnTo>
                    <a:pt x="1459" y="264"/>
                  </a:lnTo>
                  <a:lnTo>
                    <a:pt x="1461" y="265"/>
                  </a:lnTo>
                  <a:lnTo>
                    <a:pt x="1461" y="267"/>
                  </a:lnTo>
                  <a:lnTo>
                    <a:pt x="1461" y="270"/>
                  </a:lnTo>
                  <a:lnTo>
                    <a:pt x="1461" y="272"/>
                  </a:lnTo>
                  <a:lnTo>
                    <a:pt x="1460" y="275"/>
                  </a:lnTo>
                  <a:lnTo>
                    <a:pt x="1459" y="276"/>
                  </a:lnTo>
                  <a:lnTo>
                    <a:pt x="1459" y="279"/>
                  </a:lnTo>
                  <a:lnTo>
                    <a:pt x="1458" y="281"/>
                  </a:lnTo>
                  <a:lnTo>
                    <a:pt x="1459" y="284"/>
                  </a:lnTo>
                  <a:lnTo>
                    <a:pt x="1461" y="287"/>
                  </a:lnTo>
                  <a:lnTo>
                    <a:pt x="1465" y="290"/>
                  </a:lnTo>
                  <a:lnTo>
                    <a:pt x="1468" y="292"/>
                  </a:lnTo>
                  <a:lnTo>
                    <a:pt x="1469" y="295"/>
                  </a:lnTo>
                  <a:lnTo>
                    <a:pt x="1469" y="307"/>
                  </a:lnTo>
                  <a:lnTo>
                    <a:pt x="1464" y="318"/>
                  </a:lnTo>
                  <a:lnTo>
                    <a:pt x="1456" y="330"/>
                  </a:lnTo>
                  <a:lnTo>
                    <a:pt x="1448" y="339"/>
                  </a:lnTo>
                  <a:lnTo>
                    <a:pt x="1444" y="343"/>
                  </a:lnTo>
                  <a:lnTo>
                    <a:pt x="1439" y="349"/>
                  </a:lnTo>
                  <a:lnTo>
                    <a:pt x="1433" y="356"/>
                  </a:lnTo>
                  <a:lnTo>
                    <a:pt x="1426" y="361"/>
                  </a:lnTo>
                  <a:lnTo>
                    <a:pt x="1420" y="363"/>
                  </a:lnTo>
                  <a:lnTo>
                    <a:pt x="1414" y="361"/>
                  </a:lnTo>
                  <a:lnTo>
                    <a:pt x="1406" y="352"/>
                  </a:lnTo>
                  <a:lnTo>
                    <a:pt x="1400" y="342"/>
                  </a:lnTo>
                  <a:lnTo>
                    <a:pt x="1393" y="333"/>
                  </a:lnTo>
                  <a:lnTo>
                    <a:pt x="1389" y="332"/>
                  </a:lnTo>
                  <a:lnTo>
                    <a:pt x="1387" y="332"/>
                  </a:lnTo>
                  <a:lnTo>
                    <a:pt x="1384" y="333"/>
                  </a:lnTo>
                  <a:lnTo>
                    <a:pt x="1383" y="335"/>
                  </a:lnTo>
                  <a:lnTo>
                    <a:pt x="1382" y="338"/>
                  </a:lnTo>
                  <a:lnTo>
                    <a:pt x="1383" y="342"/>
                  </a:lnTo>
                  <a:lnTo>
                    <a:pt x="1383" y="344"/>
                  </a:lnTo>
                  <a:lnTo>
                    <a:pt x="1384" y="347"/>
                  </a:lnTo>
                  <a:lnTo>
                    <a:pt x="1387" y="349"/>
                  </a:lnTo>
                  <a:lnTo>
                    <a:pt x="1388" y="352"/>
                  </a:lnTo>
                  <a:lnTo>
                    <a:pt x="1388" y="354"/>
                  </a:lnTo>
                  <a:lnTo>
                    <a:pt x="1389" y="357"/>
                  </a:lnTo>
                  <a:lnTo>
                    <a:pt x="1389" y="359"/>
                  </a:lnTo>
                  <a:lnTo>
                    <a:pt x="1390" y="362"/>
                  </a:lnTo>
                  <a:lnTo>
                    <a:pt x="1392" y="364"/>
                  </a:lnTo>
                  <a:lnTo>
                    <a:pt x="1392" y="367"/>
                  </a:lnTo>
                  <a:lnTo>
                    <a:pt x="1393" y="369"/>
                  </a:lnTo>
                  <a:lnTo>
                    <a:pt x="1393" y="372"/>
                  </a:lnTo>
                  <a:lnTo>
                    <a:pt x="1392" y="373"/>
                  </a:lnTo>
                  <a:lnTo>
                    <a:pt x="1390" y="374"/>
                  </a:lnTo>
                  <a:lnTo>
                    <a:pt x="1388" y="374"/>
                  </a:lnTo>
                  <a:lnTo>
                    <a:pt x="1385" y="373"/>
                  </a:lnTo>
                  <a:lnTo>
                    <a:pt x="1378" y="371"/>
                  </a:lnTo>
                  <a:lnTo>
                    <a:pt x="1373" y="366"/>
                  </a:lnTo>
                  <a:lnTo>
                    <a:pt x="1368" y="359"/>
                  </a:lnTo>
                  <a:lnTo>
                    <a:pt x="1360" y="357"/>
                  </a:lnTo>
                  <a:lnTo>
                    <a:pt x="1352" y="357"/>
                  </a:lnTo>
                  <a:lnTo>
                    <a:pt x="1348" y="359"/>
                  </a:lnTo>
                  <a:lnTo>
                    <a:pt x="1349" y="363"/>
                  </a:lnTo>
                  <a:lnTo>
                    <a:pt x="1352" y="368"/>
                  </a:lnTo>
                  <a:lnTo>
                    <a:pt x="1355" y="374"/>
                  </a:lnTo>
                  <a:lnTo>
                    <a:pt x="1357" y="379"/>
                  </a:lnTo>
                  <a:lnTo>
                    <a:pt x="1357" y="384"/>
                  </a:lnTo>
                  <a:lnTo>
                    <a:pt x="1349" y="395"/>
                  </a:lnTo>
                  <a:lnTo>
                    <a:pt x="1338" y="404"/>
                  </a:lnTo>
                  <a:lnTo>
                    <a:pt x="1329" y="410"/>
                  </a:lnTo>
                  <a:lnTo>
                    <a:pt x="1317" y="410"/>
                  </a:lnTo>
                  <a:lnTo>
                    <a:pt x="1307" y="404"/>
                  </a:lnTo>
                  <a:lnTo>
                    <a:pt x="1299" y="397"/>
                  </a:lnTo>
                  <a:lnTo>
                    <a:pt x="1292" y="389"/>
                  </a:lnTo>
                  <a:lnTo>
                    <a:pt x="1283" y="384"/>
                  </a:lnTo>
                  <a:lnTo>
                    <a:pt x="1276" y="383"/>
                  </a:lnTo>
                  <a:lnTo>
                    <a:pt x="1268" y="386"/>
                  </a:lnTo>
                  <a:lnTo>
                    <a:pt x="1263" y="390"/>
                  </a:lnTo>
                  <a:lnTo>
                    <a:pt x="1261" y="395"/>
                  </a:lnTo>
                  <a:lnTo>
                    <a:pt x="1263" y="400"/>
                  </a:lnTo>
                  <a:lnTo>
                    <a:pt x="1271" y="404"/>
                  </a:lnTo>
                  <a:lnTo>
                    <a:pt x="1274" y="405"/>
                  </a:lnTo>
                  <a:lnTo>
                    <a:pt x="1277" y="405"/>
                  </a:lnTo>
                  <a:lnTo>
                    <a:pt x="1279" y="407"/>
                  </a:lnTo>
                  <a:lnTo>
                    <a:pt x="1281" y="409"/>
                  </a:lnTo>
                  <a:lnTo>
                    <a:pt x="1282" y="410"/>
                  </a:lnTo>
                  <a:lnTo>
                    <a:pt x="1282" y="413"/>
                  </a:lnTo>
                  <a:lnTo>
                    <a:pt x="1283" y="415"/>
                  </a:lnTo>
                  <a:lnTo>
                    <a:pt x="1289" y="420"/>
                  </a:lnTo>
                  <a:lnTo>
                    <a:pt x="1297" y="420"/>
                  </a:lnTo>
                  <a:lnTo>
                    <a:pt x="1307" y="420"/>
                  </a:lnTo>
                  <a:lnTo>
                    <a:pt x="1312" y="420"/>
                  </a:lnTo>
                  <a:lnTo>
                    <a:pt x="1318" y="420"/>
                  </a:lnTo>
                  <a:lnTo>
                    <a:pt x="1323" y="420"/>
                  </a:lnTo>
                  <a:lnTo>
                    <a:pt x="1328" y="423"/>
                  </a:lnTo>
                  <a:lnTo>
                    <a:pt x="1330" y="428"/>
                  </a:lnTo>
                  <a:lnTo>
                    <a:pt x="1332" y="432"/>
                  </a:lnTo>
                  <a:lnTo>
                    <a:pt x="1330" y="435"/>
                  </a:lnTo>
                  <a:lnTo>
                    <a:pt x="1328" y="439"/>
                  </a:lnTo>
                  <a:lnTo>
                    <a:pt x="1326" y="441"/>
                  </a:lnTo>
                  <a:lnTo>
                    <a:pt x="1317" y="453"/>
                  </a:lnTo>
                  <a:lnTo>
                    <a:pt x="1309" y="465"/>
                  </a:lnTo>
                  <a:lnTo>
                    <a:pt x="1302" y="476"/>
                  </a:lnTo>
                  <a:lnTo>
                    <a:pt x="1293" y="486"/>
                  </a:lnTo>
                  <a:lnTo>
                    <a:pt x="1288" y="487"/>
                  </a:lnTo>
                  <a:lnTo>
                    <a:pt x="1281" y="487"/>
                  </a:lnTo>
                  <a:lnTo>
                    <a:pt x="1273" y="486"/>
                  </a:lnTo>
                  <a:lnTo>
                    <a:pt x="1267" y="486"/>
                  </a:lnTo>
                  <a:lnTo>
                    <a:pt x="1261" y="486"/>
                  </a:lnTo>
                  <a:lnTo>
                    <a:pt x="1257" y="491"/>
                  </a:lnTo>
                  <a:lnTo>
                    <a:pt x="1256" y="496"/>
                  </a:lnTo>
                  <a:lnTo>
                    <a:pt x="1256" y="502"/>
                  </a:lnTo>
                  <a:lnTo>
                    <a:pt x="1257" y="507"/>
                  </a:lnTo>
                  <a:lnTo>
                    <a:pt x="1256" y="511"/>
                  </a:lnTo>
                  <a:lnTo>
                    <a:pt x="1253" y="514"/>
                  </a:lnTo>
                  <a:lnTo>
                    <a:pt x="1247" y="515"/>
                  </a:lnTo>
                  <a:lnTo>
                    <a:pt x="1240" y="514"/>
                  </a:lnTo>
                  <a:lnTo>
                    <a:pt x="1230" y="511"/>
                  </a:lnTo>
                  <a:lnTo>
                    <a:pt x="1221" y="510"/>
                  </a:lnTo>
                  <a:lnTo>
                    <a:pt x="1212" y="510"/>
                  </a:lnTo>
                  <a:lnTo>
                    <a:pt x="1207" y="512"/>
                  </a:lnTo>
                  <a:lnTo>
                    <a:pt x="1206" y="515"/>
                  </a:lnTo>
                  <a:lnTo>
                    <a:pt x="1208" y="517"/>
                  </a:lnTo>
                  <a:lnTo>
                    <a:pt x="1215" y="521"/>
                  </a:lnTo>
                  <a:lnTo>
                    <a:pt x="1221" y="524"/>
                  </a:lnTo>
                  <a:lnTo>
                    <a:pt x="1227" y="525"/>
                  </a:lnTo>
                  <a:lnTo>
                    <a:pt x="1231" y="525"/>
                  </a:lnTo>
                  <a:lnTo>
                    <a:pt x="1236" y="527"/>
                  </a:lnTo>
                  <a:lnTo>
                    <a:pt x="1242" y="531"/>
                  </a:lnTo>
                  <a:lnTo>
                    <a:pt x="1245" y="536"/>
                  </a:lnTo>
                  <a:lnTo>
                    <a:pt x="1245" y="541"/>
                  </a:lnTo>
                  <a:lnTo>
                    <a:pt x="1238" y="546"/>
                  </a:lnTo>
                  <a:lnTo>
                    <a:pt x="1230" y="551"/>
                  </a:lnTo>
                  <a:lnTo>
                    <a:pt x="1220" y="555"/>
                  </a:lnTo>
                  <a:lnTo>
                    <a:pt x="1210" y="560"/>
                  </a:lnTo>
                  <a:lnTo>
                    <a:pt x="1208" y="561"/>
                  </a:lnTo>
                  <a:lnTo>
                    <a:pt x="1207" y="563"/>
                  </a:lnTo>
                  <a:lnTo>
                    <a:pt x="1206" y="566"/>
                  </a:lnTo>
                  <a:lnTo>
                    <a:pt x="1206" y="568"/>
                  </a:lnTo>
                  <a:lnTo>
                    <a:pt x="1206" y="571"/>
                  </a:lnTo>
                  <a:lnTo>
                    <a:pt x="1205" y="572"/>
                  </a:lnTo>
                  <a:lnTo>
                    <a:pt x="1202" y="578"/>
                  </a:lnTo>
                  <a:lnTo>
                    <a:pt x="1200" y="582"/>
                  </a:lnTo>
                  <a:lnTo>
                    <a:pt x="1196" y="587"/>
                  </a:lnTo>
                  <a:lnTo>
                    <a:pt x="1192" y="591"/>
                  </a:lnTo>
                  <a:lnTo>
                    <a:pt x="1181" y="604"/>
                  </a:lnTo>
                  <a:lnTo>
                    <a:pt x="1172" y="618"/>
                  </a:lnTo>
                  <a:lnTo>
                    <a:pt x="1166" y="635"/>
                  </a:lnTo>
                  <a:lnTo>
                    <a:pt x="1159" y="648"/>
                  </a:lnTo>
                  <a:lnTo>
                    <a:pt x="1152" y="660"/>
                  </a:lnTo>
                  <a:lnTo>
                    <a:pt x="1147" y="673"/>
                  </a:lnTo>
                  <a:lnTo>
                    <a:pt x="1145" y="688"/>
                  </a:lnTo>
                  <a:lnTo>
                    <a:pt x="1144" y="699"/>
                  </a:lnTo>
                  <a:lnTo>
                    <a:pt x="1144" y="711"/>
                  </a:lnTo>
                  <a:lnTo>
                    <a:pt x="1144" y="725"/>
                  </a:lnTo>
                  <a:lnTo>
                    <a:pt x="1145" y="736"/>
                  </a:lnTo>
                  <a:lnTo>
                    <a:pt x="1150" y="745"/>
                  </a:lnTo>
                  <a:lnTo>
                    <a:pt x="1156" y="751"/>
                  </a:lnTo>
                  <a:lnTo>
                    <a:pt x="1162" y="752"/>
                  </a:lnTo>
                  <a:lnTo>
                    <a:pt x="1171" y="752"/>
                  </a:lnTo>
                  <a:lnTo>
                    <a:pt x="1179" y="754"/>
                  </a:lnTo>
                  <a:lnTo>
                    <a:pt x="1183" y="759"/>
                  </a:lnTo>
                  <a:lnTo>
                    <a:pt x="1187" y="769"/>
                  </a:lnTo>
                  <a:lnTo>
                    <a:pt x="1187" y="778"/>
                  </a:lnTo>
                  <a:lnTo>
                    <a:pt x="1187" y="788"/>
                  </a:lnTo>
                  <a:lnTo>
                    <a:pt x="1188" y="797"/>
                  </a:lnTo>
                  <a:lnTo>
                    <a:pt x="1193" y="807"/>
                  </a:lnTo>
                  <a:lnTo>
                    <a:pt x="1196" y="815"/>
                  </a:lnTo>
                  <a:lnTo>
                    <a:pt x="1197" y="823"/>
                  </a:lnTo>
                  <a:lnTo>
                    <a:pt x="1197" y="826"/>
                  </a:lnTo>
                  <a:lnTo>
                    <a:pt x="1197" y="828"/>
                  </a:lnTo>
                  <a:lnTo>
                    <a:pt x="1197" y="831"/>
                  </a:lnTo>
                  <a:lnTo>
                    <a:pt x="1198" y="833"/>
                  </a:lnTo>
                  <a:lnTo>
                    <a:pt x="1200" y="834"/>
                  </a:lnTo>
                  <a:lnTo>
                    <a:pt x="1202" y="834"/>
                  </a:lnTo>
                  <a:lnTo>
                    <a:pt x="1205" y="834"/>
                  </a:lnTo>
                  <a:lnTo>
                    <a:pt x="1212" y="832"/>
                  </a:lnTo>
                  <a:lnTo>
                    <a:pt x="1217" y="828"/>
                  </a:lnTo>
                  <a:lnTo>
                    <a:pt x="1222" y="825"/>
                  </a:lnTo>
                  <a:lnTo>
                    <a:pt x="1228" y="825"/>
                  </a:lnTo>
                  <a:lnTo>
                    <a:pt x="1236" y="827"/>
                  </a:lnTo>
                  <a:lnTo>
                    <a:pt x="1242" y="831"/>
                  </a:lnTo>
                  <a:lnTo>
                    <a:pt x="1250" y="834"/>
                  </a:lnTo>
                  <a:lnTo>
                    <a:pt x="1257" y="837"/>
                  </a:lnTo>
                  <a:lnTo>
                    <a:pt x="1269" y="838"/>
                  </a:lnTo>
                  <a:lnTo>
                    <a:pt x="1283" y="834"/>
                  </a:lnTo>
                  <a:lnTo>
                    <a:pt x="1293" y="836"/>
                  </a:lnTo>
                  <a:lnTo>
                    <a:pt x="1299" y="839"/>
                  </a:lnTo>
                  <a:lnTo>
                    <a:pt x="1303" y="846"/>
                  </a:lnTo>
                  <a:lnTo>
                    <a:pt x="1307" y="853"/>
                  </a:lnTo>
                  <a:lnTo>
                    <a:pt x="1312" y="861"/>
                  </a:lnTo>
                  <a:lnTo>
                    <a:pt x="1319" y="869"/>
                  </a:lnTo>
                  <a:lnTo>
                    <a:pt x="1328" y="874"/>
                  </a:lnTo>
                  <a:lnTo>
                    <a:pt x="1338" y="879"/>
                  </a:lnTo>
                  <a:lnTo>
                    <a:pt x="1352" y="887"/>
                  </a:lnTo>
                  <a:lnTo>
                    <a:pt x="1364" y="894"/>
                  </a:lnTo>
                  <a:lnTo>
                    <a:pt x="1379" y="903"/>
                  </a:lnTo>
                  <a:lnTo>
                    <a:pt x="1393" y="908"/>
                  </a:lnTo>
                  <a:lnTo>
                    <a:pt x="1406" y="909"/>
                  </a:lnTo>
                  <a:lnTo>
                    <a:pt x="1421" y="910"/>
                  </a:lnTo>
                  <a:lnTo>
                    <a:pt x="1429" y="910"/>
                  </a:lnTo>
                  <a:lnTo>
                    <a:pt x="1436" y="909"/>
                  </a:lnTo>
                  <a:lnTo>
                    <a:pt x="1443" y="910"/>
                  </a:lnTo>
                  <a:lnTo>
                    <a:pt x="1448" y="913"/>
                  </a:lnTo>
                  <a:lnTo>
                    <a:pt x="1451" y="922"/>
                  </a:lnTo>
                  <a:lnTo>
                    <a:pt x="1454" y="930"/>
                  </a:lnTo>
                  <a:lnTo>
                    <a:pt x="1454" y="939"/>
                  </a:lnTo>
                  <a:lnTo>
                    <a:pt x="1449" y="944"/>
                  </a:lnTo>
                  <a:lnTo>
                    <a:pt x="1445" y="949"/>
                  </a:lnTo>
                  <a:lnTo>
                    <a:pt x="1441" y="954"/>
                  </a:lnTo>
                  <a:lnTo>
                    <a:pt x="1440" y="960"/>
                  </a:lnTo>
                  <a:lnTo>
                    <a:pt x="1440" y="963"/>
                  </a:lnTo>
                  <a:lnTo>
                    <a:pt x="1440" y="965"/>
                  </a:lnTo>
                  <a:lnTo>
                    <a:pt x="1441" y="968"/>
                  </a:lnTo>
                  <a:lnTo>
                    <a:pt x="1444" y="970"/>
                  </a:lnTo>
                  <a:lnTo>
                    <a:pt x="1445" y="974"/>
                  </a:lnTo>
                  <a:lnTo>
                    <a:pt x="1445" y="976"/>
                  </a:lnTo>
                  <a:lnTo>
                    <a:pt x="1446" y="984"/>
                  </a:lnTo>
                  <a:lnTo>
                    <a:pt x="1446" y="992"/>
                  </a:lnTo>
                  <a:lnTo>
                    <a:pt x="1449" y="1001"/>
                  </a:lnTo>
                  <a:lnTo>
                    <a:pt x="1453" y="1007"/>
                  </a:lnTo>
                  <a:lnTo>
                    <a:pt x="1461" y="1012"/>
                  </a:lnTo>
                  <a:lnTo>
                    <a:pt x="1463" y="1012"/>
                  </a:lnTo>
                  <a:lnTo>
                    <a:pt x="1465" y="1012"/>
                  </a:lnTo>
                  <a:lnTo>
                    <a:pt x="1469" y="1014"/>
                  </a:lnTo>
                  <a:lnTo>
                    <a:pt x="1471" y="1014"/>
                  </a:lnTo>
                  <a:lnTo>
                    <a:pt x="1475" y="1012"/>
                  </a:lnTo>
                  <a:lnTo>
                    <a:pt x="1477" y="1012"/>
                  </a:lnTo>
                  <a:lnTo>
                    <a:pt x="1479" y="1010"/>
                  </a:lnTo>
                  <a:lnTo>
                    <a:pt x="1480" y="1007"/>
                  </a:lnTo>
                  <a:lnTo>
                    <a:pt x="1480" y="1005"/>
                  </a:lnTo>
                  <a:lnTo>
                    <a:pt x="1479" y="1004"/>
                  </a:lnTo>
                  <a:lnTo>
                    <a:pt x="1477" y="1001"/>
                  </a:lnTo>
                  <a:lnTo>
                    <a:pt x="1477" y="999"/>
                  </a:lnTo>
                  <a:lnTo>
                    <a:pt x="1476" y="997"/>
                  </a:lnTo>
                  <a:lnTo>
                    <a:pt x="1485" y="996"/>
                  </a:lnTo>
                  <a:lnTo>
                    <a:pt x="1490" y="999"/>
                  </a:lnTo>
                  <a:lnTo>
                    <a:pt x="1494" y="1005"/>
                  </a:lnTo>
                  <a:lnTo>
                    <a:pt x="1496" y="1011"/>
                  </a:lnTo>
                  <a:lnTo>
                    <a:pt x="1497" y="1019"/>
                  </a:lnTo>
                  <a:lnTo>
                    <a:pt x="1497" y="1026"/>
                  </a:lnTo>
                  <a:lnTo>
                    <a:pt x="1496" y="1033"/>
                  </a:lnTo>
                  <a:lnTo>
                    <a:pt x="1494" y="1042"/>
                  </a:lnTo>
                  <a:lnTo>
                    <a:pt x="1492" y="1051"/>
                  </a:lnTo>
                  <a:lnTo>
                    <a:pt x="1491" y="1060"/>
                  </a:lnTo>
                  <a:lnTo>
                    <a:pt x="1494" y="1067"/>
                  </a:lnTo>
                  <a:lnTo>
                    <a:pt x="1500" y="1073"/>
                  </a:lnTo>
                  <a:lnTo>
                    <a:pt x="1511" y="1078"/>
                  </a:lnTo>
                  <a:lnTo>
                    <a:pt x="1517" y="1077"/>
                  </a:lnTo>
                  <a:lnTo>
                    <a:pt x="1522" y="1071"/>
                  </a:lnTo>
                  <a:lnTo>
                    <a:pt x="1524" y="1060"/>
                  </a:lnTo>
                  <a:lnTo>
                    <a:pt x="1524" y="1056"/>
                  </a:lnTo>
                  <a:lnTo>
                    <a:pt x="1524" y="1052"/>
                  </a:lnTo>
                  <a:lnTo>
                    <a:pt x="1525" y="1051"/>
                  </a:lnTo>
                  <a:lnTo>
                    <a:pt x="1527" y="1050"/>
                  </a:lnTo>
                  <a:lnTo>
                    <a:pt x="1529" y="1050"/>
                  </a:lnTo>
                  <a:lnTo>
                    <a:pt x="1531" y="1048"/>
                  </a:lnTo>
                  <a:lnTo>
                    <a:pt x="1534" y="1048"/>
                  </a:lnTo>
                  <a:lnTo>
                    <a:pt x="1536" y="1048"/>
                  </a:lnTo>
                  <a:lnTo>
                    <a:pt x="1539" y="1047"/>
                  </a:lnTo>
                  <a:lnTo>
                    <a:pt x="1541" y="1046"/>
                  </a:lnTo>
                  <a:lnTo>
                    <a:pt x="1542" y="1043"/>
                  </a:lnTo>
                  <a:lnTo>
                    <a:pt x="1547" y="1032"/>
                  </a:lnTo>
                  <a:lnTo>
                    <a:pt x="1547" y="1021"/>
                  </a:lnTo>
                  <a:lnTo>
                    <a:pt x="1544" y="1010"/>
                  </a:lnTo>
                  <a:lnTo>
                    <a:pt x="1540" y="997"/>
                  </a:lnTo>
                  <a:lnTo>
                    <a:pt x="1537" y="986"/>
                  </a:lnTo>
                  <a:lnTo>
                    <a:pt x="1535" y="974"/>
                  </a:lnTo>
                  <a:lnTo>
                    <a:pt x="1534" y="961"/>
                  </a:lnTo>
                  <a:lnTo>
                    <a:pt x="1529" y="949"/>
                  </a:lnTo>
                  <a:lnTo>
                    <a:pt x="1521" y="936"/>
                  </a:lnTo>
                  <a:lnTo>
                    <a:pt x="1519" y="934"/>
                  </a:lnTo>
                  <a:lnTo>
                    <a:pt x="1519" y="931"/>
                  </a:lnTo>
                  <a:lnTo>
                    <a:pt x="1519" y="929"/>
                  </a:lnTo>
                  <a:lnTo>
                    <a:pt x="1520" y="928"/>
                  </a:lnTo>
                  <a:lnTo>
                    <a:pt x="1522" y="926"/>
                  </a:lnTo>
                  <a:lnTo>
                    <a:pt x="1525" y="926"/>
                  </a:lnTo>
                  <a:lnTo>
                    <a:pt x="1529" y="925"/>
                  </a:lnTo>
                  <a:lnTo>
                    <a:pt x="1531" y="925"/>
                  </a:lnTo>
                  <a:lnTo>
                    <a:pt x="1535" y="924"/>
                  </a:lnTo>
                  <a:lnTo>
                    <a:pt x="1537" y="923"/>
                  </a:lnTo>
                  <a:lnTo>
                    <a:pt x="1550" y="918"/>
                  </a:lnTo>
                  <a:lnTo>
                    <a:pt x="1563" y="913"/>
                  </a:lnTo>
                  <a:lnTo>
                    <a:pt x="1570" y="908"/>
                  </a:lnTo>
                  <a:lnTo>
                    <a:pt x="1576" y="902"/>
                  </a:lnTo>
                  <a:lnTo>
                    <a:pt x="1581" y="894"/>
                  </a:lnTo>
                  <a:lnTo>
                    <a:pt x="1585" y="890"/>
                  </a:lnTo>
                  <a:lnTo>
                    <a:pt x="1588" y="887"/>
                  </a:lnTo>
                  <a:lnTo>
                    <a:pt x="1592" y="883"/>
                  </a:lnTo>
                  <a:lnTo>
                    <a:pt x="1595" y="879"/>
                  </a:lnTo>
                  <a:lnTo>
                    <a:pt x="1595" y="864"/>
                  </a:lnTo>
                  <a:lnTo>
                    <a:pt x="1592" y="849"/>
                  </a:lnTo>
                  <a:lnTo>
                    <a:pt x="1590" y="834"/>
                  </a:lnTo>
                  <a:lnTo>
                    <a:pt x="1583" y="807"/>
                  </a:lnTo>
                  <a:lnTo>
                    <a:pt x="1573" y="782"/>
                  </a:lnTo>
                  <a:lnTo>
                    <a:pt x="1566" y="774"/>
                  </a:lnTo>
                  <a:lnTo>
                    <a:pt x="1558" y="765"/>
                  </a:lnTo>
                  <a:lnTo>
                    <a:pt x="1552" y="756"/>
                  </a:lnTo>
                  <a:lnTo>
                    <a:pt x="1547" y="746"/>
                  </a:lnTo>
                  <a:lnTo>
                    <a:pt x="1545" y="735"/>
                  </a:lnTo>
                  <a:lnTo>
                    <a:pt x="1545" y="731"/>
                  </a:lnTo>
                  <a:lnTo>
                    <a:pt x="1546" y="728"/>
                  </a:lnTo>
                  <a:lnTo>
                    <a:pt x="1547" y="724"/>
                  </a:lnTo>
                  <a:lnTo>
                    <a:pt x="1548" y="720"/>
                  </a:lnTo>
                  <a:lnTo>
                    <a:pt x="1552" y="718"/>
                  </a:lnTo>
                  <a:lnTo>
                    <a:pt x="1555" y="716"/>
                  </a:lnTo>
                  <a:lnTo>
                    <a:pt x="1558" y="714"/>
                  </a:lnTo>
                  <a:lnTo>
                    <a:pt x="1561" y="710"/>
                  </a:lnTo>
                  <a:lnTo>
                    <a:pt x="1563" y="706"/>
                  </a:lnTo>
                  <a:lnTo>
                    <a:pt x="1566" y="701"/>
                  </a:lnTo>
                  <a:lnTo>
                    <a:pt x="1568" y="698"/>
                  </a:lnTo>
                  <a:lnTo>
                    <a:pt x="1571" y="691"/>
                  </a:lnTo>
                  <a:lnTo>
                    <a:pt x="1570" y="686"/>
                  </a:lnTo>
                  <a:lnTo>
                    <a:pt x="1568" y="683"/>
                  </a:lnTo>
                  <a:lnTo>
                    <a:pt x="1566" y="677"/>
                  </a:lnTo>
                  <a:lnTo>
                    <a:pt x="1565" y="669"/>
                  </a:lnTo>
                  <a:lnTo>
                    <a:pt x="1563" y="662"/>
                  </a:lnTo>
                  <a:lnTo>
                    <a:pt x="1561" y="657"/>
                  </a:lnTo>
                  <a:lnTo>
                    <a:pt x="1558" y="654"/>
                  </a:lnTo>
                  <a:lnTo>
                    <a:pt x="1556" y="653"/>
                  </a:lnTo>
                  <a:lnTo>
                    <a:pt x="1553" y="653"/>
                  </a:lnTo>
                  <a:lnTo>
                    <a:pt x="1551" y="652"/>
                  </a:lnTo>
                  <a:lnTo>
                    <a:pt x="1548" y="652"/>
                  </a:lnTo>
                  <a:lnTo>
                    <a:pt x="1546" y="652"/>
                  </a:lnTo>
                  <a:lnTo>
                    <a:pt x="1545" y="650"/>
                  </a:lnTo>
                  <a:lnTo>
                    <a:pt x="1544" y="650"/>
                  </a:lnTo>
                  <a:lnTo>
                    <a:pt x="1544" y="648"/>
                  </a:lnTo>
                  <a:lnTo>
                    <a:pt x="1545" y="647"/>
                  </a:lnTo>
                  <a:lnTo>
                    <a:pt x="1547" y="644"/>
                  </a:lnTo>
                  <a:lnTo>
                    <a:pt x="1550" y="640"/>
                  </a:lnTo>
                  <a:lnTo>
                    <a:pt x="1557" y="626"/>
                  </a:lnTo>
                  <a:lnTo>
                    <a:pt x="1557" y="611"/>
                  </a:lnTo>
                  <a:lnTo>
                    <a:pt x="1550" y="596"/>
                  </a:lnTo>
                  <a:lnTo>
                    <a:pt x="1547" y="591"/>
                  </a:lnTo>
                  <a:lnTo>
                    <a:pt x="1548" y="587"/>
                  </a:lnTo>
                  <a:lnTo>
                    <a:pt x="1550" y="582"/>
                  </a:lnTo>
                  <a:lnTo>
                    <a:pt x="1552" y="575"/>
                  </a:lnTo>
                  <a:lnTo>
                    <a:pt x="1555" y="568"/>
                  </a:lnTo>
                  <a:lnTo>
                    <a:pt x="1557" y="561"/>
                  </a:lnTo>
                  <a:lnTo>
                    <a:pt x="1563" y="553"/>
                  </a:lnTo>
                  <a:lnTo>
                    <a:pt x="1565" y="552"/>
                  </a:lnTo>
                  <a:lnTo>
                    <a:pt x="1566" y="553"/>
                  </a:lnTo>
                  <a:lnTo>
                    <a:pt x="1567" y="555"/>
                  </a:lnTo>
                  <a:lnTo>
                    <a:pt x="1570" y="556"/>
                  </a:lnTo>
                  <a:lnTo>
                    <a:pt x="1571" y="558"/>
                  </a:lnTo>
                  <a:lnTo>
                    <a:pt x="1572" y="561"/>
                  </a:lnTo>
                  <a:lnTo>
                    <a:pt x="1573" y="562"/>
                  </a:lnTo>
                  <a:lnTo>
                    <a:pt x="1577" y="565"/>
                  </a:lnTo>
                  <a:lnTo>
                    <a:pt x="1580" y="566"/>
                  </a:lnTo>
                  <a:lnTo>
                    <a:pt x="1583" y="566"/>
                  </a:lnTo>
                  <a:lnTo>
                    <a:pt x="1586" y="566"/>
                  </a:lnTo>
                  <a:lnTo>
                    <a:pt x="1590" y="567"/>
                  </a:lnTo>
                  <a:lnTo>
                    <a:pt x="1602" y="570"/>
                  </a:lnTo>
                  <a:lnTo>
                    <a:pt x="1613" y="575"/>
                  </a:lnTo>
                  <a:lnTo>
                    <a:pt x="1626" y="577"/>
                  </a:lnTo>
                  <a:lnTo>
                    <a:pt x="1632" y="577"/>
                  </a:lnTo>
                  <a:lnTo>
                    <a:pt x="1641" y="577"/>
                  </a:lnTo>
                  <a:lnTo>
                    <a:pt x="1647" y="575"/>
                  </a:lnTo>
                  <a:lnTo>
                    <a:pt x="1648" y="573"/>
                  </a:lnTo>
                  <a:lnTo>
                    <a:pt x="1649" y="571"/>
                  </a:lnTo>
                  <a:lnTo>
                    <a:pt x="1652" y="568"/>
                  </a:lnTo>
                  <a:lnTo>
                    <a:pt x="1654" y="567"/>
                  </a:lnTo>
                  <a:lnTo>
                    <a:pt x="1656" y="565"/>
                  </a:lnTo>
                  <a:lnTo>
                    <a:pt x="1657" y="565"/>
                  </a:lnTo>
                  <a:lnTo>
                    <a:pt x="1662" y="567"/>
                  </a:lnTo>
                  <a:lnTo>
                    <a:pt x="1668" y="573"/>
                  </a:lnTo>
                  <a:lnTo>
                    <a:pt x="1674" y="581"/>
                  </a:lnTo>
                  <a:lnTo>
                    <a:pt x="1681" y="587"/>
                  </a:lnTo>
                  <a:lnTo>
                    <a:pt x="1683" y="591"/>
                  </a:lnTo>
                  <a:lnTo>
                    <a:pt x="1694" y="601"/>
                  </a:lnTo>
                  <a:lnTo>
                    <a:pt x="1704" y="612"/>
                  </a:lnTo>
                  <a:lnTo>
                    <a:pt x="1707" y="616"/>
                  </a:lnTo>
                  <a:lnTo>
                    <a:pt x="1708" y="618"/>
                  </a:lnTo>
                  <a:lnTo>
                    <a:pt x="1712" y="622"/>
                  </a:lnTo>
                  <a:lnTo>
                    <a:pt x="1714" y="624"/>
                  </a:lnTo>
                  <a:lnTo>
                    <a:pt x="1718" y="624"/>
                  </a:lnTo>
                  <a:lnTo>
                    <a:pt x="1719" y="627"/>
                  </a:lnTo>
                  <a:lnTo>
                    <a:pt x="1723" y="627"/>
                  </a:lnTo>
                  <a:lnTo>
                    <a:pt x="1727" y="628"/>
                  </a:lnTo>
                  <a:lnTo>
                    <a:pt x="1730" y="631"/>
                  </a:lnTo>
                  <a:lnTo>
                    <a:pt x="1733" y="631"/>
                  </a:lnTo>
                  <a:lnTo>
                    <a:pt x="1734" y="633"/>
                  </a:lnTo>
                  <a:lnTo>
                    <a:pt x="1737" y="635"/>
                  </a:lnTo>
                  <a:lnTo>
                    <a:pt x="1738" y="638"/>
                  </a:lnTo>
                  <a:lnTo>
                    <a:pt x="1748" y="640"/>
                  </a:lnTo>
                  <a:lnTo>
                    <a:pt x="1759" y="643"/>
                  </a:lnTo>
                  <a:lnTo>
                    <a:pt x="1760" y="643"/>
                  </a:lnTo>
                  <a:lnTo>
                    <a:pt x="1762" y="643"/>
                  </a:lnTo>
                  <a:lnTo>
                    <a:pt x="1763" y="642"/>
                  </a:lnTo>
                  <a:lnTo>
                    <a:pt x="1763" y="640"/>
                  </a:lnTo>
                  <a:lnTo>
                    <a:pt x="1764" y="639"/>
                  </a:lnTo>
                  <a:lnTo>
                    <a:pt x="1765" y="638"/>
                  </a:lnTo>
                  <a:lnTo>
                    <a:pt x="1768" y="638"/>
                  </a:lnTo>
                  <a:lnTo>
                    <a:pt x="1770" y="638"/>
                  </a:lnTo>
                  <a:lnTo>
                    <a:pt x="1773" y="640"/>
                  </a:lnTo>
                  <a:lnTo>
                    <a:pt x="1771" y="645"/>
                  </a:lnTo>
                  <a:lnTo>
                    <a:pt x="1769" y="652"/>
                  </a:lnTo>
                  <a:lnTo>
                    <a:pt x="1765" y="658"/>
                  </a:lnTo>
                  <a:lnTo>
                    <a:pt x="1762" y="663"/>
                  </a:lnTo>
                  <a:lnTo>
                    <a:pt x="1762" y="667"/>
                  </a:lnTo>
                  <a:lnTo>
                    <a:pt x="1763" y="674"/>
                  </a:lnTo>
                  <a:lnTo>
                    <a:pt x="1765" y="680"/>
                  </a:lnTo>
                  <a:lnTo>
                    <a:pt x="1766" y="688"/>
                  </a:lnTo>
                  <a:lnTo>
                    <a:pt x="1766" y="709"/>
                  </a:lnTo>
                  <a:lnTo>
                    <a:pt x="1765" y="710"/>
                  </a:lnTo>
                  <a:lnTo>
                    <a:pt x="1765" y="714"/>
                  </a:lnTo>
                  <a:lnTo>
                    <a:pt x="1765" y="716"/>
                  </a:lnTo>
                  <a:lnTo>
                    <a:pt x="1765" y="720"/>
                  </a:lnTo>
                  <a:lnTo>
                    <a:pt x="1766" y="721"/>
                  </a:lnTo>
                  <a:lnTo>
                    <a:pt x="1771" y="724"/>
                  </a:lnTo>
                  <a:lnTo>
                    <a:pt x="1774" y="728"/>
                  </a:lnTo>
                  <a:lnTo>
                    <a:pt x="1776" y="731"/>
                  </a:lnTo>
                  <a:lnTo>
                    <a:pt x="1778" y="735"/>
                  </a:lnTo>
                  <a:lnTo>
                    <a:pt x="1779" y="737"/>
                  </a:lnTo>
                  <a:lnTo>
                    <a:pt x="1779" y="741"/>
                  </a:lnTo>
                  <a:lnTo>
                    <a:pt x="1779" y="744"/>
                  </a:lnTo>
                  <a:lnTo>
                    <a:pt x="1779" y="746"/>
                  </a:lnTo>
                  <a:lnTo>
                    <a:pt x="1779" y="749"/>
                  </a:lnTo>
                  <a:lnTo>
                    <a:pt x="1780" y="750"/>
                  </a:lnTo>
                  <a:lnTo>
                    <a:pt x="1783" y="752"/>
                  </a:lnTo>
                  <a:lnTo>
                    <a:pt x="1786" y="752"/>
                  </a:lnTo>
                  <a:lnTo>
                    <a:pt x="1789" y="752"/>
                  </a:lnTo>
                  <a:lnTo>
                    <a:pt x="1793" y="751"/>
                  </a:lnTo>
                  <a:lnTo>
                    <a:pt x="1795" y="751"/>
                  </a:lnTo>
                  <a:lnTo>
                    <a:pt x="1799" y="750"/>
                  </a:lnTo>
                  <a:lnTo>
                    <a:pt x="1804" y="754"/>
                  </a:lnTo>
                  <a:lnTo>
                    <a:pt x="1808" y="759"/>
                  </a:lnTo>
                  <a:lnTo>
                    <a:pt x="1810" y="766"/>
                  </a:lnTo>
                  <a:lnTo>
                    <a:pt x="1814" y="771"/>
                  </a:lnTo>
                  <a:lnTo>
                    <a:pt x="1821" y="776"/>
                  </a:lnTo>
                  <a:lnTo>
                    <a:pt x="1828" y="776"/>
                  </a:lnTo>
                  <a:lnTo>
                    <a:pt x="1834" y="771"/>
                  </a:lnTo>
                  <a:lnTo>
                    <a:pt x="1837" y="764"/>
                  </a:lnTo>
                  <a:lnTo>
                    <a:pt x="1840" y="760"/>
                  </a:lnTo>
                  <a:lnTo>
                    <a:pt x="1842" y="756"/>
                  </a:lnTo>
                  <a:lnTo>
                    <a:pt x="1845" y="754"/>
                  </a:lnTo>
                  <a:lnTo>
                    <a:pt x="1847" y="751"/>
                  </a:lnTo>
                  <a:lnTo>
                    <a:pt x="1849" y="750"/>
                  </a:lnTo>
                  <a:lnTo>
                    <a:pt x="1851" y="750"/>
                  </a:lnTo>
                  <a:lnTo>
                    <a:pt x="1852" y="749"/>
                  </a:lnTo>
                  <a:lnTo>
                    <a:pt x="1855" y="749"/>
                  </a:lnTo>
                  <a:lnTo>
                    <a:pt x="1856" y="747"/>
                  </a:lnTo>
                  <a:lnTo>
                    <a:pt x="1860" y="741"/>
                  </a:lnTo>
                  <a:lnTo>
                    <a:pt x="1861" y="731"/>
                  </a:lnTo>
                  <a:lnTo>
                    <a:pt x="1862" y="723"/>
                  </a:lnTo>
                  <a:lnTo>
                    <a:pt x="1864" y="714"/>
                  </a:lnTo>
                  <a:lnTo>
                    <a:pt x="1865" y="706"/>
                  </a:lnTo>
                  <a:lnTo>
                    <a:pt x="1864" y="700"/>
                  </a:lnTo>
                  <a:lnTo>
                    <a:pt x="1864" y="694"/>
                  </a:lnTo>
                  <a:lnTo>
                    <a:pt x="1869" y="688"/>
                  </a:lnTo>
                  <a:lnTo>
                    <a:pt x="1877" y="681"/>
                  </a:lnTo>
                  <a:lnTo>
                    <a:pt x="1881" y="675"/>
                  </a:lnTo>
                  <a:lnTo>
                    <a:pt x="1881" y="669"/>
                  </a:lnTo>
                  <a:lnTo>
                    <a:pt x="1877" y="659"/>
                  </a:lnTo>
                  <a:lnTo>
                    <a:pt x="1876" y="655"/>
                  </a:lnTo>
                  <a:lnTo>
                    <a:pt x="1877" y="652"/>
                  </a:lnTo>
                  <a:lnTo>
                    <a:pt x="1879" y="650"/>
                  </a:lnTo>
                  <a:lnTo>
                    <a:pt x="1880" y="649"/>
                  </a:lnTo>
                  <a:lnTo>
                    <a:pt x="1882" y="649"/>
                  </a:lnTo>
                  <a:lnTo>
                    <a:pt x="1885" y="649"/>
                  </a:lnTo>
                  <a:lnTo>
                    <a:pt x="1887" y="650"/>
                  </a:lnTo>
                  <a:lnTo>
                    <a:pt x="1889" y="653"/>
                  </a:lnTo>
                  <a:lnTo>
                    <a:pt x="1890" y="657"/>
                  </a:lnTo>
                  <a:lnTo>
                    <a:pt x="1889" y="664"/>
                  </a:lnTo>
                  <a:lnTo>
                    <a:pt x="1886" y="673"/>
                  </a:lnTo>
                  <a:lnTo>
                    <a:pt x="1886" y="680"/>
                  </a:lnTo>
                  <a:lnTo>
                    <a:pt x="1887" y="690"/>
                  </a:lnTo>
                  <a:lnTo>
                    <a:pt x="1896" y="708"/>
                  </a:lnTo>
                  <a:lnTo>
                    <a:pt x="1906" y="725"/>
                  </a:lnTo>
                  <a:lnTo>
                    <a:pt x="1913" y="742"/>
                  </a:lnTo>
                  <a:lnTo>
                    <a:pt x="1922" y="760"/>
                  </a:lnTo>
                  <a:lnTo>
                    <a:pt x="1932" y="774"/>
                  </a:lnTo>
                  <a:lnTo>
                    <a:pt x="1938" y="788"/>
                  </a:lnTo>
                  <a:lnTo>
                    <a:pt x="1945" y="803"/>
                  </a:lnTo>
                  <a:lnTo>
                    <a:pt x="1950" y="812"/>
                  </a:lnTo>
                  <a:lnTo>
                    <a:pt x="1956" y="823"/>
                  </a:lnTo>
                  <a:lnTo>
                    <a:pt x="1955" y="832"/>
                  </a:lnTo>
                  <a:lnTo>
                    <a:pt x="1952" y="839"/>
                  </a:lnTo>
                  <a:lnTo>
                    <a:pt x="1950" y="847"/>
                  </a:lnTo>
                  <a:lnTo>
                    <a:pt x="1955" y="862"/>
                  </a:lnTo>
                  <a:lnTo>
                    <a:pt x="1962" y="877"/>
                  </a:lnTo>
                  <a:lnTo>
                    <a:pt x="1971" y="889"/>
                  </a:lnTo>
                  <a:lnTo>
                    <a:pt x="1975" y="893"/>
                  </a:lnTo>
                  <a:lnTo>
                    <a:pt x="1978" y="897"/>
                  </a:lnTo>
                  <a:lnTo>
                    <a:pt x="1983" y="899"/>
                  </a:lnTo>
                  <a:lnTo>
                    <a:pt x="1987" y="900"/>
                  </a:lnTo>
                  <a:lnTo>
                    <a:pt x="1991" y="900"/>
                  </a:lnTo>
                  <a:lnTo>
                    <a:pt x="1994" y="902"/>
                  </a:lnTo>
                  <a:lnTo>
                    <a:pt x="1997" y="904"/>
                  </a:lnTo>
                  <a:lnTo>
                    <a:pt x="1999" y="905"/>
                  </a:lnTo>
                  <a:lnTo>
                    <a:pt x="2002" y="908"/>
                  </a:lnTo>
                  <a:lnTo>
                    <a:pt x="2004" y="909"/>
                  </a:lnTo>
                  <a:lnTo>
                    <a:pt x="2007" y="909"/>
                  </a:lnTo>
                  <a:lnTo>
                    <a:pt x="2009" y="909"/>
                  </a:lnTo>
                  <a:lnTo>
                    <a:pt x="2012" y="910"/>
                  </a:lnTo>
                  <a:lnTo>
                    <a:pt x="2014" y="912"/>
                  </a:lnTo>
                  <a:lnTo>
                    <a:pt x="2017" y="913"/>
                  </a:lnTo>
                  <a:lnTo>
                    <a:pt x="2018" y="915"/>
                  </a:lnTo>
                  <a:lnTo>
                    <a:pt x="2018" y="918"/>
                  </a:lnTo>
                  <a:lnTo>
                    <a:pt x="2019" y="922"/>
                  </a:lnTo>
                  <a:lnTo>
                    <a:pt x="2019" y="924"/>
                  </a:lnTo>
                  <a:lnTo>
                    <a:pt x="2022" y="926"/>
                  </a:lnTo>
                  <a:lnTo>
                    <a:pt x="2023" y="928"/>
                  </a:lnTo>
                  <a:lnTo>
                    <a:pt x="2026" y="929"/>
                  </a:lnTo>
                  <a:lnTo>
                    <a:pt x="2031" y="930"/>
                  </a:lnTo>
                  <a:lnTo>
                    <a:pt x="2037" y="931"/>
                  </a:lnTo>
                  <a:lnTo>
                    <a:pt x="2042" y="934"/>
                  </a:lnTo>
                  <a:lnTo>
                    <a:pt x="2043" y="936"/>
                  </a:lnTo>
                  <a:lnTo>
                    <a:pt x="2046" y="939"/>
                  </a:lnTo>
                  <a:lnTo>
                    <a:pt x="2048" y="943"/>
                  </a:lnTo>
                  <a:lnTo>
                    <a:pt x="2049" y="946"/>
                  </a:lnTo>
                  <a:lnTo>
                    <a:pt x="2049" y="950"/>
                  </a:lnTo>
                  <a:lnTo>
                    <a:pt x="2052" y="956"/>
                  </a:lnTo>
                  <a:lnTo>
                    <a:pt x="2049" y="963"/>
                  </a:lnTo>
                  <a:lnTo>
                    <a:pt x="2047" y="968"/>
                  </a:lnTo>
                  <a:lnTo>
                    <a:pt x="2047" y="971"/>
                  </a:lnTo>
                  <a:lnTo>
                    <a:pt x="2052" y="976"/>
                  </a:lnTo>
                  <a:lnTo>
                    <a:pt x="2063" y="980"/>
                  </a:lnTo>
                  <a:lnTo>
                    <a:pt x="2072" y="985"/>
                  </a:lnTo>
                  <a:lnTo>
                    <a:pt x="2080" y="991"/>
                  </a:lnTo>
                  <a:lnTo>
                    <a:pt x="2083" y="996"/>
                  </a:lnTo>
                  <a:lnTo>
                    <a:pt x="2084" y="1000"/>
                  </a:lnTo>
                  <a:lnTo>
                    <a:pt x="2002" y="975"/>
                  </a:lnTo>
                  <a:lnTo>
                    <a:pt x="1918" y="954"/>
                  </a:lnTo>
                  <a:lnTo>
                    <a:pt x="1835" y="935"/>
                  </a:lnTo>
                  <a:lnTo>
                    <a:pt x="1749" y="922"/>
                  </a:lnTo>
                  <a:lnTo>
                    <a:pt x="1745" y="919"/>
                  </a:lnTo>
                  <a:lnTo>
                    <a:pt x="1727" y="910"/>
                  </a:lnTo>
                  <a:lnTo>
                    <a:pt x="1709" y="909"/>
                  </a:lnTo>
                  <a:lnTo>
                    <a:pt x="1693" y="914"/>
                  </a:lnTo>
                  <a:lnTo>
                    <a:pt x="1679" y="924"/>
                  </a:lnTo>
                  <a:lnTo>
                    <a:pt x="1669" y="939"/>
                  </a:lnTo>
                  <a:lnTo>
                    <a:pt x="1663" y="956"/>
                  </a:lnTo>
                  <a:lnTo>
                    <a:pt x="1662" y="974"/>
                  </a:lnTo>
                  <a:lnTo>
                    <a:pt x="1659" y="989"/>
                  </a:lnTo>
                  <a:lnTo>
                    <a:pt x="1661" y="1002"/>
                  </a:lnTo>
                  <a:lnTo>
                    <a:pt x="1666" y="1016"/>
                  </a:lnTo>
                  <a:lnTo>
                    <a:pt x="1666" y="1028"/>
                  </a:lnTo>
                  <a:lnTo>
                    <a:pt x="1669" y="1042"/>
                  </a:lnTo>
                  <a:lnTo>
                    <a:pt x="1724" y="1194"/>
                  </a:lnTo>
                  <a:lnTo>
                    <a:pt x="1775" y="1347"/>
                  </a:lnTo>
                  <a:lnTo>
                    <a:pt x="1773" y="1349"/>
                  </a:lnTo>
                  <a:lnTo>
                    <a:pt x="1771" y="1351"/>
                  </a:lnTo>
                  <a:lnTo>
                    <a:pt x="1769" y="1351"/>
                  </a:lnTo>
                  <a:lnTo>
                    <a:pt x="1766" y="1351"/>
                  </a:lnTo>
                  <a:lnTo>
                    <a:pt x="1765" y="1351"/>
                  </a:lnTo>
                  <a:lnTo>
                    <a:pt x="1763" y="1349"/>
                  </a:lnTo>
                  <a:lnTo>
                    <a:pt x="1760" y="1348"/>
                  </a:lnTo>
                  <a:lnTo>
                    <a:pt x="1759" y="1347"/>
                  </a:lnTo>
                  <a:lnTo>
                    <a:pt x="1757" y="1347"/>
                  </a:lnTo>
                  <a:lnTo>
                    <a:pt x="1755" y="1348"/>
                  </a:lnTo>
                  <a:lnTo>
                    <a:pt x="1754" y="1351"/>
                  </a:lnTo>
                  <a:lnTo>
                    <a:pt x="1752" y="1354"/>
                  </a:lnTo>
                  <a:lnTo>
                    <a:pt x="1749" y="1358"/>
                  </a:lnTo>
                  <a:lnTo>
                    <a:pt x="1747" y="1362"/>
                  </a:lnTo>
                  <a:lnTo>
                    <a:pt x="1747" y="1367"/>
                  </a:lnTo>
                  <a:lnTo>
                    <a:pt x="1745" y="1369"/>
                  </a:lnTo>
                  <a:lnTo>
                    <a:pt x="1745" y="1372"/>
                  </a:lnTo>
                  <a:lnTo>
                    <a:pt x="1745" y="1374"/>
                  </a:lnTo>
                  <a:lnTo>
                    <a:pt x="1745" y="1375"/>
                  </a:lnTo>
                  <a:lnTo>
                    <a:pt x="1744" y="1377"/>
                  </a:lnTo>
                  <a:lnTo>
                    <a:pt x="1744" y="1378"/>
                  </a:lnTo>
                  <a:lnTo>
                    <a:pt x="1742" y="1379"/>
                  </a:lnTo>
                  <a:lnTo>
                    <a:pt x="1738" y="1379"/>
                  </a:lnTo>
                  <a:lnTo>
                    <a:pt x="1735" y="1379"/>
                  </a:lnTo>
                  <a:lnTo>
                    <a:pt x="1732" y="1380"/>
                  </a:lnTo>
                  <a:lnTo>
                    <a:pt x="1730" y="1382"/>
                  </a:lnTo>
                  <a:lnTo>
                    <a:pt x="1728" y="1384"/>
                  </a:lnTo>
                  <a:lnTo>
                    <a:pt x="1727" y="1389"/>
                  </a:lnTo>
                  <a:lnTo>
                    <a:pt x="1725" y="1393"/>
                  </a:lnTo>
                  <a:lnTo>
                    <a:pt x="1666" y="1375"/>
                  </a:lnTo>
                  <a:lnTo>
                    <a:pt x="1606" y="1357"/>
                  </a:lnTo>
                  <a:lnTo>
                    <a:pt x="1605" y="1357"/>
                  </a:lnTo>
                  <a:lnTo>
                    <a:pt x="1605" y="1353"/>
                  </a:lnTo>
                  <a:lnTo>
                    <a:pt x="1602" y="1344"/>
                  </a:lnTo>
                  <a:lnTo>
                    <a:pt x="1596" y="1339"/>
                  </a:lnTo>
                  <a:lnTo>
                    <a:pt x="1590" y="1338"/>
                  </a:lnTo>
                  <a:lnTo>
                    <a:pt x="1581" y="1341"/>
                  </a:lnTo>
                  <a:lnTo>
                    <a:pt x="1573" y="1344"/>
                  </a:lnTo>
                  <a:lnTo>
                    <a:pt x="1566" y="1348"/>
                  </a:lnTo>
                  <a:lnTo>
                    <a:pt x="1562" y="1347"/>
                  </a:lnTo>
                  <a:lnTo>
                    <a:pt x="1558" y="1346"/>
                  </a:lnTo>
                  <a:lnTo>
                    <a:pt x="1563" y="1343"/>
                  </a:lnTo>
                  <a:lnTo>
                    <a:pt x="1566" y="1343"/>
                  </a:lnTo>
                  <a:lnTo>
                    <a:pt x="1536" y="1333"/>
                  </a:lnTo>
                  <a:lnTo>
                    <a:pt x="1509" y="1323"/>
                  </a:lnTo>
                  <a:lnTo>
                    <a:pt x="1510" y="1311"/>
                  </a:lnTo>
                  <a:lnTo>
                    <a:pt x="1507" y="1298"/>
                  </a:lnTo>
                  <a:lnTo>
                    <a:pt x="1500" y="1287"/>
                  </a:lnTo>
                  <a:lnTo>
                    <a:pt x="1492" y="1285"/>
                  </a:lnTo>
                  <a:lnTo>
                    <a:pt x="1482" y="1282"/>
                  </a:lnTo>
                  <a:lnTo>
                    <a:pt x="1471" y="1283"/>
                  </a:lnTo>
                  <a:lnTo>
                    <a:pt x="1464" y="1287"/>
                  </a:lnTo>
                  <a:lnTo>
                    <a:pt x="1463" y="1290"/>
                  </a:lnTo>
                  <a:lnTo>
                    <a:pt x="1461" y="1293"/>
                  </a:lnTo>
                  <a:lnTo>
                    <a:pt x="1460" y="1296"/>
                  </a:lnTo>
                  <a:lnTo>
                    <a:pt x="1460" y="1298"/>
                  </a:lnTo>
                  <a:lnTo>
                    <a:pt x="1459" y="1300"/>
                  </a:lnTo>
                  <a:lnTo>
                    <a:pt x="1458" y="1302"/>
                  </a:lnTo>
                  <a:lnTo>
                    <a:pt x="1456" y="1303"/>
                  </a:lnTo>
                  <a:lnTo>
                    <a:pt x="1454" y="1303"/>
                  </a:lnTo>
                  <a:lnTo>
                    <a:pt x="1451" y="1302"/>
                  </a:lnTo>
                  <a:lnTo>
                    <a:pt x="1448" y="1301"/>
                  </a:lnTo>
                  <a:lnTo>
                    <a:pt x="1440" y="1295"/>
                  </a:lnTo>
                  <a:lnTo>
                    <a:pt x="1433" y="1290"/>
                  </a:lnTo>
                  <a:lnTo>
                    <a:pt x="1426" y="1285"/>
                  </a:lnTo>
                  <a:lnTo>
                    <a:pt x="1419" y="1281"/>
                  </a:lnTo>
                  <a:lnTo>
                    <a:pt x="1410" y="1278"/>
                  </a:lnTo>
                  <a:lnTo>
                    <a:pt x="1404" y="1275"/>
                  </a:lnTo>
                  <a:lnTo>
                    <a:pt x="1400" y="1277"/>
                  </a:lnTo>
                  <a:lnTo>
                    <a:pt x="1398" y="1280"/>
                  </a:lnTo>
                  <a:lnTo>
                    <a:pt x="1393" y="1282"/>
                  </a:lnTo>
                  <a:lnTo>
                    <a:pt x="1389" y="1280"/>
                  </a:lnTo>
                  <a:lnTo>
                    <a:pt x="1384" y="1278"/>
                  </a:lnTo>
                  <a:lnTo>
                    <a:pt x="1393" y="1278"/>
                  </a:lnTo>
                  <a:lnTo>
                    <a:pt x="1369" y="1267"/>
                  </a:lnTo>
                  <a:lnTo>
                    <a:pt x="1344" y="1256"/>
                  </a:lnTo>
                  <a:lnTo>
                    <a:pt x="1348" y="1255"/>
                  </a:lnTo>
                  <a:lnTo>
                    <a:pt x="1352" y="1254"/>
                  </a:lnTo>
                  <a:lnTo>
                    <a:pt x="1355" y="1252"/>
                  </a:lnTo>
                  <a:lnTo>
                    <a:pt x="1359" y="1254"/>
                  </a:lnTo>
                  <a:lnTo>
                    <a:pt x="1367" y="1254"/>
                  </a:lnTo>
                  <a:lnTo>
                    <a:pt x="1375" y="1255"/>
                  </a:lnTo>
                  <a:lnTo>
                    <a:pt x="1384" y="1255"/>
                  </a:lnTo>
                  <a:lnTo>
                    <a:pt x="1392" y="1254"/>
                  </a:lnTo>
                  <a:lnTo>
                    <a:pt x="1397" y="1250"/>
                  </a:lnTo>
                  <a:lnTo>
                    <a:pt x="1399" y="1245"/>
                  </a:lnTo>
                  <a:lnTo>
                    <a:pt x="1398" y="1235"/>
                  </a:lnTo>
                  <a:lnTo>
                    <a:pt x="1394" y="1226"/>
                  </a:lnTo>
                  <a:lnTo>
                    <a:pt x="1390" y="1220"/>
                  </a:lnTo>
                  <a:lnTo>
                    <a:pt x="1384" y="1216"/>
                  </a:lnTo>
                  <a:lnTo>
                    <a:pt x="1375" y="1214"/>
                  </a:lnTo>
                  <a:lnTo>
                    <a:pt x="1369" y="1214"/>
                  </a:lnTo>
                  <a:lnTo>
                    <a:pt x="1365" y="1214"/>
                  </a:lnTo>
                  <a:lnTo>
                    <a:pt x="1363" y="1213"/>
                  </a:lnTo>
                  <a:lnTo>
                    <a:pt x="1362" y="1211"/>
                  </a:lnTo>
                  <a:lnTo>
                    <a:pt x="1360" y="1209"/>
                  </a:lnTo>
                  <a:lnTo>
                    <a:pt x="1359" y="1206"/>
                  </a:lnTo>
                  <a:lnTo>
                    <a:pt x="1358" y="1203"/>
                  </a:lnTo>
                  <a:lnTo>
                    <a:pt x="1357" y="1199"/>
                  </a:lnTo>
                  <a:lnTo>
                    <a:pt x="1355" y="1196"/>
                  </a:lnTo>
                  <a:lnTo>
                    <a:pt x="1354" y="1193"/>
                  </a:lnTo>
                  <a:lnTo>
                    <a:pt x="1353" y="1190"/>
                  </a:lnTo>
                  <a:lnTo>
                    <a:pt x="1350" y="1188"/>
                  </a:lnTo>
                  <a:lnTo>
                    <a:pt x="1348" y="1185"/>
                  </a:lnTo>
                  <a:lnTo>
                    <a:pt x="1347" y="1184"/>
                  </a:lnTo>
                  <a:lnTo>
                    <a:pt x="1344" y="1183"/>
                  </a:lnTo>
                  <a:lnTo>
                    <a:pt x="1342" y="1184"/>
                  </a:lnTo>
                  <a:lnTo>
                    <a:pt x="1340" y="1185"/>
                  </a:lnTo>
                  <a:lnTo>
                    <a:pt x="1338" y="1188"/>
                  </a:lnTo>
                  <a:lnTo>
                    <a:pt x="1338" y="1190"/>
                  </a:lnTo>
                  <a:lnTo>
                    <a:pt x="1338" y="1191"/>
                  </a:lnTo>
                  <a:lnTo>
                    <a:pt x="1337" y="1190"/>
                  </a:lnTo>
                  <a:lnTo>
                    <a:pt x="1335" y="1190"/>
                  </a:lnTo>
                  <a:lnTo>
                    <a:pt x="1334" y="1188"/>
                  </a:lnTo>
                  <a:lnTo>
                    <a:pt x="1333" y="1185"/>
                  </a:lnTo>
                  <a:lnTo>
                    <a:pt x="1330" y="1181"/>
                  </a:lnTo>
                  <a:lnTo>
                    <a:pt x="1327" y="1179"/>
                  </a:lnTo>
                  <a:lnTo>
                    <a:pt x="1324" y="1178"/>
                  </a:lnTo>
                  <a:lnTo>
                    <a:pt x="1319" y="1178"/>
                  </a:lnTo>
                  <a:lnTo>
                    <a:pt x="1313" y="1178"/>
                  </a:lnTo>
                  <a:lnTo>
                    <a:pt x="1309" y="1180"/>
                  </a:lnTo>
                  <a:lnTo>
                    <a:pt x="1307" y="1185"/>
                  </a:lnTo>
                  <a:lnTo>
                    <a:pt x="1306" y="1191"/>
                  </a:lnTo>
                  <a:lnTo>
                    <a:pt x="1303" y="1196"/>
                  </a:lnTo>
                  <a:lnTo>
                    <a:pt x="1299" y="1201"/>
                  </a:lnTo>
                  <a:lnTo>
                    <a:pt x="1292" y="1204"/>
                  </a:lnTo>
                  <a:lnTo>
                    <a:pt x="1286" y="1206"/>
                  </a:lnTo>
                  <a:lnTo>
                    <a:pt x="1281" y="1209"/>
                  </a:lnTo>
                  <a:lnTo>
                    <a:pt x="1277" y="1211"/>
                  </a:lnTo>
                  <a:lnTo>
                    <a:pt x="1273" y="1214"/>
                  </a:lnTo>
                  <a:lnTo>
                    <a:pt x="1269" y="1216"/>
                  </a:lnTo>
                  <a:lnTo>
                    <a:pt x="1267" y="1219"/>
                  </a:lnTo>
                  <a:lnTo>
                    <a:pt x="1262" y="1222"/>
                  </a:lnTo>
                  <a:lnTo>
                    <a:pt x="1262" y="1222"/>
                  </a:lnTo>
                  <a:lnTo>
                    <a:pt x="1262" y="1222"/>
                  </a:lnTo>
                  <a:lnTo>
                    <a:pt x="1259" y="1222"/>
                  </a:lnTo>
                  <a:lnTo>
                    <a:pt x="1254" y="1220"/>
                  </a:lnTo>
                  <a:lnTo>
                    <a:pt x="1257" y="1219"/>
                  </a:lnTo>
                  <a:lnTo>
                    <a:pt x="1259" y="1217"/>
                  </a:lnTo>
                  <a:lnTo>
                    <a:pt x="1169" y="1174"/>
                  </a:lnTo>
                  <a:lnTo>
                    <a:pt x="1080" y="1129"/>
                  </a:lnTo>
                  <a:lnTo>
                    <a:pt x="984" y="1076"/>
                  </a:lnTo>
                  <a:lnTo>
                    <a:pt x="892" y="1021"/>
                  </a:lnTo>
                  <a:lnTo>
                    <a:pt x="805" y="966"/>
                  </a:lnTo>
                  <a:lnTo>
                    <a:pt x="720" y="912"/>
                  </a:lnTo>
                  <a:lnTo>
                    <a:pt x="640" y="859"/>
                  </a:lnTo>
                  <a:lnTo>
                    <a:pt x="564" y="810"/>
                  </a:lnTo>
                  <a:lnTo>
                    <a:pt x="492" y="764"/>
                  </a:lnTo>
                  <a:lnTo>
                    <a:pt x="426" y="723"/>
                  </a:lnTo>
                  <a:lnTo>
                    <a:pt x="363" y="685"/>
                  </a:lnTo>
                  <a:lnTo>
                    <a:pt x="302" y="654"/>
                  </a:lnTo>
                  <a:lnTo>
                    <a:pt x="244" y="629"/>
                  </a:lnTo>
                  <a:lnTo>
                    <a:pt x="188" y="609"/>
                  </a:lnTo>
                  <a:lnTo>
                    <a:pt x="133" y="596"/>
                  </a:lnTo>
                  <a:lnTo>
                    <a:pt x="81" y="588"/>
                  </a:lnTo>
                  <a:lnTo>
                    <a:pt x="67" y="588"/>
                  </a:lnTo>
                  <a:lnTo>
                    <a:pt x="67" y="588"/>
                  </a:lnTo>
                  <a:lnTo>
                    <a:pt x="66" y="587"/>
                  </a:lnTo>
                  <a:lnTo>
                    <a:pt x="66" y="587"/>
                  </a:lnTo>
                  <a:lnTo>
                    <a:pt x="65" y="588"/>
                  </a:lnTo>
                  <a:lnTo>
                    <a:pt x="65" y="588"/>
                  </a:lnTo>
                  <a:lnTo>
                    <a:pt x="65" y="588"/>
                  </a:lnTo>
                  <a:lnTo>
                    <a:pt x="62" y="588"/>
                  </a:lnTo>
                  <a:lnTo>
                    <a:pt x="62" y="591"/>
                  </a:lnTo>
                  <a:lnTo>
                    <a:pt x="35" y="592"/>
                  </a:lnTo>
                  <a:lnTo>
                    <a:pt x="10" y="596"/>
                  </a:lnTo>
                  <a:lnTo>
                    <a:pt x="10" y="593"/>
                  </a:lnTo>
                  <a:lnTo>
                    <a:pt x="11" y="591"/>
                  </a:lnTo>
                  <a:lnTo>
                    <a:pt x="13" y="588"/>
                  </a:lnTo>
                  <a:lnTo>
                    <a:pt x="14" y="586"/>
                  </a:lnTo>
                  <a:lnTo>
                    <a:pt x="14" y="584"/>
                  </a:lnTo>
                  <a:lnTo>
                    <a:pt x="13" y="583"/>
                  </a:lnTo>
                  <a:lnTo>
                    <a:pt x="13" y="583"/>
                  </a:lnTo>
                  <a:lnTo>
                    <a:pt x="11" y="583"/>
                  </a:lnTo>
                  <a:lnTo>
                    <a:pt x="10" y="583"/>
                  </a:lnTo>
                  <a:lnTo>
                    <a:pt x="5" y="581"/>
                  </a:lnTo>
                  <a:lnTo>
                    <a:pt x="1" y="576"/>
                  </a:lnTo>
                  <a:lnTo>
                    <a:pt x="0" y="571"/>
                  </a:lnTo>
                  <a:lnTo>
                    <a:pt x="1" y="562"/>
                  </a:lnTo>
                  <a:lnTo>
                    <a:pt x="5" y="560"/>
                  </a:lnTo>
                  <a:lnTo>
                    <a:pt x="9" y="557"/>
                  </a:lnTo>
                  <a:lnTo>
                    <a:pt x="13" y="553"/>
                  </a:lnTo>
                  <a:lnTo>
                    <a:pt x="16" y="552"/>
                  </a:lnTo>
                  <a:lnTo>
                    <a:pt x="19" y="548"/>
                  </a:lnTo>
                  <a:lnTo>
                    <a:pt x="21" y="545"/>
                  </a:lnTo>
                  <a:lnTo>
                    <a:pt x="25" y="541"/>
                  </a:lnTo>
                  <a:lnTo>
                    <a:pt x="29" y="536"/>
                  </a:lnTo>
                  <a:lnTo>
                    <a:pt x="34" y="531"/>
                  </a:lnTo>
                  <a:lnTo>
                    <a:pt x="39" y="526"/>
                  </a:lnTo>
                  <a:lnTo>
                    <a:pt x="44" y="524"/>
                  </a:lnTo>
                  <a:lnTo>
                    <a:pt x="46" y="525"/>
                  </a:lnTo>
                  <a:lnTo>
                    <a:pt x="47" y="527"/>
                  </a:lnTo>
                  <a:lnTo>
                    <a:pt x="46" y="529"/>
                  </a:lnTo>
                  <a:lnTo>
                    <a:pt x="46" y="531"/>
                  </a:lnTo>
                  <a:lnTo>
                    <a:pt x="45" y="532"/>
                  </a:lnTo>
                  <a:lnTo>
                    <a:pt x="44" y="535"/>
                  </a:lnTo>
                  <a:lnTo>
                    <a:pt x="44" y="536"/>
                  </a:lnTo>
                  <a:lnTo>
                    <a:pt x="44" y="537"/>
                  </a:lnTo>
                  <a:lnTo>
                    <a:pt x="46" y="537"/>
                  </a:lnTo>
                  <a:lnTo>
                    <a:pt x="47" y="538"/>
                  </a:lnTo>
                  <a:lnTo>
                    <a:pt x="50" y="538"/>
                  </a:lnTo>
                  <a:lnTo>
                    <a:pt x="51" y="538"/>
                  </a:lnTo>
                  <a:lnTo>
                    <a:pt x="51" y="538"/>
                  </a:lnTo>
                  <a:lnTo>
                    <a:pt x="54" y="538"/>
                  </a:lnTo>
                  <a:lnTo>
                    <a:pt x="56" y="538"/>
                  </a:lnTo>
                  <a:lnTo>
                    <a:pt x="59" y="538"/>
                  </a:lnTo>
                  <a:lnTo>
                    <a:pt x="61" y="538"/>
                  </a:lnTo>
                  <a:lnTo>
                    <a:pt x="65" y="537"/>
                  </a:lnTo>
                  <a:lnTo>
                    <a:pt x="66" y="536"/>
                  </a:lnTo>
                  <a:lnTo>
                    <a:pt x="69" y="533"/>
                  </a:lnTo>
                  <a:lnTo>
                    <a:pt x="70" y="530"/>
                  </a:lnTo>
                  <a:lnTo>
                    <a:pt x="70" y="529"/>
                  </a:lnTo>
                  <a:lnTo>
                    <a:pt x="69" y="527"/>
                  </a:lnTo>
                  <a:lnTo>
                    <a:pt x="67" y="526"/>
                  </a:lnTo>
                  <a:lnTo>
                    <a:pt x="66" y="526"/>
                  </a:lnTo>
                  <a:lnTo>
                    <a:pt x="65" y="526"/>
                  </a:lnTo>
                  <a:lnTo>
                    <a:pt x="64" y="526"/>
                  </a:lnTo>
                  <a:lnTo>
                    <a:pt x="64" y="525"/>
                  </a:lnTo>
                  <a:lnTo>
                    <a:pt x="64" y="525"/>
                  </a:lnTo>
                  <a:lnTo>
                    <a:pt x="64" y="522"/>
                  </a:lnTo>
                  <a:lnTo>
                    <a:pt x="65" y="520"/>
                  </a:lnTo>
                  <a:lnTo>
                    <a:pt x="66" y="517"/>
                  </a:lnTo>
                  <a:lnTo>
                    <a:pt x="66" y="514"/>
                  </a:lnTo>
                  <a:lnTo>
                    <a:pt x="65" y="511"/>
                  </a:lnTo>
                  <a:lnTo>
                    <a:pt x="62" y="510"/>
                  </a:lnTo>
                  <a:lnTo>
                    <a:pt x="60" y="507"/>
                  </a:lnTo>
                  <a:lnTo>
                    <a:pt x="57" y="506"/>
                  </a:lnTo>
                  <a:lnTo>
                    <a:pt x="56" y="506"/>
                  </a:lnTo>
                  <a:lnTo>
                    <a:pt x="54" y="507"/>
                  </a:lnTo>
                  <a:lnTo>
                    <a:pt x="50" y="506"/>
                  </a:lnTo>
                  <a:lnTo>
                    <a:pt x="47" y="504"/>
                  </a:lnTo>
                  <a:lnTo>
                    <a:pt x="49" y="499"/>
                  </a:lnTo>
                  <a:lnTo>
                    <a:pt x="50" y="492"/>
                  </a:lnTo>
                  <a:lnTo>
                    <a:pt x="51" y="486"/>
                  </a:lnTo>
                  <a:lnTo>
                    <a:pt x="51" y="481"/>
                  </a:lnTo>
                  <a:lnTo>
                    <a:pt x="50" y="479"/>
                  </a:lnTo>
                  <a:lnTo>
                    <a:pt x="49" y="476"/>
                  </a:lnTo>
                  <a:lnTo>
                    <a:pt x="47" y="474"/>
                  </a:lnTo>
                  <a:lnTo>
                    <a:pt x="46" y="473"/>
                  </a:lnTo>
                  <a:lnTo>
                    <a:pt x="45" y="469"/>
                  </a:lnTo>
                  <a:lnTo>
                    <a:pt x="42" y="465"/>
                  </a:lnTo>
                  <a:lnTo>
                    <a:pt x="40" y="463"/>
                  </a:lnTo>
                  <a:lnTo>
                    <a:pt x="39" y="463"/>
                  </a:lnTo>
                  <a:lnTo>
                    <a:pt x="36" y="460"/>
                  </a:lnTo>
                  <a:lnTo>
                    <a:pt x="34" y="459"/>
                  </a:lnTo>
                  <a:lnTo>
                    <a:pt x="31" y="458"/>
                  </a:lnTo>
                  <a:lnTo>
                    <a:pt x="29" y="456"/>
                  </a:lnTo>
                  <a:lnTo>
                    <a:pt x="27" y="456"/>
                  </a:lnTo>
                  <a:lnTo>
                    <a:pt x="27" y="455"/>
                  </a:lnTo>
                  <a:lnTo>
                    <a:pt x="27" y="455"/>
                  </a:lnTo>
                  <a:lnTo>
                    <a:pt x="27" y="454"/>
                  </a:lnTo>
                  <a:lnTo>
                    <a:pt x="30" y="453"/>
                  </a:lnTo>
                  <a:lnTo>
                    <a:pt x="32" y="451"/>
                  </a:lnTo>
                  <a:lnTo>
                    <a:pt x="34" y="449"/>
                  </a:lnTo>
                  <a:lnTo>
                    <a:pt x="35" y="445"/>
                  </a:lnTo>
                  <a:lnTo>
                    <a:pt x="36" y="441"/>
                  </a:lnTo>
                  <a:lnTo>
                    <a:pt x="36" y="439"/>
                  </a:lnTo>
                  <a:lnTo>
                    <a:pt x="37" y="435"/>
                  </a:lnTo>
                  <a:lnTo>
                    <a:pt x="39" y="432"/>
                  </a:lnTo>
                  <a:lnTo>
                    <a:pt x="41" y="428"/>
                  </a:lnTo>
                  <a:lnTo>
                    <a:pt x="44" y="427"/>
                  </a:lnTo>
                  <a:lnTo>
                    <a:pt x="46" y="425"/>
                  </a:lnTo>
                  <a:lnTo>
                    <a:pt x="49" y="425"/>
                  </a:lnTo>
                  <a:lnTo>
                    <a:pt x="51" y="425"/>
                  </a:lnTo>
                  <a:lnTo>
                    <a:pt x="54" y="423"/>
                  </a:lnTo>
                  <a:lnTo>
                    <a:pt x="56" y="420"/>
                  </a:lnTo>
                  <a:lnTo>
                    <a:pt x="67" y="409"/>
                  </a:lnTo>
                  <a:lnTo>
                    <a:pt x="75" y="394"/>
                  </a:lnTo>
                  <a:lnTo>
                    <a:pt x="76" y="390"/>
                  </a:lnTo>
                  <a:lnTo>
                    <a:pt x="76" y="387"/>
                  </a:lnTo>
                  <a:lnTo>
                    <a:pt x="76" y="382"/>
                  </a:lnTo>
                  <a:lnTo>
                    <a:pt x="77" y="378"/>
                  </a:lnTo>
                  <a:lnTo>
                    <a:pt x="80" y="376"/>
                  </a:lnTo>
                  <a:lnTo>
                    <a:pt x="82" y="372"/>
                  </a:lnTo>
                  <a:lnTo>
                    <a:pt x="86" y="368"/>
                  </a:lnTo>
                  <a:lnTo>
                    <a:pt x="87" y="366"/>
                  </a:lnTo>
                  <a:lnTo>
                    <a:pt x="88" y="363"/>
                  </a:lnTo>
                  <a:lnTo>
                    <a:pt x="90" y="359"/>
                  </a:lnTo>
                  <a:lnTo>
                    <a:pt x="91" y="354"/>
                  </a:lnTo>
                  <a:lnTo>
                    <a:pt x="92" y="352"/>
                  </a:lnTo>
                  <a:lnTo>
                    <a:pt x="93" y="349"/>
                  </a:lnTo>
                  <a:lnTo>
                    <a:pt x="96" y="349"/>
                  </a:lnTo>
                  <a:lnTo>
                    <a:pt x="98" y="349"/>
                  </a:lnTo>
                  <a:lnTo>
                    <a:pt x="101" y="347"/>
                  </a:lnTo>
                  <a:lnTo>
                    <a:pt x="108" y="339"/>
                  </a:lnTo>
                  <a:lnTo>
                    <a:pt x="110" y="337"/>
                  </a:lnTo>
                  <a:lnTo>
                    <a:pt x="112" y="333"/>
                  </a:lnTo>
                  <a:lnTo>
                    <a:pt x="113" y="331"/>
                  </a:lnTo>
                  <a:lnTo>
                    <a:pt x="116" y="327"/>
                  </a:lnTo>
                  <a:lnTo>
                    <a:pt x="117" y="325"/>
                  </a:lnTo>
                  <a:lnTo>
                    <a:pt x="120" y="322"/>
                  </a:lnTo>
                  <a:lnTo>
                    <a:pt x="121" y="321"/>
                  </a:lnTo>
                  <a:lnTo>
                    <a:pt x="122" y="321"/>
                  </a:lnTo>
                  <a:lnTo>
                    <a:pt x="123" y="322"/>
                  </a:lnTo>
                  <a:lnTo>
                    <a:pt x="125" y="323"/>
                  </a:lnTo>
                  <a:lnTo>
                    <a:pt x="125" y="325"/>
                  </a:lnTo>
                  <a:lnTo>
                    <a:pt x="126" y="325"/>
                  </a:lnTo>
                  <a:lnTo>
                    <a:pt x="128" y="325"/>
                  </a:lnTo>
                  <a:lnTo>
                    <a:pt x="130" y="323"/>
                  </a:lnTo>
                  <a:lnTo>
                    <a:pt x="132" y="321"/>
                  </a:lnTo>
                  <a:lnTo>
                    <a:pt x="136" y="318"/>
                  </a:lnTo>
                  <a:lnTo>
                    <a:pt x="141" y="316"/>
                  </a:lnTo>
                  <a:lnTo>
                    <a:pt x="145" y="310"/>
                  </a:lnTo>
                  <a:lnTo>
                    <a:pt x="150" y="302"/>
                  </a:lnTo>
                  <a:lnTo>
                    <a:pt x="155" y="295"/>
                  </a:lnTo>
                  <a:lnTo>
                    <a:pt x="158" y="292"/>
                  </a:lnTo>
                  <a:lnTo>
                    <a:pt x="162" y="295"/>
                  </a:lnTo>
                  <a:lnTo>
                    <a:pt x="162" y="300"/>
                  </a:lnTo>
                  <a:lnTo>
                    <a:pt x="161" y="305"/>
                  </a:lnTo>
                  <a:lnTo>
                    <a:pt x="158" y="311"/>
                  </a:lnTo>
                  <a:lnTo>
                    <a:pt x="158" y="316"/>
                  </a:lnTo>
                  <a:lnTo>
                    <a:pt x="161" y="318"/>
                  </a:lnTo>
                  <a:lnTo>
                    <a:pt x="162" y="321"/>
                  </a:lnTo>
                  <a:lnTo>
                    <a:pt x="164" y="323"/>
                  </a:lnTo>
                  <a:lnTo>
                    <a:pt x="164" y="323"/>
                  </a:lnTo>
                  <a:lnTo>
                    <a:pt x="166" y="323"/>
                  </a:lnTo>
                  <a:lnTo>
                    <a:pt x="167" y="323"/>
                  </a:lnTo>
                  <a:lnTo>
                    <a:pt x="168" y="322"/>
                  </a:lnTo>
                  <a:lnTo>
                    <a:pt x="169" y="321"/>
                  </a:lnTo>
                  <a:lnTo>
                    <a:pt x="169" y="318"/>
                  </a:lnTo>
                  <a:lnTo>
                    <a:pt x="168" y="317"/>
                  </a:lnTo>
                  <a:lnTo>
                    <a:pt x="167" y="316"/>
                  </a:lnTo>
                  <a:lnTo>
                    <a:pt x="167" y="315"/>
                  </a:lnTo>
                  <a:lnTo>
                    <a:pt x="167" y="313"/>
                  </a:lnTo>
                  <a:lnTo>
                    <a:pt x="167" y="311"/>
                  </a:lnTo>
                  <a:lnTo>
                    <a:pt x="167" y="307"/>
                  </a:lnTo>
                  <a:lnTo>
                    <a:pt x="168" y="305"/>
                  </a:lnTo>
                  <a:lnTo>
                    <a:pt x="169" y="302"/>
                  </a:lnTo>
                  <a:lnTo>
                    <a:pt x="171" y="298"/>
                  </a:lnTo>
                  <a:lnTo>
                    <a:pt x="172" y="296"/>
                  </a:lnTo>
                  <a:lnTo>
                    <a:pt x="173" y="295"/>
                  </a:lnTo>
                  <a:lnTo>
                    <a:pt x="174" y="296"/>
                  </a:lnTo>
                  <a:lnTo>
                    <a:pt x="176" y="297"/>
                  </a:lnTo>
                  <a:lnTo>
                    <a:pt x="176" y="298"/>
                  </a:lnTo>
                  <a:lnTo>
                    <a:pt x="177" y="301"/>
                  </a:lnTo>
                  <a:lnTo>
                    <a:pt x="177" y="302"/>
                  </a:lnTo>
                  <a:lnTo>
                    <a:pt x="177" y="306"/>
                  </a:lnTo>
                  <a:lnTo>
                    <a:pt x="178" y="308"/>
                  </a:lnTo>
                  <a:lnTo>
                    <a:pt x="179" y="310"/>
                  </a:lnTo>
                  <a:lnTo>
                    <a:pt x="181" y="310"/>
                  </a:lnTo>
                  <a:lnTo>
                    <a:pt x="182" y="310"/>
                  </a:lnTo>
                  <a:lnTo>
                    <a:pt x="183" y="308"/>
                  </a:lnTo>
                  <a:lnTo>
                    <a:pt x="184" y="307"/>
                  </a:lnTo>
                  <a:lnTo>
                    <a:pt x="187" y="305"/>
                  </a:lnTo>
                  <a:lnTo>
                    <a:pt x="188" y="303"/>
                  </a:lnTo>
                  <a:lnTo>
                    <a:pt x="191" y="302"/>
                  </a:lnTo>
                  <a:lnTo>
                    <a:pt x="192" y="302"/>
                  </a:lnTo>
                  <a:lnTo>
                    <a:pt x="194" y="302"/>
                  </a:lnTo>
                  <a:lnTo>
                    <a:pt x="196" y="303"/>
                  </a:lnTo>
                  <a:lnTo>
                    <a:pt x="197" y="303"/>
                  </a:lnTo>
                  <a:lnTo>
                    <a:pt x="198" y="305"/>
                  </a:lnTo>
                  <a:lnTo>
                    <a:pt x="198" y="311"/>
                  </a:lnTo>
                  <a:lnTo>
                    <a:pt x="199" y="312"/>
                  </a:lnTo>
                  <a:lnTo>
                    <a:pt x="201" y="313"/>
                  </a:lnTo>
                  <a:lnTo>
                    <a:pt x="201" y="313"/>
                  </a:lnTo>
                  <a:lnTo>
                    <a:pt x="202" y="313"/>
                  </a:lnTo>
                  <a:lnTo>
                    <a:pt x="203" y="313"/>
                  </a:lnTo>
                  <a:lnTo>
                    <a:pt x="206" y="313"/>
                  </a:lnTo>
                  <a:lnTo>
                    <a:pt x="207" y="315"/>
                  </a:lnTo>
                  <a:lnTo>
                    <a:pt x="208" y="316"/>
                  </a:lnTo>
                  <a:lnTo>
                    <a:pt x="208" y="317"/>
                  </a:lnTo>
                  <a:lnTo>
                    <a:pt x="208" y="320"/>
                  </a:lnTo>
                  <a:lnTo>
                    <a:pt x="208" y="321"/>
                  </a:lnTo>
                  <a:lnTo>
                    <a:pt x="209" y="322"/>
                  </a:lnTo>
                  <a:lnTo>
                    <a:pt x="212" y="321"/>
                  </a:lnTo>
                  <a:lnTo>
                    <a:pt x="213" y="320"/>
                  </a:lnTo>
                  <a:lnTo>
                    <a:pt x="216" y="318"/>
                  </a:lnTo>
                  <a:lnTo>
                    <a:pt x="217" y="316"/>
                  </a:lnTo>
                  <a:lnTo>
                    <a:pt x="219" y="313"/>
                  </a:lnTo>
                  <a:lnTo>
                    <a:pt x="224" y="306"/>
                  </a:lnTo>
                  <a:lnTo>
                    <a:pt x="231" y="305"/>
                  </a:lnTo>
                  <a:lnTo>
                    <a:pt x="235" y="307"/>
                  </a:lnTo>
                  <a:lnTo>
                    <a:pt x="239" y="311"/>
                  </a:lnTo>
                  <a:lnTo>
                    <a:pt x="245" y="312"/>
                  </a:lnTo>
                  <a:lnTo>
                    <a:pt x="250" y="315"/>
                  </a:lnTo>
                  <a:lnTo>
                    <a:pt x="257" y="315"/>
                  </a:lnTo>
                  <a:lnTo>
                    <a:pt x="263" y="313"/>
                  </a:lnTo>
                  <a:lnTo>
                    <a:pt x="267" y="311"/>
                  </a:lnTo>
                  <a:lnTo>
                    <a:pt x="269" y="311"/>
                  </a:lnTo>
                  <a:lnTo>
                    <a:pt x="272" y="312"/>
                  </a:lnTo>
                  <a:lnTo>
                    <a:pt x="274" y="313"/>
                  </a:lnTo>
                  <a:lnTo>
                    <a:pt x="275" y="315"/>
                  </a:lnTo>
                  <a:lnTo>
                    <a:pt x="279" y="315"/>
                  </a:lnTo>
                  <a:lnTo>
                    <a:pt x="282" y="316"/>
                  </a:lnTo>
                  <a:lnTo>
                    <a:pt x="290" y="313"/>
                  </a:lnTo>
                  <a:lnTo>
                    <a:pt x="299" y="310"/>
                  </a:lnTo>
                  <a:lnTo>
                    <a:pt x="308" y="307"/>
                  </a:lnTo>
                  <a:lnTo>
                    <a:pt x="311" y="307"/>
                  </a:lnTo>
                  <a:lnTo>
                    <a:pt x="314" y="307"/>
                  </a:lnTo>
                  <a:lnTo>
                    <a:pt x="316" y="310"/>
                  </a:lnTo>
                  <a:lnTo>
                    <a:pt x="319" y="311"/>
                  </a:lnTo>
                  <a:lnTo>
                    <a:pt x="321" y="313"/>
                  </a:lnTo>
                  <a:lnTo>
                    <a:pt x="323" y="315"/>
                  </a:lnTo>
                  <a:lnTo>
                    <a:pt x="326" y="317"/>
                  </a:lnTo>
                  <a:lnTo>
                    <a:pt x="329" y="318"/>
                  </a:lnTo>
                  <a:lnTo>
                    <a:pt x="331" y="318"/>
                  </a:lnTo>
                  <a:lnTo>
                    <a:pt x="335" y="320"/>
                  </a:lnTo>
                  <a:lnTo>
                    <a:pt x="339" y="320"/>
                  </a:lnTo>
                  <a:lnTo>
                    <a:pt x="343" y="320"/>
                  </a:lnTo>
                  <a:lnTo>
                    <a:pt x="348" y="321"/>
                  </a:lnTo>
                  <a:lnTo>
                    <a:pt x="349" y="321"/>
                  </a:lnTo>
                  <a:lnTo>
                    <a:pt x="350" y="322"/>
                  </a:lnTo>
                  <a:lnTo>
                    <a:pt x="351" y="323"/>
                  </a:lnTo>
                  <a:lnTo>
                    <a:pt x="354" y="325"/>
                  </a:lnTo>
                  <a:lnTo>
                    <a:pt x="355" y="323"/>
                  </a:lnTo>
                  <a:lnTo>
                    <a:pt x="363" y="326"/>
                  </a:lnTo>
                  <a:lnTo>
                    <a:pt x="370" y="331"/>
                  </a:lnTo>
                  <a:lnTo>
                    <a:pt x="376" y="337"/>
                  </a:lnTo>
                  <a:lnTo>
                    <a:pt x="376" y="339"/>
                  </a:lnTo>
                  <a:lnTo>
                    <a:pt x="378" y="342"/>
                  </a:lnTo>
                  <a:lnTo>
                    <a:pt x="380" y="344"/>
                  </a:lnTo>
                  <a:lnTo>
                    <a:pt x="384" y="344"/>
                  </a:lnTo>
                  <a:lnTo>
                    <a:pt x="387" y="344"/>
                  </a:lnTo>
                  <a:lnTo>
                    <a:pt x="391" y="344"/>
                  </a:lnTo>
                  <a:lnTo>
                    <a:pt x="395" y="344"/>
                  </a:lnTo>
                  <a:lnTo>
                    <a:pt x="397" y="346"/>
                  </a:lnTo>
                  <a:lnTo>
                    <a:pt x="402" y="347"/>
                  </a:lnTo>
                  <a:lnTo>
                    <a:pt x="405" y="337"/>
                  </a:lnTo>
                  <a:lnTo>
                    <a:pt x="404" y="335"/>
                  </a:lnTo>
                  <a:lnTo>
                    <a:pt x="404" y="333"/>
                  </a:lnTo>
                  <a:lnTo>
                    <a:pt x="401" y="332"/>
                  </a:lnTo>
                  <a:lnTo>
                    <a:pt x="400" y="331"/>
                  </a:lnTo>
                  <a:lnTo>
                    <a:pt x="399" y="330"/>
                  </a:lnTo>
                  <a:lnTo>
                    <a:pt x="396" y="328"/>
                  </a:lnTo>
                  <a:lnTo>
                    <a:pt x="397" y="325"/>
                  </a:lnTo>
                  <a:lnTo>
                    <a:pt x="404" y="320"/>
                  </a:lnTo>
                  <a:lnTo>
                    <a:pt x="410" y="315"/>
                  </a:lnTo>
                  <a:lnTo>
                    <a:pt x="416" y="311"/>
                  </a:lnTo>
                  <a:lnTo>
                    <a:pt x="420" y="307"/>
                  </a:lnTo>
                  <a:lnTo>
                    <a:pt x="422" y="305"/>
                  </a:lnTo>
                  <a:lnTo>
                    <a:pt x="424" y="302"/>
                  </a:lnTo>
                  <a:lnTo>
                    <a:pt x="426" y="300"/>
                  </a:lnTo>
                  <a:lnTo>
                    <a:pt x="429" y="297"/>
                  </a:lnTo>
                  <a:lnTo>
                    <a:pt x="430" y="295"/>
                  </a:lnTo>
                  <a:lnTo>
                    <a:pt x="432" y="295"/>
                  </a:lnTo>
                  <a:lnTo>
                    <a:pt x="434" y="295"/>
                  </a:lnTo>
                  <a:lnTo>
                    <a:pt x="435" y="296"/>
                  </a:lnTo>
                  <a:lnTo>
                    <a:pt x="436" y="300"/>
                  </a:lnTo>
                  <a:lnTo>
                    <a:pt x="436" y="301"/>
                  </a:lnTo>
                  <a:lnTo>
                    <a:pt x="436" y="302"/>
                  </a:lnTo>
                  <a:lnTo>
                    <a:pt x="436" y="303"/>
                  </a:lnTo>
                  <a:lnTo>
                    <a:pt x="437" y="305"/>
                  </a:lnTo>
                  <a:lnTo>
                    <a:pt x="439" y="305"/>
                  </a:lnTo>
                  <a:lnTo>
                    <a:pt x="440" y="305"/>
                  </a:lnTo>
                  <a:lnTo>
                    <a:pt x="442" y="303"/>
                  </a:lnTo>
                  <a:lnTo>
                    <a:pt x="445" y="301"/>
                  </a:lnTo>
                  <a:lnTo>
                    <a:pt x="447" y="298"/>
                  </a:lnTo>
                  <a:lnTo>
                    <a:pt x="449" y="297"/>
                  </a:lnTo>
                  <a:lnTo>
                    <a:pt x="450" y="296"/>
                  </a:lnTo>
                  <a:lnTo>
                    <a:pt x="450" y="295"/>
                  </a:lnTo>
                  <a:lnTo>
                    <a:pt x="451" y="293"/>
                  </a:lnTo>
                  <a:lnTo>
                    <a:pt x="451" y="291"/>
                  </a:lnTo>
                  <a:lnTo>
                    <a:pt x="452" y="290"/>
                  </a:lnTo>
                  <a:lnTo>
                    <a:pt x="455" y="287"/>
                  </a:lnTo>
                  <a:lnTo>
                    <a:pt x="456" y="285"/>
                  </a:lnTo>
                  <a:lnTo>
                    <a:pt x="460" y="284"/>
                  </a:lnTo>
                  <a:lnTo>
                    <a:pt x="462" y="284"/>
                  </a:lnTo>
                  <a:lnTo>
                    <a:pt x="465" y="281"/>
                  </a:lnTo>
                  <a:lnTo>
                    <a:pt x="468" y="281"/>
                  </a:lnTo>
                  <a:lnTo>
                    <a:pt x="471" y="280"/>
                  </a:lnTo>
                  <a:lnTo>
                    <a:pt x="473" y="277"/>
                  </a:lnTo>
                  <a:lnTo>
                    <a:pt x="476" y="275"/>
                  </a:lnTo>
                  <a:lnTo>
                    <a:pt x="477" y="271"/>
                  </a:lnTo>
                  <a:lnTo>
                    <a:pt x="480" y="267"/>
                  </a:lnTo>
                  <a:lnTo>
                    <a:pt x="483" y="264"/>
                  </a:lnTo>
                  <a:lnTo>
                    <a:pt x="487" y="260"/>
                  </a:lnTo>
                  <a:lnTo>
                    <a:pt x="491" y="259"/>
                  </a:lnTo>
                  <a:lnTo>
                    <a:pt x="493" y="259"/>
                  </a:lnTo>
                  <a:lnTo>
                    <a:pt x="496" y="261"/>
                  </a:lnTo>
                  <a:lnTo>
                    <a:pt x="498" y="261"/>
                  </a:lnTo>
                  <a:lnTo>
                    <a:pt x="498" y="262"/>
                  </a:lnTo>
                  <a:lnTo>
                    <a:pt x="500" y="264"/>
                  </a:lnTo>
                  <a:lnTo>
                    <a:pt x="500" y="266"/>
                  </a:lnTo>
                  <a:lnTo>
                    <a:pt x="500" y="267"/>
                  </a:lnTo>
                  <a:lnTo>
                    <a:pt x="498" y="270"/>
                  </a:lnTo>
                  <a:lnTo>
                    <a:pt x="498" y="271"/>
                  </a:lnTo>
                  <a:lnTo>
                    <a:pt x="500" y="275"/>
                  </a:lnTo>
                  <a:lnTo>
                    <a:pt x="503" y="274"/>
                  </a:lnTo>
                  <a:lnTo>
                    <a:pt x="507" y="271"/>
                  </a:lnTo>
                  <a:lnTo>
                    <a:pt x="511" y="266"/>
                  </a:lnTo>
                  <a:lnTo>
                    <a:pt x="516" y="261"/>
                  </a:lnTo>
                  <a:lnTo>
                    <a:pt x="518" y="256"/>
                  </a:lnTo>
                  <a:lnTo>
                    <a:pt x="520" y="252"/>
                  </a:lnTo>
                  <a:lnTo>
                    <a:pt x="522" y="247"/>
                  </a:lnTo>
                  <a:lnTo>
                    <a:pt x="522" y="241"/>
                  </a:lnTo>
                  <a:lnTo>
                    <a:pt x="523" y="234"/>
                  </a:lnTo>
                  <a:lnTo>
                    <a:pt x="524" y="228"/>
                  </a:lnTo>
                  <a:lnTo>
                    <a:pt x="527" y="225"/>
                  </a:lnTo>
                  <a:lnTo>
                    <a:pt x="533" y="226"/>
                  </a:lnTo>
                  <a:lnTo>
                    <a:pt x="537" y="233"/>
                  </a:lnTo>
                  <a:lnTo>
                    <a:pt x="539" y="240"/>
                  </a:lnTo>
                  <a:lnTo>
                    <a:pt x="542" y="249"/>
                  </a:lnTo>
                  <a:lnTo>
                    <a:pt x="543" y="257"/>
                  </a:lnTo>
                  <a:lnTo>
                    <a:pt x="544" y="262"/>
                  </a:lnTo>
                  <a:lnTo>
                    <a:pt x="546" y="270"/>
                  </a:lnTo>
                  <a:lnTo>
                    <a:pt x="549" y="277"/>
                  </a:lnTo>
                  <a:lnTo>
                    <a:pt x="553" y="281"/>
                  </a:lnTo>
                  <a:lnTo>
                    <a:pt x="556" y="281"/>
                  </a:lnTo>
                  <a:lnTo>
                    <a:pt x="561" y="277"/>
                  </a:lnTo>
                  <a:lnTo>
                    <a:pt x="564" y="272"/>
                  </a:lnTo>
                  <a:lnTo>
                    <a:pt x="567" y="266"/>
                  </a:lnTo>
                  <a:lnTo>
                    <a:pt x="567" y="261"/>
                  </a:lnTo>
                  <a:lnTo>
                    <a:pt x="568" y="260"/>
                  </a:lnTo>
                  <a:lnTo>
                    <a:pt x="569" y="259"/>
                  </a:lnTo>
                  <a:lnTo>
                    <a:pt x="571" y="256"/>
                  </a:lnTo>
                  <a:lnTo>
                    <a:pt x="571" y="254"/>
                  </a:lnTo>
                  <a:lnTo>
                    <a:pt x="572" y="251"/>
                  </a:lnTo>
                  <a:lnTo>
                    <a:pt x="573" y="249"/>
                  </a:lnTo>
                  <a:lnTo>
                    <a:pt x="576" y="246"/>
                  </a:lnTo>
                  <a:lnTo>
                    <a:pt x="577" y="244"/>
                  </a:lnTo>
                  <a:lnTo>
                    <a:pt x="579" y="244"/>
                  </a:lnTo>
                  <a:lnTo>
                    <a:pt x="582" y="244"/>
                  </a:lnTo>
                  <a:lnTo>
                    <a:pt x="586" y="245"/>
                  </a:lnTo>
                  <a:lnTo>
                    <a:pt x="588" y="249"/>
                  </a:lnTo>
                  <a:lnTo>
                    <a:pt x="588" y="255"/>
                  </a:lnTo>
                  <a:lnTo>
                    <a:pt x="586" y="261"/>
                  </a:lnTo>
                  <a:lnTo>
                    <a:pt x="582" y="269"/>
                  </a:lnTo>
                  <a:lnTo>
                    <a:pt x="582" y="272"/>
                  </a:lnTo>
                  <a:lnTo>
                    <a:pt x="581" y="276"/>
                  </a:lnTo>
                  <a:lnTo>
                    <a:pt x="582" y="277"/>
                  </a:lnTo>
                  <a:lnTo>
                    <a:pt x="583" y="279"/>
                  </a:lnTo>
                  <a:lnTo>
                    <a:pt x="584" y="279"/>
                  </a:lnTo>
                  <a:lnTo>
                    <a:pt x="586" y="279"/>
                  </a:lnTo>
                  <a:lnTo>
                    <a:pt x="588" y="277"/>
                  </a:lnTo>
                  <a:lnTo>
                    <a:pt x="591" y="276"/>
                  </a:lnTo>
                  <a:lnTo>
                    <a:pt x="593" y="275"/>
                  </a:lnTo>
                  <a:lnTo>
                    <a:pt x="596" y="274"/>
                  </a:lnTo>
                  <a:lnTo>
                    <a:pt x="598" y="270"/>
                  </a:lnTo>
                  <a:lnTo>
                    <a:pt x="600" y="267"/>
                  </a:lnTo>
                  <a:lnTo>
                    <a:pt x="603" y="264"/>
                  </a:lnTo>
                  <a:lnTo>
                    <a:pt x="605" y="261"/>
                  </a:lnTo>
                  <a:lnTo>
                    <a:pt x="609" y="256"/>
                  </a:lnTo>
                  <a:lnTo>
                    <a:pt x="612" y="252"/>
                  </a:lnTo>
                  <a:lnTo>
                    <a:pt x="617" y="250"/>
                  </a:lnTo>
                  <a:lnTo>
                    <a:pt x="624" y="247"/>
                  </a:lnTo>
                  <a:lnTo>
                    <a:pt x="632" y="246"/>
                  </a:lnTo>
                  <a:lnTo>
                    <a:pt x="638" y="247"/>
                  </a:lnTo>
                  <a:lnTo>
                    <a:pt x="642" y="250"/>
                  </a:lnTo>
                  <a:lnTo>
                    <a:pt x="645" y="252"/>
                  </a:lnTo>
                  <a:lnTo>
                    <a:pt x="649" y="255"/>
                  </a:lnTo>
                  <a:lnTo>
                    <a:pt x="653" y="255"/>
                  </a:lnTo>
                  <a:lnTo>
                    <a:pt x="655" y="257"/>
                  </a:lnTo>
                  <a:lnTo>
                    <a:pt x="658" y="260"/>
                  </a:lnTo>
                  <a:lnTo>
                    <a:pt x="660" y="260"/>
                  </a:lnTo>
                  <a:lnTo>
                    <a:pt x="663" y="261"/>
                  </a:lnTo>
                  <a:lnTo>
                    <a:pt x="667" y="261"/>
                  </a:lnTo>
                  <a:lnTo>
                    <a:pt x="670" y="261"/>
                  </a:lnTo>
                  <a:lnTo>
                    <a:pt x="674" y="261"/>
                  </a:lnTo>
                  <a:lnTo>
                    <a:pt x="676" y="262"/>
                  </a:lnTo>
                  <a:lnTo>
                    <a:pt x="679" y="264"/>
                  </a:lnTo>
                  <a:lnTo>
                    <a:pt x="681" y="266"/>
                  </a:lnTo>
                  <a:lnTo>
                    <a:pt x="688" y="272"/>
                  </a:lnTo>
                  <a:lnTo>
                    <a:pt x="695" y="277"/>
                  </a:lnTo>
                  <a:lnTo>
                    <a:pt x="705" y="282"/>
                  </a:lnTo>
                  <a:lnTo>
                    <a:pt x="715" y="284"/>
                  </a:lnTo>
                  <a:lnTo>
                    <a:pt x="725" y="280"/>
                  </a:lnTo>
                  <a:lnTo>
                    <a:pt x="736" y="276"/>
                  </a:lnTo>
                  <a:lnTo>
                    <a:pt x="739" y="276"/>
                  </a:lnTo>
                  <a:lnTo>
                    <a:pt x="741" y="276"/>
                  </a:lnTo>
                  <a:lnTo>
                    <a:pt x="744" y="277"/>
                  </a:lnTo>
                  <a:lnTo>
                    <a:pt x="745" y="279"/>
                  </a:lnTo>
                  <a:lnTo>
                    <a:pt x="747" y="280"/>
                  </a:lnTo>
                  <a:lnTo>
                    <a:pt x="750" y="281"/>
                  </a:lnTo>
                  <a:lnTo>
                    <a:pt x="752" y="284"/>
                  </a:lnTo>
                  <a:lnTo>
                    <a:pt x="756" y="289"/>
                  </a:lnTo>
                  <a:lnTo>
                    <a:pt x="760" y="293"/>
                  </a:lnTo>
                  <a:lnTo>
                    <a:pt x="764" y="300"/>
                  </a:lnTo>
                  <a:lnTo>
                    <a:pt x="762" y="305"/>
                  </a:lnTo>
                  <a:lnTo>
                    <a:pt x="757" y="307"/>
                  </a:lnTo>
                  <a:lnTo>
                    <a:pt x="751" y="308"/>
                  </a:lnTo>
                  <a:lnTo>
                    <a:pt x="745" y="310"/>
                  </a:lnTo>
                  <a:lnTo>
                    <a:pt x="739" y="312"/>
                  </a:lnTo>
                  <a:lnTo>
                    <a:pt x="734" y="318"/>
                  </a:lnTo>
                  <a:lnTo>
                    <a:pt x="734" y="322"/>
                  </a:lnTo>
                  <a:lnTo>
                    <a:pt x="734" y="326"/>
                  </a:lnTo>
                  <a:lnTo>
                    <a:pt x="736" y="328"/>
                  </a:lnTo>
                  <a:lnTo>
                    <a:pt x="738" y="331"/>
                  </a:lnTo>
                  <a:lnTo>
                    <a:pt x="740" y="332"/>
                  </a:lnTo>
                  <a:lnTo>
                    <a:pt x="744" y="332"/>
                  </a:lnTo>
                  <a:lnTo>
                    <a:pt x="746" y="332"/>
                  </a:lnTo>
                  <a:lnTo>
                    <a:pt x="750" y="331"/>
                  </a:lnTo>
                  <a:lnTo>
                    <a:pt x="757" y="332"/>
                  </a:lnTo>
                  <a:lnTo>
                    <a:pt x="765" y="335"/>
                  </a:lnTo>
                  <a:lnTo>
                    <a:pt x="771" y="337"/>
                  </a:lnTo>
                  <a:lnTo>
                    <a:pt x="780" y="338"/>
                  </a:lnTo>
                  <a:lnTo>
                    <a:pt x="789" y="337"/>
                  </a:lnTo>
                  <a:lnTo>
                    <a:pt x="799" y="331"/>
                  </a:lnTo>
                  <a:lnTo>
                    <a:pt x="810" y="325"/>
                  </a:lnTo>
                  <a:lnTo>
                    <a:pt x="821" y="320"/>
                  </a:lnTo>
                  <a:lnTo>
                    <a:pt x="833" y="318"/>
                  </a:lnTo>
                  <a:lnTo>
                    <a:pt x="846" y="322"/>
                  </a:lnTo>
                  <a:lnTo>
                    <a:pt x="857" y="328"/>
                  </a:lnTo>
                  <a:lnTo>
                    <a:pt x="867" y="337"/>
                  </a:lnTo>
                  <a:lnTo>
                    <a:pt x="871" y="338"/>
                  </a:lnTo>
                  <a:lnTo>
                    <a:pt x="872" y="338"/>
                  </a:lnTo>
                  <a:lnTo>
                    <a:pt x="875" y="337"/>
                  </a:lnTo>
                  <a:lnTo>
                    <a:pt x="875" y="336"/>
                  </a:lnTo>
                  <a:lnTo>
                    <a:pt x="876" y="333"/>
                  </a:lnTo>
                  <a:lnTo>
                    <a:pt x="876" y="331"/>
                  </a:lnTo>
                  <a:lnTo>
                    <a:pt x="875" y="328"/>
                  </a:lnTo>
                  <a:lnTo>
                    <a:pt x="875" y="325"/>
                  </a:lnTo>
                  <a:lnTo>
                    <a:pt x="875" y="322"/>
                  </a:lnTo>
                  <a:lnTo>
                    <a:pt x="875" y="320"/>
                  </a:lnTo>
                  <a:lnTo>
                    <a:pt x="876" y="318"/>
                  </a:lnTo>
                  <a:lnTo>
                    <a:pt x="877" y="316"/>
                  </a:lnTo>
                  <a:lnTo>
                    <a:pt x="881" y="313"/>
                  </a:lnTo>
                  <a:lnTo>
                    <a:pt x="885" y="311"/>
                  </a:lnTo>
                  <a:lnTo>
                    <a:pt x="887" y="308"/>
                  </a:lnTo>
                  <a:lnTo>
                    <a:pt x="891" y="305"/>
                  </a:lnTo>
                  <a:lnTo>
                    <a:pt x="893" y="303"/>
                  </a:lnTo>
                  <a:lnTo>
                    <a:pt x="894" y="301"/>
                  </a:lnTo>
                  <a:lnTo>
                    <a:pt x="897" y="300"/>
                  </a:lnTo>
                  <a:lnTo>
                    <a:pt x="899" y="298"/>
                  </a:lnTo>
                  <a:lnTo>
                    <a:pt x="902" y="297"/>
                  </a:lnTo>
                  <a:lnTo>
                    <a:pt x="904" y="295"/>
                  </a:lnTo>
                  <a:lnTo>
                    <a:pt x="908" y="290"/>
                  </a:lnTo>
                  <a:lnTo>
                    <a:pt x="914" y="285"/>
                  </a:lnTo>
                  <a:lnTo>
                    <a:pt x="923" y="281"/>
                  </a:lnTo>
                  <a:lnTo>
                    <a:pt x="931" y="279"/>
                  </a:lnTo>
                  <a:lnTo>
                    <a:pt x="936" y="279"/>
                  </a:lnTo>
                  <a:lnTo>
                    <a:pt x="942" y="281"/>
                  </a:lnTo>
                  <a:lnTo>
                    <a:pt x="946" y="287"/>
                  </a:lnTo>
                  <a:lnTo>
                    <a:pt x="951" y="292"/>
                  </a:lnTo>
                  <a:lnTo>
                    <a:pt x="957" y="295"/>
                  </a:lnTo>
                  <a:lnTo>
                    <a:pt x="958" y="295"/>
                  </a:lnTo>
                  <a:lnTo>
                    <a:pt x="961" y="293"/>
                  </a:lnTo>
                  <a:lnTo>
                    <a:pt x="963" y="292"/>
                  </a:lnTo>
                  <a:lnTo>
                    <a:pt x="965" y="291"/>
                  </a:lnTo>
                  <a:lnTo>
                    <a:pt x="968" y="289"/>
                  </a:lnTo>
                  <a:lnTo>
                    <a:pt x="970" y="287"/>
                  </a:lnTo>
                  <a:lnTo>
                    <a:pt x="972" y="286"/>
                  </a:lnTo>
                  <a:lnTo>
                    <a:pt x="973" y="286"/>
                  </a:lnTo>
                  <a:lnTo>
                    <a:pt x="974" y="287"/>
                  </a:lnTo>
                  <a:lnTo>
                    <a:pt x="977" y="289"/>
                  </a:lnTo>
                  <a:lnTo>
                    <a:pt x="978" y="291"/>
                  </a:lnTo>
                  <a:lnTo>
                    <a:pt x="979" y="293"/>
                  </a:lnTo>
                  <a:lnTo>
                    <a:pt x="980" y="296"/>
                  </a:lnTo>
                  <a:lnTo>
                    <a:pt x="982" y="298"/>
                  </a:lnTo>
                  <a:lnTo>
                    <a:pt x="983" y="300"/>
                  </a:lnTo>
                  <a:lnTo>
                    <a:pt x="984" y="302"/>
                  </a:lnTo>
                  <a:lnTo>
                    <a:pt x="988" y="305"/>
                  </a:lnTo>
                  <a:lnTo>
                    <a:pt x="992" y="306"/>
                  </a:lnTo>
                  <a:lnTo>
                    <a:pt x="995" y="307"/>
                  </a:lnTo>
                  <a:lnTo>
                    <a:pt x="998" y="307"/>
                  </a:lnTo>
                  <a:lnTo>
                    <a:pt x="1012" y="305"/>
                  </a:lnTo>
                  <a:lnTo>
                    <a:pt x="1025" y="301"/>
                  </a:lnTo>
                  <a:lnTo>
                    <a:pt x="1039" y="298"/>
                  </a:lnTo>
                  <a:lnTo>
                    <a:pt x="1053" y="300"/>
                  </a:lnTo>
                  <a:lnTo>
                    <a:pt x="1056" y="300"/>
                  </a:lnTo>
                  <a:lnTo>
                    <a:pt x="1059" y="301"/>
                  </a:lnTo>
                  <a:lnTo>
                    <a:pt x="1061" y="301"/>
                  </a:lnTo>
                  <a:lnTo>
                    <a:pt x="1065" y="301"/>
                  </a:lnTo>
                  <a:lnTo>
                    <a:pt x="1068" y="301"/>
                  </a:lnTo>
                  <a:lnTo>
                    <a:pt x="1069" y="300"/>
                  </a:lnTo>
                  <a:lnTo>
                    <a:pt x="1073" y="298"/>
                  </a:lnTo>
                  <a:lnTo>
                    <a:pt x="1075" y="296"/>
                  </a:lnTo>
                  <a:lnTo>
                    <a:pt x="1076" y="295"/>
                  </a:lnTo>
                  <a:lnTo>
                    <a:pt x="1078" y="292"/>
                  </a:lnTo>
                  <a:lnTo>
                    <a:pt x="1078" y="289"/>
                  </a:lnTo>
                  <a:lnTo>
                    <a:pt x="1079" y="286"/>
                  </a:lnTo>
                  <a:lnTo>
                    <a:pt x="1079" y="284"/>
                  </a:lnTo>
                  <a:lnTo>
                    <a:pt x="1084" y="279"/>
                  </a:lnTo>
                  <a:lnTo>
                    <a:pt x="1091" y="276"/>
                  </a:lnTo>
                  <a:lnTo>
                    <a:pt x="1100" y="275"/>
                  </a:lnTo>
                  <a:lnTo>
                    <a:pt x="1107" y="274"/>
                  </a:lnTo>
                  <a:lnTo>
                    <a:pt x="1111" y="274"/>
                  </a:lnTo>
                  <a:lnTo>
                    <a:pt x="1116" y="272"/>
                  </a:lnTo>
                  <a:lnTo>
                    <a:pt x="1110" y="272"/>
                  </a:lnTo>
                  <a:lnTo>
                    <a:pt x="1105" y="271"/>
                  </a:lnTo>
                  <a:lnTo>
                    <a:pt x="1100" y="270"/>
                  </a:lnTo>
                  <a:lnTo>
                    <a:pt x="1096" y="267"/>
                  </a:lnTo>
                  <a:lnTo>
                    <a:pt x="1093" y="262"/>
                  </a:lnTo>
                  <a:lnTo>
                    <a:pt x="1090" y="256"/>
                  </a:lnTo>
                  <a:lnTo>
                    <a:pt x="1088" y="250"/>
                  </a:lnTo>
                  <a:lnTo>
                    <a:pt x="1085" y="246"/>
                  </a:lnTo>
                  <a:lnTo>
                    <a:pt x="1080" y="245"/>
                  </a:lnTo>
                  <a:lnTo>
                    <a:pt x="1079" y="245"/>
                  </a:lnTo>
                  <a:lnTo>
                    <a:pt x="1078" y="245"/>
                  </a:lnTo>
                  <a:lnTo>
                    <a:pt x="1075" y="245"/>
                  </a:lnTo>
                  <a:lnTo>
                    <a:pt x="1073" y="245"/>
                  </a:lnTo>
                  <a:lnTo>
                    <a:pt x="1071" y="245"/>
                  </a:lnTo>
                  <a:lnTo>
                    <a:pt x="1069" y="244"/>
                  </a:lnTo>
                  <a:lnTo>
                    <a:pt x="1068" y="242"/>
                  </a:lnTo>
                  <a:lnTo>
                    <a:pt x="1068" y="240"/>
                  </a:lnTo>
                  <a:lnTo>
                    <a:pt x="1068" y="235"/>
                  </a:lnTo>
                  <a:lnTo>
                    <a:pt x="1069" y="231"/>
                  </a:lnTo>
                  <a:lnTo>
                    <a:pt x="1071" y="228"/>
                  </a:lnTo>
                  <a:lnTo>
                    <a:pt x="1075" y="225"/>
                  </a:lnTo>
                  <a:lnTo>
                    <a:pt x="1089" y="204"/>
                  </a:lnTo>
                  <a:lnTo>
                    <a:pt x="1101" y="183"/>
                  </a:lnTo>
                  <a:lnTo>
                    <a:pt x="1105" y="179"/>
                  </a:lnTo>
                  <a:lnTo>
                    <a:pt x="1107" y="178"/>
                  </a:lnTo>
                  <a:lnTo>
                    <a:pt x="1111" y="177"/>
                  </a:lnTo>
                  <a:lnTo>
                    <a:pt x="1114" y="177"/>
                  </a:lnTo>
                  <a:lnTo>
                    <a:pt x="1116" y="179"/>
                  </a:lnTo>
                  <a:lnTo>
                    <a:pt x="1117" y="182"/>
                  </a:lnTo>
                  <a:lnTo>
                    <a:pt x="1120" y="185"/>
                  </a:lnTo>
                  <a:lnTo>
                    <a:pt x="1119" y="189"/>
                  </a:lnTo>
                  <a:lnTo>
                    <a:pt x="1119" y="193"/>
                  </a:lnTo>
                  <a:lnTo>
                    <a:pt x="1119" y="195"/>
                  </a:lnTo>
                  <a:lnTo>
                    <a:pt x="1120" y="199"/>
                  </a:lnTo>
                  <a:lnTo>
                    <a:pt x="1122" y="203"/>
                  </a:lnTo>
                  <a:lnTo>
                    <a:pt x="1126" y="206"/>
                  </a:lnTo>
                  <a:lnTo>
                    <a:pt x="1130" y="210"/>
                  </a:lnTo>
                  <a:lnTo>
                    <a:pt x="1132" y="213"/>
                  </a:lnTo>
                  <a:lnTo>
                    <a:pt x="1135" y="216"/>
                  </a:lnTo>
                  <a:lnTo>
                    <a:pt x="1141" y="225"/>
                  </a:lnTo>
                  <a:lnTo>
                    <a:pt x="1149" y="235"/>
                  </a:lnTo>
                  <a:lnTo>
                    <a:pt x="1154" y="245"/>
                  </a:lnTo>
                  <a:lnTo>
                    <a:pt x="1152" y="251"/>
                  </a:lnTo>
                  <a:lnTo>
                    <a:pt x="1149" y="257"/>
                  </a:lnTo>
                  <a:lnTo>
                    <a:pt x="1141" y="264"/>
                  </a:lnTo>
                  <a:lnTo>
                    <a:pt x="1134" y="269"/>
                  </a:lnTo>
                  <a:lnTo>
                    <a:pt x="1127" y="271"/>
                  </a:lnTo>
                  <a:lnTo>
                    <a:pt x="1122" y="271"/>
                  </a:lnTo>
                  <a:lnTo>
                    <a:pt x="1117" y="272"/>
                  </a:lnTo>
                  <a:lnTo>
                    <a:pt x="1120" y="272"/>
                  </a:lnTo>
                  <a:lnTo>
                    <a:pt x="1122" y="274"/>
                  </a:lnTo>
                  <a:lnTo>
                    <a:pt x="1124" y="276"/>
                  </a:lnTo>
                  <a:lnTo>
                    <a:pt x="1125" y="279"/>
                  </a:lnTo>
                  <a:lnTo>
                    <a:pt x="1126" y="281"/>
                  </a:lnTo>
                  <a:lnTo>
                    <a:pt x="1127" y="284"/>
                  </a:lnTo>
                  <a:lnTo>
                    <a:pt x="1129" y="286"/>
                  </a:lnTo>
                  <a:lnTo>
                    <a:pt x="1131" y="290"/>
                  </a:lnTo>
                  <a:lnTo>
                    <a:pt x="1132" y="293"/>
                  </a:lnTo>
                  <a:lnTo>
                    <a:pt x="1132" y="297"/>
                  </a:lnTo>
                  <a:lnTo>
                    <a:pt x="1131" y="301"/>
                  </a:lnTo>
                  <a:lnTo>
                    <a:pt x="1129" y="305"/>
                  </a:lnTo>
                  <a:lnTo>
                    <a:pt x="1127" y="313"/>
                  </a:lnTo>
                  <a:lnTo>
                    <a:pt x="1130" y="321"/>
                  </a:lnTo>
                  <a:lnTo>
                    <a:pt x="1136" y="326"/>
                  </a:lnTo>
                  <a:lnTo>
                    <a:pt x="1142" y="328"/>
                  </a:lnTo>
                  <a:lnTo>
                    <a:pt x="1150" y="323"/>
                  </a:lnTo>
                  <a:lnTo>
                    <a:pt x="1152" y="315"/>
                  </a:lnTo>
                  <a:lnTo>
                    <a:pt x="1150" y="307"/>
                  </a:lnTo>
                  <a:lnTo>
                    <a:pt x="1147" y="301"/>
                  </a:lnTo>
                  <a:lnTo>
                    <a:pt x="1145" y="293"/>
                  </a:lnTo>
                  <a:lnTo>
                    <a:pt x="1147" y="287"/>
                  </a:lnTo>
                  <a:lnTo>
                    <a:pt x="1150" y="284"/>
                  </a:lnTo>
                  <a:lnTo>
                    <a:pt x="1155" y="279"/>
                  </a:lnTo>
                  <a:lnTo>
                    <a:pt x="1162" y="272"/>
                  </a:lnTo>
                  <a:lnTo>
                    <a:pt x="1170" y="266"/>
                  </a:lnTo>
                  <a:lnTo>
                    <a:pt x="1177" y="260"/>
                  </a:lnTo>
                  <a:lnTo>
                    <a:pt x="1182" y="255"/>
                  </a:lnTo>
                  <a:lnTo>
                    <a:pt x="1186" y="249"/>
                  </a:lnTo>
                  <a:lnTo>
                    <a:pt x="1185" y="245"/>
                  </a:lnTo>
                  <a:lnTo>
                    <a:pt x="1179" y="242"/>
                  </a:lnTo>
                  <a:lnTo>
                    <a:pt x="1175" y="242"/>
                  </a:lnTo>
                  <a:lnTo>
                    <a:pt x="1172" y="241"/>
                  </a:lnTo>
                  <a:lnTo>
                    <a:pt x="1169" y="240"/>
                  </a:lnTo>
                  <a:lnTo>
                    <a:pt x="1167" y="238"/>
                  </a:lnTo>
                  <a:lnTo>
                    <a:pt x="1166" y="235"/>
                  </a:lnTo>
                  <a:lnTo>
                    <a:pt x="1166" y="231"/>
                  </a:lnTo>
                  <a:lnTo>
                    <a:pt x="1166" y="229"/>
                  </a:lnTo>
                  <a:lnTo>
                    <a:pt x="1167" y="225"/>
                  </a:lnTo>
                  <a:lnTo>
                    <a:pt x="1169" y="223"/>
                  </a:lnTo>
                  <a:lnTo>
                    <a:pt x="1172" y="220"/>
                  </a:lnTo>
                  <a:lnTo>
                    <a:pt x="1176" y="219"/>
                  </a:lnTo>
                  <a:lnTo>
                    <a:pt x="1179" y="218"/>
                  </a:lnTo>
                  <a:lnTo>
                    <a:pt x="1181" y="215"/>
                  </a:lnTo>
                  <a:lnTo>
                    <a:pt x="1183" y="214"/>
                  </a:lnTo>
                  <a:lnTo>
                    <a:pt x="1187" y="211"/>
                  </a:lnTo>
                  <a:lnTo>
                    <a:pt x="1188" y="208"/>
                  </a:lnTo>
                  <a:lnTo>
                    <a:pt x="1190" y="206"/>
                  </a:lnTo>
                  <a:lnTo>
                    <a:pt x="1188" y="205"/>
                  </a:lnTo>
                  <a:lnTo>
                    <a:pt x="1187" y="203"/>
                  </a:lnTo>
                  <a:lnTo>
                    <a:pt x="1185" y="201"/>
                  </a:lnTo>
                  <a:lnTo>
                    <a:pt x="1182" y="199"/>
                  </a:lnTo>
                  <a:lnTo>
                    <a:pt x="1181" y="198"/>
                  </a:lnTo>
                  <a:lnTo>
                    <a:pt x="1170" y="195"/>
                  </a:lnTo>
                  <a:lnTo>
                    <a:pt x="1159" y="193"/>
                  </a:lnTo>
                  <a:lnTo>
                    <a:pt x="1150" y="188"/>
                  </a:lnTo>
                  <a:lnTo>
                    <a:pt x="1142" y="179"/>
                  </a:lnTo>
                  <a:lnTo>
                    <a:pt x="1136" y="173"/>
                  </a:lnTo>
                  <a:lnTo>
                    <a:pt x="1130" y="167"/>
                  </a:lnTo>
                  <a:lnTo>
                    <a:pt x="1126" y="159"/>
                  </a:lnTo>
                  <a:lnTo>
                    <a:pt x="1126" y="150"/>
                  </a:lnTo>
                  <a:lnTo>
                    <a:pt x="1127" y="148"/>
                  </a:lnTo>
                  <a:lnTo>
                    <a:pt x="1130" y="147"/>
                  </a:lnTo>
                  <a:lnTo>
                    <a:pt x="1132" y="145"/>
                  </a:lnTo>
                  <a:lnTo>
                    <a:pt x="1135" y="144"/>
                  </a:lnTo>
                  <a:lnTo>
                    <a:pt x="1137" y="142"/>
                  </a:lnTo>
                  <a:lnTo>
                    <a:pt x="1140" y="141"/>
                  </a:lnTo>
                  <a:lnTo>
                    <a:pt x="1141" y="138"/>
                  </a:lnTo>
                  <a:lnTo>
                    <a:pt x="1141" y="134"/>
                  </a:lnTo>
                  <a:lnTo>
                    <a:pt x="1141" y="133"/>
                  </a:lnTo>
                  <a:lnTo>
                    <a:pt x="1140" y="131"/>
                  </a:lnTo>
                  <a:lnTo>
                    <a:pt x="1139" y="128"/>
                  </a:lnTo>
                  <a:lnTo>
                    <a:pt x="1136" y="127"/>
                  </a:lnTo>
                  <a:lnTo>
                    <a:pt x="1135" y="117"/>
                  </a:lnTo>
                  <a:lnTo>
                    <a:pt x="1136" y="106"/>
                  </a:lnTo>
                  <a:lnTo>
                    <a:pt x="1139" y="103"/>
                  </a:lnTo>
                  <a:lnTo>
                    <a:pt x="1141" y="102"/>
                  </a:lnTo>
                  <a:lnTo>
                    <a:pt x="1144" y="101"/>
                  </a:lnTo>
                  <a:lnTo>
                    <a:pt x="1146" y="99"/>
                  </a:lnTo>
                  <a:lnTo>
                    <a:pt x="1150" y="98"/>
                  </a:lnTo>
                  <a:lnTo>
                    <a:pt x="1154" y="94"/>
                  </a:lnTo>
                  <a:lnTo>
                    <a:pt x="1156" y="87"/>
                  </a:lnTo>
                  <a:lnTo>
                    <a:pt x="1157" y="80"/>
                  </a:lnTo>
                  <a:lnTo>
                    <a:pt x="1160" y="75"/>
                  </a:lnTo>
                  <a:lnTo>
                    <a:pt x="1162" y="73"/>
                  </a:lnTo>
                  <a:lnTo>
                    <a:pt x="1164" y="71"/>
                  </a:lnTo>
                  <a:lnTo>
                    <a:pt x="1166" y="70"/>
                  </a:lnTo>
                  <a:lnTo>
                    <a:pt x="1169" y="68"/>
                  </a:lnTo>
                  <a:lnTo>
                    <a:pt x="1171" y="67"/>
                  </a:lnTo>
                  <a:close/>
                  <a:moveTo>
                    <a:pt x="970" y="0"/>
                  </a:moveTo>
                  <a:lnTo>
                    <a:pt x="980" y="0"/>
                  </a:lnTo>
                  <a:lnTo>
                    <a:pt x="984" y="4"/>
                  </a:lnTo>
                  <a:lnTo>
                    <a:pt x="984" y="10"/>
                  </a:lnTo>
                  <a:lnTo>
                    <a:pt x="983" y="17"/>
                  </a:lnTo>
                  <a:lnTo>
                    <a:pt x="983" y="24"/>
                  </a:lnTo>
                  <a:lnTo>
                    <a:pt x="980" y="26"/>
                  </a:lnTo>
                  <a:lnTo>
                    <a:pt x="979" y="27"/>
                  </a:lnTo>
                  <a:lnTo>
                    <a:pt x="977" y="29"/>
                  </a:lnTo>
                  <a:lnTo>
                    <a:pt x="974" y="30"/>
                  </a:lnTo>
                  <a:lnTo>
                    <a:pt x="973" y="32"/>
                  </a:lnTo>
                  <a:lnTo>
                    <a:pt x="972" y="34"/>
                  </a:lnTo>
                  <a:lnTo>
                    <a:pt x="972" y="36"/>
                  </a:lnTo>
                  <a:lnTo>
                    <a:pt x="972" y="36"/>
                  </a:lnTo>
                  <a:lnTo>
                    <a:pt x="970" y="37"/>
                  </a:lnTo>
                  <a:lnTo>
                    <a:pt x="969" y="39"/>
                  </a:lnTo>
                  <a:lnTo>
                    <a:pt x="969" y="41"/>
                  </a:lnTo>
                  <a:lnTo>
                    <a:pt x="967" y="44"/>
                  </a:lnTo>
                  <a:lnTo>
                    <a:pt x="965" y="45"/>
                  </a:lnTo>
                  <a:lnTo>
                    <a:pt x="964" y="47"/>
                  </a:lnTo>
                  <a:lnTo>
                    <a:pt x="963" y="50"/>
                  </a:lnTo>
                  <a:lnTo>
                    <a:pt x="964" y="52"/>
                  </a:lnTo>
                  <a:lnTo>
                    <a:pt x="965" y="55"/>
                  </a:lnTo>
                  <a:lnTo>
                    <a:pt x="967" y="57"/>
                  </a:lnTo>
                  <a:lnTo>
                    <a:pt x="967" y="60"/>
                  </a:lnTo>
                  <a:lnTo>
                    <a:pt x="967" y="63"/>
                  </a:lnTo>
                  <a:lnTo>
                    <a:pt x="965" y="67"/>
                  </a:lnTo>
                  <a:lnTo>
                    <a:pt x="964" y="72"/>
                  </a:lnTo>
                  <a:lnTo>
                    <a:pt x="964" y="77"/>
                  </a:lnTo>
                  <a:lnTo>
                    <a:pt x="964" y="81"/>
                  </a:lnTo>
                  <a:lnTo>
                    <a:pt x="965" y="85"/>
                  </a:lnTo>
                  <a:lnTo>
                    <a:pt x="967" y="87"/>
                  </a:lnTo>
                  <a:lnTo>
                    <a:pt x="967" y="91"/>
                  </a:lnTo>
                  <a:lnTo>
                    <a:pt x="967" y="101"/>
                  </a:lnTo>
                  <a:lnTo>
                    <a:pt x="968" y="104"/>
                  </a:lnTo>
                  <a:lnTo>
                    <a:pt x="969" y="108"/>
                  </a:lnTo>
                  <a:lnTo>
                    <a:pt x="970" y="111"/>
                  </a:lnTo>
                  <a:lnTo>
                    <a:pt x="973" y="113"/>
                  </a:lnTo>
                  <a:lnTo>
                    <a:pt x="974" y="116"/>
                  </a:lnTo>
                  <a:lnTo>
                    <a:pt x="973" y="124"/>
                  </a:lnTo>
                  <a:lnTo>
                    <a:pt x="972" y="131"/>
                  </a:lnTo>
                  <a:lnTo>
                    <a:pt x="972" y="137"/>
                  </a:lnTo>
                  <a:lnTo>
                    <a:pt x="975" y="147"/>
                  </a:lnTo>
                  <a:lnTo>
                    <a:pt x="980" y="158"/>
                  </a:lnTo>
                  <a:lnTo>
                    <a:pt x="984" y="162"/>
                  </a:lnTo>
                  <a:lnTo>
                    <a:pt x="990" y="163"/>
                  </a:lnTo>
                  <a:lnTo>
                    <a:pt x="998" y="163"/>
                  </a:lnTo>
                  <a:lnTo>
                    <a:pt x="1005" y="163"/>
                  </a:lnTo>
                  <a:lnTo>
                    <a:pt x="1013" y="164"/>
                  </a:lnTo>
                  <a:lnTo>
                    <a:pt x="1018" y="167"/>
                  </a:lnTo>
                  <a:lnTo>
                    <a:pt x="1020" y="172"/>
                  </a:lnTo>
                  <a:lnTo>
                    <a:pt x="1022" y="177"/>
                  </a:lnTo>
                  <a:lnTo>
                    <a:pt x="1024" y="183"/>
                  </a:lnTo>
                  <a:lnTo>
                    <a:pt x="1027" y="185"/>
                  </a:lnTo>
                  <a:lnTo>
                    <a:pt x="1028" y="187"/>
                  </a:lnTo>
                  <a:lnTo>
                    <a:pt x="1030" y="189"/>
                  </a:lnTo>
                  <a:lnTo>
                    <a:pt x="1032" y="190"/>
                  </a:lnTo>
                  <a:lnTo>
                    <a:pt x="1032" y="193"/>
                  </a:lnTo>
                  <a:lnTo>
                    <a:pt x="1030" y="195"/>
                  </a:lnTo>
                  <a:lnTo>
                    <a:pt x="1029" y="199"/>
                  </a:lnTo>
                  <a:lnTo>
                    <a:pt x="1029" y="201"/>
                  </a:lnTo>
                  <a:lnTo>
                    <a:pt x="1028" y="204"/>
                  </a:lnTo>
                  <a:lnTo>
                    <a:pt x="1027" y="206"/>
                  </a:lnTo>
                  <a:lnTo>
                    <a:pt x="1024" y="208"/>
                  </a:lnTo>
                  <a:lnTo>
                    <a:pt x="1022" y="209"/>
                  </a:lnTo>
                  <a:lnTo>
                    <a:pt x="1019" y="209"/>
                  </a:lnTo>
                  <a:lnTo>
                    <a:pt x="1018" y="209"/>
                  </a:lnTo>
                  <a:lnTo>
                    <a:pt x="1015" y="208"/>
                  </a:lnTo>
                  <a:lnTo>
                    <a:pt x="1014" y="205"/>
                  </a:lnTo>
                  <a:lnTo>
                    <a:pt x="1013" y="204"/>
                  </a:lnTo>
                  <a:lnTo>
                    <a:pt x="1012" y="203"/>
                  </a:lnTo>
                  <a:lnTo>
                    <a:pt x="1012" y="204"/>
                  </a:lnTo>
                  <a:lnTo>
                    <a:pt x="1007" y="205"/>
                  </a:lnTo>
                  <a:lnTo>
                    <a:pt x="1004" y="208"/>
                  </a:lnTo>
                  <a:lnTo>
                    <a:pt x="1002" y="210"/>
                  </a:lnTo>
                  <a:lnTo>
                    <a:pt x="999" y="213"/>
                  </a:lnTo>
                  <a:lnTo>
                    <a:pt x="995" y="214"/>
                  </a:lnTo>
                  <a:lnTo>
                    <a:pt x="992" y="216"/>
                  </a:lnTo>
                  <a:lnTo>
                    <a:pt x="989" y="218"/>
                  </a:lnTo>
                  <a:lnTo>
                    <a:pt x="989" y="220"/>
                  </a:lnTo>
                  <a:lnTo>
                    <a:pt x="989" y="223"/>
                  </a:lnTo>
                  <a:lnTo>
                    <a:pt x="990" y="224"/>
                  </a:lnTo>
                  <a:lnTo>
                    <a:pt x="993" y="225"/>
                  </a:lnTo>
                  <a:lnTo>
                    <a:pt x="995" y="225"/>
                  </a:lnTo>
                  <a:lnTo>
                    <a:pt x="998" y="225"/>
                  </a:lnTo>
                  <a:lnTo>
                    <a:pt x="1000" y="225"/>
                  </a:lnTo>
                  <a:lnTo>
                    <a:pt x="1003" y="224"/>
                  </a:lnTo>
                  <a:lnTo>
                    <a:pt x="1007" y="228"/>
                  </a:lnTo>
                  <a:lnTo>
                    <a:pt x="1009" y="234"/>
                  </a:lnTo>
                  <a:lnTo>
                    <a:pt x="1010" y="240"/>
                  </a:lnTo>
                  <a:lnTo>
                    <a:pt x="1008" y="245"/>
                  </a:lnTo>
                  <a:lnTo>
                    <a:pt x="1002" y="250"/>
                  </a:lnTo>
                  <a:lnTo>
                    <a:pt x="995" y="254"/>
                  </a:lnTo>
                  <a:lnTo>
                    <a:pt x="987" y="256"/>
                  </a:lnTo>
                  <a:lnTo>
                    <a:pt x="977" y="257"/>
                  </a:lnTo>
                  <a:lnTo>
                    <a:pt x="970" y="259"/>
                  </a:lnTo>
                  <a:lnTo>
                    <a:pt x="961" y="260"/>
                  </a:lnTo>
                  <a:lnTo>
                    <a:pt x="952" y="260"/>
                  </a:lnTo>
                  <a:lnTo>
                    <a:pt x="947" y="257"/>
                  </a:lnTo>
                  <a:lnTo>
                    <a:pt x="944" y="255"/>
                  </a:lnTo>
                  <a:lnTo>
                    <a:pt x="944" y="252"/>
                  </a:lnTo>
                  <a:lnTo>
                    <a:pt x="943" y="251"/>
                  </a:lnTo>
                  <a:lnTo>
                    <a:pt x="941" y="250"/>
                  </a:lnTo>
                  <a:lnTo>
                    <a:pt x="938" y="250"/>
                  </a:lnTo>
                  <a:lnTo>
                    <a:pt x="934" y="249"/>
                  </a:lnTo>
                  <a:lnTo>
                    <a:pt x="931" y="249"/>
                  </a:lnTo>
                  <a:lnTo>
                    <a:pt x="927" y="250"/>
                  </a:lnTo>
                  <a:lnTo>
                    <a:pt x="923" y="250"/>
                  </a:lnTo>
                  <a:lnTo>
                    <a:pt x="919" y="250"/>
                  </a:lnTo>
                  <a:lnTo>
                    <a:pt x="918" y="249"/>
                  </a:lnTo>
                  <a:lnTo>
                    <a:pt x="917" y="246"/>
                  </a:lnTo>
                  <a:lnTo>
                    <a:pt x="916" y="244"/>
                  </a:lnTo>
                  <a:lnTo>
                    <a:pt x="914" y="242"/>
                  </a:lnTo>
                  <a:lnTo>
                    <a:pt x="913" y="240"/>
                  </a:lnTo>
                  <a:lnTo>
                    <a:pt x="912" y="238"/>
                  </a:lnTo>
                  <a:lnTo>
                    <a:pt x="912" y="234"/>
                  </a:lnTo>
                  <a:lnTo>
                    <a:pt x="911" y="233"/>
                  </a:lnTo>
                  <a:lnTo>
                    <a:pt x="908" y="233"/>
                  </a:lnTo>
                  <a:lnTo>
                    <a:pt x="907" y="234"/>
                  </a:lnTo>
                  <a:lnTo>
                    <a:pt x="906" y="235"/>
                  </a:lnTo>
                  <a:lnTo>
                    <a:pt x="904" y="238"/>
                  </a:lnTo>
                  <a:lnTo>
                    <a:pt x="903" y="240"/>
                  </a:lnTo>
                  <a:lnTo>
                    <a:pt x="902" y="242"/>
                  </a:lnTo>
                  <a:lnTo>
                    <a:pt x="902" y="245"/>
                  </a:lnTo>
                  <a:lnTo>
                    <a:pt x="899" y="254"/>
                  </a:lnTo>
                  <a:lnTo>
                    <a:pt x="897" y="259"/>
                  </a:lnTo>
                  <a:lnTo>
                    <a:pt x="891" y="262"/>
                  </a:lnTo>
                  <a:lnTo>
                    <a:pt x="881" y="265"/>
                  </a:lnTo>
                  <a:lnTo>
                    <a:pt x="877" y="266"/>
                  </a:lnTo>
                  <a:lnTo>
                    <a:pt x="873" y="267"/>
                  </a:lnTo>
                  <a:lnTo>
                    <a:pt x="871" y="270"/>
                  </a:lnTo>
                  <a:lnTo>
                    <a:pt x="867" y="272"/>
                  </a:lnTo>
                  <a:lnTo>
                    <a:pt x="863" y="276"/>
                  </a:lnTo>
                  <a:lnTo>
                    <a:pt x="857" y="279"/>
                  </a:lnTo>
                  <a:lnTo>
                    <a:pt x="851" y="281"/>
                  </a:lnTo>
                  <a:lnTo>
                    <a:pt x="845" y="284"/>
                  </a:lnTo>
                  <a:lnTo>
                    <a:pt x="828" y="289"/>
                  </a:lnTo>
                  <a:lnTo>
                    <a:pt x="811" y="293"/>
                  </a:lnTo>
                  <a:lnTo>
                    <a:pt x="794" y="298"/>
                  </a:lnTo>
                  <a:lnTo>
                    <a:pt x="785" y="301"/>
                  </a:lnTo>
                  <a:lnTo>
                    <a:pt x="779" y="300"/>
                  </a:lnTo>
                  <a:lnTo>
                    <a:pt x="774" y="295"/>
                  </a:lnTo>
                  <a:lnTo>
                    <a:pt x="771" y="289"/>
                  </a:lnTo>
                  <a:lnTo>
                    <a:pt x="770" y="281"/>
                  </a:lnTo>
                  <a:lnTo>
                    <a:pt x="770" y="276"/>
                  </a:lnTo>
                  <a:lnTo>
                    <a:pt x="770" y="271"/>
                  </a:lnTo>
                  <a:lnTo>
                    <a:pt x="769" y="267"/>
                  </a:lnTo>
                  <a:lnTo>
                    <a:pt x="767" y="265"/>
                  </a:lnTo>
                  <a:lnTo>
                    <a:pt x="766" y="264"/>
                  </a:lnTo>
                  <a:lnTo>
                    <a:pt x="764" y="262"/>
                  </a:lnTo>
                  <a:lnTo>
                    <a:pt x="760" y="262"/>
                  </a:lnTo>
                  <a:lnTo>
                    <a:pt x="754" y="262"/>
                  </a:lnTo>
                  <a:lnTo>
                    <a:pt x="745" y="266"/>
                  </a:lnTo>
                  <a:lnTo>
                    <a:pt x="736" y="266"/>
                  </a:lnTo>
                  <a:lnTo>
                    <a:pt x="729" y="264"/>
                  </a:lnTo>
                  <a:lnTo>
                    <a:pt x="724" y="257"/>
                  </a:lnTo>
                  <a:lnTo>
                    <a:pt x="718" y="254"/>
                  </a:lnTo>
                  <a:lnTo>
                    <a:pt x="713" y="249"/>
                  </a:lnTo>
                  <a:lnTo>
                    <a:pt x="708" y="245"/>
                  </a:lnTo>
                  <a:lnTo>
                    <a:pt x="705" y="238"/>
                  </a:lnTo>
                  <a:lnTo>
                    <a:pt x="709" y="231"/>
                  </a:lnTo>
                  <a:lnTo>
                    <a:pt x="718" y="225"/>
                  </a:lnTo>
                  <a:lnTo>
                    <a:pt x="729" y="220"/>
                  </a:lnTo>
                  <a:lnTo>
                    <a:pt x="740" y="216"/>
                  </a:lnTo>
                  <a:lnTo>
                    <a:pt x="750" y="213"/>
                  </a:lnTo>
                  <a:lnTo>
                    <a:pt x="757" y="211"/>
                  </a:lnTo>
                  <a:lnTo>
                    <a:pt x="772" y="210"/>
                  </a:lnTo>
                  <a:lnTo>
                    <a:pt x="789" y="206"/>
                  </a:lnTo>
                  <a:lnTo>
                    <a:pt x="791" y="206"/>
                  </a:lnTo>
                  <a:lnTo>
                    <a:pt x="796" y="206"/>
                  </a:lnTo>
                  <a:lnTo>
                    <a:pt x="800" y="205"/>
                  </a:lnTo>
                  <a:lnTo>
                    <a:pt x="804" y="205"/>
                  </a:lnTo>
                  <a:lnTo>
                    <a:pt x="806" y="204"/>
                  </a:lnTo>
                  <a:lnTo>
                    <a:pt x="810" y="201"/>
                  </a:lnTo>
                  <a:lnTo>
                    <a:pt x="811" y="200"/>
                  </a:lnTo>
                  <a:lnTo>
                    <a:pt x="811" y="199"/>
                  </a:lnTo>
                  <a:lnTo>
                    <a:pt x="810" y="198"/>
                  </a:lnTo>
                  <a:lnTo>
                    <a:pt x="807" y="196"/>
                  </a:lnTo>
                  <a:lnTo>
                    <a:pt x="805" y="195"/>
                  </a:lnTo>
                  <a:lnTo>
                    <a:pt x="802" y="194"/>
                  </a:lnTo>
                  <a:lnTo>
                    <a:pt x="800" y="194"/>
                  </a:lnTo>
                  <a:lnTo>
                    <a:pt x="796" y="194"/>
                  </a:lnTo>
                  <a:lnTo>
                    <a:pt x="795" y="194"/>
                  </a:lnTo>
                  <a:lnTo>
                    <a:pt x="794" y="193"/>
                  </a:lnTo>
                  <a:lnTo>
                    <a:pt x="776" y="193"/>
                  </a:lnTo>
                  <a:lnTo>
                    <a:pt x="761" y="193"/>
                  </a:lnTo>
                  <a:lnTo>
                    <a:pt x="746" y="196"/>
                  </a:lnTo>
                  <a:lnTo>
                    <a:pt x="736" y="200"/>
                  </a:lnTo>
                  <a:lnTo>
                    <a:pt x="728" y="205"/>
                  </a:lnTo>
                  <a:lnTo>
                    <a:pt x="720" y="206"/>
                  </a:lnTo>
                  <a:lnTo>
                    <a:pt x="713" y="204"/>
                  </a:lnTo>
                  <a:lnTo>
                    <a:pt x="708" y="196"/>
                  </a:lnTo>
                  <a:lnTo>
                    <a:pt x="704" y="189"/>
                  </a:lnTo>
                  <a:lnTo>
                    <a:pt x="703" y="180"/>
                  </a:lnTo>
                  <a:lnTo>
                    <a:pt x="708" y="174"/>
                  </a:lnTo>
                  <a:lnTo>
                    <a:pt x="718" y="168"/>
                  </a:lnTo>
                  <a:lnTo>
                    <a:pt x="728" y="164"/>
                  </a:lnTo>
                  <a:lnTo>
                    <a:pt x="736" y="160"/>
                  </a:lnTo>
                  <a:lnTo>
                    <a:pt x="738" y="159"/>
                  </a:lnTo>
                  <a:lnTo>
                    <a:pt x="739" y="159"/>
                  </a:lnTo>
                  <a:lnTo>
                    <a:pt x="741" y="158"/>
                  </a:lnTo>
                  <a:lnTo>
                    <a:pt x="743" y="157"/>
                  </a:lnTo>
                  <a:lnTo>
                    <a:pt x="745" y="155"/>
                  </a:lnTo>
                  <a:lnTo>
                    <a:pt x="746" y="154"/>
                  </a:lnTo>
                  <a:lnTo>
                    <a:pt x="747" y="153"/>
                  </a:lnTo>
                  <a:lnTo>
                    <a:pt x="747" y="152"/>
                  </a:lnTo>
                  <a:lnTo>
                    <a:pt x="746" y="152"/>
                  </a:lnTo>
                  <a:lnTo>
                    <a:pt x="744" y="152"/>
                  </a:lnTo>
                  <a:lnTo>
                    <a:pt x="740" y="153"/>
                  </a:lnTo>
                  <a:lnTo>
                    <a:pt x="736" y="154"/>
                  </a:lnTo>
                  <a:lnTo>
                    <a:pt x="733" y="155"/>
                  </a:lnTo>
                  <a:lnTo>
                    <a:pt x="729" y="157"/>
                  </a:lnTo>
                  <a:lnTo>
                    <a:pt x="726" y="158"/>
                  </a:lnTo>
                  <a:lnTo>
                    <a:pt x="716" y="158"/>
                  </a:lnTo>
                  <a:lnTo>
                    <a:pt x="708" y="157"/>
                  </a:lnTo>
                  <a:lnTo>
                    <a:pt x="700" y="154"/>
                  </a:lnTo>
                  <a:lnTo>
                    <a:pt x="696" y="149"/>
                  </a:lnTo>
                  <a:lnTo>
                    <a:pt x="696" y="142"/>
                  </a:lnTo>
                  <a:lnTo>
                    <a:pt x="698" y="133"/>
                  </a:lnTo>
                  <a:lnTo>
                    <a:pt x="703" y="127"/>
                  </a:lnTo>
                  <a:lnTo>
                    <a:pt x="704" y="126"/>
                  </a:lnTo>
                  <a:lnTo>
                    <a:pt x="705" y="126"/>
                  </a:lnTo>
                  <a:lnTo>
                    <a:pt x="708" y="124"/>
                  </a:lnTo>
                  <a:lnTo>
                    <a:pt x="709" y="123"/>
                  </a:lnTo>
                  <a:lnTo>
                    <a:pt x="711" y="121"/>
                  </a:lnTo>
                  <a:lnTo>
                    <a:pt x="714" y="119"/>
                  </a:lnTo>
                  <a:lnTo>
                    <a:pt x="715" y="117"/>
                  </a:lnTo>
                  <a:lnTo>
                    <a:pt x="716" y="116"/>
                  </a:lnTo>
                  <a:lnTo>
                    <a:pt x="718" y="114"/>
                  </a:lnTo>
                  <a:lnTo>
                    <a:pt x="716" y="113"/>
                  </a:lnTo>
                  <a:lnTo>
                    <a:pt x="715" y="113"/>
                  </a:lnTo>
                  <a:lnTo>
                    <a:pt x="713" y="113"/>
                  </a:lnTo>
                  <a:lnTo>
                    <a:pt x="711" y="113"/>
                  </a:lnTo>
                  <a:lnTo>
                    <a:pt x="710" y="114"/>
                  </a:lnTo>
                  <a:lnTo>
                    <a:pt x="709" y="114"/>
                  </a:lnTo>
                  <a:lnTo>
                    <a:pt x="708" y="114"/>
                  </a:lnTo>
                  <a:lnTo>
                    <a:pt x="706" y="113"/>
                  </a:lnTo>
                  <a:lnTo>
                    <a:pt x="706" y="113"/>
                  </a:lnTo>
                  <a:lnTo>
                    <a:pt x="706" y="111"/>
                  </a:lnTo>
                  <a:lnTo>
                    <a:pt x="708" y="108"/>
                  </a:lnTo>
                  <a:lnTo>
                    <a:pt x="710" y="104"/>
                  </a:lnTo>
                  <a:lnTo>
                    <a:pt x="715" y="101"/>
                  </a:lnTo>
                  <a:lnTo>
                    <a:pt x="720" y="97"/>
                  </a:lnTo>
                  <a:lnTo>
                    <a:pt x="726" y="93"/>
                  </a:lnTo>
                  <a:lnTo>
                    <a:pt x="735" y="85"/>
                  </a:lnTo>
                  <a:lnTo>
                    <a:pt x="746" y="75"/>
                  </a:lnTo>
                  <a:lnTo>
                    <a:pt x="760" y="67"/>
                  </a:lnTo>
                  <a:lnTo>
                    <a:pt x="771" y="61"/>
                  </a:lnTo>
                  <a:lnTo>
                    <a:pt x="782" y="52"/>
                  </a:lnTo>
                  <a:lnTo>
                    <a:pt x="785" y="50"/>
                  </a:lnTo>
                  <a:lnTo>
                    <a:pt x="789" y="47"/>
                  </a:lnTo>
                  <a:lnTo>
                    <a:pt x="791" y="44"/>
                  </a:lnTo>
                  <a:lnTo>
                    <a:pt x="794" y="41"/>
                  </a:lnTo>
                  <a:lnTo>
                    <a:pt x="796" y="41"/>
                  </a:lnTo>
                  <a:lnTo>
                    <a:pt x="800" y="41"/>
                  </a:lnTo>
                  <a:lnTo>
                    <a:pt x="801" y="42"/>
                  </a:lnTo>
                  <a:lnTo>
                    <a:pt x="802" y="45"/>
                  </a:lnTo>
                  <a:lnTo>
                    <a:pt x="804" y="47"/>
                  </a:lnTo>
                  <a:lnTo>
                    <a:pt x="804" y="50"/>
                  </a:lnTo>
                  <a:lnTo>
                    <a:pt x="805" y="52"/>
                  </a:lnTo>
                  <a:lnTo>
                    <a:pt x="804" y="53"/>
                  </a:lnTo>
                  <a:lnTo>
                    <a:pt x="804" y="56"/>
                  </a:lnTo>
                  <a:lnTo>
                    <a:pt x="802" y="57"/>
                  </a:lnTo>
                  <a:lnTo>
                    <a:pt x="801" y="60"/>
                  </a:lnTo>
                  <a:lnTo>
                    <a:pt x="801" y="62"/>
                  </a:lnTo>
                  <a:lnTo>
                    <a:pt x="799" y="65"/>
                  </a:lnTo>
                  <a:lnTo>
                    <a:pt x="795" y="70"/>
                  </a:lnTo>
                  <a:lnTo>
                    <a:pt x="790" y="75"/>
                  </a:lnTo>
                  <a:lnTo>
                    <a:pt x="786" y="78"/>
                  </a:lnTo>
                  <a:lnTo>
                    <a:pt x="784" y="83"/>
                  </a:lnTo>
                  <a:lnTo>
                    <a:pt x="784" y="85"/>
                  </a:lnTo>
                  <a:lnTo>
                    <a:pt x="789" y="86"/>
                  </a:lnTo>
                  <a:lnTo>
                    <a:pt x="804" y="77"/>
                  </a:lnTo>
                  <a:lnTo>
                    <a:pt x="805" y="73"/>
                  </a:lnTo>
                  <a:lnTo>
                    <a:pt x="806" y="71"/>
                  </a:lnTo>
                  <a:lnTo>
                    <a:pt x="807" y="67"/>
                  </a:lnTo>
                  <a:lnTo>
                    <a:pt x="809" y="65"/>
                  </a:lnTo>
                  <a:lnTo>
                    <a:pt x="815" y="60"/>
                  </a:lnTo>
                  <a:lnTo>
                    <a:pt x="822" y="57"/>
                  </a:lnTo>
                  <a:lnTo>
                    <a:pt x="830" y="58"/>
                  </a:lnTo>
                  <a:lnTo>
                    <a:pt x="835" y="60"/>
                  </a:lnTo>
                  <a:lnTo>
                    <a:pt x="838" y="61"/>
                  </a:lnTo>
                  <a:lnTo>
                    <a:pt x="841" y="62"/>
                  </a:lnTo>
                  <a:lnTo>
                    <a:pt x="842" y="65"/>
                  </a:lnTo>
                  <a:lnTo>
                    <a:pt x="845" y="67"/>
                  </a:lnTo>
                  <a:lnTo>
                    <a:pt x="845" y="70"/>
                  </a:lnTo>
                  <a:lnTo>
                    <a:pt x="845" y="73"/>
                  </a:lnTo>
                  <a:lnTo>
                    <a:pt x="842" y="77"/>
                  </a:lnTo>
                  <a:lnTo>
                    <a:pt x="842" y="80"/>
                  </a:lnTo>
                  <a:lnTo>
                    <a:pt x="841" y="81"/>
                  </a:lnTo>
                  <a:lnTo>
                    <a:pt x="840" y="83"/>
                  </a:lnTo>
                  <a:lnTo>
                    <a:pt x="840" y="85"/>
                  </a:lnTo>
                  <a:lnTo>
                    <a:pt x="838" y="86"/>
                  </a:lnTo>
                  <a:lnTo>
                    <a:pt x="838" y="87"/>
                  </a:lnTo>
                  <a:lnTo>
                    <a:pt x="840" y="87"/>
                  </a:lnTo>
                  <a:lnTo>
                    <a:pt x="841" y="87"/>
                  </a:lnTo>
                  <a:lnTo>
                    <a:pt x="842" y="86"/>
                  </a:lnTo>
                  <a:lnTo>
                    <a:pt x="845" y="83"/>
                  </a:lnTo>
                  <a:lnTo>
                    <a:pt x="848" y="80"/>
                  </a:lnTo>
                  <a:lnTo>
                    <a:pt x="852" y="77"/>
                  </a:lnTo>
                  <a:lnTo>
                    <a:pt x="855" y="76"/>
                  </a:lnTo>
                  <a:lnTo>
                    <a:pt x="858" y="75"/>
                  </a:lnTo>
                  <a:lnTo>
                    <a:pt x="860" y="75"/>
                  </a:lnTo>
                  <a:lnTo>
                    <a:pt x="863" y="75"/>
                  </a:lnTo>
                  <a:lnTo>
                    <a:pt x="866" y="73"/>
                  </a:lnTo>
                  <a:lnTo>
                    <a:pt x="867" y="71"/>
                  </a:lnTo>
                  <a:lnTo>
                    <a:pt x="868" y="70"/>
                  </a:lnTo>
                  <a:lnTo>
                    <a:pt x="868" y="63"/>
                  </a:lnTo>
                  <a:lnTo>
                    <a:pt x="865" y="56"/>
                  </a:lnTo>
                  <a:lnTo>
                    <a:pt x="863" y="50"/>
                  </a:lnTo>
                  <a:lnTo>
                    <a:pt x="863" y="48"/>
                  </a:lnTo>
                  <a:lnTo>
                    <a:pt x="865" y="47"/>
                  </a:lnTo>
                  <a:lnTo>
                    <a:pt x="866" y="47"/>
                  </a:lnTo>
                  <a:lnTo>
                    <a:pt x="868" y="47"/>
                  </a:lnTo>
                  <a:lnTo>
                    <a:pt x="872" y="47"/>
                  </a:lnTo>
                  <a:lnTo>
                    <a:pt x="875" y="48"/>
                  </a:lnTo>
                  <a:lnTo>
                    <a:pt x="878" y="48"/>
                  </a:lnTo>
                  <a:lnTo>
                    <a:pt x="880" y="50"/>
                  </a:lnTo>
                  <a:lnTo>
                    <a:pt x="881" y="50"/>
                  </a:lnTo>
                  <a:lnTo>
                    <a:pt x="888" y="55"/>
                  </a:lnTo>
                  <a:lnTo>
                    <a:pt x="892" y="62"/>
                  </a:lnTo>
                  <a:lnTo>
                    <a:pt x="893" y="70"/>
                  </a:lnTo>
                  <a:lnTo>
                    <a:pt x="894" y="77"/>
                  </a:lnTo>
                  <a:lnTo>
                    <a:pt x="896" y="90"/>
                  </a:lnTo>
                  <a:lnTo>
                    <a:pt x="897" y="101"/>
                  </a:lnTo>
                  <a:lnTo>
                    <a:pt x="897" y="111"/>
                  </a:lnTo>
                  <a:lnTo>
                    <a:pt x="897" y="112"/>
                  </a:lnTo>
                  <a:lnTo>
                    <a:pt x="898" y="113"/>
                  </a:lnTo>
                  <a:lnTo>
                    <a:pt x="899" y="114"/>
                  </a:lnTo>
                  <a:lnTo>
                    <a:pt x="899" y="116"/>
                  </a:lnTo>
                  <a:lnTo>
                    <a:pt x="902" y="116"/>
                  </a:lnTo>
                  <a:lnTo>
                    <a:pt x="904" y="114"/>
                  </a:lnTo>
                  <a:lnTo>
                    <a:pt x="907" y="113"/>
                  </a:lnTo>
                  <a:lnTo>
                    <a:pt x="909" y="111"/>
                  </a:lnTo>
                  <a:lnTo>
                    <a:pt x="912" y="107"/>
                  </a:lnTo>
                  <a:lnTo>
                    <a:pt x="913" y="104"/>
                  </a:lnTo>
                  <a:lnTo>
                    <a:pt x="913" y="101"/>
                  </a:lnTo>
                  <a:lnTo>
                    <a:pt x="913" y="98"/>
                  </a:lnTo>
                  <a:lnTo>
                    <a:pt x="913" y="96"/>
                  </a:lnTo>
                  <a:lnTo>
                    <a:pt x="912" y="93"/>
                  </a:lnTo>
                  <a:lnTo>
                    <a:pt x="911" y="86"/>
                  </a:lnTo>
                  <a:lnTo>
                    <a:pt x="911" y="80"/>
                  </a:lnTo>
                  <a:lnTo>
                    <a:pt x="909" y="72"/>
                  </a:lnTo>
                  <a:lnTo>
                    <a:pt x="909" y="45"/>
                  </a:lnTo>
                  <a:lnTo>
                    <a:pt x="909" y="42"/>
                  </a:lnTo>
                  <a:lnTo>
                    <a:pt x="911" y="40"/>
                  </a:lnTo>
                  <a:lnTo>
                    <a:pt x="911" y="37"/>
                  </a:lnTo>
                  <a:lnTo>
                    <a:pt x="912" y="35"/>
                  </a:lnTo>
                  <a:lnTo>
                    <a:pt x="913" y="34"/>
                  </a:lnTo>
                  <a:lnTo>
                    <a:pt x="916" y="31"/>
                  </a:lnTo>
                  <a:lnTo>
                    <a:pt x="919" y="30"/>
                  </a:lnTo>
                  <a:lnTo>
                    <a:pt x="922" y="30"/>
                  </a:lnTo>
                  <a:lnTo>
                    <a:pt x="924" y="31"/>
                  </a:lnTo>
                  <a:lnTo>
                    <a:pt x="927" y="32"/>
                  </a:lnTo>
                  <a:lnTo>
                    <a:pt x="928" y="34"/>
                  </a:lnTo>
                  <a:lnTo>
                    <a:pt x="932" y="35"/>
                  </a:lnTo>
                  <a:lnTo>
                    <a:pt x="936" y="35"/>
                  </a:lnTo>
                  <a:lnTo>
                    <a:pt x="939" y="35"/>
                  </a:lnTo>
                  <a:lnTo>
                    <a:pt x="943" y="36"/>
                  </a:lnTo>
                  <a:lnTo>
                    <a:pt x="947" y="36"/>
                  </a:lnTo>
                  <a:lnTo>
                    <a:pt x="948" y="39"/>
                  </a:lnTo>
                  <a:lnTo>
                    <a:pt x="951" y="40"/>
                  </a:lnTo>
                  <a:lnTo>
                    <a:pt x="952" y="42"/>
                  </a:lnTo>
                  <a:lnTo>
                    <a:pt x="953" y="45"/>
                  </a:lnTo>
                  <a:lnTo>
                    <a:pt x="954" y="46"/>
                  </a:lnTo>
                  <a:lnTo>
                    <a:pt x="957" y="47"/>
                  </a:lnTo>
                  <a:lnTo>
                    <a:pt x="959" y="46"/>
                  </a:lnTo>
                  <a:lnTo>
                    <a:pt x="961" y="45"/>
                  </a:lnTo>
                  <a:lnTo>
                    <a:pt x="961" y="42"/>
                  </a:lnTo>
                  <a:lnTo>
                    <a:pt x="961" y="40"/>
                  </a:lnTo>
                  <a:lnTo>
                    <a:pt x="961" y="37"/>
                  </a:lnTo>
                  <a:lnTo>
                    <a:pt x="959" y="35"/>
                  </a:lnTo>
                  <a:lnTo>
                    <a:pt x="959" y="32"/>
                  </a:lnTo>
                  <a:lnTo>
                    <a:pt x="959" y="31"/>
                  </a:lnTo>
                  <a:lnTo>
                    <a:pt x="957" y="27"/>
                  </a:lnTo>
                  <a:lnTo>
                    <a:pt x="953" y="25"/>
                  </a:lnTo>
                  <a:lnTo>
                    <a:pt x="951" y="24"/>
                  </a:lnTo>
                  <a:lnTo>
                    <a:pt x="947" y="21"/>
                  </a:lnTo>
                  <a:lnTo>
                    <a:pt x="944" y="20"/>
                  </a:lnTo>
                  <a:lnTo>
                    <a:pt x="943" y="20"/>
                  </a:lnTo>
                  <a:lnTo>
                    <a:pt x="942" y="19"/>
                  </a:lnTo>
                  <a:lnTo>
                    <a:pt x="939" y="17"/>
                  </a:lnTo>
                  <a:lnTo>
                    <a:pt x="938" y="16"/>
                  </a:lnTo>
                  <a:lnTo>
                    <a:pt x="938" y="15"/>
                  </a:lnTo>
                  <a:lnTo>
                    <a:pt x="938" y="14"/>
                  </a:lnTo>
                  <a:lnTo>
                    <a:pt x="941" y="10"/>
                  </a:lnTo>
                  <a:lnTo>
                    <a:pt x="942" y="7"/>
                  </a:lnTo>
                  <a:lnTo>
                    <a:pt x="944" y="5"/>
                  </a:lnTo>
                  <a:lnTo>
                    <a:pt x="947" y="4"/>
                  </a:lnTo>
                  <a:lnTo>
                    <a:pt x="952" y="2"/>
                  </a:lnTo>
                  <a:lnTo>
                    <a:pt x="961" y="1"/>
                  </a:lnTo>
                  <a:lnTo>
                    <a:pt x="970" y="0"/>
                  </a:lnTo>
                  <a:close/>
                </a:path>
              </a:pathLst>
            </a:custGeom>
            <a:grpFill/>
            <a:ln w="0">
              <a:solidFill>
                <a:schemeClr val="bg1">
                  <a:lumMod val="95000"/>
                </a:schemeClr>
              </a:solidFill>
              <a:prstDash val="solid"/>
              <a:round/>
            </a:ln>
          </p:spPr>
          <p:txBody>
            <a:bodyPr vert="horz" wrap="square" lIns="91427" tIns="45713" rIns="91427" bIns="45713" numCol="1" anchor="t" anchorCtr="0" compatLnSpc="1"/>
            <a:lstStyle/>
            <a:p>
              <a:pPr defTabSz="932815"/>
              <a:endParaRPr lang="en-GB" dirty="0">
                <a:solidFill>
                  <a:srgbClr val="505050"/>
                </a:solidFill>
                <a:cs typeface="+mn-ea"/>
                <a:sym typeface="+mn-lt"/>
              </a:endParaRPr>
            </a:p>
          </p:txBody>
        </p:sp>
        <p:sp>
          <p:nvSpPr>
            <p:cNvPr id="26" name="Freeform 9"/>
            <p:cNvSpPr>
              <a:spLocks noEditPoints="1"/>
            </p:cNvSpPr>
            <p:nvPr/>
          </p:nvSpPr>
          <p:spPr bwMode="auto">
            <a:xfrm>
              <a:off x="5219" y="221"/>
              <a:ext cx="879" cy="262"/>
            </a:xfrm>
            <a:custGeom>
              <a:avLst/>
              <a:gdLst>
                <a:gd name="T0" fmla="*/ 173 w 2635"/>
                <a:gd name="T1" fmla="*/ 185 h 786"/>
                <a:gd name="T2" fmla="*/ 107 w 2635"/>
                <a:gd name="T3" fmla="*/ 304 h 786"/>
                <a:gd name="T4" fmla="*/ 17 w 2635"/>
                <a:gd name="T5" fmla="*/ 317 h 786"/>
                <a:gd name="T6" fmla="*/ 80 w 2635"/>
                <a:gd name="T7" fmla="*/ 190 h 786"/>
                <a:gd name="T8" fmla="*/ 2397 w 2635"/>
                <a:gd name="T9" fmla="*/ 219 h 786"/>
                <a:gd name="T10" fmla="*/ 2386 w 2635"/>
                <a:gd name="T11" fmla="*/ 229 h 786"/>
                <a:gd name="T12" fmla="*/ 558 w 2635"/>
                <a:gd name="T13" fmla="*/ 176 h 786"/>
                <a:gd name="T14" fmla="*/ 516 w 2635"/>
                <a:gd name="T15" fmla="*/ 302 h 786"/>
                <a:gd name="T16" fmla="*/ 479 w 2635"/>
                <a:gd name="T17" fmla="*/ 227 h 786"/>
                <a:gd name="T18" fmla="*/ 526 w 2635"/>
                <a:gd name="T19" fmla="*/ 169 h 786"/>
                <a:gd name="T20" fmla="*/ 789 w 2635"/>
                <a:gd name="T21" fmla="*/ 215 h 786"/>
                <a:gd name="T22" fmla="*/ 816 w 2635"/>
                <a:gd name="T23" fmla="*/ 224 h 786"/>
                <a:gd name="T24" fmla="*/ 862 w 2635"/>
                <a:gd name="T25" fmla="*/ 148 h 786"/>
                <a:gd name="T26" fmla="*/ 936 w 2635"/>
                <a:gd name="T27" fmla="*/ 236 h 786"/>
                <a:gd name="T28" fmla="*/ 971 w 2635"/>
                <a:gd name="T29" fmla="*/ 200 h 786"/>
                <a:gd name="T30" fmla="*/ 998 w 2635"/>
                <a:gd name="T31" fmla="*/ 195 h 786"/>
                <a:gd name="T32" fmla="*/ 1043 w 2635"/>
                <a:gd name="T33" fmla="*/ 268 h 786"/>
                <a:gd name="T34" fmla="*/ 1097 w 2635"/>
                <a:gd name="T35" fmla="*/ 306 h 786"/>
                <a:gd name="T36" fmla="*/ 1151 w 2635"/>
                <a:gd name="T37" fmla="*/ 365 h 786"/>
                <a:gd name="T38" fmla="*/ 1197 w 2635"/>
                <a:gd name="T39" fmla="*/ 394 h 786"/>
                <a:gd name="T40" fmla="*/ 1344 w 2635"/>
                <a:gd name="T41" fmla="*/ 524 h 786"/>
                <a:gd name="T42" fmla="*/ 1301 w 2635"/>
                <a:gd name="T43" fmla="*/ 625 h 786"/>
                <a:gd name="T44" fmla="*/ 1235 w 2635"/>
                <a:gd name="T45" fmla="*/ 612 h 786"/>
                <a:gd name="T46" fmla="*/ 1200 w 2635"/>
                <a:gd name="T47" fmla="*/ 695 h 786"/>
                <a:gd name="T48" fmla="*/ 1131 w 2635"/>
                <a:gd name="T49" fmla="*/ 712 h 786"/>
                <a:gd name="T50" fmla="*/ 1036 w 2635"/>
                <a:gd name="T51" fmla="*/ 658 h 786"/>
                <a:gd name="T52" fmla="*/ 1077 w 2635"/>
                <a:gd name="T53" fmla="*/ 579 h 786"/>
                <a:gd name="T54" fmla="*/ 1158 w 2635"/>
                <a:gd name="T55" fmla="*/ 526 h 786"/>
                <a:gd name="T56" fmla="*/ 1065 w 2635"/>
                <a:gd name="T57" fmla="*/ 437 h 786"/>
                <a:gd name="T58" fmla="*/ 1009 w 2635"/>
                <a:gd name="T59" fmla="*/ 394 h 786"/>
                <a:gd name="T60" fmla="*/ 976 w 2635"/>
                <a:gd name="T61" fmla="*/ 335 h 786"/>
                <a:gd name="T62" fmla="*/ 815 w 2635"/>
                <a:gd name="T63" fmla="*/ 357 h 786"/>
                <a:gd name="T64" fmla="*/ 737 w 2635"/>
                <a:gd name="T65" fmla="*/ 289 h 786"/>
                <a:gd name="T66" fmla="*/ 693 w 2635"/>
                <a:gd name="T67" fmla="*/ 158 h 786"/>
                <a:gd name="T68" fmla="*/ 634 w 2635"/>
                <a:gd name="T69" fmla="*/ 216 h 786"/>
                <a:gd name="T70" fmla="*/ 627 w 2635"/>
                <a:gd name="T71" fmla="*/ 133 h 786"/>
                <a:gd name="T72" fmla="*/ 2595 w 2635"/>
                <a:gd name="T73" fmla="*/ 108 h 786"/>
                <a:gd name="T74" fmla="*/ 2616 w 2635"/>
                <a:gd name="T75" fmla="*/ 141 h 786"/>
                <a:gd name="T76" fmla="*/ 2633 w 2635"/>
                <a:gd name="T77" fmla="*/ 184 h 786"/>
                <a:gd name="T78" fmla="*/ 2596 w 2635"/>
                <a:gd name="T79" fmla="*/ 164 h 786"/>
                <a:gd name="T80" fmla="*/ 2584 w 2635"/>
                <a:gd name="T81" fmla="*/ 125 h 786"/>
                <a:gd name="T82" fmla="*/ 2269 w 2635"/>
                <a:gd name="T83" fmla="*/ 67 h 786"/>
                <a:gd name="T84" fmla="*/ 2301 w 2635"/>
                <a:gd name="T85" fmla="*/ 95 h 786"/>
                <a:gd name="T86" fmla="*/ 2341 w 2635"/>
                <a:gd name="T87" fmla="*/ 128 h 786"/>
                <a:gd name="T88" fmla="*/ 2356 w 2635"/>
                <a:gd name="T89" fmla="*/ 176 h 786"/>
                <a:gd name="T90" fmla="*/ 2345 w 2635"/>
                <a:gd name="T91" fmla="*/ 236 h 786"/>
                <a:gd name="T92" fmla="*/ 2315 w 2635"/>
                <a:gd name="T93" fmla="*/ 175 h 786"/>
                <a:gd name="T94" fmla="*/ 2321 w 2635"/>
                <a:gd name="T95" fmla="*/ 151 h 786"/>
                <a:gd name="T96" fmla="*/ 2269 w 2635"/>
                <a:gd name="T97" fmla="*/ 92 h 786"/>
                <a:gd name="T98" fmla="*/ 2344 w 2635"/>
                <a:gd name="T99" fmla="*/ 73 h 786"/>
                <a:gd name="T100" fmla="*/ 2380 w 2635"/>
                <a:gd name="T101" fmla="*/ 93 h 786"/>
                <a:gd name="T102" fmla="*/ 2387 w 2635"/>
                <a:gd name="T103" fmla="*/ 146 h 786"/>
                <a:gd name="T104" fmla="*/ 2341 w 2635"/>
                <a:gd name="T105" fmla="*/ 98 h 786"/>
                <a:gd name="T106" fmla="*/ 2307 w 2635"/>
                <a:gd name="T107" fmla="*/ 66 h 786"/>
                <a:gd name="T108" fmla="*/ 2305 w 2635"/>
                <a:gd name="T109" fmla="*/ 44 h 786"/>
                <a:gd name="T110" fmla="*/ 393 w 2635"/>
                <a:gd name="T111" fmla="*/ 44 h 786"/>
                <a:gd name="T112" fmla="*/ 284 w 2635"/>
                <a:gd name="T113" fmla="*/ 150 h 786"/>
                <a:gd name="T114" fmla="*/ 251 w 2635"/>
                <a:gd name="T115" fmla="*/ 123 h 786"/>
                <a:gd name="T116" fmla="*/ 182 w 2635"/>
                <a:gd name="T117" fmla="*/ 119 h 786"/>
                <a:gd name="T118" fmla="*/ 218 w 2635"/>
                <a:gd name="T119" fmla="*/ 68 h 786"/>
                <a:gd name="T120" fmla="*/ 296 w 2635"/>
                <a:gd name="T121" fmla="*/ 68 h 786"/>
                <a:gd name="T122" fmla="*/ 337 w 2635"/>
                <a:gd name="T123" fmla="*/ 46 h 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35" h="786">
                  <a:moveTo>
                    <a:pt x="2415" y="182"/>
                  </a:moveTo>
                  <a:lnTo>
                    <a:pt x="2423" y="189"/>
                  </a:lnTo>
                  <a:lnTo>
                    <a:pt x="2423" y="190"/>
                  </a:lnTo>
                  <a:lnTo>
                    <a:pt x="2423" y="190"/>
                  </a:lnTo>
                  <a:lnTo>
                    <a:pt x="2423" y="191"/>
                  </a:lnTo>
                  <a:lnTo>
                    <a:pt x="2425" y="192"/>
                  </a:lnTo>
                  <a:lnTo>
                    <a:pt x="2423" y="191"/>
                  </a:lnTo>
                  <a:lnTo>
                    <a:pt x="2423" y="190"/>
                  </a:lnTo>
                  <a:lnTo>
                    <a:pt x="2420" y="187"/>
                  </a:lnTo>
                  <a:lnTo>
                    <a:pt x="2417" y="186"/>
                  </a:lnTo>
                  <a:lnTo>
                    <a:pt x="2415" y="185"/>
                  </a:lnTo>
                  <a:lnTo>
                    <a:pt x="2415" y="182"/>
                  </a:lnTo>
                  <a:close/>
                  <a:moveTo>
                    <a:pt x="110" y="178"/>
                  </a:moveTo>
                  <a:lnTo>
                    <a:pt x="112" y="178"/>
                  </a:lnTo>
                  <a:lnTo>
                    <a:pt x="114" y="180"/>
                  </a:lnTo>
                  <a:lnTo>
                    <a:pt x="115" y="181"/>
                  </a:lnTo>
                  <a:lnTo>
                    <a:pt x="116" y="184"/>
                  </a:lnTo>
                  <a:lnTo>
                    <a:pt x="116" y="186"/>
                  </a:lnTo>
                  <a:lnTo>
                    <a:pt x="117" y="187"/>
                  </a:lnTo>
                  <a:lnTo>
                    <a:pt x="121" y="190"/>
                  </a:lnTo>
                  <a:lnTo>
                    <a:pt x="125" y="190"/>
                  </a:lnTo>
                  <a:lnTo>
                    <a:pt x="127" y="191"/>
                  </a:lnTo>
                  <a:lnTo>
                    <a:pt x="131" y="194"/>
                  </a:lnTo>
                  <a:lnTo>
                    <a:pt x="135" y="195"/>
                  </a:lnTo>
                  <a:lnTo>
                    <a:pt x="137" y="197"/>
                  </a:lnTo>
                  <a:lnTo>
                    <a:pt x="141" y="197"/>
                  </a:lnTo>
                  <a:lnTo>
                    <a:pt x="145" y="199"/>
                  </a:lnTo>
                  <a:lnTo>
                    <a:pt x="147" y="197"/>
                  </a:lnTo>
                  <a:lnTo>
                    <a:pt x="150" y="196"/>
                  </a:lnTo>
                  <a:lnTo>
                    <a:pt x="152" y="195"/>
                  </a:lnTo>
                  <a:lnTo>
                    <a:pt x="154" y="192"/>
                  </a:lnTo>
                  <a:lnTo>
                    <a:pt x="155" y="190"/>
                  </a:lnTo>
                  <a:lnTo>
                    <a:pt x="165" y="185"/>
                  </a:lnTo>
                  <a:lnTo>
                    <a:pt x="173" y="185"/>
                  </a:lnTo>
                  <a:lnTo>
                    <a:pt x="181" y="189"/>
                  </a:lnTo>
                  <a:lnTo>
                    <a:pt x="187" y="194"/>
                  </a:lnTo>
                  <a:lnTo>
                    <a:pt x="192" y="200"/>
                  </a:lnTo>
                  <a:lnTo>
                    <a:pt x="196" y="204"/>
                  </a:lnTo>
                  <a:lnTo>
                    <a:pt x="197" y="206"/>
                  </a:lnTo>
                  <a:lnTo>
                    <a:pt x="200" y="209"/>
                  </a:lnTo>
                  <a:lnTo>
                    <a:pt x="202" y="212"/>
                  </a:lnTo>
                  <a:lnTo>
                    <a:pt x="203" y="215"/>
                  </a:lnTo>
                  <a:lnTo>
                    <a:pt x="205" y="217"/>
                  </a:lnTo>
                  <a:lnTo>
                    <a:pt x="203" y="220"/>
                  </a:lnTo>
                  <a:lnTo>
                    <a:pt x="202" y="224"/>
                  </a:lnTo>
                  <a:lnTo>
                    <a:pt x="200" y="226"/>
                  </a:lnTo>
                  <a:lnTo>
                    <a:pt x="197" y="229"/>
                  </a:lnTo>
                  <a:lnTo>
                    <a:pt x="193" y="231"/>
                  </a:lnTo>
                  <a:lnTo>
                    <a:pt x="191" y="233"/>
                  </a:lnTo>
                  <a:lnTo>
                    <a:pt x="187" y="236"/>
                  </a:lnTo>
                  <a:lnTo>
                    <a:pt x="175" y="241"/>
                  </a:lnTo>
                  <a:lnTo>
                    <a:pt x="164" y="248"/>
                  </a:lnTo>
                  <a:lnTo>
                    <a:pt x="160" y="251"/>
                  </a:lnTo>
                  <a:lnTo>
                    <a:pt x="157" y="255"/>
                  </a:lnTo>
                  <a:lnTo>
                    <a:pt x="155" y="258"/>
                  </a:lnTo>
                  <a:lnTo>
                    <a:pt x="152" y="262"/>
                  </a:lnTo>
                  <a:lnTo>
                    <a:pt x="147" y="265"/>
                  </a:lnTo>
                  <a:lnTo>
                    <a:pt x="142" y="268"/>
                  </a:lnTo>
                  <a:lnTo>
                    <a:pt x="137" y="272"/>
                  </a:lnTo>
                  <a:lnTo>
                    <a:pt x="134" y="276"/>
                  </a:lnTo>
                  <a:lnTo>
                    <a:pt x="130" y="279"/>
                  </a:lnTo>
                  <a:lnTo>
                    <a:pt x="127" y="284"/>
                  </a:lnTo>
                  <a:lnTo>
                    <a:pt x="124" y="289"/>
                  </a:lnTo>
                  <a:lnTo>
                    <a:pt x="120" y="294"/>
                  </a:lnTo>
                  <a:lnTo>
                    <a:pt x="117" y="298"/>
                  </a:lnTo>
                  <a:lnTo>
                    <a:pt x="115" y="301"/>
                  </a:lnTo>
                  <a:lnTo>
                    <a:pt x="111" y="303"/>
                  </a:lnTo>
                  <a:lnTo>
                    <a:pt x="107" y="304"/>
                  </a:lnTo>
                  <a:lnTo>
                    <a:pt x="100" y="311"/>
                  </a:lnTo>
                  <a:lnTo>
                    <a:pt x="97" y="318"/>
                  </a:lnTo>
                  <a:lnTo>
                    <a:pt x="95" y="327"/>
                  </a:lnTo>
                  <a:lnTo>
                    <a:pt x="94" y="335"/>
                  </a:lnTo>
                  <a:lnTo>
                    <a:pt x="91" y="344"/>
                  </a:lnTo>
                  <a:lnTo>
                    <a:pt x="84" y="354"/>
                  </a:lnTo>
                  <a:lnTo>
                    <a:pt x="76" y="359"/>
                  </a:lnTo>
                  <a:lnTo>
                    <a:pt x="68" y="364"/>
                  </a:lnTo>
                  <a:lnTo>
                    <a:pt x="59" y="369"/>
                  </a:lnTo>
                  <a:lnTo>
                    <a:pt x="48" y="378"/>
                  </a:lnTo>
                  <a:lnTo>
                    <a:pt x="40" y="390"/>
                  </a:lnTo>
                  <a:lnTo>
                    <a:pt x="36" y="390"/>
                  </a:lnTo>
                  <a:lnTo>
                    <a:pt x="34" y="390"/>
                  </a:lnTo>
                  <a:lnTo>
                    <a:pt x="33" y="389"/>
                  </a:lnTo>
                  <a:lnTo>
                    <a:pt x="33" y="386"/>
                  </a:lnTo>
                  <a:lnTo>
                    <a:pt x="31" y="385"/>
                  </a:lnTo>
                  <a:lnTo>
                    <a:pt x="31" y="383"/>
                  </a:lnTo>
                  <a:lnTo>
                    <a:pt x="31" y="381"/>
                  </a:lnTo>
                  <a:lnTo>
                    <a:pt x="30" y="376"/>
                  </a:lnTo>
                  <a:lnTo>
                    <a:pt x="29" y="372"/>
                  </a:lnTo>
                  <a:lnTo>
                    <a:pt x="26" y="365"/>
                  </a:lnTo>
                  <a:lnTo>
                    <a:pt x="22" y="359"/>
                  </a:lnTo>
                  <a:lnTo>
                    <a:pt x="18" y="353"/>
                  </a:lnTo>
                  <a:lnTo>
                    <a:pt x="13" y="348"/>
                  </a:lnTo>
                  <a:lnTo>
                    <a:pt x="5" y="344"/>
                  </a:lnTo>
                  <a:lnTo>
                    <a:pt x="3" y="344"/>
                  </a:lnTo>
                  <a:lnTo>
                    <a:pt x="2" y="343"/>
                  </a:lnTo>
                  <a:lnTo>
                    <a:pt x="0" y="340"/>
                  </a:lnTo>
                  <a:lnTo>
                    <a:pt x="2" y="338"/>
                  </a:lnTo>
                  <a:lnTo>
                    <a:pt x="2" y="335"/>
                  </a:lnTo>
                  <a:lnTo>
                    <a:pt x="4" y="333"/>
                  </a:lnTo>
                  <a:lnTo>
                    <a:pt x="5" y="330"/>
                  </a:lnTo>
                  <a:lnTo>
                    <a:pt x="8" y="328"/>
                  </a:lnTo>
                  <a:lnTo>
                    <a:pt x="17" y="317"/>
                  </a:lnTo>
                  <a:lnTo>
                    <a:pt x="22" y="302"/>
                  </a:lnTo>
                  <a:lnTo>
                    <a:pt x="28" y="286"/>
                  </a:lnTo>
                  <a:lnTo>
                    <a:pt x="31" y="271"/>
                  </a:lnTo>
                  <a:lnTo>
                    <a:pt x="31" y="262"/>
                  </a:lnTo>
                  <a:lnTo>
                    <a:pt x="31" y="253"/>
                  </a:lnTo>
                  <a:lnTo>
                    <a:pt x="34" y="243"/>
                  </a:lnTo>
                  <a:lnTo>
                    <a:pt x="36" y="245"/>
                  </a:lnTo>
                  <a:lnTo>
                    <a:pt x="38" y="246"/>
                  </a:lnTo>
                  <a:lnTo>
                    <a:pt x="40" y="247"/>
                  </a:lnTo>
                  <a:lnTo>
                    <a:pt x="41" y="248"/>
                  </a:lnTo>
                  <a:lnTo>
                    <a:pt x="44" y="250"/>
                  </a:lnTo>
                  <a:lnTo>
                    <a:pt x="45" y="248"/>
                  </a:lnTo>
                  <a:lnTo>
                    <a:pt x="48" y="246"/>
                  </a:lnTo>
                  <a:lnTo>
                    <a:pt x="50" y="242"/>
                  </a:lnTo>
                  <a:lnTo>
                    <a:pt x="51" y="238"/>
                  </a:lnTo>
                  <a:lnTo>
                    <a:pt x="53" y="235"/>
                  </a:lnTo>
                  <a:lnTo>
                    <a:pt x="53" y="233"/>
                  </a:lnTo>
                  <a:lnTo>
                    <a:pt x="51" y="231"/>
                  </a:lnTo>
                  <a:lnTo>
                    <a:pt x="50" y="230"/>
                  </a:lnTo>
                  <a:lnTo>
                    <a:pt x="48" y="229"/>
                  </a:lnTo>
                  <a:lnTo>
                    <a:pt x="46" y="226"/>
                  </a:lnTo>
                  <a:lnTo>
                    <a:pt x="45" y="225"/>
                  </a:lnTo>
                  <a:lnTo>
                    <a:pt x="44" y="222"/>
                  </a:lnTo>
                  <a:lnTo>
                    <a:pt x="45" y="220"/>
                  </a:lnTo>
                  <a:lnTo>
                    <a:pt x="46" y="217"/>
                  </a:lnTo>
                  <a:lnTo>
                    <a:pt x="46" y="215"/>
                  </a:lnTo>
                  <a:lnTo>
                    <a:pt x="46" y="214"/>
                  </a:lnTo>
                  <a:lnTo>
                    <a:pt x="48" y="211"/>
                  </a:lnTo>
                  <a:lnTo>
                    <a:pt x="49" y="209"/>
                  </a:lnTo>
                  <a:lnTo>
                    <a:pt x="50" y="206"/>
                  </a:lnTo>
                  <a:lnTo>
                    <a:pt x="55" y="204"/>
                  </a:lnTo>
                  <a:lnTo>
                    <a:pt x="59" y="201"/>
                  </a:lnTo>
                  <a:lnTo>
                    <a:pt x="64" y="199"/>
                  </a:lnTo>
                  <a:lnTo>
                    <a:pt x="80" y="190"/>
                  </a:lnTo>
                  <a:lnTo>
                    <a:pt x="83" y="190"/>
                  </a:lnTo>
                  <a:lnTo>
                    <a:pt x="85" y="190"/>
                  </a:lnTo>
                  <a:lnTo>
                    <a:pt x="89" y="190"/>
                  </a:lnTo>
                  <a:lnTo>
                    <a:pt x="93" y="187"/>
                  </a:lnTo>
                  <a:lnTo>
                    <a:pt x="96" y="185"/>
                  </a:lnTo>
                  <a:lnTo>
                    <a:pt x="99" y="181"/>
                  </a:lnTo>
                  <a:lnTo>
                    <a:pt x="102" y="179"/>
                  </a:lnTo>
                  <a:lnTo>
                    <a:pt x="106" y="178"/>
                  </a:lnTo>
                  <a:lnTo>
                    <a:pt x="110" y="178"/>
                  </a:lnTo>
                  <a:close/>
                  <a:moveTo>
                    <a:pt x="2376" y="174"/>
                  </a:moveTo>
                  <a:lnTo>
                    <a:pt x="2378" y="174"/>
                  </a:lnTo>
                  <a:lnTo>
                    <a:pt x="2380" y="175"/>
                  </a:lnTo>
                  <a:lnTo>
                    <a:pt x="2381" y="176"/>
                  </a:lnTo>
                  <a:lnTo>
                    <a:pt x="2381" y="179"/>
                  </a:lnTo>
                  <a:lnTo>
                    <a:pt x="2383" y="182"/>
                  </a:lnTo>
                  <a:lnTo>
                    <a:pt x="2385" y="186"/>
                  </a:lnTo>
                  <a:lnTo>
                    <a:pt x="2386" y="189"/>
                  </a:lnTo>
                  <a:lnTo>
                    <a:pt x="2386" y="191"/>
                  </a:lnTo>
                  <a:lnTo>
                    <a:pt x="2385" y="194"/>
                  </a:lnTo>
                  <a:lnTo>
                    <a:pt x="2385" y="195"/>
                  </a:lnTo>
                  <a:lnTo>
                    <a:pt x="2386" y="197"/>
                  </a:lnTo>
                  <a:lnTo>
                    <a:pt x="2388" y="199"/>
                  </a:lnTo>
                  <a:lnTo>
                    <a:pt x="2388" y="199"/>
                  </a:lnTo>
                  <a:lnTo>
                    <a:pt x="2390" y="199"/>
                  </a:lnTo>
                  <a:lnTo>
                    <a:pt x="2391" y="200"/>
                  </a:lnTo>
                  <a:lnTo>
                    <a:pt x="2393" y="201"/>
                  </a:lnTo>
                  <a:lnTo>
                    <a:pt x="2395" y="204"/>
                  </a:lnTo>
                  <a:lnTo>
                    <a:pt x="2396" y="206"/>
                  </a:lnTo>
                  <a:lnTo>
                    <a:pt x="2397" y="209"/>
                  </a:lnTo>
                  <a:lnTo>
                    <a:pt x="2397" y="210"/>
                  </a:lnTo>
                  <a:lnTo>
                    <a:pt x="2396" y="212"/>
                  </a:lnTo>
                  <a:lnTo>
                    <a:pt x="2396" y="214"/>
                  </a:lnTo>
                  <a:lnTo>
                    <a:pt x="2396" y="216"/>
                  </a:lnTo>
                  <a:lnTo>
                    <a:pt x="2397" y="219"/>
                  </a:lnTo>
                  <a:lnTo>
                    <a:pt x="2398" y="221"/>
                  </a:lnTo>
                  <a:lnTo>
                    <a:pt x="2401" y="222"/>
                  </a:lnTo>
                  <a:lnTo>
                    <a:pt x="2405" y="225"/>
                  </a:lnTo>
                  <a:lnTo>
                    <a:pt x="2408" y="227"/>
                  </a:lnTo>
                  <a:lnTo>
                    <a:pt x="2411" y="230"/>
                  </a:lnTo>
                  <a:lnTo>
                    <a:pt x="2412" y="232"/>
                  </a:lnTo>
                  <a:lnTo>
                    <a:pt x="2412" y="236"/>
                  </a:lnTo>
                  <a:lnTo>
                    <a:pt x="2412" y="238"/>
                  </a:lnTo>
                  <a:lnTo>
                    <a:pt x="2411" y="240"/>
                  </a:lnTo>
                  <a:lnTo>
                    <a:pt x="2411" y="241"/>
                  </a:lnTo>
                  <a:lnTo>
                    <a:pt x="2410" y="242"/>
                  </a:lnTo>
                  <a:lnTo>
                    <a:pt x="2410" y="243"/>
                  </a:lnTo>
                  <a:lnTo>
                    <a:pt x="2410" y="245"/>
                  </a:lnTo>
                  <a:lnTo>
                    <a:pt x="2410" y="247"/>
                  </a:lnTo>
                  <a:lnTo>
                    <a:pt x="2410" y="248"/>
                  </a:lnTo>
                  <a:lnTo>
                    <a:pt x="2410" y="250"/>
                  </a:lnTo>
                  <a:lnTo>
                    <a:pt x="2410" y="257"/>
                  </a:lnTo>
                  <a:lnTo>
                    <a:pt x="2410" y="258"/>
                  </a:lnTo>
                  <a:lnTo>
                    <a:pt x="2408" y="260"/>
                  </a:lnTo>
                  <a:lnTo>
                    <a:pt x="2407" y="258"/>
                  </a:lnTo>
                  <a:lnTo>
                    <a:pt x="2406" y="257"/>
                  </a:lnTo>
                  <a:lnTo>
                    <a:pt x="2406" y="255"/>
                  </a:lnTo>
                  <a:lnTo>
                    <a:pt x="2403" y="252"/>
                  </a:lnTo>
                  <a:lnTo>
                    <a:pt x="2402" y="250"/>
                  </a:lnTo>
                  <a:lnTo>
                    <a:pt x="2401" y="246"/>
                  </a:lnTo>
                  <a:lnTo>
                    <a:pt x="2400" y="243"/>
                  </a:lnTo>
                  <a:lnTo>
                    <a:pt x="2397" y="241"/>
                  </a:lnTo>
                  <a:lnTo>
                    <a:pt x="2395" y="241"/>
                  </a:lnTo>
                  <a:lnTo>
                    <a:pt x="2393" y="240"/>
                  </a:lnTo>
                  <a:lnTo>
                    <a:pt x="2392" y="238"/>
                  </a:lnTo>
                  <a:lnTo>
                    <a:pt x="2390" y="236"/>
                  </a:lnTo>
                  <a:lnTo>
                    <a:pt x="2388" y="233"/>
                  </a:lnTo>
                  <a:lnTo>
                    <a:pt x="2387" y="231"/>
                  </a:lnTo>
                  <a:lnTo>
                    <a:pt x="2386" y="229"/>
                  </a:lnTo>
                  <a:lnTo>
                    <a:pt x="2386" y="225"/>
                  </a:lnTo>
                  <a:lnTo>
                    <a:pt x="2386" y="224"/>
                  </a:lnTo>
                  <a:lnTo>
                    <a:pt x="2386" y="220"/>
                  </a:lnTo>
                  <a:lnTo>
                    <a:pt x="2386" y="216"/>
                  </a:lnTo>
                  <a:lnTo>
                    <a:pt x="2385" y="214"/>
                  </a:lnTo>
                  <a:lnTo>
                    <a:pt x="2383" y="210"/>
                  </a:lnTo>
                  <a:lnTo>
                    <a:pt x="2381" y="206"/>
                  </a:lnTo>
                  <a:lnTo>
                    <a:pt x="2380" y="202"/>
                  </a:lnTo>
                  <a:lnTo>
                    <a:pt x="2380" y="200"/>
                  </a:lnTo>
                  <a:lnTo>
                    <a:pt x="2380" y="199"/>
                  </a:lnTo>
                  <a:lnTo>
                    <a:pt x="2380" y="196"/>
                  </a:lnTo>
                  <a:lnTo>
                    <a:pt x="2380" y="196"/>
                  </a:lnTo>
                  <a:lnTo>
                    <a:pt x="2380" y="195"/>
                  </a:lnTo>
                  <a:lnTo>
                    <a:pt x="2380" y="194"/>
                  </a:lnTo>
                  <a:lnTo>
                    <a:pt x="2380" y="191"/>
                  </a:lnTo>
                  <a:lnTo>
                    <a:pt x="2377" y="189"/>
                  </a:lnTo>
                  <a:lnTo>
                    <a:pt x="2376" y="187"/>
                  </a:lnTo>
                  <a:lnTo>
                    <a:pt x="2373" y="186"/>
                  </a:lnTo>
                  <a:lnTo>
                    <a:pt x="2372" y="184"/>
                  </a:lnTo>
                  <a:lnTo>
                    <a:pt x="2370" y="181"/>
                  </a:lnTo>
                  <a:lnTo>
                    <a:pt x="2371" y="179"/>
                  </a:lnTo>
                  <a:lnTo>
                    <a:pt x="2372" y="178"/>
                  </a:lnTo>
                  <a:lnTo>
                    <a:pt x="2373" y="176"/>
                  </a:lnTo>
                  <a:lnTo>
                    <a:pt x="2375" y="175"/>
                  </a:lnTo>
                  <a:lnTo>
                    <a:pt x="2375" y="174"/>
                  </a:lnTo>
                  <a:lnTo>
                    <a:pt x="2376" y="174"/>
                  </a:lnTo>
                  <a:close/>
                  <a:moveTo>
                    <a:pt x="555" y="153"/>
                  </a:moveTo>
                  <a:lnTo>
                    <a:pt x="563" y="153"/>
                  </a:lnTo>
                  <a:lnTo>
                    <a:pt x="566" y="155"/>
                  </a:lnTo>
                  <a:lnTo>
                    <a:pt x="568" y="158"/>
                  </a:lnTo>
                  <a:lnTo>
                    <a:pt x="570" y="161"/>
                  </a:lnTo>
                  <a:lnTo>
                    <a:pt x="568" y="165"/>
                  </a:lnTo>
                  <a:lnTo>
                    <a:pt x="565" y="170"/>
                  </a:lnTo>
                  <a:lnTo>
                    <a:pt x="558" y="176"/>
                  </a:lnTo>
                  <a:lnTo>
                    <a:pt x="551" y="182"/>
                  </a:lnTo>
                  <a:lnTo>
                    <a:pt x="545" y="190"/>
                  </a:lnTo>
                  <a:lnTo>
                    <a:pt x="542" y="196"/>
                  </a:lnTo>
                  <a:lnTo>
                    <a:pt x="545" y="202"/>
                  </a:lnTo>
                  <a:lnTo>
                    <a:pt x="550" y="204"/>
                  </a:lnTo>
                  <a:lnTo>
                    <a:pt x="553" y="201"/>
                  </a:lnTo>
                  <a:lnTo>
                    <a:pt x="558" y="199"/>
                  </a:lnTo>
                  <a:lnTo>
                    <a:pt x="562" y="197"/>
                  </a:lnTo>
                  <a:lnTo>
                    <a:pt x="566" y="197"/>
                  </a:lnTo>
                  <a:lnTo>
                    <a:pt x="568" y="202"/>
                  </a:lnTo>
                  <a:lnTo>
                    <a:pt x="567" y="207"/>
                  </a:lnTo>
                  <a:lnTo>
                    <a:pt x="566" y="212"/>
                  </a:lnTo>
                  <a:lnTo>
                    <a:pt x="566" y="217"/>
                  </a:lnTo>
                  <a:lnTo>
                    <a:pt x="565" y="221"/>
                  </a:lnTo>
                  <a:lnTo>
                    <a:pt x="565" y="224"/>
                  </a:lnTo>
                  <a:lnTo>
                    <a:pt x="566" y="226"/>
                  </a:lnTo>
                  <a:lnTo>
                    <a:pt x="567" y="229"/>
                  </a:lnTo>
                  <a:lnTo>
                    <a:pt x="568" y="231"/>
                  </a:lnTo>
                  <a:lnTo>
                    <a:pt x="570" y="238"/>
                  </a:lnTo>
                  <a:lnTo>
                    <a:pt x="570" y="247"/>
                  </a:lnTo>
                  <a:lnTo>
                    <a:pt x="568" y="255"/>
                  </a:lnTo>
                  <a:lnTo>
                    <a:pt x="563" y="263"/>
                  </a:lnTo>
                  <a:lnTo>
                    <a:pt x="555" y="273"/>
                  </a:lnTo>
                  <a:lnTo>
                    <a:pt x="545" y="281"/>
                  </a:lnTo>
                  <a:lnTo>
                    <a:pt x="542" y="281"/>
                  </a:lnTo>
                  <a:lnTo>
                    <a:pt x="538" y="281"/>
                  </a:lnTo>
                  <a:lnTo>
                    <a:pt x="536" y="282"/>
                  </a:lnTo>
                  <a:lnTo>
                    <a:pt x="533" y="283"/>
                  </a:lnTo>
                  <a:lnTo>
                    <a:pt x="532" y="286"/>
                  </a:lnTo>
                  <a:lnTo>
                    <a:pt x="531" y="288"/>
                  </a:lnTo>
                  <a:lnTo>
                    <a:pt x="530" y="291"/>
                  </a:lnTo>
                  <a:lnTo>
                    <a:pt x="530" y="293"/>
                  </a:lnTo>
                  <a:lnTo>
                    <a:pt x="524" y="299"/>
                  </a:lnTo>
                  <a:lnTo>
                    <a:pt x="516" y="302"/>
                  </a:lnTo>
                  <a:lnTo>
                    <a:pt x="509" y="299"/>
                  </a:lnTo>
                  <a:lnTo>
                    <a:pt x="505" y="296"/>
                  </a:lnTo>
                  <a:lnTo>
                    <a:pt x="502" y="292"/>
                  </a:lnTo>
                  <a:lnTo>
                    <a:pt x="500" y="289"/>
                  </a:lnTo>
                  <a:lnTo>
                    <a:pt x="499" y="284"/>
                  </a:lnTo>
                  <a:lnTo>
                    <a:pt x="496" y="281"/>
                  </a:lnTo>
                  <a:lnTo>
                    <a:pt x="491" y="275"/>
                  </a:lnTo>
                  <a:lnTo>
                    <a:pt x="485" y="271"/>
                  </a:lnTo>
                  <a:lnTo>
                    <a:pt x="475" y="267"/>
                  </a:lnTo>
                  <a:lnTo>
                    <a:pt x="471" y="265"/>
                  </a:lnTo>
                  <a:lnTo>
                    <a:pt x="469" y="262"/>
                  </a:lnTo>
                  <a:lnTo>
                    <a:pt x="467" y="260"/>
                  </a:lnTo>
                  <a:lnTo>
                    <a:pt x="467" y="257"/>
                  </a:lnTo>
                  <a:lnTo>
                    <a:pt x="465" y="255"/>
                  </a:lnTo>
                  <a:lnTo>
                    <a:pt x="464" y="252"/>
                  </a:lnTo>
                  <a:lnTo>
                    <a:pt x="461" y="251"/>
                  </a:lnTo>
                  <a:lnTo>
                    <a:pt x="459" y="250"/>
                  </a:lnTo>
                  <a:lnTo>
                    <a:pt x="458" y="247"/>
                  </a:lnTo>
                  <a:lnTo>
                    <a:pt x="453" y="241"/>
                  </a:lnTo>
                  <a:lnTo>
                    <a:pt x="451" y="233"/>
                  </a:lnTo>
                  <a:lnTo>
                    <a:pt x="455" y="226"/>
                  </a:lnTo>
                  <a:lnTo>
                    <a:pt x="455" y="224"/>
                  </a:lnTo>
                  <a:lnTo>
                    <a:pt x="456" y="221"/>
                  </a:lnTo>
                  <a:lnTo>
                    <a:pt x="458" y="219"/>
                  </a:lnTo>
                  <a:lnTo>
                    <a:pt x="459" y="217"/>
                  </a:lnTo>
                  <a:lnTo>
                    <a:pt x="460" y="216"/>
                  </a:lnTo>
                  <a:lnTo>
                    <a:pt x="462" y="215"/>
                  </a:lnTo>
                  <a:lnTo>
                    <a:pt x="464" y="216"/>
                  </a:lnTo>
                  <a:lnTo>
                    <a:pt x="465" y="217"/>
                  </a:lnTo>
                  <a:lnTo>
                    <a:pt x="466" y="221"/>
                  </a:lnTo>
                  <a:lnTo>
                    <a:pt x="469" y="224"/>
                  </a:lnTo>
                  <a:lnTo>
                    <a:pt x="472" y="226"/>
                  </a:lnTo>
                  <a:lnTo>
                    <a:pt x="475" y="227"/>
                  </a:lnTo>
                  <a:lnTo>
                    <a:pt x="479" y="227"/>
                  </a:lnTo>
                  <a:lnTo>
                    <a:pt x="482" y="226"/>
                  </a:lnTo>
                  <a:lnTo>
                    <a:pt x="489" y="219"/>
                  </a:lnTo>
                  <a:lnTo>
                    <a:pt x="491" y="211"/>
                  </a:lnTo>
                  <a:lnTo>
                    <a:pt x="491" y="205"/>
                  </a:lnTo>
                  <a:lnTo>
                    <a:pt x="490" y="202"/>
                  </a:lnTo>
                  <a:lnTo>
                    <a:pt x="489" y="200"/>
                  </a:lnTo>
                  <a:lnTo>
                    <a:pt x="486" y="199"/>
                  </a:lnTo>
                  <a:lnTo>
                    <a:pt x="484" y="196"/>
                  </a:lnTo>
                  <a:lnTo>
                    <a:pt x="482" y="194"/>
                  </a:lnTo>
                  <a:lnTo>
                    <a:pt x="481" y="191"/>
                  </a:lnTo>
                  <a:lnTo>
                    <a:pt x="481" y="189"/>
                  </a:lnTo>
                  <a:lnTo>
                    <a:pt x="482" y="186"/>
                  </a:lnTo>
                  <a:lnTo>
                    <a:pt x="486" y="185"/>
                  </a:lnTo>
                  <a:lnTo>
                    <a:pt x="489" y="184"/>
                  </a:lnTo>
                  <a:lnTo>
                    <a:pt x="489" y="184"/>
                  </a:lnTo>
                  <a:lnTo>
                    <a:pt x="487" y="182"/>
                  </a:lnTo>
                  <a:lnTo>
                    <a:pt x="485" y="181"/>
                  </a:lnTo>
                  <a:lnTo>
                    <a:pt x="484" y="180"/>
                  </a:lnTo>
                  <a:lnTo>
                    <a:pt x="482" y="178"/>
                  </a:lnTo>
                  <a:lnTo>
                    <a:pt x="482" y="174"/>
                  </a:lnTo>
                  <a:lnTo>
                    <a:pt x="482" y="171"/>
                  </a:lnTo>
                  <a:lnTo>
                    <a:pt x="485" y="169"/>
                  </a:lnTo>
                  <a:lnTo>
                    <a:pt x="489" y="165"/>
                  </a:lnTo>
                  <a:lnTo>
                    <a:pt x="495" y="161"/>
                  </a:lnTo>
                  <a:lnTo>
                    <a:pt x="501" y="160"/>
                  </a:lnTo>
                  <a:lnTo>
                    <a:pt x="509" y="160"/>
                  </a:lnTo>
                  <a:lnTo>
                    <a:pt x="512" y="160"/>
                  </a:lnTo>
                  <a:lnTo>
                    <a:pt x="515" y="161"/>
                  </a:lnTo>
                  <a:lnTo>
                    <a:pt x="516" y="164"/>
                  </a:lnTo>
                  <a:lnTo>
                    <a:pt x="517" y="165"/>
                  </a:lnTo>
                  <a:lnTo>
                    <a:pt x="519" y="166"/>
                  </a:lnTo>
                  <a:lnTo>
                    <a:pt x="519" y="168"/>
                  </a:lnTo>
                  <a:lnTo>
                    <a:pt x="522" y="169"/>
                  </a:lnTo>
                  <a:lnTo>
                    <a:pt x="526" y="169"/>
                  </a:lnTo>
                  <a:lnTo>
                    <a:pt x="529" y="168"/>
                  </a:lnTo>
                  <a:lnTo>
                    <a:pt x="532" y="166"/>
                  </a:lnTo>
                  <a:lnTo>
                    <a:pt x="535" y="164"/>
                  </a:lnTo>
                  <a:lnTo>
                    <a:pt x="537" y="163"/>
                  </a:lnTo>
                  <a:lnTo>
                    <a:pt x="543" y="159"/>
                  </a:lnTo>
                  <a:lnTo>
                    <a:pt x="550" y="155"/>
                  </a:lnTo>
                  <a:lnTo>
                    <a:pt x="555" y="153"/>
                  </a:lnTo>
                  <a:close/>
                  <a:moveTo>
                    <a:pt x="809" y="139"/>
                  </a:moveTo>
                  <a:lnTo>
                    <a:pt x="815" y="139"/>
                  </a:lnTo>
                  <a:lnTo>
                    <a:pt x="819" y="140"/>
                  </a:lnTo>
                  <a:lnTo>
                    <a:pt x="823" y="141"/>
                  </a:lnTo>
                  <a:lnTo>
                    <a:pt x="825" y="144"/>
                  </a:lnTo>
                  <a:lnTo>
                    <a:pt x="825" y="146"/>
                  </a:lnTo>
                  <a:lnTo>
                    <a:pt x="825" y="150"/>
                  </a:lnTo>
                  <a:lnTo>
                    <a:pt x="821" y="153"/>
                  </a:lnTo>
                  <a:lnTo>
                    <a:pt x="818" y="158"/>
                  </a:lnTo>
                  <a:lnTo>
                    <a:pt x="815" y="159"/>
                  </a:lnTo>
                  <a:lnTo>
                    <a:pt x="813" y="163"/>
                  </a:lnTo>
                  <a:lnTo>
                    <a:pt x="811" y="165"/>
                  </a:lnTo>
                  <a:lnTo>
                    <a:pt x="809" y="169"/>
                  </a:lnTo>
                  <a:lnTo>
                    <a:pt x="806" y="173"/>
                  </a:lnTo>
                  <a:lnTo>
                    <a:pt x="803" y="175"/>
                  </a:lnTo>
                  <a:lnTo>
                    <a:pt x="799" y="176"/>
                  </a:lnTo>
                  <a:lnTo>
                    <a:pt x="796" y="179"/>
                  </a:lnTo>
                  <a:lnTo>
                    <a:pt x="794" y="181"/>
                  </a:lnTo>
                  <a:lnTo>
                    <a:pt x="791" y="182"/>
                  </a:lnTo>
                  <a:lnTo>
                    <a:pt x="788" y="186"/>
                  </a:lnTo>
                  <a:lnTo>
                    <a:pt x="785" y="190"/>
                  </a:lnTo>
                  <a:lnTo>
                    <a:pt x="783" y="192"/>
                  </a:lnTo>
                  <a:lnTo>
                    <a:pt x="781" y="197"/>
                  </a:lnTo>
                  <a:lnTo>
                    <a:pt x="781" y="201"/>
                  </a:lnTo>
                  <a:lnTo>
                    <a:pt x="784" y="206"/>
                  </a:lnTo>
                  <a:lnTo>
                    <a:pt x="786" y="210"/>
                  </a:lnTo>
                  <a:lnTo>
                    <a:pt x="789" y="215"/>
                  </a:lnTo>
                  <a:lnTo>
                    <a:pt x="789" y="222"/>
                  </a:lnTo>
                  <a:lnTo>
                    <a:pt x="788" y="230"/>
                  </a:lnTo>
                  <a:lnTo>
                    <a:pt x="786" y="237"/>
                  </a:lnTo>
                  <a:lnTo>
                    <a:pt x="786" y="242"/>
                  </a:lnTo>
                  <a:lnTo>
                    <a:pt x="789" y="246"/>
                  </a:lnTo>
                  <a:lnTo>
                    <a:pt x="791" y="250"/>
                  </a:lnTo>
                  <a:lnTo>
                    <a:pt x="794" y="253"/>
                  </a:lnTo>
                  <a:lnTo>
                    <a:pt x="795" y="256"/>
                  </a:lnTo>
                  <a:lnTo>
                    <a:pt x="796" y="260"/>
                  </a:lnTo>
                  <a:lnTo>
                    <a:pt x="798" y="262"/>
                  </a:lnTo>
                  <a:lnTo>
                    <a:pt x="799" y="265"/>
                  </a:lnTo>
                  <a:lnTo>
                    <a:pt x="801" y="267"/>
                  </a:lnTo>
                  <a:lnTo>
                    <a:pt x="804" y="268"/>
                  </a:lnTo>
                  <a:lnTo>
                    <a:pt x="806" y="271"/>
                  </a:lnTo>
                  <a:lnTo>
                    <a:pt x="811" y="272"/>
                  </a:lnTo>
                  <a:lnTo>
                    <a:pt x="815" y="272"/>
                  </a:lnTo>
                  <a:lnTo>
                    <a:pt x="818" y="272"/>
                  </a:lnTo>
                  <a:lnTo>
                    <a:pt x="820" y="272"/>
                  </a:lnTo>
                  <a:lnTo>
                    <a:pt x="820" y="271"/>
                  </a:lnTo>
                  <a:lnTo>
                    <a:pt x="820" y="268"/>
                  </a:lnTo>
                  <a:lnTo>
                    <a:pt x="819" y="267"/>
                  </a:lnTo>
                  <a:lnTo>
                    <a:pt x="818" y="265"/>
                  </a:lnTo>
                  <a:lnTo>
                    <a:pt x="816" y="262"/>
                  </a:lnTo>
                  <a:lnTo>
                    <a:pt x="815" y="260"/>
                  </a:lnTo>
                  <a:lnTo>
                    <a:pt x="814" y="257"/>
                  </a:lnTo>
                  <a:lnTo>
                    <a:pt x="811" y="256"/>
                  </a:lnTo>
                  <a:lnTo>
                    <a:pt x="808" y="252"/>
                  </a:lnTo>
                  <a:lnTo>
                    <a:pt x="804" y="246"/>
                  </a:lnTo>
                  <a:lnTo>
                    <a:pt x="801" y="240"/>
                  </a:lnTo>
                  <a:lnTo>
                    <a:pt x="801" y="233"/>
                  </a:lnTo>
                  <a:lnTo>
                    <a:pt x="806" y="230"/>
                  </a:lnTo>
                  <a:lnTo>
                    <a:pt x="811" y="227"/>
                  </a:lnTo>
                  <a:lnTo>
                    <a:pt x="814" y="225"/>
                  </a:lnTo>
                  <a:lnTo>
                    <a:pt x="816" y="224"/>
                  </a:lnTo>
                  <a:lnTo>
                    <a:pt x="818" y="222"/>
                  </a:lnTo>
                  <a:lnTo>
                    <a:pt x="819" y="220"/>
                  </a:lnTo>
                  <a:lnTo>
                    <a:pt x="818" y="217"/>
                  </a:lnTo>
                  <a:lnTo>
                    <a:pt x="815" y="215"/>
                  </a:lnTo>
                  <a:lnTo>
                    <a:pt x="811" y="211"/>
                  </a:lnTo>
                  <a:lnTo>
                    <a:pt x="808" y="209"/>
                  </a:lnTo>
                  <a:lnTo>
                    <a:pt x="805" y="202"/>
                  </a:lnTo>
                  <a:lnTo>
                    <a:pt x="804" y="196"/>
                  </a:lnTo>
                  <a:lnTo>
                    <a:pt x="806" y="191"/>
                  </a:lnTo>
                  <a:lnTo>
                    <a:pt x="809" y="189"/>
                  </a:lnTo>
                  <a:lnTo>
                    <a:pt x="811" y="189"/>
                  </a:lnTo>
                  <a:lnTo>
                    <a:pt x="815" y="187"/>
                  </a:lnTo>
                  <a:lnTo>
                    <a:pt x="818" y="186"/>
                  </a:lnTo>
                  <a:lnTo>
                    <a:pt x="819" y="184"/>
                  </a:lnTo>
                  <a:lnTo>
                    <a:pt x="820" y="182"/>
                  </a:lnTo>
                  <a:lnTo>
                    <a:pt x="819" y="180"/>
                  </a:lnTo>
                  <a:lnTo>
                    <a:pt x="819" y="178"/>
                  </a:lnTo>
                  <a:lnTo>
                    <a:pt x="820" y="175"/>
                  </a:lnTo>
                  <a:lnTo>
                    <a:pt x="820" y="175"/>
                  </a:lnTo>
                  <a:lnTo>
                    <a:pt x="820" y="173"/>
                  </a:lnTo>
                  <a:lnTo>
                    <a:pt x="821" y="170"/>
                  </a:lnTo>
                  <a:lnTo>
                    <a:pt x="821" y="166"/>
                  </a:lnTo>
                  <a:lnTo>
                    <a:pt x="823" y="164"/>
                  </a:lnTo>
                  <a:lnTo>
                    <a:pt x="823" y="163"/>
                  </a:lnTo>
                  <a:lnTo>
                    <a:pt x="835" y="163"/>
                  </a:lnTo>
                  <a:lnTo>
                    <a:pt x="839" y="160"/>
                  </a:lnTo>
                  <a:lnTo>
                    <a:pt x="841" y="158"/>
                  </a:lnTo>
                  <a:lnTo>
                    <a:pt x="844" y="155"/>
                  </a:lnTo>
                  <a:lnTo>
                    <a:pt x="845" y="153"/>
                  </a:lnTo>
                  <a:lnTo>
                    <a:pt x="849" y="149"/>
                  </a:lnTo>
                  <a:lnTo>
                    <a:pt x="851" y="148"/>
                  </a:lnTo>
                  <a:lnTo>
                    <a:pt x="855" y="148"/>
                  </a:lnTo>
                  <a:lnTo>
                    <a:pt x="857" y="148"/>
                  </a:lnTo>
                  <a:lnTo>
                    <a:pt x="862" y="148"/>
                  </a:lnTo>
                  <a:lnTo>
                    <a:pt x="866" y="146"/>
                  </a:lnTo>
                  <a:lnTo>
                    <a:pt x="876" y="145"/>
                  </a:lnTo>
                  <a:lnTo>
                    <a:pt x="885" y="148"/>
                  </a:lnTo>
                  <a:lnTo>
                    <a:pt x="892" y="151"/>
                  </a:lnTo>
                  <a:lnTo>
                    <a:pt x="901" y="164"/>
                  </a:lnTo>
                  <a:lnTo>
                    <a:pt x="906" y="179"/>
                  </a:lnTo>
                  <a:lnTo>
                    <a:pt x="908" y="192"/>
                  </a:lnTo>
                  <a:lnTo>
                    <a:pt x="906" y="207"/>
                  </a:lnTo>
                  <a:lnTo>
                    <a:pt x="900" y="220"/>
                  </a:lnTo>
                  <a:lnTo>
                    <a:pt x="898" y="222"/>
                  </a:lnTo>
                  <a:lnTo>
                    <a:pt x="897" y="225"/>
                  </a:lnTo>
                  <a:lnTo>
                    <a:pt x="896" y="227"/>
                  </a:lnTo>
                  <a:lnTo>
                    <a:pt x="895" y="231"/>
                  </a:lnTo>
                  <a:lnTo>
                    <a:pt x="896" y="233"/>
                  </a:lnTo>
                  <a:lnTo>
                    <a:pt x="897" y="237"/>
                  </a:lnTo>
                  <a:lnTo>
                    <a:pt x="897" y="240"/>
                  </a:lnTo>
                  <a:lnTo>
                    <a:pt x="898" y="241"/>
                  </a:lnTo>
                  <a:lnTo>
                    <a:pt x="900" y="242"/>
                  </a:lnTo>
                  <a:lnTo>
                    <a:pt x="902" y="242"/>
                  </a:lnTo>
                  <a:lnTo>
                    <a:pt x="903" y="242"/>
                  </a:lnTo>
                  <a:lnTo>
                    <a:pt x="905" y="240"/>
                  </a:lnTo>
                  <a:lnTo>
                    <a:pt x="910" y="235"/>
                  </a:lnTo>
                  <a:lnTo>
                    <a:pt x="913" y="230"/>
                  </a:lnTo>
                  <a:lnTo>
                    <a:pt x="918" y="225"/>
                  </a:lnTo>
                  <a:lnTo>
                    <a:pt x="921" y="224"/>
                  </a:lnTo>
                  <a:lnTo>
                    <a:pt x="923" y="224"/>
                  </a:lnTo>
                  <a:lnTo>
                    <a:pt x="925" y="224"/>
                  </a:lnTo>
                  <a:lnTo>
                    <a:pt x="927" y="226"/>
                  </a:lnTo>
                  <a:lnTo>
                    <a:pt x="928" y="227"/>
                  </a:lnTo>
                  <a:lnTo>
                    <a:pt x="930" y="230"/>
                  </a:lnTo>
                  <a:lnTo>
                    <a:pt x="932" y="231"/>
                  </a:lnTo>
                  <a:lnTo>
                    <a:pt x="933" y="232"/>
                  </a:lnTo>
                  <a:lnTo>
                    <a:pt x="935" y="235"/>
                  </a:lnTo>
                  <a:lnTo>
                    <a:pt x="936" y="236"/>
                  </a:lnTo>
                  <a:lnTo>
                    <a:pt x="937" y="238"/>
                  </a:lnTo>
                  <a:lnTo>
                    <a:pt x="940" y="240"/>
                  </a:lnTo>
                  <a:lnTo>
                    <a:pt x="941" y="240"/>
                  </a:lnTo>
                  <a:lnTo>
                    <a:pt x="943" y="240"/>
                  </a:lnTo>
                  <a:lnTo>
                    <a:pt x="945" y="238"/>
                  </a:lnTo>
                  <a:lnTo>
                    <a:pt x="945" y="237"/>
                  </a:lnTo>
                  <a:lnTo>
                    <a:pt x="945" y="236"/>
                  </a:lnTo>
                  <a:lnTo>
                    <a:pt x="946" y="233"/>
                  </a:lnTo>
                  <a:lnTo>
                    <a:pt x="946" y="232"/>
                  </a:lnTo>
                  <a:lnTo>
                    <a:pt x="947" y="231"/>
                  </a:lnTo>
                  <a:lnTo>
                    <a:pt x="950" y="231"/>
                  </a:lnTo>
                  <a:lnTo>
                    <a:pt x="952" y="230"/>
                  </a:lnTo>
                  <a:lnTo>
                    <a:pt x="955" y="230"/>
                  </a:lnTo>
                  <a:lnTo>
                    <a:pt x="957" y="229"/>
                  </a:lnTo>
                  <a:lnTo>
                    <a:pt x="960" y="227"/>
                  </a:lnTo>
                  <a:lnTo>
                    <a:pt x="961" y="227"/>
                  </a:lnTo>
                  <a:lnTo>
                    <a:pt x="962" y="226"/>
                  </a:lnTo>
                  <a:lnTo>
                    <a:pt x="962" y="224"/>
                  </a:lnTo>
                  <a:lnTo>
                    <a:pt x="962" y="222"/>
                  </a:lnTo>
                  <a:lnTo>
                    <a:pt x="962" y="220"/>
                  </a:lnTo>
                  <a:lnTo>
                    <a:pt x="962" y="219"/>
                  </a:lnTo>
                  <a:lnTo>
                    <a:pt x="962" y="217"/>
                  </a:lnTo>
                  <a:lnTo>
                    <a:pt x="961" y="216"/>
                  </a:lnTo>
                  <a:lnTo>
                    <a:pt x="958" y="214"/>
                  </a:lnTo>
                  <a:lnTo>
                    <a:pt x="957" y="211"/>
                  </a:lnTo>
                  <a:lnTo>
                    <a:pt x="956" y="210"/>
                  </a:lnTo>
                  <a:lnTo>
                    <a:pt x="955" y="207"/>
                  </a:lnTo>
                  <a:lnTo>
                    <a:pt x="953" y="205"/>
                  </a:lnTo>
                  <a:lnTo>
                    <a:pt x="955" y="204"/>
                  </a:lnTo>
                  <a:lnTo>
                    <a:pt x="958" y="202"/>
                  </a:lnTo>
                  <a:lnTo>
                    <a:pt x="962" y="202"/>
                  </a:lnTo>
                  <a:lnTo>
                    <a:pt x="966" y="202"/>
                  </a:lnTo>
                  <a:lnTo>
                    <a:pt x="970" y="201"/>
                  </a:lnTo>
                  <a:lnTo>
                    <a:pt x="971" y="200"/>
                  </a:lnTo>
                  <a:lnTo>
                    <a:pt x="971" y="199"/>
                  </a:lnTo>
                  <a:lnTo>
                    <a:pt x="971" y="197"/>
                  </a:lnTo>
                  <a:lnTo>
                    <a:pt x="968" y="196"/>
                  </a:lnTo>
                  <a:lnTo>
                    <a:pt x="967" y="195"/>
                  </a:lnTo>
                  <a:lnTo>
                    <a:pt x="965" y="194"/>
                  </a:lnTo>
                  <a:lnTo>
                    <a:pt x="962" y="194"/>
                  </a:lnTo>
                  <a:lnTo>
                    <a:pt x="952" y="195"/>
                  </a:lnTo>
                  <a:lnTo>
                    <a:pt x="941" y="196"/>
                  </a:lnTo>
                  <a:lnTo>
                    <a:pt x="933" y="194"/>
                  </a:lnTo>
                  <a:lnTo>
                    <a:pt x="926" y="186"/>
                  </a:lnTo>
                  <a:lnTo>
                    <a:pt x="920" y="178"/>
                  </a:lnTo>
                  <a:lnTo>
                    <a:pt x="916" y="170"/>
                  </a:lnTo>
                  <a:lnTo>
                    <a:pt x="912" y="166"/>
                  </a:lnTo>
                  <a:lnTo>
                    <a:pt x="910" y="161"/>
                  </a:lnTo>
                  <a:lnTo>
                    <a:pt x="908" y="155"/>
                  </a:lnTo>
                  <a:lnTo>
                    <a:pt x="910" y="151"/>
                  </a:lnTo>
                  <a:lnTo>
                    <a:pt x="912" y="149"/>
                  </a:lnTo>
                  <a:lnTo>
                    <a:pt x="918" y="149"/>
                  </a:lnTo>
                  <a:lnTo>
                    <a:pt x="931" y="150"/>
                  </a:lnTo>
                  <a:lnTo>
                    <a:pt x="943" y="151"/>
                  </a:lnTo>
                  <a:lnTo>
                    <a:pt x="970" y="151"/>
                  </a:lnTo>
                  <a:lnTo>
                    <a:pt x="979" y="155"/>
                  </a:lnTo>
                  <a:lnTo>
                    <a:pt x="988" y="161"/>
                  </a:lnTo>
                  <a:lnTo>
                    <a:pt x="994" y="169"/>
                  </a:lnTo>
                  <a:lnTo>
                    <a:pt x="1001" y="175"/>
                  </a:lnTo>
                  <a:lnTo>
                    <a:pt x="1003" y="179"/>
                  </a:lnTo>
                  <a:lnTo>
                    <a:pt x="1006" y="181"/>
                  </a:lnTo>
                  <a:lnTo>
                    <a:pt x="1007" y="185"/>
                  </a:lnTo>
                  <a:lnTo>
                    <a:pt x="1008" y="187"/>
                  </a:lnTo>
                  <a:lnTo>
                    <a:pt x="1008" y="190"/>
                  </a:lnTo>
                  <a:lnTo>
                    <a:pt x="1007" y="192"/>
                  </a:lnTo>
                  <a:lnTo>
                    <a:pt x="1004" y="194"/>
                  </a:lnTo>
                  <a:lnTo>
                    <a:pt x="1002" y="195"/>
                  </a:lnTo>
                  <a:lnTo>
                    <a:pt x="998" y="195"/>
                  </a:lnTo>
                  <a:lnTo>
                    <a:pt x="993" y="194"/>
                  </a:lnTo>
                  <a:lnTo>
                    <a:pt x="998" y="200"/>
                  </a:lnTo>
                  <a:lnTo>
                    <a:pt x="1006" y="206"/>
                  </a:lnTo>
                  <a:lnTo>
                    <a:pt x="1013" y="209"/>
                  </a:lnTo>
                  <a:lnTo>
                    <a:pt x="1016" y="209"/>
                  </a:lnTo>
                  <a:lnTo>
                    <a:pt x="1019" y="207"/>
                  </a:lnTo>
                  <a:lnTo>
                    <a:pt x="1023" y="207"/>
                  </a:lnTo>
                  <a:lnTo>
                    <a:pt x="1027" y="206"/>
                  </a:lnTo>
                  <a:lnTo>
                    <a:pt x="1029" y="209"/>
                  </a:lnTo>
                  <a:lnTo>
                    <a:pt x="1031" y="211"/>
                  </a:lnTo>
                  <a:lnTo>
                    <a:pt x="1032" y="212"/>
                  </a:lnTo>
                  <a:lnTo>
                    <a:pt x="1032" y="215"/>
                  </a:lnTo>
                  <a:lnTo>
                    <a:pt x="1032" y="217"/>
                  </a:lnTo>
                  <a:lnTo>
                    <a:pt x="1032" y="221"/>
                  </a:lnTo>
                  <a:lnTo>
                    <a:pt x="1031" y="226"/>
                  </a:lnTo>
                  <a:lnTo>
                    <a:pt x="1029" y="230"/>
                  </a:lnTo>
                  <a:lnTo>
                    <a:pt x="1031" y="235"/>
                  </a:lnTo>
                  <a:lnTo>
                    <a:pt x="1037" y="237"/>
                  </a:lnTo>
                  <a:lnTo>
                    <a:pt x="1042" y="238"/>
                  </a:lnTo>
                  <a:lnTo>
                    <a:pt x="1044" y="241"/>
                  </a:lnTo>
                  <a:lnTo>
                    <a:pt x="1045" y="242"/>
                  </a:lnTo>
                  <a:lnTo>
                    <a:pt x="1045" y="245"/>
                  </a:lnTo>
                  <a:lnTo>
                    <a:pt x="1045" y="247"/>
                  </a:lnTo>
                  <a:lnTo>
                    <a:pt x="1044" y="248"/>
                  </a:lnTo>
                  <a:lnTo>
                    <a:pt x="1042" y="251"/>
                  </a:lnTo>
                  <a:lnTo>
                    <a:pt x="1039" y="253"/>
                  </a:lnTo>
                  <a:lnTo>
                    <a:pt x="1038" y="255"/>
                  </a:lnTo>
                  <a:lnTo>
                    <a:pt x="1037" y="257"/>
                  </a:lnTo>
                  <a:lnTo>
                    <a:pt x="1037" y="260"/>
                  </a:lnTo>
                  <a:lnTo>
                    <a:pt x="1037" y="262"/>
                  </a:lnTo>
                  <a:lnTo>
                    <a:pt x="1038" y="265"/>
                  </a:lnTo>
                  <a:lnTo>
                    <a:pt x="1039" y="267"/>
                  </a:lnTo>
                  <a:lnTo>
                    <a:pt x="1041" y="268"/>
                  </a:lnTo>
                  <a:lnTo>
                    <a:pt x="1043" y="268"/>
                  </a:lnTo>
                  <a:lnTo>
                    <a:pt x="1044" y="266"/>
                  </a:lnTo>
                  <a:lnTo>
                    <a:pt x="1050" y="262"/>
                  </a:lnTo>
                  <a:lnTo>
                    <a:pt x="1055" y="258"/>
                  </a:lnTo>
                  <a:lnTo>
                    <a:pt x="1063" y="256"/>
                  </a:lnTo>
                  <a:lnTo>
                    <a:pt x="1068" y="257"/>
                  </a:lnTo>
                  <a:lnTo>
                    <a:pt x="1069" y="261"/>
                  </a:lnTo>
                  <a:lnTo>
                    <a:pt x="1068" y="266"/>
                  </a:lnTo>
                  <a:lnTo>
                    <a:pt x="1067" y="272"/>
                  </a:lnTo>
                  <a:lnTo>
                    <a:pt x="1064" y="277"/>
                  </a:lnTo>
                  <a:lnTo>
                    <a:pt x="1064" y="281"/>
                  </a:lnTo>
                  <a:lnTo>
                    <a:pt x="1068" y="282"/>
                  </a:lnTo>
                  <a:lnTo>
                    <a:pt x="1069" y="278"/>
                  </a:lnTo>
                  <a:lnTo>
                    <a:pt x="1070" y="275"/>
                  </a:lnTo>
                  <a:lnTo>
                    <a:pt x="1072" y="272"/>
                  </a:lnTo>
                  <a:lnTo>
                    <a:pt x="1074" y="270"/>
                  </a:lnTo>
                  <a:lnTo>
                    <a:pt x="1077" y="268"/>
                  </a:lnTo>
                  <a:lnTo>
                    <a:pt x="1082" y="266"/>
                  </a:lnTo>
                  <a:lnTo>
                    <a:pt x="1090" y="265"/>
                  </a:lnTo>
                  <a:lnTo>
                    <a:pt x="1100" y="266"/>
                  </a:lnTo>
                  <a:lnTo>
                    <a:pt x="1109" y="268"/>
                  </a:lnTo>
                  <a:lnTo>
                    <a:pt x="1117" y="273"/>
                  </a:lnTo>
                  <a:lnTo>
                    <a:pt x="1121" y="282"/>
                  </a:lnTo>
                  <a:lnTo>
                    <a:pt x="1123" y="289"/>
                  </a:lnTo>
                  <a:lnTo>
                    <a:pt x="1119" y="292"/>
                  </a:lnTo>
                  <a:lnTo>
                    <a:pt x="1114" y="294"/>
                  </a:lnTo>
                  <a:lnTo>
                    <a:pt x="1109" y="294"/>
                  </a:lnTo>
                  <a:lnTo>
                    <a:pt x="1107" y="296"/>
                  </a:lnTo>
                  <a:lnTo>
                    <a:pt x="1103" y="297"/>
                  </a:lnTo>
                  <a:lnTo>
                    <a:pt x="1102" y="298"/>
                  </a:lnTo>
                  <a:lnTo>
                    <a:pt x="1099" y="301"/>
                  </a:lnTo>
                  <a:lnTo>
                    <a:pt x="1098" y="301"/>
                  </a:lnTo>
                  <a:lnTo>
                    <a:pt x="1097" y="302"/>
                  </a:lnTo>
                  <a:lnTo>
                    <a:pt x="1097" y="304"/>
                  </a:lnTo>
                  <a:lnTo>
                    <a:pt x="1097" y="306"/>
                  </a:lnTo>
                  <a:lnTo>
                    <a:pt x="1097" y="308"/>
                  </a:lnTo>
                  <a:lnTo>
                    <a:pt x="1098" y="309"/>
                  </a:lnTo>
                  <a:lnTo>
                    <a:pt x="1100" y="309"/>
                  </a:lnTo>
                  <a:lnTo>
                    <a:pt x="1103" y="309"/>
                  </a:lnTo>
                  <a:lnTo>
                    <a:pt x="1105" y="308"/>
                  </a:lnTo>
                  <a:lnTo>
                    <a:pt x="1107" y="308"/>
                  </a:lnTo>
                  <a:lnTo>
                    <a:pt x="1107" y="308"/>
                  </a:lnTo>
                  <a:lnTo>
                    <a:pt x="1112" y="306"/>
                  </a:lnTo>
                  <a:lnTo>
                    <a:pt x="1118" y="304"/>
                  </a:lnTo>
                  <a:lnTo>
                    <a:pt x="1124" y="303"/>
                  </a:lnTo>
                  <a:lnTo>
                    <a:pt x="1129" y="303"/>
                  </a:lnTo>
                  <a:lnTo>
                    <a:pt x="1133" y="308"/>
                  </a:lnTo>
                  <a:lnTo>
                    <a:pt x="1133" y="309"/>
                  </a:lnTo>
                  <a:lnTo>
                    <a:pt x="1133" y="312"/>
                  </a:lnTo>
                  <a:lnTo>
                    <a:pt x="1134" y="314"/>
                  </a:lnTo>
                  <a:lnTo>
                    <a:pt x="1135" y="316"/>
                  </a:lnTo>
                  <a:lnTo>
                    <a:pt x="1136" y="317"/>
                  </a:lnTo>
                  <a:lnTo>
                    <a:pt x="1139" y="317"/>
                  </a:lnTo>
                  <a:lnTo>
                    <a:pt x="1143" y="317"/>
                  </a:lnTo>
                  <a:lnTo>
                    <a:pt x="1145" y="316"/>
                  </a:lnTo>
                  <a:lnTo>
                    <a:pt x="1161" y="316"/>
                  </a:lnTo>
                  <a:lnTo>
                    <a:pt x="1179" y="318"/>
                  </a:lnTo>
                  <a:lnTo>
                    <a:pt x="1181" y="328"/>
                  </a:lnTo>
                  <a:lnTo>
                    <a:pt x="1179" y="335"/>
                  </a:lnTo>
                  <a:lnTo>
                    <a:pt x="1173" y="342"/>
                  </a:lnTo>
                  <a:lnTo>
                    <a:pt x="1164" y="347"/>
                  </a:lnTo>
                  <a:lnTo>
                    <a:pt x="1159" y="348"/>
                  </a:lnTo>
                  <a:lnTo>
                    <a:pt x="1156" y="350"/>
                  </a:lnTo>
                  <a:lnTo>
                    <a:pt x="1153" y="352"/>
                  </a:lnTo>
                  <a:lnTo>
                    <a:pt x="1151" y="354"/>
                  </a:lnTo>
                  <a:lnTo>
                    <a:pt x="1151" y="358"/>
                  </a:lnTo>
                  <a:lnTo>
                    <a:pt x="1151" y="360"/>
                  </a:lnTo>
                  <a:lnTo>
                    <a:pt x="1151" y="363"/>
                  </a:lnTo>
                  <a:lnTo>
                    <a:pt x="1151" y="365"/>
                  </a:lnTo>
                  <a:lnTo>
                    <a:pt x="1154" y="367"/>
                  </a:lnTo>
                  <a:lnTo>
                    <a:pt x="1156" y="368"/>
                  </a:lnTo>
                  <a:lnTo>
                    <a:pt x="1163" y="367"/>
                  </a:lnTo>
                  <a:lnTo>
                    <a:pt x="1168" y="363"/>
                  </a:lnTo>
                  <a:lnTo>
                    <a:pt x="1171" y="358"/>
                  </a:lnTo>
                  <a:lnTo>
                    <a:pt x="1175" y="352"/>
                  </a:lnTo>
                  <a:lnTo>
                    <a:pt x="1179" y="347"/>
                  </a:lnTo>
                  <a:lnTo>
                    <a:pt x="1189" y="344"/>
                  </a:lnTo>
                  <a:lnTo>
                    <a:pt x="1197" y="345"/>
                  </a:lnTo>
                  <a:lnTo>
                    <a:pt x="1207" y="350"/>
                  </a:lnTo>
                  <a:lnTo>
                    <a:pt x="1212" y="358"/>
                  </a:lnTo>
                  <a:lnTo>
                    <a:pt x="1212" y="360"/>
                  </a:lnTo>
                  <a:lnTo>
                    <a:pt x="1212" y="363"/>
                  </a:lnTo>
                  <a:lnTo>
                    <a:pt x="1212" y="364"/>
                  </a:lnTo>
                  <a:lnTo>
                    <a:pt x="1211" y="367"/>
                  </a:lnTo>
                  <a:lnTo>
                    <a:pt x="1210" y="368"/>
                  </a:lnTo>
                  <a:lnTo>
                    <a:pt x="1207" y="368"/>
                  </a:lnTo>
                  <a:lnTo>
                    <a:pt x="1204" y="369"/>
                  </a:lnTo>
                  <a:lnTo>
                    <a:pt x="1202" y="372"/>
                  </a:lnTo>
                  <a:lnTo>
                    <a:pt x="1201" y="375"/>
                  </a:lnTo>
                  <a:lnTo>
                    <a:pt x="1202" y="378"/>
                  </a:lnTo>
                  <a:lnTo>
                    <a:pt x="1205" y="380"/>
                  </a:lnTo>
                  <a:lnTo>
                    <a:pt x="1210" y="384"/>
                  </a:lnTo>
                  <a:lnTo>
                    <a:pt x="1217" y="385"/>
                  </a:lnTo>
                  <a:lnTo>
                    <a:pt x="1224" y="388"/>
                  </a:lnTo>
                  <a:lnTo>
                    <a:pt x="1229" y="391"/>
                  </a:lnTo>
                  <a:lnTo>
                    <a:pt x="1229" y="396"/>
                  </a:lnTo>
                  <a:lnTo>
                    <a:pt x="1226" y="398"/>
                  </a:lnTo>
                  <a:lnTo>
                    <a:pt x="1221" y="396"/>
                  </a:lnTo>
                  <a:lnTo>
                    <a:pt x="1214" y="395"/>
                  </a:lnTo>
                  <a:lnTo>
                    <a:pt x="1207" y="394"/>
                  </a:lnTo>
                  <a:lnTo>
                    <a:pt x="1202" y="394"/>
                  </a:lnTo>
                  <a:lnTo>
                    <a:pt x="1200" y="394"/>
                  </a:lnTo>
                  <a:lnTo>
                    <a:pt x="1197" y="394"/>
                  </a:lnTo>
                  <a:lnTo>
                    <a:pt x="1195" y="394"/>
                  </a:lnTo>
                  <a:lnTo>
                    <a:pt x="1192" y="395"/>
                  </a:lnTo>
                  <a:lnTo>
                    <a:pt x="1189" y="395"/>
                  </a:lnTo>
                  <a:lnTo>
                    <a:pt x="1188" y="396"/>
                  </a:lnTo>
                  <a:lnTo>
                    <a:pt x="1186" y="399"/>
                  </a:lnTo>
                  <a:lnTo>
                    <a:pt x="1188" y="401"/>
                  </a:lnTo>
                  <a:lnTo>
                    <a:pt x="1192" y="408"/>
                  </a:lnTo>
                  <a:lnTo>
                    <a:pt x="1196" y="414"/>
                  </a:lnTo>
                  <a:lnTo>
                    <a:pt x="1197" y="423"/>
                  </a:lnTo>
                  <a:lnTo>
                    <a:pt x="1197" y="426"/>
                  </a:lnTo>
                  <a:lnTo>
                    <a:pt x="1197" y="430"/>
                  </a:lnTo>
                  <a:lnTo>
                    <a:pt x="1199" y="434"/>
                  </a:lnTo>
                  <a:lnTo>
                    <a:pt x="1201" y="437"/>
                  </a:lnTo>
                  <a:lnTo>
                    <a:pt x="1205" y="441"/>
                  </a:lnTo>
                  <a:lnTo>
                    <a:pt x="1221" y="449"/>
                  </a:lnTo>
                  <a:lnTo>
                    <a:pt x="1226" y="452"/>
                  </a:lnTo>
                  <a:lnTo>
                    <a:pt x="1231" y="457"/>
                  </a:lnTo>
                  <a:lnTo>
                    <a:pt x="1235" y="462"/>
                  </a:lnTo>
                  <a:lnTo>
                    <a:pt x="1239" y="466"/>
                  </a:lnTo>
                  <a:lnTo>
                    <a:pt x="1250" y="474"/>
                  </a:lnTo>
                  <a:lnTo>
                    <a:pt x="1262" y="478"/>
                  </a:lnTo>
                  <a:lnTo>
                    <a:pt x="1276" y="481"/>
                  </a:lnTo>
                  <a:lnTo>
                    <a:pt x="1288" y="487"/>
                  </a:lnTo>
                  <a:lnTo>
                    <a:pt x="1292" y="493"/>
                  </a:lnTo>
                  <a:lnTo>
                    <a:pt x="1293" y="501"/>
                  </a:lnTo>
                  <a:lnTo>
                    <a:pt x="1296" y="507"/>
                  </a:lnTo>
                  <a:lnTo>
                    <a:pt x="1301" y="511"/>
                  </a:lnTo>
                  <a:lnTo>
                    <a:pt x="1307" y="515"/>
                  </a:lnTo>
                  <a:lnTo>
                    <a:pt x="1312" y="521"/>
                  </a:lnTo>
                  <a:lnTo>
                    <a:pt x="1317" y="527"/>
                  </a:lnTo>
                  <a:lnTo>
                    <a:pt x="1322" y="529"/>
                  </a:lnTo>
                  <a:lnTo>
                    <a:pt x="1330" y="528"/>
                  </a:lnTo>
                  <a:lnTo>
                    <a:pt x="1337" y="526"/>
                  </a:lnTo>
                  <a:lnTo>
                    <a:pt x="1344" y="524"/>
                  </a:lnTo>
                  <a:lnTo>
                    <a:pt x="1352" y="527"/>
                  </a:lnTo>
                  <a:lnTo>
                    <a:pt x="1358" y="534"/>
                  </a:lnTo>
                  <a:lnTo>
                    <a:pt x="1359" y="546"/>
                  </a:lnTo>
                  <a:lnTo>
                    <a:pt x="1356" y="556"/>
                  </a:lnTo>
                  <a:lnTo>
                    <a:pt x="1349" y="566"/>
                  </a:lnTo>
                  <a:lnTo>
                    <a:pt x="1342" y="573"/>
                  </a:lnTo>
                  <a:lnTo>
                    <a:pt x="1338" y="584"/>
                  </a:lnTo>
                  <a:lnTo>
                    <a:pt x="1335" y="594"/>
                  </a:lnTo>
                  <a:lnTo>
                    <a:pt x="1335" y="595"/>
                  </a:lnTo>
                  <a:lnTo>
                    <a:pt x="1335" y="598"/>
                  </a:lnTo>
                  <a:lnTo>
                    <a:pt x="1335" y="600"/>
                  </a:lnTo>
                  <a:lnTo>
                    <a:pt x="1333" y="603"/>
                  </a:lnTo>
                  <a:lnTo>
                    <a:pt x="1333" y="604"/>
                  </a:lnTo>
                  <a:lnTo>
                    <a:pt x="1331" y="605"/>
                  </a:lnTo>
                  <a:lnTo>
                    <a:pt x="1330" y="604"/>
                  </a:lnTo>
                  <a:lnTo>
                    <a:pt x="1325" y="603"/>
                  </a:lnTo>
                  <a:lnTo>
                    <a:pt x="1321" y="602"/>
                  </a:lnTo>
                  <a:lnTo>
                    <a:pt x="1318" y="600"/>
                  </a:lnTo>
                  <a:lnTo>
                    <a:pt x="1316" y="600"/>
                  </a:lnTo>
                  <a:lnTo>
                    <a:pt x="1315" y="602"/>
                  </a:lnTo>
                  <a:lnTo>
                    <a:pt x="1313" y="604"/>
                  </a:lnTo>
                  <a:lnTo>
                    <a:pt x="1313" y="607"/>
                  </a:lnTo>
                  <a:lnTo>
                    <a:pt x="1313" y="613"/>
                  </a:lnTo>
                  <a:lnTo>
                    <a:pt x="1315" y="615"/>
                  </a:lnTo>
                  <a:lnTo>
                    <a:pt x="1315" y="618"/>
                  </a:lnTo>
                  <a:lnTo>
                    <a:pt x="1315" y="621"/>
                  </a:lnTo>
                  <a:lnTo>
                    <a:pt x="1315" y="624"/>
                  </a:lnTo>
                  <a:lnTo>
                    <a:pt x="1315" y="626"/>
                  </a:lnTo>
                  <a:lnTo>
                    <a:pt x="1313" y="629"/>
                  </a:lnTo>
                  <a:lnTo>
                    <a:pt x="1312" y="630"/>
                  </a:lnTo>
                  <a:lnTo>
                    <a:pt x="1311" y="630"/>
                  </a:lnTo>
                  <a:lnTo>
                    <a:pt x="1308" y="630"/>
                  </a:lnTo>
                  <a:lnTo>
                    <a:pt x="1305" y="628"/>
                  </a:lnTo>
                  <a:lnTo>
                    <a:pt x="1301" y="625"/>
                  </a:lnTo>
                  <a:lnTo>
                    <a:pt x="1293" y="620"/>
                  </a:lnTo>
                  <a:lnTo>
                    <a:pt x="1285" y="615"/>
                  </a:lnTo>
                  <a:lnTo>
                    <a:pt x="1277" y="609"/>
                  </a:lnTo>
                  <a:lnTo>
                    <a:pt x="1272" y="602"/>
                  </a:lnTo>
                  <a:lnTo>
                    <a:pt x="1272" y="595"/>
                  </a:lnTo>
                  <a:lnTo>
                    <a:pt x="1275" y="589"/>
                  </a:lnTo>
                  <a:lnTo>
                    <a:pt x="1278" y="585"/>
                  </a:lnTo>
                  <a:lnTo>
                    <a:pt x="1283" y="582"/>
                  </a:lnTo>
                  <a:lnTo>
                    <a:pt x="1286" y="578"/>
                  </a:lnTo>
                  <a:lnTo>
                    <a:pt x="1286" y="573"/>
                  </a:lnTo>
                  <a:lnTo>
                    <a:pt x="1282" y="571"/>
                  </a:lnTo>
                  <a:lnTo>
                    <a:pt x="1276" y="572"/>
                  </a:lnTo>
                  <a:lnTo>
                    <a:pt x="1268" y="573"/>
                  </a:lnTo>
                  <a:lnTo>
                    <a:pt x="1260" y="574"/>
                  </a:lnTo>
                  <a:lnTo>
                    <a:pt x="1255" y="573"/>
                  </a:lnTo>
                  <a:lnTo>
                    <a:pt x="1249" y="566"/>
                  </a:lnTo>
                  <a:lnTo>
                    <a:pt x="1241" y="558"/>
                  </a:lnTo>
                  <a:lnTo>
                    <a:pt x="1234" y="552"/>
                  </a:lnTo>
                  <a:lnTo>
                    <a:pt x="1230" y="553"/>
                  </a:lnTo>
                  <a:lnTo>
                    <a:pt x="1229" y="559"/>
                  </a:lnTo>
                  <a:lnTo>
                    <a:pt x="1229" y="567"/>
                  </a:lnTo>
                  <a:lnTo>
                    <a:pt x="1230" y="573"/>
                  </a:lnTo>
                  <a:lnTo>
                    <a:pt x="1229" y="578"/>
                  </a:lnTo>
                  <a:lnTo>
                    <a:pt x="1226" y="580"/>
                  </a:lnTo>
                  <a:lnTo>
                    <a:pt x="1222" y="578"/>
                  </a:lnTo>
                  <a:lnTo>
                    <a:pt x="1217" y="575"/>
                  </a:lnTo>
                  <a:lnTo>
                    <a:pt x="1212" y="572"/>
                  </a:lnTo>
                  <a:lnTo>
                    <a:pt x="1207" y="568"/>
                  </a:lnTo>
                  <a:lnTo>
                    <a:pt x="1202" y="568"/>
                  </a:lnTo>
                  <a:lnTo>
                    <a:pt x="1206" y="578"/>
                  </a:lnTo>
                  <a:lnTo>
                    <a:pt x="1211" y="588"/>
                  </a:lnTo>
                  <a:lnTo>
                    <a:pt x="1219" y="598"/>
                  </a:lnTo>
                  <a:lnTo>
                    <a:pt x="1229" y="604"/>
                  </a:lnTo>
                  <a:lnTo>
                    <a:pt x="1235" y="612"/>
                  </a:lnTo>
                  <a:lnTo>
                    <a:pt x="1240" y="621"/>
                  </a:lnTo>
                  <a:lnTo>
                    <a:pt x="1245" y="630"/>
                  </a:lnTo>
                  <a:lnTo>
                    <a:pt x="1252" y="638"/>
                  </a:lnTo>
                  <a:lnTo>
                    <a:pt x="1256" y="640"/>
                  </a:lnTo>
                  <a:lnTo>
                    <a:pt x="1261" y="643"/>
                  </a:lnTo>
                  <a:lnTo>
                    <a:pt x="1266" y="645"/>
                  </a:lnTo>
                  <a:lnTo>
                    <a:pt x="1270" y="649"/>
                  </a:lnTo>
                  <a:lnTo>
                    <a:pt x="1273" y="653"/>
                  </a:lnTo>
                  <a:lnTo>
                    <a:pt x="1275" y="656"/>
                  </a:lnTo>
                  <a:lnTo>
                    <a:pt x="1276" y="661"/>
                  </a:lnTo>
                  <a:lnTo>
                    <a:pt x="1277" y="666"/>
                  </a:lnTo>
                  <a:lnTo>
                    <a:pt x="1285" y="676"/>
                  </a:lnTo>
                  <a:lnTo>
                    <a:pt x="1292" y="685"/>
                  </a:lnTo>
                  <a:lnTo>
                    <a:pt x="1300" y="694"/>
                  </a:lnTo>
                  <a:lnTo>
                    <a:pt x="1303" y="706"/>
                  </a:lnTo>
                  <a:lnTo>
                    <a:pt x="1302" y="711"/>
                  </a:lnTo>
                  <a:lnTo>
                    <a:pt x="1301" y="716"/>
                  </a:lnTo>
                  <a:lnTo>
                    <a:pt x="1300" y="721"/>
                  </a:lnTo>
                  <a:lnTo>
                    <a:pt x="1301" y="727"/>
                  </a:lnTo>
                  <a:lnTo>
                    <a:pt x="1302" y="733"/>
                  </a:lnTo>
                  <a:lnTo>
                    <a:pt x="1302" y="741"/>
                  </a:lnTo>
                  <a:lnTo>
                    <a:pt x="1298" y="747"/>
                  </a:lnTo>
                  <a:lnTo>
                    <a:pt x="1290" y="750"/>
                  </a:lnTo>
                  <a:lnTo>
                    <a:pt x="1280" y="750"/>
                  </a:lnTo>
                  <a:lnTo>
                    <a:pt x="1270" y="745"/>
                  </a:lnTo>
                  <a:lnTo>
                    <a:pt x="1261" y="740"/>
                  </a:lnTo>
                  <a:lnTo>
                    <a:pt x="1255" y="732"/>
                  </a:lnTo>
                  <a:lnTo>
                    <a:pt x="1251" y="727"/>
                  </a:lnTo>
                  <a:lnTo>
                    <a:pt x="1245" y="720"/>
                  </a:lnTo>
                  <a:lnTo>
                    <a:pt x="1235" y="712"/>
                  </a:lnTo>
                  <a:lnTo>
                    <a:pt x="1225" y="705"/>
                  </a:lnTo>
                  <a:lnTo>
                    <a:pt x="1215" y="699"/>
                  </a:lnTo>
                  <a:lnTo>
                    <a:pt x="1206" y="695"/>
                  </a:lnTo>
                  <a:lnTo>
                    <a:pt x="1200" y="695"/>
                  </a:lnTo>
                  <a:lnTo>
                    <a:pt x="1202" y="707"/>
                  </a:lnTo>
                  <a:lnTo>
                    <a:pt x="1207" y="716"/>
                  </a:lnTo>
                  <a:lnTo>
                    <a:pt x="1215" y="725"/>
                  </a:lnTo>
                  <a:lnTo>
                    <a:pt x="1226" y="732"/>
                  </a:lnTo>
                  <a:lnTo>
                    <a:pt x="1239" y="742"/>
                  </a:lnTo>
                  <a:lnTo>
                    <a:pt x="1250" y="752"/>
                  </a:lnTo>
                  <a:lnTo>
                    <a:pt x="1260" y="766"/>
                  </a:lnTo>
                  <a:lnTo>
                    <a:pt x="1261" y="769"/>
                  </a:lnTo>
                  <a:lnTo>
                    <a:pt x="1261" y="773"/>
                  </a:lnTo>
                  <a:lnTo>
                    <a:pt x="1261" y="777"/>
                  </a:lnTo>
                  <a:lnTo>
                    <a:pt x="1261" y="779"/>
                  </a:lnTo>
                  <a:lnTo>
                    <a:pt x="1259" y="782"/>
                  </a:lnTo>
                  <a:lnTo>
                    <a:pt x="1257" y="784"/>
                  </a:lnTo>
                  <a:lnTo>
                    <a:pt x="1251" y="786"/>
                  </a:lnTo>
                  <a:lnTo>
                    <a:pt x="1244" y="783"/>
                  </a:lnTo>
                  <a:lnTo>
                    <a:pt x="1237" y="779"/>
                  </a:lnTo>
                  <a:lnTo>
                    <a:pt x="1231" y="776"/>
                  </a:lnTo>
                  <a:lnTo>
                    <a:pt x="1222" y="773"/>
                  </a:lnTo>
                  <a:lnTo>
                    <a:pt x="1214" y="769"/>
                  </a:lnTo>
                  <a:lnTo>
                    <a:pt x="1205" y="763"/>
                  </a:lnTo>
                  <a:lnTo>
                    <a:pt x="1189" y="747"/>
                  </a:lnTo>
                  <a:lnTo>
                    <a:pt x="1183" y="742"/>
                  </a:lnTo>
                  <a:lnTo>
                    <a:pt x="1174" y="741"/>
                  </a:lnTo>
                  <a:lnTo>
                    <a:pt x="1166" y="740"/>
                  </a:lnTo>
                  <a:lnTo>
                    <a:pt x="1164" y="737"/>
                  </a:lnTo>
                  <a:lnTo>
                    <a:pt x="1161" y="735"/>
                  </a:lnTo>
                  <a:lnTo>
                    <a:pt x="1159" y="732"/>
                  </a:lnTo>
                  <a:lnTo>
                    <a:pt x="1158" y="730"/>
                  </a:lnTo>
                  <a:lnTo>
                    <a:pt x="1155" y="728"/>
                  </a:lnTo>
                  <a:lnTo>
                    <a:pt x="1153" y="727"/>
                  </a:lnTo>
                  <a:lnTo>
                    <a:pt x="1149" y="727"/>
                  </a:lnTo>
                  <a:lnTo>
                    <a:pt x="1140" y="725"/>
                  </a:lnTo>
                  <a:lnTo>
                    <a:pt x="1135" y="720"/>
                  </a:lnTo>
                  <a:lnTo>
                    <a:pt x="1131" y="712"/>
                  </a:lnTo>
                  <a:lnTo>
                    <a:pt x="1130" y="705"/>
                  </a:lnTo>
                  <a:lnTo>
                    <a:pt x="1130" y="699"/>
                  </a:lnTo>
                  <a:lnTo>
                    <a:pt x="1130" y="695"/>
                  </a:lnTo>
                  <a:lnTo>
                    <a:pt x="1129" y="694"/>
                  </a:lnTo>
                  <a:lnTo>
                    <a:pt x="1126" y="692"/>
                  </a:lnTo>
                  <a:lnTo>
                    <a:pt x="1124" y="692"/>
                  </a:lnTo>
                  <a:lnTo>
                    <a:pt x="1121" y="691"/>
                  </a:lnTo>
                  <a:lnTo>
                    <a:pt x="1119" y="691"/>
                  </a:lnTo>
                  <a:lnTo>
                    <a:pt x="1118" y="690"/>
                  </a:lnTo>
                  <a:lnTo>
                    <a:pt x="1113" y="686"/>
                  </a:lnTo>
                  <a:lnTo>
                    <a:pt x="1109" y="681"/>
                  </a:lnTo>
                  <a:lnTo>
                    <a:pt x="1105" y="675"/>
                  </a:lnTo>
                  <a:lnTo>
                    <a:pt x="1102" y="670"/>
                  </a:lnTo>
                  <a:lnTo>
                    <a:pt x="1099" y="665"/>
                  </a:lnTo>
                  <a:lnTo>
                    <a:pt x="1097" y="661"/>
                  </a:lnTo>
                  <a:lnTo>
                    <a:pt x="1093" y="659"/>
                  </a:lnTo>
                  <a:lnTo>
                    <a:pt x="1088" y="656"/>
                  </a:lnTo>
                  <a:lnTo>
                    <a:pt x="1084" y="654"/>
                  </a:lnTo>
                  <a:lnTo>
                    <a:pt x="1080" y="651"/>
                  </a:lnTo>
                  <a:lnTo>
                    <a:pt x="1078" y="650"/>
                  </a:lnTo>
                  <a:lnTo>
                    <a:pt x="1075" y="650"/>
                  </a:lnTo>
                  <a:lnTo>
                    <a:pt x="1074" y="650"/>
                  </a:lnTo>
                  <a:lnTo>
                    <a:pt x="1072" y="651"/>
                  </a:lnTo>
                  <a:lnTo>
                    <a:pt x="1068" y="654"/>
                  </a:lnTo>
                  <a:lnTo>
                    <a:pt x="1063" y="654"/>
                  </a:lnTo>
                  <a:lnTo>
                    <a:pt x="1057" y="651"/>
                  </a:lnTo>
                  <a:lnTo>
                    <a:pt x="1050" y="649"/>
                  </a:lnTo>
                  <a:lnTo>
                    <a:pt x="1044" y="645"/>
                  </a:lnTo>
                  <a:lnTo>
                    <a:pt x="1039" y="645"/>
                  </a:lnTo>
                  <a:lnTo>
                    <a:pt x="1037" y="649"/>
                  </a:lnTo>
                  <a:lnTo>
                    <a:pt x="1036" y="651"/>
                  </a:lnTo>
                  <a:lnTo>
                    <a:pt x="1036" y="654"/>
                  </a:lnTo>
                  <a:lnTo>
                    <a:pt x="1036" y="656"/>
                  </a:lnTo>
                  <a:lnTo>
                    <a:pt x="1036" y="658"/>
                  </a:lnTo>
                  <a:lnTo>
                    <a:pt x="1034" y="659"/>
                  </a:lnTo>
                  <a:lnTo>
                    <a:pt x="1032" y="659"/>
                  </a:lnTo>
                  <a:lnTo>
                    <a:pt x="1029" y="660"/>
                  </a:lnTo>
                  <a:lnTo>
                    <a:pt x="1027" y="660"/>
                  </a:lnTo>
                  <a:lnTo>
                    <a:pt x="1024" y="660"/>
                  </a:lnTo>
                  <a:lnTo>
                    <a:pt x="1022" y="660"/>
                  </a:lnTo>
                  <a:lnTo>
                    <a:pt x="1019" y="660"/>
                  </a:lnTo>
                  <a:lnTo>
                    <a:pt x="1017" y="661"/>
                  </a:lnTo>
                  <a:lnTo>
                    <a:pt x="1013" y="664"/>
                  </a:lnTo>
                  <a:lnTo>
                    <a:pt x="1007" y="666"/>
                  </a:lnTo>
                  <a:lnTo>
                    <a:pt x="998" y="664"/>
                  </a:lnTo>
                  <a:lnTo>
                    <a:pt x="989" y="660"/>
                  </a:lnTo>
                  <a:lnTo>
                    <a:pt x="982" y="654"/>
                  </a:lnTo>
                  <a:lnTo>
                    <a:pt x="977" y="649"/>
                  </a:lnTo>
                  <a:lnTo>
                    <a:pt x="977" y="638"/>
                  </a:lnTo>
                  <a:lnTo>
                    <a:pt x="981" y="628"/>
                  </a:lnTo>
                  <a:lnTo>
                    <a:pt x="984" y="618"/>
                  </a:lnTo>
                  <a:lnTo>
                    <a:pt x="988" y="607"/>
                  </a:lnTo>
                  <a:lnTo>
                    <a:pt x="992" y="600"/>
                  </a:lnTo>
                  <a:lnTo>
                    <a:pt x="998" y="599"/>
                  </a:lnTo>
                  <a:lnTo>
                    <a:pt x="1006" y="599"/>
                  </a:lnTo>
                  <a:lnTo>
                    <a:pt x="1013" y="602"/>
                  </a:lnTo>
                  <a:lnTo>
                    <a:pt x="1022" y="604"/>
                  </a:lnTo>
                  <a:lnTo>
                    <a:pt x="1033" y="605"/>
                  </a:lnTo>
                  <a:lnTo>
                    <a:pt x="1047" y="605"/>
                  </a:lnTo>
                  <a:lnTo>
                    <a:pt x="1062" y="604"/>
                  </a:lnTo>
                  <a:lnTo>
                    <a:pt x="1073" y="599"/>
                  </a:lnTo>
                  <a:lnTo>
                    <a:pt x="1075" y="598"/>
                  </a:lnTo>
                  <a:lnTo>
                    <a:pt x="1078" y="595"/>
                  </a:lnTo>
                  <a:lnTo>
                    <a:pt x="1078" y="593"/>
                  </a:lnTo>
                  <a:lnTo>
                    <a:pt x="1078" y="589"/>
                  </a:lnTo>
                  <a:lnTo>
                    <a:pt x="1078" y="587"/>
                  </a:lnTo>
                  <a:lnTo>
                    <a:pt x="1078" y="582"/>
                  </a:lnTo>
                  <a:lnTo>
                    <a:pt x="1077" y="579"/>
                  </a:lnTo>
                  <a:lnTo>
                    <a:pt x="1074" y="575"/>
                  </a:lnTo>
                  <a:lnTo>
                    <a:pt x="1072" y="573"/>
                  </a:lnTo>
                  <a:lnTo>
                    <a:pt x="1068" y="571"/>
                  </a:lnTo>
                  <a:lnTo>
                    <a:pt x="1065" y="566"/>
                  </a:lnTo>
                  <a:lnTo>
                    <a:pt x="1067" y="559"/>
                  </a:lnTo>
                  <a:lnTo>
                    <a:pt x="1072" y="554"/>
                  </a:lnTo>
                  <a:lnTo>
                    <a:pt x="1077" y="548"/>
                  </a:lnTo>
                  <a:lnTo>
                    <a:pt x="1082" y="544"/>
                  </a:lnTo>
                  <a:lnTo>
                    <a:pt x="1087" y="541"/>
                  </a:lnTo>
                  <a:lnTo>
                    <a:pt x="1094" y="541"/>
                  </a:lnTo>
                  <a:lnTo>
                    <a:pt x="1100" y="542"/>
                  </a:lnTo>
                  <a:lnTo>
                    <a:pt x="1107" y="542"/>
                  </a:lnTo>
                  <a:lnTo>
                    <a:pt x="1114" y="542"/>
                  </a:lnTo>
                  <a:lnTo>
                    <a:pt x="1121" y="543"/>
                  </a:lnTo>
                  <a:lnTo>
                    <a:pt x="1128" y="547"/>
                  </a:lnTo>
                  <a:lnTo>
                    <a:pt x="1130" y="552"/>
                  </a:lnTo>
                  <a:lnTo>
                    <a:pt x="1133" y="561"/>
                  </a:lnTo>
                  <a:lnTo>
                    <a:pt x="1136" y="568"/>
                  </a:lnTo>
                  <a:lnTo>
                    <a:pt x="1141" y="574"/>
                  </a:lnTo>
                  <a:lnTo>
                    <a:pt x="1145" y="575"/>
                  </a:lnTo>
                  <a:lnTo>
                    <a:pt x="1153" y="573"/>
                  </a:lnTo>
                  <a:lnTo>
                    <a:pt x="1160" y="568"/>
                  </a:lnTo>
                  <a:lnTo>
                    <a:pt x="1169" y="563"/>
                  </a:lnTo>
                  <a:lnTo>
                    <a:pt x="1175" y="557"/>
                  </a:lnTo>
                  <a:lnTo>
                    <a:pt x="1176" y="549"/>
                  </a:lnTo>
                  <a:lnTo>
                    <a:pt x="1175" y="547"/>
                  </a:lnTo>
                  <a:lnTo>
                    <a:pt x="1171" y="544"/>
                  </a:lnTo>
                  <a:lnTo>
                    <a:pt x="1169" y="542"/>
                  </a:lnTo>
                  <a:lnTo>
                    <a:pt x="1166" y="538"/>
                  </a:lnTo>
                  <a:lnTo>
                    <a:pt x="1164" y="534"/>
                  </a:lnTo>
                  <a:lnTo>
                    <a:pt x="1163" y="532"/>
                  </a:lnTo>
                  <a:lnTo>
                    <a:pt x="1161" y="531"/>
                  </a:lnTo>
                  <a:lnTo>
                    <a:pt x="1159" y="528"/>
                  </a:lnTo>
                  <a:lnTo>
                    <a:pt x="1158" y="526"/>
                  </a:lnTo>
                  <a:lnTo>
                    <a:pt x="1154" y="524"/>
                  </a:lnTo>
                  <a:lnTo>
                    <a:pt x="1151" y="523"/>
                  </a:lnTo>
                  <a:lnTo>
                    <a:pt x="1148" y="523"/>
                  </a:lnTo>
                  <a:lnTo>
                    <a:pt x="1144" y="522"/>
                  </a:lnTo>
                  <a:lnTo>
                    <a:pt x="1141" y="522"/>
                  </a:lnTo>
                  <a:lnTo>
                    <a:pt x="1138" y="523"/>
                  </a:lnTo>
                  <a:lnTo>
                    <a:pt x="1135" y="524"/>
                  </a:lnTo>
                  <a:lnTo>
                    <a:pt x="1133" y="527"/>
                  </a:lnTo>
                  <a:lnTo>
                    <a:pt x="1130" y="529"/>
                  </a:lnTo>
                  <a:lnTo>
                    <a:pt x="1129" y="532"/>
                  </a:lnTo>
                  <a:lnTo>
                    <a:pt x="1128" y="533"/>
                  </a:lnTo>
                  <a:lnTo>
                    <a:pt x="1126" y="536"/>
                  </a:lnTo>
                  <a:lnTo>
                    <a:pt x="1123" y="537"/>
                  </a:lnTo>
                  <a:lnTo>
                    <a:pt x="1118" y="537"/>
                  </a:lnTo>
                  <a:lnTo>
                    <a:pt x="1110" y="538"/>
                  </a:lnTo>
                  <a:lnTo>
                    <a:pt x="1104" y="538"/>
                  </a:lnTo>
                  <a:lnTo>
                    <a:pt x="1098" y="537"/>
                  </a:lnTo>
                  <a:lnTo>
                    <a:pt x="1094" y="534"/>
                  </a:lnTo>
                  <a:lnTo>
                    <a:pt x="1094" y="526"/>
                  </a:lnTo>
                  <a:lnTo>
                    <a:pt x="1098" y="517"/>
                  </a:lnTo>
                  <a:lnTo>
                    <a:pt x="1102" y="508"/>
                  </a:lnTo>
                  <a:lnTo>
                    <a:pt x="1103" y="497"/>
                  </a:lnTo>
                  <a:lnTo>
                    <a:pt x="1102" y="486"/>
                  </a:lnTo>
                  <a:lnTo>
                    <a:pt x="1099" y="475"/>
                  </a:lnTo>
                  <a:lnTo>
                    <a:pt x="1097" y="470"/>
                  </a:lnTo>
                  <a:lnTo>
                    <a:pt x="1094" y="466"/>
                  </a:lnTo>
                  <a:lnTo>
                    <a:pt x="1090" y="462"/>
                  </a:lnTo>
                  <a:lnTo>
                    <a:pt x="1087" y="460"/>
                  </a:lnTo>
                  <a:lnTo>
                    <a:pt x="1084" y="456"/>
                  </a:lnTo>
                  <a:lnTo>
                    <a:pt x="1080" y="452"/>
                  </a:lnTo>
                  <a:lnTo>
                    <a:pt x="1077" y="449"/>
                  </a:lnTo>
                  <a:lnTo>
                    <a:pt x="1073" y="445"/>
                  </a:lnTo>
                  <a:lnTo>
                    <a:pt x="1069" y="442"/>
                  </a:lnTo>
                  <a:lnTo>
                    <a:pt x="1065" y="437"/>
                  </a:lnTo>
                  <a:lnTo>
                    <a:pt x="1062" y="432"/>
                  </a:lnTo>
                  <a:lnTo>
                    <a:pt x="1057" y="425"/>
                  </a:lnTo>
                  <a:lnTo>
                    <a:pt x="1049" y="420"/>
                  </a:lnTo>
                  <a:lnTo>
                    <a:pt x="1042" y="420"/>
                  </a:lnTo>
                  <a:lnTo>
                    <a:pt x="1039" y="421"/>
                  </a:lnTo>
                  <a:lnTo>
                    <a:pt x="1036" y="423"/>
                  </a:lnTo>
                  <a:lnTo>
                    <a:pt x="1033" y="424"/>
                  </a:lnTo>
                  <a:lnTo>
                    <a:pt x="1031" y="425"/>
                  </a:lnTo>
                  <a:lnTo>
                    <a:pt x="1028" y="426"/>
                  </a:lnTo>
                  <a:lnTo>
                    <a:pt x="1024" y="425"/>
                  </a:lnTo>
                  <a:lnTo>
                    <a:pt x="1021" y="425"/>
                  </a:lnTo>
                  <a:lnTo>
                    <a:pt x="1018" y="424"/>
                  </a:lnTo>
                  <a:lnTo>
                    <a:pt x="1014" y="423"/>
                  </a:lnTo>
                  <a:lnTo>
                    <a:pt x="1012" y="420"/>
                  </a:lnTo>
                  <a:lnTo>
                    <a:pt x="1011" y="419"/>
                  </a:lnTo>
                  <a:lnTo>
                    <a:pt x="1009" y="416"/>
                  </a:lnTo>
                  <a:lnTo>
                    <a:pt x="1011" y="414"/>
                  </a:lnTo>
                  <a:lnTo>
                    <a:pt x="1013" y="411"/>
                  </a:lnTo>
                  <a:lnTo>
                    <a:pt x="1016" y="411"/>
                  </a:lnTo>
                  <a:lnTo>
                    <a:pt x="1018" y="410"/>
                  </a:lnTo>
                  <a:lnTo>
                    <a:pt x="1021" y="410"/>
                  </a:lnTo>
                  <a:lnTo>
                    <a:pt x="1023" y="410"/>
                  </a:lnTo>
                  <a:lnTo>
                    <a:pt x="1026" y="409"/>
                  </a:lnTo>
                  <a:lnTo>
                    <a:pt x="1027" y="406"/>
                  </a:lnTo>
                  <a:lnTo>
                    <a:pt x="1028" y="405"/>
                  </a:lnTo>
                  <a:lnTo>
                    <a:pt x="1027" y="401"/>
                  </a:lnTo>
                  <a:lnTo>
                    <a:pt x="1027" y="399"/>
                  </a:lnTo>
                  <a:lnTo>
                    <a:pt x="1024" y="396"/>
                  </a:lnTo>
                  <a:lnTo>
                    <a:pt x="1022" y="394"/>
                  </a:lnTo>
                  <a:lnTo>
                    <a:pt x="1018" y="393"/>
                  </a:lnTo>
                  <a:lnTo>
                    <a:pt x="1016" y="391"/>
                  </a:lnTo>
                  <a:lnTo>
                    <a:pt x="1014" y="391"/>
                  </a:lnTo>
                  <a:lnTo>
                    <a:pt x="1012" y="393"/>
                  </a:lnTo>
                  <a:lnTo>
                    <a:pt x="1009" y="394"/>
                  </a:lnTo>
                  <a:lnTo>
                    <a:pt x="1008" y="395"/>
                  </a:lnTo>
                  <a:lnTo>
                    <a:pt x="1006" y="396"/>
                  </a:lnTo>
                  <a:lnTo>
                    <a:pt x="1004" y="396"/>
                  </a:lnTo>
                  <a:lnTo>
                    <a:pt x="1002" y="395"/>
                  </a:lnTo>
                  <a:lnTo>
                    <a:pt x="999" y="393"/>
                  </a:lnTo>
                  <a:lnTo>
                    <a:pt x="997" y="391"/>
                  </a:lnTo>
                  <a:lnTo>
                    <a:pt x="996" y="389"/>
                  </a:lnTo>
                  <a:lnTo>
                    <a:pt x="996" y="386"/>
                  </a:lnTo>
                  <a:lnTo>
                    <a:pt x="996" y="384"/>
                  </a:lnTo>
                  <a:lnTo>
                    <a:pt x="998" y="383"/>
                  </a:lnTo>
                  <a:lnTo>
                    <a:pt x="999" y="380"/>
                  </a:lnTo>
                  <a:lnTo>
                    <a:pt x="1002" y="378"/>
                  </a:lnTo>
                  <a:lnTo>
                    <a:pt x="1003" y="376"/>
                  </a:lnTo>
                  <a:lnTo>
                    <a:pt x="1003" y="374"/>
                  </a:lnTo>
                  <a:lnTo>
                    <a:pt x="1003" y="373"/>
                  </a:lnTo>
                  <a:lnTo>
                    <a:pt x="1002" y="372"/>
                  </a:lnTo>
                  <a:lnTo>
                    <a:pt x="999" y="372"/>
                  </a:lnTo>
                  <a:lnTo>
                    <a:pt x="997" y="372"/>
                  </a:lnTo>
                  <a:lnTo>
                    <a:pt x="994" y="372"/>
                  </a:lnTo>
                  <a:lnTo>
                    <a:pt x="993" y="370"/>
                  </a:lnTo>
                  <a:lnTo>
                    <a:pt x="989" y="370"/>
                  </a:lnTo>
                  <a:lnTo>
                    <a:pt x="987" y="369"/>
                  </a:lnTo>
                  <a:lnTo>
                    <a:pt x="984" y="368"/>
                  </a:lnTo>
                  <a:lnTo>
                    <a:pt x="983" y="368"/>
                  </a:lnTo>
                  <a:lnTo>
                    <a:pt x="979" y="365"/>
                  </a:lnTo>
                  <a:lnTo>
                    <a:pt x="978" y="363"/>
                  </a:lnTo>
                  <a:lnTo>
                    <a:pt x="978" y="359"/>
                  </a:lnTo>
                  <a:lnTo>
                    <a:pt x="979" y="357"/>
                  </a:lnTo>
                  <a:lnTo>
                    <a:pt x="979" y="353"/>
                  </a:lnTo>
                  <a:lnTo>
                    <a:pt x="981" y="349"/>
                  </a:lnTo>
                  <a:lnTo>
                    <a:pt x="979" y="347"/>
                  </a:lnTo>
                  <a:lnTo>
                    <a:pt x="978" y="343"/>
                  </a:lnTo>
                  <a:lnTo>
                    <a:pt x="977" y="339"/>
                  </a:lnTo>
                  <a:lnTo>
                    <a:pt x="976" y="335"/>
                  </a:lnTo>
                  <a:lnTo>
                    <a:pt x="973" y="333"/>
                  </a:lnTo>
                  <a:lnTo>
                    <a:pt x="972" y="332"/>
                  </a:lnTo>
                  <a:lnTo>
                    <a:pt x="967" y="326"/>
                  </a:lnTo>
                  <a:lnTo>
                    <a:pt x="958" y="323"/>
                  </a:lnTo>
                  <a:lnTo>
                    <a:pt x="950" y="323"/>
                  </a:lnTo>
                  <a:lnTo>
                    <a:pt x="941" y="326"/>
                  </a:lnTo>
                  <a:lnTo>
                    <a:pt x="942" y="328"/>
                  </a:lnTo>
                  <a:lnTo>
                    <a:pt x="943" y="329"/>
                  </a:lnTo>
                  <a:lnTo>
                    <a:pt x="946" y="332"/>
                  </a:lnTo>
                  <a:lnTo>
                    <a:pt x="948" y="334"/>
                  </a:lnTo>
                  <a:lnTo>
                    <a:pt x="951" y="338"/>
                  </a:lnTo>
                  <a:lnTo>
                    <a:pt x="953" y="340"/>
                  </a:lnTo>
                  <a:lnTo>
                    <a:pt x="956" y="343"/>
                  </a:lnTo>
                  <a:lnTo>
                    <a:pt x="958" y="344"/>
                  </a:lnTo>
                  <a:lnTo>
                    <a:pt x="960" y="344"/>
                  </a:lnTo>
                  <a:lnTo>
                    <a:pt x="961" y="348"/>
                  </a:lnTo>
                  <a:lnTo>
                    <a:pt x="962" y="350"/>
                  </a:lnTo>
                  <a:lnTo>
                    <a:pt x="961" y="353"/>
                  </a:lnTo>
                  <a:lnTo>
                    <a:pt x="960" y="355"/>
                  </a:lnTo>
                  <a:lnTo>
                    <a:pt x="957" y="357"/>
                  </a:lnTo>
                  <a:lnTo>
                    <a:pt x="955" y="358"/>
                  </a:lnTo>
                  <a:lnTo>
                    <a:pt x="951" y="359"/>
                  </a:lnTo>
                  <a:lnTo>
                    <a:pt x="948" y="359"/>
                  </a:lnTo>
                  <a:lnTo>
                    <a:pt x="945" y="360"/>
                  </a:lnTo>
                  <a:lnTo>
                    <a:pt x="941" y="360"/>
                  </a:lnTo>
                  <a:lnTo>
                    <a:pt x="926" y="355"/>
                  </a:lnTo>
                  <a:lnTo>
                    <a:pt x="910" y="352"/>
                  </a:lnTo>
                  <a:lnTo>
                    <a:pt x="903" y="355"/>
                  </a:lnTo>
                  <a:lnTo>
                    <a:pt x="897" y="358"/>
                  </a:lnTo>
                  <a:lnTo>
                    <a:pt x="890" y="360"/>
                  </a:lnTo>
                  <a:lnTo>
                    <a:pt x="872" y="359"/>
                  </a:lnTo>
                  <a:lnTo>
                    <a:pt x="854" y="358"/>
                  </a:lnTo>
                  <a:lnTo>
                    <a:pt x="827" y="358"/>
                  </a:lnTo>
                  <a:lnTo>
                    <a:pt x="815" y="357"/>
                  </a:lnTo>
                  <a:lnTo>
                    <a:pt x="805" y="353"/>
                  </a:lnTo>
                  <a:lnTo>
                    <a:pt x="794" y="349"/>
                  </a:lnTo>
                  <a:lnTo>
                    <a:pt x="784" y="347"/>
                  </a:lnTo>
                  <a:lnTo>
                    <a:pt x="773" y="347"/>
                  </a:lnTo>
                  <a:lnTo>
                    <a:pt x="764" y="345"/>
                  </a:lnTo>
                  <a:lnTo>
                    <a:pt x="755" y="342"/>
                  </a:lnTo>
                  <a:lnTo>
                    <a:pt x="744" y="333"/>
                  </a:lnTo>
                  <a:lnTo>
                    <a:pt x="734" y="323"/>
                  </a:lnTo>
                  <a:lnTo>
                    <a:pt x="732" y="322"/>
                  </a:lnTo>
                  <a:lnTo>
                    <a:pt x="729" y="319"/>
                  </a:lnTo>
                  <a:lnTo>
                    <a:pt x="727" y="318"/>
                  </a:lnTo>
                  <a:lnTo>
                    <a:pt x="723" y="316"/>
                  </a:lnTo>
                  <a:lnTo>
                    <a:pt x="720" y="313"/>
                  </a:lnTo>
                  <a:lnTo>
                    <a:pt x="719" y="311"/>
                  </a:lnTo>
                  <a:lnTo>
                    <a:pt x="719" y="308"/>
                  </a:lnTo>
                  <a:lnTo>
                    <a:pt x="719" y="304"/>
                  </a:lnTo>
                  <a:lnTo>
                    <a:pt x="719" y="301"/>
                  </a:lnTo>
                  <a:lnTo>
                    <a:pt x="722" y="299"/>
                  </a:lnTo>
                  <a:lnTo>
                    <a:pt x="723" y="297"/>
                  </a:lnTo>
                  <a:lnTo>
                    <a:pt x="725" y="297"/>
                  </a:lnTo>
                  <a:lnTo>
                    <a:pt x="729" y="297"/>
                  </a:lnTo>
                  <a:lnTo>
                    <a:pt x="734" y="298"/>
                  </a:lnTo>
                  <a:lnTo>
                    <a:pt x="742" y="301"/>
                  </a:lnTo>
                  <a:lnTo>
                    <a:pt x="748" y="303"/>
                  </a:lnTo>
                  <a:lnTo>
                    <a:pt x="755" y="303"/>
                  </a:lnTo>
                  <a:lnTo>
                    <a:pt x="756" y="302"/>
                  </a:lnTo>
                  <a:lnTo>
                    <a:pt x="756" y="302"/>
                  </a:lnTo>
                  <a:lnTo>
                    <a:pt x="755" y="301"/>
                  </a:lnTo>
                  <a:lnTo>
                    <a:pt x="754" y="298"/>
                  </a:lnTo>
                  <a:lnTo>
                    <a:pt x="753" y="297"/>
                  </a:lnTo>
                  <a:lnTo>
                    <a:pt x="750" y="294"/>
                  </a:lnTo>
                  <a:lnTo>
                    <a:pt x="749" y="293"/>
                  </a:lnTo>
                  <a:lnTo>
                    <a:pt x="748" y="292"/>
                  </a:lnTo>
                  <a:lnTo>
                    <a:pt x="737" y="289"/>
                  </a:lnTo>
                  <a:lnTo>
                    <a:pt x="724" y="287"/>
                  </a:lnTo>
                  <a:lnTo>
                    <a:pt x="714" y="283"/>
                  </a:lnTo>
                  <a:lnTo>
                    <a:pt x="705" y="277"/>
                  </a:lnTo>
                  <a:lnTo>
                    <a:pt x="704" y="270"/>
                  </a:lnTo>
                  <a:lnTo>
                    <a:pt x="705" y="262"/>
                  </a:lnTo>
                  <a:lnTo>
                    <a:pt x="705" y="253"/>
                  </a:lnTo>
                  <a:lnTo>
                    <a:pt x="705" y="232"/>
                  </a:lnTo>
                  <a:lnTo>
                    <a:pt x="710" y="215"/>
                  </a:lnTo>
                  <a:lnTo>
                    <a:pt x="718" y="199"/>
                  </a:lnTo>
                  <a:lnTo>
                    <a:pt x="727" y="182"/>
                  </a:lnTo>
                  <a:lnTo>
                    <a:pt x="730" y="179"/>
                  </a:lnTo>
                  <a:lnTo>
                    <a:pt x="733" y="174"/>
                  </a:lnTo>
                  <a:lnTo>
                    <a:pt x="737" y="169"/>
                  </a:lnTo>
                  <a:lnTo>
                    <a:pt x="739" y="165"/>
                  </a:lnTo>
                  <a:lnTo>
                    <a:pt x="750" y="160"/>
                  </a:lnTo>
                  <a:lnTo>
                    <a:pt x="760" y="154"/>
                  </a:lnTo>
                  <a:lnTo>
                    <a:pt x="775" y="145"/>
                  </a:lnTo>
                  <a:lnTo>
                    <a:pt x="791" y="140"/>
                  </a:lnTo>
                  <a:lnTo>
                    <a:pt x="809" y="139"/>
                  </a:lnTo>
                  <a:close/>
                  <a:moveTo>
                    <a:pt x="641" y="130"/>
                  </a:moveTo>
                  <a:lnTo>
                    <a:pt x="653" y="133"/>
                  </a:lnTo>
                  <a:lnTo>
                    <a:pt x="658" y="133"/>
                  </a:lnTo>
                  <a:lnTo>
                    <a:pt x="661" y="134"/>
                  </a:lnTo>
                  <a:lnTo>
                    <a:pt x="664" y="134"/>
                  </a:lnTo>
                  <a:lnTo>
                    <a:pt x="668" y="135"/>
                  </a:lnTo>
                  <a:lnTo>
                    <a:pt x="672" y="135"/>
                  </a:lnTo>
                  <a:lnTo>
                    <a:pt x="690" y="135"/>
                  </a:lnTo>
                  <a:lnTo>
                    <a:pt x="698" y="134"/>
                  </a:lnTo>
                  <a:lnTo>
                    <a:pt x="705" y="135"/>
                  </a:lnTo>
                  <a:lnTo>
                    <a:pt x="712" y="138"/>
                  </a:lnTo>
                  <a:lnTo>
                    <a:pt x="714" y="143"/>
                  </a:lnTo>
                  <a:lnTo>
                    <a:pt x="712" y="150"/>
                  </a:lnTo>
                  <a:lnTo>
                    <a:pt x="703" y="155"/>
                  </a:lnTo>
                  <a:lnTo>
                    <a:pt x="693" y="158"/>
                  </a:lnTo>
                  <a:lnTo>
                    <a:pt x="690" y="159"/>
                  </a:lnTo>
                  <a:lnTo>
                    <a:pt x="688" y="160"/>
                  </a:lnTo>
                  <a:lnTo>
                    <a:pt x="688" y="161"/>
                  </a:lnTo>
                  <a:lnTo>
                    <a:pt x="688" y="163"/>
                  </a:lnTo>
                  <a:lnTo>
                    <a:pt x="688" y="164"/>
                  </a:lnTo>
                  <a:lnTo>
                    <a:pt x="688" y="165"/>
                  </a:lnTo>
                  <a:lnTo>
                    <a:pt x="687" y="169"/>
                  </a:lnTo>
                  <a:lnTo>
                    <a:pt x="685" y="171"/>
                  </a:lnTo>
                  <a:lnTo>
                    <a:pt x="684" y="173"/>
                  </a:lnTo>
                  <a:lnTo>
                    <a:pt x="683" y="175"/>
                  </a:lnTo>
                  <a:lnTo>
                    <a:pt x="683" y="179"/>
                  </a:lnTo>
                  <a:lnTo>
                    <a:pt x="678" y="181"/>
                  </a:lnTo>
                  <a:lnTo>
                    <a:pt x="674" y="185"/>
                  </a:lnTo>
                  <a:lnTo>
                    <a:pt x="672" y="187"/>
                  </a:lnTo>
                  <a:lnTo>
                    <a:pt x="669" y="191"/>
                  </a:lnTo>
                  <a:lnTo>
                    <a:pt x="668" y="195"/>
                  </a:lnTo>
                  <a:lnTo>
                    <a:pt x="667" y="199"/>
                  </a:lnTo>
                  <a:lnTo>
                    <a:pt x="666" y="201"/>
                  </a:lnTo>
                  <a:lnTo>
                    <a:pt x="664" y="204"/>
                  </a:lnTo>
                  <a:lnTo>
                    <a:pt x="658" y="209"/>
                  </a:lnTo>
                  <a:lnTo>
                    <a:pt x="652" y="209"/>
                  </a:lnTo>
                  <a:lnTo>
                    <a:pt x="644" y="206"/>
                  </a:lnTo>
                  <a:lnTo>
                    <a:pt x="637" y="202"/>
                  </a:lnTo>
                  <a:lnTo>
                    <a:pt x="629" y="201"/>
                  </a:lnTo>
                  <a:lnTo>
                    <a:pt x="627" y="201"/>
                  </a:lnTo>
                  <a:lnTo>
                    <a:pt x="626" y="202"/>
                  </a:lnTo>
                  <a:lnTo>
                    <a:pt x="624" y="204"/>
                  </a:lnTo>
                  <a:lnTo>
                    <a:pt x="626" y="205"/>
                  </a:lnTo>
                  <a:lnTo>
                    <a:pt x="627" y="206"/>
                  </a:lnTo>
                  <a:lnTo>
                    <a:pt x="628" y="207"/>
                  </a:lnTo>
                  <a:lnTo>
                    <a:pt x="629" y="209"/>
                  </a:lnTo>
                  <a:lnTo>
                    <a:pt x="631" y="210"/>
                  </a:lnTo>
                  <a:lnTo>
                    <a:pt x="632" y="211"/>
                  </a:lnTo>
                  <a:lnTo>
                    <a:pt x="634" y="216"/>
                  </a:lnTo>
                  <a:lnTo>
                    <a:pt x="634" y="222"/>
                  </a:lnTo>
                  <a:lnTo>
                    <a:pt x="632" y="229"/>
                  </a:lnTo>
                  <a:lnTo>
                    <a:pt x="627" y="233"/>
                  </a:lnTo>
                  <a:lnTo>
                    <a:pt x="622" y="238"/>
                  </a:lnTo>
                  <a:lnTo>
                    <a:pt x="614" y="243"/>
                  </a:lnTo>
                  <a:lnTo>
                    <a:pt x="607" y="247"/>
                  </a:lnTo>
                  <a:lnTo>
                    <a:pt x="601" y="250"/>
                  </a:lnTo>
                  <a:lnTo>
                    <a:pt x="593" y="247"/>
                  </a:lnTo>
                  <a:lnTo>
                    <a:pt x="590" y="241"/>
                  </a:lnTo>
                  <a:lnTo>
                    <a:pt x="587" y="235"/>
                  </a:lnTo>
                  <a:lnTo>
                    <a:pt x="585" y="229"/>
                  </a:lnTo>
                  <a:lnTo>
                    <a:pt x="583" y="216"/>
                  </a:lnTo>
                  <a:lnTo>
                    <a:pt x="586" y="204"/>
                  </a:lnTo>
                  <a:lnTo>
                    <a:pt x="587" y="191"/>
                  </a:lnTo>
                  <a:lnTo>
                    <a:pt x="588" y="184"/>
                  </a:lnTo>
                  <a:lnTo>
                    <a:pt x="591" y="176"/>
                  </a:lnTo>
                  <a:lnTo>
                    <a:pt x="596" y="170"/>
                  </a:lnTo>
                  <a:lnTo>
                    <a:pt x="603" y="165"/>
                  </a:lnTo>
                  <a:lnTo>
                    <a:pt x="606" y="165"/>
                  </a:lnTo>
                  <a:lnTo>
                    <a:pt x="607" y="163"/>
                  </a:lnTo>
                  <a:lnTo>
                    <a:pt x="607" y="161"/>
                  </a:lnTo>
                  <a:lnTo>
                    <a:pt x="607" y="159"/>
                  </a:lnTo>
                  <a:lnTo>
                    <a:pt x="605" y="156"/>
                  </a:lnTo>
                  <a:lnTo>
                    <a:pt x="603" y="155"/>
                  </a:lnTo>
                  <a:lnTo>
                    <a:pt x="602" y="153"/>
                  </a:lnTo>
                  <a:lnTo>
                    <a:pt x="601" y="150"/>
                  </a:lnTo>
                  <a:lnTo>
                    <a:pt x="600" y="149"/>
                  </a:lnTo>
                  <a:lnTo>
                    <a:pt x="600" y="146"/>
                  </a:lnTo>
                  <a:lnTo>
                    <a:pt x="601" y="144"/>
                  </a:lnTo>
                  <a:lnTo>
                    <a:pt x="603" y="143"/>
                  </a:lnTo>
                  <a:lnTo>
                    <a:pt x="607" y="140"/>
                  </a:lnTo>
                  <a:lnTo>
                    <a:pt x="609" y="139"/>
                  </a:lnTo>
                  <a:lnTo>
                    <a:pt x="613" y="138"/>
                  </a:lnTo>
                  <a:lnTo>
                    <a:pt x="627" y="133"/>
                  </a:lnTo>
                  <a:lnTo>
                    <a:pt x="641" y="130"/>
                  </a:lnTo>
                  <a:close/>
                  <a:moveTo>
                    <a:pt x="2471" y="129"/>
                  </a:moveTo>
                  <a:lnTo>
                    <a:pt x="2472" y="130"/>
                  </a:lnTo>
                  <a:lnTo>
                    <a:pt x="2476" y="132"/>
                  </a:lnTo>
                  <a:lnTo>
                    <a:pt x="2478" y="133"/>
                  </a:lnTo>
                  <a:lnTo>
                    <a:pt x="2481" y="133"/>
                  </a:lnTo>
                  <a:lnTo>
                    <a:pt x="2481" y="139"/>
                  </a:lnTo>
                  <a:lnTo>
                    <a:pt x="2478" y="138"/>
                  </a:lnTo>
                  <a:lnTo>
                    <a:pt x="2476" y="136"/>
                  </a:lnTo>
                  <a:lnTo>
                    <a:pt x="2472" y="133"/>
                  </a:lnTo>
                  <a:lnTo>
                    <a:pt x="2471" y="132"/>
                  </a:lnTo>
                  <a:lnTo>
                    <a:pt x="2471" y="130"/>
                  </a:lnTo>
                  <a:lnTo>
                    <a:pt x="2471" y="129"/>
                  </a:lnTo>
                  <a:lnTo>
                    <a:pt x="2471" y="129"/>
                  </a:lnTo>
                  <a:close/>
                  <a:moveTo>
                    <a:pt x="2626" y="108"/>
                  </a:moveTo>
                  <a:lnTo>
                    <a:pt x="2628" y="108"/>
                  </a:lnTo>
                  <a:lnTo>
                    <a:pt x="2629" y="109"/>
                  </a:lnTo>
                  <a:lnTo>
                    <a:pt x="2630" y="110"/>
                  </a:lnTo>
                  <a:lnTo>
                    <a:pt x="2633" y="110"/>
                  </a:lnTo>
                  <a:lnTo>
                    <a:pt x="2635" y="112"/>
                  </a:lnTo>
                  <a:lnTo>
                    <a:pt x="2635" y="113"/>
                  </a:lnTo>
                  <a:lnTo>
                    <a:pt x="2635" y="114"/>
                  </a:lnTo>
                  <a:lnTo>
                    <a:pt x="2634" y="115"/>
                  </a:lnTo>
                  <a:lnTo>
                    <a:pt x="2634" y="115"/>
                  </a:lnTo>
                  <a:lnTo>
                    <a:pt x="2631" y="114"/>
                  </a:lnTo>
                  <a:lnTo>
                    <a:pt x="2631" y="114"/>
                  </a:lnTo>
                  <a:lnTo>
                    <a:pt x="2630" y="113"/>
                  </a:lnTo>
                  <a:lnTo>
                    <a:pt x="2629" y="112"/>
                  </a:lnTo>
                  <a:lnTo>
                    <a:pt x="2629" y="110"/>
                  </a:lnTo>
                  <a:lnTo>
                    <a:pt x="2628" y="109"/>
                  </a:lnTo>
                  <a:lnTo>
                    <a:pt x="2626" y="108"/>
                  </a:lnTo>
                  <a:lnTo>
                    <a:pt x="2626" y="108"/>
                  </a:lnTo>
                  <a:close/>
                  <a:moveTo>
                    <a:pt x="2594" y="107"/>
                  </a:moveTo>
                  <a:lnTo>
                    <a:pt x="2595" y="108"/>
                  </a:lnTo>
                  <a:lnTo>
                    <a:pt x="2596" y="108"/>
                  </a:lnTo>
                  <a:lnTo>
                    <a:pt x="2599" y="110"/>
                  </a:lnTo>
                  <a:lnTo>
                    <a:pt x="2600" y="113"/>
                  </a:lnTo>
                  <a:lnTo>
                    <a:pt x="2603" y="115"/>
                  </a:lnTo>
                  <a:lnTo>
                    <a:pt x="2605" y="115"/>
                  </a:lnTo>
                  <a:lnTo>
                    <a:pt x="2606" y="115"/>
                  </a:lnTo>
                  <a:lnTo>
                    <a:pt x="2608" y="114"/>
                  </a:lnTo>
                  <a:lnTo>
                    <a:pt x="2608" y="113"/>
                  </a:lnTo>
                  <a:lnTo>
                    <a:pt x="2609" y="113"/>
                  </a:lnTo>
                  <a:lnTo>
                    <a:pt x="2610" y="113"/>
                  </a:lnTo>
                  <a:lnTo>
                    <a:pt x="2613" y="114"/>
                  </a:lnTo>
                  <a:lnTo>
                    <a:pt x="2614" y="115"/>
                  </a:lnTo>
                  <a:lnTo>
                    <a:pt x="2615" y="118"/>
                  </a:lnTo>
                  <a:lnTo>
                    <a:pt x="2616" y="120"/>
                  </a:lnTo>
                  <a:lnTo>
                    <a:pt x="2616" y="123"/>
                  </a:lnTo>
                  <a:lnTo>
                    <a:pt x="2618" y="123"/>
                  </a:lnTo>
                  <a:lnTo>
                    <a:pt x="2616" y="124"/>
                  </a:lnTo>
                  <a:lnTo>
                    <a:pt x="2615" y="123"/>
                  </a:lnTo>
                  <a:lnTo>
                    <a:pt x="2614" y="123"/>
                  </a:lnTo>
                  <a:lnTo>
                    <a:pt x="2613" y="123"/>
                  </a:lnTo>
                  <a:lnTo>
                    <a:pt x="2611" y="123"/>
                  </a:lnTo>
                  <a:lnTo>
                    <a:pt x="2610" y="123"/>
                  </a:lnTo>
                  <a:lnTo>
                    <a:pt x="2608" y="122"/>
                  </a:lnTo>
                  <a:lnTo>
                    <a:pt x="2606" y="122"/>
                  </a:lnTo>
                  <a:lnTo>
                    <a:pt x="2605" y="122"/>
                  </a:lnTo>
                  <a:lnTo>
                    <a:pt x="2605" y="123"/>
                  </a:lnTo>
                  <a:lnTo>
                    <a:pt x="2608" y="125"/>
                  </a:lnTo>
                  <a:lnTo>
                    <a:pt x="2610" y="129"/>
                  </a:lnTo>
                  <a:lnTo>
                    <a:pt x="2613" y="132"/>
                  </a:lnTo>
                  <a:lnTo>
                    <a:pt x="2615" y="135"/>
                  </a:lnTo>
                  <a:lnTo>
                    <a:pt x="2616" y="138"/>
                  </a:lnTo>
                  <a:lnTo>
                    <a:pt x="2616" y="139"/>
                  </a:lnTo>
                  <a:lnTo>
                    <a:pt x="2616" y="140"/>
                  </a:lnTo>
                  <a:lnTo>
                    <a:pt x="2616" y="141"/>
                  </a:lnTo>
                  <a:lnTo>
                    <a:pt x="2618" y="143"/>
                  </a:lnTo>
                  <a:lnTo>
                    <a:pt x="2619" y="145"/>
                  </a:lnTo>
                  <a:lnTo>
                    <a:pt x="2620" y="148"/>
                  </a:lnTo>
                  <a:lnTo>
                    <a:pt x="2621" y="150"/>
                  </a:lnTo>
                  <a:lnTo>
                    <a:pt x="2621" y="153"/>
                  </a:lnTo>
                  <a:lnTo>
                    <a:pt x="2623" y="154"/>
                  </a:lnTo>
                  <a:lnTo>
                    <a:pt x="2623" y="155"/>
                  </a:lnTo>
                  <a:lnTo>
                    <a:pt x="2621" y="155"/>
                  </a:lnTo>
                  <a:lnTo>
                    <a:pt x="2620" y="155"/>
                  </a:lnTo>
                  <a:lnTo>
                    <a:pt x="2619" y="155"/>
                  </a:lnTo>
                  <a:lnTo>
                    <a:pt x="2618" y="155"/>
                  </a:lnTo>
                  <a:lnTo>
                    <a:pt x="2616" y="155"/>
                  </a:lnTo>
                  <a:lnTo>
                    <a:pt x="2615" y="154"/>
                  </a:lnTo>
                  <a:lnTo>
                    <a:pt x="2615" y="155"/>
                  </a:lnTo>
                  <a:lnTo>
                    <a:pt x="2615" y="156"/>
                  </a:lnTo>
                  <a:lnTo>
                    <a:pt x="2615" y="158"/>
                  </a:lnTo>
                  <a:lnTo>
                    <a:pt x="2615" y="159"/>
                  </a:lnTo>
                  <a:lnTo>
                    <a:pt x="2616" y="161"/>
                  </a:lnTo>
                  <a:lnTo>
                    <a:pt x="2616" y="163"/>
                  </a:lnTo>
                  <a:lnTo>
                    <a:pt x="2618" y="164"/>
                  </a:lnTo>
                  <a:lnTo>
                    <a:pt x="2620" y="165"/>
                  </a:lnTo>
                  <a:lnTo>
                    <a:pt x="2621" y="165"/>
                  </a:lnTo>
                  <a:lnTo>
                    <a:pt x="2621" y="168"/>
                  </a:lnTo>
                  <a:lnTo>
                    <a:pt x="2624" y="168"/>
                  </a:lnTo>
                  <a:lnTo>
                    <a:pt x="2626" y="170"/>
                  </a:lnTo>
                  <a:lnTo>
                    <a:pt x="2626" y="173"/>
                  </a:lnTo>
                  <a:lnTo>
                    <a:pt x="2628" y="173"/>
                  </a:lnTo>
                  <a:lnTo>
                    <a:pt x="2628" y="174"/>
                  </a:lnTo>
                  <a:lnTo>
                    <a:pt x="2629" y="176"/>
                  </a:lnTo>
                  <a:lnTo>
                    <a:pt x="2630" y="178"/>
                  </a:lnTo>
                  <a:lnTo>
                    <a:pt x="2631" y="179"/>
                  </a:lnTo>
                  <a:lnTo>
                    <a:pt x="2633" y="180"/>
                  </a:lnTo>
                  <a:lnTo>
                    <a:pt x="2633" y="182"/>
                  </a:lnTo>
                  <a:lnTo>
                    <a:pt x="2633" y="184"/>
                  </a:lnTo>
                  <a:lnTo>
                    <a:pt x="2631" y="185"/>
                  </a:lnTo>
                  <a:lnTo>
                    <a:pt x="2630" y="185"/>
                  </a:lnTo>
                  <a:lnTo>
                    <a:pt x="2630" y="186"/>
                  </a:lnTo>
                  <a:lnTo>
                    <a:pt x="2629" y="187"/>
                  </a:lnTo>
                  <a:lnTo>
                    <a:pt x="2630" y="189"/>
                  </a:lnTo>
                  <a:lnTo>
                    <a:pt x="2630" y="191"/>
                  </a:lnTo>
                  <a:lnTo>
                    <a:pt x="2629" y="192"/>
                  </a:lnTo>
                  <a:lnTo>
                    <a:pt x="2629" y="194"/>
                  </a:lnTo>
                  <a:lnTo>
                    <a:pt x="2626" y="194"/>
                  </a:lnTo>
                  <a:lnTo>
                    <a:pt x="2626" y="194"/>
                  </a:lnTo>
                  <a:lnTo>
                    <a:pt x="2625" y="192"/>
                  </a:lnTo>
                  <a:lnTo>
                    <a:pt x="2624" y="191"/>
                  </a:lnTo>
                  <a:lnTo>
                    <a:pt x="2621" y="189"/>
                  </a:lnTo>
                  <a:lnTo>
                    <a:pt x="2620" y="189"/>
                  </a:lnTo>
                  <a:lnTo>
                    <a:pt x="2619" y="189"/>
                  </a:lnTo>
                  <a:lnTo>
                    <a:pt x="2619" y="190"/>
                  </a:lnTo>
                  <a:lnTo>
                    <a:pt x="2618" y="190"/>
                  </a:lnTo>
                  <a:lnTo>
                    <a:pt x="2616" y="189"/>
                  </a:lnTo>
                  <a:lnTo>
                    <a:pt x="2615" y="189"/>
                  </a:lnTo>
                  <a:lnTo>
                    <a:pt x="2614" y="187"/>
                  </a:lnTo>
                  <a:lnTo>
                    <a:pt x="2613" y="185"/>
                  </a:lnTo>
                  <a:lnTo>
                    <a:pt x="2611" y="184"/>
                  </a:lnTo>
                  <a:lnTo>
                    <a:pt x="2610" y="181"/>
                  </a:lnTo>
                  <a:lnTo>
                    <a:pt x="2609" y="180"/>
                  </a:lnTo>
                  <a:lnTo>
                    <a:pt x="2608" y="179"/>
                  </a:lnTo>
                  <a:lnTo>
                    <a:pt x="2606" y="179"/>
                  </a:lnTo>
                  <a:lnTo>
                    <a:pt x="2605" y="176"/>
                  </a:lnTo>
                  <a:lnTo>
                    <a:pt x="2604" y="176"/>
                  </a:lnTo>
                  <a:lnTo>
                    <a:pt x="2603" y="175"/>
                  </a:lnTo>
                  <a:lnTo>
                    <a:pt x="2603" y="173"/>
                  </a:lnTo>
                  <a:lnTo>
                    <a:pt x="2603" y="171"/>
                  </a:lnTo>
                  <a:lnTo>
                    <a:pt x="2603" y="170"/>
                  </a:lnTo>
                  <a:lnTo>
                    <a:pt x="2600" y="166"/>
                  </a:lnTo>
                  <a:lnTo>
                    <a:pt x="2596" y="164"/>
                  </a:lnTo>
                  <a:lnTo>
                    <a:pt x="2593" y="161"/>
                  </a:lnTo>
                  <a:lnTo>
                    <a:pt x="2588" y="160"/>
                  </a:lnTo>
                  <a:lnTo>
                    <a:pt x="2586" y="155"/>
                  </a:lnTo>
                  <a:lnTo>
                    <a:pt x="2585" y="150"/>
                  </a:lnTo>
                  <a:lnTo>
                    <a:pt x="2585" y="145"/>
                  </a:lnTo>
                  <a:lnTo>
                    <a:pt x="2585" y="144"/>
                  </a:lnTo>
                  <a:lnTo>
                    <a:pt x="2585" y="141"/>
                  </a:lnTo>
                  <a:lnTo>
                    <a:pt x="2585" y="140"/>
                  </a:lnTo>
                  <a:lnTo>
                    <a:pt x="2584" y="139"/>
                  </a:lnTo>
                  <a:lnTo>
                    <a:pt x="2584" y="138"/>
                  </a:lnTo>
                  <a:lnTo>
                    <a:pt x="2585" y="138"/>
                  </a:lnTo>
                  <a:lnTo>
                    <a:pt x="2585" y="138"/>
                  </a:lnTo>
                  <a:lnTo>
                    <a:pt x="2588" y="139"/>
                  </a:lnTo>
                  <a:lnTo>
                    <a:pt x="2589" y="140"/>
                  </a:lnTo>
                  <a:lnTo>
                    <a:pt x="2590" y="143"/>
                  </a:lnTo>
                  <a:lnTo>
                    <a:pt x="2593" y="145"/>
                  </a:lnTo>
                  <a:lnTo>
                    <a:pt x="2594" y="148"/>
                  </a:lnTo>
                  <a:lnTo>
                    <a:pt x="2594" y="148"/>
                  </a:lnTo>
                  <a:lnTo>
                    <a:pt x="2595" y="149"/>
                  </a:lnTo>
                  <a:lnTo>
                    <a:pt x="2598" y="149"/>
                  </a:lnTo>
                  <a:lnTo>
                    <a:pt x="2599" y="150"/>
                  </a:lnTo>
                  <a:lnTo>
                    <a:pt x="2599" y="149"/>
                  </a:lnTo>
                  <a:lnTo>
                    <a:pt x="2599" y="148"/>
                  </a:lnTo>
                  <a:lnTo>
                    <a:pt x="2598" y="146"/>
                  </a:lnTo>
                  <a:lnTo>
                    <a:pt x="2596" y="144"/>
                  </a:lnTo>
                  <a:lnTo>
                    <a:pt x="2596" y="143"/>
                  </a:lnTo>
                  <a:lnTo>
                    <a:pt x="2594" y="140"/>
                  </a:lnTo>
                  <a:lnTo>
                    <a:pt x="2591" y="139"/>
                  </a:lnTo>
                  <a:lnTo>
                    <a:pt x="2588" y="138"/>
                  </a:lnTo>
                  <a:lnTo>
                    <a:pt x="2588" y="135"/>
                  </a:lnTo>
                  <a:lnTo>
                    <a:pt x="2586" y="133"/>
                  </a:lnTo>
                  <a:lnTo>
                    <a:pt x="2586" y="130"/>
                  </a:lnTo>
                  <a:lnTo>
                    <a:pt x="2585" y="128"/>
                  </a:lnTo>
                  <a:lnTo>
                    <a:pt x="2584" y="125"/>
                  </a:lnTo>
                  <a:lnTo>
                    <a:pt x="2583" y="124"/>
                  </a:lnTo>
                  <a:lnTo>
                    <a:pt x="2584" y="124"/>
                  </a:lnTo>
                  <a:lnTo>
                    <a:pt x="2584" y="124"/>
                  </a:lnTo>
                  <a:lnTo>
                    <a:pt x="2585" y="125"/>
                  </a:lnTo>
                  <a:lnTo>
                    <a:pt x="2588" y="125"/>
                  </a:lnTo>
                  <a:lnTo>
                    <a:pt x="2589" y="127"/>
                  </a:lnTo>
                  <a:lnTo>
                    <a:pt x="2591" y="128"/>
                  </a:lnTo>
                  <a:lnTo>
                    <a:pt x="2594" y="130"/>
                  </a:lnTo>
                  <a:lnTo>
                    <a:pt x="2596" y="132"/>
                  </a:lnTo>
                  <a:lnTo>
                    <a:pt x="2599" y="133"/>
                  </a:lnTo>
                  <a:lnTo>
                    <a:pt x="2599" y="125"/>
                  </a:lnTo>
                  <a:lnTo>
                    <a:pt x="2598" y="124"/>
                  </a:lnTo>
                  <a:lnTo>
                    <a:pt x="2595" y="122"/>
                  </a:lnTo>
                  <a:lnTo>
                    <a:pt x="2594" y="120"/>
                  </a:lnTo>
                  <a:lnTo>
                    <a:pt x="2594" y="120"/>
                  </a:lnTo>
                  <a:lnTo>
                    <a:pt x="2590" y="119"/>
                  </a:lnTo>
                  <a:lnTo>
                    <a:pt x="2589" y="118"/>
                  </a:lnTo>
                  <a:lnTo>
                    <a:pt x="2588" y="115"/>
                  </a:lnTo>
                  <a:lnTo>
                    <a:pt x="2588" y="114"/>
                  </a:lnTo>
                  <a:lnTo>
                    <a:pt x="2588" y="113"/>
                  </a:lnTo>
                  <a:lnTo>
                    <a:pt x="2589" y="113"/>
                  </a:lnTo>
                  <a:lnTo>
                    <a:pt x="2591" y="113"/>
                  </a:lnTo>
                  <a:lnTo>
                    <a:pt x="2593" y="114"/>
                  </a:lnTo>
                  <a:lnTo>
                    <a:pt x="2593" y="114"/>
                  </a:lnTo>
                  <a:lnTo>
                    <a:pt x="2594" y="113"/>
                  </a:lnTo>
                  <a:lnTo>
                    <a:pt x="2594" y="110"/>
                  </a:lnTo>
                  <a:lnTo>
                    <a:pt x="2594" y="108"/>
                  </a:lnTo>
                  <a:lnTo>
                    <a:pt x="2594" y="108"/>
                  </a:lnTo>
                  <a:lnTo>
                    <a:pt x="2594" y="108"/>
                  </a:lnTo>
                  <a:lnTo>
                    <a:pt x="2594" y="107"/>
                  </a:lnTo>
                  <a:close/>
                  <a:moveTo>
                    <a:pt x="2266" y="63"/>
                  </a:moveTo>
                  <a:lnTo>
                    <a:pt x="2266" y="63"/>
                  </a:lnTo>
                  <a:lnTo>
                    <a:pt x="2268" y="64"/>
                  </a:lnTo>
                  <a:lnTo>
                    <a:pt x="2269" y="67"/>
                  </a:lnTo>
                  <a:lnTo>
                    <a:pt x="2270" y="69"/>
                  </a:lnTo>
                  <a:lnTo>
                    <a:pt x="2273" y="72"/>
                  </a:lnTo>
                  <a:lnTo>
                    <a:pt x="2274" y="72"/>
                  </a:lnTo>
                  <a:lnTo>
                    <a:pt x="2275" y="72"/>
                  </a:lnTo>
                  <a:lnTo>
                    <a:pt x="2276" y="71"/>
                  </a:lnTo>
                  <a:lnTo>
                    <a:pt x="2276" y="69"/>
                  </a:lnTo>
                  <a:lnTo>
                    <a:pt x="2278" y="68"/>
                  </a:lnTo>
                  <a:lnTo>
                    <a:pt x="2280" y="69"/>
                  </a:lnTo>
                  <a:lnTo>
                    <a:pt x="2281" y="72"/>
                  </a:lnTo>
                  <a:lnTo>
                    <a:pt x="2283" y="74"/>
                  </a:lnTo>
                  <a:lnTo>
                    <a:pt x="2284" y="77"/>
                  </a:lnTo>
                  <a:lnTo>
                    <a:pt x="2285" y="78"/>
                  </a:lnTo>
                  <a:lnTo>
                    <a:pt x="2285" y="79"/>
                  </a:lnTo>
                  <a:lnTo>
                    <a:pt x="2284" y="79"/>
                  </a:lnTo>
                  <a:lnTo>
                    <a:pt x="2284" y="81"/>
                  </a:lnTo>
                  <a:lnTo>
                    <a:pt x="2284" y="82"/>
                  </a:lnTo>
                  <a:lnTo>
                    <a:pt x="2284" y="84"/>
                  </a:lnTo>
                  <a:lnTo>
                    <a:pt x="2284" y="87"/>
                  </a:lnTo>
                  <a:lnTo>
                    <a:pt x="2286" y="88"/>
                  </a:lnTo>
                  <a:lnTo>
                    <a:pt x="2287" y="90"/>
                  </a:lnTo>
                  <a:lnTo>
                    <a:pt x="2290" y="93"/>
                  </a:lnTo>
                  <a:lnTo>
                    <a:pt x="2291" y="94"/>
                  </a:lnTo>
                  <a:lnTo>
                    <a:pt x="2291" y="94"/>
                  </a:lnTo>
                  <a:lnTo>
                    <a:pt x="2291" y="92"/>
                  </a:lnTo>
                  <a:lnTo>
                    <a:pt x="2291" y="89"/>
                  </a:lnTo>
                  <a:lnTo>
                    <a:pt x="2291" y="87"/>
                  </a:lnTo>
                  <a:lnTo>
                    <a:pt x="2290" y="84"/>
                  </a:lnTo>
                  <a:lnTo>
                    <a:pt x="2290" y="83"/>
                  </a:lnTo>
                  <a:lnTo>
                    <a:pt x="2291" y="82"/>
                  </a:lnTo>
                  <a:lnTo>
                    <a:pt x="2292" y="83"/>
                  </a:lnTo>
                  <a:lnTo>
                    <a:pt x="2295" y="85"/>
                  </a:lnTo>
                  <a:lnTo>
                    <a:pt x="2297" y="89"/>
                  </a:lnTo>
                  <a:lnTo>
                    <a:pt x="2299" y="92"/>
                  </a:lnTo>
                  <a:lnTo>
                    <a:pt x="2301" y="95"/>
                  </a:lnTo>
                  <a:lnTo>
                    <a:pt x="2304" y="98"/>
                  </a:lnTo>
                  <a:lnTo>
                    <a:pt x="2305" y="99"/>
                  </a:lnTo>
                  <a:lnTo>
                    <a:pt x="2307" y="100"/>
                  </a:lnTo>
                  <a:lnTo>
                    <a:pt x="2307" y="99"/>
                  </a:lnTo>
                  <a:lnTo>
                    <a:pt x="2309" y="93"/>
                  </a:lnTo>
                  <a:lnTo>
                    <a:pt x="2306" y="85"/>
                  </a:lnTo>
                  <a:lnTo>
                    <a:pt x="2302" y="77"/>
                  </a:lnTo>
                  <a:lnTo>
                    <a:pt x="2302" y="76"/>
                  </a:lnTo>
                  <a:lnTo>
                    <a:pt x="2301" y="73"/>
                  </a:lnTo>
                  <a:lnTo>
                    <a:pt x="2301" y="72"/>
                  </a:lnTo>
                  <a:lnTo>
                    <a:pt x="2302" y="69"/>
                  </a:lnTo>
                  <a:lnTo>
                    <a:pt x="2302" y="69"/>
                  </a:lnTo>
                  <a:lnTo>
                    <a:pt x="2306" y="71"/>
                  </a:lnTo>
                  <a:lnTo>
                    <a:pt x="2307" y="72"/>
                  </a:lnTo>
                  <a:lnTo>
                    <a:pt x="2310" y="76"/>
                  </a:lnTo>
                  <a:lnTo>
                    <a:pt x="2311" y="78"/>
                  </a:lnTo>
                  <a:lnTo>
                    <a:pt x="2312" y="82"/>
                  </a:lnTo>
                  <a:lnTo>
                    <a:pt x="2317" y="87"/>
                  </a:lnTo>
                  <a:lnTo>
                    <a:pt x="2319" y="89"/>
                  </a:lnTo>
                  <a:lnTo>
                    <a:pt x="2320" y="92"/>
                  </a:lnTo>
                  <a:lnTo>
                    <a:pt x="2322" y="94"/>
                  </a:lnTo>
                  <a:lnTo>
                    <a:pt x="2322" y="97"/>
                  </a:lnTo>
                  <a:lnTo>
                    <a:pt x="2322" y="99"/>
                  </a:lnTo>
                  <a:lnTo>
                    <a:pt x="2325" y="102"/>
                  </a:lnTo>
                  <a:lnTo>
                    <a:pt x="2327" y="104"/>
                  </a:lnTo>
                  <a:lnTo>
                    <a:pt x="2327" y="104"/>
                  </a:lnTo>
                  <a:lnTo>
                    <a:pt x="2327" y="104"/>
                  </a:lnTo>
                  <a:lnTo>
                    <a:pt x="2327" y="102"/>
                  </a:lnTo>
                  <a:lnTo>
                    <a:pt x="2330" y="104"/>
                  </a:lnTo>
                  <a:lnTo>
                    <a:pt x="2331" y="108"/>
                  </a:lnTo>
                  <a:lnTo>
                    <a:pt x="2334" y="112"/>
                  </a:lnTo>
                  <a:lnTo>
                    <a:pt x="2334" y="117"/>
                  </a:lnTo>
                  <a:lnTo>
                    <a:pt x="2335" y="120"/>
                  </a:lnTo>
                  <a:lnTo>
                    <a:pt x="2341" y="128"/>
                  </a:lnTo>
                  <a:lnTo>
                    <a:pt x="2344" y="130"/>
                  </a:lnTo>
                  <a:lnTo>
                    <a:pt x="2345" y="132"/>
                  </a:lnTo>
                  <a:lnTo>
                    <a:pt x="2347" y="133"/>
                  </a:lnTo>
                  <a:lnTo>
                    <a:pt x="2349" y="135"/>
                  </a:lnTo>
                  <a:lnTo>
                    <a:pt x="2351" y="135"/>
                  </a:lnTo>
                  <a:lnTo>
                    <a:pt x="2352" y="138"/>
                  </a:lnTo>
                  <a:lnTo>
                    <a:pt x="2354" y="140"/>
                  </a:lnTo>
                  <a:lnTo>
                    <a:pt x="2355" y="141"/>
                  </a:lnTo>
                  <a:lnTo>
                    <a:pt x="2356" y="143"/>
                  </a:lnTo>
                  <a:lnTo>
                    <a:pt x="2357" y="144"/>
                  </a:lnTo>
                  <a:lnTo>
                    <a:pt x="2358" y="145"/>
                  </a:lnTo>
                  <a:lnTo>
                    <a:pt x="2360" y="148"/>
                  </a:lnTo>
                  <a:lnTo>
                    <a:pt x="2361" y="149"/>
                  </a:lnTo>
                  <a:lnTo>
                    <a:pt x="2362" y="149"/>
                  </a:lnTo>
                  <a:lnTo>
                    <a:pt x="2363" y="150"/>
                  </a:lnTo>
                  <a:lnTo>
                    <a:pt x="2366" y="153"/>
                  </a:lnTo>
                  <a:lnTo>
                    <a:pt x="2366" y="155"/>
                  </a:lnTo>
                  <a:lnTo>
                    <a:pt x="2367" y="158"/>
                  </a:lnTo>
                  <a:lnTo>
                    <a:pt x="2368" y="159"/>
                  </a:lnTo>
                  <a:lnTo>
                    <a:pt x="2370" y="161"/>
                  </a:lnTo>
                  <a:lnTo>
                    <a:pt x="2370" y="163"/>
                  </a:lnTo>
                  <a:lnTo>
                    <a:pt x="2370" y="164"/>
                  </a:lnTo>
                  <a:lnTo>
                    <a:pt x="2368" y="165"/>
                  </a:lnTo>
                  <a:lnTo>
                    <a:pt x="2367" y="165"/>
                  </a:lnTo>
                  <a:lnTo>
                    <a:pt x="2365" y="165"/>
                  </a:lnTo>
                  <a:lnTo>
                    <a:pt x="2363" y="165"/>
                  </a:lnTo>
                  <a:lnTo>
                    <a:pt x="2361" y="164"/>
                  </a:lnTo>
                  <a:lnTo>
                    <a:pt x="2360" y="165"/>
                  </a:lnTo>
                  <a:lnTo>
                    <a:pt x="2358" y="166"/>
                  </a:lnTo>
                  <a:lnTo>
                    <a:pt x="2358" y="168"/>
                  </a:lnTo>
                  <a:lnTo>
                    <a:pt x="2358" y="169"/>
                  </a:lnTo>
                  <a:lnTo>
                    <a:pt x="2358" y="170"/>
                  </a:lnTo>
                  <a:lnTo>
                    <a:pt x="2357" y="174"/>
                  </a:lnTo>
                  <a:lnTo>
                    <a:pt x="2356" y="176"/>
                  </a:lnTo>
                  <a:lnTo>
                    <a:pt x="2357" y="179"/>
                  </a:lnTo>
                  <a:lnTo>
                    <a:pt x="2358" y="182"/>
                  </a:lnTo>
                  <a:lnTo>
                    <a:pt x="2358" y="186"/>
                  </a:lnTo>
                  <a:lnTo>
                    <a:pt x="2360" y="190"/>
                  </a:lnTo>
                  <a:lnTo>
                    <a:pt x="2360" y="194"/>
                  </a:lnTo>
                  <a:lnTo>
                    <a:pt x="2361" y="195"/>
                  </a:lnTo>
                  <a:lnTo>
                    <a:pt x="2360" y="196"/>
                  </a:lnTo>
                  <a:lnTo>
                    <a:pt x="2358" y="197"/>
                  </a:lnTo>
                  <a:lnTo>
                    <a:pt x="2358" y="200"/>
                  </a:lnTo>
                  <a:lnTo>
                    <a:pt x="2358" y="202"/>
                  </a:lnTo>
                  <a:lnTo>
                    <a:pt x="2358" y="206"/>
                  </a:lnTo>
                  <a:lnTo>
                    <a:pt x="2360" y="211"/>
                  </a:lnTo>
                  <a:lnTo>
                    <a:pt x="2361" y="216"/>
                  </a:lnTo>
                  <a:lnTo>
                    <a:pt x="2361" y="221"/>
                  </a:lnTo>
                  <a:lnTo>
                    <a:pt x="2361" y="224"/>
                  </a:lnTo>
                  <a:lnTo>
                    <a:pt x="2362" y="225"/>
                  </a:lnTo>
                  <a:lnTo>
                    <a:pt x="2361" y="227"/>
                  </a:lnTo>
                  <a:lnTo>
                    <a:pt x="2361" y="230"/>
                  </a:lnTo>
                  <a:lnTo>
                    <a:pt x="2361" y="233"/>
                  </a:lnTo>
                  <a:lnTo>
                    <a:pt x="2363" y="252"/>
                  </a:lnTo>
                  <a:lnTo>
                    <a:pt x="2366" y="271"/>
                  </a:lnTo>
                  <a:lnTo>
                    <a:pt x="2360" y="265"/>
                  </a:lnTo>
                  <a:lnTo>
                    <a:pt x="2356" y="257"/>
                  </a:lnTo>
                  <a:lnTo>
                    <a:pt x="2354" y="251"/>
                  </a:lnTo>
                  <a:lnTo>
                    <a:pt x="2354" y="248"/>
                  </a:lnTo>
                  <a:lnTo>
                    <a:pt x="2355" y="246"/>
                  </a:lnTo>
                  <a:lnTo>
                    <a:pt x="2356" y="243"/>
                  </a:lnTo>
                  <a:lnTo>
                    <a:pt x="2355" y="243"/>
                  </a:lnTo>
                  <a:lnTo>
                    <a:pt x="2354" y="243"/>
                  </a:lnTo>
                  <a:lnTo>
                    <a:pt x="2351" y="243"/>
                  </a:lnTo>
                  <a:lnTo>
                    <a:pt x="2350" y="243"/>
                  </a:lnTo>
                  <a:lnTo>
                    <a:pt x="2349" y="241"/>
                  </a:lnTo>
                  <a:lnTo>
                    <a:pt x="2346" y="238"/>
                  </a:lnTo>
                  <a:lnTo>
                    <a:pt x="2345" y="236"/>
                  </a:lnTo>
                  <a:lnTo>
                    <a:pt x="2344" y="233"/>
                  </a:lnTo>
                  <a:lnTo>
                    <a:pt x="2341" y="230"/>
                  </a:lnTo>
                  <a:lnTo>
                    <a:pt x="2339" y="227"/>
                  </a:lnTo>
                  <a:lnTo>
                    <a:pt x="2336" y="225"/>
                  </a:lnTo>
                  <a:lnTo>
                    <a:pt x="2335" y="224"/>
                  </a:lnTo>
                  <a:lnTo>
                    <a:pt x="2332" y="220"/>
                  </a:lnTo>
                  <a:lnTo>
                    <a:pt x="2330" y="216"/>
                  </a:lnTo>
                  <a:lnTo>
                    <a:pt x="2327" y="214"/>
                  </a:lnTo>
                  <a:lnTo>
                    <a:pt x="2327" y="211"/>
                  </a:lnTo>
                  <a:lnTo>
                    <a:pt x="2329" y="210"/>
                  </a:lnTo>
                  <a:lnTo>
                    <a:pt x="2330" y="210"/>
                  </a:lnTo>
                  <a:lnTo>
                    <a:pt x="2331" y="210"/>
                  </a:lnTo>
                  <a:lnTo>
                    <a:pt x="2331" y="210"/>
                  </a:lnTo>
                  <a:lnTo>
                    <a:pt x="2332" y="211"/>
                  </a:lnTo>
                  <a:lnTo>
                    <a:pt x="2334" y="211"/>
                  </a:lnTo>
                  <a:lnTo>
                    <a:pt x="2335" y="211"/>
                  </a:lnTo>
                  <a:lnTo>
                    <a:pt x="2336" y="211"/>
                  </a:lnTo>
                  <a:lnTo>
                    <a:pt x="2336" y="210"/>
                  </a:lnTo>
                  <a:lnTo>
                    <a:pt x="2336" y="209"/>
                  </a:lnTo>
                  <a:lnTo>
                    <a:pt x="2335" y="205"/>
                  </a:lnTo>
                  <a:lnTo>
                    <a:pt x="2332" y="201"/>
                  </a:lnTo>
                  <a:lnTo>
                    <a:pt x="2330" y="197"/>
                  </a:lnTo>
                  <a:lnTo>
                    <a:pt x="2327" y="197"/>
                  </a:lnTo>
                  <a:lnTo>
                    <a:pt x="2326" y="197"/>
                  </a:lnTo>
                  <a:lnTo>
                    <a:pt x="2324" y="196"/>
                  </a:lnTo>
                  <a:lnTo>
                    <a:pt x="2322" y="192"/>
                  </a:lnTo>
                  <a:lnTo>
                    <a:pt x="2320" y="190"/>
                  </a:lnTo>
                  <a:lnTo>
                    <a:pt x="2317" y="186"/>
                  </a:lnTo>
                  <a:lnTo>
                    <a:pt x="2315" y="182"/>
                  </a:lnTo>
                  <a:lnTo>
                    <a:pt x="2314" y="180"/>
                  </a:lnTo>
                  <a:lnTo>
                    <a:pt x="2314" y="178"/>
                  </a:lnTo>
                  <a:lnTo>
                    <a:pt x="2314" y="176"/>
                  </a:lnTo>
                  <a:lnTo>
                    <a:pt x="2314" y="175"/>
                  </a:lnTo>
                  <a:lnTo>
                    <a:pt x="2315" y="175"/>
                  </a:lnTo>
                  <a:lnTo>
                    <a:pt x="2316" y="175"/>
                  </a:lnTo>
                  <a:lnTo>
                    <a:pt x="2319" y="175"/>
                  </a:lnTo>
                  <a:lnTo>
                    <a:pt x="2320" y="175"/>
                  </a:lnTo>
                  <a:lnTo>
                    <a:pt x="2321" y="175"/>
                  </a:lnTo>
                  <a:lnTo>
                    <a:pt x="2322" y="174"/>
                  </a:lnTo>
                  <a:lnTo>
                    <a:pt x="2322" y="171"/>
                  </a:lnTo>
                  <a:lnTo>
                    <a:pt x="2322" y="169"/>
                  </a:lnTo>
                  <a:lnTo>
                    <a:pt x="2322" y="168"/>
                  </a:lnTo>
                  <a:lnTo>
                    <a:pt x="2324" y="166"/>
                  </a:lnTo>
                  <a:lnTo>
                    <a:pt x="2326" y="166"/>
                  </a:lnTo>
                  <a:lnTo>
                    <a:pt x="2327" y="168"/>
                  </a:lnTo>
                  <a:lnTo>
                    <a:pt x="2330" y="168"/>
                  </a:lnTo>
                  <a:lnTo>
                    <a:pt x="2332" y="168"/>
                  </a:lnTo>
                  <a:lnTo>
                    <a:pt x="2334" y="168"/>
                  </a:lnTo>
                  <a:lnTo>
                    <a:pt x="2334" y="166"/>
                  </a:lnTo>
                  <a:lnTo>
                    <a:pt x="2334" y="164"/>
                  </a:lnTo>
                  <a:lnTo>
                    <a:pt x="2334" y="160"/>
                  </a:lnTo>
                  <a:lnTo>
                    <a:pt x="2332" y="156"/>
                  </a:lnTo>
                  <a:lnTo>
                    <a:pt x="2332" y="153"/>
                  </a:lnTo>
                  <a:lnTo>
                    <a:pt x="2330" y="150"/>
                  </a:lnTo>
                  <a:lnTo>
                    <a:pt x="2329" y="150"/>
                  </a:lnTo>
                  <a:lnTo>
                    <a:pt x="2329" y="150"/>
                  </a:lnTo>
                  <a:lnTo>
                    <a:pt x="2327" y="151"/>
                  </a:lnTo>
                  <a:lnTo>
                    <a:pt x="2327" y="153"/>
                  </a:lnTo>
                  <a:lnTo>
                    <a:pt x="2327" y="153"/>
                  </a:lnTo>
                  <a:lnTo>
                    <a:pt x="2327" y="154"/>
                  </a:lnTo>
                  <a:lnTo>
                    <a:pt x="2327" y="156"/>
                  </a:lnTo>
                  <a:lnTo>
                    <a:pt x="2326" y="158"/>
                  </a:lnTo>
                  <a:lnTo>
                    <a:pt x="2326" y="160"/>
                  </a:lnTo>
                  <a:lnTo>
                    <a:pt x="2326" y="160"/>
                  </a:lnTo>
                  <a:lnTo>
                    <a:pt x="2325" y="160"/>
                  </a:lnTo>
                  <a:lnTo>
                    <a:pt x="2324" y="156"/>
                  </a:lnTo>
                  <a:lnTo>
                    <a:pt x="2322" y="154"/>
                  </a:lnTo>
                  <a:lnTo>
                    <a:pt x="2321" y="151"/>
                  </a:lnTo>
                  <a:lnTo>
                    <a:pt x="2320" y="150"/>
                  </a:lnTo>
                  <a:lnTo>
                    <a:pt x="2319" y="149"/>
                  </a:lnTo>
                  <a:lnTo>
                    <a:pt x="2316" y="149"/>
                  </a:lnTo>
                  <a:lnTo>
                    <a:pt x="2315" y="150"/>
                  </a:lnTo>
                  <a:lnTo>
                    <a:pt x="2315" y="150"/>
                  </a:lnTo>
                  <a:lnTo>
                    <a:pt x="2315" y="154"/>
                  </a:lnTo>
                  <a:lnTo>
                    <a:pt x="2316" y="156"/>
                  </a:lnTo>
                  <a:lnTo>
                    <a:pt x="2317" y="159"/>
                  </a:lnTo>
                  <a:lnTo>
                    <a:pt x="2317" y="163"/>
                  </a:lnTo>
                  <a:lnTo>
                    <a:pt x="2317" y="164"/>
                  </a:lnTo>
                  <a:lnTo>
                    <a:pt x="2316" y="165"/>
                  </a:lnTo>
                  <a:lnTo>
                    <a:pt x="2315" y="165"/>
                  </a:lnTo>
                  <a:lnTo>
                    <a:pt x="2312" y="165"/>
                  </a:lnTo>
                  <a:lnTo>
                    <a:pt x="2311" y="166"/>
                  </a:lnTo>
                  <a:lnTo>
                    <a:pt x="2309" y="166"/>
                  </a:lnTo>
                  <a:lnTo>
                    <a:pt x="2307" y="165"/>
                  </a:lnTo>
                  <a:lnTo>
                    <a:pt x="2305" y="163"/>
                  </a:lnTo>
                  <a:lnTo>
                    <a:pt x="2304" y="160"/>
                  </a:lnTo>
                  <a:lnTo>
                    <a:pt x="2302" y="158"/>
                  </a:lnTo>
                  <a:lnTo>
                    <a:pt x="2301" y="154"/>
                  </a:lnTo>
                  <a:lnTo>
                    <a:pt x="2299" y="150"/>
                  </a:lnTo>
                  <a:lnTo>
                    <a:pt x="2291" y="139"/>
                  </a:lnTo>
                  <a:lnTo>
                    <a:pt x="2284" y="128"/>
                  </a:lnTo>
                  <a:lnTo>
                    <a:pt x="2283" y="125"/>
                  </a:lnTo>
                  <a:lnTo>
                    <a:pt x="2283" y="122"/>
                  </a:lnTo>
                  <a:lnTo>
                    <a:pt x="2283" y="119"/>
                  </a:lnTo>
                  <a:lnTo>
                    <a:pt x="2284" y="117"/>
                  </a:lnTo>
                  <a:lnTo>
                    <a:pt x="2283" y="113"/>
                  </a:lnTo>
                  <a:lnTo>
                    <a:pt x="2281" y="109"/>
                  </a:lnTo>
                  <a:lnTo>
                    <a:pt x="2274" y="102"/>
                  </a:lnTo>
                  <a:lnTo>
                    <a:pt x="2271" y="99"/>
                  </a:lnTo>
                  <a:lnTo>
                    <a:pt x="2270" y="97"/>
                  </a:lnTo>
                  <a:lnTo>
                    <a:pt x="2269" y="94"/>
                  </a:lnTo>
                  <a:lnTo>
                    <a:pt x="2269" y="92"/>
                  </a:lnTo>
                  <a:lnTo>
                    <a:pt x="2268" y="89"/>
                  </a:lnTo>
                  <a:lnTo>
                    <a:pt x="2265" y="83"/>
                  </a:lnTo>
                  <a:lnTo>
                    <a:pt x="2261" y="76"/>
                  </a:lnTo>
                  <a:lnTo>
                    <a:pt x="2260" y="69"/>
                  </a:lnTo>
                  <a:lnTo>
                    <a:pt x="2260" y="67"/>
                  </a:lnTo>
                  <a:lnTo>
                    <a:pt x="2263" y="64"/>
                  </a:lnTo>
                  <a:lnTo>
                    <a:pt x="2265" y="64"/>
                  </a:lnTo>
                  <a:lnTo>
                    <a:pt x="2266" y="63"/>
                  </a:lnTo>
                  <a:close/>
                  <a:moveTo>
                    <a:pt x="2317" y="54"/>
                  </a:moveTo>
                  <a:lnTo>
                    <a:pt x="2319" y="54"/>
                  </a:lnTo>
                  <a:lnTo>
                    <a:pt x="2320" y="56"/>
                  </a:lnTo>
                  <a:lnTo>
                    <a:pt x="2321" y="57"/>
                  </a:lnTo>
                  <a:lnTo>
                    <a:pt x="2322" y="59"/>
                  </a:lnTo>
                  <a:lnTo>
                    <a:pt x="2324" y="61"/>
                  </a:lnTo>
                  <a:lnTo>
                    <a:pt x="2325" y="63"/>
                  </a:lnTo>
                  <a:lnTo>
                    <a:pt x="2326" y="66"/>
                  </a:lnTo>
                  <a:lnTo>
                    <a:pt x="2327" y="68"/>
                  </a:lnTo>
                  <a:lnTo>
                    <a:pt x="2329" y="69"/>
                  </a:lnTo>
                  <a:lnTo>
                    <a:pt x="2331" y="72"/>
                  </a:lnTo>
                  <a:lnTo>
                    <a:pt x="2334" y="74"/>
                  </a:lnTo>
                  <a:lnTo>
                    <a:pt x="2335" y="76"/>
                  </a:lnTo>
                  <a:lnTo>
                    <a:pt x="2336" y="76"/>
                  </a:lnTo>
                  <a:lnTo>
                    <a:pt x="2336" y="74"/>
                  </a:lnTo>
                  <a:lnTo>
                    <a:pt x="2337" y="73"/>
                  </a:lnTo>
                  <a:lnTo>
                    <a:pt x="2337" y="72"/>
                  </a:lnTo>
                  <a:lnTo>
                    <a:pt x="2337" y="72"/>
                  </a:lnTo>
                  <a:lnTo>
                    <a:pt x="2337" y="71"/>
                  </a:lnTo>
                  <a:lnTo>
                    <a:pt x="2339" y="71"/>
                  </a:lnTo>
                  <a:lnTo>
                    <a:pt x="2340" y="72"/>
                  </a:lnTo>
                  <a:lnTo>
                    <a:pt x="2342" y="74"/>
                  </a:lnTo>
                  <a:lnTo>
                    <a:pt x="2344" y="74"/>
                  </a:lnTo>
                  <a:lnTo>
                    <a:pt x="2344" y="74"/>
                  </a:lnTo>
                  <a:lnTo>
                    <a:pt x="2344" y="74"/>
                  </a:lnTo>
                  <a:lnTo>
                    <a:pt x="2344" y="73"/>
                  </a:lnTo>
                  <a:lnTo>
                    <a:pt x="2342" y="72"/>
                  </a:lnTo>
                  <a:lnTo>
                    <a:pt x="2342" y="72"/>
                  </a:lnTo>
                  <a:lnTo>
                    <a:pt x="2342" y="71"/>
                  </a:lnTo>
                  <a:lnTo>
                    <a:pt x="2342" y="68"/>
                  </a:lnTo>
                  <a:lnTo>
                    <a:pt x="2344" y="67"/>
                  </a:lnTo>
                  <a:lnTo>
                    <a:pt x="2344" y="66"/>
                  </a:lnTo>
                  <a:lnTo>
                    <a:pt x="2345" y="66"/>
                  </a:lnTo>
                  <a:lnTo>
                    <a:pt x="2346" y="67"/>
                  </a:lnTo>
                  <a:lnTo>
                    <a:pt x="2349" y="67"/>
                  </a:lnTo>
                  <a:lnTo>
                    <a:pt x="2351" y="69"/>
                  </a:lnTo>
                  <a:lnTo>
                    <a:pt x="2354" y="72"/>
                  </a:lnTo>
                  <a:lnTo>
                    <a:pt x="2355" y="76"/>
                  </a:lnTo>
                  <a:lnTo>
                    <a:pt x="2356" y="78"/>
                  </a:lnTo>
                  <a:lnTo>
                    <a:pt x="2356" y="81"/>
                  </a:lnTo>
                  <a:lnTo>
                    <a:pt x="2356" y="82"/>
                  </a:lnTo>
                  <a:lnTo>
                    <a:pt x="2356" y="84"/>
                  </a:lnTo>
                  <a:lnTo>
                    <a:pt x="2356" y="85"/>
                  </a:lnTo>
                  <a:lnTo>
                    <a:pt x="2357" y="88"/>
                  </a:lnTo>
                  <a:lnTo>
                    <a:pt x="2357" y="89"/>
                  </a:lnTo>
                  <a:lnTo>
                    <a:pt x="2360" y="89"/>
                  </a:lnTo>
                  <a:lnTo>
                    <a:pt x="2360" y="89"/>
                  </a:lnTo>
                  <a:lnTo>
                    <a:pt x="2361" y="88"/>
                  </a:lnTo>
                  <a:lnTo>
                    <a:pt x="2360" y="87"/>
                  </a:lnTo>
                  <a:lnTo>
                    <a:pt x="2360" y="85"/>
                  </a:lnTo>
                  <a:lnTo>
                    <a:pt x="2360" y="83"/>
                  </a:lnTo>
                  <a:lnTo>
                    <a:pt x="2360" y="82"/>
                  </a:lnTo>
                  <a:lnTo>
                    <a:pt x="2360" y="81"/>
                  </a:lnTo>
                  <a:lnTo>
                    <a:pt x="2361" y="79"/>
                  </a:lnTo>
                  <a:lnTo>
                    <a:pt x="2362" y="79"/>
                  </a:lnTo>
                  <a:lnTo>
                    <a:pt x="2365" y="79"/>
                  </a:lnTo>
                  <a:lnTo>
                    <a:pt x="2373" y="87"/>
                  </a:lnTo>
                  <a:lnTo>
                    <a:pt x="2375" y="90"/>
                  </a:lnTo>
                  <a:lnTo>
                    <a:pt x="2377" y="92"/>
                  </a:lnTo>
                  <a:lnTo>
                    <a:pt x="2380" y="93"/>
                  </a:lnTo>
                  <a:lnTo>
                    <a:pt x="2381" y="95"/>
                  </a:lnTo>
                  <a:lnTo>
                    <a:pt x="2385" y="97"/>
                  </a:lnTo>
                  <a:lnTo>
                    <a:pt x="2387" y="98"/>
                  </a:lnTo>
                  <a:lnTo>
                    <a:pt x="2391" y="99"/>
                  </a:lnTo>
                  <a:lnTo>
                    <a:pt x="2393" y="100"/>
                  </a:lnTo>
                  <a:lnTo>
                    <a:pt x="2395" y="103"/>
                  </a:lnTo>
                  <a:lnTo>
                    <a:pt x="2398" y="104"/>
                  </a:lnTo>
                  <a:lnTo>
                    <a:pt x="2400" y="107"/>
                  </a:lnTo>
                  <a:lnTo>
                    <a:pt x="2400" y="109"/>
                  </a:lnTo>
                  <a:lnTo>
                    <a:pt x="2400" y="110"/>
                  </a:lnTo>
                  <a:lnTo>
                    <a:pt x="2398" y="110"/>
                  </a:lnTo>
                  <a:lnTo>
                    <a:pt x="2398" y="112"/>
                  </a:lnTo>
                  <a:lnTo>
                    <a:pt x="2398" y="113"/>
                  </a:lnTo>
                  <a:lnTo>
                    <a:pt x="2398" y="114"/>
                  </a:lnTo>
                  <a:lnTo>
                    <a:pt x="2400" y="115"/>
                  </a:lnTo>
                  <a:lnTo>
                    <a:pt x="2401" y="119"/>
                  </a:lnTo>
                  <a:lnTo>
                    <a:pt x="2402" y="120"/>
                  </a:lnTo>
                  <a:lnTo>
                    <a:pt x="2402" y="123"/>
                  </a:lnTo>
                  <a:lnTo>
                    <a:pt x="2402" y="123"/>
                  </a:lnTo>
                  <a:lnTo>
                    <a:pt x="2401" y="124"/>
                  </a:lnTo>
                  <a:lnTo>
                    <a:pt x="2401" y="125"/>
                  </a:lnTo>
                  <a:lnTo>
                    <a:pt x="2401" y="127"/>
                  </a:lnTo>
                  <a:lnTo>
                    <a:pt x="2398" y="129"/>
                  </a:lnTo>
                  <a:lnTo>
                    <a:pt x="2398" y="132"/>
                  </a:lnTo>
                  <a:lnTo>
                    <a:pt x="2398" y="134"/>
                  </a:lnTo>
                  <a:lnTo>
                    <a:pt x="2397" y="138"/>
                  </a:lnTo>
                  <a:lnTo>
                    <a:pt x="2397" y="140"/>
                  </a:lnTo>
                  <a:lnTo>
                    <a:pt x="2396" y="143"/>
                  </a:lnTo>
                  <a:lnTo>
                    <a:pt x="2396" y="145"/>
                  </a:lnTo>
                  <a:lnTo>
                    <a:pt x="2395" y="146"/>
                  </a:lnTo>
                  <a:lnTo>
                    <a:pt x="2393" y="148"/>
                  </a:lnTo>
                  <a:lnTo>
                    <a:pt x="2392" y="148"/>
                  </a:lnTo>
                  <a:lnTo>
                    <a:pt x="2390" y="148"/>
                  </a:lnTo>
                  <a:lnTo>
                    <a:pt x="2387" y="146"/>
                  </a:lnTo>
                  <a:lnTo>
                    <a:pt x="2385" y="145"/>
                  </a:lnTo>
                  <a:lnTo>
                    <a:pt x="2382" y="143"/>
                  </a:lnTo>
                  <a:lnTo>
                    <a:pt x="2381" y="141"/>
                  </a:lnTo>
                  <a:lnTo>
                    <a:pt x="2378" y="139"/>
                  </a:lnTo>
                  <a:lnTo>
                    <a:pt x="2375" y="136"/>
                  </a:lnTo>
                  <a:lnTo>
                    <a:pt x="2371" y="134"/>
                  </a:lnTo>
                  <a:lnTo>
                    <a:pt x="2367" y="132"/>
                  </a:lnTo>
                  <a:lnTo>
                    <a:pt x="2360" y="130"/>
                  </a:lnTo>
                  <a:lnTo>
                    <a:pt x="2351" y="128"/>
                  </a:lnTo>
                  <a:lnTo>
                    <a:pt x="2342" y="122"/>
                  </a:lnTo>
                  <a:lnTo>
                    <a:pt x="2342" y="119"/>
                  </a:lnTo>
                  <a:lnTo>
                    <a:pt x="2341" y="118"/>
                  </a:lnTo>
                  <a:lnTo>
                    <a:pt x="2340" y="115"/>
                  </a:lnTo>
                  <a:lnTo>
                    <a:pt x="2340" y="114"/>
                  </a:lnTo>
                  <a:lnTo>
                    <a:pt x="2339" y="112"/>
                  </a:lnTo>
                  <a:lnTo>
                    <a:pt x="2340" y="110"/>
                  </a:lnTo>
                  <a:lnTo>
                    <a:pt x="2346" y="113"/>
                  </a:lnTo>
                  <a:lnTo>
                    <a:pt x="2346" y="113"/>
                  </a:lnTo>
                  <a:lnTo>
                    <a:pt x="2346" y="112"/>
                  </a:lnTo>
                  <a:lnTo>
                    <a:pt x="2345" y="110"/>
                  </a:lnTo>
                  <a:lnTo>
                    <a:pt x="2345" y="109"/>
                  </a:lnTo>
                  <a:lnTo>
                    <a:pt x="2345" y="108"/>
                  </a:lnTo>
                  <a:lnTo>
                    <a:pt x="2346" y="108"/>
                  </a:lnTo>
                  <a:lnTo>
                    <a:pt x="2347" y="108"/>
                  </a:lnTo>
                  <a:lnTo>
                    <a:pt x="2349" y="109"/>
                  </a:lnTo>
                  <a:lnTo>
                    <a:pt x="2349" y="109"/>
                  </a:lnTo>
                  <a:lnTo>
                    <a:pt x="2350" y="108"/>
                  </a:lnTo>
                  <a:lnTo>
                    <a:pt x="2349" y="108"/>
                  </a:lnTo>
                  <a:lnTo>
                    <a:pt x="2349" y="105"/>
                  </a:lnTo>
                  <a:lnTo>
                    <a:pt x="2347" y="103"/>
                  </a:lnTo>
                  <a:lnTo>
                    <a:pt x="2346" y="100"/>
                  </a:lnTo>
                  <a:lnTo>
                    <a:pt x="2345" y="99"/>
                  </a:lnTo>
                  <a:lnTo>
                    <a:pt x="2342" y="98"/>
                  </a:lnTo>
                  <a:lnTo>
                    <a:pt x="2341" y="98"/>
                  </a:lnTo>
                  <a:lnTo>
                    <a:pt x="2339" y="98"/>
                  </a:lnTo>
                  <a:lnTo>
                    <a:pt x="2337" y="98"/>
                  </a:lnTo>
                  <a:lnTo>
                    <a:pt x="2336" y="99"/>
                  </a:lnTo>
                  <a:lnTo>
                    <a:pt x="2335" y="100"/>
                  </a:lnTo>
                  <a:lnTo>
                    <a:pt x="2334" y="100"/>
                  </a:lnTo>
                  <a:lnTo>
                    <a:pt x="2332" y="102"/>
                  </a:lnTo>
                  <a:lnTo>
                    <a:pt x="2331" y="102"/>
                  </a:lnTo>
                  <a:lnTo>
                    <a:pt x="2329" y="100"/>
                  </a:lnTo>
                  <a:lnTo>
                    <a:pt x="2327" y="100"/>
                  </a:lnTo>
                  <a:lnTo>
                    <a:pt x="2326" y="100"/>
                  </a:lnTo>
                  <a:lnTo>
                    <a:pt x="2326" y="99"/>
                  </a:lnTo>
                  <a:lnTo>
                    <a:pt x="2325" y="98"/>
                  </a:lnTo>
                  <a:lnTo>
                    <a:pt x="2324" y="95"/>
                  </a:lnTo>
                  <a:lnTo>
                    <a:pt x="2322" y="94"/>
                  </a:lnTo>
                  <a:lnTo>
                    <a:pt x="2321" y="92"/>
                  </a:lnTo>
                  <a:lnTo>
                    <a:pt x="2320" y="89"/>
                  </a:lnTo>
                  <a:lnTo>
                    <a:pt x="2317" y="87"/>
                  </a:lnTo>
                  <a:lnTo>
                    <a:pt x="2317" y="87"/>
                  </a:lnTo>
                  <a:lnTo>
                    <a:pt x="2319" y="85"/>
                  </a:lnTo>
                  <a:lnTo>
                    <a:pt x="2319" y="85"/>
                  </a:lnTo>
                  <a:lnTo>
                    <a:pt x="2320" y="84"/>
                  </a:lnTo>
                  <a:lnTo>
                    <a:pt x="2321" y="84"/>
                  </a:lnTo>
                  <a:lnTo>
                    <a:pt x="2320" y="83"/>
                  </a:lnTo>
                  <a:lnTo>
                    <a:pt x="2319" y="81"/>
                  </a:lnTo>
                  <a:lnTo>
                    <a:pt x="2316" y="78"/>
                  </a:lnTo>
                  <a:lnTo>
                    <a:pt x="2314" y="76"/>
                  </a:lnTo>
                  <a:lnTo>
                    <a:pt x="2312" y="74"/>
                  </a:lnTo>
                  <a:lnTo>
                    <a:pt x="2311" y="74"/>
                  </a:lnTo>
                  <a:lnTo>
                    <a:pt x="2309" y="73"/>
                  </a:lnTo>
                  <a:lnTo>
                    <a:pt x="2307" y="72"/>
                  </a:lnTo>
                  <a:lnTo>
                    <a:pt x="2306" y="69"/>
                  </a:lnTo>
                  <a:lnTo>
                    <a:pt x="2306" y="68"/>
                  </a:lnTo>
                  <a:lnTo>
                    <a:pt x="2307" y="67"/>
                  </a:lnTo>
                  <a:lnTo>
                    <a:pt x="2307" y="66"/>
                  </a:lnTo>
                  <a:lnTo>
                    <a:pt x="2309" y="66"/>
                  </a:lnTo>
                  <a:lnTo>
                    <a:pt x="2310" y="66"/>
                  </a:lnTo>
                  <a:lnTo>
                    <a:pt x="2311" y="67"/>
                  </a:lnTo>
                  <a:lnTo>
                    <a:pt x="2314" y="68"/>
                  </a:lnTo>
                  <a:lnTo>
                    <a:pt x="2315" y="69"/>
                  </a:lnTo>
                  <a:lnTo>
                    <a:pt x="2317" y="71"/>
                  </a:lnTo>
                  <a:lnTo>
                    <a:pt x="2317" y="71"/>
                  </a:lnTo>
                  <a:lnTo>
                    <a:pt x="2319" y="71"/>
                  </a:lnTo>
                  <a:lnTo>
                    <a:pt x="2319" y="69"/>
                  </a:lnTo>
                  <a:lnTo>
                    <a:pt x="2319" y="68"/>
                  </a:lnTo>
                  <a:lnTo>
                    <a:pt x="2319" y="67"/>
                  </a:lnTo>
                  <a:lnTo>
                    <a:pt x="2317" y="64"/>
                  </a:lnTo>
                  <a:lnTo>
                    <a:pt x="2317" y="63"/>
                  </a:lnTo>
                  <a:lnTo>
                    <a:pt x="2316" y="62"/>
                  </a:lnTo>
                  <a:lnTo>
                    <a:pt x="2316" y="62"/>
                  </a:lnTo>
                  <a:lnTo>
                    <a:pt x="2317" y="61"/>
                  </a:lnTo>
                  <a:lnTo>
                    <a:pt x="2317" y="59"/>
                  </a:lnTo>
                  <a:lnTo>
                    <a:pt x="2317" y="58"/>
                  </a:lnTo>
                  <a:lnTo>
                    <a:pt x="2317" y="56"/>
                  </a:lnTo>
                  <a:lnTo>
                    <a:pt x="2317" y="54"/>
                  </a:lnTo>
                  <a:lnTo>
                    <a:pt x="2317" y="54"/>
                  </a:lnTo>
                  <a:close/>
                  <a:moveTo>
                    <a:pt x="2305" y="41"/>
                  </a:moveTo>
                  <a:lnTo>
                    <a:pt x="2306" y="41"/>
                  </a:lnTo>
                  <a:lnTo>
                    <a:pt x="2307" y="42"/>
                  </a:lnTo>
                  <a:lnTo>
                    <a:pt x="2309" y="43"/>
                  </a:lnTo>
                  <a:lnTo>
                    <a:pt x="2311" y="44"/>
                  </a:lnTo>
                  <a:lnTo>
                    <a:pt x="2315" y="48"/>
                  </a:lnTo>
                  <a:lnTo>
                    <a:pt x="2315" y="49"/>
                  </a:lnTo>
                  <a:lnTo>
                    <a:pt x="2314" y="49"/>
                  </a:lnTo>
                  <a:lnTo>
                    <a:pt x="2312" y="48"/>
                  </a:lnTo>
                  <a:lnTo>
                    <a:pt x="2310" y="47"/>
                  </a:lnTo>
                  <a:lnTo>
                    <a:pt x="2307" y="46"/>
                  </a:lnTo>
                  <a:lnTo>
                    <a:pt x="2306" y="46"/>
                  </a:lnTo>
                  <a:lnTo>
                    <a:pt x="2305" y="44"/>
                  </a:lnTo>
                  <a:lnTo>
                    <a:pt x="2304" y="43"/>
                  </a:lnTo>
                  <a:lnTo>
                    <a:pt x="2304" y="42"/>
                  </a:lnTo>
                  <a:lnTo>
                    <a:pt x="2304" y="42"/>
                  </a:lnTo>
                  <a:lnTo>
                    <a:pt x="2305" y="41"/>
                  </a:lnTo>
                  <a:close/>
                  <a:moveTo>
                    <a:pt x="359" y="0"/>
                  </a:moveTo>
                  <a:lnTo>
                    <a:pt x="363" y="1"/>
                  </a:lnTo>
                  <a:lnTo>
                    <a:pt x="364" y="6"/>
                  </a:lnTo>
                  <a:lnTo>
                    <a:pt x="363" y="12"/>
                  </a:lnTo>
                  <a:lnTo>
                    <a:pt x="362" y="18"/>
                  </a:lnTo>
                  <a:lnTo>
                    <a:pt x="360" y="25"/>
                  </a:lnTo>
                  <a:lnTo>
                    <a:pt x="360" y="28"/>
                  </a:lnTo>
                  <a:lnTo>
                    <a:pt x="360" y="31"/>
                  </a:lnTo>
                  <a:lnTo>
                    <a:pt x="360" y="33"/>
                  </a:lnTo>
                  <a:lnTo>
                    <a:pt x="360" y="36"/>
                  </a:lnTo>
                  <a:lnTo>
                    <a:pt x="360" y="38"/>
                  </a:lnTo>
                  <a:lnTo>
                    <a:pt x="359" y="41"/>
                  </a:lnTo>
                  <a:lnTo>
                    <a:pt x="359" y="43"/>
                  </a:lnTo>
                  <a:lnTo>
                    <a:pt x="360" y="44"/>
                  </a:lnTo>
                  <a:lnTo>
                    <a:pt x="363" y="46"/>
                  </a:lnTo>
                  <a:lnTo>
                    <a:pt x="365" y="46"/>
                  </a:lnTo>
                  <a:lnTo>
                    <a:pt x="368" y="47"/>
                  </a:lnTo>
                  <a:lnTo>
                    <a:pt x="370" y="48"/>
                  </a:lnTo>
                  <a:lnTo>
                    <a:pt x="372" y="51"/>
                  </a:lnTo>
                  <a:lnTo>
                    <a:pt x="373" y="53"/>
                  </a:lnTo>
                  <a:lnTo>
                    <a:pt x="374" y="54"/>
                  </a:lnTo>
                  <a:lnTo>
                    <a:pt x="377" y="57"/>
                  </a:lnTo>
                  <a:lnTo>
                    <a:pt x="378" y="57"/>
                  </a:lnTo>
                  <a:lnTo>
                    <a:pt x="380" y="57"/>
                  </a:lnTo>
                  <a:lnTo>
                    <a:pt x="383" y="56"/>
                  </a:lnTo>
                  <a:lnTo>
                    <a:pt x="384" y="54"/>
                  </a:lnTo>
                  <a:lnTo>
                    <a:pt x="387" y="52"/>
                  </a:lnTo>
                  <a:lnTo>
                    <a:pt x="388" y="48"/>
                  </a:lnTo>
                  <a:lnTo>
                    <a:pt x="390" y="46"/>
                  </a:lnTo>
                  <a:lnTo>
                    <a:pt x="393" y="44"/>
                  </a:lnTo>
                  <a:lnTo>
                    <a:pt x="396" y="43"/>
                  </a:lnTo>
                  <a:lnTo>
                    <a:pt x="405" y="44"/>
                  </a:lnTo>
                  <a:lnTo>
                    <a:pt x="410" y="48"/>
                  </a:lnTo>
                  <a:lnTo>
                    <a:pt x="411" y="54"/>
                  </a:lnTo>
                  <a:lnTo>
                    <a:pt x="410" y="63"/>
                  </a:lnTo>
                  <a:lnTo>
                    <a:pt x="408" y="73"/>
                  </a:lnTo>
                  <a:lnTo>
                    <a:pt x="403" y="82"/>
                  </a:lnTo>
                  <a:lnTo>
                    <a:pt x="398" y="90"/>
                  </a:lnTo>
                  <a:lnTo>
                    <a:pt x="394" y="97"/>
                  </a:lnTo>
                  <a:lnTo>
                    <a:pt x="387" y="105"/>
                  </a:lnTo>
                  <a:lnTo>
                    <a:pt x="379" y="112"/>
                  </a:lnTo>
                  <a:lnTo>
                    <a:pt x="370" y="114"/>
                  </a:lnTo>
                  <a:lnTo>
                    <a:pt x="363" y="113"/>
                  </a:lnTo>
                  <a:lnTo>
                    <a:pt x="359" y="112"/>
                  </a:lnTo>
                  <a:lnTo>
                    <a:pt x="357" y="110"/>
                  </a:lnTo>
                  <a:lnTo>
                    <a:pt x="354" y="112"/>
                  </a:lnTo>
                  <a:lnTo>
                    <a:pt x="353" y="113"/>
                  </a:lnTo>
                  <a:lnTo>
                    <a:pt x="352" y="114"/>
                  </a:lnTo>
                  <a:lnTo>
                    <a:pt x="350" y="117"/>
                  </a:lnTo>
                  <a:lnTo>
                    <a:pt x="349" y="118"/>
                  </a:lnTo>
                  <a:lnTo>
                    <a:pt x="348" y="119"/>
                  </a:lnTo>
                  <a:lnTo>
                    <a:pt x="347" y="120"/>
                  </a:lnTo>
                  <a:lnTo>
                    <a:pt x="344" y="122"/>
                  </a:lnTo>
                  <a:lnTo>
                    <a:pt x="334" y="119"/>
                  </a:lnTo>
                  <a:lnTo>
                    <a:pt x="325" y="120"/>
                  </a:lnTo>
                  <a:lnTo>
                    <a:pt x="315" y="124"/>
                  </a:lnTo>
                  <a:lnTo>
                    <a:pt x="312" y="128"/>
                  </a:lnTo>
                  <a:lnTo>
                    <a:pt x="309" y="132"/>
                  </a:lnTo>
                  <a:lnTo>
                    <a:pt x="307" y="135"/>
                  </a:lnTo>
                  <a:lnTo>
                    <a:pt x="303" y="138"/>
                  </a:lnTo>
                  <a:lnTo>
                    <a:pt x="298" y="140"/>
                  </a:lnTo>
                  <a:lnTo>
                    <a:pt x="294" y="144"/>
                  </a:lnTo>
                  <a:lnTo>
                    <a:pt x="289" y="146"/>
                  </a:lnTo>
                  <a:lnTo>
                    <a:pt x="284" y="150"/>
                  </a:lnTo>
                  <a:lnTo>
                    <a:pt x="281" y="155"/>
                  </a:lnTo>
                  <a:lnTo>
                    <a:pt x="278" y="159"/>
                  </a:lnTo>
                  <a:lnTo>
                    <a:pt x="274" y="163"/>
                  </a:lnTo>
                  <a:lnTo>
                    <a:pt x="269" y="166"/>
                  </a:lnTo>
                  <a:lnTo>
                    <a:pt x="264" y="169"/>
                  </a:lnTo>
                  <a:lnTo>
                    <a:pt x="261" y="170"/>
                  </a:lnTo>
                  <a:lnTo>
                    <a:pt x="256" y="171"/>
                  </a:lnTo>
                  <a:lnTo>
                    <a:pt x="251" y="173"/>
                  </a:lnTo>
                  <a:lnTo>
                    <a:pt x="241" y="170"/>
                  </a:lnTo>
                  <a:lnTo>
                    <a:pt x="232" y="165"/>
                  </a:lnTo>
                  <a:lnTo>
                    <a:pt x="228" y="159"/>
                  </a:lnTo>
                  <a:lnTo>
                    <a:pt x="228" y="151"/>
                  </a:lnTo>
                  <a:lnTo>
                    <a:pt x="232" y="148"/>
                  </a:lnTo>
                  <a:lnTo>
                    <a:pt x="238" y="144"/>
                  </a:lnTo>
                  <a:lnTo>
                    <a:pt x="244" y="140"/>
                  </a:lnTo>
                  <a:lnTo>
                    <a:pt x="248" y="134"/>
                  </a:lnTo>
                  <a:lnTo>
                    <a:pt x="254" y="132"/>
                  </a:lnTo>
                  <a:lnTo>
                    <a:pt x="261" y="129"/>
                  </a:lnTo>
                  <a:lnTo>
                    <a:pt x="268" y="128"/>
                  </a:lnTo>
                  <a:lnTo>
                    <a:pt x="276" y="125"/>
                  </a:lnTo>
                  <a:lnTo>
                    <a:pt x="279" y="122"/>
                  </a:lnTo>
                  <a:lnTo>
                    <a:pt x="279" y="120"/>
                  </a:lnTo>
                  <a:lnTo>
                    <a:pt x="279" y="119"/>
                  </a:lnTo>
                  <a:lnTo>
                    <a:pt x="277" y="119"/>
                  </a:lnTo>
                  <a:lnTo>
                    <a:pt x="274" y="119"/>
                  </a:lnTo>
                  <a:lnTo>
                    <a:pt x="272" y="120"/>
                  </a:lnTo>
                  <a:lnTo>
                    <a:pt x="269" y="120"/>
                  </a:lnTo>
                  <a:lnTo>
                    <a:pt x="266" y="122"/>
                  </a:lnTo>
                  <a:lnTo>
                    <a:pt x="263" y="123"/>
                  </a:lnTo>
                  <a:lnTo>
                    <a:pt x="262" y="124"/>
                  </a:lnTo>
                  <a:lnTo>
                    <a:pt x="258" y="124"/>
                  </a:lnTo>
                  <a:lnTo>
                    <a:pt x="256" y="123"/>
                  </a:lnTo>
                  <a:lnTo>
                    <a:pt x="253" y="123"/>
                  </a:lnTo>
                  <a:lnTo>
                    <a:pt x="251" y="123"/>
                  </a:lnTo>
                  <a:lnTo>
                    <a:pt x="248" y="124"/>
                  </a:lnTo>
                  <a:lnTo>
                    <a:pt x="244" y="125"/>
                  </a:lnTo>
                  <a:lnTo>
                    <a:pt x="242" y="125"/>
                  </a:lnTo>
                  <a:lnTo>
                    <a:pt x="240" y="125"/>
                  </a:lnTo>
                  <a:lnTo>
                    <a:pt x="238" y="124"/>
                  </a:lnTo>
                  <a:lnTo>
                    <a:pt x="236" y="123"/>
                  </a:lnTo>
                  <a:lnTo>
                    <a:pt x="233" y="123"/>
                  </a:lnTo>
                  <a:lnTo>
                    <a:pt x="232" y="124"/>
                  </a:lnTo>
                  <a:lnTo>
                    <a:pt x="231" y="127"/>
                  </a:lnTo>
                  <a:lnTo>
                    <a:pt x="231" y="128"/>
                  </a:lnTo>
                  <a:lnTo>
                    <a:pt x="231" y="129"/>
                  </a:lnTo>
                  <a:lnTo>
                    <a:pt x="222" y="136"/>
                  </a:lnTo>
                  <a:lnTo>
                    <a:pt x="215" y="141"/>
                  </a:lnTo>
                  <a:lnTo>
                    <a:pt x="207" y="143"/>
                  </a:lnTo>
                  <a:lnTo>
                    <a:pt x="205" y="141"/>
                  </a:lnTo>
                  <a:lnTo>
                    <a:pt x="203" y="139"/>
                  </a:lnTo>
                  <a:lnTo>
                    <a:pt x="203" y="138"/>
                  </a:lnTo>
                  <a:lnTo>
                    <a:pt x="203" y="135"/>
                  </a:lnTo>
                  <a:lnTo>
                    <a:pt x="202" y="133"/>
                  </a:lnTo>
                  <a:lnTo>
                    <a:pt x="202" y="132"/>
                  </a:lnTo>
                  <a:lnTo>
                    <a:pt x="201" y="132"/>
                  </a:lnTo>
                  <a:lnTo>
                    <a:pt x="200" y="130"/>
                  </a:lnTo>
                  <a:lnTo>
                    <a:pt x="198" y="130"/>
                  </a:lnTo>
                  <a:lnTo>
                    <a:pt x="196" y="132"/>
                  </a:lnTo>
                  <a:lnTo>
                    <a:pt x="193" y="132"/>
                  </a:lnTo>
                  <a:lnTo>
                    <a:pt x="191" y="132"/>
                  </a:lnTo>
                  <a:lnTo>
                    <a:pt x="188" y="132"/>
                  </a:lnTo>
                  <a:lnTo>
                    <a:pt x="186" y="132"/>
                  </a:lnTo>
                  <a:lnTo>
                    <a:pt x="183" y="130"/>
                  </a:lnTo>
                  <a:lnTo>
                    <a:pt x="182" y="129"/>
                  </a:lnTo>
                  <a:lnTo>
                    <a:pt x="181" y="127"/>
                  </a:lnTo>
                  <a:lnTo>
                    <a:pt x="180" y="125"/>
                  </a:lnTo>
                  <a:lnTo>
                    <a:pt x="181" y="122"/>
                  </a:lnTo>
                  <a:lnTo>
                    <a:pt x="182" y="119"/>
                  </a:lnTo>
                  <a:lnTo>
                    <a:pt x="186" y="115"/>
                  </a:lnTo>
                  <a:lnTo>
                    <a:pt x="196" y="110"/>
                  </a:lnTo>
                  <a:lnTo>
                    <a:pt x="206" y="108"/>
                  </a:lnTo>
                  <a:lnTo>
                    <a:pt x="217" y="105"/>
                  </a:lnTo>
                  <a:lnTo>
                    <a:pt x="221" y="103"/>
                  </a:lnTo>
                  <a:lnTo>
                    <a:pt x="222" y="102"/>
                  </a:lnTo>
                  <a:lnTo>
                    <a:pt x="222" y="102"/>
                  </a:lnTo>
                  <a:lnTo>
                    <a:pt x="221" y="100"/>
                  </a:lnTo>
                  <a:lnTo>
                    <a:pt x="220" y="100"/>
                  </a:lnTo>
                  <a:lnTo>
                    <a:pt x="217" y="100"/>
                  </a:lnTo>
                  <a:lnTo>
                    <a:pt x="213" y="100"/>
                  </a:lnTo>
                  <a:lnTo>
                    <a:pt x="211" y="100"/>
                  </a:lnTo>
                  <a:lnTo>
                    <a:pt x="208" y="100"/>
                  </a:lnTo>
                  <a:lnTo>
                    <a:pt x="206" y="100"/>
                  </a:lnTo>
                  <a:lnTo>
                    <a:pt x="205" y="100"/>
                  </a:lnTo>
                  <a:lnTo>
                    <a:pt x="205" y="99"/>
                  </a:lnTo>
                  <a:lnTo>
                    <a:pt x="205" y="98"/>
                  </a:lnTo>
                  <a:lnTo>
                    <a:pt x="206" y="97"/>
                  </a:lnTo>
                  <a:lnTo>
                    <a:pt x="208" y="94"/>
                  </a:lnTo>
                  <a:lnTo>
                    <a:pt x="211" y="93"/>
                  </a:lnTo>
                  <a:lnTo>
                    <a:pt x="215" y="92"/>
                  </a:lnTo>
                  <a:lnTo>
                    <a:pt x="217" y="92"/>
                  </a:lnTo>
                  <a:lnTo>
                    <a:pt x="220" y="90"/>
                  </a:lnTo>
                  <a:lnTo>
                    <a:pt x="220" y="89"/>
                  </a:lnTo>
                  <a:lnTo>
                    <a:pt x="220" y="88"/>
                  </a:lnTo>
                  <a:lnTo>
                    <a:pt x="218" y="87"/>
                  </a:lnTo>
                  <a:lnTo>
                    <a:pt x="216" y="87"/>
                  </a:lnTo>
                  <a:lnTo>
                    <a:pt x="213" y="87"/>
                  </a:lnTo>
                  <a:lnTo>
                    <a:pt x="211" y="87"/>
                  </a:lnTo>
                  <a:lnTo>
                    <a:pt x="210" y="85"/>
                  </a:lnTo>
                  <a:lnTo>
                    <a:pt x="207" y="85"/>
                  </a:lnTo>
                  <a:lnTo>
                    <a:pt x="207" y="84"/>
                  </a:lnTo>
                  <a:lnTo>
                    <a:pt x="210" y="76"/>
                  </a:lnTo>
                  <a:lnTo>
                    <a:pt x="218" y="68"/>
                  </a:lnTo>
                  <a:lnTo>
                    <a:pt x="228" y="62"/>
                  </a:lnTo>
                  <a:lnTo>
                    <a:pt x="231" y="61"/>
                  </a:lnTo>
                  <a:lnTo>
                    <a:pt x="232" y="57"/>
                  </a:lnTo>
                  <a:lnTo>
                    <a:pt x="235" y="54"/>
                  </a:lnTo>
                  <a:lnTo>
                    <a:pt x="236" y="51"/>
                  </a:lnTo>
                  <a:lnTo>
                    <a:pt x="237" y="48"/>
                  </a:lnTo>
                  <a:lnTo>
                    <a:pt x="238" y="46"/>
                  </a:lnTo>
                  <a:lnTo>
                    <a:pt x="241" y="44"/>
                  </a:lnTo>
                  <a:lnTo>
                    <a:pt x="243" y="43"/>
                  </a:lnTo>
                  <a:lnTo>
                    <a:pt x="248" y="43"/>
                  </a:lnTo>
                  <a:lnTo>
                    <a:pt x="252" y="43"/>
                  </a:lnTo>
                  <a:lnTo>
                    <a:pt x="254" y="43"/>
                  </a:lnTo>
                  <a:lnTo>
                    <a:pt x="257" y="44"/>
                  </a:lnTo>
                  <a:lnTo>
                    <a:pt x="258" y="46"/>
                  </a:lnTo>
                  <a:lnTo>
                    <a:pt x="258" y="48"/>
                  </a:lnTo>
                  <a:lnTo>
                    <a:pt x="258" y="52"/>
                  </a:lnTo>
                  <a:lnTo>
                    <a:pt x="259" y="54"/>
                  </a:lnTo>
                  <a:lnTo>
                    <a:pt x="261" y="56"/>
                  </a:lnTo>
                  <a:lnTo>
                    <a:pt x="263" y="57"/>
                  </a:lnTo>
                  <a:lnTo>
                    <a:pt x="266" y="57"/>
                  </a:lnTo>
                  <a:lnTo>
                    <a:pt x="269" y="56"/>
                  </a:lnTo>
                  <a:lnTo>
                    <a:pt x="272" y="56"/>
                  </a:lnTo>
                  <a:lnTo>
                    <a:pt x="274" y="53"/>
                  </a:lnTo>
                  <a:lnTo>
                    <a:pt x="277" y="52"/>
                  </a:lnTo>
                  <a:lnTo>
                    <a:pt x="282" y="49"/>
                  </a:lnTo>
                  <a:lnTo>
                    <a:pt x="286" y="48"/>
                  </a:lnTo>
                  <a:lnTo>
                    <a:pt x="289" y="49"/>
                  </a:lnTo>
                  <a:lnTo>
                    <a:pt x="293" y="52"/>
                  </a:lnTo>
                  <a:lnTo>
                    <a:pt x="296" y="54"/>
                  </a:lnTo>
                  <a:lnTo>
                    <a:pt x="296" y="56"/>
                  </a:lnTo>
                  <a:lnTo>
                    <a:pt x="296" y="58"/>
                  </a:lnTo>
                  <a:lnTo>
                    <a:pt x="296" y="62"/>
                  </a:lnTo>
                  <a:lnTo>
                    <a:pt x="296" y="64"/>
                  </a:lnTo>
                  <a:lnTo>
                    <a:pt x="296" y="68"/>
                  </a:lnTo>
                  <a:lnTo>
                    <a:pt x="296" y="68"/>
                  </a:lnTo>
                  <a:lnTo>
                    <a:pt x="297" y="69"/>
                  </a:lnTo>
                  <a:lnTo>
                    <a:pt x="298" y="69"/>
                  </a:lnTo>
                  <a:lnTo>
                    <a:pt x="299" y="69"/>
                  </a:lnTo>
                  <a:lnTo>
                    <a:pt x="302" y="71"/>
                  </a:lnTo>
                  <a:lnTo>
                    <a:pt x="303" y="72"/>
                  </a:lnTo>
                  <a:lnTo>
                    <a:pt x="303" y="73"/>
                  </a:lnTo>
                  <a:lnTo>
                    <a:pt x="303" y="74"/>
                  </a:lnTo>
                  <a:lnTo>
                    <a:pt x="303" y="77"/>
                  </a:lnTo>
                  <a:lnTo>
                    <a:pt x="303" y="78"/>
                  </a:lnTo>
                  <a:lnTo>
                    <a:pt x="302" y="79"/>
                  </a:lnTo>
                  <a:lnTo>
                    <a:pt x="303" y="81"/>
                  </a:lnTo>
                  <a:lnTo>
                    <a:pt x="306" y="82"/>
                  </a:lnTo>
                  <a:lnTo>
                    <a:pt x="308" y="83"/>
                  </a:lnTo>
                  <a:lnTo>
                    <a:pt x="311" y="83"/>
                  </a:lnTo>
                  <a:lnTo>
                    <a:pt x="314" y="84"/>
                  </a:lnTo>
                  <a:lnTo>
                    <a:pt x="315" y="84"/>
                  </a:lnTo>
                  <a:lnTo>
                    <a:pt x="322" y="84"/>
                  </a:lnTo>
                  <a:lnTo>
                    <a:pt x="328" y="85"/>
                  </a:lnTo>
                  <a:lnTo>
                    <a:pt x="334" y="85"/>
                  </a:lnTo>
                  <a:lnTo>
                    <a:pt x="340" y="84"/>
                  </a:lnTo>
                  <a:lnTo>
                    <a:pt x="344" y="78"/>
                  </a:lnTo>
                  <a:lnTo>
                    <a:pt x="345" y="76"/>
                  </a:lnTo>
                  <a:lnTo>
                    <a:pt x="344" y="73"/>
                  </a:lnTo>
                  <a:lnTo>
                    <a:pt x="343" y="71"/>
                  </a:lnTo>
                  <a:lnTo>
                    <a:pt x="342" y="68"/>
                  </a:lnTo>
                  <a:lnTo>
                    <a:pt x="339" y="66"/>
                  </a:lnTo>
                  <a:lnTo>
                    <a:pt x="338" y="63"/>
                  </a:lnTo>
                  <a:lnTo>
                    <a:pt x="337" y="59"/>
                  </a:lnTo>
                  <a:lnTo>
                    <a:pt x="337" y="57"/>
                  </a:lnTo>
                  <a:lnTo>
                    <a:pt x="337" y="53"/>
                  </a:lnTo>
                  <a:lnTo>
                    <a:pt x="338" y="51"/>
                  </a:lnTo>
                  <a:lnTo>
                    <a:pt x="338" y="48"/>
                  </a:lnTo>
                  <a:lnTo>
                    <a:pt x="337" y="46"/>
                  </a:lnTo>
                  <a:lnTo>
                    <a:pt x="334" y="44"/>
                  </a:lnTo>
                  <a:lnTo>
                    <a:pt x="332" y="44"/>
                  </a:lnTo>
                  <a:lnTo>
                    <a:pt x="328" y="43"/>
                  </a:lnTo>
                  <a:lnTo>
                    <a:pt x="327" y="43"/>
                  </a:lnTo>
                  <a:lnTo>
                    <a:pt x="323" y="42"/>
                  </a:lnTo>
                  <a:lnTo>
                    <a:pt x="320" y="41"/>
                  </a:lnTo>
                  <a:lnTo>
                    <a:pt x="320" y="38"/>
                  </a:lnTo>
                  <a:lnTo>
                    <a:pt x="320" y="36"/>
                  </a:lnTo>
                  <a:lnTo>
                    <a:pt x="322" y="32"/>
                  </a:lnTo>
                  <a:lnTo>
                    <a:pt x="324" y="30"/>
                  </a:lnTo>
                  <a:lnTo>
                    <a:pt x="325" y="27"/>
                  </a:lnTo>
                  <a:lnTo>
                    <a:pt x="329" y="25"/>
                  </a:lnTo>
                  <a:lnTo>
                    <a:pt x="338" y="21"/>
                  </a:lnTo>
                  <a:lnTo>
                    <a:pt x="344" y="16"/>
                  </a:lnTo>
                  <a:lnTo>
                    <a:pt x="349" y="8"/>
                  </a:lnTo>
                  <a:lnTo>
                    <a:pt x="350" y="7"/>
                  </a:lnTo>
                  <a:lnTo>
                    <a:pt x="350" y="5"/>
                  </a:lnTo>
                  <a:lnTo>
                    <a:pt x="352" y="3"/>
                  </a:lnTo>
                  <a:lnTo>
                    <a:pt x="354" y="1"/>
                  </a:lnTo>
                  <a:lnTo>
                    <a:pt x="357" y="0"/>
                  </a:lnTo>
                  <a:lnTo>
                    <a:pt x="359" y="0"/>
                  </a:lnTo>
                  <a:close/>
                </a:path>
              </a:pathLst>
            </a:custGeom>
            <a:grpFill/>
            <a:ln w="0">
              <a:solidFill>
                <a:schemeClr val="bg1">
                  <a:lumMod val="95000"/>
                </a:schemeClr>
              </a:solidFill>
              <a:prstDash val="solid"/>
              <a:round/>
            </a:ln>
          </p:spPr>
          <p:txBody>
            <a:bodyPr vert="horz" wrap="square" lIns="91427" tIns="45713" rIns="91427" bIns="45713" numCol="1" anchor="t" anchorCtr="0" compatLnSpc="1"/>
            <a:lstStyle/>
            <a:p>
              <a:pPr defTabSz="932815"/>
              <a:endParaRPr lang="en-GB" dirty="0">
                <a:solidFill>
                  <a:srgbClr val="505050"/>
                </a:solidFill>
                <a:cs typeface="+mn-ea"/>
                <a:sym typeface="+mn-lt"/>
              </a:endParaRPr>
            </a:p>
          </p:txBody>
        </p:sp>
        <p:sp>
          <p:nvSpPr>
            <p:cNvPr id="27" name="Freeform 10"/>
            <p:cNvSpPr>
              <a:spLocks noEditPoints="1"/>
            </p:cNvSpPr>
            <p:nvPr/>
          </p:nvSpPr>
          <p:spPr bwMode="auto">
            <a:xfrm>
              <a:off x="5256" y="92"/>
              <a:ext cx="639" cy="430"/>
            </a:xfrm>
            <a:custGeom>
              <a:avLst/>
              <a:gdLst>
                <a:gd name="T0" fmla="*/ 395 w 1919"/>
                <a:gd name="T1" fmla="*/ 472 h 1291"/>
                <a:gd name="T2" fmla="*/ 393 w 1919"/>
                <a:gd name="T3" fmla="*/ 396 h 1291"/>
                <a:gd name="T4" fmla="*/ 132 w 1919"/>
                <a:gd name="T5" fmla="*/ 405 h 1291"/>
                <a:gd name="T6" fmla="*/ 56 w 1919"/>
                <a:gd name="T7" fmla="*/ 482 h 1291"/>
                <a:gd name="T8" fmla="*/ 37 w 1919"/>
                <a:gd name="T9" fmla="*/ 449 h 1291"/>
                <a:gd name="T10" fmla="*/ 408 w 1919"/>
                <a:gd name="T11" fmla="*/ 256 h 1291"/>
                <a:gd name="T12" fmla="*/ 392 w 1919"/>
                <a:gd name="T13" fmla="*/ 294 h 1291"/>
                <a:gd name="T14" fmla="*/ 344 w 1919"/>
                <a:gd name="T15" fmla="*/ 245 h 1291"/>
                <a:gd name="T16" fmla="*/ 1501 w 1919"/>
                <a:gd name="T17" fmla="*/ 7 h 1291"/>
                <a:gd name="T18" fmla="*/ 1518 w 1919"/>
                <a:gd name="T19" fmla="*/ 51 h 1291"/>
                <a:gd name="T20" fmla="*/ 1629 w 1919"/>
                <a:gd name="T21" fmla="*/ 89 h 1291"/>
                <a:gd name="T22" fmla="*/ 1660 w 1919"/>
                <a:gd name="T23" fmla="*/ 141 h 1291"/>
                <a:gd name="T24" fmla="*/ 1593 w 1919"/>
                <a:gd name="T25" fmla="*/ 141 h 1291"/>
                <a:gd name="T26" fmla="*/ 1679 w 1919"/>
                <a:gd name="T27" fmla="*/ 160 h 1291"/>
                <a:gd name="T28" fmla="*/ 1729 w 1919"/>
                <a:gd name="T29" fmla="*/ 215 h 1291"/>
                <a:gd name="T30" fmla="*/ 1760 w 1919"/>
                <a:gd name="T31" fmla="*/ 204 h 1291"/>
                <a:gd name="T32" fmla="*/ 1784 w 1919"/>
                <a:gd name="T33" fmla="*/ 192 h 1291"/>
                <a:gd name="T34" fmla="*/ 1820 w 1919"/>
                <a:gd name="T35" fmla="*/ 276 h 1291"/>
                <a:gd name="T36" fmla="*/ 1794 w 1919"/>
                <a:gd name="T37" fmla="*/ 276 h 1291"/>
                <a:gd name="T38" fmla="*/ 1816 w 1919"/>
                <a:gd name="T39" fmla="*/ 312 h 1291"/>
                <a:gd name="T40" fmla="*/ 1810 w 1919"/>
                <a:gd name="T41" fmla="*/ 372 h 1291"/>
                <a:gd name="T42" fmla="*/ 1846 w 1919"/>
                <a:gd name="T43" fmla="*/ 460 h 1291"/>
                <a:gd name="T44" fmla="*/ 1870 w 1919"/>
                <a:gd name="T45" fmla="*/ 512 h 1291"/>
                <a:gd name="T46" fmla="*/ 1862 w 1919"/>
                <a:gd name="T47" fmla="*/ 539 h 1291"/>
                <a:gd name="T48" fmla="*/ 1866 w 1919"/>
                <a:gd name="T49" fmla="*/ 592 h 1291"/>
                <a:gd name="T50" fmla="*/ 1868 w 1919"/>
                <a:gd name="T51" fmla="*/ 641 h 1291"/>
                <a:gd name="T52" fmla="*/ 1836 w 1919"/>
                <a:gd name="T53" fmla="*/ 681 h 1291"/>
                <a:gd name="T54" fmla="*/ 1907 w 1919"/>
                <a:gd name="T55" fmla="*/ 801 h 1291"/>
                <a:gd name="T56" fmla="*/ 1837 w 1919"/>
                <a:gd name="T57" fmla="*/ 773 h 1291"/>
                <a:gd name="T58" fmla="*/ 1842 w 1919"/>
                <a:gd name="T59" fmla="*/ 803 h 1291"/>
                <a:gd name="T60" fmla="*/ 1896 w 1919"/>
                <a:gd name="T61" fmla="*/ 852 h 1291"/>
                <a:gd name="T62" fmla="*/ 1802 w 1919"/>
                <a:gd name="T63" fmla="*/ 935 h 1291"/>
                <a:gd name="T64" fmla="*/ 1741 w 1919"/>
                <a:gd name="T65" fmla="*/ 1019 h 1291"/>
                <a:gd name="T66" fmla="*/ 1686 w 1919"/>
                <a:gd name="T67" fmla="*/ 1031 h 1291"/>
                <a:gd name="T68" fmla="*/ 1666 w 1919"/>
                <a:gd name="T69" fmla="*/ 1087 h 1291"/>
                <a:gd name="T70" fmla="*/ 1640 w 1919"/>
                <a:gd name="T71" fmla="*/ 1243 h 1291"/>
                <a:gd name="T72" fmla="*/ 1573 w 1919"/>
                <a:gd name="T73" fmla="*/ 1245 h 1291"/>
                <a:gd name="T74" fmla="*/ 1480 w 1919"/>
                <a:gd name="T75" fmla="*/ 1064 h 1291"/>
                <a:gd name="T76" fmla="*/ 1405 w 1919"/>
                <a:gd name="T77" fmla="*/ 926 h 1291"/>
                <a:gd name="T78" fmla="*/ 1460 w 1919"/>
                <a:gd name="T79" fmla="*/ 883 h 1291"/>
                <a:gd name="T80" fmla="*/ 1424 w 1919"/>
                <a:gd name="T81" fmla="*/ 778 h 1291"/>
                <a:gd name="T82" fmla="*/ 1370 w 1919"/>
                <a:gd name="T83" fmla="*/ 761 h 1291"/>
                <a:gd name="T84" fmla="*/ 1391 w 1919"/>
                <a:gd name="T85" fmla="*/ 697 h 1291"/>
                <a:gd name="T86" fmla="*/ 1341 w 1919"/>
                <a:gd name="T87" fmla="*/ 638 h 1291"/>
                <a:gd name="T88" fmla="*/ 1304 w 1919"/>
                <a:gd name="T89" fmla="*/ 533 h 1291"/>
                <a:gd name="T90" fmla="*/ 1146 w 1919"/>
                <a:gd name="T91" fmla="*/ 405 h 1291"/>
                <a:gd name="T92" fmla="*/ 1022 w 1919"/>
                <a:gd name="T93" fmla="*/ 393 h 1291"/>
                <a:gd name="T94" fmla="*/ 1010 w 1919"/>
                <a:gd name="T95" fmla="*/ 333 h 1291"/>
                <a:gd name="T96" fmla="*/ 1042 w 1919"/>
                <a:gd name="T97" fmla="*/ 314 h 1291"/>
                <a:gd name="T98" fmla="*/ 1003 w 1919"/>
                <a:gd name="T99" fmla="*/ 237 h 1291"/>
                <a:gd name="T100" fmla="*/ 1076 w 1919"/>
                <a:gd name="T101" fmla="*/ 185 h 1291"/>
                <a:gd name="T102" fmla="*/ 1034 w 1919"/>
                <a:gd name="T103" fmla="*/ 153 h 1291"/>
                <a:gd name="T104" fmla="*/ 1127 w 1919"/>
                <a:gd name="T105" fmla="*/ 107 h 1291"/>
                <a:gd name="T106" fmla="*/ 1184 w 1919"/>
                <a:gd name="T107" fmla="*/ 83 h 1291"/>
                <a:gd name="T108" fmla="*/ 1240 w 1919"/>
                <a:gd name="T109" fmla="*/ 87 h 1291"/>
                <a:gd name="T110" fmla="*/ 1268 w 1919"/>
                <a:gd name="T111" fmla="*/ 78 h 1291"/>
                <a:gd name="T112" fmla="*/ 1263 w 1919"/>
                <a:gd name="T113" fmla="*/ 42 h 1291"/>
                <a:gd name="T114" fmla="*/ 1361 w 1919"/>
                <a:gd name="T115" fmla="*/ 69 h 1291"/>
                <a:gd name="T116" fmla="*/ 1406 w 1919"/>
                <a:gd name="T117" fmla="*/ 46 h 1291"/>
                <a:gd name="T118" fmla="*/ 1339 w 1919"/>
                <a:gd name="T119" fmla="*/ 13 h 1291"/>
                <a:gd name="T120" fmla="*/ 1384 w 1919"/>
                <a:gd name="T121" fmla="*/ 11 h 1291"/>
                <a:gd name="T122" fmla="*/ 1444 w 1919"/>
                <a:gd name="T123" fmla="*/ 28 h 1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19" h="1291">
                  <a:moveTo>
                    <a:pt x="413" y="375"/>
                  </a:moveTo>
                  <a:lnTo>
                    <a:pt x="424" y="375"/>
                  </a:lnTo>
                  <a:lnTo>
                    <a:pt x="428" y="375"/>
                  </a:lnTo>
                  <a:lnTo>
                    <a:pt x="432" y="376"/>
                  </a:lnTo>
                  <a:lnTo>
                    <a:pt x="434" y="376"/>
                  </a:lnTo>
                  <a:lnTo>
                    <a:pt x="437" y="378"/>
                  </a:lnTo>
                  <a:lnTo>
                    <a:pt x="441" y="378"/>
                  </a:lnTo>
                  <a:lnTo>
                    <a:pt x="444" y="379"/>
                  </a:lnTo>
                  <a:lnTo>
                    <a:pt x="448" y="380"/>
                  </a:lnTo>
                  <a:lnTo>
                    <a:pt x="452" y="381"/>
                  </a:lnTo>
                  <a:lnTo>
                    <a:pt x="454" y="383"/>
                  </a:lnTo>
                  <a:lnTo>
                    <a:pt x="459" y="389"/>
                  </a:lnTo>
                  <a:lnTo>
                    <a:pt x="461" y="396"/>
                  </a:lnTo>
                  <a:lnTo>
                    <a:pt x="459" y="404"/>
                  </a:lnTo>
                  <a:lnTo>
                    <a:pt x="459" y="411"/>
                  </a:lnTo>
                  <a:lnTo>
                    <a:pt x="459" y="419"/>
                  </a:lnTo>
                  <a:lnTo>
                    <a:pt x="462" y="424"/>
                  </a:lnTo>
                  <a:lnTo>
                    <a:pt x="466" y="429"/>
                  </a:lnTo>
                  <a:lnTo>
                    <a:pt x="471" y="435"/>
                  </a:lnTo>
                  <a:lnTo>
                    <a:pt x="471" y="437"/>
                  </a:lnTo>
                  <a:lnTo>
                    <a:pt x="469" y="440"/>
                  </a:lnTo>
                  <a:lnTo>
                    <a:pt x="468" y="441"/>
                  </a:lnTo>
                  <a:lnTo>
                    <a:pt x="466" y="441"/>
                  </a:lnTo>
                  <a:lnTo>
                    <a:pt x="464" y="442"/>
                  </a:lnTo>
                  <a:lnTo>
                    <a:pt x="461" y="442"/>
                  </a:lnTo>
                  <a:lnTo>
                    <a:pt x="458" y="444"/>
                  </a:lnTo>
                  <a:lnTo>
                    <a:pt x="456" y="445"/>
                  </a:lnTo>
                  <a:lnTo>
                    <a:pt x="454" y="446"/>
                  </a:lnTo>
                  <a:lnTo>
                    <a:pt x="451" y="450"/>
                  </a:lnTo>
                  <a:lnTo>
                    <a:pt x="449" y="454"/>
                  </a:lnTo>
                  <a:lnTo>
                    <a:pt x="447" y="457"/>
                  </a:lnTo>
                  <a:lnTo>
                    <a:pt x="446" y="459"/>
                  </a:lnTo>
                  <a:lnTo>
                    <a:pt x="443" y="462"/>
                  </a:lnTo>
                  <a:lnTo>
                    <a:pt x="441" y="465"/>
                  </a:lnTo>
                  <a:lnTo>
                    <a:pt x="437" y="467"/>
                  </a:lnTo>
                  <a:lnTo>
                    <a:pt x="434" y="470"/>
                  </a:lnTo>
                  <a:lnTo>
                    <a:pt x="428" y="475"/>
                  </a:lnTo>
                  <a:lnTo>
                    <a:pt x="418" y="478"/>
                  </a:lnTo>
                  <a:lnTo>
                    <a:pt x="410" y="480"/>
                  </a:lnTo>
                  <a:lnTo>
                    <a:pt x="400" y="477"/>
                  </a:lnTo>
                  <a:lnTo>
                    <a:pt x="397" y="475"/>
                  </a:lnTo>
                  <a:lnTo>
                    <a:pt x="395" y="472"/>
                  </a:lnTo>
                  <a:lnTo>
                    <a:pt x="392" y="470"/>
                  </a:lnTo>
                  <a:lnTo>
                    <a:pt x="390" y="467"/>
                  </a:lnTo>
                  <a:lnTo>
                    <a:pt x="388" y="465"/>
                  </a:lnTo>
                  <a:lnTo>
                    <a:pt x="387" y="462"/>
                  </a:lnTo>
                  <a:lnTo>
                    <a:pt x="388" y="460"/>
                  </a:lnTo>
                  <a:lnTo>
                    <a:pt x="390" y="456"/>
                  </a:lnTo>
                  <a:lnTo>
                    <a:pt x="393" y="454"/>
                  </a:lnTo>
                  <a:lnTo>
                    <a:pt x="398" y="450"/>
                  </a:lnTo>
                  <a:lnTo>
                    <a:pt x="406" y="446"/>
                  </a:lnTo>
                  <a:lnTo>
                    <a:pt x="410" y="442"/>
                  </a:lnTo>
                  <a:lnTo>
                    <a:pt x="411" y="439"/>
                  </a:lnTo>
                  <a:lnTo>
                    <a:pt x="407" y="437"/>
                  </a:lnTo>
                  <a:lnTo>
                    <a:pt x="400" y="440"/>
                  </a:lnTo>
                  <a:lnTo>
                    <a:pt x="392" y="442"/>
                  </a:lnTo>
                  <a:lnTo>
                    <a:pt x="387" y="444"/>
                  </a:lnTo>
                  <a:lnTo>
                    <a:pt x="382" y="446"/>
                  </a:lnTo>
                  <a:lnTo>
                    <a:pt x="376" y="450"/>
                  </a:lnTo>
                  <a:lnTo>
                    <a:pt x="370" y="451"/>
                  </a:lnTo>
                  <a:lnTo>
                    <a:pt x="365" y="451"/>
                  </a:lnTo>
                  <a:lnTo>
                    <a:pt x="362" y="449"/>
                  </a:lnTo>
                  <a:lnTo>
                    <a:pt x="362" y="442"/>
                  </a:lnTo>
                  <a:lnTo>
                    <a:pt x="363" y="434"/>
                  </a:lnTo>
                  <a:lnTo>
                    <a:pt x="367" y="427"/>
                  </a:lnTo>
                  <a:lnTo>
                    <a:pt x="373" y="422"/>
                  </a:lnTo>
                  <a:lnTo>
                    <a:pt x="381" y="420"/>
                  </a:lnTo>
                  <a:lnTo>
                    <a:pt x="387" y="416"/>
                  </a:lnTo>
                  <a:lnTo>
                    <a:pt x="390" y="411"/>
                  </a:lnTo>
                  <a:lnTo>
                    <a:pt x="388" y="411"/>
                  </a:lnTo>
                  <a:lnTo>
                    <a:pt x="387" y="410"/>
                  </a:lnTo>
                  <a:lnTo>
                    <a:pt x="385" y="409"/>
                  </a:lnTo>
                  <a:lnTo>
                    <a:pt x="382" y="409"/>
                  </a:lnTo>
                  <a:lnTo>
                    <a:pt x="380" y="408"/>
                  </a:lnTo>
                  <a:lnTo>
                    <a:pt x="378" y="406"/>
                  </a:lnTo>
                  <a:lnTo>
                    <a:pt x="377" y="405"/>
                  </a:lnTo>
                  <a:lnTo>
                    <a:pt x="377" y="403"/>
                  </a:lnTo>
                  <a:lnTo>
                    <a:pt x="378" y="401"/>
                  </a:lnTo>
                  <a:lnTo>
                    <a:pt x="381" y="399"/>
                  </a:lnTo>
                  <a:lnTo>
                    <a:pt x="382" y="399"/>
                  </a:lnTo>
                  <a:lnTo>
                    <a:pt x="383" y="399"/>
                  </a:lnTo>
                  <a:lnTo>
                    <a:pt x="387" y="398"/>
                  </a:lnTo>
                  <a:lnTo>
                    <a:pt x="391" y="396"/>
                  </a:lnTo>
                  <a:lnTo>
                    <a:pt x="393" y="396"/>
                  </a:lnTo>
                  <a:lnTo>
                    <a:pt x="397" y="395"/>
                  </a:lnTo>
                  <a:lnTo>
                    <a:pt x="401" y="394"/>
                  </a:lnTo>
                  <a:lnTo>
                    <a:pt x="402" y="393"/>
                  </a:lnTo>
                  <a:lnTo>
                    <a:pt x="403" y="391"/>
                  </a:lnTo>
                  <a:lnTo>
                    <a:pt x="402" y="390"/>
                  </a:lnTo>
                  <a:lnTo>
                    <a:pt x="400" y="388"/>
                  </a:lnTo>
                  <a:lnTo>
                    <a:pt x="398" y="388"/>
                  </a:lnTo>
                  <a:lnTo>
                    <a:pt x="396" y="388"/>
                  </a:lnTo>
                  <a:lnTo>
                    <a:pt x="393" y="388"/>
                  </a:lnTo>
                  <a:lnTo>
                    <a:pt x="390" y="388"/>
                  </a:lnTo>
                  <a:lnTo>
                    <a:pt x="387" y="388"/>
                  </a:lnTo>
                  <a:lnTo>
                    <a:pt x="386" y="386"/>
                  </a:lnTo>
                  <a:lnTo>
                    <a:pt x="385" y="385"/>
                  </a:lnTo>
                  <a:lnTo>
                    <a:pt x="385" y="384"/>
                  </a:lnTo>
                  <a:lnTo>
                    <a:pt x="386" y="383"/>
                  </a:lnTo>
                  <a:lnTo>
                    <a:pt x="390" y="380"/>
                  </a:lnTo>
                  <a:lnTo>
                    <a:pt x="401" y="375"/>
                  </a:lnTo>
                  <a:lnTo>
                    <a:pt x="413" y="375"/>
                  </a:lnTo>
                  <a:close/>
                  <a:moveTo>
                    <a:pt x="148" y="373"/>
                  </a:moveTo>
                  <a:lnTo>
                    <a:pt x="149" y="373"/>
                  </a:lnTo>
                  <a:lnTo>
                    <a:pt x="149" y="374"/>
                  </a:lnTo>
                  <a:lnTo>
                    <a:pt x="148" y="375"/>
                  </a:lnTo>
                  <a:lnTo>
                    <a:pt x="147" y="378"/>
                  </a:lnTo>
                  <a:lnTo>
                    <a:pt x="145" y="379"/>
                  </a:lnTo>
                  <a:lnTo>
                    <a:pt x="144" y="381"/>
                  </a:lnTo>
                  <a:lnTo>
                    <a:pt x="143" y="381"/>
                  </a:lnTo>
                  <a:lnTo>
                    <a:pt x="142" y="383"/>
                  </a:lnTo>
                  <a:lnTo>
                    <a:pt x="140" y="384"/>
                  </a:lnTo>
                  <a:lnTo>
                    <a:pt x="140" y="385"/>
                  </a:lnTo>
                  <a:lnTo>
                    <a:pt x="140" y="386"/>
                  </a:lnTo>
                  <a:lnTo>
                    <a:pt x="140" y="388"/>
                  </a:lnTo>
                  <a:lnTo>
                    <a:pt x="142" y="388"/>
                  </a:lnTo>
                  <a:lnTo>
                    <a:pt x="142" y="389"/>
                  </a:lnTo>
                  <a:lnTo>
                    <a:pt x="142" y="390"/>
                  </a:lnTo>
                  <a:lnTo>
                    <a:pt x="144" y="391"/>
                  </a:lnTo>
                  <a:lnTo>
                    <a:pt x="145" y="394"/>
                  </a:lnTo>
                  <a:lnTo>
                    <a:pt x="144" y="395"/>
                  </a:lnTo>
                  <a:lnTo>
                    <a:pt x="143" y="396"/>
                  </a:lnTo>
                  <a:lnTo>
                    <a:pt x="140" y="398"/>
                  </a:lnTo>
                  <a:lnTo>
                    <a:pt x="137" y="400"/>
                  </a:lnTo>
                  <a:lnTo>
                    <a:pt x="134" y="403"/>
                  </a:lnTo>
                  <a:lnTo>
                    <a:pt x="132" y="405"/>
                  </a:lnTo>
                  <a:lnTo>
                    <a:pt x="132" y="408"/>
                  </a:lnTo>
                  <a:lnTo>
                    <a:pt x="132" y="410"/>
                  </a:lnTo>
                  <a:lnTo>
                    <a:pt x="132" y="413"/>
                  </a:lnTo>
                  <a:lnTo>
                    <a:pt x="132" y="415"/>
                  </a:lnTo>
                  <a:lnTo>
                    <a:pt x="132" y="418"/>
                  </a:lnTo>
                  <a:lnTo>
                    <a:pt x="131" y="421"/>
                  </a:lnTo>
                  <a:lnTo>
                    <a:pt x="129" y="425"/>
                  </a:lnTo>
                  <a:lnTo>
                    <a:pt x="127" y="427"/>
                  </a:lnTo>
                  <a:lnTo>
                    <a:pt x="124" y="430"/>
                  </a:lnTo>
                  <a:lnTo>
                    <a:pt x="118" y="435"/>
                  </a:lnTo>
                  <a:lnTo>
                    <a:pt x="114" y="440"/>
                  </a:lnTo>
                  <a:lnTo>
                    <a:pt x="111" y="445"/>
                  </a:lnTo>
                  <a:lnTo>
                    <a:pt x="108" y="447"/>
                  </a:lnTo>
                  <a:lnTo>
                    <a:pt x="107" y="451"/>
                  </a:lnTo>
                  <a:lnTo>
                    <a:pt x="103" y="455"/>
                  </a:lnTo>
                  <a:lnTo>
                    <a:pt x="101" y="456"/>
                  </a:lnTo>
                  <a:lnTo>
                    <a:pt x="99" y="459"/>
                  </a:lnTo>
                  <a:lnTo>
                    <a:pt x="97" y="459"/>
                  </a:lnTo>
                  <a:lnTo>
                    <a:pt x="96" y="459"/>
                  </a:lnTo>
                  <a:lnTo>
                    <a:pt x="94" y="456"/>
                  </a:lnTo>
                  <a:lnTo>
                    <a:pt x="92" y="454"/>
                  </a:lnTo>
                  <a:lnTo>
                    <a:pt x="91" y="451"/>
                  </a:lnTo>
                  <a:lnTo>
                    <a:pt x="91" y="449"/>
                  </a:lnTo>
                  <a:lnTo>
                    <a:pt x="89" y="447"/>
                  </a:lnTo>
                  <a:lnTo>
                    <a:pt x="89" y="445"/>
                  </a:lnTo>
                  <a:lnTo>
                    <a:pt x="88" y="444"/>
                  </a:lnTo>
                  <a:lnTo>
                    <a:pt x="86" y="444"/>
                  </a:lnTo>
                  <a:lnTo>
                    <a:pt x="84" y="445"/>
                  </a:lnTo>
                  <a:lnTo>
                    <a:pt x="82" y="446"/>
                  </a:lnTo>
                  <a:lnTo>
                    <a:pt x="79" y="447"/>
                  </a:lnTo>
                  <a:lnTo>
                    <a:pt x="77" y="449"/>
                  </a:lnTo>
                  <a:lnTo>
                    <a:pt x="76" y="451"/>
                  </a:lnTo>
                  <a:lnTo>
                    <a:pt x="74" y="451"/>
                  </a:lnTo>
                  <a:lnTo>
                    <a:pt x="71" y="455"/>
                  </a:lnTo>
                  <a:lnTo>
                    <a:pt x="69" y="459"/>
                  </a:lnTo>
                  <a:lnTo>
                    <a:pt x="68" y="461"/>
                  </a:lnTo>
                  <a:lnTo>
                    <a:pt x="67" y="465"/>
                  </a:lnTo>
                  <a:lnTo>
                    <a:pt x="66" y="469"/>
                  </a:lnTo>
                  <a:lnTo>
                    <a:pt x="63" y="471"/>
                  </a:lnTo>
                  <a:lnTo>
                    <a:pt x="62" y="475"/>
                  </a:lnTo>
                  <a:lnTo>
                    <a:pt x="60" y="478"/>
                  </a:lnTo>
                  <a:lnTo>
                    <a:pt x="56" y="482"/>
                  </a:lnTo>
                  <a:lnTo>
                    <a:pt x="53" y="486"/>
                  </a:lnTo>
                  <a:lnTo>
                    <a:pt x="50" y="490"/>
                  </a:lnTo>
                  <a:lnTo>
                    <a:pt x="46" y="491"/>
                  </a:lnTo>
                  <a:lnTo>
                    <a:pt x="43" y="492"/>
                  </a:lnTo>
                  <a:lnTo>
                    <a:pt x="41" y="491"/>
                  </a:lnTo>
                  <a:lnTo>
                    <a:pt x="40" y="490"/>
                  </a:lnTo>
                  <a:lnTo>
                    <a:pt x="37" y="488"/>
                  </a:lnTo>
                  <a:lnTo>
                    <a:pt x="36" y="487"/>
                  </a:lnTo>
                  <a:lnTo>
                    <a:pt x="35" y="486"/>
                  </a:lnTo>
                  <a:lnTo>
                    <a:pt x="32" y="485"/>
                  </a:lnTo>
                  <a:lnTo>
                    <a:pt x="30" y="486"/>
                  </a:lnTo>
                  <a:lnTo>
                    <a:pt x="27" y="486"/>
                  </a:lnTo>
                  <a:lnTo>
                    <a:pt x="26" y="488"/>
                  </a:lnTo>
                  <a:lnTo>
                    <a:pt x="23" y="490"/>
                  </a:lnTo>
                  <a:lnTo>
                    <a:pt x="21" y="492"/>
                  </a:lnTo>
                  <a:lnTo>
                    <a:pt x="20" y="493"/>
                  </a:lnTo>
                  <a:lnTo>
                    <a:pt x="16" y="493"/>
                  </a:lnTo>
                  <a:lnTo>
                    <a:pt x="15" y="491"/>
                  </a:lnTo>
                  <a:lnTo>
                    <a:pt x="13" y="490"/>
                  </a:lnTo>
                  <a:lnTo>
                    <a:pt x="11" y="490"/>
                  </a:lnTo>
                  <a:lnTo>
                    <a:pt x="7" y="491"/>
                  </a:lnTo>
                  <a:lnTo>
                    <a:pt x="5" y="492"/>
                  </a:lnTo>
                  <a:lnTo>
                    <a:pt x="1" y="493"/>
                  </a:lnTo>
                  <a:lnTo>
                    <a:pt x="0" y="493"/>
                  </a:lnTo>
                  <a:lnTo>
                    <a:pt x="0" y="492"/>
                  </a:lnTo>
                  <a:lnTo>
                    <a:pt x="1" y="491"/>
                  </a:lnTo>
                  <a:lnTo>
                    <a:pt x="1" y="488"/>
                  </a:lnTo>
                  <a:lnTo>
                    <a:pt x="2" y="487"/>
                  </a:lnTo>
                  <a:lnTo>
                    <a:pt x="3" y="485"/>
                  </a:lnTo>
                  <a:lnTo>
                    <a:pt x="3" y="483"/>
                  </a:lnTo>
                  <a:lnTo>
                    <a:pt x="5" y="481"/>
                  </a:lnTo>
                  <a:lnTo>
                    <a:pt x="6" y="480"/>
                  </a:lnTo>
                  <a:lnTo>
                    <a:pt x="6" y="478"/>
                  </a:lnTo>
                  <a:lnTo>
                    <a:pt x="5" y="476"/>
                  </a:lnTo>
                  <a:lnTo>
                    <a:pt x="3" y="473"/>
                  </a:lnTo>
                  <a:lnTo>
                    <a:pt x="3" y="471"/>
                  </a:lnTo>
                  <a:lnTo>
                    <a:pt x="7" y="467"/>
                  </a:lnTo>
                  <a:lnTo>
                    <a:pt x="12" y="464"/>
                  </a:lnTo>
                  <a:lnTo>
                    <a:pt x="20" y="461"/>
                  </a:lnTo>
                  <a:lnTo>
                    <a:pt x="25" y="459"/>
                  </a:lnTo>
                  <a:lnTo>
                    <a:pt x="31" y="454"/>
                  </a:lnTo>
                  <a:lnTo>
                    <a:pt x="37" y="449"/>
                  </a:lnTo>
                  <a:lnTo>
                    <a:pt x="40" y="445"/>
                  </a:lnTo>
                  <a:lnTo>
                    <a:pt x="47" y="436"/>
                  </a:lnTo>
                  <a:lnTo>
                    <a:pt x="55" y="429"/>
                  </a:lnTo>
                  <a:lnTo>
                    <a:pt x="63" y="422"/>
                  </a:lnTo>
                  <a:lnTo>
                    <a:pt x="77" y="413"/>
                  </a:lnTo>
                  <a:lnTo>
                    <a:pt x="89" y="403"/>
                  </a:lnTo>
                  <a:lnTo>
                    <a:pt x="98" y="399"/>
                  </a:lnTo>
                  <a:lnTo>
                    <a:pt x="107" y="396"/>
                  </a:lnTo>
                  <a:lnTo>
                    <a:pt x="116" y="393"/>
                  </a:lnTo>
                  <a:lnTo>
                    <a:pt x="122" y="389"/>
                  </a:lnTo>
                  <a:lnTo>
                    <a:pt x="127" y="385"/>
                  </a:lnTo>
                  <a:lnTo>
                    <a:pt x="132" y="383"/>
                  </a:lnTo>
                  <a:lnTo>
                    <a:pt x="134" y="380"/>
                  </a:lnTo>
                  <a:lnTo>
                    <a:pt x="137" y="378"/>
                  </a:lnTo>
                  <a:lnTo>
                    <a:pt x="140" y="375"/>
                  </a:lnTo>
                  <a:lnTo>
                    <a:pt x="144" y="373"/>
                  </a:lnTo>
                  <a:lnTo>
                    <a:pt x="148" y="373"/>
                  </a:lnTo>
                  <a:close/>
                  <a:moveTo>
                    <a:pt x="370" y="231"/>
                  </a:moveTo>
                  <a:lnTo>
                    <a:pt x="372" y="232"/>
                  </a:lnTo>
                  <a:lnTo>
                    <a:pt x="375" y="232"/>
                  </a:lnTo>
                  <a:lnTo>
                    <a:pt x="377" y="233"/>
                  </a:lnTo>
                  <a:lnTo>
                    <a:pt x="380" y="235"/>
                  </a:lnTo>
                  <a:lnTo>
                    <a:pt x="382" y="236"/>
                  </a:lnTo>
                  <a:lnTo>
                    <a:pt x="383" y="240"/>
                  </a:lnTo>
                  <a:lnTo>
                    <a:pt x="385" y="243"/>
                  </a:lnTo>
                  <a:lnTo>
                    <a:pt x="385" y="247"/>
                  </a:lnTo>
                  <a:lnTo>
                    <a:pt x="385" y="250"/>
                  </a:lnTo>
                  <a:lnTo>
                    <a:pt x="387" y="251"/>
                  </a:lnTo>
                  <a:lnTo>
                    <a:pt x="388" y="252"/>
                  </a:lnTo>
                  <a:lnTo>
                    <a:pt x="391" y="253"/>
                  </a:lnTo>
                  <a:lnTo>
                    <a:pt x="393" y="252"/>
                  </a:lnTo>
                  <a:lnTo>
                    <a:pt x="395" y="250"/>
                  </a:lnTo>
                  <a:lnTo>
                    <a:pt x="396" y="250"/>
                  </a:lnTo>
                  <a:lnTo>
                    <a:pt x="398" y="248"/>
                  </a:lnTo>
                  <a:lnTo>
                    <a:pt x="400" y="247"/>
                  </a:lnTo>
                  <a:lnTo>
                    <a:pt x="401" y="247"/>
                  </a:lnTo>
                  <a:lnTo>
                    <a:pt x="402" y="247"/>
                  </a:lnTo>
                  <a:lnTo>
                    <a:pt x="406" y="248"/>
                  </a:lnTo>
                  <a:lnTo>
                    <a:pt x="407" y="250"/>
                  </a:lnTo>
                  <a:lnTo>
                    <a:pt x="408" y="252"/>
                  </a:lnTo>
                  <a:lnTo>
                    <a:pt x="408" y="255"/>
                  </a:lnTo>
                  <a:lnTo>
                    <a:pt x="408" y="256"/>
                  </a:lnTo>
                  <a:lnTo>
                    <a:pt x="410" y="258"/>
                  </a:lnTo>
                  <a:lnTo>
                    <a:pt x="410" y="261"/>
                  </a:lnTo>
                  <a:lnTo>
                    <a:pt x="412" y="263"/>
                  </a:lnTo>
                  <a:lnTo>
                    <a:pt x="416" y="266"/>
                  </a:lnTo>
                  <a:lnTo>
                    <a:pt x="420" y="267"/>
                  </a:lnTo>
                  <a:lnTo>
                    <a:pt x="422" y="270"/>
                  </a:lnTo>
                  <a:lnTo>
                    <a:pt x="424" y="272"/>
                  </a:lnTo>
                  <a:lnTo>
                    <a:pt x="427" y="275"/>
                  </a:lnTo>
                  <a:lnTo>
                    <a:pt x="427" y="278"/>
                  </a:lnTo>
                  <a:lnTo>
                    <a:pt x="427" y="282"/>
                  </a:lnTo>
                  <a:lnTo>
                    <a:pt x="427" y="284"/>
                  </a:lnTo>
                  <a:lnTo>
                    <a:pt x="427" y="288"/>
                  </a:lnTo>
                  <a:lnTo>
                    <a:pt x="427" y="291"/>
                  </a:lnTo>
                  <a:lnTo>
                    <a:pt x="429" y="294"/>
                  </a:lnTo>
                  <a:lnTo>
                    <a:pt x="431" y="294"/>
                  </a:lnTo>
                  <a:lnTo>
                    <a:pt x="432" y="296"/>
                  </a:lnTo>
                  <a:lnTo>
                    <a:pt x="433" y="297"/>
                  </a:lnTo>
                  <a:lnTo>
                    <a:pt x="434" y="299"/>
                  </a:lnTo>
                  <a:lnTo>
                    <a:pt x="436" y="302"/>
                  </a:lnTo>
                  <a:lnTo>
                    <a:pt x="437" y="306"/>
                  </a:lnTo>
                  <a:lnTo>
                    <a:pt x="438" y="308"/>
                  </a:lnTo>
                  <a:lnTo>
                    <a:pt x="437" y="312"/>
                  </a:lnTo>
                  <a:lnTo>
                    <a:pt x="436" y="314"/>
                  </a:lnTo>
                  <a:lnTo>
                    <a:pt x="433" y="316"/>
                  </a:lnTo>
                  <a:lnTo>
                    <a:pt x="429" y="317"/>
                  </a:lnTo>
                  <a:lnTo>
                    <a:pt x="424" y="318"/>
                  </a:lnTo>
                  <a:lnTo>
                    <a:pt x="421" y="317"/>
                  </a:lnTo>
                  <a:lnTo>
                    <a:pt x="417" y="316"/>
                  </a:lnTo>
                  <a:lnTo>
                    <a:pt x="416" y="314"/>
                  </a:lnTo>
                  <a:lnTo>
                    <a:pt x="413" y="312"/>
                  </a:lnTo>
                  <a:lnTo>
                    <a:pt x="413" y="308"/>
                  </a:lnTo>
                  <a:lnTo>
                    <a:pt x="412" y="306"/>
                  </a:lnTo>
                  <a:lnTo>
                    <a:pt x="412" y="302"/>
                  </a:lnTo>
                  <a:lnTo>
                    <a:pt x="412" y="299"/>
                  </a:lnTo>
                  <a:lnTo>
                    <a:pt x="412" y="298"/>
                  </a:lnTo>
                  <a:lnTo>
                    <a:pt x="411" y="297"/>
                  </a:lnTo>
                  <a:lnTo>
                    <a:pt x="408" y="297"/>
                  </a:lnTo>
                  <a:lnTo>
                    <a:pt x="406" y="297"/>
                  </a:lnTo>
                  <a:lnTo>
                    <a:pt x="402" y="297"/>
                  </a:lnTo>
                  <a:lnTo>
                    <a:pt x="398" y="297"/>
                  </a:lnTo>
                  <a:lnTo>
                    <a:pt x="395" y="296"/>
                  </a:lnTo>
                  <a:lnTo>
                    <a:pt x="392" y="294"/>
                  </a:lnTo>
                  <a:lnTo>
                    <a:pt x="390" y="293"/>
                  </a:lnTo>
                  <a:lnTo>
                    <a:pt x="387" y="292"/>
                  </a:lnTo>
                  <a:lnTo>
                    <a:pt x="385" y="293"/>
                  </a:lnTo>
                  <a:lnTo>
                    <a:pt x="382" y="294"/>
                  </a:lnTo>
                  <a:lnTo>
                    <a:pt x="381" y="296"/>
                  </a:lnTo>
                  <a:lnTo>
                    <a:pt x="381" y="298"/>
                  </a:lnTo>
                  <a:lnTo>
                    <a:pt x="380" y="299"/>
                  </a:lnTo>
                  <a:lnTo>
                    <a:pt x="378" y="302"/>
                  </a:lnTo>
                  <a:lnTo>
                    <a:pt x="377" y="302"/>
                  </a:lnTo>
                  <a:lnTo>
                    <a:pt x="370" y="304"/>
                  </a:lnTo>
                  <a:lnTo>
                    <a:pt x="361" y="303"/>
                  </a:lnTo>
                  <a:lnTo>
                    <a:pt x="352" y="299"/>
                  </a:lnTo>
                  <a:lnTo>
                    <a:pt x="346" y="294"/>
                  </a:lnTo>
                  <a:lnTo>
                    <a:pt x="342" y="289"/>
                  </a:lnTo>
                  <a:lnTo>
                    <a:pt x="344" y="287"/>
                  </a:lnTo>
                  <a:lnTo>
                    <a:pt x="346" y="284"/>
                  </a:lnTo>
                  <a:lnTo>
                    <a:pt x="349" y="283"/>
                  </a:lnTo>
                  <a:lnTo>
                    <a:pt x="352" y="281"/>
                  </a:lnTo>
                  <a:lnTo>
                    <a:pt x="355" y="281"/>
                  </a:lnTo>
                  <a:lnTo>
                    <a:pt x="357" y="281"/>
                  </a:lnTo>
                  <a:lnTo>
                    <a:pt x="361" y="279"/>
                  </a:lnTo>
                  <a:lnTo>
                    <a:pt x="362" y="278"/>
                  </a:lnTo>
                  <a:lnTo>
                    <a:pt x="366" y="277"/>
                  </a:lnTo>
                  <a:lnTo>
                    <a:pt x="367" y="275"/>
                  </a:lnTo>
                  <a:lnTo>
                    <a:pt x="367" y="273"/>
                  </a:lnTo>
                  <a:lnTo>
                    <a:pt x="366" y="271"/>
                  </a:lnTo>
                  <a:lnTo>
                    <a:pt x="365" y="268"/>
                  </a:lnTo>
                  <a:lnTo>
                    <a:pt x="362" y="266"/>
                  </a:lnTo>
                  <a:lnTo>
                    <a:pt x="360" y="265"/>
                  </a:lnTo>
                  <a:lnTo>
                    <a:pt x="357" y="263"/>
                  </a:lnTo>
                  <a:lnTo>
                    <a:pt x="355" y="261"/>
                  </a:lnTo>
                  <a:lnTo>
                    <a:pt x="352" y="261"/>
                  </a:lnTo>
                  <a:lnTo>
                    <a:pt x="351" y="260"/>
                  </a:lnTo>
                  <a:lnTo>
                    <a:pt x="349" y="260"/>
                  </a:lnTo>
                  <a:lnTo>
                    <a:pt x="346" y="260"/>
                  </a:lnTo>
                  <a:lnTo>
                    <a:pt x="345" y="260"/>
                  </a:lnTo>
                  <a:lnTo>
                    <a:pt x="344" y="258"/>
                  </a:lnTo>
                  <a:lnTo>
                    <a:pt x="341" y="258"/>
                  </a:lnTo>
                  <a:lnTo>
                    <a:pt x="341" y="256"/>
                  </a:lnTo>
                  <a:lnTo>
                    <a:pt x="340" y="252"/>
                  </a:lnTo>
                  <a:lnTo>
                    <a:pt x="342" y="248"/>
                  </a:lnTo>
                  <a:lnTo>
                    <a:pt x="344" y="245"/>
                  </a:lnTo>
                  <a:lnTo>
                    <a:pt x="346" y="241"/>
                  </a:lnTo>
                  <a:lnTo>
                    <a:pt x="350" y="237"/>
                  </a:lnTo>
                  <a:lnTo>
                    <a:pt x="355" y="235"/>
                  </a:lnTo>
                  <a:lnTo>
                    <a:pt x="358" y="233"/>
                  </a:lnTo>
                  <a:lnTo>
                    <a:pt x="362" y="232"/>
                  </a:lnTo>
                  <a:lnTo>
                    <a:pt x="366" y="231"/>
                  </a:lnTo>
                  <a:lnTo>
                    <a:pt x="370" y="231"/>
                  </a:lnTo>
                  <a:close/>
                  <a:moveTo>
                    <a:pt x="1432" y="0"/>
                  </a:moveTo>
                  <a:lnTo>
                    <a:pt x="1435" y="0"/>
                  </a:lnTo>
                  <a:lnTo>
                    <a:pt x="1437" y="1"/>
                  </a:lnTo>
                  <a:lnTo>
                    <a:pt x="1441" y="3"/>
                  </a:lnTo>
                  <a:lnTo>
                    <a:pt x="1444" y="6"/>
                  </a:lnTo>
                  <a:lnTo>
                    <a:pt x="1444" y="6"/>
                  </a:lnTo>
                  <a:lnTo>
                    <a:pt x="1445" y="7"/>
                  </a:lnTo>
                  <a:lnTo>
                    <a:pt x="1447" y="8"/>
                  </a:lnTo>
                  <a:lnTo>
                    <a:pt x="1448" y="10"/>
                  </a:lnTo>
                  <a:lnTo>
                    <a:pt x="1451" y="11"/>
                  </a:lnTo>
                  <a:lnTo>
                    <a:pt x="1452" y="12"/>
                  </a:lnTo>
                  <a:lnTo>
                    <a:pt x="1453" y="12"/>
                  </a:lnTo>
                  <a:lnTo>
                    <a:pt x="1455" y="11"/>
                  </a:lnTo>
                  <a:lnTo>
                    <a:pt x="1453" y="10"/>
                  </a:lnTo>
                  <a:lnTo>
                    <a:pt x="1452" y="7"/>
                  </a:lnTo>
                  <a:lnTo>
                    <a:pt x="1451" y="5"/>
                  </a:lnTo>
                  <a:lnTo>
                    <a:pt x="1450" y="2"/>
                  </a:lnTo>
                  <a:lnTo>
                    <a:pt x="1450" y="1"/>
                  </a:lnTo>
                  <a:lnTo>
                    <a:pt x="1448" y="1"/>
                  </a:lnTo>
                  <a:lnTo>
                    <a:pt x="1451" y="1"/>
                  </a:lnTo>
                  <a:lnTo>
                    <a:pt x="1453" y="1"/>
                  </a:lnTo>
                  <a:lnTo>
                    <a:pt x="1457" y="2"/>
                  </a:lnTo>
                  <a:lnTo>
                    <a:pt x="1460" y="2"/>
                  </a:lnTo>
                  <a:lnTo>
                    <a:pt x="1462" y="3"/>
                  </a:lnTo>
                  <a:lnTo>
                    <a:pt x="1465" y="2"/>
                  </a:lnTo>
                  <a:lnTo>
                    <a:pt x="1466" y="2"/>
                  </a:lnTo>
                  <a:lnTo>
                    <a:pt x="1468" y="1"/>
                  </a:lnTo>
                  <a:lnTo>
                    <a:pt x="1470" y="1"/>
                  </a:lnTo>
                  <a:lnTo>
                    <a:pt x="1472" y="1"/>
                  </a:lnTo>
                  <a:lnTo>
                    <a:pt x="1480" y="3"/>
                  </a:lnTo>
                  <a:lnTo>
                    <a:pt x="1486" y="7"/>
                  </a:lnTo>
                  <a:lnTo>
                    <a:pt x="1493" y="8"/>
                  </a:lnTo>
                  <a:lnTo>
                    <a:pt x="1496" y="7"/>
                  </a:lnTo>
                  <a:lnTo>
                    <a:pt x="1497" y="6"/>
                  </a:lnTo>
                  <a:lnTo>
                    <a:pt x="1501" y="7"/>
                  </a:lnTo>
                  <a:lnTo>
                    <a:pt x="1503" y="8"/>
                  </a:lnTo>
                  <a:lnTo>
                    <a:pt x="1508" y="10"/>
                  </a:lnTo>
                  <a:lnTo>
                    <a:pt x="1513" y="11"/>
                  </a:lnTo>
                  <a:lnTo>
                    <a:pt x="1518" y="12"/>
                  </a:lnTo>
                  <a:lnTo>
                    <a:pt x="1522" y="13"/>
                  </a:lnTo>
                  <a:lnTo>
                    <a:pt x="1538" y="17"/>
                  </a:lnTo>
                  <a:lnTo>
                    <a:pt x="1553" y="23"/>
                  </a:lnTo>
                  <a:lnTo>
                    <a:pt x="1556" y="26"/>
                  </a:lnTo>
                  <a:lnTo>
                    <a:pt x="1558" y="28"/>
                  </a:lnTo>
                  <a:lnTo>
                    <a:pt x="1559" y="31"/>
                  </a:lnTo>
                  <a:lnTo>
                    <a:pt x="1561" y="32"/>
                  </a:lnTo>
                  <a:lnTo>
                    <a:pt x="1564" y="34"/>
                  </a:lnTo>
                  <a:lnTo>
                    <a:pt x="1574" y="34"/>
                  </a:lnTo>
                  <a:lnTo>
                    <a:pt x="1583" y="37"/>
                  </a:lnTo>
                  <a:lnTo>
                    <a:pt x="1591" y="42"/>
                  </a:lnTo>
                  <a:lnTo>
                    <a:pt x="1598" y="44"/>
                  </a:lnTo>
                  <a:lnTo>
                    <a:pt x="1602" y="47"/>
                  </a:lnTo>
                  <a:lnTo>
                    <a:pt x="1605" y="49"/>
                  </a:lnTo>
                  <a:lnTo>
                    <a:pt x="1607" y="52"/>
                  </a:lnTo>
                  <a:lnTo>
                    <a:pt x="1607" y="54"/>
                  </a:lnTo>
                  <a:lnTo>
                    <a:pt x="1605" y="56"/>
                  </a:lnTo>
                  <a:lnTo>
                    <a:pt x="1603" y="58"/>
                  </a:lnTo>
                  <a:lnTo>
                    <a:pt x="1595" y="58"/>
                  </a:lnTo>
                  <a:lnTo>
                    <a:pt x="1593" y="58"/>
                  </a:lnTo>
                  <a:lnTo>
                    <a:pt x="1592" y="58"/>
                  </a:lnTo>
                  <a:lnTo>
                    <a:pt x="1591" y="59"/>
                  </a:lnTo>
                  <a:lnTo>
                    <a:pt x="1588" y="58"/>
                  </a:lnTo>
                  <a:lnTo>
                    <a:pt x="1584" y="58"/>
                  </a:lnTo>
                  <a:lnTo>
                    <a:pt x="1546" y="49"/>
                  </a:lnTo>
                  <a:lnTo>
                    <a:pt x="1543" y="49"/>
                  </a:lnTo>
                  <a:lnTo>
                    <a:pt x="1542" y="48"/>
                  </a:lnTo>
                  <a:lnTo>
                    <a:pt x="1541" y="49"/>
                  </a:lnTo>
                  <a:lnTo>
                    <a:pt x="1539" y="49"/>
                  </a:lnTo>
                  <a:lnTo>
                    <a:pt x="1539" y="49"/>
                  </a:lnTo>
                  <a:lnTo>
                    <a:pt x="1538" y="49"/>
                  </a:lnTo>
                  <a:lnTo>
                    <a:pt x="1534" y="51"/>
                  </a:lnTo>
                  <a:lnTo>
                    <a:pt x="1531" y="51"/>
                  </a:lnTo>
                  <a:lnTo>
                    <a:pt x="1527" y="51"/>
                  </a:lnTo>
                  <a:lnTo>
                    <a:pt x="1524" y="49"/>
                  </a:lnTo>
                  <a:lnTo>
                    <a:pt x="1522" y="49"/>
                  </a:lnTo>
                  <a:lnTo>
                    <a:pt x="1519" y="51"/>
                  </a:lnTo>
                  <a:lnTo>
                    <a:pt x="1518" y="51"/>
                  </a:lnTo>
                  <a:lnTo>
                    <a:pt x="1516" y="51"/>
                  </a:lnTo>
                  <a:lnTo>
                    <a:pt x="1512" y="51"/>
                  </a:lnTo>
                  <a:lnTo>
                    <a:pt x="1510" y="49"/>
                  </a:lnTo>
                  <a:lnTo>
                    <a:pt x="1498" y="49"/>
                  </a:lnTo>
                  <a:lnTo>
                    <a:pt x="1496" y="49"/>
                  </a:lnTo>
                  <a:lnTo>
                    <a:pt x="1493" y="49"/>
                  </a:lnTo>
                  <a:lnTo>
                    <a:pt x="1491" y="51"/>
                  </a:lnTo>
                  <a:lnTo>
                    <a:pt x="1488" y="51"/>
                  </a:lnTo>
                  <a:lnTo>
                    <a:pt x="1486" y="51"/>
                  </a:lnTo>
                  <a:lnTo>
                    <a:pt x="1485" y="52"/>
                  </a:lnTo>
                  <a:lnTo>
                    <a:pt x="1486" y="52"/>
                  </a:lnTo>
                  <a:lnTo>
                    <a:pt x="1490" y="53"/>
                  </a:lnTo>
                  <a:lnTo>
                    <a:pt x="1493" y="53"/>
                  </a:lnTo>
                  <a:lnTo>
                    <a:pt x="1496" y="53"/>
                  </a:lnTo>
                  <a:lnTo>
                    <a:pt x="1498" y="52"/>
                  </a:lnTo>
                  <a:lnTo>
                    <a:pt x="1507" y="52"/>
                  </a:lnTo>
                  <a:lnTo>
                    <a:pt x="1516" y="54"/>
                  </a:lnTo>
                  <a:lnTo>
                    <a:pt x="1524" y="56"/>
                  </a:lnTo>
                  <a:lnTo>
                    <a:pt x="1546" y="56"/>
                  </a:lnTo>
                  <a:lnTo>
                    <a:pt x="1554" y="54"/>
                  </a:lnTo>
                  <a:lnTo>
                    <a:pt x="1564" y="56"/>
                  </a:lnTo>
                  <a:lnTo>
                    <a:pt x="1574" y="61"/>
                  </a:lnTo>
                  <a:lnTo>
                    <a:pt x="1582" y="63"/>
                  </a:lnTo>
                  <a:lnTo>
                    <a:pt x="1591" y="66"/>
                  </a:lnTo>
                  <a:lnTo>
                    <a:pt x="1598" y="68"/>
                  </a:lnTo>
                  <a:lnTo>
                    <a:pt x="1600" y="67"/>
                  </a:lnTo>
                  <a:lnTo>
                    <a:pt x="1603" y="66"/>
                  </a:lnTo>
                  <a:lnTo>
                    <a:pt x="1605" y="66"/>
                  </a:lnTo>
                  <a:lnTo>
                    <a:pt x="1609" y="66"/>
                  </a:lnTo>
                  <a:lnTo>
                    <a:pt x="1614" y="67"/>
                  </a:lnTo>
                  <a:lnTo>
                    <a:pt x="1619" y="68"/>
                  </a:lnTo>
                  <a:lnTo>
                    <a:pt x="1622" y="68"/>
                  </a:lnTo>
                  <a:lnTo>
                    <a:pt x="1624" y="71"/>
                  </a:lnTo>
                  <a:lnTo>
                    <a:pt x="1625" y="72"/>
                  </a:lnTo>
                  <a:lnTo>
                    <a:pt x="1628" y="74"/>
                  </a:lnTo>
                  <a:lnTo>
                    <a:pt x="1629" y="76"/>
                  </a:lnTo>
                  <a:lnTo>
                    <a:pt x="1630" y="78"/>
                  </a:lnTo>
                  <a:lnTo>
                    <a:pt x="1629" y="80"/>
                  </a:lnTo>
                  <a:lnTo>
                    <a:pt x="1629" y="82"/>
                  </a:lnTo>
                  <a:lnTo>
                    <a:pt x="1629" y="84"/>
                  </a:lnTo>
                  <a:lnTo>
                    <a:pt x="1628" y="87"/>
                  </a:lnTo>
                  <a:lnTo>
                    <a:pt x="1629" y="89"/>
                  </a:lnTo>
                  <a:lnTo>
                    <a:pt x="1629" y="90"/>
                  </a:lnTo>
                  <a:lnTo>
                    <a:pt x="1632" y="92"/>
                  </a:lnTo>
                  <a:lnTo>
                    <a:pt x="1633" y="93"/>
                  </a:lnTo>
                  <a:lnTo>
                    <a:pt x="1635" y="93"/>
                  </a:lnTo>
                  <a:lnTo>
                    <a:pt x="1638" y="93"/>
                  </a:lnTo>
                  <a:lnTo>
                    <a:pt x="1640" y="93"/>
                  </a:lnTo>
                  <a:lnTo>
                    <a:pt x="1643" y="92"/>
                  </a:lnTo>
                  <a:lnTo>
                    <a:pt x="1643" y="90"/>
                  </a:lnTo>
                  <a:lnTo>
                    <a:pt x="1644" y="89"/>
                  </a:lnTo>
                  <a:lnTo>
                    <a:pt x="1645" y="90"/>
                  </a:lnTo>
                  <a:lnTo>
                    <a:pt x="1647" y="90"/>
                  </a:lnTo>
                  <a:lnTo>
                    <a:pt x="1649" y="92"/>
                  </a:lnTo>
                  <a:lnTo>
                    <a:pt x="1653" y="94"/>
                  </a:lnTo>
                  <a:lnTo>
                    <a:pt x="1655" y="98"/>
                  </a:lnTo>
                  <a:lnTo>
                    <a:pt x="1658" y="100"/>
                  </a:lnTo>
                  <a:lnTo>
                    <a:pt x="1662" y="102"/>
                  </a:lnTo>
                  <a:lnTo>
                    <a:pt x="1665" y="102"/>
                  </a:lnTo>
                  <a:lnTo>
                    <a:pt x="1669" y="104"/>
                  </a:lnTo>
                  <a:lnTo>
                    <a:pt x="1673" y="107"/>
                  </a:lnTo>
                  <a:lnTo>
                    <a:pt x="1676" y="110"/>
                  </a:lnTo>
                  <a:lnTo>
                    <a:pt x="1679" y="113"/>
                  </a:lnTo>
                  <a:lnTo>
                    <a:pt x="1680" y="115"/>
                  </a:lnTo>
                  <a:lnTo>
                    <a:pt x="1683" y="118"/>
                  </a:lnTo>
                  <a:lnTo>
                    <a:pt x="1685" y="120"/>
                  </a:lnTo>
                  <a:lnTo>
                    <a:pt x="1688" y="122"/>
                  </a:lnTo>
                  <a:lnTo>
                    <a:pt x="1689" y="124"/>
                  </a:lnTo>
                  <a:lnTo>
                    <a:pt x="1689" y="125"/>
                  </a:lnTo>
                  <a:lnTo>
                    <a:pt x="1689" y="127"/>
                  </a:lnTo>
                  <a:lnTo>
                    <a:pt x="1688" y="128"/>
                  </a:lnTo>
                  <a:lnTo>
                    <a:pt x="1686" y="129"/>
                  </a:lnTo>
                  <a:lnTo>
                    <a:pt x="1686" y="130"/>
                  </a:lnTo>
                  <a:lnTo>
                    <a:pt x="1684" y="131"/>
                  </a:lnTo>
                  <a:lnTo>
                    <a:pt x="1683" y="133"/>
                  </a:lnTo>
                  <a:lnTo>
                    <a:pt x="1681" y="135"/>
                  </a:lnTo>
                  <a:lnTo>
                    <a:pt x="1680" y="138"/>
                  </a:lnTo>
                  <a:lnTo>
                    <a:pt x="1679" y="138"/>
                  </a:lnTo>
                  <a:lnTo>
                    <a:pt x="1678" y="138"/>
                  </a:lnTo>
                  <a:lnTo>
                    <a:pt x="1676" y="138"/>
                  </a:lnTo>
                  <a:lnTo>
                    <a:pt x="1668" y="138"/>
                  </a:lnTo>
                  <a:lnTo>
                    <a:pt x="1665" y="139"/>
                  </a:lnTo>
                  <a:lnTo>
                    <a:pt x="1663" y="140"/>
                  </a:lnTo>
                  <a:lnTo>
                    <a:pt x="1660" y="141"/>
                  </a:lnTo>
                  <a:lnTo>
                    <a:pt x="1658" y="141"/>
                  </a:lnTo>
                  <a:lnTo>
                    <a:pt x="1655" y="141"/>
                  </a:lnTo>
                  <a:lnTo>
                    <a:pt x="1647" y="140"/>
                  </a:lnTo>
                  <a:lnTo>
                    <a:pt x="1638" y="139"/>
                  </a:lnTo>
                  <a:lnTo>
                    <a:pt x="1627" y="135"/>
                  </a:lnTo>
                  <a:lnTo>
                    <a:pt x="1622" y="134"/>
                  </a:lnTo>
                  <a:lnTo>
                    <a:pt x="1618" y="133"/>
                  </a:lnTo>
                  <a:lnTo>
                    <a:pt x="1613" y="131"/>
                  </a:lnTo>
                  <a:lnTo>
                    <a:pt x="1608" y="130"/>
                  </a:lnTo>
                  <a:lnTo>
                    <a:pt x="1595" y="130"/>
                  </a:lnTo>
                  <a:lnTo>
                    <a:pt x="1588" y="129"/>
                  </a:lnTo>
                  <a:lnTo>
                    <a:pt x="1583" y="129"/>
                  </a:lnTo>
                  <a:lnTo>
                    <a:pt x="1578" y="130"/>
                  </a:lnTo>
                  <a:lnTo>
                    <a:pt x="1572" y="130"/>
                  </a:lnTo>
                  <a:lnTo>
                    <a:pt x="1558" y="130"/>
                  </a:lnTo>
                  <a:lnTo>
                    <a:pt x="1556" y="130"/>
                  </a:lnTo>
                  <a:lnTo>
                    <a:pt x="1553" y="130"/>
                  </a:lnTo>
                  <a:lnTo>
                    <a:pt x="1551" y="131"/>
                  </a:lnTo>
                  <a:lnTo>
                    <a:pt x="1548" y="131"/>
                  </a:lnTo>
                  <a:lnTo>
                    <a:pt x="1548" y="133"/>
                  </a:lnTo>
                  <a:lnTo>
                    <a:pt x="1548" y="134"/>
                  </a:lnTo>
                  <a:lnTo>
                    <a:pt x="1548" y="136"/>
                  </a:lnTo>
                  <a:lnTo>
                    <a:pt x="1549" y="139"/>
                  </a:lnTo>
                  <a:lnTo>
                    <a:pt x="1549" y="141"/>
                  </a:lnTo>
                  <a:lnTo>
                    <a:pt x="1551" y="144"/>
                  </a:lnTo>
                  <a:lnTo>
                    <a:pt x="1553" y="146"/>
                  </a:lnTo>
                  <a:lnTo>
                    <a:pt x="1557" y="148"/>
                  </a:lnTo>
                  <a:lnTo>
                    <a:pt x="1559" y="148"/>
                  </a:lnTo>
                  <a:lnTo>
                    <a:pt x="1561" y="146"/>
                  </a:lnTo>
                  <a:lnTo>
                    <a:pt x="1562" y="145"/>
                  </a:lnTo>
                  <a:lnTo>
                    <a:pt x="1563" y="144"/>
                  </a:lnTo>
                  <a:lnTo>
                    <a:pt x="1563" y="143"/>
                  </a:lnTo>
                  <a:lnTo>
                    <a:pt x="1564" y="141"/>
                  </a:lnTo>
                  <a:lnTo>
                    <a:pt x="1566" y="140"/>
                  </a:lnTo>
                  <a:lnTo>
                    <a:pt x="1569" y="140"/>
                  </a:lnTo>
                  <a:lnTo>
                    <a:pt x="1573" y="140"/>
                  </a:lnTo>
                  <a:lnTo>
                    <a:pt x="1576" y="140"/>
                  </a:lnTo>
                  <a:lnTo>
                    <a:pt x="1579" y="141"/>
                  </a:lnTo>
                  <a:lnTo>
                    <a:pt x="1583" y="143"/>
                  </a:lnTo>
                  <a:lnTo>
                    <a:pt x="1587" y="143"/>
                  </a:lnTo>
                  <a:lnTo>
                    <a:pt x="1591" y="143"/>
                  </a:lnTo>
                  <a:lnTo>
                    <a:pt x="1593" y="141"/>
                  </a:lnTo>
                  <a:lnTo>
                    <a:pt x="1600" y="139"/>
                  </a:lnTo>
                  <a:lnTo>
                    <a:pt x="1608" y="139"/>
                  </a:lnTo>
                  <a:lnTo>
                    <a:pt x="1619" y="141"/>
                  </a:lnTo>
                  <a:lnTo>
                    <a:pt x="1633" y="148"/>
                  </a:lnTo>
                  <a:lnTo>
                    <a:pt x="1648" y="151"/>
                  </a:lnTo>
                  <a:lnTo>
                    <a:pt x="1653" y="154"/>
                  </a:lnTo>
                  <a:lnTo>
                    <a:pt x="1657" y="156"/>
                  </a:lnTo>
                  <a:lnTo>
                    <a:pt x="1659" y="159"/>
                  </a:lnTo>
                  <a:lnTo>
                    <a:pt x="1660" y="164"/>
                  </a:lnTo>
                  <a:lnTo>
                    <a:pt x="1662" y="166"/>
                  </a:lnTo>
                  <a:lnTo>
                    <a:pt x="1660" y="169"/>
                  </a:lnTo>
                  <a:lnTo>
                    <a:pt x="1659" y="170"/>
                  </a:lnTo>
                  <a:lnTo>
                    <a:pt x="1658" y="170"/>
                  </a:lnTo>
                  <a:lnTo>
                    <a:pt x="1655" y="170"/>
                  </a:lnTo>
                  <a:lnTo>
                    <a:pt x="1653" y="171"/>
                  </a:lnTo>
                  <a:lnTo>
                    <a:pt x="1650" y="171"/>
                  </a:lnTo>
                  <a:lnTo>
                    <a:pt x="1648" y="173"/>
                  </a:lnTo>
                  <a:lnTo>
                    <a:pt x="1645" y="173"/>
                  </a:lnTo>
                  <a:lnTo>
                    <a:pt x="1644" y="174"/>
                  </a:lnTo>
                  <a:lnTo>
                    <a:pt x="1642" y="175"/>
                  </a:lnTo>
                  <a:lnTo>
                    <a:pt x="1640" y="178"/>
                  </a:lnTo>
                  <a:lnTo>
                    <a:pt x="1639" y="180"/>
                  </a:lnTo>
                  <a:lnTo>
                    <a:pt x="1639" y="182"/>
                  </a:lnTo>
                  <a:lnTo>
                    <a:pt x="1642" y="184"/>
                  </a:lnTo>
                  <a:lnTo>
                    <a:pt x="1645" y="184"/>
                  </a:lnTo>
                  <a:lnTo>
                    <a:pt x="1648" y="184"/>
                  </a:lnTo>
                  <a:lnTo>
                    <a:pt x="1650" y="182"/>
                  </a:lnTo>
                  <a:lnTo>
                    <a:pt x="1653" y="181"/>
                  </a:lnTo>
                  <a:lnTo>
                    <a:pt x="1655" y="180"/>
                  </a:lnTo>
                  <a:lnTo>
                    <a:pt x="1655" y="180"/>
                  </a:lnTo>
                  <a:lnTo>
                    <a:pt x="1662" y="179"/>
                  </a:lnTo>
                  <a:lnTo>
                    <a:pt x="1669" y="179"/>
                  </a:lnTo>
                  <a:lnTo>
                    <a:pt x="1676" y="178"/>
                  </a:lnTo>
                  <a:lnTo>
                    <a:pt x="1679" y="176"/>
                  </a:lnTo>
                  <a:lnTo>
                    <a:pt x="1679" y="175"/>
                  </a:lnTo>
                  <a:lnTo>
                    <a:pt x="1680" y="173"/>
                  </a:lnTo>
                  <a:lnTo>
                    <a:pt x="1679" y="170"/>
                  </a:lnTo>
                  <a:lnTo>
                    <a:pt x="1679" y="169"/>
                  </a:lnTo>
                  <a:lnTo>
                    <a:pt x="1679" y="166"/>
                  </a:lnTo>
                  <a:lnTo>
                    <a:pt x="1678" y="164"/>
                  </a:lnTo>
                  <a:lnTo>
                    <a:pt x="1679" y="161"/>
                  </a:lnTo>
                  <a:lnTo>
                    <a:pt x="1679" y="160"/>
                  </a:lnTo>
                  <a:lnTo>
                    <a:pt x="1681" y="159"/>
                  </a:lnTo>
                  <a:lnTo>
                    <a:pt x="1684" y="158"/>
                  </a:lnTo>
                  <a:lnTo>
                    <a:pt x="1686" y="158"/>
                  </a:lnTo>
                  <a:lnTo>
                    <a:pt x="1690" y="159"/>
                  </a:lnTo>
                  <a:lnTo>
                    <a:pt x="1694" y="160"/>
                  </a:lnTo>
                  <a:lnTo>
                    <a:pt x="1696" y="161"/>
                  </a:lnTo>
                  <a:lnTo>
                    <a:pt x="1700" y="165"/>
                  </a:lnTo>
                  <a:lnTo>
                    <a:pt x="1703" y="169"/>
                  </a:lnTo>
                  <a:lnTo>
                    <a:pt x="1704" y="173"/>
                  </a:lnTo>
                  <a:lnTo>
                    <a:pt x="1705" y="175"/>
                  </a:lnTo>
                  <a:lnTo>
                    <a:pt x="1705" y="178"/>
                  </a:lnTo>
                  <a:lnTo>
                    <a:pt x="1709" y="190"/>
                  </a:lnTo>
                  <a:lnTo>
                    <a:pt x="1715" y="204"/>
                  </a:lnTo>
                  <a:lnTo>
                    <a:pt x="1715" y="214"/>
                  </a:lnTo>
                  <a:lnTo>
                    <a:pt x="1714" y="216"/>
                  </a:lnTo>
                  <a:lnTo>
                    <a:pt x="1714" y="217"/>
                  </a:lnTo>
                  <a:lnTo>
                    <a:pt x="1715" y="220"/>
                  </a:lnTo>
                  <a:lnTo>
                    <a:pt x="1715" y="221"/>
                  </a:lnTo>
                  <a:lnTo>
                    <a:pt x="1715" y="226"/>
                  </a:lnTo>
                  <a:lnTo>
                    <a:pt x="1715" y="230"/>
                  </a:lnTo>
                  <a:lnTo>
                    <a:pt x="1713" y="232"/>
                  </a:lnTo>
                  <a:lnTo>
                    <a:pt x="1711" y="235"/>
                  </a:lnTo>
                  <a:lnTo>
                    <a:pt x="1710" y="237"/>
                  </a:lnTo>
                  <a:lnTo>
                    <a:pt x="1710" y="240"/>
                  </a:lnTo>
                  <a:lnTo>
                    <a:pt x="1710" y="242"/>
                  </a:lnTo>
                  <a:lnTo>
                    <a:pt x="1713" y="247"/>
                  </a:lnTo>
                  <a:lnTo>
                    <a:pt x="1715" y="247"/>
                  </a:lnTo>
                  <a:lnTo>
                    <a:pt x="1716" y="245"/>
                  </a:lnTo>
                  <a:lnTo>
                    <a:pt x="1719" y="243"/>
                  </a:lnTo>
                  <a:lnTo>
                    <a:pt x="1720" y="242"/>
                  </a:lnTo>
                  <a:lnTo>
                    <a:pt x="1720" y="241"/>
                  </a:lnTo>
                  <a:lnTo>
                    <a:pt x="1721" y="238"/>
                  </a:lnTo>
                  <a:lnTo>
                    <a:pt x="1721" y="236"/>
                  </a:lnTo>
                  <a:lnTo>
                    <a:pt x="1721" y="235"/>
                  </a:lnTo>
                  <a:lnTo>
                    <a:pt x="1723" y="235"/>
                  </a:lnTo>
                  <a:lnTo>
                    <a:pt x="1725" y="233"/>
                  </a:lnTo>
                  <a:lnTo>
                    <a:pt x="1726" y="232"/>
                  </a:lnTo>
                  <a:lnTo>
                    <a:pt x="1728" y="231"/>
                  </a:lnTo>
                  <a:lnTo>
                    <a:pt x="1729" y="230"/>
                  </a:lnTo>
                  <a:lnTo>
                    <a:pt x="1729" y="219"/>
                  </a:lnTo>
                  <a:lnTo>
                    <a:pt x="1729" y="216"/>
                  </a:lnTo>
                  <a:lnTo>
                    <a:pt x="1729" y="215"/>
                  </a:lnTo>
                  <a:lnTo>
                    <a:pt x="1730" y="212"/>
                  </a:lnTo>
                  <a:lnTo>
                    <a:pt x="1731" y="211"/>
                  </a:lnTo>
                  <a:lnTo>
                    <a:pt x="1731" y="209"/>
                  </a:lnTo>
                  <a:lnTo>
                    <a:pt x="1733" y="206"/>
                  </a:lnTo>
                  <a:lnTo>
                    <a:pt x="1733" y="205"/>
                  </a:lnTo>
                  <a:lnTo>
                    <a:pt x="1734" y="202"/>
                  </a:lnTo>
                  <a:lnTo>
                    <a:pt x="1734" y="201"/>
                  </a:lnTo>
                  <a:lnTo>
                    <a:pt x="1733" y="199"/>
                  </a:lnTo>
                  <a:lnTo>
                    <a:pt x="1731" y="196"/>
                  </a:lnTo>
                  <a:lnTo>
                    <a:pt x="1729" y="192"/>
                  </a:lnTo>
                  <a:lnTo>
                    <a:pt x="1728" y="191"/>
                  </a:lnTo>
                  <a:lnTo>
                    <a:pt x="1726" y="190"/>
                  </a:lnTo>
                  <a:lnTo>
                    <a:pt x="1728" y="190"/>
                  </a:lnTo>
                  <a:lnTo>
                    <a:pt x="1728" y="190"/>
                  </a:lnTo>
                  <a:lnTo>
                    <a:pt x="1730" y="190"/>
                  </a:lnTo>
                  <a:lnTo>
                    <a:pt x="1731" y="191"/>
                  </a:lnTo>
                  <a:lnTo>
                    <a:pt x="1733" y="192"/>
                  </a:lnTo>
                  <a:lnTo>
                    <a:pt x="1734" y="192"/>
                  </a:lnTo>
                  <a:lnTo>
                    <a:pt x="1741" y="201"/>
                  </a:lnTo>
                  <a:lnTo>
                    <a:pt x="1744" y="202"/>
                  </a:lnTo>
                  <a:lnTo>
                    <a:pt x="1745" y="205"/>
                  </a:lnTo>
                  <a:lnTo>
                    <a:pt x="1746" y="205"/>
                  </a:lnTo>
                  <a:lnTo>
                    <a:pt x="1747" y="206"/>
                  </a:lnTo>
                  <a:lnTo>
                    <a:pt x="1750" y="206"/>
                  </a:lnTo>
                  <a:lnTo>
                    <a:pt x="1752" y="206"/>
                  </a:lnTo>
                  <a:lnTo>
                    <a:pt x="1752" y="206"/>
                  </a:lnTo>
                  <a:lnTo>
                    <a:pt x="1754" y="207"/>
                  </a:lnTo>
                  <a:lnTo>
                    <a:pt x="1755" y="209"/>
                  </a:lnTo>
                  <a:lnTo>
                    <a:pt x="1756" y="211"/>
                  </a:lnTo>
                  <a:lnTo>
                    <a:pt x="1759" y="212"/>
                  </a:lnTo>
                  <a:lnTo>
                    <a:pt x="1760" y="214"/>
                  </a:lnTo>
                  <a:lnTo>
                    <a:pt x="1762" y="215"/>
                  </a:lnTo>
                  <a:lnTo>
                    <a:pt x="1765" y="216"/>
                  </a:lnTo>
                  <a:lnTo>
                    <a:pt x="1767" y="217"/>
                  </a:lnTo>
                  <a:lnTo>
                    <a:pt x="1770" y="217"/>
                  </a:lnTo>
                  <a:lnTo>
                    <a:pt x="1771" y="217"/>
                  </a:lnTo>
                  <a:lnTo>
                    <a:pt x="1772" y="216"/>
                  </a:lnTo>
                  <a:lnTo>
                    <a:pt x="1771" y="214"/>
                  </a:lnTo>
                  <a:lnTo>
                    <a:pt x="1770" y="211"/>
                  </a:lnTo>
                  <a:lnTo>
                    <a:pt x="1767" y="209"/>
                  </a:lnTo>
                  <a:lnTo>
                    <a:pt x="1764" y="206"/>
                  </a:lnTo>
                  <a:lnTo>
                    <a:pt x="1760" y="204"/>
                  </a:lnTo>
                  <a:lnTo>
                    <a:pt x="1756" y="200"/>
                  </a:lnTo>
                  <a:lnTo>
                    <a:pt x="1754" y="197"/>
                  </a:lnTo>
                  <a:lnTo>
                    <a:pt x="1751" y="195"/>
                  </a:lnTo>
                  <a:lnTo>
                    <a:pt x="1749" y="192"/>
                  </a:lnTo>
                  <a:lnTo>
                    <a:pt x="1747" y="191"/>
                  </a:lnTo>
                  <a:lnTo>
                    <a:pt x="1746" y="191"/>
                  </a:lnTo>
                  <a:lnTo>
                    <a:pt x="1745" y="190"/>
                  </a:lnTo>
                  <a:lnTo>
                    <a:pt x="1742" y="189"/>
                  </a:lnTo>
                  <a:lnTo>
                    <a:pt x="1742" y="189"/>
                  </a:lnTo>
                  <a:lnTo>
                    <a:pt x="1742" y="187"/>
                  </a:lnTo>
                  <a:lnTo>
                    <a:pt x="1744" y="187"/>
                  </a:lnTo>
                  <a:lnTo>
                    <a:pt x="1745" y="186"/>
                  </a:lnTo>
                  <a:lnTo>
                    <a:pt x="1745" y="186"/>
                  </a:lnTo>
                  <a:lnTo>
                    <a:pt x="1747" y="187"/>
                  </a:lnTo>
                  <a:lnTo>
                    <a:pt x="1749" y="187"/>
                  </a:lnTo>
                  <a:lnTo>
                    <a:pt x="1750" y="189"/>
                  </a:lnTo>
                  <a:lnTo>
                    <a:pt x="1752" y="190"/>
                  </a:lnTo>
                  <a:lnTo>
                    <a:pt x="1752" y="191"/>
                  </a:lnTo>
                  <a:lnTo>
                    <a:pt x="1755" y="194"/>
                  </a:lnTo>
                  <a:lnTo>
                    <a:pt x="1757" y="195"/>
                  </a:lnTo>
                  <a:lnTo>
                    <a:pt x="1760" y="197"/>
                  </a:lnTo>
                  <a:lnTo>
                    <a:pt x="1762" y="200"/>
                  </a:lnTo>
                  <a:lnTo>
                    <a:pt x="1765" y="202"/>
                  </a:lnTo>
                  <a:lnTo>
                    <a:pt x="1766" y="204"/>
                  </a:lnTo>
                  <a:lnTo>
                    <a:pt x="1769" y="206"/>
                  </a:lnTo>
                  <a:lnTo>
                    <a:pt x="1770" y="206"/>
                  </a:lnTo>
                  <a:lnTo>
                    <a:pt x="1770" y="206"/>
                  </a:lnTo>
                  <a:lnTo>
                    <a:pt x="1770" y="204"/>
                  </a:lnTo>
                  <a:lnTo>
                    <a:pt x="1770" y="201"/>
                  </a:lnTo>
                  <a:lnTo>
                    <a:pt x="1767" y="199"/>
                  </a:lnTo>
                  <a:lnTo>
                    <a:pt x="1769" y="196"/>
                  </a:lnTo>
                  <a:lnTo>
                    <a:pt x="1769" y="196"/>
                  </a:lnTo>
                  <a:lnTo>
                    <a:pt x="1771" y="195"/>
                  </a:lnTo>
                  <a:lnTo>
                    <a:pt x="1772" y="195"/>
                  </a:lnTo>
                  <a:lnTo>
                    <a:pt x="1775" y="195"/>
                  </a:lnTo>
                  <a:lnTo>
                    <a:pt x="1776" y="195"/>
                  </a:lnTo>
                  <a:lnTo>
                    <a:pt x="1777" y="195"/>
                  </a:lnTo>
                  <a:lnTo>
                    <a:pt x="1777" y="195"/>
                  </a:lnTo>
                  <a:lnTo>
                    <a:pt x="1780" y="195"/>
                  </a:lnTo>
                  <a:lnTo>
                    <a:pt x="1781" y="194"/>
                  </a:lnTo>
                  <a:lnTo>
                    <a:pt x="1781" y="194"/>
                  </a:lnTo>
                  <a:lnTo>
                    <a:pt x="1784" y="192"/>
                  </a:lnTo>
                  <a:lnTo>
                    <a:pt x="1785" y="192"/>
                  </a:lnTo>
                  <a:lnTo>
                    <a:pt x="1787" y="194"/>
                  </a:lnTo>
                  <a:lnTo>
                    <a:pt x="1790" y="194"/>
                  </a:lnTo>
                  <a:lnTo>
                    <a:pt x="1794" y="195"/>
                  </a:lnTo>
                  <a:lnTo>
                    <a:pt x="1797" y="197"/>
                  </a:lnTo>
                  <a:lnTo>
                    <a:pt x="1801" y="201"/>
                  </a:lnTo>
                  <a:lnTo>
                    <a:pt x="1805" y="204"/>
                  </a:lnTo>
                  <a:lnTo>
                    <a:pt x="1807" y="206"/>
                  </a:lnTo>
                  <a:lnTo>
                    <a:pt x="1812" y="210"/>
                  </a:lnTo>
                  <a:lnTo>
                    <a:pt x="1817" y="215"/>
                  </a:lnTo>
                  <a:lnTo>
                    <a:pt x="1822" y="219"/>
                  </a:lnTo>
                  <a:lnTo>
                    <a:pt x="1830" y="224"/>
                  </a:lnTo>
                  <a:lnTo>
                    <a:pt x="1836" y="230"/>
                  </a:lnTo>
                  <a:lnTo>
                    <a:pt x="1841" y="235"/>
                  </a:lnTo>
                  <a:lnTo>
                    <a:pt x="1841" y="240"/>
                  </a:lnTo>
                  <a:lnTo>
                    <a:pt x="1840" y="242"/>
                  </a:lnTo>
                  <a:lnTo>
                    <a:pt x="1838" y="245"/>
                  </a:lnTo>
                  <a:lnTo>
                    <a:pt x="1837" y="247"/>
                  </a:lnTo>
                  <a:lnTo>
                    <a:pt x="1835" y="248"/>
                  </a:lnTo>
                  <a:lnTo>
                    <a:pt x="1833" y="252"/>
                  </a:lnTo>
                  <a:lnTo>
                    <a:pt x="1833" y="256"/>
                  </a:lnTo>
                  <a:lnTo>
                    <a:pt x="1832" y="257"/>
                  </a:lnTo>
                  <a:lnTo>
                    <a:pt x="1831" y="257"/>
                  </a:lnTo>
                  <a:lnTo>
                    <a:pt x="1830" y="257"/>
                  </a:lnTo>
                  <a:lnTo>
                    <a:pt x="1827" y="256"/>
                  </a:lnTo>
                  <a:lnTo>
                    <a:pt x="1826" y="256"/>
                  </a:lnTo>
                  <a:lnTo>
                    <a:pt x="1823" y="256"/>
                  </a:lnTo>
                  <a:lnTo>
                    <a:pt x="1822" y="256"/>
                  </a:lnTo>
                  <a:lnTo>
                    <a:pt x="1822" y="258"/>
                  </a:lnTo>
                  <a:lnTo>
                    <a:pt x="1823" y="261"/>
                  </a:lnTo>
                  <a:lnTo>
                    <a:pt x="1825" y="262"/>
                  </a:lnTo>
                  <a:lnTo>
                    <a:pt x="1826" y="265"/>
                  </a:lnTo>
                  <a:lnTo>
                    <a:pt x="1827" y="266"/>
                  </a:lnTo>
                  <a:lnTo>
                    <a:pt x="1828" y="268"/>
                  </a:lnTo>
                  <a:lnTo>
                    <a:pt x="1827" y="271"/>
                  </a:lnTo>
                  <a:lnTo>
                    <a:pt x="1822" y="271"/>
                  </a:lnTo>
                  <a:lnTo>
                    <a:pt x="1821" y="271"/>
                  </a:lnTo>
                  <a:lnTo>
                    <a:pt x="1821" y="272"/>
                  </a:lnTo>
                  <a:lnTo>
                    <a:pt x="1821" y="273"/>
                  </a:lnTo>
                  <a:lnTo>
                    <a:pt x="1821" y="275"/>
                  </a:lnTo>
                  <a:lnTo>
                    <a:pt x="1821" y="276"/>
                  </a:lnTo>
                  <a:lnTo>
                    <a:pt x="1820" y="276"/>
                  </a:lnTo>
                  <a:lnTo>
                    <a:pt x="1818" y="277"/>
                  </a:lnTo>
                  <a:lnTo>
                    <a:pt x="1816" y="277"/>
                  </a:lnTo>
                  <a:lnTo>
                    <a:pt x="1815" y="276"/>
                  </a:lnTo>
                  <a:lnTo>
                    <a:pt x="1812" y="275"/>
                  </a:lnTo>
                  <a:lnTo>
                    <a:pt x="1811" y="275"/>
                  </a:lnTo>
                  <a:lnTo>
                    <a:pt x="1810" y="273"/>
                  </a:lnTo>
                  <a:lnTo>
                    <a:pt x="1807" y="272"/>
                  </a:lnTo>
                  <a:lnTo>
                    <a:pt x="1804" y="271"/>
                  </a:lnTo>
                  <a:lnTo>
                    <a:pt x="1801" y="270"/>
                  </a:lnTo>
                  <a:lnTo>
                    <a:pt x="1799" y="268"/>
                  </a:lnTo>
                  <a:lnTo>
                    <a:pt x="1795" y="266"/>
                  </a:lnTo>
                  <a:lnTo>
                    <a:pt x="1790" y="263"/>
                  </a:lnTo>
                  <a:lnTo>
                    <a:pt x="1786" y="261"/>
                  </a:lnTo>
                  <a:lnTo>
                    <a:pt x="1785" y="261"/>
                  </a:lnTo>
                  <a:lnTo>
                    <a:pt x="1785" y="262"/>
                  </a:lnTo>
                  <a:lnTo>
                    <a:pt x="1786" y="263"/>
                  </a:lnTo>
                  <a:lnTo>
                    <a:pt x="1787" y="266"/>
                  </a:lnTo>
                  <a:lnTo>
                    <a:pt x="1787" y="267"/>
                  </a:lnTo>
                  <a:lnTo>
                    <a:pt x="1787" y="270"/>
                  </a:lnTo>
                  <a:lnTo>
                    <a:pt x="1787" y="271"/>
                  </a:lnTo>
                  <a:lnTo>
                    <a:pt x="1786" y="271"/>
                  </a:lnTo>
                  <a:lnTo>
                    <a:pt x="1785" y="271"/>
                  </a:lnTo>
                  <a:lnTo>
                    <a:pt x="1784" y="271"/>
                  </a:lnTo>
                  <a:lnTo>
                    <a:pt x="1781" y="270"/>
                  </a:lnTo>
                  <a:lnTo>
                    <a:pt x="1780" y="268"/>
                  </a:lnTo>
                  <a:lnTo>
                    <a:pt x="1777" y="268"/>
                  </a:lnTo>
                  <a:lnTo>
                    <a:pt x="1776" y="267"/>
                  </a:lnTo>
                  <a:lnTo>
                    <a:pt x="1775" y="267"/>
                  </a:lnTo>
                  <a:lnTo>
                    <a:pt x="1774" y="268"/>
                  </a:lnTo>
                  <a:lnTo>
                    <a:pt x="1775" y="270"/>
                  </a:lnTo>
                  <a:lnTo>
                    <a:pt x="1775" y="271"/>
                  </a:lnTo>
                  <a:lnTo>
                    <a:pt x="1779" y="273"/>
                  </a:lnTo>
                  <a:lnTo>
                    <a:pt x="1781" y="276"/>
                  </a:lnTo>
                  <a:lnTo>
                    <a:pt x="1782" y="276"/>
                  </a:lnTo>
                  <a:lnTo>
                    <a:pt x="1784" y="277"/>
                  </a:lnTo>
                  <a:lnTo>
                    <a:pt x="1786" y="278"/>
                  </a:lnTo>
                  <a:lnTo>
                    <a:pt x="1789" y="278"/>
                  </a:lnTo>
                  <a:lnTo>
                    <a:pt x="1790" y="277"/>
                  </a:lnTo>
                  <a:lnTo>
                    <a:pt x="1791" y="277"/>
                  </a:lnTo>
                  <a:lnTo>
                    <a:pt x="1791" y="276"/>
                  </a:lnTo>
                  <a:lnTo>
                    <a:pt x="1792" y="276"/>
                  </a:lnTo>
                  <a:lnTo>
                    <a:pt x="1794" y="276"/>
                  </a:lnTo>
                  <a:lnTo>
                    <a:pt x="1801" y="278"/>
                  </a:lnTo>
                  <a:lnTo>
                    <a:pt x="1809" y="282"/>
                  </a:lnTo>
                  <a:lnTo>
                    <a:pt x="1817" y="287"/>
                  </a:lnTo>
                  <a:lnTo>
                    <a:pt x="1822" y="294"/>
                  </a:lnTo>
                  <a:lnTo>
                    <a:pt x="1823" y="298"/>
                  </a:lnTo>
                  <a:lnTo>
                    <a:pt x="1822" y="302"/>
                  </a:lnTo>
                  <a:lnTo>
                    <a:pt x="1821" y="304"/>
                  </a:lnTo>
                  <a:lnTo>
                    <a:pt x="1817" y="307"/>
                  </a:lnTo>
                  <a:lnTo>
                    <a:pt x="1813" y="307"/>
                  </a:lnTo>
                  <a:lnTo>
                    <a:pt x="1807" y="304"/>
                  </a:lnTo>
                  <a:lnTo>
                    <a:pt x="1800" y="301"/>
                  </a:lnTo>
                  <a:lnTo>
                    <a:pt x="1794" y="297"/>
                  </a:lnTo>
                  <a:lnTo>
                    <a:pt x="1789" y="294"/>
                  </a:lnTo>
                  <a:lnTo>
                    <a:pt x="1785" y="293"/>
                  </a:lnTo>
                  <a:lnTo>
                    <a:pt x="1781" y="292"/>
                  </a:lnTo>
                  <a:lnTo>
                    <a:pt x="1779" y="293"/>
                  </a:lnTo>
                  <a:lnTo>
                    <a:pt x="1777" y="293"/>
                  </a:lnTo>
                  <a:lnTo>
                    <a:pt x="1777" y="296"/>
                  </a:lnTo>
                  <a:lnTo>
                    <a:pt x="1777" y="297"/>
                  </a:lnTo>
                  <a:lnTo>
                    <a:pt x="1777" y="299"/>
                  </a:lnTo>
                  <a:lnTo>
                    <a:pt x="1779" y="304"/>
                  </a:lnTo>
                  <a:lnTo>
                    <a:pt x="1780" y="311"/>
                  </a:lnTo>
                  <a:lnTo>
                    <a:pt x="1784" y="317"/>
                  </a:lnTo>
                  <a:lnTo>
                    <a:pt x="1789" y="321"/>
                  </a:lnTo>
                  <a:lnTo>
                    <a:pt x="1790" y="322"/>
                  </a:lnTo>
                  <a:lnTo>
                    <a:pt x="1792" y="322"/>
                  </a:lnTo>
                  <a:lnTo>
                    <a:pt x="1792" y="321"/>
                  </a:lnTo>
                  <a:lnTo>
                    <a:pt x="1792" y="319"/>
                  </a:lnTo>
                  <a:lnTo>
                    <a:pt x="1792" y="317"/>
                  </a:lnTo>
                  <a:lnTo>
                    <a:pt x="1792" y="314"/>
                  </a:lnTo>
                  <a:lnTo>
                    <a:pt x="1792" y="312"/>
                  </a:lnTo>
                  <a:lnTo>
                    <a:pt x="1791" y="311"/>
                  </a:lnTo>
                  <a:lnTo>
                    <a:pt x="1791" y="308"/>
                  </a:lnTo>
                  <a:lnTo>
                    <a:pt x="1791" y="307"/>
                  </a:lnTo>
                  <a:lnTo>
                    <a:pt x="1791" y="307"/>
                  </a:lnTo>
                  <a:lnTo>
                    <a:pt x="1792" y="307"/>
                  </a:lnTo>
                  <a:lnTo>
                    <a:pt x="1794" y="307"/>
                  </a:lnTo>
                  <a:lnTo>
                    <a:pt x="1796" y="308"/>
                  </a:lnTo>
                  <a:lnTo>
                    <a:pt x="1797" y="308"/>
                  </a:lnTo>
                  <a:lnTo>
                    <a:pt x="1799" y="309"/>
                  </a:lnTo>
                  <a:lnTo>
                    <a:pt x="1812" y="309"/>
                  </a:lnTo>
                  <a:lnTo>
                    <a:pt x="1816" y="312"/>
                  </a:lnTo>
                  <a:lnTo>
                    <a:pt x="1817" y="314"/>
                  </a:lnTo>
                  <a:lnTo>
                    <a:pt x="1818" y="318"/>
                  </a:lnTo>
                  <a:lnTo>
                    <a:pt x="1818" y="321"/>
                  </a:lnTo>
                  <a:lnTo>
                    <a:pt x="1818" y="323"/>
                  </a:lnTo>
                  <a:lnTo>
                    <a:pt x="1817" y="325"/>
                  </a:lnTo>
                  <a:lnTo>
                    <a:pt x="1817" y="328"/>
                  </a:lnTo>
                  <a:lnTo>
                    <a:pt x="1817" y="329"/>
                  </a:lnTo>
                  <a:lnTo>
                    <a:pt x="1817" y="330"/>
                  </a:lnTo>
                  <a:lnTo>
                    <a:pt x="1817" y="332"/>
                  </a:lnTo>
                  <a:lnTo>
                    <a:pt x="1816" y="333"/>
                  </a:lnTo>
                  <a:lnTo>
                    <a:pt x="1816" y="334"/>
                  </a:lnTo>
                  <a:lnTo>
                    <a:pt x="1815" y="333"/>
                  </a:lnTo>
                  <a:lnTo>
                    <a:pt x="1811" y="333"/>
                  </a:lnTo>
                  <a:lnTo>
                    <a:pt x="1809" y="332"/>
                  </a:lnTo>
                  <a:lnTo>
                    <a:pt x="1806" y="332"/>
                  </a:lnTo>
                  <a:lnTo>
                    <a:pt x="1804" y="330"/>
                  </a:lnTo>
                  <a:lnTo>
                    <a:pt x="1802" y="330"/>
                  </a:lnTo>
                  <a:lnTo>
                    <a:pt x="1801" y="332"/>
                  </a:lnTo>
                  <a:lnTo>
                    <a:pt x="1800" y="333"/>
                  </a:lnTo>
                  <a:lnTo>
                    <a:pt x="1800" y="335"/>
                  </a:lnTo>
                  <a:lnTo>
                    <a:pt x="1801" y="338"/>
                  </a:lnTo>
                  <a:lnTo>
                    <a:pt x="1801" y="342"/>
                  </a:lnTo>
                  <a:lnTo>
                    <a:pt x="1802" y="344"/>
                  </a:lnTo>
                  <a:lnTo>
                    <a:pt x="1804" y="347"/>
                  </a:lnTo>
                  <a:lnTo>
                    <a:pt x="1804" y="349"/>
                  </a:lnTo>
                  <a:lnTo>
                    <a:pt x="1807" y="352"/>
                  </a:lnTo>
                  <a:lnTo>
                    <a:pt x="1810" y="353"/>
                  </a:lnTo>
                  <a:lnTo>
                    <a:pt x="1812" y="354"/>
                  </a:lnTo>
                  <a:lnTo>
                    <a:pt x="1812" y="355"/>
                  </a:lnTo>
                  <a:lnTo>
                    <a:pt x="1813" y="357"/>
                  </a:lnTo>
                  <a:lnTo>
                    <a:pt x="1815" y="358"/>
                  </a:lnTo>
                  <a:lnTo>
                    <a:pt x="1817" y="359"/>
                  </a:lnTo>
                  <a:lnTo>
                    <a:pt x="1818" y="362"/>
                  </a:lnTo>
                  <a:lnTo>
                    <a:pt x="1818" y="364"/>
                  </a:lnTo>
                  <a:lnTo>
                    <a:pt x="1817" y="365"/>
                  </a:lnTo>
                  <a:lnTo>
                    <a:pt x="1816" y="365"/>
                  </a:lnTo>
                  <a:lnTo>
                    <a:pt x="1815" y="368"/>
                  </a:lnTo>
                  <a:lnTo>
                    <a:pt x="1812" y="368"/>
                  </a:lnTo>
                  <a:lnTo>
                    <a:pt x="1811" y="368"/>
                  </a:lnTo>
                  <a:lnTo>
                    <a:pt x="1810" y="368"/>
                  </a:lnTo>
                  <a:lnTo>
                    <a:pt x="1810" y="370"/>
                  </a:lnTo>
                  <a:lnTo>
                    <a:pt x="1810" y="372"/>
                  </a:lnTo>
                  <a:lnTo>
                    <a:pt x="1811" y="375"/>
                  </a:lnTo>
                  <a:lnTo>
                    <a:pt x="1811" y="378"/>
                  </a:lnTo>
                  <a:lnTo>
                    <a:pt x="1812" y="380"/>
                  </a:lnTo>
                  <a:lnTo>
                    <a:pt x="1813" y="381"/>
                  </a:lnTo>
                  <a:lnTo>
                    <a:pt x="1812" y="383"/>
                  </a:lnTo>
                  <a:lnTo>
                    <a:pt x="1811" y="383"/>
                  </a:lnTo>
                  <a:lnTo>
                    <a:pt x="1810" y="383"/>
                  </a:lnTo>
                  <a:lnTo>
                    <a:pt x="1807" y="383"/>
                  </a:lnTo>
                  <a:lnTo>
                    <a:pt x="1805" y="383"/>
                  </a:lnTo>
                  <a:lnTo>
                    <a:pt x="1802" y="384"/>
                  </a:lnTo>
                  <a:lnTo>
                    <a:pt x="1802" y="385"/>
                  </a:lnTo>
                  <a:lnTo>
                    <a:pt x="1801" y="388"/>
                  </a:lnTo>
                  <a:lnTo>
                    <a:pt x="1801" y="390"/>
                  </a:lnTo>
                  <a:lnTo>
                    <a:pt x="1805" y="403"/>
                  </a:lnTo>
                  <a:lnTo>
                    <a:pt x="1810" y="416"/>
                  </a:lnTo>
                  <a:lnTo>
                    <a:pt x="1810" y="420"/>
                  </a:lnTo>
                  <a:lnTo>
                    <a:pt x="1811" y="422"/>
                  </a:lnTo>
                  <a:lnTo>
                    <a:pt x="1810" y="424"/>
                  </a:lnTo>
                  <a:lnTo>
                    <a:pt x="1810" y="426"/>
                  </a:lnTo>
                  <a:lnTo>
                    <a:pt x="1810" y="430"/>
                  </a:lnTo>
                  <a:lnTo>
                    <a:pt x="1810" y="432"/>
                  </a:lnTo>
                  <a:lnTo>
                    <a:pt x="1810" y="435"/>
                  </a:lnTo>
                  <a:lnTo>
                    <a:pt x="1811" y="437"/>
                  </a:lnTo>
                  <a:lnTo>
                    <a:pt x="1812" y="440"/>
                  </a:lnTo>
                  <a:lnTo>
                    <a:pt x="1813" y="442"/>
                  </a:lnTo>
                  <a:lnTo>
                    <a:pt x="1816" y="444"/>
                  </a:lnTo>
                  <a:lnTo>
                    <a:pt x="1817" y="442"/>
                  </a:lnTo>
                  <a:lnTo>
                    <a:pt x="1817" y="442"/>
                  </a:lnTo>
                  <a:lnTo>
                    <a:pt x="1818" y="440"/>
                  </a:lnTo>
                  <a:lnTo>
                    <a:pt x="1818" y="439"/>
                  </a:lnTo>
                  <a:lnTo>
                    <a:pt x="1820" y="436"/>
                  </a:lnTo>
                  <a:lnTo>
                    <a:pt x="1820" y="435"/>
                  </a:lnTo>
                  <a:lnTo>
                    <a:pt x="1821" y="435"/>
                  </a:lnTo>
                  <a:lnTo>
                    <a:pt x="1822" y="435"/>
                  </a:lnTo>
                  <a:lnTo>
                    <a:pt x="1825" y="437"/>
                  </a:lnTo>
                  <a:lnTo>
                    <a:pt x="1827" y="440"/>
                  </a:lnTo>
                  <a:lnTo>
                    <a:pt x="1830" y="442"/>
                  </a:lnTo>
                  <a:lnTo>
                    <a:pt x="1832" y="446"/>
                  </a:lnTo>
                  <a:lnTo>
                    <a:pt x="1836" y="447"/>
                  </a:lnTo>
                  <a:lnTo>
                    <a:pt x="1843" y="456"/>
                  </a:lnTo>
                  <a:lnTo>
                    <a:pt x="1845" y="459"/>
                  </a:lnTo>
                  <a:lnTo>
                    <a:pt x="1846" y="460"/>
                  </a:lnTo>
                  <a:lnTo>
                    <a:pt x="1845" y="461"/>
                  </a:lnTo>
                  <a:lnTo>
                    <a:pt x="1843" y="461"/>
                  </a:lnTo>
                  <a:lnTo>
                    <a:pt x="1842" y="461"/>
                  </a:lnTo>
                  <a:lnTo>
                    <a:pt x="1840" y="461"/>
                  </a:lnTo>
                  <a:lnTo>
                    <a:pt x="1837" y="461"/>
                  </a:lnTo>
                  <a:lnTo>
                    <a:pt x="1835" y="461"/>
                  </a:lnTo>
                  <a:lnTo>
                    <a:pt x="1833" y="461"/>
                  </a:lnTo>
                  <a:lnTo>
                    <a:pt x="1831" y="462"/>
                  </a:lnTo>
                  <a:lnTo>
                    <a:pt x="1830" y="464"/>
                  </a:lnTo>
                  <a:lnTo>
                    <a:pt x="1831" y="465"/>
                  </a:lnTo>
                  <a:lnTo>
                    <a:pt x="1832" y="467"/>
                  </a:lnTo>
                  <a:lnTo>
                    <a:pt x="1835" y="469"/>
                  </a:lnTo>
                  <a:lnTo>
                    <a:pt x="1837" y="471"/>
                  </a:lnTo>
                  <a:lnTo>
                    <a:pt x="1838" y="472"/>
                  </a:lnTo>
                  <a:lnTo>
                    <a:pt x="1841" y="473"/>
                  </a:lnTo>
                  <a:lnTo>
                    <a:pt x="1843" y="475"/>
                  </a:lnTo>
                  <a:lnTo>
                    <a:pt x="1846" y="476"/>
                  </a:lnTo>
                  <a:lnTo>
                    <a:pt x="1848" y="476"/>
                  </a:lnTo>
                  <a:lnTo>
                    <a:pt x="1850" y="478"/>
                  </a:lnTo>
                  <a:lnTo>
                    <a:pt x="1851" y="480"/>
                  </a:lnTo>
                  <a:lnTo>
                    <a:pt x="1852" y="481"/>
                  </a:lnTo>
                  <a:lnTo>
                    <a:pt x="1853" y="482"/>
                  </a:lnTo>
                  <a:lnTo>
                    <a:pt x="1856" y="482"/>
                  </a:lnTo>
                  <a:lnTo>
                    <a:pt x="1857" y="483"/>
                  </a:lnTo>
                  <a:lnTo>
                    <a:pt x="1858" y="483"/>
                  </a:lnTo>
                  <a:lnTo>
                    <a:pt x="1861" y="483"/>
                  </a:lnTo>
                  <a:lnTo>
                    <a:pt x="1862" y="485"/>
                  </a:lnTo>
                  <a:lnTo>
                    <a:pt x="1865" y="487"/>
                  </a:lnTo>
                  <a:lnTo>
                    <a:pt x="1867" y="490"/>
                  </a:lnTo>
                  <a:lnTo>
                    <a:pt x="1871" y="492"/>
                  </a:lnTo>
                  <a:lnTo>
                    <a:pt x="1872" y="496"/>
                  </a:lnTo>
                  <a:lnTo>
                    <a:pt x="1875" y="500"/>
                  </a:lnTo>
                  <a:lnTo>
                    <a:pt x="1875" y="502"/>
                  </a:lnTo>
                  <a:lnTo>
                    <a:pt x="1876" y="503"/>
                  </a:lnTo>
                  <a:lnTo>
                    <a:pt x="1876" y="506"/>
                  </a:lnTo>
                  <a:lnTo>
                    <a:pt x="1876" y="508"/>
                  </a:lnTo>
                  <a:lnTo>
                    <a:pt x="1876" y="511"/>
                  </a:lnTo>
                  <a:lnTo>
                    <a:pt x="1875" y="513"/>
                  </a:lnTo>
                  <a:lnTo>
                    <a:pt x="1875" y="513"/>
                  </a:lnTo>
                  <a:lnTo>
                    <a:pt x="1873" y="513"/>
                  </a:lnTo>
                  <a:lnTo>
                    <a:pt x="1872" y="513"/>
                  </a:lnTo>
                  <a:lnTo>
                    <a:pt x="1870" y="512"/>
                  </a:lnTo>
                  <a:lnTo>
                    <a:pt x="1868" y="512"/>
                  </a:lnTo>
                  <a:lnTo>
                    <a:pt x="1867" y="511"/>
                  </a:lnTo>
                  <a:lnTo>
                    <a:pt x="1863" y="510"/>
                  </a:lnTo>
                  <a:lnTo>
                    <a:pt x="1860" y="508"/>
                  </a:lnTo>
                  <a:lnTo>
                    <a:pt x="1856" y="506"/>
                  </a:lnTo>
                  <a:lnTo>
                    <a:pt x="1853" y="502"/>
                  </a:lnTo>
                  <a:lnTo>
                    <a:pt x="1850" y="500"/>
                  </a:lnTo>
                  <a:lnTo>
                    <a:pt x="1846" y="498"/>
                  </a:lnTo>
                  <a:lnTo>
                    <a:pt x="1843" y="497"/>
                  </a:lnTo>
                  <a:lnTo>
                    <a:pt x="1841" y="497"/>
                  </a:lnTo>
                  <a:lnTo>
                    <a:pt x="1840" y="498"/>
                  </a:lnTo>
                  <a:lnTo>
                    <a:pt x="1840" y="501"/>
                  </a:lnTo>
                  <a:lnTo>
                    <a:pt x="1841" y="502"/>
                  </a:lnTo>
                  <a:lnTo>
                    <a:pt x="1841" y="505"/>
                  </a:lnTo>
                  <a:lnTo>
                    <a:pt x="1841" y="506"/>
                  </a:lnTo>
                  <a:lnTo>
                    <a:pt x="1841" y="507"/>
                  </a:lnTo>
                  <a:lnTo>
                    <a:pt x="1838" y="508"/>
                  </a:lnTo>
                  <a:lnTo>
                    <a:pt x="1836" y="508"/>
                  </a:lnTo>
                  <a:lnTo>
                    <a:pt x="1833" y="507"/>
                  </a:lnTo>
                  <a:lnTo>
                    <a:pt x="1830" y="505"/>
                  </a:lnTo>
                  <a:lnTo>
                    <a:pt x="1827" y="503"/>
                  </a:lnTo>
                  <a:lnTo>
                    <a:pt x="1826" y="503"/>
                  </a:lnTo>
                  <a:lnTo>
                    <a:pt x="1825" y="503"/>
                  </a:lnTo>
                  <a:lnTo>
                    <a:pt x="1823" y="505"/>
                  </a:lnTo>
                  <a:lnTo>
                    <a:pt x="1825" y="506"/>
                  </a:lnTo>
                  <a:lnTo>
                    <a:pt x="1826" y="508"/>
                  </a:lnTo>
                  <a:lnTo>
                    <a:pt x="1827" y="511"/>
                  </a:lnTo>
                  <a:lnTo>
                    <a:pt x="1828" y="513"/>
                  </a:lnTo>
                  <a:lnTo>
                    <a:pt x="1828" y="515"/>
                  </a:lnTo>
                  <a:lnTo>
                    <a:pt x="1831" y="516"/>
                  </a:lnTo>
                  <a:lnTo>
                    <a:pt x="1832" y="517"/>
                  </a:lnTo>
                  <a:lnTo>
                    <a:pt x="1836" y="518"/>
                  </a:lnTo>
                  <a:lnTo>
                    <a:pt x="1837" y="518"/>
                  </a:lnTo>
                  <a:lnTo>
                    <a:pt x="1838" y="520"/>
                  </a:lnTo>
                  <a:lnTo>
                    <a:pt x="1840" y="521"/>
                  </a:lnTo>
                  <a:lnTo>
                    <a:pt x="1840" y="523"/>
                  </a:lnTo>
                  <a:lnTo>
                    <a:pt x="1840" y="524"/>
                  </a:lnTo>
                  <a:lnTo>
                    <a:pt x="1841" y="526"/>
                  </a:lnTo>
                  <a:lnTo>
                    <a:pt x="1846" y="529"/>
                  </a:lnTo>
                  <a:lnTo>
                    <a:pt x="1851" y="532"/>
                  </a:lnTo>
                  <a:lnTo>
                    <a:pt x="1856" y="533"/>
                  </a:lnTo>
                  <a:lnTo>
                    <a:pt x="1862" y="539"/>
                  </a:lnTo>
                  <a:lnTo>
                    <a:pt x="1863" y="542"/>
                  </a:lnTo>
                  <a:lnTo>
                    <a:pt x="1865" y="544"/>
                  </a:lnTo>
                  <a:lnTo>
                    <a:pt x="1866" y="546"/>
                  </a:lnTo>
                  <a:lnTo>
                    <a:pt x="1867" y="548"/>
                  </a:lnTo>
                  <a:lnTo>
                    <a:pt x="1867" y="549"/>
                  </a:lnTo>
                  <a:lnTo>
                    <a:pt x="1867" y="549"/>
                  </a:lnTo>
                  <a:lnTo>
                    <a:pt x="1866" y="551"/>
                  </a:lnTo>
                  <a:lnTo>
                    <a:pt x="1865" y="552"/>
                  </a:lnTo>
                  <a:lnTo>
                    <a:pt x="1863" y="552"/>
                  </a:lnTo>
                  <a:lnTo>
                    <a:pt x="1862" y="553"/>
                  </a:lnTo>
                  <a:lnTo>
                    <a:pt x="1862" y="554"/>
                  </a:lnTo>
                  <a:lnTo>
                    <a:pt x="1862" y="557"/>
                  </a:lnTo>
                  <a:lnTo>
                    <a:pt x="1865" y="559"/>
                  </a:lnTo>
                  <a:lnTo>
                    <a:pt x="1867" y="561"/>
                  </a:lnTo>
                  <a:lnTo>
                    <a:pt x="1871" y="563"/>
                  </a:lnTo>
                  <a:lnTo>
                    <a:pt x="1875" y="566"/>
                  </a:lnTo>
                  <a:lnTo>
                    <a:pt x="1877" y="568"/>
                  </a:lnTo>
                  <a:lnTo>
                    <a:pt x="1880" y="579"/>
                  </a:lnTo>
                  <a:lnTo>
                    <a:pt x="1882" y="588"/>
                  </a:lnTo>
                  <a:lnTo>
                    <a:pt x="1882" y="590"/>
                  </a:lnTo>
                  <a:lnTo>
                    <a:pt x="1883" y="592"/>
                  </a:lnTo>
                  <a:lnTo>
                    <a:pt x="1883" y="594"/>
                  </a:lnTo>
                  <a:lnTo>
                    <a:pt x="1883" y="597"/>
                  </a:lnTo>
                  <a:lnTo>
                    <a:pt x="1884" y="598"/>
                  </a:lnTo>
                  <a:lnTo>
                    <a:pt x="1884" y="600"/>
                  </a:lnTo>
                  <a:lnTo>
                    <a:pt x="1884" y="600"/>
                  </a:lnTo>
                  <a:lnTo>
                    <a:pt x="1883" y="602"/>
                  </a:lnTo>
                  <a:lnTo>
                    <a:pt x="1882" y="600"/>
                  </a:lnTo>
                  <a:lnTo>
                    <a:pt x="1880" y="599"/>
                  </a:lnTo>
                  <a:lnTo>
                    <a:pt x="1875" y="595"/>
                  </a:lnTo>
                  <a:lnTo>
                    <a:pt x="1870" y="590"/>
                  </a:lnTo>
                  <a:lnTo>
                    <a:pt x="1867" y="585"/>
                  </a:lnTo>
                  <a:lnTo>
                    <a:pt x="1866" y="585"/>
                  </a:lnTo>
                  <a:lnTo>
                    <a:pt x="1865" y="585"/>
                  </a:lnTo>
                  <a:lnTo>
                    <a:pt x="1862" y="584"/>
                  </a:lnTo>
                  <a:lnTo>
                    <a:pt x="1861" y="584"/>
                  </a:lnTo>
                  <a:lnTo>
                    <a:pt x="1860" y="583"/>
                  </a:lnTo>
                  <a:lnTo>
                    <a:pt x="1858" y="583"/>
                  </a:lnTo>
                  <a:lnTo>
                    <a:pt x="1858" y="584"/>
                  </a:lnTo>
                  <a:lnTo>
                    <a:pt x="1858" y="585"/>
                  </a:lnTo>
                  <a:lnTo>
                    <a:pt x="1862" y="589"/>
                  </a:lnTo>
                  <a:lnTo>
                    <a:pt x="1866" y="592"/>
                  </a:lnTo>
                  <a:lnTo>
                    <a:pt x="1870" y="593"/>
                  </a:lnTo>
                  <a:lnTo>
                    <a:pt x="1872" y="595"/>
                  </a:lnTo>
                  <a:lnTo>
                    <a:pt x="1875" y="598"/>
                  </a:lnTo>
                  <a:lnTo>
                    <a:pt x="1877" y="602"/>
                  </a:lnTo>
                  <a:lnTo>
                    <a:pt x="1878" y="603"/>
                  </a:lnTo>
                  <a:lnTo>
                    <a:pt x="1880" y="605"/>
                  </a:lnTo>
                  <a:lnTo>
                    <a:pt x="1878" y="605"/>
                  </a:lnTo>
                  <a:lnTo>
                    <a:pt x="1877" y="605"/>
                  </a:lnTo>
                  <a:lnTo>
                    <a:pt x="1876" y="605"/>
                  </a:lnTo>
                  <a:lnTo>
                    <a:pt x="1875" y="605"/>
                  </a:lnTo>
                  <a:lnTo>
                    <a:pt x="1873" y="605"/>
                  </a:lnTo>
                  <a:lnTo>
                    <a:pt x="1872" y="605"/>
                  </a:lnTo>
                  <a:lnTo>
                    <a:pt x="1871" y="607"/>
                  </a:lnTo>
                  <a:lnTo>
                    <a:pt x="1871" y="607"/>
                  </a:lnTo>
                  <a:lnTo>
                    <a:pt x="1871" y="609"/>
                  </a:lnTo>
                  <a:lnTo>
                    <a:pt x="1872" y="612"/>
                  </a:lnTo>
                  <a:lnTo>
                    <a:pt x="1873" y="615"/>
                  </a:lnTo>
                  <a:lnTo>
                    <a:pt x="1875" y="618"/>
                  </a:lnTo>
                  <a:lnTo>
                    <a:pt x="1876" y="621"/>
                  </a:lnTo>
                  <a:lnTo>
                    <a:pt x="1877" y="625"/>
                  </a:lnTo>
                  <a:lnTo>
                    <a:pt x="1880" y="628"/>
                  </a:lnTo>
                  <a:lnTo>
                    <a:pt x="1882" y="629"/>
                  </a:lnTo>
                  <a:lnTo>
                    <a:pt x="1884" y="629"/>
                  </a:lnTo>
                  <a:lnTo>
                    <a:pt x="1887" y="630"/>
                  </a:lnTo>
                  <a:lnTo>
                    <a:pt x="1891" y="630"/>
                  </a:lnTo>
                  <a:lnTo>
                    <a:pt x="1894" y="634"/>
                  </a:lnTo>
                  <a:lnTo>
                    <a:pt x="1898" y="639"/>
                  </a:lnTo>
                  <a:lnTo>
                    <a:pt x="1901" y="645"/>
                  </a:lnTo>
                  <a:lnTo>
                    <a:pt x="1901" y="650"/>
                  </a:lnTo>
                  <a:lnTo>
                    <a:pt x="1901" y="651"/>
                  </a:lnTo>
                  <a:lnTo>
                    <a:pt x="1899" y="651"/>
                  </a:lnTo>
                  <a:lnTo>
                    <a:pt x="1897" y="651"/>
                  </a:lnTo>
                  <a:lnTo>
                    <a:pt x="1896" y="650"/>
                  </a:lnTo>
                  <a:lnTo>
                    <a:pt x="1893" y="649"/>
                  </a:lnTo>
                  <a:lnTo>
                    <a:pt x="1891" y="648"/>
                  </a:lnTo>
                  <a:lnTo>
                    <a:pt x="1886" y="645"/>
                  </a:lnTo>
                  <a:lnTo>
                    <a:pt x="1882" y="643"/>
                  </a:lnTo>
                  <a:lnTo>
                    <a:pt x="1877" y="640"/>
                  </a:lnTo>
                  <a:lnTo>
                    <a:pt x="1875" y="640"/>
                  </a:lnTo>
                  <a:lnTo>
                    <a:pt x="1872" y="640"/>
                  </a:lnTo>
                  <a:lnTo>
                    <a:pt x="1870" y="641"/>
                  </a:lnTo>
                  <a:lnTo>
                    <a:pt x="1868" y="641"/>
                  </a:lnTo>
                  <a:lnTo>
                    <a:pt x="1867" y="644"/>
                  </a:lnTo>
                  <a:lnTo>
                    <a:pt x="1867" y="645"/>
                  </a:lnTo>
                  <a:lnTo>
                    <a:pt x="1867" y="648"/>
                  </a:lnTo>
                  <a:lnTo>
                    <a:pt x="1867" y="650"/>
                  </a:lnTo>
                  <a:lnTo>
                    <a:pt x="1868" y="654"/>
                  </a:lnTo>
                  <a:lnTo>
                    <a:pt x="1870" y="656"/>
                  </a:lnTo>
                  <a:lnTo>
                    <a:pt x="1872" y="659"/>
                  </a:lnTo>
                  <a:lnTo>
                    <a:pt x="1875" y="661"/>
                  </a:lnTo>
                  <a:lnTo>
                    <a:pt x="1878" y="663"/>
                  </a:lnTo>
                  <a:lnTo>
                    <a:pt x="1882" y="665"/>
                  </a:lnTo>
                  <a:lnTo>
                    <a:pt x="1884" y="666"/>
                  </a:lnTo>
                  <a:lnTo>
                    <a:pt x="1887" y="669"/>
                  </a:lnTo>
                  <a:lnTo>
                    <a:pt x="1891" y="671"/>
                  </a:lnTo>
                  <a:lnTo>
                    <a:pt x="1893" y="675"/>
                  </a:lnTo>
                  <a:lnTo>
                    <a:pt x="1896" y="676"/>
                  </a:lnTo>
                  <a:lnTo>
                    <a:pt x="1897" y="680"/>
                  </a:lnTo>
                  <a:lnTo>
                    <a:pt x="1897" y="682"/>
                  </a:lnTo>
                  <a:lnTo>
                    <a:pt x="1896" y="685"/>
                  </a:lnTo>
                  <a:lnTo>
                    <a:pt x="1896" y="687"/>
                  </a:lnTo>
                  <a:lnTo>
                    <a:pt x="1894" y="689"/>
                  </a:lnTo>
                  <a:lnTo>
                    <a:pt x="1893" y="690"/>
                  </a:lnTo>
                  <a:lnTo>
                    <a:pt x="1892" y="692"/>
                  </a:lnTo>
                  <a:lnTo>
                    <a:pt x="1891" y="695"/>
                  </a:lnTo>
                  <a:lnTo>
                    <a:pt x="1889" y="697"/>
                  </a:lnTo>
                  <a:lnTo>
                    <a:pt x="1888" y="700"/>
                  </a:lnTo>
                  <a:lnTo>
                    <a:pt x="1882" y="701"/>
                  </a:lnTo>
                  <a:lnTo>
                    <a:pt x="1876" y="699"/>
                  </a:lnTo>
                  <a:lnTo>
                    <a:pt x="1868" y="695"/>
                  </a:lnTo>
                  <a:lnTo>
                    <a:pt x="1862" y="690"/>
                  </a:lnTo>
                  <a:lnTo>
                    <a:pt x="1856" y="685"/>
                  </a:lnTo>
                  <a:lnTo>
                    <a:pt x="1850" y="679"/>
                  </a:lnTo>
                  <a:lnTo>
                    <a:pt x="1843" y="674"/>
                  </a:lnTo>
                  <a:lnTo>
                    <a:pt x="1842" y="674"/>
                  </a:lnTo>
                  <a:lnTo>
                    <a:pt x="1841" y="674"/>
                  </a:lnTo>
                  <a:lnTo>
                    <a:pt x="1840" y="674"/>
                  </a:lnTo>
                  <a:lnTo>
                    <a:pt x="1840" y="675"/>
                  </a:lnTo>
                  <a:lnTo>
                    <a:pt x="1841" y="676"/>
                  </a:lnTo>
                  <a:lnTo>
                    <a:pt x="1841" y="677"/>
                  </a:lnTo>
                  <a:lnTo>
                    <a:pt x="1841" y="679"/>
                  </a:lnTo>
                  <a:lnTo>
                    <a:pt x="1840" y="680"/>
                  </a:lnTo>
                  <a:lnTo>
                    <a:pt x="1837" y="681"/>
                  </a:lnTo>
                  <a:lnTo>
                    <a:pt x="1836" y="681"/>
                  </a:lnTo>
                  <a:lnTo>
                    <a:pt x="1833" y="682"/>
                  </a:lnTo>
                  <a:lnTo>
                    <a:pt x="1832" y="684"/>
                  </a:lnTo>
                  <a:lnTo>
                    <a:pt x="1831" y="685"/>
                  </a:lnTo>
                  <a:lnTo>
                    <a:pt x="1830" y="687"/>
                  </a:lnTo>
                  <a:lnTo>
                    <a:pt x="1830" y="690"/>
                  </a:lnTo>
                  <a:lnTo>
                    <a:pt x="1832" y="691"/>
                  </a:lnTo>
                  <a:lnTo>
                    <a:pt x="1835" y="694"/>
                  </a:lnTo>
                  <a:lnTo>
                    <a:pt x="1837" y="696"/>
                  </a:lnTo>
                  <a:lnTo>
                    <a:pt x="1841" y="697"/>
                  </a:lnTo>
                  <a:lnTo>
                    <a:pt x="1843" y="700"/>
                  </a:lnTo>
                  <a:lnTo>
                    <a:pt x="1845" y="701"/>
                  </a:lnTo>
                  <a:lnTo>
                    <a:pt x="1845" y="704"/>
                  </a:lnTo>
                  <a:lnTo>
                    <a:pt x="1843" y="705"/>
                  </a:lnTo>
                  <a:lnTo>
                    <a:pt x="1843" y="706"/>
                  </a:lnTo>
                  <a:lnTo>
                    <a:pt x="1841" y="707"/>
                  </a:lnTo>
                  <a:lnTo>
                    <a:pt x="1840" y="707"/>
                  </a:lnTo>
                  <a:lnTo>
                    <a:pt x="1837" y="707"/>
                  </a:lnTo>
                  <a:lnTo>
                    <a:pt x="1836" y="709"/>
                  </a:lnTo>
                  <a:lnTo>
                    <a:pt x="1835" y="710"/>
                  </a:lnTo>
                  <a:lnTo>
                    <a:pt x="1833" y="711"/>
                  </a:lnTo>
                  <a:lnTo>
                    <a:pt x="1833" y="712"/>
                  </a:lnTo>
                  <a:lnTo>
                    <a:pt x="1835" y="715"/>
                  </a:lnTo>
                  <a:lnTo>
                    <a:pt x="1836" y="715"/>
                  </a:lnTo>
                  <a:lnTo>
                    <a:pt x="1838" y="716"/>
                  </a:lnTo>
                  <a:lnTo>
                    <a:pt x="1841" y="717"/>
                  </a:lnTo>
                  <a:lnTo>
                    <a:pt x="1845" y="718"/>
                  </a:lnTo>
                  <a:lnTo>
                    <a:pt x="1847" y="720"/>
                  </a:lnTo>
                  <a:lnTo>
                    <a:pt x="1850" y="721"/>
                  </a:lnTo>
                  <a:lnTo>
                    <a:pt x="1851" y="723"/>
                  </a:lnTo>
                  <a:lnTo>
                    <a:pt x="1852" y="728"/>
                  </a:lnTo>
                  <a:lnTo>
                    <a:pt x="1853" y="733"/>
                  </a:lnTo>
                  <a:lnTo>
                    <a:pt x="1856" y="737"/>
                  </a:lnTo>
                  <a:lnTo>
                    <a:pt x="1860" y="740"/>
                  </a:lnTo>
                  <a:lnTo>
                    <a:pt x="1863" y="743"/>
                  </a:lnTo>
                  <a:lnTo>
                    <a:pt x="1867" y="746"/>
                  </a:lnTo>
                  <a:lnTo>
                    <a:pt x="1870" y="750"/>
                  </a:lnTo>
                  <a:lnTo>
                    <a:pt x="1884" y="766"/>
                  </a:lnTo>
                  <a:lnTo>
                    <a:pt x="1892" y="772"/>
                  </a:lnTo>
                  <a:lnTo>
                    <a:pt x="1898" y="778"/>
                  </a:lnTo>
                  <a:lnTo>
                    <a:pt x="1903" y="787"/>
                  </a:lnTo>
                  <a:lnTo>
                    <a:pt x="1906" y="797"/>
                  </a:lnTo>
                  <a:lnTo>
                    <a:pt x="1907" y="801"/>
                  </a:lnTo>
                  <a:lnTo>
                    <a:pt x="1908" y="804"/>
                  </a:lnTo>
                  <a:lnTo>
                    <a:pt x="1911" y="808"/>
                  </a:lnTo>
                  <a:lnTo>
                    <a:pt x="1911" y="812"/>
                  </a:lnTo>
                  <a:lnTo>
                    <a:pt x="1913" y="818"/>
                  </a:lnTo>
                  <a:lnTo>
                    <a:pt x="1913" y="822"/>
                  </a:lnTo>
                  <a:lnTo>
                    <a:pt x="1914" y="827"/>
                  </a:lnTo>
                  <a:lnTo>
                    <a:pt x="1914" y="830"/>
                  </a:lnTo>
                  <a:lnTo>
                    <a:pt x="1917" y="842"/>
                  </a:lnTo>
                  <a:lnTo>
                    <a:pt x="1919" y="854"/>
                  </a:lnTo>
                  <a:lnTo>
                    <a:pt x="1919" y="854"/>
                  </a:lnTo>
                  <a:lnTo>
                    <a:pt x="1918" y="854"/>
                  </a:lnTo>
                  <a:lnTo>
                    <a:pt x="1917" y="853"/>
                  </a:lnTo>
                  <a:lnTo>
                    <a:pt x="1916" y="852"/>
                  </a:lnTo>
                  <a:lnTo>
                    <a:pt x="1914" y="850"/>
                  </a:lnTo>
                  <a:lnTo>
                    <a:pt x="1914" y="849"/>
                  </a:lnTo>
                  <a:lnTo>
                    <a:pt x="1914" y="848"/>
                  </a:lnTo>
                  <a:lnTo>
                    <a:pt x="1912" y="845"/>
                  </a:lnTo>
                  <a:lnTo>
                    <a:pt x="1911" y="843"/>
                  </a:lnTo>
                  <a:lnTo>
                    <a:pt x="1908" y="840"/>
                  </a:lnTo>
                  <a:lnTo>
                    <a:pt x="1907" y="838"/>
                  </a:lnTo>
                  <a:lnTo>
                    <a:pt x="1906" y="837"/>
                  </a:lnTo>
                  <a:lnTo>
                    <a:pt x="1904" y="837"/>
                  </a:lnTo>
                  <a:lnTo>
                    <a:pt x="1903" y="838"/>
                  </a:lnTo>
                  <a:lnTo>
                    <a:pt x="1902" y="839"/>
                  </a:lnTo>
                  <a:lnTo>
                    <a:pt x="1902" y="842"/>
                  </a:lnTo>
                  <a:lnTo>
                    <a:pt x="1901" y="843"/>
                  </a:lnTo>
                  <a:lnTo>
                    <a:pt x="1898" y="845"/>
                  </a:lnTo>
                  <a:lnTo>
                    <a:pt x="1893" y="843"/>
                  </a:lnTo>
                  <a:lnTo>
                    <a:pt x="1888" y="837"/>
                  </a:lnTo>
                  <a:lnTo>
                    <a:pt x="1882" y="829"/>
                  </a:lnTo>
                  <a:lnTo>
                    <a:pt x="1877" y="823"/>
                  </a:lnTo>
                  <a:lnTo>
                    <a:pt x="1875" y="817"/>
                  </a:lnTo>
                  <a:lnTo>
                    <a:pt x="1872" y="809"/>
                  </a:lnTo>
                  <a:lnTo>
                    <a:pt x="1870" y="801"/>
                  </a:lnTo>
                  <a:lnTo>
                    <a:pt x="1866" y="792"/>
                  </a:lnTo>
                  <a:lnTo>
                    <a:pt x="1858" y="786"/>
                  </a:lnTo>
                  <a:lnTo>
                    <a:pt x="1855" y="784"/>
                  </a:lnTo>
                  <a:lnTo>
                    <a:pt x="1851" y="783"/>
                  </a:lnTo>
                  <a:lnTo>
                    <a:pt x="1847" y="781"/>
                  </a:lnTo>
                  <a:lnTo>
                    <a:pt x="1843" y="778"/>
                  </a:lnTo>
                  <a:lnTo>
                    <a:pt x="1841" y="776"/>
                  </a:lnTo>
                  <a:lnTo>
                    <a:pt x="1837" y="773"/>
                  </a:lnTo>
                  <a:lnTo>
                    <a:pt x="1835" y="769"/>
                  </a:lnTo>
                  <a:lnTo>
                    <a:pt x="1830" y="766"/>
                  </a:lnTo>
                  <a:lnTo>
                    <a:pt x="1825" y="761"/>
                  </a:lnTo>
                  <a:lnTo>
                    <a:pt x="1820" y="757"/>
                  </a:lnTo>
                  <a:lnTo>
                    <a:pt x="1815" y="755"/>
                  </a:lnTo>
                  <a:lnTo>
                    <a:pt x="1812" y="753"/>
                  </a:lnTo>
                  <a:lnTo>
                    <a:pt x="1811" y="752"/>
                  </a:lnTo>
                  <a:lnTo>
                    <a:pt x="1810" y="751"/>
                  </a:lnTo>
                  <a:lnTo>
                    <a:pt x="1810" y="750"/>
                  </a:lnTo>
                  <a:lnTo>
                    <a:pt x="1807" y="747"/>
                  </a:lnTo>
                  <a:lnTo>
                    <a:pt x="1804" y="745"/>
                  </a:lnTo>
                  <a:lnTo>
                    <a:pt x="1801" y="745"/>
                  </a:lnTo>
                  <a:lnTo>
                    <a:pt x="1802" y="748"/>
                  </a:lnTo>
                  <a:lnTo>
                    <a:pt x="1805" y="752"/>
                  </a:lnTo>
                  <a:lnTo>
                    <a:pt x="1807" y="756"/>
                  </a:lnTo>
                  <a:lnTo>
                    <a:pt x="1811" y="758"/>
                  </a:lnTo>
                  <a:lnTo>
                    <a:pt x="1816" y="761"/>
                  </a:lnTo>
                  <a:lnTo>
                    <a:pt x="1820" y="762"/>
                  </a:lnTo>
                  <a:lnTo>
                    <a:pt x="1823" y="767"/>
                  </a:lnTo>
                  <a:lnTo>
                    <a:pt x="1828" y="772"/>
                  </a:lnTo>
                  <a:lnTo>
                    <a:pt x="1832" y="777"/>
                  </a:lnTo>
                  <a:lnTo>
                    <a:pt x="1838" y="781"/>
                  </a:lnTo>
                  <a:lnTo>
                    <a:pt x="1841" y="782"/>
                  </a:lnTo>
                  <a:lnTo>
                    <a:pt x="1843" y="783"/>
                  </a:lnTo>
                  <a:lnTo>
                    <a:pt x="1847" y="784"/>
                  </a:lnTo>
                  <a:lnTo>
                    <a:pt x="1851" y="786"/>
                  </a:lnTo>
                  <a:lnTo>
                    <a:pt x="1853" y="788"/>
                  </a:lnTo>
                  <a:lnTo>
                    <a:pt x="1856" y="791"/>
                  </a:lnTo>
                  <a:lnTo>
                    <a:pt x="1857" y="793"/>
                  </a:lnTo>
                  <a:lnTo>
                    <a:pt x="1858" y="796"/>
                  </a:lnTo>
                  <a:lnTo>
                    <a:pt x="1857" y="797"/>
                  </a:lnTo>
                  <a:lnTo>
                    <a:pt x="1857" y="798"/>
                  </a:lnTo>
                  <a:lnTo>
                    <a:pt x="1856" y="799"/>
                  </a:lnTo>
                  <a:lnTo>
                    <a:pt x="1853" y="799"/>
                  </a:lnTo>
                  <a:lnTo>
                    <a:pt x="1852" y="801"/>
                  </a:lnTo>
                  <a:lnTo>
                    <a:pt x="1851" y="802"/>
                  </a:lnTo>
                  <a:lnTo>
                    <a:pt x="1850" y="803"/>
                  </a:lnTo>
                  <a:lnTo>
                    <a:pt x="1848" y="804"/>
                  </a:lnTo>
                  <a:lnTo>
                    <a:pt x="1846" y="804"/>
                  </a:lnTo>
                  <a:lnTo>
                    <a:pt x="1843" y="804"/>
                  </a:lnTo>
                  <a:lnTo>
                    <a:pt x="1843" y="804"/>
                  </a:lnTo>
                  <a:lnTo>
                    <a:pt x="1842" y="803"/>
                  </a:lnTo>
                  <a:lnTo>
                    <a:pt x="1840" y="802"/>
                  </a:lnTo>
                  <a:lnTo>
                    <a:pt x="1838" y="802"/>
                  </a:lnTo>
                  <a:lnTo>
                    <a:pt x="1837" y="801"/>
                  </a:lnTo>
                  <a:lnTo>
                    <a:pt x="1836" y="801"/>
                  </a:lnTo>
                  <a:lnTo>
                    <a:pt x="1836" y="802"/>
                  </a:lnTo>
                  <a:lnTo>
                    <a:pt x="1837" y="804"/>
                  </a:lnTo>
                  <a:lnTo>
                    <a:pt x="1840" y="807"/>
                  </a:lnTo>
                  <a:lnTo>
                    <a:pt x="1843" y="809"/>
                  </a:lnTo>
                  <a:lnTo>
                    <a:pt x="1846" y="812"/>
                  </a:lnTo>
                  <a:lnTo>
                    <a:pt x="1850" y="813"/>
                  </a:lnTo>
                  <a:lnTo>
                    <a:pt x="1851" y="814"/>
                  </a:lnTo>
                  <a:lnTo>
                    <a:pt x="1853" y="817"/>
                  </a:lnTo>
                  <a:lnTo>
                    <a:pt x="1855" y="818"/>
                  </a:lnTo>
                  <a:lnTo>
                    <a:pt x="1855" y="819"/>
                  </a:lnTo>
                  <a:lnTo>
                    <a:pt x="1855" y="819"/>
                  </a:lnTo>
                  <a:lnTo>
                    <a:pt x="1853" y="820"/>
                  </a:lnTo>
                  <a:lnTo>
                    <a:pt x="1852" y="820"/>
                  </a:lnTo>
                  <a:lnTo>
                    <a:pt x="1850" y="820"/>
                  </a:lnTo>
                  <a:lnTo>
                    <a:pt x="1848" y="820"/>
                  </a:lnTo>
                  <a:lnTo>
                    <a:pt x="1847" y="819"/>
                  </a:lnTo>
                  <a:lnTo>
                    <a:pt x="1846" y="819"/>
                  </a:lnTo>
                  <a:lnTo>
                    <a:pt x="1846" y="822"/>
                  </a:lnTo>
                  <a:lnTo>
                    <a:pt x="1846" y="823"/>
                  </a:lnTo>
                  <a:lnTo>
                    <a:pt x="1847" y="824"/>
                  </a:lnTo>
                  <a:lnTo>
                    <a:pt x="1850" y="827"/>
                  </a:lnTo>
                  <a:lnTo>
                    <a:pt x="1851" y="827"/>
                  </a:lnTo>
                  <a:lnTo>
                    <a:pt x="1851" y="828"/>
                  </a:lnTo>
                  <a:lnTo>
                    <a:pt x="1853" y="830"/>
                  </a:lnTo>
                  <a:lnTo>
                    <a:pt x="1855" y="833"/>
                  </a:lnTo>
                  <a:lnTo>
                    <a:pt x="1856" y="835"/>
                  </a:lnTo>
                  <a:lnTo>
                    <a:pt x="1860" y="838"/>
                  </a:lnTo>
                  <a:lnTo>
                    <a:pt x="1862" y="839"/>
                  </a:lnTo>
                  <a:lnTo>
                    <a:pt x="1865" y="839"/>
                  </a:lnTo>
                  <a:lnTo>
                    <a:pt x="1868" y="838"/>
                  </a:lnTo>
                  <a:lnTo>
                    <a:pt x="1870" y="838"/>
                  </a:lnTo>
                  <a:lnTo>
                    <a:pt x="1872" y="838"/>
                  </a:lnTo>
                  <a:lnTo>
                    <a:pt x="1875" y="838"/>
                  </a:lnTo>
                  <a:lnTo>
                    <a:pt x="1880" y="842"/>
                  </a:lnTo>
                  <a:lnTo>
                    <a:pt x="1884" y="845"/>
                  </a:lnTo>
                  <a:lnTo>
                    <a:pt x="1891" y="848"/>
                  </a:lnTo>
                  <a:lnTo>
                    <a:pt x="1893" y="849"/>
                  </a:lnTo>
                  <a:lnTo>
                    <a:pt x="1896" y="852"/>
                  </a:lnTo>
                  <a:lnTo>
                    <a:pt x="1901" y="854"/>
                  </a:lnTo>
                  <a:lnTo>
                    <a:pt x="1903" y="857"/>
                  </a:lnTo>
                  <a:lnTo>
                    <a:pt x="1907" y="858"/>
                  </a:lnTo>
                  <a:lnTo>
                    <a:pt x="1909" y="860"/>
                  </a:lnTo>
                  <a:lnTo>
                    <a:pt x="1912" y="863"/>
                  </a:lnTo>
                  <a:lnTo>
                    <a:pt x="1913" y="865"/>
                  </a:lnTo>
                  <a:lnTo>
                    <a:pt x="1914" y="869"/>
                  </a:lnTo>
                  <a:lnTo>
                    <a:pt x="1913" y="871"/>
                  </a:lnTo>
                  <a:lnTo>
                    <a:pt x="1912" y="874"/>
                  </a:lnTo>
                  <a:lnTo>
                    <a:pt x="1909" y="876"/>
                  </a:lnTo>
                  <a:lnTo>
                    <a:pt x="1907" y="878"/>
                  </a:lnTo>
                  <a:lnTo>
                    <a:pt x="1903" y="880"/>
                  </a:lnTo>
                  <a:lnTo>
                    <a:pt x="1901" y="881"/>
                  </a:lnTo>
                  <a:lnTo>
                    <a:pt x="1899" y="883"/>
                  </a:lnTo>
                  <a:lnTo>
                    <a:pt x="1898" y="885"/>
                  </a:lnTo>
                  <a:lnTo>
                    <a:pt x="1897" y="889"/>
                  </a:lnTo>
                  <a:lnTo>
                    <a:pt x="1896" y="893"/>
                  </a:lnTo>
                  <a:lnTo>
                    <a:pt x="1893" y="895"/>
                  </a:lnTo>
                  <a:lnTo>
                    <a:pt x="1892" y="895"/>
                  </a:lnTo>
                  <a:lnTo>
                    <a:pt x="1889" y="896"/>
                  </a:lnTo>
                  <a:lnTo>
                    <a:pt x="1887" y="896"/>
                  </a:lnTo>
                  <a:lnTo>
                    <a:pt x="1884" y="896"/>
                  </a:lnTo>
                  <a:lnTo>
                    <a:pt x="1882" y="898"/>
                  </a:lnTo>
                  <a:lnTo>
                    <a:pt x="1878" y="904"/>
                  </a:lnTo>
                  <a:lnTo>
                    <a:pt x="1875" y="911"/>
                  </a:lnTo>
                  <a:lnTo>
                    <a:pt x="1871" y="917"/>
                  </a:lnTo>
                  <a:lnTo>
                    <a:pt x="1866" y="922"/>
                  </a:lnTo>
                  <a:lnTo>
                    <a:pt x="1858" y="924"/>
                  </a:lnTo>
                  <a:lnTo>
                    <a:pt x="1851" y="922"/>
                  </a:lnTo>
                  <a:lnTo>
                    <a:pt x="1841" y="924"/>
                  </a:lnTo>
                  <a:lnTo>
                    <a:pt x="1833" y="926"/>
                  </a:lnTo>
                  <a:lnTo>
                    <a:pt x="1831" y="926"/>
                  </a:lnTo>
                  <a:lnTo>
                    <a:pt x="1827" y="926"/>
                  </a:lnTo>
                  <a:lnTo>
                    <a:pt x="1825" y="927"/>
                  </a:lnTo>
                  <a:lnTo>
                    <a:pt x="1822" y="929"/>
                  </a:lnTo>
                  <a:lnTo>
                    <a:pt x="1820" y="930"/>
                  </a:lnTo>
                  <a:lnTo>
                    <a:pt x="1817" y="931"/>
                  </a:lnTo>
                  <a:lnTo>
                    <a:pt x="1815" y="934"/>
                  </a:lnTo>
                  <a:lnTo>
                    <a:pt x="1812" y="935"/>
                  </a:lnTo>
                  <a:lnTo>
                    <a:pt x="1809" y="936"/>
                  </a:lnTo>
                  <a:lnTo>
                    <a:pt x="1806" y="936"/>
                  </a:lnTo>
                  <a:lnTo>
                    <a:pt x="1802" y="935"/>
                  </a:lnTo>
                  <a:lnTo>
                    <a:pt x="1799" y="932"/>
                  </a:lnTo>
                  <a:lnTo>
                    <a:pt x="1796" y="929"/>
                  </a:lnTo>
                  <a:lnTo>
                    <a:pt x="1792" y="925"/>
                  </a:lnTo>
                  <a:lnTo>
                    <a:pt x="1790" y="921"/>
                  </a:lnTo>
                  <a:lnTo>
                    <a:pt x="1786" y="919"/>
                  </a:lnTo>
                  <a:lnTo>
                    <a:pt x="1784" y="916"/>
                  </a:lnTo>
                  <a:lnTo>
                    <a:pt x="1782" y="920"/>
                  </a:lnTo>
                  <a:lnTo>
                    <a:pt x="1782" y="924"/>
                  </a:lnTo>
                  <a:lnTo>
                    <a:pt x="1784" y="926"/>
                  </a:lnTo>
                  <a:lnTo>
                    <a:pt x="1785" y="929"/>
                  </a:lnTo>
                  <a:lnTo>
                    <a:pt x="1786" y="931"/>
                  </a:lnTo>
                  <a:lnTo>
                    <a:pt x="1789" y="935"/>
                  </a:lnTo>
                  <a:lnTo>
                    <a:pt x="1789" y="937"/>
                  </a:lnTo>
                  <a:lnTo>
                    <a:pt x="1790" y="939"/>
                  </a:lnTo>
                  <a:lnTo>
                    <a:pt x="1789" y="941"/>
                  </a:lnTo>
                  <a:lnTo>
                    <a:pt x="1786" y="942"/>
                  </a:lnTo>
                  <a:lnTo>
                    <a:pt x="1784" y="945"/>
                  </a:lnTo>
                  <a:lnTo>
                    <a:pt x="1780" y="947"/>
                  </a:lnTo>
                  <a:lnTo>
                    <a:pt x="1775" y="949"/>
                  </a:lnTo>
                  <a:lnTo>
                    <a:pt x="1770" y="950"/>
                  </a:lnTo>
                  <a:lnTo>
                    <a:pt x="1767" y="951"/>
                  </a:lnTo>
                  <a:lnTo>
                    <a:pt x="1765" y="952"/>
                  </a:lnTo>
                  <a:lnTo>
                    <a:pt x="1765" y="955"/>
                  </a:lnTo>
                  <a:lnTo>
                    <a:pt x="1765" y="956"/>
                  </a:lnTo>
                  <a:lnTo>
                    <a:pt x="1765" y="960"/>
                  </a:lnTo>
                  <a:lnTo>
                    <a:pt x="1765" y="962"/>
                  </a:lnTo>
                  <a:lnTo>
                    <a:pt x="1765" y="973"/>
                  </a:lnTo>
                  <a:lnTo>
                    <a:pt x="1764" y="983"/>
                  </a:lnTo>
                  <a:lnTo>
                    <a:pt x="1762" y="991"/>
                  </a:lnTo>
                  <a:lnTo>
                    <a:pt x="1762" y="995"/>
                  </a:lnTo>
                  <a:lnTo>
                    <a:pt x="1761" y="997"/>
                  </a:lnTo>
                  <a:lnTo>
                    <a:pt x="1760" y="998"/>
                  </a:lnTo>
                  <a:lnTo>
                    <a:pt x="1757" y="1000"/>
                  </a:lnTo>
                  <a:lnTo>
                    <a:pt x="1756" y="1001"/>
                  </a:lnTo>
                  <a:lnTo>
                    <a:pt x="1755" y="1002"/>
                  </a:lnTo>
                  <a:lnTo>
                    <a:pt x="1751" y="1003"/>
                  </a:lnTo>
                  <a:lnTo>
                    <a:pt x="1750" y="1006"/>
                  </a:lnTo>
                  <a:lnTo>
                    <a:pt x="1747" y="1008"/>
                  </a:lnTo>
                  <a:lnTo>
                    <a:pt x="1747" y="1011"/>
                  </a:lnTo>
                  <a:lnTo>
                    <a:pt x="1746" y="1014"/>
                  </a:lnTo>
                  <a:lnTo>
                    <a:pt x="1744" y="1017"/>
                  </a:lnTo>
                  <a:lnTo>
                    <a:pt x="1741" y="1019"/>
                  </a:lnTo>
                  <a:lnTo>
                    <a:pt x="1736" y="1023"/>
                  </a:lnTo>
                  <a:lnTo>
                    <a:pt x="1735" y="1023"/>
                  </a:lnTo>
                  <a:lnTo>
                    <a:pt x="1733" y="1022"/>
                  </a:lnTo>
                  <a:lnTo>
                    <a:pt x="1731" y="1022"/>
                  </a:lnTo>
                  <a:lnTo>
                    <a:pt x="1729" y="1021"/>
                  </a:lnTo>
                  <a:lnTo>
                    <a:pt x="1728" y="1019"/>
                  </a:lnTo>
                  <a:lnTo>
                    <a:pt x="1726" y="1019"/>
                  </a:lnTo>
                  <a:lnTo>
                    <a:pt x="1724" y="1022"/>
                  </a:lnTo>
                  <a:lnTo>
                    <a:pt x="1723" y="1023"/>
                  </a:lnTo>
                  <a:lnTo>
                    <a:pt x="1723" y="1024"/>
                  </a:lnTo>
                  <a:lnTo>
                    <a:pt x="1721" y="1027"/>
                  </a:lnTo>
                  <a:lnTo>
                    <a:pt x="1721" y="1028"/>
                  </a:lnTo>
                  <a:lnTo>
                    <a:pt x="1720" y="1028"/>
                  </a:lnTo>
                  <a:lnTo>
                    <a:pt x="1718" y="1028"/>
                  </a:lnTo>
                  <a:lnTo>
                    <a:pt x="1715" y="1027"/>
                  </a:lnTo>
                  <a:lnTo>
                    <a:pt x="1713" y="1026"/>
                  </a:lnTo>
                  <a:lnTo>
                    <a:pt x="1710" y="1024"/>
                  </a:lnTo>
                  <a:lnTo>
                    <a:pt x="1708" y="1022"/>
                  </a:lnTo>
                  <a:lnTo>
                    <a:pt x="1706" y="1019"/>
                  </a:lnTo>
                  <a:lnTo>
                    <a:pt x="1708" y="1017"/>
                  </a:lnTo>
                  <a:lnTo>
                    <a:pt x="1708" y="1016"/>
                  </a:lnTo>
                  <a:lnTo>
                    <a:pt x="1709" y="1013"/>
                  </a:lnTo>
                  <a:lnTo>
                    <a:pt x="1710" y="1011"/>
                  </a:lnTo>
                  <a:lnTo>
                    <a:pt x="1710" y="1007"/>
                  </a:lnTo>
                  <a:lnTo>
                    <a:pt x="1710" y="1006"/>
                  </a:lnTo>
                  <a:lnTo>
                    <a:pt x="1709" y="1005"/>
                  </a:lnTo>
                  <a:lnTo>
                    <a:pt x="1708" y="1005"/>
                  </a:lnTo>
                  <a:lnTo>
                    <a:pt x="1705" y="1005"/>
                  </a:lnTo>
                  <a:lnTo>
                    <a:pt x="1704" y="1005"/>
                  </a:lnTo>
                  <a:lnTo>
                    <a:pt x="1703" y="1006"/>
                  </a:lnTo>
                  <a:lnTo>
                    <a:pt x="1703" y="1007"/>
                  </a:lnTo>
                  <a:lnTo>
                    <a:pt x="1701" y="1011"/>
                  </a:lnTo>
                  <a:lnTo>
                    <a:pt x="1701" y="1014"/>
                  </a:lnTo>
                  <a:lnTo>
                    <a:pt x="1701" y="1018"/>
                  </a:lnTo>
                  <a:lnTo>
                    <a:pt x="1701" y="1021"/>
                  </a:lnTo>
                  <a:lnTo>
                    <a:pt x="1700" y="1022"/>
                  </a:lnTo>
                  <a:lnTo>
                    <a:pt x="1698" y="1024"/>
                  </a:lnTo>
                  <a:lnTo>
                    <a:pt x="1694" y="1026"/>
                  </a:lnTo>
                  <a:lnTo>
                    <a:pt x="1693" y="1026"/>
                  </a:lnTo>
                  <a:lnTo>
                    <a:pt x="1690" y="1028"/>
                  </a:lnTo>
                  <a:lnTo>
                    <a:pt x="1689" y="1029"/>
                  </a:lnTo>
                  <a:lnTo>
                    <a:pt x="1686" y="1031"/>
                  </a:lnTo>
                  <a:lnTo>
                    <a:pt x="1684" y="1031"/>
                  </a:lnTo>
                  <a:lnTo>
                    <a:pt x="1680" y="1031"/>
                  </a:lnTo>
                  <a:lnTo>
                    <a:pt x="1678" y="1032"/>
                  </a:lnTo>
                  <a:lnTo>
                    <a:pt x="1675" y="1033"/>
                  </a:lnTo>
                  <a:lnTo>
                    <a:pt x="1674" y="1036"/>
                  </a:lnTo>
                  <a:lnTo>
                    <a:pt x="1673" y="1038"/>
                  </a:lnTo>
                  <a:lnTo>
                    <a:pt x="1673" y="1039"/>
                  </a:lnTo>
                  <a:lnTo>
                    <a:pt x="1673" y="1042"/>
                  </a:lnTo>
                  <a:lnTo>
                    <a:pt x="1671" y="1044"/>
                  </a:lnTo>
                  <a:lnTo>
                    <a:pt x="1671" y="1046"/>
                  </a:lnTo>
                  <a:lnTo>
                    <a:pt x="1670" y="1047"/>
                  </a:lnTo>
                  <a:lnTo>
                    <a:pt x="1669" y="1048"/>
                  </a:lnTo>
                  <a:lnTo>
                    <a:pt x="1668" y="1048"/>
                  </a:lnTo>
                  <a:lnTo>
                    <a:pt x="1666" y="1049"/>
                  </a:lnTo>
                  <a:lnTo>
                    <a:pt x="1665" y="1051"/>
                  </a:lnTo>
                  <a:lnTo>
                    <a:pt x="1665" y="1052"/>
                  </a:lnTo>
                  <a:lnTo>
                    <a:pt x="1668" y="1052"/>
                  </a:lnTo>
                  <a:lnTo>
                    <a:pt x="1669" y="1053"/>
                  </a:lnTo>
                  <a:lnTo>
                    <a:pt x="1671" y="1056"/>
                  </a:lnTo>
                  <a:lnTo>
                    <a:pt x="1673" y="1057"/>
                  </a:lnTo>
                  <a:lnTo>
                    <a:pt x="1674" y="1059"/>
                  </a:lnTo>
                  <a:lnTo>
                    <a:pt x="1671" y="1060"/>
                  </a:lnTo>
                  <a:lnTo>
                    <a:pt x="1669" y="1060"/>
                  </a:lnTo>
                  <a:lnTo>
                    <a:pt x="1666" y="1059"/>
                  </a:lnTo>
                  <a:lnTo>
                    <a:pt x="1665" y="1059"/>
                  </a:lnTo>
                  <a:lnTo>
                    <a:pt x="1663" y="1059"/>
                  </a:lnTo>
                  <a:lnTo>
                    <a:pt x="1662" y="1059"/>
                  </a:lnTo>
                  <a:lnTo>
                    <a:pt x="1659" y="1060"/>
                  </a:lnTo>
                  <a:lnTo>
                    <a:pt x="1657" y="1062"/>
                  </a:lnTo>
                  <a:lnTo>
                    <a:pt x="1654" y="1063"/>
                  </a:lnTo>
                  <a:lnTo>
                    <a:pt x="1654" y="1065"/>
                  </a:lnTo>
                  <a:lnTo>
                    <a:pt x="1654" y="1068"/>
                  </a:lnTo>
                  <a:lnTo>
                    <a:pt x="1655" y="1070"/>
                  </a:lnTo>
                  <a:lnTo>
                    <a:pt x="1658" y="1074"/>
                  </a:lnTo>
                  <a:lnTo>
                    <a:pt x="1660" y="1075"/>
                  </a:lnTo>
                  <a:lnTo>
                    <a:pt x="1663" y="1077"/>
                  </a:lnTo>
                  <a:lnTo>
                    <a:pt x="1664" y="1079"/>
                  </a:lnTo>
                  <a:lnTo>
                    <a:pt x="1666" y="1080"/>
                  </a:lnTo>
                  <a:lnTo>
                    <a:pt x="1668" y="1082"/>
                  </a:lnTo>
                  <a:lnTo>
                    <a:pt x="1669" y="1084"/>
                  </a:lnTo>
                  <a:lnTo>
                    <a:pt x="1668" y="1085"/>
                  </a:lnTo>
                  <a:lnTo>
                    <a:pt x="1666" y="1087"/>
                  </a:lnTo>
                  <a:lnTo>
                    <a:pt x="1663" y="1088"/>
                  </a:lnTo>
                  <a:lnTo>
                    <a:pt x="1662" y="1089"/>
                  </a:lnTo>
                  <a:lnTo>
                    <a:pt x="1660" y="1092"/>
                  </a:lnTo>
                  <a:lnTo>
                    <a:pt x="1660" y="1094"/>
                  </a:lnTo>
                  <a:lnTo>
                    <a:pt x="1660" y="1098"/>
                  </a:lnTo>
                  <a:lnTo>
                    <a:pt x="1662" y="1100"/>
                  </a:lnTo>
                  <a:lnTo>
                    <a:pt x="1663" y="1103"/>
                  </a:lnTo>
                  <a:lnTo>
                    <a:pt x="1668" y="1109"/>
                  </a:lnTo>
                  <a:lnTo>
                    <a:pt x="1669" y="1116"/>
                  </a:lnTo>
                  <a:lnTo>
                    <a:pt x="1668" y="1124"/>
                  </a:lnTo>
                  <a:lnTo>
                    <a:pt x="1666" y="1129"/>
                  </a:lnTo>
                  <a:lnTo>
                    <a:pt x="1664" y="1134"/>
                  </a:lnTo>
                  <a:lnTo>
                    <a:pt x="1662" y="1138"/>
                  </a:lnTo>
                  <a:lnTo>
                    <a:pt x="1658" y="1140"/>
                  </a:lnTo>
                  <a:lnTo>
                    <a:pt x="1657" y="1141"/>
                  </a:lnTo>
                  <a:lnTo>
                    <a:pt x="1655" y="1145"/>
                  </a:lnTo>
                  <a:lnTo>
                    <a:pt x="1655" y="1149"/>
                  </a:lnTo>
                  <a:lnTo>
                    <a:pt x="1655" y="1154"/>
                  </a:lnTo>
                  <a:lnTo>
                    <a:pt x="1655" y="1157"/>
                  </a:lnTo>
                  <a:lnTo>
                    <a:pt x="1655" y="1160"/>
                  </a:lnTo>
                  <a:lnTo>
                    <a:pt x="1655" y="1162"/>
                  </a:lnTo>
                  <a:lnTo>
                    <a:pt x="1654" y="1164"/>
                  </a:lnTo>
                  <a:lnTo>
                    <a:pt x="1652" y="1164"/>
                  </a:lnTo>
                  <a:lnTo>
                    <a:pt x="1649" y="1164"/>
                  </a:lnTo>
                  <a:lnTo>
                    <a:pt x="1647" y="1164"/>
                  </a:lnTo>
                  <a:lnTo>
                    <a:pt x="1644" y="1165"/>
                  </a:lnTo>
                  <a:lnTo>
                    <a:pt x="1643" y="1165"/>
                  </a:lnTo>
                  <a:lnTo>
                    <a:pt x="1640" y="1166"/>
                  </a:lnTo>
                  <a:lnTo>
                    <a:pt x="1639" y="1169"/>
                  </a:lnTo>
                  <a:lnTo>
                    <a:pt x="1640" y="1175"/>
                  </a:lnTo>
                  <a:lnTo>
                    <a:pt x="1643" y="1182"/>
                  </a:lnTo>
                  <a:lnTo>
                    <a:pt x="1645" y="1189"/>
                  </a:lnTo>
                  <a:lnTo>
                    <a:pt x="1648" y="1201"/>
                  </a:lnTo>
                  <a:lnTo>
                    <a:pt x="1650" y="1212"/>
                  </a:lnTo>
                  <a:lnTo>
                    <a:pt x="1650" y="1216"/>
                  </a:lnTo>
                  <a:lnTo>
                    <a:pt x="1650" y="1218"/>
                  </a:lnTo>
                  <a:lnTo>
                    <a:pt x="1649" y="1222"/>
                  </a:lnTo>
                  <a:lnTo>
                    <a:pt x="1648" y="1225"/>
                  </a:lnTo>
                  <a:lnTo>
                    <a:pt x="1647" y="1227"/>
                  </a:lnTo>
                  <a:lnTo>
                    <a:pt x="1645" y="1231"/>
                  </a:lnTo>
                  <a:lnTo>
                    <a:pt x="1642" y="1237"/>
                  </a:lnTo>
                  <a:lnTo>
                    <a:pt x="1640" y="1243"/>
                  </a:lnTo>
                  <a:lnTo>
                    <a:pt x="1639" y="1252"/>
                  </a:lnTo>
                  <a:lnTo>
                    <a:pt x="1640" y="1257"/>
                  </a:lnTo>
                  <a:lnTo>
                    <a:pt x="1640" y="1264"/>
                  </a:lnTo>
                  <a:lnTo>
                    <a:pt x="1640" y="1272"/>
                  </a:lnTo>
                  <a:lnTo>
                    <a:pt x="1640" y="1279"/>
                  </a:lnTo>
                  <a:lnTo>
                    <a:pt x="1639" y="1286"/>
                  </a:lnTo>
                  <a:lnTo>
                    <a:pt x="1637" y="1288"/>
                  </a:lnTo>
                  <a:lnTo>
                    <a:pt x="1632" y="1286"/>
                  </a:lnTo>
                  <a:lnTo>
                    <a:pt x="1629" y="1283"/>
                  </a:lnTo>
                  <a:lnTo>
                    <a:pt x="1625" y="1281"/>
                  </a:lnTo>
                  <a:lnTo>
                    <a:pt x="1623" y="1279"/>
                  </a:lnTo>
                  <a:lnTo>
                    <a:pt x="1619" y="1281"/>
                  </a:lnTo>
                  <a:lnTo>
                    <a:pt x="1617" y="1283"/>
                  </a:lnTo>
                  <a:lnTo>
                    <a:pt x="1615" y="1284"/>
                  </a:lnTo>
                  <a:lnTo>
                    <a:pt x="1614" y="1286"/>
                  </a:lnTo>
                  <a:lnTo>
                    <a:pt x="1613" y="1288"/>
                  </a:lnTo>
                  <a:lnTo>
                    <a:pt x="1612" y="1289"/>
                  </a:lnTo>
                  <a:lnTo>
                    <a:pt x="1610" y="1291"/>
                  </a:lnTo>
                  <a:lnTo>
                    <a:pt x="1609" y="1291"/>
                  </a:lnTo>
                  <a:lnTo>
                    <a:pt x="1608" y="1291"/>
                  </a:lnTo>
                  <a:lnTo>
                    <a:pt x="1605" y="1288"/>
                  </a:lnTo>
                  <a:lnTo>
                    <a:pt x="1603" y="1286"/>
                  </a:lnTo>
                  <a:lnTo>
                    <a:pt x="1602" y="1283"/>
                  </a:lnTo>
                  <a:lnTo>
                    <a:pt x="1600" y="1279"/>
                  </a:lnTo>
                  <a:lnTo>
                    <a:pt x="1602" y="1277"/>
                  </a:lnTo>
                  <a:lnTo>
                    <a:pt x="1602" y="1273"/>
                  </a:lnTo>
                  <a:lnTo>
                    <a:pt x="1600" y="1269"/>
                  </a:lnTo>
                  <a:lnTo>
                    <a:pt x="1599" y="1268"/>
                  </a:lnTo>
                  <a:lnTo>
                    <a:pt x="1598" y="1267"/>
                  </a:lnTo>
                  <a:lnTo>
                    <a:pt x="1595" y="1266"/>
                  </a:lnTo>
                  <a:lnTo>
                    <a:pt x="1593" y="1264"/>
                  </a:lnTo>
                  <a:lnTo>
                    <a:pt x="1591" y="1263"/>
                  </a:lnTo>
                  <a:lnTo>
                    <a:pt x="1589" y="1263"/>
                  </a:lnTo>
                  <a:lnTo>
                    <a:pt x="1587" y="1262"/>
                  </a:lnTo>
                  <a:lnTo>
                    <a:pt x="1584" y="1261"/>
                  </a:lnTo>
                  <a:lnTo>
                    <a:pt x="1583" y="1258"/>
                  </a:lnTo>
                  <a:lnTo>
                    <a:pt x="1582" y="1256"/>
                  </a:lnTo>
                  <a:lnTo>
                    <a:pt x="1581" y="1253"/>
                  </a:lnTo>
                  <a:lnTo>
                    <a:pt x="1579" y="1250"/>
                  </a:lnTo>
                  <a:lnTo>
                    <a:pt x="1578" y="1247"/>
                  </a:lnTo>
                  <a:lnTo>
                    <a:pt x="1576" y="1246"/>
                  </a:lnTo>
                  <a:lnTo>
                    <a:pt x="1573" y="1245"/>
                  </a:lnTo>
                  <a:lnTo>
                    <a:pt x="1569" y="1245"/>
                  </a:lnTo>
                  <a:lnTo>
                    <a:pt x="1567" y="1243"/>
                  </a:lnTo>
                  <a:lnTo>
                    <a:pt x="1564" y="1243"/>
                  </a:lnTo>
                  <a:lnTo>
                    <a:pt x="1561" y="1243"/>
                  </a:lnTo>
                  <a:lnTo>
                    <a:pt x="1558" y="1243"/>
                  </a:lnTo>
                  <a:lnTo>
                    <a:pt x="1557" y="1245"/>
                  </a:lnTo>
                  <a:lnTo>
                    <a:pt x="1556" y="1246"/>
                  </a:lnTo>
                  <a:lnTo>
                    <a:pt x="1554" y="1248"/>
                  </a:lnTo>
                  <a:lnTo>
                    <a:pt x="1553" y="1250"/>
                  </a:lnTo>
                  <a:lnTo>
                    <a:pt x="1552" y="1252"/>
                  </a:lnTo>
                  <a:lnTo>
                    <a:pt x="1551" y="1254"/>
                  </a:lnTo>
                  <a:lnTo>
                    <a:pt x="1549" y="1254"/>
                  </a:lnTo>
                  <a:lnTo>
                    <a:pt x="1549" y="1254"/>
                  </a:lnTo>
                  <a:lnTo>
                    <a:pt x="1549" y="1252"/>
                  </a:lnTo>
                  <a:lnTo>
                    <a:pt x="1548" y="1250"/>
                  </a:lnTo>
                  <a:lnTo>
                    <a:pt x="1548" y="1247"/>
                  </a:lnTo>
                  <a:lnTo>
                    <a:pt x="1548" y="1243"/>
                  </a:lnTo>
                  <a:lnTo>
                    <a:pt x="1548" y="1242"/>
                  </a:lnTo>
                  <a:lnTo>
                    <a:pt x="1548" y="1241"/>
                  </a:lnTo>
                  <a:lnTo>
                    <a:pt x="1548" y="1237"/>
                  </a:lnTo>
                  <a:lnTo>
                    <a:pt x="1546" y="1235"/>
                  </a:lnTo>
                  <a:lnTo>
                    <a:pt x="1543" y="1232"/>
                  </a:lnTo>
                  <a:lnTo>
                    <a:pt x="1541" y="1231"/>
                  </a:lnTo>
                  <a:lnTo>
                    <a:pt x="1538" y="1230"/>
                  </a:lnTo>
                  <a:lnTo>
                    <a:pt x="1536" y="1228"/>
                  </a:lnTo>
                  <a:lnTo>
                    <a:pt x="1529" y="1225"/>
                  </a:lnTo>
                  <a:lnTo>
                    <a:pt x="1526" y="1220"/>
                  </a:lnTo>
                  <a:lnTo>
                    <a:pt x="1522" y="1215"/>
                  </a:lnTo>
                  <a:lnTo>
                    <a:pt x="1517" y="1204"/>
                  </a:lnTo>
                  <a:lnTo>
                    <a:pt x="1511" y="1194"/>
                  </a:lnTo>
                  <a:lnTo>
                    <a:pt x="1503" y="1181"/>
                  </a:lnTo>
                  <a:lnTo>
                    <a:pt x="1500" y="1167"/>
                  </a:lnTo>
                  <a:lnTo>
                    <a:pt x="1496" y="1154"/>
                  </a:lnTo>
                  <a:lnTo>
                    <a:pt x="1491" y="1143"/>
                  </a:lnTo>
                  <a:lnTo>
                    <a:pt x="1483" y="1129"/>
                  </a:lnTo>
                  <a:lnTo>
                    <a:pt x="1476" y="1118"/>
                  </a:lnTo>
                  <a:lnTo>
                    <a:pt x="1471" y="1104"/>
                  </a:lnTo>
                  <a:lnTo>
                    <a:pt x="1470" y="1090"/>
                  </a:lnTo>
                  <a:lnTo>
                    <a:pt x="1471" y="1085"/>
                  </a:lnTo>
                  <a:lnTo>
                    <a:pt x="1475" y="1079"/>
                  </a:lnTo>
                  <a:lnTo>
                    <a:pt x="1477" y="1072"/>
                  </a:lnTo>
                  <a:lnTo>
                    <a:pt x="1480" y="1064"/>
                  </a:lnTo>
                  <a:lnTo>
                    <a:pt x="1480" y="1059"/>
                  </a:lnTo>
                  <a:lnTo>
                    <a:pt x="1475" y="1057"/>
                  </a:lnTo>
                  <a:lnTo>
                    <a:pt x="1471" y="1057"/>
                  </a:lnTo>
                  <a:lnTo>
                    <a:pt x="1468" y="1059"/>
                  </a:lnTo>
                  <a:lnTo>
                    <a:pt x="1467" y="1060"/>
                  </a:lnTo>
                  <a:lnTo>
                    <a:pt x="1465" y="1064"/>
                  </a:lnTo>
                  <a:lnTo>
                    <a:pt x="1463" y="1067"/>
                  </a:lnTo>
                  <a:lnTo>
                    <a:pt x="1462" y="1069"/>
                  </a:lnTo>
                  <a:lnTo>
                    <a:pt x="1461" y="1070"/>
                  </a:lnTo>
                  <a:lnTo>
                    <a:pt x="1460" y="1073"/>
                  </a:lnTo>
                  <a:lnTo>
                    <a:pt x="1458" y="1074"/>
                  </a:lnTo>
                  <a:lnTo>
                    <a:pt x="1457" y="1075"/>
                  </a:lnTo>
                  <a:lnTo>
                    <a:pt x="1456" y="1077"/>
                  </a:lnTo>
                  <a:lnTo>
                    <a:pt x="1453" y="1077"/>
                  </a:lnTo>
                  <a:lnTo>
                    <a:pt x="1451" y="1074"/>
                  </a:lnTo>
                  <a:lnTo>
                    <a:pt x="1451" y="1063"/>
                  </a:lnTo>
                  <a:lnTo>
                    <a:pt x="1451" y="1052"/>
                  </a:lnTo>
                  <a:lnTo>
                    <a:pt x="1447" y="1036"/>
                  </a:lnTo>
                  <a:lnTo>
                    <a:pt x="1444" y="1023"/>
                  </a:lnTo>
                  <a:lnTo>
                    <a:pt x="1441" y="1013"/>
                  </a:lnTo>
                  <a:lnTo>
                    <a:pt x="1439" y="1007"/>
                  </a:lnTo>
                  <a:lnTo>
                    <a:pt x="1434" y="1000"/>
                  </a:lnTo>
                  <a:lnTo>
                    <a:pt x="1417" y="976"/>
                  </a:lnTo>
                  <a:lnTo>
                    <a:pt x="1415" y="968"/>
                  </a:lnTo>
                  <a:lnTo>
                    <a:pt x="1415" y="962"/>
                  </a:lnTo>
                  <a:lnTo>
                    <a:pt x="1417" y="955"/>
                  </a:lnTo>
                  <a:lnTo>
                    <a:pt x="1419" y="952"/>
                  </a:lnTo>
                  <a:lnTo>
                    <a:pt x="1420" y="950"/>
                  </a:lnTo>
                  <a:lnTo>
                    <a:pt x="1421" y="947"/>
                  </a:lnTo>
                  <a:lnTo>
                    <a:pt x="1422" y="945"/>
                  </a:lnTo>
                  <a:lnTo>
                    <a:pt x="1422" y="942"/>
                  </a:lnTo>
                  <a:lnTo>
                    <a:pt x="1417" y="941"/>
                  </a:lnTo>
                  <a:lnTo>
                    <a:pt x="1411" y="939"/>
                  </a:lnTo>
                  <a:lnTo>
                    <a:pt x="1407" y="935"/>
                  </a:lnTo>
                  <a:lnTo>
                    <a:pt x="1405" y="931"/>
                  </a:lnTo>
                  <a:lnTo>
                    <a:pt x="1404" y="930"/>
                  </a:lnTo>
                  <a:lnTo>
                    <a:pt x="1402" y="929"/>
                  </a:lnTo>
                  <a:lnTo>
                    <a:pt x="1401" y="927"/>
                  </a:lnTo>
                  <a:lnTo>
                    <a:pt x="1401" y="926"/>
                  </a:lnTo>
                  <a:lnTo>
                    <a:pt x="1401" y="926"/>
                  </a:lnTo>
                  <a:lnTo>
                    <a:pt x="1402" y="926"/>
                  </a:lnTo>
                  <a:lnTo>
                    <a:pt x="1405" y="926"/>
                  </a:lnTo>
                  <a:lnTo>
                    <a:pt x="1407" y="926"/>
                  </a:lnTo>
                  <a:lnTo>
                    <a:pt x="1410" y="925"/>
                  </a:lnTo>
                  <a:lnTo>
                    <a:pt x="1411" y="924"/>
                  </a:lnTo>
                  <a:lnTo>
                    <a:pt x="1411" y="921"/>
                  </a:lnTo>
                  <a:lnTo>
                    <a:pt x="1410" y="919"/>
                  </a:lnTo>
                  <a:lnTo>
                    <a:pt x="1407" y="915"/>
                  </a:lnTo>
                  <a:lnTo>
                    <a:pt x="1406" y="912"/>
                  </a:lnTo>
                  <a:lnTo>
                    <a:pt x="1406" y="909"/>
                  </a:lnTo>
                  <a:lnTo>
                    <a:pt x="1406" y="906"/>
                  </a:lnTo>
                  <a:lnTo>
                    <a:pt x="1405" y="903"/>
                  </a:lnTo>
                  <a:lnTo>
                    <a:pt x="1402" y="901"/>
                  </a:lnTo>
                  <a:lnTo>
                    <a:pt x="1400" y="900"/>
                  </a:lnTo>
                  <a:lnTo>
                    <a:pt x="1399" y="898"/>
                  </a:lnTo>
                  <a:lnTo>
                    <a:pt x="1397" y="895"/>
                  </a:lnTo>
                  <a:lnTo>
                    <a:pt x="1397" y="894"/>
                  </a:lnTo>
                  <a:lnTo>
                    <a:pt x="1397" y="891"/>
                  </a:lnTo>
                  <a:lnTo>
                    <a:pt x="1399" y="890"/>
                  </a:lnTo>
                  <a:lnTo>
                    <a:pt x="1404" y="886"/>
                  </a:lnTo>
                  <a:lnTo>
                    <a:pt x="1407" y="885"/>
                  </a:lnTo>
                  <a:lnTo>
                    <a:pt x="1410" y="884"/>
                  </a:lnTo>
                  <a:lnTo>
                    <a:pt x="1412" y="883"/>
                  </a:lnTo>
                  <a:lnTo>
                    <a:pt x="1415" y="880"/>
                  </a:lnTo>
                  <a:lnTo>
                    <a:pt x="1417" y="878"/>
                  </a:lnTo>
                  <a:lnTo>
                    <a:pt x="1421" y="878"/>
                  </a:lnTo>
                  <a:lnTo>
                    <a:pt x="1424" y="879"/>
                  </a:lnTo>
                  <a:lnTo>
                    <a:pt x="1429" y="880"/>
                  </a:lnTo>
                  <a:lnTo>
                    <a:pt x="1434" y="883"/>
                  </a:lnTo>
                  <a:lnTo>
                    <a:pt x="1441" y="883"/>
                  </a:lnTo>
                  <a:lnTo>
                    <a:pt x="1448" y="883"/>
                  </a:lnTo>
                  <a:lnTo>
                    <a:pt x="1451" y="884"/>
                  </a:lnTo>
                  <a:lnTo>
                    <a:pt x="1453" y="886"/>
                  </a:lnTo>
                  <a:lnTo>
                    <a:pt x="1456" y="889"/>
                  </a:lnTo>
                  <a:lnTo>
                    <a:pt x="1457" y="890"/>
                  </a:lnTo>
                  <a:lnTo>
                    <a:pt x="1460" y="893"/>
                  </a:lnTo>
                  <a:lnTo>
                    <a:pt x="1462" y="893"/>
                  </a:lnTo>
                  <a:lnTo>
                    <a:pt x="1463" y="893"/>
                  </a:lnTo>
                  <a:lnTo>
                    <a:pt x="1465" y="891"/>
                  </a:lnTo>
                  <a:lnTo>
                    <a:pt x="1465" y="890"/>
                  </a:lnTo>
                  <a:lnTo>
                    <a:pt x="1465" y="889"/>
                  </a:lnTo>
                  <a:lnTo>
                    <a:pt x="1463" y="888"/>
                  </a:lnTo>
                  <a:lnTo>
                    <a:pt x="1462" y="885"/>
                  </a:lnTo>
                  <a:lnTo>
                    <a:pt x="1460" y="883"/>
                  </a:lnTo>
                  <a:lnTo>
                    <a:pt x="1457" y="881"/>
                  </a:lnTo>
                  <a:lnTo>
                    <a:pt x="1455" y="880"/>
                  </a:lnTo>
                  <a:lnTo>
                    <a:pt x="1452" y="878"/>
                  </a:lnTo>
                  <a:lnTo>
                    <a:pt x="1451" y="875"/>
                  </a:lnTo>
                  <a:lnTo>
                    <a:pt x="1450" y="873"/>
                  </a:lnTo>
                  <a:lnTo>
                    <a:pt x="1450" y="870"/>
                  </a:lnTo>
                  <a:lnTo>
                    <a:pt x="1448" y="868"/>
                  </a:lnTo>
                  <a:lnTo>
                    <a:pt x="1446" y="866"/>
                  </a:lnTo>
                  <a:lnTo>
                    <a:pt x="1440" y="866"/>
                  </a:lnTo>
                  <a:lnTo>
                    <a:pt x="1432" y="869"/>
                  </a:lnTo>
                  <a:lnTo>
                    <a:pt x="1425" y="870"/>
                  </a:lnTo>
                  <a:lnTo>
                    <a:pt x="1420" y="869"/>
                  </a:lnTo>
                  <a:lnTo>
                    <a:pt x="1419" y="866"/>
                  </a:lnTo>
                  <a:lnTo>
                    <a:pt x="1419" y="864"/>
                  </a:lnTo>
                  <a:lnTo>
                    <a:pt x="1419" y="862"/>
                  </a:lnTo>
                  <a:lnTo>
                    <a:pt x="1421" y="860"/>
                  </a:lnTo>
                  <a:lnTo>
                    <a:pt x="1424" y="859"/>
                  </a:lnTo>
                  <a:lnTo>
                    <a:pt x="1426" y="858"/>
                  </a:lnTo>
                  <a:lnTo>
                    <a:pt x="1429" y="857"/>
                  </a:lnTo>
                  <a:lnTo>
                    <a:pt x="1431" y="857"/>
                  </a:lnTo>
                  <a:lnTo>
                    <a:pt x="1434" y="857"/>
                  </a:lnTo>
                  <a:lnTo>
                    <a:pt x="1436" y="857"/>
                  </a:lnTo>
                  <a:lnTo>
                    <a:pt x="1441" y="855"/>
                  </a:lnTo>
                  <a:lnTo>
                    <a:pt x="1442" y="852"/>
                  </a:lnTo>
                  <a:lnTo>
                    <a:pt x="1442" y="847"/>
                  </a:lnTo>
                  <a:lnTo>
                    <a:pt x="1441" y="842"/>
                  </a:lnTo>
                  <a:lnTo>
                    <a:pt x="1441" y="838"/>
                  </a:lnTo>
                  <a:lnTo>
                    <a:pt x="1444" y="835"/>
                  </a:lnTo>
                  <a:lnTo>
                    <a:pt x="1446" y="833"/>
                  </a:lnTo>
                  <a:lnTo>
                    <a:pt x="1447" y="830"/>
                  </a:lnTo>
                  <a:lnTo>
                    <a:pt x="1448" y="827"/>
                  </a:lnTo>
                  <a:lnTo>
                    <a:pt x="1448" y="824"/>
                  </a:lnTo>
                  <a:lnTo>
                    <a:pt x="1448" y="820"/>
                  </a:lnTo>
                  <a:lnTo>
                    <a:pt x="1448" y="817"/>
                  </a:lnTo>
                  <a:lnTo>
                    <a:pt x="1452" y="808"/>
                  </a:lnTo>
                  <a:lnTo>
                    <a:pt x="1451" y="797"/>
                  </a:lnTo>
                  <a:lnTo>
                    <a:pt x="1450" y="788"/>
                  </a:lnTo>
                  <a:lnTo>
                    <a:pt x="1445" y="782"/>
                  </a:lnTo>
                  <a:lnTo>
                    <a:pt x="1437" y="777"/>
                  </a:lnTo>
                  <a:lnTo>
                    <a:pt x="1429" y="778"/>
                  </a:lnTo>
                  <a:lnTo>
                    <a:pt x="1426" y="778"/>
                  </a:lnTo>
                  <a:lnTo>
                    <a:pt x="1424" y="778"/>
                  </a:lnTo>
                  <a:lnTo>
                    <a:pt x="1421" y="778"/>
                  </a:lnTo>
                  <a:lnTo>
                    <a:pt x="1419" y="778"/>
                  </a:lnTo>
                  <a:lnTo>
                    <a:pt x="1416" y="778"/>
                  </a:lnTo>
                  <a:lnTo>
                    <a:pt x="1414" y="778"/>
                  </a:lnTo>
                  <a:lnTo>
                    <a:pt x="1411" y="779"/>
                  </a:lnTo>
                  <a:lnTo>
                    <a:pt x="1410" y="781"/>
                  </a:lnTo>
                  <a:lnTo>
                    <a:pt x="1410" y="782"/>
                  </a:lnTo>
                  <a:lnTo>
                    <a:pt x="1410" y="783"/>
                  </a:lnTo>
                  <a:lnTo>
                    <a:pt x="1412" y="786"/>
                  </a:lnTo>
                  <a:lnTo>
                    <a:pt x="1415" y="788"/>
                  </a:lnTo>
                  <a:lnTo>
                    <a:pt x="1420" y="794"/>
                  </a:lnTo>
                  <a:lnTo>
                    <a:pt x="1424" y="799"/>
                  </a:lnTo>
                  <a:lnTo>
                    <a:pt x="1426" y="804"/>
                  </a:lnTo>
                  <a:lnTo>
                    <a:pt x="1424" y="809"/>
                  </a:lnTo>
                  <a:lnTo>
                    <a:pt x="1417" y="812"/>
                  </a:lnTo>
                  <a:lnTo>
                    <a:pt x="1399" y="812"/>
                  </a:lnTo>
                  <a:lnTo>
                    <a:pt x="1396" y="813"/>
                  </a:lnTo>
                  <a:lnTo>
                    <a:pt x="1392" y="814"/>
                  </a:lnTo>
                  <a:lnTo>
                    <a:pt x="1390" y="814"/>
                  </a:lnTo>
                  <a:lnTo>
                    <a:pt x="1389" y="814"/>
                  </a:lnTo>
                  <a:lnTo>
                    <a:pt x="1386" y="813"/>
                  </a:lnTo>
                  <a:lnTo>
                    <a:pt x="1384" y="809"/>
                  </a:lnTo>
                  <a:lnTo>
                    <a:pt x="1382" y="808"/>
                  </a:lnTo>
                  <a:lnTo>
                    <a:pt x="1381" y="806"/>
                  </a:lnTo>
                  <a:lnTo>
                    <a:pt x="1381" y="803"/>
                  </a:lnTo>
                  <a:lnTo>
                    <a:pt x="1381" y="802"/>
                  </a:lnTo>
                  <a:lnTo>
                    <a:pt x="1381" y="801"/>
                  </a:lnTo>
                  <a:lnTo>
                    <a:pt x="1381" y="799"/>
                  </a:lnTo>
                  <a:lnTo>
                    <a:pt x="1379" y="797"/>
                  </a:lnTo>
                  <a:lnTo>
                    <a:pt x="1376" y="797"/>
                  </a:lnTo>
                  <a:lnTo>
                    <a:pt x="1373" y="796"/>
                  </a:lnTo>
                  <a:lnTo>
                    <a:pt x="1370" y="794"/>
                  </a:lnTo>
                  <a:lnTo>
                    <a:pt x="1369" y="792"/>
                  </a:lnTo>
                  <a:lnTo>
                    <a:pt x="1368" y="789"/>
                  </a:lnTo>
                  <a:lnTo>
                    <a:pt x="1366" y="786"/>
                  </a:lnTo>
                  <a:lnTo>
                    <a:pt x="1365" y="783"/>
                  </a:lnTo>
                  <a:lnTo>
                    <a:pt x="1365" y="781"/>
                  </a:lnTo>
                  <a:lnTo>
                    <a:pt x="1365" y="777"/>
                  </a:lnTo>
                  <a:lnTo>
                    <a:pt x="1365" y="772"/>
                  </a:lnTo>
                  <a:lnTo>
                    <a:pt x="1366" y="767"/>
                  </a:lnTo>
                  <a:lnTo>
                    <a:pt x="1368" y="762"/>
                  </a:lnTo>
                  <a:lnTo>
                    <a:pt x="1370" y="761"/>
                  </a:lnTo>
                  <a:lnTo>
                    <a:pt x="1371" y="760"/>
                  </a:lnTo>
                  <a:lnTo>
                    <a:pt x="1374" y="757"/>
                  </a:lnTo>
                  <a:lnTo>
                    <a:pt x="1375" y="755"/>
                  </a:lnTo>
                  <a:lnTo>
                    <a:pt x="1376" y="752"/>
                  </a:lnTo>
                  <a:lnTo>
                    <a:pt x="1375" y="747"/>
                  </a:lnTo>
                  <a:lnTo>
                    <a:pt x="1373" y="741"/>
                  </a:lnTo>
                  <a:lnTo>
                    <a:pt x="1370" y="733"/>
                  </a:lnTo>
                  <a:lnTo>
                    <a:pt x="1369" y="728"/>
                  </a:lnTo>
                  <a:lnTo>
                    <a:pt x="1370" y="725"/>
                  </a:lnTo>
                  <a:lnTo>
                    <a:pt x="1376" y="723"/>
                  </a:lnTo>
                  <a:lnTo>
                    <a:pt x="1380" y="725"/>
                  </a:lnTo>
                  <a:lnTo>
                    <a:pt x="1384" y="726"/>
                  </a:lnTo>
                  <a:lnTo>
                    <a:pt x="1387" y="728"/>
                  </a:lnTo>
                  <a:lnTo>
                    <a:pt x="1391" y="731"/>
                  </a:lnTo>
                  <a:lnTo>
                    <a:pt x="1399" y="735"/>
                  </a:lnTo>
                  <a:lnTo>
                    <a:pt x="1405" y="737"/>
                  </a:lnTo>
                  <a:lnTo>
                    <a:pt x="1412" y="740"/>
                  </a:lnTo>
                  <a:lnTo>
                    <a:pt x="1417" y="741"/>
                  </a:lnTo>
                  <a:lnTo>
                    <a:pt x="1424" y="743"/>
                  </a:lnTo>
                  <a:lnTo>
                    <a:pt x="1429" y="746"/>
                  </a:lnTo>
                  <a:lnTo>
                    <a:pt x="1432" y="746"/>
                  </a:lnTo>
                  <a:lnTo>
                    <a:pt x="1435" y="743"/>
                  </a:lnTo>
                  <a:lnTo>
                    <a:pt x="1434" y="737"/>
                  </a:lnTo>
                  <a:lnTo>
                    <a:pt x="1431" y="731"/>
                  </a:lnTo>
                  <a:lnTo>
                    <a:pt x="1429" y="727"/>
                  </a:lnTo>
                  <a:lnTo>
                    <a:pt x="1426" y="723"/>
                  </a:lnTo>
                  <a:lnTo>
                    <a:pt x="1422" y="721"/>
                  </a:lnTo>
                  <a:lnTo>
                    <a:pt x="1417" y="718"/>
                  </a:lnTo>
                  <a:lnTo>
                    <a:pt x="1415" y="717"/>
                  </a:lnTo>
                  <a:lnTo>
                    <a:pt x="1412" y="714"/>
                  </a:lnTo>
                  <a:lnTo>
                    <a:pt x="1410" y="711"/>
                  </a:lnTo>
                  <a:lnTo>
                    <a:pt x="1410" y="709"/>
                  </a:lnTo>
                  <a:lnTo>
                    <a:pt x="1410" y="705"/>
                  </a:lnTo>
                  <a:lnTo>
                    <a:pt x="1409" y="704"/>
                  </a:lnTo>
                  <a:lnTo>
                    <a:pt x="1407" y="701"/>
                  </a:lnTo>
                  <a:lnTo>
                    <a:pt x="1405" y="699"/>
                  </a:lnTo>
                  <a:lnTo>
                    <a:pt x="1402" y="697"/>
                  </a:lnTo>
                  <a:lnTo>
                    <a:pt x="1400" y="697"/>
                  </a:lnTo>
                  <a:lnTo>
                    <a:pt x="1399" y="697"/>
                  </a:lnTo>
                  <a:lnTo>
                    <a:pt x="1396" y="699"/>
                  </a:lnTo>
                  <a:lnTo>
                    <a:pt x="1394" y="699"/>
                  </a:lnTo>
                  <a:lnTo>
                    <a:pt x="1391" y="697"/>
                  </a:lnTo>
                  <a:lnTo>
                    <a:pt x="1390" y="696"/>
                  </a:lnTo>
                  <a:lnTo>
                    <a:pt x="1389" y="695"/>
                  </a:lnTo>
                  <a:lnTo>
                    <a:pt x="1389" y="692"/>
                  </a:lnTo>
                  <a:lnTo>
                    <a:pt x="1389" y="691"/>
                  </a:lnTo>
                  <a:lnTo>
                    <a:pt x="1389" y="689"/>
                  </a:lnTo>
                  <a:lnTo>
                    <a:pt x="1390" y="686"/>
                  </a:lnTo>
                  <a:lnTo>
                    <a:pt x="1390" y="684"/>
                  </a:lnTo>
                  <a:lnTo>
                    <a:pt x="1390" y="682"/>
                  </a:lnTo>
                  <a:lnTo>
                    <a:pt x="1389" y="680"/>
                  </a:lnTo>
                  <a:lnTo>
                    <a:pt x="1386" y="679"/>
                  </a:lnTo>
                  <a:lnTo>
                    <a:pt x="1382" y="677"/>
                  </a:lnTo>
                  <a:lnTo>
                    <a:pt x="1379" y="677"/>
                  </a:lnTo>
                  <a:lnTo>
                    <a:pt x="1376" y="677"/>
                  </a:lnTo>
                  <a:lnTo>
                    <a:pt x="1373" y="677"/>
                  </a:lnTo>
                  <a:lnTo>
                    <a:pt x="1370" y="679"/>
                  </a:lnTo>
                  <a:lnTo>
                    <a:pt x="1369" y="680"/>
                  </a:lnTo>
                  <a:lnTo>
                    <a:pt x="1368" y="681"/>
                  </a:lnTo>
                  <a:lnTo>
                    <a:pt x="1368" y="682"/>
                  </a:lnTo>
                  <a:lnTo>
                    <a:pt x="1368" y="685"/>
                  </a:lnTo>
                  <a:lnTo>
                    <a:pt x="1368" y="687"/>
                  </a:lnTo>
                  <a:lnTo>
                    <a:pt x="1368" y="690"/>
                  </a:lnTo>
                  <a:lnTo>
                    <a:pt x="1366" y="696"/>
                  </a:lnTo>
                  <a:lnTo>
                    <a:pt x="1361" y="697"/>
                  </a:lnTo>
                  <a:lnTo>
                    <a:pt x="1355" y="696"/>
                  </a:lnTo>
                  <a:lnTo>
                    <a:pt x="1348" y="690"/>
                  </a:lnTo>
                  <a:lnTo>
                    <a:pt x="1344" y="687"/>
                  </a:lnTo>
                  <a:lnTo>
                    <a:pt x="1343" y="685"/>
                  </a:lnTo>
                  <a:lnTo>
                    <a:pt x="1343" y="682"/>
                  </a:lnTo>
                  <a:lnTo>
                    <a:pt x="1343" y="679"/>
                  </a:lnTo>
                  <a:lnTo>
                    <a:pt x="1343" y="676"/>
                  </a:lnTo>
                  <a:lnTo>
                    <a:pt x="1341" y="674"/>
                  </a:lnTo>
                  <a:lnTo>
                    <a:pt x="1341" y="670"/>
                  </a:lnTo>
                  <a:lnTo>
                    <a:pt x="1340" y="667"/>
                  </a:lnTo>
                  <a:lnTo>
                    <a:pt x="1339" y="665"/>
                  </a:lnTo>
                  <a:lnTo>
                    <a:pt x="1338" y="663"/>
                  </a:lnTo>
                  <a:lnTo>
                    <a:pt x="1338" y="661"/>
                  </a:lnTo>
                  <a:lnTo>
                    <a:pt x="1336" y="659"/>
                  </a:lnTo>
                  <a:lnTo>
                    <a:pt x="1335" y="653"/>
                  </a:lnTo>
                  <a:lnTo>
                    <a:pt x="1338" y="649"/>
                  </a:lnTo>
                  <a:lnTo>
                    <a:pt x="1341" y="646"/>
                  </a:lnTo>
                  <a:lnTo>
                    <a:pt x="1343" y="643"/>
                  </a:lnTo>
                  <a:lnTo>
                    <a:pt x="1341" y="638"/>
                  </a:lnTo>
                  <a:lnTo>
                    <a:pt x="1340" y="636"/>
                  </a:lnTo>
                  <a:lnTo>
                    <a:pt x="1338" y="634"/>
                  </a:lnTo>
                  <a:lnTo>
                    <a:pt x="1335" y="631"/>
                  </a:lnTo>
                  <a:lnTo>
                    <a:pt x="1334" y="629"/>
                  </a:lnTo>
                  <a:lnTo>
                    <a:pt x="1331" y="626"/>
                  </a:lnTo>
                  <a:lnTo>
                    <a:pt x="1331" y="625"/>
                  </a:lnTo>
                  <a:lnTo>
                    <a:pt x="1333" y="623"/>
                  </a:lnTo>
                  <a:lnTo>
                    <a:pt x="1335" y="620"/>
                  </a:lnTo>
                  <a:lnTo>
                    <a:pt x="1338" y="619"/>
                  </a:lnTo>
                  <a:lnTo>
                    <a:pt x="1340" y="618"/>
                  </a:lnTo>
                  <a:lnTo>
                    <a:pt x="1341" y="617"/>
                  </a:lnTo>
                  <a:lnTo>
                    <a:pt x="1344" y="613"/>
                  </a:lnTo>
                  <a:lnTo>
                    <a:pt x="1345" y="610"/>
                  </a:lnTo>
                  <a:lnTo>
                    <a:pt x="1344" y="608"/>
                  </a:lnTo>
                  <a:lnTo>
                    <a:pt x="1343" y="607"/>
                  </a:lnTo>
                  <a:lnTo>
                    <a:pt x="1340" y="605"/>
                  </a:lnTo>
                  <a:lnTo>
                    <a:pt x="1336" y="604"/>
                  </a:lnTo>
                  <a:lnTo>
                    <a:pt x="1333" y="603"/>
                  </a:lnTo>
                  <a:lnTo>
                    <a:pt x="1330" y="602"/>
                  </a:lnTo>
                  <a:lnTo>
                    <a:pt x="1329" y="600"/>
                  </a:lnTo>
                  <a:lnTo>
                    <a:pt x="1328" y="598"/>
                  </a:lnTo>
                  <a:lnTo>
                    <a:pt x="1328" y="595"/>
                  </a:lnTo>
                  <a:lnTo>
                    <a:pt x="1328" y="594"/>
                  </a:lnTo>
                  <a:lnTo>
                    <a:pt x="1329" y="592"/>
                  </a:lnTo>
                  <a:lnTo>
                    <a:pt x="1329" y="589"/>
                  </a:lnTo>
                  <a:lnTo>
                    <a:pt x="1329" y="588"/>
                  </a:lnTo>
                  <a:lnTo>
                    <a:pt x="1329" y="585"/>
                  </a:lnTo>
                  <a:lnTo>
                    <a:pt x="1326" y="582"/>
                  </a:lnTo>
                  <a:lnTo>
                    <a:pt x="1324" y="578"/>
                  </a:lnTo>
                  <a:lnTo>
                    <a:pt x="1320" y="574"/>
                  </a:lnTo>
                  <a:lnTo>
                    <a:pt x="1316" y="572"/>
                  </a:lnTo>
                  <a:lnTo>
                    <a:pt x="1313" y="570"/>
                  </a:lnTo>
                  <a:lnTo>
                    <a:pt x="1309" y="569"/>
                  </a:lnTo>
                  <a:lnTo>
                    <a:pt x="1308" y="568"/>
                  </a:lnTo>
                  <a:lnTo>
                    <a:pt x="1306" y="567"/>
                  </a:lnTo>
                  <a:lnTo>
                    <a:pt x="1306" y="566"/>
                  </a:lnTo>
                  <a:lnTo>
                    <a:pt x="1308" y="563"/>
                  </a:lnTo>
                  <a:lnTo>
                    <a:pt x="1308" y="562"/>
                  </a:lnTo>
                  <a:lnTo>
                    <a:pt x="1308" y="559"/>
                  </a:lnTo>
                  <a:lnTo>
                    <a:pt x="1309" y="548"/>
                  </a:lnTo>
                  <a:lnTo>
                    <a:pt x="1305" y="539"/>
                  </a:lnTo>
                  <a:lnTo>
                    <a:pt x="1304" y="533"/>
                  </a:lnTo>
                  <a:lnTo>
                    <a:pt x="1303" y="528"/>
                  </a:lnTo>
                  <a:lnTo>
                    <a:pt x="1300" y="524"/>
                  </a:lnTo>
                  <a:lnTo>
                    <a:pt x="1298" y="521"/>
                  </a:lnTo>
                  <a:lnTo>
                    <a:pt x="1297" y="517"/>
                  </a:lnTo>
                  <a:lnTo>
                    <a:pt x="1295" y="515"/>
                  </a:lnTo>
                  <a:lnTo>
                    <a:pt x="1292" y="512"/>
                  </a:lnTo>
                  <a:lnTo>
                    <a:pt x="1287" y="511"/>
                  </a:lnTo>
                  <a:lnTo>
                    <a:pt x="1285" y="508"/>
                  </a:lnTo>
                  <a:lnTo>
                    <a:pt x="1283" y="506"/>
                  </a:lnTo>
                  <a:lnTo>
                    <a:pt x="1280" y="502"/>
                  </a:lnTo>
                  <a:lnTo>
                    <a:pt x="1278" y="500"/>
                  </a:lnTo>
                  <a:lnTo>
                    <a:pt x="1277" y="497"/>
                  </a:lnTo>
                  <a:lnTo>
                    <a:pt x="1274" y="493"/>
                  </a:lnTo>
                  <a:lnTo>
                    <a:pt x="1269" y="490"/>
                  </a:lnTo>
                  <a:lnTo>
                    <a:pt x="1265" y="486"/>
                  </a:lnTo>
                  <a:lnTo>
                    <a:pt x="1260" y="482"/>
                  </a:lnTo>
                  <a:lnTo>
                    <a:pt x="1258" y="476"/>
                  </a:lnTo>
                  <a:lnTo>
                    <a:pt x="1257" y="471"/>
                  </a:lnTo>
                  <a:lnTo>
                    <a:pt x="1255" y="466"/>
                  </a:lnTo>
                  <a:lnTo>
                    <a:pt x="1252" y="457"/>
                  </a:lnTo>
                  <a:lnTo>
                    <a:pt x="1245" y="449"/>
                  </a:lnTo>
                  <a:lnTo>
                    <a:pt x="1238" y="440"/>
                  </a:lnTo>
                  <a:lnTo>
                    <a:pt x="1229" y="435"/>
                  </a:lnTo>
                  <a:lnTo>
                    <a:pt x="1216" y="427"/>
                  </a:lnTo>
                  <a:lnTo>
                    <a:pt x="1201" y="421"/>
                  </a:lnTo>
                  <a:lnTo>
                    <a:pt x="1194" y="418"/>
                  </a:lnTo>
                  <a:lnTo>
                    <a:pt x="1188" y="416"/>
                  </a:lnTo>
                  <a:lnTo>
                    <a:pt x="1179" y="414"/>
                  </a:lnTo>
                  <a:lnTo>
                    <a:pt x="1176" y="411"/>
                  </a:lnTo>
                  <a:lnTo>
                    <a:pt x="1171" y="409"/>
                  </a:lnTo>
                  <a:lnTo>
                    <a:pt x="1166" y="406"/>
                  </a:lnTo>
                  <a:lnTo>
                    <a:pt x="1162" y="404"/>
                  </a:lnTo>
                  <a:lnTo>
                    <a:pt x="1158" y="403"/>
                  </a:lnTo>
                  <a:lnTo>
                    <a:pt x="1156" y="403"/>
                  </a:lnTo>
                  <a:lnTo>
                    <a:pt x="1152" y="401"/>
                  </a:lnTo>
                  <a:lnTo>
                    <a:pt x="1148" y="400"/>
                  </a:lnTo>
                  <a:lnTo>
                    <a:pt x="1146" y="399"/>
                  </a:lnTo>
                  <a:lnTo>
                    <a:pt x="1143" y="399"/>
                  </a:lnTo>
                  <a:lnTo>
                    <a:pt x="1142" y="400"/>
                  </a:lnTo>
                  <a:lnTo>
                    <a:pt x="1143" y="401"/>
                  </a:lnTo>
                  <a:lnTo>
                    <a:pt x="1145" y="404"/>
                  </a:lnTo>
                  <a:lnTo>
                    <a:pt x="1146" y="405"/>
                  </a:lnTo>
                  <a:lnTo>
                    <a:pt x="1147" y="408"/>
                  </a:lnTo>
                  <a:lnTo>
                    <a:pt x="1148" y="409"/>
                  </a:lnTo>
                  <a:lnTo>
                    <a:pt x="1148" y="410"/>
                  </a:lnTo>
                  <a:lnTo>
                    <a:pt x="1147" y="411"/>
                  </a:lnTo>
                  <a:lnTo>
                    <a:pt x="1145" y="411"/>
                  </a:lnTo>
                  <a:lnTo>
                    <a:pt x="1142" y="411"/>
                  </a:lnTo>
                  <a:lnTo>
                    <a:pt x="1140" y="410"/>
                  </a:lnTo>
                  <a:lnTo>
                    <a:pt x="1137" y="410"/>
                  </a:lnTo>
                  <a:lnTo>
                    <a:pt x="1135" y="409"/>
                  </a:lnTo>
                  <a:lnTo>
                    <a:pt x="1133" y="409"/>
                  </a:lnTo>
                  <a:lnTo>
                    <a:pt x="1123" y="405"/>
                  </a:lnTo>
                  <a:lnTo>
                    <a:pt x="1116" y="404"/>
                  </a:lnTo>
                  <a:lnTo>
                    <a:pt x="1111" y="406"/>
                  </a:lnTo>
                  <a:lnTo>
                    <a:pt x="1110" y="411"/>
                  </a:lnTo>
                  <a:lnTo>
                    <a:pt x="1106" y="410"/>
                  </a:lnTo>
                  <a:lnTo>
                    <a:pt x="1102" y="409"/>
                  </a:lnTo>
                  <a:lnTo>
                    <a:pt x="1097" y="406"/>
                  </a:lnTo>
                  <a:lnTo>
                    <a:pt x="1093" y="404"/>
                  </a:lnTo>
                  <a:lnTo>
                    <a:pt x="1091" y="404"/>
                  </a:lnTo>
                  <a:lnTo>
                    <a:pt x="1090" y="404"/>
                  </a:lnTo>
                  <a:lnTo>
                    <a:pt x="1088" y="406"/>
                  </a:lnTo>
                  <a:lnTo>
                    <a:pt x="1088" y="408"/>
                  </a:lnTo>
                  <a:lnTo>
                    <a:pt x="1088" y="410"/>
                  </a:lnTo>
                  <a:lnTo>
                    <a:pt x="1088" y="413"/>
                  </a:lnTo>
                  <a:lnTo>
                    <a:pt x="1088" y="415"/>
                  </a:lnTo>
                  <a:lnTo>
                    <a:pt x="1088" y="416"/>
                  </a:lnTo>
                  <a:lnTo>
                    <a:pt x="1081" y="415"/>
                  </a:lnTo>
                  <a:lnTo>
                    <a:pt x="1075" y="413"/>
                  </a:lnTo>
                  <a:lnTo>
                    <a:pt x="1067" y="411"/>
                  </a:lnTo>
                  <a:lnTo>
                    <a:pt x="1064" y="410"/>
                  </a:lnTo>
                  <a:lnTo>
                    <a:pt x="1059" y="409"/>
                  </a:lnTo>
                  <a:lnTo>
                    <a:pt x="1054" y="408"/>
                  </a:lnTo>
                  <a:lnTo>
                    <a:pt x="1050" y="406"/>
                  </a:lnTo>
                  <a:lnTo>
                    <a:pt x="1046" y="405"/>
                  </a:lnTo>
                  <a:lnTo>
                    <a:pt x="1044" y="403"/>
                  </a:lnTo>
                  <a:lnTo>
                    <a:pt x="1042" y="401"/>
                  </a:lnTo>
                  <a:lnTo>
                    <a:pt x="1040" y="399"/>
                  </a:lnTo>
                  <a:lnTo>
                    <a:pt x="1039" y="398"/>
                  </a:lnTo>
                  <a:lnTo>
                    <a:pt x="1036" y="396"/>
                  </a:lnTo>
                  <a:lnTo>
                    <a:pt x="1032" y="394"/>
                  </a:lnTo>
                  <a:lnTo>
                    <a:pt x="1027" y="393"/>
                  </a:lnTo>
                  <a:lnTo>
                    <a:pt x="1022" y="393"/>
                  </a:lnTo>
                  <a:lnTo>
                    <a:pt x="1017" y="390"/>
                  </a:lnTo>
                  <a:lnTo>
                    <a:pt x="1015" y="390"/>
                  </a:lnTo>
                  <a:lnTo>
                    <a:pt x="1014" y="389"/>
                  </a:lnTo>
                  <a:lnTo>
                    <a:pt x="1014" y="388"/>
                  </a:lnTo>
                  <a:lnTo>
                    <a:pt x="1015" y="386"/>
                  </a:lnTo>
                  <a:lnTo>
                    <a:pt x="1016" y="385"/>
                  </a:lnTo>
                  <a:lnTo>
                    <a:pt x="1019" y="384"/>
                  </a:lnTo>
                  <a:lnTo>
                    <a:pt x="1021" y="383"/>
                  </a:lnTo>
                  <a:lnTo>
                    <a:pt x="1024" y="381"/>
                  </a:lnTo>
                  <a:lnTo>
                    <a:pt x="1026" y="381"/>
                  </a:lnTo>
                  <a:lnTo>
                    <a:pt x="1029" y="380"/>
                  </a:lnTo>
                  <a:lnTo>
                    <a:pt x="1034" y="380"/>
                  </a:lnTo>
                  <a:lnTo>
                    <a:pt x="1041" y="380"/>
                  </a:lnTo>
                  <a:lnTo>
                    <a:pt x="1046" y="379"/>
                  </a:lnTo>
                  <a:lnTo>
                    <a:pt x="1050" y="376"/>
                  </a:lnTo>
                  <a:lnTo>
                    <a:pt x="1050" y="373"/>
                  </a:lnTo>
                  <a:lnTo>
                    <a:pt x="1047" y="370"/>
                  </a:lnTo>
                  <a:lnTo>
                    <a:pt x="1045" y="369"/>
                  </a:lnTo>
                  <a:lnTo>
                    <a:pt x="1042" y="368"/>
                  </a:lnTo>
                  <a:lnTo>
                    <a:pt x="1039" y="368"/>
                  </a:lnTo>
                  <a:lnTo>
                    <a:pt x="1035" y="368"/>
                  </a:lnTo>
                  <a:lnTo>
                    <a:pt x="1032" y="369"/>
                  </a:lnTo>
                  <a:lnTo>
                    <a:pt x="1031" y="370"/>
                  </a:lnTo>
                  <a:lnTo>
                    <a:pt x="1026" y="369"/>
                  </a:lnTo>
                  <a:lnTo>
                    <a:pt x="1022" y="368"/>
                  </a:lnTo>
                  <a:lnTo>
                    <a:pt x="1019" y="365"/>
                  </a:lnTo>
                  <a:lnTo>
                    <a:pt x="1016" y="364"/>
                  </a:lnTo>
                  <a:lnTo>
                    <a:pt x="1012" y="362"/>
                  </a:lnTo>
                  <a:lnTo>
                    <a:pt x="1004" y="359"/>
                  </a:lnTo>
                  <a:lnTo>
                    <a:pt x="995" y="358"/>
                  </a:lnTo>
                  <a:lnTo>
                    <a:pt x="986" y="354"/>
                  </a:lnTo>
                  <a:lnTo>
                    <a:pt x="984" y="352"/>
                  </a:lnTo>
                  <a:lnTo>
                    <a:pt x="983" y="349"/>
                  </a:lnTo>
                  <a:lnTo>
                    <a:pt x="983" y="345"/>
                  </a:lnTo>
                  <a:lnTo>
                    <a:pt x="985" y="343"/>
                  </a:lnTo>
                  <a:lnTo>
                    <a:pt x="988" y="339"/>
                  </a:lnTo>
                  <a:lnTo>
                    <a:pt x="990" y="338"/>
                  </a:lnTo>
                  <a:lnTo>
                    <a:pt x="995" y="335"/>
                  </a:lnTo>
                  <a:lnTo>
                    <a:pt x="999" y="334"/>
                  </a:lnTo>
                  <a:lnTo>
                    <a:pt x="1003" y="334"/>
                  </a:lnTo>
                  <a:lnTo>
                    <a:pt x="1006" y="334"/>
                  </a:lnTo>
                  <a:lnTo>
                    <a:pt x="1010" y="333"/>
                  </a:lnTo>
                  <a:lnTo>
                    <a:pt x="1012" y="333"/>
                  </a:lnTo>
                  <a:lnTo>
                    <a:pt x="1014" y="333"/>
                  </a:lnTo>
                  <a:lnTo>
                    <a:pt x="1016" y="334"/>
                  </a:lnTo>
                  <a:lnTo>
                    <a:pt x="1019" y="335"/>
                  </a:lnTo>
                  <a:lnTo>
                    <a:pt x="1021" y="337"/>
                  </a:lnTo>
                  <a:lnTo>
                    <a:pt x="1024" y="338"/>
                  </a:lnTo>
                  <a:lnTo>
                    <a:pt x="1030" y="338"/>
                  </a:lnTo>
                  <a:lnTo>
                    <a:pt x="1035" y="335"/>
                  </a:lnTo>
                  <a:lnTo>
                    <a:pt x="1039" y="332"/>
                  </a:lnTo>
                  <a:lnTo>
                    <a:pt x="1044" y="330"/>
                  </a:lnTo>
                  <a:lnTo>
                    <a:pt x="1049" y="330"/>
                  </a:lnTo>
                  <a:lnTo>
                    <a:pt x="1055" y="332"/>
                  </a:lnTo>
                  <a:lnTo>
                    <a:pt x="1061" y="334"/>
                  </a:lnTo>
                  <a:lnTo>
                    <a:pt x="1067" y="334"/>
                  </a:lnTo>
                  <a:lnTo>
                    <a:pt x="1072" y="334"/>
                  </a:lnTo>
                  <a:lnTo>
                    <a:pt x="1072" y="330"/>
                  </a:lnTo>
                  <a:lnTo>
                    <a:pt x="1074" y="329"/>
                  </a:lnTo>
                  <a:lnTo>
                    <a:pt x="1075" y="328"/>
                  </a:lnTo>
                  <a:lnTo>
                    <a:pt x="1076" y="328"/>
                  </a:lnTo>
                  <a:lnTo>
                    <a:pt x="1079" y="328"/>
                  </a:lnTo>
                  <a:lnTo>
                    <a:pt x="1080" y="328"/>
                  </a:lnTo>
                  <a:lnTo>
                    <a:pt x="1082" y="328"/>
                  </a:lnTo>
                  <a:lnTo>
                    <a:pt x="1085" y="328"/>
                  </a:lnTo>
                  <a:lnTo>
                    <a:pt x="1086" y="327"/>
                  </a:lnTo>
                  <a:lnTo>
                    <a:pt x="1087" y="327"/>
                  </a:lnTo>
                  <a:lnTo>
                    <a:pt x="1087" y="325"/>
                  </a:lnTo>
                  <a:lnTo>
                    <a:pt x="1087" y="323"/>
                  </a:lnTo>
                  <a:lnTo>
                    <a:pt x="1086" y="321"/>
                  </a:lnTo>
                  <a:lnTo>
                    <a:pt x="1082" y="316"/>
                  </a:lnTo>
                  <a:lnTo>
                    <a:pt x="1075" y="312"/>
                  </a:lnTo>
                  <a:lnTo>
                    <a:pt x="1069" y="308"/>
                  </a:lnTo>
                  <a:lnTo>
                    <a:pt x="1062" y="309"/>
                  </a:lnTo>
                  <a:lnTo>
                    <a:pt x="1061" y="312"/>
                  </a:lnTo>
                  <a:lnTo>
                    <a:pt x="1061" y="313"/>
                  </a:lnTo>
                  <a:lnTo>
                    <a:pt x="1060" y="314"/>
                  </a:lnTo>
                  <a:lnTo>
                    <a:pt x="1059" y="317"/>
                  </a:lnTo>
                  <a:lnTo>
                    <a:pt x="1057" y="318"/>
                  </a:lnTo>
                  <a:lnTo>
                    <a:pt x="1055" y="318"/>
                  </a:lnTo>
                  <a:lnTo>
                    <a:pt x="1052" y="318"/>
                  </a:lnTo>
                  <a:lnTo>
                    <a:pt x="1050" y="316"/>
                  </a:lnTo>
                  <a:lnTo>
                    <a:pt x="1046" y="314"/>
                  </a:lnTo>
                  <a:lnTo>
                    <a:pt x="1042" y="314"/>
                  </a:lnTo>
                  <a:lnTo>
                    <a:pt x="1039" y="316"/>
                  </a:lnTo>
                  <a:lnTo>
                    <a:pt x="1036" y="316"/>
                  </a:lnTo>
                  <a:lnTo>
                    <a:pt x="1035" y="318"/>
                  </a:lnTo>
                  <a:lnTo>
                    <a:pt x="1034" y="321"/>
                  </a:lnTo>
                  <a:lnTo>
                    <a:pt x="1031" y="322"/>
                  </a:lnTo>
                  <a:lnTo>
                    <a:pt x="1029" y="323"/>
                  </a:lnTo>
                  <a:lnTo>
                    <a:pt x="1025" y="323"/>
                  </a:lnTo>
                  <a:lnTo>
                    <a:pt x="1021" y="323"/>
                  </a:lnTo>
                  <a:lnTo>
                    <a:pt x="1019" y="322"/>
                  </a:lnTo>
                  <a:lnTo>
                    <a:pt x="1015" y="322"/>
                  </a:lnTo>
                  <a:lnTo>
                    <a:pt x="1012" y="321"/>
                  </a:lnTo>
                  <a:lnTo>
                    <a:pt x="1010" y="319"/>
                  </a:lnTo>
                  <a:lnTo>
                    <a:pt x="1008" y="318"/>
                  </a:lnTo>
                  <a:lnTo>
                    <a:pt x="1005" y="317"/>
                  </a:lnTo>
                  <a:lnTo>
                    <a:pt x="1005" y="316"/>
                  </a:lnTo>
                  <a:lnTo>
                    <a:pt x="1006" y="313"/>
                  </a:lnTo>
                  <a:lnTo>
                    <a:pt x="1008" y="309"/>
                  </a:lnTo>
                  <a:lnTo>
                    <a:pt x="1008" y="307"/>
                  </a:lnTo>
                  <a:lnTo>
                    <a:pt x="1001" y="302"/>
                  </a:lnTo>
                  <a:lnTo>
                    <a:pt x="993" y="299"/>
                  </a:lnTo>
                  <a:lnTo>
                    <a:pt x="983" y="298"/>
                  </a:lnTo>
                  <a:lnTo>
                    <a:pt x="974" y="297"/>
                  </a:lnTo>
                  <a:lnTo>
                    <a:pt x="964" y="292"/>
                  </a:lnTo>
                  <a:lnTo>
                    <a:pt x="958" y="286"/>
                  </a:lnTo>
                  <a:lnTo>
                    <a:pt x="953" y="278"/>
                  </a:lnTo>
                  <a:lnTo>
                    <a:pt x="950" y="276"/>
                  </a:lnTo>
                  <a:lnTo>
                    <a:pt x="949" y="272"/>
                  </a:lnTo>
                  <a:lnTo>
                    <a:pt x="948" y="270"/>
                  </a:lnTo>
                  <a:lnTo>
                    <a:pt x="948" y="266"/>
                  </a:lnTo>
                  <a:lnTo>
                    <a:pt x="948" y="265"/>
                  </a:lnTo>
                  <a:lnTo>
                    <a:pt x="948" y="262"/>
                  </a:lnTo>
                  <a:lnTo>
                    <a:pt x="948" y="260"/>
                  </a:lnTo>
                  <a:lnTo>
                    <a:pt x="948" y="257"/>
                  </a:lnTo>
                  <a:lnTo>
                    <a:pt x="949" y="256"/>
                  </a:lnTo>
                  <a:lnTo>
                    <a:pt x="950" y="256"/>
                  </a:lnTo>
                  <a:lnTo>
                    <a:pt x="961" y="250"/>
                  </a:lnTo>
                  <a:lnTo>
                    <a:pt x="973" y="246"/>
                  </a:lnTo>
                  <a:lnTo>
                    <a:pt x="984" y="242"/>
                  </a:lnTo>
                  <a:lnTo>
                    <a:pt x="989" y="242"/>
                  </a:lnTo>
                  <a:lnTo>
                    <a:pt x="994" y="241"/>
                  </a:lnTo>
                  <a:lnTo>
                    <a:pt x="998" y="238"/>
                  </a:lnTo>
                  <a:lnTo>
                    <a:pt x="1003" y="237"/>
                  </a:lnTo>
                  <a:lnTo>
                    <a:pt x="1005" y="236"/>
                  </a:lnTo>
                  <a:lnTo>
                    <a:pt x="1009" y="235"/>
                  </a:lnTo>
                  <a:lnTo>
                    <a:pt x="1012" y="232"/>
                  </a:lnTo>
                  <a:lnTo>
                    <a:pt x="1015" y="231"/>
                  </a:lnTo>
                  <a:lnTo>
                    <a:pt x="1016" y="230"/>
                  </a:lnTo>
                  <a:lnTo>
                    <a:pt x="1016" y="227"/>
                  </a:lnTo>
                  <a:lnTo>
                    <a:pt x="1017" y="226"/>
                  </a:lnTo>
                  <a:lnTo>
                    <a:pt x="1019" y="225"/>
                  </a:lnTo>
                  <a:lnTo>
                    <a:pt x="1020" y="225"/>
                  </a:lnTo>
                  <a:lnTo>
                    <a:pt x="1024" y="224"/>
                  </a:lnTo>
                  <a:lnTo>
                    <a:pt x="1026" y="225"/>
                  </a:lnTo>
                  <a:lnTo>
                    <a:pt x="1029" y="225"/>
                  </a:lnTo>
                  <a:lnTo>
                    <a:pt x="1032" y="225"/>
                  </a:lnTo>
                  <a:lnTo>
                    <a:pt x="1035" y="225"/>
                  </a:lnTo>
                  <a:lnTo>
                    <a:pt x="1037" y="225"/>
                  </a:lnTo>
                  <a:lnTo>
                    <a:pt x="1039" y="224"/>
                  </a:lnTo>
                  <a:lnTo>
                    <a:pt x="1041" y="224"/>
                  </a:lnTo>
                  <a:lnTo>
                    <a:pt x="1044" y="222"/>
                  </a:lnTo>
                  <a:lnTo>
                    <a:pt x="1046" y="221"/>
                  </a:lnTo>
                  <a:lnTo>
                    <a:pt x="1049" y="221"/>
                  </a:lnTo>
                  <a:lnTo>
                    <a:pt x="1050" y="222"/>
                  </a:lnTo>
                  <a:lnTo>
                    <a:pt x="1050" y="222"/>
                  </a:lnTo>
                  <a:lnTo>
                    <a:pt x="1052" y="224"/>
                  </a:lnTo>
                  <a:lnTo>
                    <a:pt x="1060" y="224"/>
                  </a:lnTo>
                  <a:lnTo>
                    <a:pt x="1066" y="222"/>
                  </a:lnTo>
                  <a:lnTo>
                    <a:pt x="1070" y="219"/>
                  </a:lnTo>
                  <a:lnTo>
                    <a:pt x="1075" y="215"/>
                  </a:lnTo>
                  <a:lnTo>
                    <a:pt x="1080" y="211"/>
                  </a:lnTo>
                  <a:lnTo>
                    <a:pt x="1083" y="210"/>
                  </a:lnTo>
                  <a:lnTo>
                    <a:pt x="1086" y="207"/>
                  </a:lnTo>
                  <a:lnTo>
                    <a:pt x="1088" y="206"/>
                  </a:lnTo>
                  <a:lnTo>
                    <a:pt x="1090" y="204"/>
                  </a:lnTo>
                  <a:lnTo>
                    <a:pt x="1090" y="200"/>
                  </a:lnTo>
                  <a:lnTo>
                    <a:pt x="1088" y="197"/>
                  </a:lnTo>
                  <a:lnTo>
                    <a:pt x="1086" y="195"/>
                  </a:lnTo>
                  <a:lnTo>
                    <a:pt x="1085" y="194"/>
                  </a:lnTo>
                  <a:lnTo>
                    <a:pt x="1082" y="192"/>
                  </a:lnTo>
                  <a:lnTo>
                    <a:pt x="1080" y="190"/>
                  </a:lnTo>
                  <a:lnTo>
                    <a:pt x="1079" y="189"/>
                  </a:lnTo>
                  <a:lnTo>
                    <a:pt x="1077" y="187"/>
                  </a:lnTo>
                  <a:lnTo>
                    <a:pt x="1076" y="186"/>
                  </a:lnTo>
                  <a:lnTo>
                    <a:pt x="1076" y="185"/>
                  </a:lnTo>
                  <a:lnTo>
                    <a:pt x="1077" y="184"/>
                  </a:lnTo>
                  <a:lnTo>
                    <a:pt x="1080" y="182"/>
                  </a:lnTo>
                  <a:lnTo>
                    <a:pt x="1082" y="182"/>
                  </a:lnTo>
                  <a:lnTo>
                    <a:pt x="1085" y="182"/>
                  </a:lnTo>
                  <a:lnTo>
                    <a:pt x="1087" y="182"/>
                  </a:lnTo>
                  <a:lnTo>
                    <a:pt x="1088" y="181"/>
                  </a:lnTo>
                  <a:lnTo>
                    <a:pt x="1088" y="181"/>
                  </a:lnTo>
                  <a:lnTo>
                    <a:pt x="1090" y="180"/>
                  </a:lnTo>
                  <a:lnTo>
                    <a:pt x="1088" y="179"/>
                  </a:lnTo>
                  <a:lnTo>
                    <a:pt x="1086" y="178"/>
                  </a:lnTo>
                  <a:lnTo>
                    <a:pt x="1083" y="178"/>
                  </a:lnTo>
                  <a:lnTo>
                    <a:pt x="1082" y="176"/>
                  </a:lnTo>
                  <a:lnTo>
                    <a:pt x="1081" y="175"/>
                  </a:lnTo>
                  <a:lnTo>
                    <a:pt x="1080" y="175"/>
                  </a:lnTo>
                  <a:lnTo>
                    <a:pt x="1082" y="175"/>
                  </a:lnTo>
                  <a:lnTo>
                    <a:pt x="1083" y="174"/>
                  </a:lnTo>
                  <a:lnTo>
                    <a:pt x="1085" y="173"/>
                  </a:lnTo>
                  <a:lnTo>
                    <a:pt x="1085" y="173"/>
                  </a:lnTo>
                  <a:lnTo>
                    <a:pt x="1083" y="173"/>
                  </a:lnTo>
                  <a:lnTo>
                    <a:pt x="1080" y="170"/>
                  </a:lnTo>
                  <a:lnTo>
                    <a:pt x="1077" y="170"/>
                  </a:lnTo>
                  <a:lnTo>
                    <a:pt x="1075" y="170"/>
                  </a:lnTo>
                  <a:lnTo>
                    <a:pt x="1070" y="170"/>
                  </a:lnTo>
                  <a:lnTo>
                    <a:pt x="1070" y="170"/>
                  </a:lnTo>
                  <a:lnTo>
                    <a:pt x="1069" y="170"/>
                  </a:lnTo>
                  <a:lnTo>
                    <a:pt x="1069" y="171"/>
                  </a:lnTo>
                  <a:lnTo>
                    <a:pt x="1069" y="171"/>
                  </a:lnTo>
                  <a:lnTo>
                    <a:pt x="1067" y="173"/>
                  </a:lnTo>
                  <a:lnTo>
                    <a:pt x="1062" y="171"/>
                  </a:lnTo>
                  <a:lnTo>
                    <a:pt x="1057" y="169"/>
                  </a:lnTo>
                  <a:lnTo>
                    <a:pt x="1052" y="166"/>
                  </a:lnTo>
                  <a:lnTo>
                    <a:pt x="1049" y="166"/>
                  </a:lnTo>
                  <a:lnTo>
                    <a:pt x="1046" y="165"/>
                  </a:lnTo>
                  <a:lnTo>
                    <a:pt x="1044" y="165"/>
                  </a:lnTo>
                  <a:lnTo>
                    <a:pt x="1040" y="165"/>
                  </a:lnTo>
                  <a:lnTo>
                    <a:pt x="1037" y="165"/>
                  </a:lnTo>
                  <a:lnTo>
                    <a:pt x="1036" y="164"/>
                  </a:lnTo>
                  <a:lnTo>
                    <a:pt x="1035" y="161"/>
                  </a:lnTo>
                  <a:lnTo>
                    <a:pt x="1034" y="158"/>
                  </a:lnTo>
                  <a:lnTo>
                    <a:pt x="1034" y="156"/>
                  </a:lnTo>
                  <a:lnTo>
                    <a:pt x="1034" y="154"/>
                  </a:lnTo>
                  <a:lnTo>
                    <a:pt x="1034" y="153"/>
                  </a:lnTo>
                  <a:lnTo>
                    <a:pt x="1034" y="150"/>
                  </a:lnTo>
                  <a:lnTo>
                    <a:pt x="1035" y="148"/>
                  </a:lnTo>
                  <a:lnTo>
                    <a:pt x="1036" y="145"/>
                  </a:lnTo>
                  <a:lnTo>
                    <a:pt x="1039" y="144"/>
                  </a:lnTo>
                  <a:lnTo>
                    <a:pt x="1040" y="141"/>
                  </a:lnTo>
                  <a:lnTo>
                    <a:pt x="1041" y="140"/>
                  </a:lnTo>
                  <a:lnTo>
                    <a:pt x="1044" y="139"/>
                  </a:lnTo>
                  <a:lnTo>
                    <a:pt x="1046" y="138"/>
                  </a:lnTo>
                  <a:lnTo>
                    <a:pt x="1046" y="135"/>
                  </a:lnTo>
                  <a:lnTo>
                    <a:pt x="1046" y="135"/>
                  </a:lnTo>
                  <a:lnTo>
                    <a:pt x="1046" y="134"/>
                  </a:lnTo>
                  <a:lnTo>
                    <a:pt x="1046" y="131"/>
                  </a:lnTo>
                  <a:lnTo>
                    <a:pt x="1046" y="130"/>
                  </a:lnTo>
                  <a:lnTo>
                    <a:pt x="1046" y="128"/>
                  </a:lnTo>
                  <a:lnTo>
                    <a:pt x="1046" y="128"/>
                  </a:lnTo>
                  <a:lnTo>
                    <a:pt x="1046" y="128"/>
                  </a:lnTo>
                  <a:lnTo>
                    <a:pt x="1050" y="128"/>
                  </a:lnTo>
                  <a:lnTo>
                    <a:pt x="1052" y="129"/>
                  </a:lnTo>
                  <a:lnTo>
                    <a:pt x="1055" y="130"/>
                  </a:lnTo>
                  <a:lnTo>
                    <a:pt x="1057" y="130"/>
                  </a:lnTo>
                  <a:lnTo>
                    <a:pt x="1061" y="129"/>
                  </a:lnTo>
                  <a:lnTo>
                    <a:pt x="1064" y="128"/>
                  </a:lnTo>
                  <a:lnTo>
                    <a:pt x="1065" y="125"/>
                  </a:lnTo>
                  <a:lnTo>
                    <a:pt x="1066" y="123"/>
                  </a:lnTo>
                  <a:lnTo>
                    <a:pt x="1067" y="120"/>
                  </a:lnTo>
                  <a:lnTo>
                    <a:pt x="1069" y="118"/>
                  </a:lnTo>
                  <a:lnTo>
                    <a:pt x="1070" y="115"/>
                  </a:lnTo>
                  <a:lnTo>
                    <a:pt x="1072" y="112"/>
                  </a:lnTo>
                  <a:lnTo>
                    <a:pt x="1075" y="110"/>
                  </a:lnTo>
                  <a:lnTo>
                    <a:pt x="1077" y="109"/>
                  </a:lnTo>
                  <a:lnTo>
                    <a:pt x="1080" y="107"/>
                  </a:lnTo>
                  <a:lnTo>
                    <a:pt x="1083" y="104"/>
                  </a:lnTo>
                  <a:lnTo>
                    <a:pt x="1086" y="103"/>
                  </a:lnTo>
                  <a:lnTo>
                    <a:pt x="1088" y="102"/>
                  </a:lnTo>
                  <a:lnTo>
                    <a:pt x="1097" y="102"/>
                  </a:lnTo>
                  <a:lnTo>
                    <a:pt x="1105" y="105"/>
                  </a:lnTo>
                  <a:lnTo>
                    <a:pt x="1112" y="108"/>
                  </a:lnTo>
                  <a:lnTo>
                    <a:pt x="1120" y="109"/>
                  </a:lnTo>
                  <a:lnTo>
                    <a:pt x="1123" y="110"/>
                  </a:lnTo>
                  <a:lnTo>
                    <a:pt x="1126" y="109"/>
                  </a:lnTo>
                  <a:lnTo>
                    <a:pt x="1127" y="108"/>
                  </a:lnTo>
                  <a:lnTo>
                    <a:pt x="1127" y="107"/>
                  </a:lnTo>
                  <a:lnTo>
                    <a:pt x="1127" y="105"/>
                  </a:lnTo>
                  <a:lnTo>
                    <a:pt x="1127" y="103"/>
                  </a:lnTo>
                  <a:lnTo>
                    <a:pt x="1127" y="100"/>
                  </a:lnTo>
                  <a:lnTo>
                    <a:pt x="1127" y="98"/>
                  </a:lnTo>
                  <a:lnTo>
                    <a:pt x="1127" y="95"/>
                  </a:lnTo>
                  <a:lnTo>
                    <a:pt x="1128" y="94"/>
                  </a:lnTo>
                  <a:lnTo>
                    <a:pt x="1130" y="92"/>
                  </a:lnTo>
                  <a:lnTo>
                    <a:pt x="1130" y="89"/>
                  </a:lnTo>
                  <a:lnTo>
                    <a:pt x="1131" y="87"/>
                  </a:lnTo>
                  <a:lnTo>
                    <a:pt x="1130" y="84"/>
                  </a:lnTo>
                  <a:lnTo>
                    <a:pt x="1128" y="80"/>
                  </a:lnTo>
                  <a:lnTo>
                    <a:pt x="1125" y="78"/>
                  </a:lnTo>
                  <a:lnTo>
                    <a:pt x="1122" y="76"/>
                  </a:lnTo>
                  <a:lnTo>
                    <a:pt x="1120" y="73"/>
                  </a:lnTo>
                  <a:lnTo>
                    <a:pt x="1117" y="71"/>
                  </a:lnTo>
                  <a:lnTo>
                    <a:pt x="1115" y="68"/>
                  </a:lnTo>
                  <a:lnTo>
                    <a:pt x="1113" y="66"/>
                  </a:lnTo>
                  <a:lnTo>
                    <a:pt x="1113" y="63"/>
                  </a:lnTo>
                  <a:lnTo>
                    <a:pt x="1115" y="61"/>
                  </a:lnTo>
                  <a:lnTo>
                    <a:pt x="1125" y="57"/>
                  </a:lnTo>
                  <a:lnTo>
                    <a:pt x="1136" y="58"/>
                  </a:lnTo>
                  <a:lnTo>
                    <a:pt x="1141" y="62"/>
                  </a:lnTo>
                  <a:lnTo>
                    <a:pt x="1146" y="67"/>
                  </a:lnTo>
                  <a:lnTo>
                    <a:pt x="1151" y="71"/>
                  </a:lnTo>
                  <a:lnTo>
                    <a:pt x="1159" y="73"/>
                  </a:lnTo>
                  <a:lnTo>
                    <a:pt x="1163" y="76"/>
                  </a:lnTo>
                  <a:lnTo>
                    <a:pt x="1167" y="78"/>
                  </a:lnTo>
                  <a:lnTo>
                    <a:pt x="1172" y="80"/>
                  </a:lnTo>
                  <a:lnTo>
                    <a:pt x="1176" y="83"/>
                  </a:lnTo>
                  <a:lnTo>
                    <a:pt x="1178" y="87"/>
                  </a:lnTo>
                  <a:lnTo>
                    <a:pt x="1182" y="89"/>
                  </a:lnTo>
                  <a:lnTo>
                    <a:pt x="1186" y="92"/>
                  </a:lnTo>
                  <a:lnTo>
                    <a:pt x="1187" y="93"/>
                  </a:lnTo>
                  <a:lnTo>
                    <a:pt x="1189" y="93"/>
                  </a:lnTo>
                  <a:lnTo>
                    <a:pt x="1192" y="94"/>
                  </a:lnTo>
                  <a:lnTo>
                    <a:pt x="1193" y="94"/>
                  </a:lnTo>
                  <a:lnTo>
                    <a:pt x="1193" y="94"/>
                  </a:lnTo>
                  <a:lnTo>
                    <a:pt x="1193" y="93"/>
                  </a:lnTo>
                  <a:lnTo>
                    <a:pt x="1193" y="92"/>
                  </a:lnTo>
                  <a:lnTo>
                    <a:pt x="1191" y="88"/>
                  </a:lnTo>
                  <a:lnTo>
                    <a:pt x="1187" y="85"/>
                  </a:lnTo>
                  <a:lnTo>
                    <a:pt x="1184" y="83"/>
                  </a:lnTo>
                  <a:lnTo>
                    <a:pt x="1179" y="80"/>
                  </a:lnTo>
                  <a:lnTo>
                    <a:pt x="1164" y="72"/>
                  </a:lnTo>
                  <a:lnTo>
                    <a:pt x="1151" y="63"/>
                  </a:lnTo>
                  <a:lnTo>
                    <a:pt x="1150" y="62"/>
                  </a:lnTo>
                  <a:lnTo>
                    <a:pt x="1147" y="59"/>
                  </a:lnTo>
                  <a:lnTo>
                    <a:pt x="1146" y="58"/>
                  </a:lnTo>
                  <a:lnTo>
                    <a:pt x="1143" y="56"/>
                  </a:lnTo>
                  <a:lnTo>
                    <a:pt x="1143" y="54"/>
                  </a:lnTo>
                  <a:lnTo>
                    <a:pt x="1143" y="52"/>
                  </a:lnTo>
                  <a:lnTo>
                    <a:pt x="1159" y="52"/>
                  </a:lnTo>
                  <a:lnTo>
                    <a:pt x="1163" y="52"/>
                  </a:lnTo>
                  <a:lnTo>
                    <a:pt x="1168" y="52"/>
                  </a:lnTo>
                  <a:lnTo>
                    <a:pt x="1173" y="52"/>
                  </a:lnTo>
                  <a:lnTo>
                    <a:pt x="1177" y="49"/>
                  </a:lnTo>
                  <a:lnTo>
                    <a:pt x="1179" y="49"/>
                  </a:lnTo>
                  <a:lnTo>
                    <a:pt x="1182" y="48"/>
                  </a:lnTo>
                  <a:lnTo>
                    <a:pt x="1184" y="48"/>
                  </a:lnTo>
                  <a:lnTo>
                    <a:pt x="1188" y="47"/>
                  </a:lnTo>
                  <a:lnTo>
                    <a:pt x="1193" y="47"/>
                  </a:lnTo>
                  <a:lnTo>
                    <a:pt x="1197" y="47"/>
                  </a:lnTo>
                  <a:lnTo>
                    <a:pt x="1199" y="46"/>
                  </a:lnTo>
                  <a:lnTo>
                    <a:pt x="1201" y="44"/>
                  </a:lnTo>
                  <a:lnTo>
                    <a:pt x="1203" y="44"/>
                  </a:lnTo>
                  <a:lnTo>
                    <a:pt x="1206" y="43"/>
                  </a:lnTo>
                  <a:lnTo>
                    <a:pt x="1208" y="42"/>
                  </a:lnTo>
                  <a:lnTo>
                    <a:pt x="1212" y="42"/>
                  </a:lnTo>
                  <a:lnTo>
                    <a:pt x="1216" y="42"/>
                  </a:lnTo>
                  <a:lnTo>
                    <a:pt x="1218" y="43"/>
                  </a:lnTo>
                  <a:lnTo>
                    <a:pt x="1221" y="44"/>
                  </a:lnTo>
                  <a:lnTo>
                    <a:pt x="1223" y="46"/>
                  </a:lnTo>
                  <a:lnTo>
                    <a:pt x="1224" y="47"/>
                  </a:lnTo>
                  <a:lnTo>
                    <a:pt x="1226" y="48"/>
                  </a:lnTo>
                  <a:lnTo>
                    <a:pt x="1227" y="51"/>
                  </a:lnTo>
                  <a:lnTo>
                    <a:pt x="1229" y="52"/>
                  </a:lnTo>
                  <a:lnTo>
                    <a:pt x="1232" y="53"/>
                  </a:lnTo>
                  <a:lnTo>
                    <a:pt x="1233" y="54"/>
                  </a:lnTo>
                  <a:lnTo>
                    <a:pt x="1235" y="56"/>
                  </a:lnTo>
                  <a:lnTo>
                    <a:pt x="1237" y="57"/>
                  </a:lnTo>
                  <a:lnTo>
                    <a:pt x="1238" y="58"/>
                  </a:lnTo>
                  <a:lnTo>
                    <a:pt x="1238" y="66"/>
                  </a:lnTo>
                  <a:lnTo>
                    <a:pt x="1239" y="76"/>
                  </a:lnTo>
                  <a:lnTo>
                    <a:pt x="1240" y="87"/>
                  </a:lnTo>
                  <a:lnTo>
                    <a:pt x="1240" y="87"/>
                  </a:lnTo>
                  <a:lnTo>
                    <a:pt x="1240" y="88"/>
                  </a:lnTo>
                  <a:lnTo>
                    <a:pt x="1240" y="90"/>
                  </a:lnTo>
                  <a:lnTo>
                    <a:pt x="1240" y="92"/>
                  </a:lnTo>
                  <a:lnTo>
                    <a:pt x="1242" y="93"/>
                  </a:lnTo>
                  <a:lnTo>
                    <a:pt x="1243" y="94"/>
                  </a:lnTo>
                  <a:lnTo>
                    <a:pt x="1244" y="93"/>
                  </a:lnTo>
                  <a:lnTo>
                    <a:pt x="1245" y="92"/>
                  </a:lnTo>
                  <a:lnTo>
                    <a:pt x="1247" y="90"/>
                  </a:lnTo>
                  <a:lnTo>
                    <a:pt x="1248" y="89"/>
                  </a:lnTo>
                  <a:lnTo>
                    <a:pt x="1248" y="89"/>
                  </a:lnTo>
                  <a:lnTo>
                    <a:pt x="1248" y="84"/>
                  </a:lnTo>
                  <a:lnTo>
                    <a:pt x="1247" y="78"/>
                  </a:lnTo>
                  <a:lnTo>
                    <a:pt x="1245" y="73"/>
                  </a:lnTo>
                  <a:lnTo>
                    <a:pt x="1245" y="68"/>
                  </a:lnTo>
                  <a:lnTo>
                    <a:pt x="1247" y="67"/>
                  </a:lnTo>
                  <a:lnTo>
                    <a:pt x="1248" y="66"/>
                  </a:lnTo>
                  <a:lnTo>
                    <a:pt x="1248" y="66"/>
                  </a:lnTo>
                  <a:lnTo>
                    <a:pt x="1248" y="64"/>
                  </a:lnTo>
                  <a:lnTo>
                    <a:pt x="1247" y="62"/>
                  </a:lnTo>
                  <a:lnTo>
                    <a:pt x="1245" y="61"/>
                  </a:lnTo>
                  <a:lnTo>
                    <a:pt x="1243" y="58"/>
                  </a:lnTo>
                  <a:lnTo>
                    <a:pt x="1240" y="56"/>
                  </a:lnTo>
                  <a:lnTo>
                    <a:pt x="1240" y="52"/>
                  </a:lnTo>
                  <a:lnTo>
                    <a:pt x="1239" y="51"/>
                  </a:lnTo>
                  <a:lnTo>
                    <a:pt x="1240" y="49"/>
                  </a:lnTo>
                  <a:lnTo>
                    <a:pt x="1240" y="49"/>
                  </a:lnTo>
                  <a:lnTo>
                    <a:pt x="1243" y="49"/>
                  </a:lnTo>
                  <a:lnTo>
                    <a:pt x="1244" y="51"/>
                  </a:lnTo>
                  <a:lnTo>
                    <a:pt x="1245" y="52"/>
                  </a:lnTo>
                  <a:lnTo>
                    <a:pt x="1248" y="54"/>
                  </a:lnTo>
                  <a:lnTo>
                    <a:pt x="1249" y="56"/>
                  </a:lnTo>
                  <a:lnTo>
                    <a:pt x="1250" y="58"/>
                  </a:lnTo>
                  <a:lnTo>
                    <a:pt x="1253" y="61"/>
                  </a:lnTo>
                  <a:lnTo>
                    <a:pt x="1257" y="63"/>
                  </a:lnTo>
                  <a:lnTo>
                    <a:pt x="1260" y="66"/>
                  </a:lnTo>
                  <a:lnTo>
                    <a:pt x="1264" y="67"/>
                  </a:lnTo>
                  <a:lnTo>
                    <a:pt x="1265" y="69"/>
                  </a:lnTo>
                  <a:lnTo>
                    <a:pt x="1267" y="71"/>
                  </a:lnTo>
                  <a:lnTo>
                    <a:pt x="1267" y="71"/>
                  </a:lnTo>
                  <a:lnTo>
                    <a:pt x="1267" y="74"/>
                  </a:lnTo>
                  <a:lnTo>
                    <a:pt x="1268" y="78"/>
                  </a:lnTo>
                  <a:lnTo>
                    <a:pt x="1270" y="82"/>
                  </a:lnTo>
                  <a:lnTo>
                    <a:pt x="1274" y="84"/>
                  </a:lnTo>
                  <a:lnTo>
                    <a:pt x="1277" y="85"/>
                  </a:lnTo>
                  <a:lnTo>
                    <a:pt x="1279" y="87"/>
                  </a:lnTo>
                  <a:lnTo>
                    <a:pt x="1282" y="88"/>
                  </a:lnTo>
                  <a:lnTo>
                    <a:pt x="1284" y="89"/>
                  </a:lnTo>
                  <a:lnTo>
                    <a:pt x="1287" y="89"/>
                  </a:lnTo>
                  <a:lnTo>
                    <a:pt x="1287" y="88"/>
                  </a:lnTo>
                  <a:lnTo>
                    <a:pt x="1287" y="87"/>
                  </a:lnTo>
                  <a:lnTo>
                    <a:pt x="1285" y="87"/>
                  </a:lnTo>
                  <a:lnTo>
                    <a:pt x="1285" y="85"/>
                  </a:lnTo>
                  <a:lnTo>
                    <a:pt x="1284" y="84"/>
                  </a:lnTo>
                  <a:lnTo>
                    <a:pt x="1282" y="82"/>
                  </a:lnTo>
                  <a:lnTo>
                    <a:pt x="1280" y="80"/>
                  </a:lnTo>
                  <a:lnTo>
                    <a:pt x="1280" y="80"/>
                  </a:lnTo>
                  <a:lnTo>
                    <a:pt x="1282" y="79"/>
                  </a:lnTo>
                  <a:lnTo>
                    <a:pt x="1284" y="79"/>
                  </a:lnTo>
                  <a:lnTo>
                    <a:pt x="1287" y="79"/>
                  </a:lnTo>
                  <a:lnTo>
                    <a:pt x="1289" y="79"/>
                  </a:lnTo>
                  <a:lnTo>
                    <a:pt x="1292" y="80"/>
                  </a:lnTo>
                  <a:lnTo>
                    <a:pt x="1295" y="80"/>
                  </a:lnTo>
                  <a:lnTo>
                    <a:pt x="1298" y="82"/>
                  </a:lnTo>
                  <a:lnTo>
                    <a:pt x="1300" y="83"/>
                  </a:lnTo>
                  <a:lnTo>
                    <a:pt x="1301" y="83"/>
                  </a:lnTo>
                  <a:lnTo>
                    <a:pt x="1303" y="83"/>
                  </a:lnTo>
                  <a:lnTo>
                    <a:pt x="1304" y="82"/>
                  </a:lnTo>
                  <a:lnTo>
                    <a:pt x="1303" y="80"/>
                  </a:lnTo>
                  <a:lnTo>
                    <a:pt x="1303" y="79"/>
                  </a:lnTo>
                  <a:lnTo>
                    <a:pt x="1300" y="77"/>
                  </a:lnTo>
                  <a:lnTo>
                    <a:pt x="1299" y="77"/>
                  </a:lnTo>
                  <a:lnTo>
                    <a:pt x="1297" y="76"/>
                  </a:lnTo>
                  <a:lnTo>
                    <a:pt x="1294" y="74"/>
                  </a:lnTo>
                  <a:lnTo>
                    <a:pt x="1293" y="73"/>
                  </a:lnTo>
                  <a:lnTo>
                    <a:pt x="1283" y="67"/>
                  </a:lnTo>
                  <a:lnTo>
                    <a:pt x="1277" y="59"/>
                  </a:lnTo>
                  <a:lnTo>
                    <a:pt x="1272" y="52"/>
                  </a:lnTo>
                  <a:lnTo>
                    <a:pt x="1270" y="51"/>
                  </a:lnTo>
                  <a:lnTo>
                    <a:pt x="1269" y="49"/>
                  </a:lnTo>
                  <a:lnTo>
                    <a:pt x="1267" y="47"/>
                  </a:lnTo>
                  <a:lnTo>
                    <a:pt x="1265" y="46"/>
                  </a:lnTo>
                  <a:lnTo>
                    <a:pt x="1264" y="44"/>
                  </a:lnTo>
                  <a:lnTo>
                    <a:pt x="1263" y="42"/>
                  </a:lnTo>
                  <a:lnTo>
                    <a:pt x="1263" y="41"/>
                  </a:lnTo>
                  <a:lnTo>
                    <a:pt x="1264" y="41"/>
                  </a:lnTo>
                  <a:lnTo>
                    <a:pt x="1265" y="39"/>
                  </a:lnTo>
                  <a:lnTo>
                    <a:pt x="1269" y="39"/>
                  </a:lnTo>
                  <a:lnTo>
                    <a:pt x="1277" y="41"/>
                  </a:lnTo>
                  <a:lnTo>
                    <a:pt x="1285" y="42"/>
                  </a:lnTo>
                  <a:lnTo>
                    <a:pt x="1293" y="44"/>
                  </a:lnTo>
                  <a:lnTo>
                    <a:pt x="1295" y="47"/>
                  </a:lnTo>
                  <a:lnTo>
                    <a:pt x="1299" y="49"/>
                  </a:lnTo>
                  <a:lnTo>
                    <a:pt x="1301" y="53"/>
                  </a:lnTo>
                  <a:lnTo>
                    <a:pt x="1305" y="56"/>
                  </a:lnTo>
                  <a:lnTo>
                    <a:pt x="1321" y="63"/>
                  </a:lnTo>
                  <a:lnTo>
                    <a:pt x="1336" y="72"/>
                  </a:lnTo>
                  <a:lnTo>
                    <a:pt x="1353" y="80"/>
                  </a:lnTo>
                  <a:lnTo>
                    <a:pt x="1355" y="84"/>
                  </a:lnTo>
                  <a:lnTo>
                    <a:pt x="1356" y="87"/>
                  </a:lnTo>
                  <a:lnTo>
                    <a:pt x="1359" y="89"/>
                  </a:lnTo>
                  <a:lnTo>
                    <a:pt x="1360" y="92"/>
                  </a:lnTo>
                  <a:lnTo>
                    <a:pt x="1363" y="94"/>
                  </a:lnTo>
                  <a:lnTo>
                    <a:pt x="1366" y="97"/>
                  </a:lnTo>
                  <a:lnTo>
                    <a:pt x="1371" y="99"/>
                  </a:lnTo>
                  <a:lnTo>
                    <a:pt x="1376" y="102"/>
                  </a:lnTo>
                  <a:lnTo>
                    <a:pt x="1377" y="103"/>
                  </a:lnTo>
                  <a:lnTo>
                    <a:pt x="1379" y="103"/>
                  </a:lnTo>
                  <a:lnTo>
                    <a:pt x="1379" y="103"/>
                  </a:lnTo>
                  <a:lnTo>
                    <a:pt x="1379" y="102"/>
                  </a:lnTo>
                  <a:lnTo>
                    <a:pt x="1379" y="100"/>
                  </a:lnTo>
                  <a:lnTo>
                    <a:pt x="1379" y="99"/>
                  </a:lnTo>
                  <a:lnTo>
                    <a:pt x="1376" y="97"/>
                  </a:lnTo>
                  <a:lnTo>
                    <a:pt x="1374" y="95"/>
                  </a:lnTo>
                  <a:lnTo>
                    <a:pt x="1370" y="94"/>
                  </a:lnTo>
                  <a:lnTo>
                    <a:pt x="1369" y="90"/>
                  </a:lnTo>
                  <a:lnTo>
                    <a:pt x="1368" y="88"/>
                  </a:lnTo>
                  <a:lnTo>
                    <a:pt x="1366" y="85"/>
                  </a:lnTo>
                  <a:lnTo>
                    <a:pt x="1366" y="83"/>
                  </a:lnTo>
                  <a:lnTo>
                    <a:pt x="1365" y="80"/>
                  </a:lnTo>
                  <a:lnTo>
                    <a:pt x="1365" y="78"/>
                  </a:lnTo>
                  <a:lnTo>
                    <a:pt x="1365" y="77"/>
                  </a:lnTo>
                  <a:lnTo>
                    <a:pt x="1365" y="76"/>
                  </a:lnTo>
                  <a:lnTo>
                    <a:pt x="1364" y="73"/>
                  </a:lnTo>
                  <a:lnTo>
                    <a:pt x="1363" y="71"/>
                  </a:lnTo>
                  <a:lnTo>
                    <a:pt x="1361" y="69"/>
                  </a:lnTo>
                  <a:lnTo>
                    <a:pt x="1361" y="68"/>
                  </a:lnTo>
                  <a:lnTo>
                    <a:pt x="1363" y="68"/>
                  </a:lnTo>
                  <a:lnTo>
                    <a:pt x="1364" y="68"/>
                  </a:lnTo>
                  <a:lnTo>
                    <a:pt x="1365" y="68"/>
                  </a:lnTo>
                  <a:lnTo>
                    <a:pt x="1369" y="69"/>
                  </a:lnTo>
                  <a:lnTo>
                    <a:pt x="1371" y="71"/>
                  </a:lnTo>
                  <a:lnTo>
                    <a:pt x="1373" y="69"/>
                  </a:lnTo>
                  <a:lnTo>
                    <a:pt x="1374" y="68"/>
                  </a:lnTo>
                  <a:lnTo>
                    <a:pt x="1373" y="64"/>
                  </a:lnTo>
                  <a:lnTo>
                    <a:pt x="1370" y="61"/>
                  </a:lnTo>
                  <a:lnTo>
                    <a:pt x="1368" y="58"/>
                  </a:lnTo>
                  <a:lnTo>
                    <a:pt x="1363" y="56"/>
                  </a:lnTo>
                  <a:lnTo>
                    <a:pt x="1359" y="52"/>
                  </a:lnTo>
                  <a:lnTo>
                    <a:pt x="1355" y="49"/>
                  </a:lnTo>
                  <a:lnTo>
                    <a:pt x="1354" y="47"/>
                  </a:lnTo>
                  <a:lnTo>
                    <a:pt x="1351" y="44"/>
                  </a:lnTo>
                  <a:lnTo>
                    <a:pt x="1349" y="42"/>
                  </a:lnTo>
                  <a:lnTo>
                    <a:pt x="1346" y="39"/>
                  </a:lnTo>
                  <a:lnTo>
                    <a:pt x="1344" y="37"/>
                  </a:lnTo>
                  <a:lnTo>
                    <a:pt x="1343" y="36"/>
                  </a:lnTo>
                  <a:lnTo>
                    <a:pt x="1341" y="34"/>
                  </a:lnTo>
                  <a:lnTo>
                    <a:pt x="1350" y="36"/>
                  </a:lnTo>
                  <a:lnTo>
                    <a:pt x="1360" y="38"/>
                  </a:lnTo>
                  <a:lnTo>
                    <a:pt x="1368" y="39"/>
                  </a:lnTo>
                  <a:lnTo>
                    <a:pt x="1376" y="39"/>
                  </a:lnTo>
                  <a:lnTo>
                    <a:pt x="1385" y="43"/>
                  </a:lnTo>
                  <a:lnTo>
                    <a:pt x="1391" y="47"/>
                  </a:lnTo>
                  <a:lnTo>
                    <a:pt x="1402" y="52"/>
                  </a:lnTo>
                  <a:lnTo>
                    <a:pt x="1412" y="58"/>
                  </a:lnTo>
                  <a:lnTo>
                    <a:pt x="1416" y="59"/>
                  </a:lnTo>
                  <a:lnTo>
                    <a:pt x="1419" y="62"/>
                  </a:lnTo>
                  <a:lnTo>
                    <a:pt x="1422" y="66"/>
                  </a:lnTo>
                  <a:lnTo>
                    <a:pt x="1425" y="67"/>
                  </a:lnTo>
                  <a:lnTo>
                    <a:pt x="1429" y="68"/>
                  </a:lnTo>
                  <a:lnTo>
                    <a:pt x="1429" y="66"/>
                  </a:lnTo>
                  <a:lnTo>
                    <a:pt x="1427" y="62"/>
                  </a:lnTo>
                  <a:lnTo>
                    <a:pt x="1427" y="61"/>
                  </a:lnTo>
                  <a:lnTo>
                    <a:pt x="1426" y="58"/>
                  </a:lnTo>
                  <a:lnTo>
                    <a:pt x="1425" y="56"/>
                  </a:lnTo>
                  <a:lnTo>
                    <a:pt x="1421" y="53"/>
                  </a:lnTo>
                  <a:lnTo>
                    <a:pt x="1417" y="49"/>
                  </a:lnTo>
                  <a:lnTo>
                    <a:pt x="1406" y="46"/>
                  </a:lnTo>
                  <a:lnTo>
                    <a:pt x="1396" y="42"/>
                  </a:lnTo>
                  <a:lnTo>
                    <a:pt x="1386" y="38"/>
                  </a:lnTo>
                  <a:lnTo>
                    <a:pt x="1376" y="34"/>
                  </a:lnTo>
                  <a:lnTo>
                    <a:pt x="1363" y="33"/>
                  </a:lnTo>
                  <a:lnTo>
                    <a:pt x="1350" y="32"/>
                  </a:lnTo>
                  <a:lnTo>
                    <a:pt x="1346" y="30"/>
                  </a:lnTo>
                  <a:lnTo>
                    <a:pt x="1343" y="28"/>
                  </a:lnTo>
                  <a:lnTo>
                    <a:pt x="1340" y="27"/>
                  </a:lnTo>
                  <a:lnTo>
                    <a:pt x="1336" y="27"/>
                  </a:lnTo>
                  <a:lnTo>
                    <a:pt x="1335" y="27"/>
                  </a:lnTo>
                  <a:lnTo>
                    <a:pt x="1333" y="27"/>
                  </a:lnTo>
                  <a:lnTo>
                    <a:pt x="1330" y="27"/>
                  </a:lnTo>
                  <a:lnTo>
                    <a:pt x="1328" y="27"/>
                  </a:lnTo>
                  <a:lnTo>
                    <a:pt x="1325" y="26"/>
                  </a:lnTo>
                  <a:lnTo>
                    <a:pt x="1324" y="23"/>
                  </a:lnTo>
                  <a:lnTo>
                    <a:pt x="1323" y="23"/>
                  </a:lnTo>
                  <a:lnTo>
                    <a:pt x="1323" y="22"/>
                  </a:lnTo>
                  <a:lnTo>
                    <a:pt x="1324" y="21"/>
                  </a:lnTo>
                  <a:lnTo>
                    <a:pt x="1325" y="21"/>
                  </a:lnTo>
                  <a:lnTo>
                    <a:pt x="1325" y="20"/>
                  </a:lnTo>
                  <a:lnTo>
                    <a:pt x="1326" y="18"/>
                  </a:lnTo>
                  <a:lnTo>
                    <a:pt x="1325" y="17"/>
                  </a:lnTo>
                  <a:lnTo>
                    <a:pt x="1324" y="16"/>
                  </a:lnTo>
                  <a:lnTo>
                    <a:pt x="1321" y="13"/>
                  </a:lnTo>
                  <a:lnTo>
                    <a:pt x="1319" y="12"/>
                  </a:lnTo>
                  <a:lnTo>
                    <a:pt x="1319" y="11"/>
                  </a:lnTo>
                  <a:lnTo>
                    <a:pt x="1318" y="10"/>
                  </a:lnTo>
                  <a:lnTo>
                    <a:pt x="1319" y="8"/>
                  </a:lnTo>
                  <a:lnTo>
                    <a:pt x="1320" y="8"/>
                  </a:lnTo>
                  <a:lnTo>
                    <a:pt x="1323" y="10"/>
                  </a:lnTo>
                  <a:lnTo>
                    <a:pt x="1326" y="11"/>
                  </a:lnTo>
                  <a:lnTo>
                    <a:pt x="1328" y="11"/>
                  </a:lnTo>
                  <a:lnTo>
                    <a:pt x="1329" y="13"/>
                  </a:lnTo>
                  <a:lnTo>
                    <a:pt x="1331" y="15"/>
                  </a:lnTo>
                  <a:lnTo>
                    <a:pt x="1334" y="17"/>
                  </a:lnTo>
                  <a:lnTo>
                    <a:pt x="1335" y="18"/>
                  </a:lnTo>
                  <a:lnTo>
                    <a:pt x="1336" y="18"/>
                  </a:lnTo>
                  <a:lnTo>
                    <a:pt x="1339" y="18"/>
                  </a:lnTo>
                  <a:lnTo>
                    <a:pt x="1340" y="17"/>
                  </a:lnTo>
                  <a:lnTo>
                    <a:pt x="1341" y="16"/>
                  </a:lnTo>
                  <a:lnTo>
                    <a:pt x="1340" y="15"/>
                  </a:lnTo>
                  <a:lnTo>
                    <a:pt x="1339" y="13"/>
                  </a:lnTo>
                  <a:lnTo>
                    <a:pt x="1338" y="12"/>
                  </a:lnTo>
                  <a:lnTo>
                    <a:pt x="1336" y="11"/>
                  </a:lnTo>
                  <a:lnTo>
                    <a:pt x="1334" y="8"/>
                  </a:lnTo>
                  <a:lnTo>
                    <a:pt x="1336" y="8"/>
                  </a:lnTo>
                  <a:lnTo>
                    <a:pt x="1343" y="10"/>
                  </a:lnTo>
                  <a:lnTo>
                    <a:pt x="1349" y="11"/>
                  </a:lnTo>
                  <a:lnTo>
                    <a:pt x="1354" y="12"/>
                  </a:lnTo>
                  <a:lnTo>
                    <a:pt x="1358" y="13"/>
                  </a:lnTo>
                  <a:lnTo>
                    <a:pt x="1359" y="13"/>
                  </a:lnTo>
                  <a:lnTo>
                    <a:pt x="1361" y="15"/>
                  </a:lnTo>
                  <a:lnTo>
                    <a:pt x="1364" y="15"/>
                  </a:lnTo>
                  <a:lnTo>
                    <a:pt x="1365" y="15"/>
                  </a:lnTo>
                  <a:lnTo>
                    <a:pt x="1365" y="13"/>
                  </a:lnTo>
                  <a:lnTo>
                    <a:pt x="1364" y="13"/>
                  </a:lnTo>
                  <a:lnTo>
                    <a:pt x="1363" y="12"/>
                  </a:lnTo>
                  <a:lnTo>
                    <a:pt x="1361" y="11"/>
                  </a:lnTo>
                  <a:lnTo>
                    <a:pt x="1360" y="11"/>
                  </a:lnTo>
                  <a:lnTo>
                    <a:pt x="1360" y="10"/>
                  </a:lnTo>
                  <a:lnTo>
                    <a:pt x="1359" y="8"/>
                  </a:lnTo>
                  <a:lnTo>
                    <a:pt x="1358" y="8"/>
                  </a:lnTo>
                  <a:lnTo>
                    <a:pt x="1358" y="8"/>
                  </a:lnTo>
                  <a:lnTo>
                    <a:pt x="1358" y="7"/>
                  </a:lnTo>
                  <a:lnTo>
                    <a:pt x="1358" y="7"/>
                  </a:lnTo>
                  <a:lnTo>
                    <a:pt x="1360" y="8"/>
                  </a:lnTo>
                  <a:lnTo>
                    <a:pt x="1361" y="8"/>
                  </a:lnTo>
                  <a:lnTo>
                    <a:pt x="1364" y="10"/>
                  </a:lnTo>
                  <a:lnTo>
                    <a:pt x="1366" y="10"/>
                  </a:lnTo>
                  <a:lnTo>
                    <a:pt x="1368" y="11"/>
                  </a:lnTo>
                  <a:lnTo>
                    <a:pt x="1368" y="11"/>
                  </a:lnTo>
                  <a:lnTo>
                    <a:pt x="1369" y="11"/>
                  </a:lnTo>
                  <a:lnTo>
                    <a:pt x="1369" y="10"/>
                  </a:lnTo>
                  <a:lnTo>
                    <a:pt x="1369" y="8"/>
                  </a:lnTo>
                  <a:lnTo>
                    <a:pt x="1368" y="7"/>
                  </a:lnTo>
                  <a:lnTo>
                    <a:pt x="1366" y="6"/>
                  </a:lnTo>
                  <a:lnTo>
                    <a:pt x="1365" y="6"/>
                  </a:lnTo>
                  <a:lnTo>
                    <a:pt x="1366" y="5"/>
                  </a:lnTo>
                  <a:lnTo>
                    <a:pt x="1368" y="3"/>
                  </a:lnTo>
                  <a:lnTo>
                    <a:pt x="1370" y="3"/>
                  </a:lnTo>
                  <a:lnTo>
                    <a:pt x="1374" y="3"/>
                  </a:lnTo>
                  <a:lnTo>
                    <a:pt x="1377" y="6"/>
                  </a:lnTo>
                  <a:lnTo>
                    <a:pt x="1381" y="8"/>
                  </a:lnTo>
                  <a:lnTo>
                    <a:pt x="1384" y="11"/>
                  </a:lnTo>
                  <a:lnTo>
                    <a:pt x="1385" y="12"/>
                  </a:lnTo>
                  <a:lnTo>
                    <a:pt x="1386" y="15"/>
                  </a:lnTo>
                  <a:lnTo>
                    <a:pt x="1387" y="16"/>
                  </a:lnTo>
                  <a:lnTo>
                    <a:pt x="1389" y="18"/>
                  </a:lnTo>
                  <a:lnTo>
                    <a:pt x="1391" y="21"/>
                  </a:lnTo>
                  <a:lnTo>
                    <a:pt x="1407" y="30"/>
                  </a:lnTo>
                  <a:lnTo>
                    <a:pt x="1415" y="33"/>
                  </a:lnTo>
                  <a:lnTo>
                    <a:pt x="1422" y="36"/>
                  </a:lnTo>
                  <a:lnTo>
                    <a:pt x="1429" y="39"/>
                  </a:lnTo>
                  <a:lnTo>
                    <a:pt x="1431" y="42"/>
                  </a:lnTo>
                  <a:lnTo>
                    <a:pt x="1434" y="43"/>
                  </a:lnTo>
                  <a:lnTo>
                    <a:pt x="1435" y="46"/>
                  </a:lnTo>
                  <a:lnTo>
                    <a:pt x="1439" y="47"/>
                  </a:lnTo>
                  <a:lnTo>
                    <a:pt x="1440" y="48"/>
                  </a:lnTo>
                  <a:lnTo>
                    <a:pt x="1441" y="48"/>
                  </a:lnTo>
                  <a:lnTo>
                    <a:pt x="1441" y="47"/>
                  </a:lnTo>
                  <a:lnTo>
                    <a:pt x="1440" y="46"/>
                  </a:lnTo>
                  <a:lnTo>
                    <a:pt x="1439" y="44"/>
                  </a:lnTo>
                  <a:lnTo>
                    <a:pt x="1437" y="43"/>
                  </a:lnTo>
                  <a:lnTo>
                    <a:pt x="1436" y="42"/>
                  </a:lnTo>
                  <a:lnTo>
                    <a:pt x="1435" y="42"/>
                  </a:lnTo>
                  <a:lnTo>
                    <a:pt x="1434" y="41"/>
                  </a:lnTo>
                  <a:lnTo>
                    <a:pt x="1432" y="39"/>
                  </a:lnTo>
                  <a:lnTo>
                    <a:pt x="1431" y="37"/>
                  </a:lnTo>
                  <a:lnTo>
                    <a:pt x="1430" y="36"/>
                  </a:lnTo>
                  <a:lnTo>
                    <a:pt x="1431" y="34"/>
                  </a:lnTo>
                  <a:lnTo>
                    <a:pt x="1432" y="34"/>
                  </a:lnTo>
                  <a:lnTo>
                    <a:pt x="1435" y="34"/>
                  </a:lnTo>
                  <a:lnTo>
                    <a:pt x="1436" y="36"/>
                  </a:lnTo>
                  <a:lnTo>
                    <a:pt x="1439" y="36"/>
                  </a:lnTo>
                  <a:lnTo>
                    <a:pt x="1441" y="36"/>
                  </a:lnTo>
                  <a:lnTo>
                    <a:pt x="1442" y="36"/>
                  </a:lnTo>
                  <a:lnTo>
                    <a:pt x="1442" y="36"/>
                  </a:lnTo>
                  <a:lnTo>
                    <a:pt x="1442" y="34"/>
                  </a:lnTo>
                  <a:lnTo>
                    <a:pt x="1441" y="33"/>
                  </a:lnTo>
                  <a:lnTo>
                    <a:pt x="1439" y="32"/>
                  </a:lnTo>
                  <a:lnTo>
                    <a:pt x="1437" y="30"/>
                  </a:lnTo>
                  <a:lnTo>
                    <a:pt x="1437" y="28"/>
                  </a:lnTo>
                  <a:lnTo>
                    <a:pt x="1437" y="28"/>
                  </a:lnTo>
                  <a:lnTo>
                    <a:pt x="1440" y="28"/>
                  </a:lnTo>
                  <a:lnTo>
                    <a:pt x="1441" y="28"/>
                  </a:lnTo>
                  <a:lnTo>
                    <a:pt x="1444" y="28"/>
                  </a:lnTo>
                  <a:lnTo>
                    <a:pt x="1446" y="28"/>
                  </a:lnTo>
                  <a:lnTo>
                    <a:pt x="1447" y="27"/>
                  </a:lnTo>
                  <a:lnTo>
                    <a:pt x="1447" y="27"/>
                  </a:lnTo>
                  <a:lnTo>
                    <a:pt x="1447" y="26"/>
                  </a:lnTo>
                  <a:lnTo>
                    <a:pt x="1446" y="23"/>
                  </a:lnTo>
                  <a:lnTo>
                    <a:pt x="1442" y="21"/>
                  </a:lnTo>
                  <a:lnTo>
                    <a:pt x="1439" y="20"/>
                  </a:lnTo>
                  <a:lnTo>
                    <a:pt x="1435" y="17"/>
                  </a:lnTo>
                  <a:lnTo>
                    <a:pt x="1431" y="16"/>
                  </a:lnTo>
                  <a:lnTo>
                    <a:pt x="1429" y="15"/>
                  </a:lnTo>
                  <a:lnTo>
                    <a:pt x="1426" y="12"/>
                  </a:lnTo>
                  <a:lnTo>
                    <a:pt x="1424" y="10"/>
                  </a:lnTo>
                  <a:lnTo>
                    <a:pt x="1422" y="8"/>
                  </a:lnTo>
                  <a:lnTo>
                    <a:pt x="1421" y="6"/>
                  </a:lnTo>
                  <a:lnTo>
                    <a:pt x="1421" y="5"/>
                  </a:lnTo>
                  <a:lnTo>
                    <a:pt x="1422" y="3"/>
                  </a:lnTo>
                  <a:lnTo>
                    <a:pt x="1424" y="2"/>
                  </a:lnTo>
                  <a:lnTo>
                    <a:pt x="1426" y="2"/>
                  </a:lnTo>
                  <a:lnTo>
                    <a:pt x="1427" y="2"/>
                  </a:lnTo>
                  <a:lnTo>
                    <a:pt x="1430" y="1"/>
                  </a:lnTo>
                  <a:lnTo>
                    <a:pt x="1431" y="1"/>
                  </a:lnTo>
                  <a:lnTo>
                    <a:pt x="1432" y="0"/>
                  </a:lnTo>
                  <a:close/>
                </a:path>
              </a:pathLst>
            </a:custGeom>
            <a:grpFill/>
            <a:ln w="0">
              <a:solidFill>
                <a:schemeClr val="bg1">
                  <a:lumMod val="95000"/>
                </a:schemeClr>
              </a:solidFill>
              <a:prstDash val="solid"/>
              <a:round/>
            </a:ln>
          </p:spPr>
          <p:txBody>
            <a:bodyPr vert="horz" wrap="square" lIns="91427" tIns="45713" rIns="91427" bIns="45713" numCol="1" anchor="t" anchorCtr="0" compatLnSpc="1"/>
            <a:lstStyle/>
            <a:p>
              <a:pPr defTabSz="932815"/>
              <a:endParaRPr lang="en-GB" dirty="0">
                <a:solidFill>
                  <a:srgbClr val="505050"/>
                </a:solidFill>
                <a:cs typeface="+mn-ea"/>
                <a:sym typeface="+mn-lt"/>
              </a:endParaRPr>
            </a:p>
          </p:txBody>
        </p:sp>
        <p:sp>
          <p:nvSpPr>
            <p:cNvPr id="28" name="Freeform 11"/>
            <p:cNvSpPr>
              <a:spLocks noEditPoints="1"/>
            </p:cNvSpPr>
            <p:nvPr/>
          </p:nvSpPr>
          <p:spPr bwMode="auto">
            <a:xfrm>
              <a:off x="4935" y="-89"/>
              <a:ext cx="1358" cy="1356"/>
            </a:xfrm>
            <a:custGeom>
              <a:avLst/>
              <a:gdLst>
                <a:gd name="T0" fmla="*/ 1951 w 4074"/>
                <a:gd name="T1" fmla="*/ 536 h 4067"/>
                <a:gd name="T2" fmla="*/ 1999 w 4074"/>
                <a:gd name="T3" fmla="*/ 520 h 4067"/>
                <a:gd name="T4" fmla="*/ 2052 w 4074"/>
                <a:gd name="T5" fmla="*/ 554 h 4067"/>
                <a:gd name="T6" fmla="*/ 2052 w 4074"/>
                <a:gd name="T7" fmla="*/ 591 h 4067"/>
                <a:gd name="T8" fmla="*/ 1974 w 4074"/>
                <a:gd name="T9" fmla="*/ 612 h 4067"/>
                <a:gd name="T10" fmla="*/ 1955 w 4074"/>
                <a:gd name="T11" fmla="*/ 670 h 4067"/>
                <a:gd name="T12" fmla="*/ 1928 w 4074"/>
                <a:gd name="T13" fmla="*/ 708 h 4067"/>
                <a:gd name="T14" fmla="*/ 1832 w 4074"/>
                <a:gd name="T15" fmla="*/ 743 h 4067"/>
                <a:gd name="T16" fmla="*/ 1852 w 4074"/>
                <a:gd name="T17" fmla="*/ 767 h 4067"/>
                <a:gd name="T18" fmla="*/ 1834 w 4074"/>
                <a:gd name="T19" fmla="*/ 827 h 4067"/>
                <a:gd name="T20" fmla="*/ 1747 w 4074"/>
                <a:gd name="T21" fmla="*/ 870 h 4067"/>
                <a:gd name="T22" fmla="*/ 1754 w 4074"/>
                <a:gd name="T23" fmla="*/ 933 h 4067"/>
                <a:gd name="T24" fmla="*/ 1690 w 4074"/>
                <a:gd name="T25" fmla="*/ 916 h 4067"/>
                <a:gd name="T26" fmla="*/ 1582 w 4074"/>
                <a:gd name="T27" fmla="*/ 932 h 4067"/>
                <a:gd name="T28" fmla="*/ 1593 w 4074"/>
                <a:gd name="T29" fmla="*/ 975 h 4067"/>
                <a:gd name="T30" fmla="*/ 1771 w 4074"/>
                <a:gd name="T31" fmla="*/ 968 h 4067"/>
                <a:gd name="T32" fmla="*/ 1708 w 4074"/>
                <a:gd name="T33" fmla="*/ 1016 h 4067"/>
                <a:gd name="T34" fmla="*/ 1551 w 4074"/>
                <a:gd name="T35" fmla="*/ 1034 h 4067"/>
                <a:gd name="T36" fmla="*/ 1470 w 4074"/>
                <a:gd name="T37" fmla="*/ 942 h 4067"/>
                <a:gd name="T38" fmla="*/ 1494 w 4074"/>
                <a:gd name="T39" fmla="*/ 897 h 4067"/>
                <a:gd name="T40" fmla="*/ 1580 w 4074"/>
                <a:gd name="T41" fmla="*/ 901 h 4067"/>
                <a:gd name="T42" fmla="*/ 1651 w 4074"/>
                <a:gd name="T43" fmla="*/ 845 h 4067"/>
                <a:gd name="T44" fmla="*/ 1674 w 4074"/>
                <a:gd name="T45" fmla="*/ 814 h 4067"/>
                <a:gd name="T46" fmla="*/ 1631 w 4074"/>
                <a:gd name="T47" fmla="*/ 783 h 4067"/>
                <a:gd name="T48" fmla="*/ 1677 w 4074"/>
                <a:gd name="T49" fmla="*/ 769 h 4067"/>
                <a:gd name="T50" fmla="*/ 1624 w 4074"/>
                <a:gd name="T51" fmla="*/ 767 h 4067"/>
                <a:gd name="T52" fmla="*/ 1578 w 4074"/>
                <a:gd name="T53" fmla="*/ 810 h 4067"/>
                <a:gd name="T54" fmla="*/ 1531 w 4074"/>
                <a:gd name="T55" fmla="*/ 795 h 4067"/>
                <a:gd name="T56" fmla="*/ 1547 w 4074"/>
                <a:gd name="T57" fmla="*/ 745 h 4067"/>
                <a:gd name="T58" fmla="*/ 1480 w 4074"/>
                <a:gd name="T59" fmla="*/ 729 h 4067"/>
                <a:gd name="T60" fmla="*/ 1487 w 4074"/>
                <a:gd name="T61" fmla="*/ 687 h 4067"/>
                <a:gd name="T62" fmla="*/ 1524 w 4074"/>
                <a:gd name="T63" fmla="*/ 650 h 4067"/>
                <a:gd name="T64" fmla="*/ 1557 w 4074"/>
                <a:gd name="T65" fmla="*/ 631 h 4067"/>
                <a:gd name="T66" fmla="*/ 1603 w 4074"/>
                <a:gd name="T67" fmla="*/ 686 h 4067"/>
                <a:gd name="T68" fmla="*/ 1631 w 4074"/>
                <a:gd name="T69" fmla="*/ 698 h 4067"/>
                <a:gd name="T70" fmla="*/ 1648 w 4074"/>
                <a:gd name="T71" fmla="*/ 711 h 4067"/>
                <a:gd name="T72" fmla="*/ 1744 w 4074"/>
                <a:gd name="T73" fmla="*/ 725 h 4067"/>
                <a:gd name="T74" fmla="*/ 1751 w 4074"/>
                <a:gd name="T75" fmla="*/ 671 h 4067"/>
                <a:gd name="T76" fmla="*/ 1803 w 4074"/>
                <a:gd name="T77" fmla="*/ 616 h 4067"/>
                <a:gd name="T78" fmla="*/ 1703 w 4074"/>
                <a:gd name="T79" fmla="*/ 665 h 4067"/>
                <a:gd name="T80" fmla="*/ 1707 w 4074"/>
                <a:gd name="T81" fmla="*/ 635 h 4067"/>
                <a:gd name="T82" fmla="*/ 1678 w 4074"/>
                <a:gd name="T83" fmla="*/ 623 h 4067"/>
                <a:gd name="T84" fmla="*/ 1597 w 4074"/>
                <a:gd name="T85" fmla="*/ 623 h 4067"/>
                <a:gd name="T86" fmla="*/ 1586 w 4074"/>
                <a:gd name="T87" fmla="*/ 604 h 4067"/>
                <a:gd name="T88" fmla="*/ 1619 w 4074"/>
                <a:gd name="T89" fmla="*/ 571 h 4067"/>
                <a:gd name="T90" fmla="*/ 1649 w 4074"/>
                <a:gd name="T91" fmla="*/ 560 h 4067"/>
                <a:gd name="T92" fmla="*/ 1710 w 4074"/>
                <a:gd name="T93" fmla="*/ 563 h 4067"/>
                <a:gd name="T94" fmla="*/ 1713 w 4074"/>
                <a:gd name="T95" fmla="*/ 533 h 4067"/>
                <a:gd name="T96" fmla="*/ 1744 w 4074"/>
                <a:gd name="T97" fmla="*/ 523 h 4067"/>
                <a:gd name="T98" fmla="*/ 1816 w 4074"/>
                <a:gd name="T99" fmla="*/ 538 h 4067"/>
                <a:gd name="T100" fmla="*/ 1803 w 4074"/>
                <a:gd name="T101" fmla="*/ 508 h 4067"/>
                <a:gd name="T102" fmla="*/ 1894 w 4074"/>
                <a:gd name="T103" fmla="*/ 500 h 4067"/>
                <a:gd name="T104" fmla="*/ 4013 w 4074"/>
                <a:gd name="T105" fmla="*/ 2526 h 4067"/>
                <a:gd name="T106" fmla="*/ 3549 w 4074"/>
                <a:gd name="T107" fmla="*/ 896 h 4067"/>
                <a:gd name="T108" fmla="*/ 2545 w 4074"/>
                <a:gd name="T109" fmla="*/ 212 h 4067"/>
                <a:gd name="T110" fmla="*/ 1759 w 4074"/>
                <a:gd name="T111" fmla="*/ 162 h 4067"/>
                <a:gd name="T112" fmla="*/ 810 w 4074"/>
                <a:gd name="T113" fmla="*/ 592 h 4067"/>
                <a:gd name="T114" fmla="*/ 448 w 4074"/>
                <a:gd name="T115" fmla="*/ 3065 h 4067"/>
                <a:gd name="T116" fmla="*/ 1320 w 4074"/>
                <a:gd name="T117" fmla="*/ 3786 h 4067"/>
                <a:gd name="T118" fmla="*/ 3017 w 4074"/>
                <a:gd name="T119" fmla="*/ 3652 h 4067"/>
                <a:gd name="T120" fmla="*/ 172 w 4074"/>
                <a:gd name="T121" fmla="*/ 2852 h 4067"/>
                <a:gd name="T122" fmla="*/ 1790 w 4074"/>
                <a:gd name="T123" fmla="*/ 15 h 4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074" h="4067">
                  <a:moveTo>
                    <a:pt x="1894" y="500"/>
                  </a:moveTo>
                  <a:lnTo>
                    <a:pt x="1900" y="500"/>
                  </a:lnTo>
                  <a:lnTo>
                    <a:pt x="1906" y="503"/>
                  </a:lnTo>
                  <a:lnTo>
                    <a:pt x="1911" y="505"/>
                  </a:lnTo>
                  <a:lnTo>
                    <a:pt x="1915" y="508"/>
                  </a:lnTo>
                  <a:lnTo>
                    <a:pt x="1920" y="509"/>
                  </a:lnTo>
                  <a:lnTo>
                    <a:pt x="1927" y="509"/>
                  </a:lnTo>
                  <a:lnTo>
                    <a:pt x="1935" y="510"/>
                  </a:lnTo>
                  <a:lnTo>
                    <a:pt x="1938" y="510"/>
                  </a:lnTo>
                  <a:lnTo>
                    <a:pt x="1942" y="512"/>
                  </a:lnTo>
                  <a:lnTo>
                    <a:pt x="1945" y="512"/>
                  </a:lnTo>
                  <a:lnTo>
                    <a:pt x="1948" y="513"/>
                  </a:lnTo>
                  <a:lnTo>
                    <a:pt x="1960" y="514"/>
                  </a:lnTo>
                  <a:lnTo>
                    <a:pt x="1970" y="518"/>
                  </a:lnTo>
                  <a:lnTo>
                    <a:pt x="1972" y="519"/>
                  </a:lnTo>
                  <a:lnTo>
                    <a:pt x="1973" y="520"/>
                  </a:lnTo>
                  <a:lnTo>
                    <a:pt x="1972" y="522"/>
                  </a:lnTo>
                  <a:lnTo>
                    <a:pt x="1971" y="523"/>
                  </a:lnTo>
                  <a:lnTo>
                    <a:pt x="1968" y="524"/>
                  </a:lnTo>
                  <a:lnTo>
                    <a:pt x="1966" y="525"/>
                  </a:lnTo>
                  <a:lnTo>
                    <a:pt x="1963" y="526"/>
                  </a:lnTo>
                  <a:lnTo>
                    <a:pt x="1961" y="528"/>
                  </a:lnTo>
                  <a:lnTo>
                    <a:pt x="1960" y="529"/>
                  </a:lnTo>
                  <a:lnTo>
                    <a:pt x="1958" y="530"/>
                  </a:lnTo>
                  <a:lnTo>
                    <a:pt x="1957" y="531"/>
                  </a:lnTo>
                  <a:lnTo>
                    <a:pt x="1956" y="533"/>
                  </a:lnTo>
                  <a:lnTo>
                    <a:pt x="1953" y="534"/>
                  </a:lnTo>
                  <a:lnTo>
                    <a:pt x="1952" y="534"/>
                  </a:lnTo>
                  <a:lnTo>
                    <a:pt x="1951" y="534"/>
                  </a:lnTo>
                  <a:lnTo>
                    <a:pt x="1950" y="534"/>
                  </a:lnTo>
                  <a:lnTo>
                    <a:pt x="1950" y="535"/>
                  </a:lnTo>
                  <a:lnTo>
                    <a:pt x="1951" y="536"/>
                  </a:lnTo>
                  <a:lnTo>
                    <a:pt x="1952" y="538"/>
                  </a:lnTo>
                  <a:lnTo>
                    <a:pt x="1955" y="536"/>
                  </a:lnTo>
                  <a:lnTo>
                    <a:pt x="1957" y="536"/>
                  </a:lnTo>
                  <a:lnTo>
                    <a:pt x="1958" y="536"/>
                  </a:lnTo>
                  <a:lnTo>
                    <a:pt x="1961" y="536"/>
                  </a:lnTo>
                  <a:lnTo>
                    <a:pt x="1962" y="536"/>
                  </a:lnTo>
                  <a:lnTo>
                    <a:pt x="1962" y="536"/>
                  </a:lnTo>
                  <a:lnTo>
                    <a:pt x="1962" y="536"/>
                  </a:lnTo>
                  <a:lnTo>
                    <a:pt x="1963" y="536"/>
                  </a:lnTo>
                  <a:lnTo>
                    <a:pt x="1966" y="534"/>
                  </a:lnTo>
                  <a:lnTo>
                    <a:pt x="1967" y="533"/>
                  </a:lnTo>
                  <a:lnTo>
                    <a:pt x="1970" y="533"/>
                  </a:lnTo>
                  <a:lnTo>
                    <a:pt x="1973" y="531"/>
                  </a:lnTo>
                  <a:lnTo>
                    <a:pt x="1976" y="531"/>
                  </a:lnTo>
                  <a:lnTo>
                    <a:pt x="1978" y="530"/>
                  </a:lnTo>
                  <a:lnTo>
                    <a:pt x="1979" y="528"/>
                  </a:lnTo>
                  <a:lnTo>
                    <a:pt x="1981" y="525"/>
                  </a:lnTo>
                  <a:lnTo>
                    <a:pt x="1983" y="524"/>
                  </a:lnTo>
                  <a:lnTo>
                    <a:pt x="1987" y="524"/>
                  </a:lnTo>
                  <a:lnTo>
                    <a:pt x="1991" y="525"/>
                  </a:lnTo>
                  <a:lnTo>
                    <a:pt x="1994" y="528"/>
                  </a:lnTo>
                  <a:lnTo>
                    <a:pt x="1997" y="529"/>
                  </a:lnTo>
                  <a:lnTo>
                    <a:pt x="1998" y="530"/>
                  </a:lnTo>
                  <a:lnTo>
                    <a:pt x="1999" y="529"/>
                  </a:lnTo>
                  <a:lnTo>
                    <a:pt x="1999" y="529"/>
                  </a:lnTo>
                  <a:lnTo>
                    <a:pt x="1999" y="528"/>
                  </a:lnTo>
                  <a:lnTo>
                    <a:pt x="1998" y="525"/>
                  </a:lnTo>
                  <a:lnTo>
                    <a:pt x="1998" y="524"/>
                  </a:lnTo>
                  <a:lnTo>
                    <a:pt x="1998" y="523"/>
                  </a:lnTo>
                  <a:lnTo>
                    <a:pt x="1997" y="522"/>
                  </a:lnTo>
                  <a:lnTo>
                    <a:pt x="1998" y="520"/>
                  </a:lnTo>
                  <a:lnTo>
                    <a:pt x="1999" y="520"/>
                  </a:lnTo>
                  <a:lnTo>
                    <a:pt x="2002" y="520"/>
                  </a:lnTo>
                  <a:lnTo>
                    <a:pt x="2004" y="522"/>
                  </a:lnTo>
                  <a:lnTo>
                    <a:pt x="2007" y="523"/>
                  </a:lnTo>
                  <a:lnTo>
                    <a:pt x="2009" y="524"/>
                  </a:lnTo>
                  <a:lnTo>
                    <a:pt x="2011" y="525"/>
                  </a:lnTo>
                  <a:lnTo>
                    <a:pt x="2011" y="526"/>
                  </a:lnTo>
                  <a:lnTo>
                    <a:pt x="2012" y="528"/>
                  </a:lnTo>
                  <a:lnTo>
                    <a:pt x="2013" y="529"/>
                  </a:lnTo>
                  <a:lnTo>
                    <a:pt x="2014" y="529"/>
                  </a:lnTo>
                  <a:lnTo>
                    <a:pt x="2016" y="528"/>
                  </a:lnTo>
                  <a:lnTo>
                    <a:pt x="2018" y="526"/>
                  </a:lnTo>
                  <a:lnTo>
                    <a:pt x="2022" y="525"/>
                  </a:lnTo>
                  <a:lnTo>
                    <a:pt x="2027" y="525"/>
                  </a:lnTo>
                  <a:lnTo>
                    <a:pt x="2029" y="526"/>
                  </a:lnTo>
                  <a:lnTo>
                    <a:pt x="2029" y="528"/>
                  </a:lnTo>
                  <a:lnTo>
                    <a:pt x="2029" y="529"/>
                  </a:lnTo>
                  <a:lnTo>
                    <a:pt x="2028" y="530"/>
                  </a:lnTo>
                  <a:lnTo>
                    <a:pt x="2027" y="531"/>
                  </a:lnTo>
                  <a:lnTo>
                    <a:pt x="2027" y="533"/>
                  </a:lnTo>
                  <a:lnTo>
                    <a:pt x="2027" y="534"/>
                  </a:lnTo>
                  <a:lnTo>
                    <a:pt x="2029" y="536"/>
                  </a:lnTo>
                  <a:lnTo>
                    <a:pt x="2032" y="538"/>
                  </a:lnTo>
                  <a:lnTo>
                    <a:pt x="2034" y="539"/>
                  </a:lnTo>
                  <a:lnTo>
                    <a:pt x="2037" y="541"/>
                  </a:lnTo>
                  <a:lnTo>
                    <a:pt x="2038" y="544"/>
                  </a:lnTo>
                  <a:lnTo>
                    <a:pt x="2039" y="546"/>
                  </a:lnTo>
                  <a:lnTo>
                    <a:pt x="2039" y="548"/>
                  </a:lnTo>
                  <a:lnTo>
                    <a:pt x="2039" y="549"/>
                  </a:lnTo>
                  <a:lnTo>
                    <a:pt x="2041" y="550"/>
                  </a:lnTo>
                  <a:lnTo>
                    <a:pt x="2042" y="551"/>
                  </a:lnTo>
                  <a:lnTo>
                    <a:pt x="2047" y="554"/>
                  </a:lnTo>
                  <a:lnTo>
                    <a:pt x="2052" y="554"/>
                  </a:lnTo>
                  <a:lnTo>
                    <a:pt x="2054" y="554"/>
                  </a:lnTo>
                  <a:lnTo>
                    <a:pt x="2058" y="555"/>
                  </a:lnTo>
                  <a:lnTo>
                    <a:pt x="2060" y="555"/>
                  </a:lnTo>
                  <a:lnTo>
                    <a:pt x="2063" y="556"/>
                  </a:lnTo>
                  <a:lnTo>
                    <a:pt x="2064" y="558"/>
                  </a:lnTo>
                  <a:lnTo>
                    <a:pt x="2065" y="559"/>
                  </a:lnTo>
                  <a:lnTo>
                    <a:pt x="2068" y="560"/>
                  </a:lnTo>
                  <a:lnTo>
                    <a:pt x="2072" y="561"/>
                  </a:lnTo>
                  <a:lnTo>
                    <a:pt x="2074" y="563"/>
                  </a:lnTo>
                  <a:lnTo>
                    <a:pt x="2077" y="565"/>
                  </a:lnTo>
                  <a:lnTo>
                    <a:pt x="2078" y="568"/>
                  </a:lnTo>
                  <a:lnTo>
                    <a:pt x="2079" y="568"/>
                  </a:lnTo>
                  <a:lnTo>
                    <a:pt x="2079" y="569"/>
                  </a:lnTo>
                  <a:lnTo>
                    <a:pt x="2080" y="570"/>
                  </a:lnTo>
                  <a:lnTo>
                    <a:pt x="2082" y="571"/>
                  </a:lnTo>
                  <a:lnTo>
                    <a:pt x="2083" y="573"/>
                  </a:lnTo>
                  <a:lnTo>
                    <a:pt x="2083" y="574"/>
                  </a:lnTo>
                  <a:lnTo>
                    <a:pt x="2083" y="575"/>
                  </a:lnTo>
                  <a:lnTo>
                    <a:pt x="2080" y="575"/>
                  </a:lnTo>
                  <a:lnTo>
                    <a:pt x="2078" y="576"/>
                  </a:lnTo>
                  <a:lnTo>
                    <a:pt x="2077" y="577"/>
                  </a:lnTo>
                  <a:lnTo>
                    <a:pt x="2075" y="579"/>
                  </a:lnTo>
                  <a:lnTo>
                    <a:pt x="2073" y="579"/>
                  </a:lnTo>
                  <a:lnTo>
                    <a:pt x="2070" y="580"/>
                  </a:lnTo>
                  <a:lnTo>
                    <a:pt x="2068" y="584"/>
                  </a:lnTo>
                  <a:lnTo>
                    <a:pt x="2065" y="585"/>
                  </a:lnTo>
                  <a:lnTo>
                    <a:pt x="2063" y="586"/>
                  </a:lnTo>
                  <a:lnTo>
                    <a:pt x="2063" y="586"/>
                  </a:lnTo>
                  <a:lnTo>
                    <a:pt x="2060" y="586"/>
                  </a:lnTo>
                  <a:lnTo>
                    <a:pt x="2058" y="587"/>
                  </a:lnTo>
                  <a:lnTo>
                    <a:pt x="2054" y="589"/>
                  </a:lnTo>
                  <a:lnTo>
                    <a:pt x="2052" y="591"/>
                  </a:lnTo>
                  <a:lnTo>
                    <a:pt x="2047" y="594"/>
                  </a:lnTo>
                  <a:lnTo>
                    <a:pt x="2042" y="596"/>
                  </a:lnTo>
                  <a:lnTo>
                    <a:pt x="2039" y="596"/>
                  </a:lnTo>
                  <a:lnTo>
                    <a:pt x="2037" y="597"/>
                  </a:lnTo>
                  <a:lnTo>
                    <a:pt x="2036" y="599"/>
                  </a:lnTo>
                  <a:lnTo>
                    <a:pt x="2034" y="600"/>
                  </a:lnTo>
                  <a:lnTo>
                    <a:pt x="2032" y="601"/>
                  </a:lnTo>
                  <a:lnTo>
                    <a:pt x="2028" y="601"/>
                  </a:lnTo>
                  <a:lnTo>
                    <a:pt x="2026" y="601"/>
                  </a:lnTo>
                  <a:lnTo>
                    <a:pt x="2023" y="601"/>
                  </a:lnTo>
                  <a:lnTo>
                    <a:pt x="2019" y="600"/>
                  </a:lnTo>
                  <a:lnTo>
                    <a:pt x="2018" y="601"/>
                  </a:lnTo>
                  <a:lnTo>
                    <a:pt x="2016" y="601"/>
                  </a:lnTo>
                  <a:lnTo>
                    <a:pt x="2016" y="607"/>
                  </a:lnTo>
                  <a:lnTo>
                    <a:pt x="2013" y="607"/>
                  </a:lnTo>
                  <a:lnTo>
                    <a:pt x="2011" y="607"/>
                  </a:lnTo>
                  <a:lnTo>
                    <a:pt x="2007" y="607"/>
                  </a:lnTo>
                  <a:lnTo>
                    <a:pt x="2003" y="607"/>
                  </a:lnTo>
                  <a:lnTo>
                    <a:pt x="2001" y="607"/>
                  </a:lnTo>
                  <a:lnTo>
                    <a:pt x="1977" y="607"/>
                  </a:lnTo>
                  <a:lnTo>
                    <a:pt x="1976" y="607"/>
                  </a:lnTo>
                  <a:lnTo>
                    <a:pt x="1973" y="607"/>
                  </a:lnTo>
                  <a:lnTo>
                    <a:pt x="1971" y="607"/>
                  </a:lnTo>
                  <a:lnTo>
                    <a:pt x="1967" y="607"/>
                  </a:lnTo>
                  <a:lnTo>
                    <a:pt x="1965" y="607"/>
                  </a:lnTo>
                  <a:lnTo>
                    <a:pt x="1962" y="609"/>
                  </a:lnTo>
                  <a:lnTo>
                    <a:pt x="1961" y="610"/>
                  </a:lnTo>
                  <a:lnTo>
                    <a:pt x="1963" y="610"/>
                  </a:lnTo>
                  <a:lnTo>
                    <a:pt x="1966" y="611"/>
                  </a:lnTo>
                  <a:lnTo>
                    <a:pt x="1970" y="611"/>
                  </a:lnTo>
                  <a:lnTo>
                    <a:pt x="1972" y="612"/>
                  </a:lnTo>
                  <a:lnTo>
                    <a:pt x="1974" y="612"/>
                  </a:lnTo>
                  <a:lnTo>
                    <a:pt x="1977" y="612"/>
                  </a:lnTo>
                  <a:lnTo>
                    <a:pt x="1979" y="612"/>
                  </a:lnTo>
                  <a:lnTo>
                    <a:pt x="1982" y="614"/>
                  </a:lnTo>
                  <a:lnTo>
                    <a:pt x="1982" y="615"/>
                  </a:lnTo>
                  <a:lnTo>
                    <a:pt x="1982" y="616"/>
                  </a:lnTo>
                  <a:lnTo>
                    <a:pt x="1981" y="617"/>
                  </a:lnTo>
                  <a:lnTo>
                    <a:pt x="1979" y="619"/>
                  </a:lnTo>
                  <a:lnTo>
                    <a:pt x="1979" y="620"/>
                  </a:lnTo>
                  <a:lnTo>
                    <a:pt x="1979" y="625"/>
                  </a:lnTo>
                  <a:lnTo>
                    <a:pt x="1994" y="623"/>
                  </a:lnTo>
                  <a:lnTo>
                    <a:pt x="2008" y="620"/>
                  </a:lnTo>
                  <a:lnTo>
                    <a:pt x="2011" y="619"/>
                  </a:lnTo>
                  <a:lnTo>
                    <a:pt x="2014" y="616"/>
                  </a:lnTo>
                  <a:lnTo>
                    <a:pt x="2018" y="614"/>
                  </a:lnTo>
                  <a:lnTo>
                    <a:pt x="2022" y="612"/>
                  </a:lnTo>
                  <a:lnTo>
                    <a:pt x="2027" y="612"/>
                  </a:lnTo>
                  <a:lnTo>
                    <a:pt x="2029" y="614"/>
                  </a:lnTo>
                  <a:lnTo>
                    <a:pt x="2032" y="614"/>
                  </a:lnTo>
                  <a:lnTo>
                    <a:pt x="2034" y="615"/>
                  </a:lnTo>
                  <a:lnTo>
                    <a:pt x="2034" y="616"/>
                  </a:lnTo>
                  <a:lnTo>
                    <a:pt x="2034" y="617"/>
                  </a:lnTo>
                  <a:lnTo>
                    <a:pt x="2034" y="620"/>
                  </a:lnTo>
                  <a:lnTo>
                    <a:pt x="2029" y="625"/>
                  </a:lnTo>
                  <a:lnTo>
                    <a:pt x="2023" y="627"/>
                  </a:lnTo>
                  <a:lnTo>
                    <a:pt x="2016" y="631"/>
                  </a:lnTo>
                  <a:lnTo>
                    <a:pt x="2002" y="641"/>
                  </a:lnTo>
                  <a:lnTo>
                    <a:pt x="1989" y="651"/>
                  </a:lnTo>
                  <a:lnTo>
                    <a:pt x="1979" y="656"/>
                  </a:lnTo>
                  <a:lnTo>
                    <a:pt x="1970" y="660"/>
                  </a:lnTo>
                  <a:lnTo>
                    <a:pt x="1961" y="665"/>
                  </a:lnTo>
                  <a:lnTo>
                    <a:pt x="1957" y="667"/>
                  </a:lnTo>
                  <a:lnTo>
                    <a:pt x="1955" y="670"/>
                  </a:lnTo>
                  <a:lnTo>
                    <a:pt x="1952" y="672"/>
                  </a:lnTo>
                  <a:lnTo>
                    <a:pt x="1951" y="674"/>
                  </a:lnTo>
                  <a:lnTo>
                    <a:pt x="1951" y="677"/>
                  </a:lnTo>
                  <a:lnTo>
                    <a:pt x="1951" y="678"/>
                  </a:lnTo>
                  <a:lnTo>
                    <a:pt x="1951" y="679"/>
                  </a:lnTo>
                  <a:lnTo>
                    <a:pt x="1951" y="682"/>
                  </a:lnTo>
                  <a:lnTo>
                    <a:pt x="1950" y="682"/>
                  </a:lnTo>
                  <a:lnTo>
                    <a:pt x="1948" y="683"/>
                  </a:lnTo>
                  <a:lnTo>
                    <a:pt x="1946" y="682"/>
                  </a:lnTo>
                  <a:lnTo>
                    <a:pt x="1943" y="681"/>
                  </a:lnTo>
                  <a:lnTo>
                    <a:pt x="1941" y="677"/>
                  </a:lnTo>
                  <a:lnTo>
                    <a:pt x="1938" y="678"/>
                  </a:lnTo>
                  <a:lnTo>
                    <a:pt x="1936" y="679"/>
                  </a:lnTo>
                  <a:lnTo>
                    <a:pt x="1933" y="681"/>
                  </a:lnTo>
                  <a:lnTo>
                    <a:pt x="1932" y="683"/>
                  </a:lnTo>
                  <a:lnTo>
                    <a:pt x="1933" y="684"/>
                  </a:lnTo>
                  <a:lnTo>
                    <a:pt x="1936" y="687"/>
                  </a:lnTo>
                  <a:lnTo>
                    <a:pt x="1940" y="688"/>
                  </a:lnTo>
                  <a:lnTo>
                    <a:pt x="1943" y="691"/>
                  </a:lnTo>
                  <a:lnTo>
                    <a:pt x="1945" y="693"/>
                  </a:lnTo>
                  <a:lnTo>
                    <a:pt x="1945" y="694"/>
                  </a:lnTo>
                  <a:lnTo>
                    <a:pt x="1943" y="696"/>
                  </a:lnTo>
                  <a:lnTo>
                    <a:pt x="1942" y="696"/>
                  </a:lnTo>
                  <a:lnTo>
                    <a:pt x="1941" y="697"/>
                  </a:lnTo>
                  <a:lnTo>
                    <a:pt x="1940" y="698"/>
                  </a:lnTo>
                  <a:lnTo>
                    <a:pt x="1937" y="698"/>
                  </a:lnTo>
                  <a:lnTo>
                    <a:pt x="1936" y="701"/>
                  </a:lnTo>
                  <a:lnTo>
                    <a:pt x="1936" y="703"/>
                  </a:lnTo>
                  <a:lnTo>
                    <a:pt x="1936" y="704"/>
                  </a:lnTo>
                  <a:lnTo>
                    <a:pt x="1935" y="707"/>
                  </a:lnTo>
                  <a:lnTo>
                    <a:pt x="1932" y="707"/>
                  </a:lnTo>
                  <a:lnTo>
                    <a:pt x="1928" y="708"/>
                  </a:lnTo>
                  <a:lnTo>
                    <a:pt x="1927" y="708"/>
                  </a:lnTo>
                  <a:lnTo>
                    <a:pt x="1925" y="709"/>
                  </a:lnTo>
                  <a:lnTo>
                    <a:pt x="1922" y="711"/>
                  </a:lnTo>
                  <a:lnTo>
                    <a:pt x="1921" y="712"/>
                  </a:lnTo>
                  <a:lnTo>
                    <a:pt x="1920" y="713"/>
                  </a:lnTo>
                  <a:lnTo>
                    <a:pt x="1920" y="714"/>
                  </a:lnTo>
                  <a:lnTo>
                    <a:pt x="1920" y="717"/>
                  </a:lnTo>
                  <a:lnTo>
                    <a:pt x="1918" y="717"/>
                  </a:lnTo>
                  <a:lnTo>
                    <a:pt x="1918" y="718"/>
                  </a:lnTo>
                  <a:lnTo>
                    <a:pt x="1918" y="721"/>
                  </a:lnTo>
                  <a:lnTo>
                    <a:pt x="1917" y="722"/>
                  </a:lnTo>
                  <a:lnTo>
                    <a:pt x="1917" y="723"/>
                  </a:lnTo>
                  <a:lnTo>
                    <a:pt x="1916" y="724"/>
                  </a:lnTo>
                  <a:lnTo>
                    <a:pt x="1915" y="724"/>
                  </a:lnTo>
                  <a:lnTo>
                    <a:pt x="1910" y="724"/>
                  </a:lnTo>
                  <a:lnTo>
                    <a:pt x="1906" y="724"/>
                  </a:lnTo>
                  <a:lnTo>
                    <a:pt x="1902" y="724"/>
                  </a:lnTo>
                  <a:lnTo>
                    <a:pt x="1898" y="724"/>
                  </a:lnTo>
                  <a:lnTo>
                    <a:pt x="1896" y="727"/>
                  </a:lnTo>
                  <a:lnTo>
                    <a:pt x="1892" y="727"/>
                  </a:lnTo>
                  <a:lnTo>
                    <a:pt x="1889" y="728"/>
                  </a:lnTo>
                  <a:lnTo>
                    <a:pt x="1881" y="729"/>
                  </a:lnTo>
                  <a:lnTo>
                    <a:pt x="1876" y="734"/>
                  </a:lnTo>
                  <a:lnTo>
                    <a:pt x="1870" y="738"/>
                  </a:lnTo>
                  <a:lnTo>
                    <a:pt x="1862" y="738"/>
                  </a:lnTo>
                  <a:lnTo>
                    <a:pt x="1855" y="737"/>
                  </a:lnTo>
                  <a:lnTo>
                    <a:pt x="1851" y="738"/>
                  </a:lnTo>
                  <a:lnTo>
                    <a:pt x="1850" y="740"/>
                  </a:lnTo>
                  <a:lnTo>
                    <a:pt x="1847" y="742"/>
                  </a:lnTo>
                  <a:lnTo>
                    <a:pt x="1841" y="743"/>
                  </a:lnTo>
                  <a:lnTo>
                    <a:pt x="1836" y="743"/>
                  </a:lnTo>
                  <a:lnTo>
                    <a:pt x="1832" y="743"/>
                  </a:lnTo>
                  <a:lnTo>
                    <a:pt x="1830" y="743"/>
                  </a:lnTo>
                  <a:lnTo>
                    <a:pt x="1826" y="743"/>
                  </a:lnTo>
                  <a:lnTo>
                    <a:pt x="1823" y="745"/>
                  </a:lnTo>
                  <a:lnTo>
                    <a:pt x="1823" y="747"/>
                  </a:lnTo>
                  <a:lnTo>
                    <a:pt x="1823" y="747"/>
                  </a:lnTo>
                  <a:lnTo>
                    <a:pt x="1824" y="748"/>
                  </a:lnTo>
                  <a:lnTo>
                    <a:pt x="1825" y="749"/>
                  </a:lnTo>
                  <a:lnTo>
                    <a:pt x="1829" y="752"/>
                  </a:lnTo>
                  <a:lnTo>
                    <a:pt x="1837" y="750"/>
                  </a:lnTo>
                  <a:lnTo>
                    <a:pt x="1847" y="749"/>
                  </a:lnTo>
                  <a:lnTo>
                    <a:pt x="1860" y="748"/>
                  </a:lnTo>
                  <a:lnTo>
                    <a:pt x="1864" y="749"/>
                  </a:lnTo>
                  <a:lnTo>
                    <a:pt x="1867" y="750"/>
                  </a:lnTo>
                  <a:lnTo>
                    <a:pt x="1869" y="753"/>
                  </a:lnTo>
                  <a:lnTo>
                    <a:pt x="1870" y="755"/>
                  </a:lnTo>
                  <a:lnTo>
                    <a:pt x="1869" y="758"/>
                  </a:lnTo>
                  <a:lnTo>
                    <a:pt x="1867" y="759"/>
                  </a:lnTo>
                  <a:lnTo>
                    <a:pt x="1864" y="762"/>
                  </a:lnTo>
                  <a:lnTo>
                    <a:pt x="1860" y="762"/>
                  </a:lnTo>
                  <a:lnTo>
                    <a:pt x="1854" y="760"/>
                  </a:lnTo>
                  <a:lnTo>
                    <a:pt x="1849" y="759"/>
                  </a:lnTo>
                  <a:lnTo>
                    <a:pt x="1844" y="757"/>
                  </a:lnTo>
                  <a:lnTo>
                    <a:pt x="1841" y="757"/>
                  </a:lnTo>
                  <a:lnTo>
                    <a:pt x="1840" y="758"/>
                  </a:lnTo>
                  <a:lnTo>
                    <a:pt x="1840" y="759"/>
                  </a:lnTo>
                  <a:lnTo>
                    <a:pt x="1841" y="760"/>
                  </a:lnTo>
                  <a:lnTo>
                    <a:pt x="1842" y="762"/>
                  </a:lnTo>
                  <a:lnTo>
                    <a:pt x="1844" y="763"/>
                  </a:lnTo>
                  <a:lnTo>
                    <a:pt x="1846" y="764"/>
                  </a:lnTo>
                  <a:lnTo>
                    <a:pt x="1849" y="764"/>
                  </a:lnTo>
                  <a:lnTo>
                    <a:pt x="1851" y="765"/>
                  </a:lnTo>
                  <a:lnTo>
                    <a:pt x="1852" y="767"/>
                  </a:lnTo>
                  <a:lnTo>
                    <a:pt x="1855" y="768"/>
                  </a:lnTo>
                  <a:lnTo>
                    <a:pt x="1857" y="769"/>
                  </a:lnTo>
                  <a:lnTo>
                    <a:pt x="1861" y="771"/>
                  </a:lnTo>
                  <a:lnTo>
                    <a:pt x="1864" y="775"/>
                  </a:lnTo>
                  <a:lnTo>
                    <a:pt x="1865" y="778"/>
                  </a:lnTo>
                  <a:lnTo>
                    <a:pt x="1865" y="779"/>
                  </a:lnTo>
                  <a:lnTo>
                    <a:pt x="1865" y="783"/>
                  </a:lnTo>
                  <a:lnTo>
                    <a:pt x="1864" y="785"/>
                  </a:lnTo>
                  <a:lnTo>
                    <a:pt x="1864" y="789"/>
                  </a:lnTo>
                  <a:lnTo>
                    <a:pt x="1862" y="791"/>
                  </a:lnTo>
                  <a:lnTo>
                    <a:pt x="1860" y="794"/>
                  </a:lnTo>
                  <a:lnTo>
                    <a:pt x="1857" y="795"/>
                  </a:lnTo>
                  <a:lnTo>
                    <a:pt x="1854" y="795"/>
                  </a:lnTo>
                  <a:lnTo>
                    <a:pt x="1854" y="796"/>
                  </a:lnTo>
                  <a:lnTo>
                    <a:pt x="1855" y="798"/>
                  </a:lnTo>
                  <a:lnTo>
                    <a:pt x="1857" y="799"/>
                  </a:lnTo>
                  <a:lnTo>
                    <a:pt x="1860" y="799"/>
                  </a:lnTo>
                  <a:lnTo>
                    <a:pt x="1862" y="800"/>
                  </a:lnTo>
                  <a:lnTo>
                    <a:pt x="1865" y="801"/>
                  </a:lnTo>
                  <a:lnTo>
                    <a:pt x="1866" y="803"/>
                  </a:lnTo>
                  <a:lnTo>
                    <a:pt x="1866" y="804"/>
                  </a:lnTo>
                  <a:lnTo>
                    <a:pt x="1865" y="806"/>
                  </a:lnTo>
                  <a:lnTo>
                    <a:pt x="1862" y="808"/>
                  </a:lnTo>
                  <a:lnTo>
                    <a:pt x="1860" y="809"/>
                  </a:lnTo>
                  <a:lnTo>
                    <a:pt x="1857" y="811"/>
                  </a:lnTo>
                  <a:lnTo>
                    <a:pt x="1857" y="813"/>
                  </a:lnTo>
                  <a:lnTo>
                    <a:pt x="1857" y="815"/>
                  </a:lnTo>
                  <a:lnTo>
                    <a:pt x="1857" y="816"/>
                  </a:lnTo>
                  <a:lnTo>
                    <a:pt x="1856" y="818"/>
                  </a:lnTo>
                  <a:lnTo>
                    <a:pt x="1854" y="819"/>
                  </a:lnTo>
                  <a:lnTo>
                    <a:pt x="1845" y="824"/>
                  </a:lnTo>
                  <a:lnTo>
                    <a:pt x="1834" y="827"/>
                  </a:lnTo>
                  <a:lnTo>
                    <a:pt x="1829" y="826"/>
                  </a:lnTo>
                  <a:lnTo>
                    <a:pt x="1824" y="825"/>
                  </a:lnTo>
                  <a:lnTo>
                    <a:pt x="1820" y="824"/>
                  </a:lnTo>
                  <a:lnTo>
                    <a:pt x="1815" y="821"/>
                  </a:lnTo>
                  <a:lnTo>
                    <a:pt x="1810" y="822"/>
                  </a:lnTo>
                  <a:lnTo>
                    <a:pt x="1805" y="822"/>
                  </a:lnTo>
                  <a:lnTo>
                    <a:pt x="1800" y="825"/>
                  </a:lnTo>
                  <a:lnTo>
                    <a:pt x="1799" y="827"/>
                  </a:lnTo>
                  <a:lnTo>
                    <a:pt x="1799" y="830"/>
                  </a:lnTo>
                  <a:lnTo>
                    <a:pt x="1800" y="832"/>
                  </a:lnTo>
                  <a:lnTo>
                    <a:pt x="1803" y="835"/>
                  </a:lnTo>
                  <a:lnTo>
                    <a:pt x="1805" y="837"/>
                  </a:lnTo>
                  <a:lnTo>
                    <a:pt x="1809" y="844"/>
                  </a:lnTo>
                  <a:lnTo>
                    <a:pt x="1809" y="851"/>
                  </a:lnTo>
                  <a:lnTo>
                    <a:pt x="1805" y="859"/>
                  </a:lnTo>
                  <a:lnTo>
                    <a:pt x="1799" y="865"/>
                  </a:lnTo>
                  <a:lnTo>
                    <a:pt x="1791" y="866"/>
                  </a:lnTo>
                  <a:lnTo>
                    <a:pt x="1783" y="866"/>
                  </a:lnTo>
                  <a:lnTo>
                    <a:pt x="1771" y="866"/>
                  </a:lnTo>
                  <a:lnTo>
                    <a:pt x="1761" y="867"/>
                  </a:lnTo>
                  <a:lnTo>
                    <a:pt x="1754" y="865"/>
                  </a:lnTo>
                  <a:lnTo>
                    <a:pt x="1745" y="864"/>
                  </a:lnTo>
                  <a:lnTo>
                    <a:pt x="1742" y="865"/>
                  </a:lnTo>
                  <a:lnTo>
                    <a:pt x="1739" y="865"/>
                  </a:lnTo>
                  <a:lnTo>
                    <a:pt x="1738" y="867"/>
                  </a:lnTo>
                  <a:lnTo>
                    <a:pt x="1737" y="868"/>
                  </a:lnTo>
                  <a:lnTo>
                    <a:pt x="1738" y="871"/>
                  </a:lnTo>
                  <a:lnTo>
                    <a:pt x="1739" y="872"/>
                  </a:lnTo>
                  <a:lnTo>
                    <a:pt x="1740" y="872"/>
                  </a:lnTo>
                  <a:lnTo>
                    <a:pt x="1743" y="872"/>
                  </a:lnTo>
                  <a:lnTo>
                    <a:pt x="1744" y="871"/>
                  </a:lnTo>
                  <a:lnTo>
                    <a:pt x="1747" y="870"/>
                  </a:lnTo>
                  <a:lnTo>
                    <a:pt x="1748" y="868"/>
                  </a:lnTo>
                  <a:lnTo>
                    <a:pt x="1761" y="868"/>
                  </a:lnTo>
                  <a:lnTo>
                    <a:pt x="1776" y="870"/>
                  </a:lnTo>
                  <a:lnTo>
                    <a:pt x="1786" y="875"/>
                  </a:lnTo>
                  <a:lnTo>
                    <a:pt x="1790" y="878"/>
                  </a:lnTo>
                  <a:lnTo>
                    <a:pt x="1790" y="885"/>
                  </a:lnTo>
                  <a:lnTo>
                    <a:pt x="1791" y="891"/>
                  </a:lnTo>
                  <a:lnTo>
                    <a:pt x="1794" y="895"/>
                  </a:lnTo>
                  <a:lnTo>
                    <a:pt x="1796" y="896"/>
                  </a:lnTo>
                  <a:lnTo>
                    <a:pt x="1798" y="895"/>
                  </a:lnTo>
                  <a:lnTo>
                    <a:pt x="1799" y="893"/>
                  </a:lnTo>
                  <a:lnTo>
                    <a:pt x="1799" y="891"/>
                  </a:lnTo>
                  <a:lnTo>
                    <a:pt x="1799" y="888"/>
                  </a:lnTo>
                  <a:lnTo>
                    <a:pt x="1800" y="886"/>
                  </a:lnTo>
                  <a:lnTo>
                    <a:pt x="1800" y="885"/>
                  </a:lnTo>
                  <a:lnTo>
                    <a:pt x="1801" y="883"/>
                  </a:lnTo>
                  <a:lnTo>
                    <a:pt x="1805" y="882"/>
                  </a:lnTo>
                  <a:lnTo>
                    <a:pt x="1809" y="882"/>
                  </a:lnTo>
                  <a:lnTo>
                    <a:pt x="1813" y="882"/>
                  </a:lnTo>
                  <a:lnTo>
                    <a:pt x="1819" y="887"/>
                  </a:lnTo>
                  <a:lnTo>
                    <a:pt x="1823" y="893"/>
                  </a:lnTo>
                  <a:lnTo>
                    <a:pt x="1821" y="901"/>
                  </a:lnTo>
                  <a:lnTo>
                    <a:pt x="1818" y="906"/>
                  </a:lnTo>
                  <a:lnTo>
                    <a:pt x="1810" y="910"/>
                  </a:lnTo>
                  <a:lnTo>
                    <a:pt x="1800" y="912"/>
                  </a:lnTo>
                  <a:lnTo>
                    <a:pt x="1789" y="916"/>
                  </a:lnTo>
                  <a:lnTo>
                    <a:pt x="1781" y="922"/>
                  </a:lnTo>
                  <a:lnTo>
                    <a:pt x="1778" y="924"/>
                  </a:lnTo>
                  <a:lnTo>
                    <a:pt x="1770" y="929"/>
                  </a:lnTo>
                  <a:lnTo>
                    <a:pt x="1763" y="934"/>
                  </a:lnTo>
                  <a:lnTo>
                    <a:pt x="1755" y="934"/>
                  </a:lnTo>
                  <a:lnTo>
                    <a:pt x="1754" y="933"/>
                  </a:lnTo>
                  <a:lnTo>
                    <a:pt x="1753" y="932"/>
                  </a:lnTo>
                  <a:lnTo>
                    <a:pt x="1753" y="931"/>
                  </a:lnTo>
                  <a:lnTo>
                    <a:pt x="1754" y="928"/>
                  </a:lnTo>
                  <a:lnTo>
                    <a:pt x="1755" y="927"/>
                  </a:lnTo>
                  <a:lnTo>
                    <a:pt x="1755" y="924"/>
                  </a:lnTo>
                  <a:lnTo>
                    <a:pt x="1756" y="923"/>
                  </a:lnTo>
                  <a:lnTo>
                    <a:pt x="1756" y="921"/>
                  </a:lnTo>
                  <a:lnTo>
                    <a:pt x="1755" y="919"/>
                  </a:lnTo>
                  <a:lnTo>
                    <a:pt x="1753" y="918"/>
                  </a:lnTo>
                  <a:lnTo>
                    <a:pt x="1748" y="918"/>
                  </a:lnTo>
                  <a:lnTo>
                    <a:pt x="1743" y="918"/>
                  </a:lnTo>
                  <a:lnTo>
                    <a:pt x="1738" y="917"/>
                  </a:lnTo>
                  <a:lnTo>
                    <a:pt x="1734" y="913"/>
                  </a:lnTo>
                  <a:lnTo>
                    <a:pt x="1733" y="912"/>
                  </a:lnTo>
                  <a:lnTo>
                    <a:pt x="1732" y="911"/>
                  </a:lnTo>
                  <a:lnTo>
                    <a:pt x="1730" y="911"/>
                  </a:lnTo>
                  <a:lnTo>
                    <a:pt x="1728" y="911"/>
                  </a:lnTo>
                  <a:lnTo>
                    <a:pt x="1727" y="912"/>
                  </a:lnTo>
                  <a:lnTo>
                    <a:pt x="1724" y="913"/>
                  </a:lnTo>
                  <a:lnTo>
                    <a:pt x="1720" y="915"/>
                  </a:lnTo>
                  <a:lnTo>
                    <a:pt x="1715" y="913"/>
                  </a:lnTo>
                  <a:lnTo>
                    <a:pt x="1710" y="912"/>
                  </a:lnTo>
                  <a:lnTo>
                    <a:pt x="1705" y="912"/>
                  </a:lnTo>
                  <a:lnTo>
                    <a:pt x="1703" y="916"/>
                  </a:lnTo>
                  <a:lnTo>
                    <a:pt x="1703" y="918"/>
                  </a:lnTo>
                  <a:lnTo>
                    <a:pt x="1702" y="921"/>
                  </a:lnTo>
                  <a:lnTo>
                    <a:pt x="1700" y="921"/>
                  </a:lnTo>
                  <a:lnTo>
                    <a:pt x="1698" y="921"/>
                  </a:lnTo>
                  <a:lnTo>
                    <a:pt x="1695" y="921"/>
                  </a:lnTo>
                  <a:lnTo>
                    <a:pt x="1694" y="919"/>
                  </a:lnTo>
                  <a:lnTo>
                    <a:pt x="1692" y="917"/>
                  </a:lnTo>
                  <a:lnTo>
                    <a:pt x="1690" y="916"/>
                  </a:lnTo>
                  <a:lnTo>
                    <a:pt x="1690" y="913"/>
                  </a:lnTo>
                  <a:lnTo>
                    <a:pt x="1690" y="911"/>
                  </a:lnTo>
                  <a:lnTo>
                    <a:pt x="1689" y="910"/>
                  </a:lnTo>
                  <a:lnTo>
                    <a:pt x="1687" y="908"/>
                  </a:lnTo>
                  <a:lnTo>
                    <a:pt x="1685" y="910"/>
                  </a:lnTo>
                  <a:lnTo>
                    <a:pt x="1683" y="910"/>
                  </a:lnTo>
                  <a:lnTo>
                    <a:pt x="1682" y="911"/>
                  </a:lnTo>
                  <a:lnTo>
                    <a:pt x="1679" y="911"/>
                  </a:lnTo>
                  <a:lnTo>
                    <a:pt x="1678" y="915"/>
                  </a:lnTo>
                  <a:lnTo>
                    <a:pt x="1677" y="917"/>
                  </a:lnTo>
                  <a:lnTo>
                    <a:pt x="1676" y="921"/>
                  </a:lnTo>
                  <a:lnTo>
                    <a:pt x="1674" y="924"/>
                  </a:lnTo>
                  <a:lnTo>
                    <a:pt x="1671" y="928"/>
                  </a:lnTo>
                  <a:lnTo>
                    <a:pt x="1664" y="929"/>
                  </a:lnTo>
                  <a:lnTo>
                    <a:pt x="1658" y="928"/>
                  </a:lnTo>
                  <a:lnTo>
                    <a:pt x="1651" y="927"/>
                  </a:lnTo>
                  <a:lnTo>
                    <a:pt x="1636" y="918"/>
                  </a:lnTo>
                  <a:lnTo>
                    <a:pt x="1632" y="919"/>
                  </a:lnTo>
                  <a:lnTo>
                    <a:pt x="1629" y="921"/>
                  </a:lnTo>
                  <a:lnTo>
                    <a:pt x="1626" y="922"/>
                  </a:lnTo>
                  <a:lnTo>
                    <a:pt x="1623" y="923"/>
                  </a:lnTo>
                  <a:lnTo>
                    <a:pt x="1621" y="923"/>
                  </a:lnTo>
                  <a:lnTo>
                    <a:pt x="1617" y="924"/>
                  </a:lnTo>
                  <a:lnTo>
                    <a:pt x="1611" y="924"/>
                  </a:lnTo>
                  <a:lnTo>
                    <a:pt x="1606" y="922"/>
                  </a:lnTo>
                  <a:lnTo>
                    <a:pt x="1602" y="919"/>
                  </a:lnTo>
                  <a:lnTo>
                    <a:pt x="1597" y="919"/>
                  </a:lnTo>
                  <a:lnTo>
                    <a:pt x="1591" y="922"/>
                  </a:lnTo>
                  <a:lnTo>
                    <a:pt x="1588" y="923"/>
                  </a:lnTo>
                  <a:lnTo>
                    <a:pt x="1586" y="926"/>
                  </a:lnTo>
                  <a:lnTo>
                    <a:pt x="1585" y="929"/>
                  </a:lnTo>
                  <a:lnTo>
                    <a:pt x="1582" y="932"/>
                  </a:lnTo>
                  <a:lnTo>
                    <a:pt x="1581" y="936"/>
                  </a:lnTo>
                  <a:lnTo>
                    <a:pt x="1578" y="938"/>
                  </a:lnTo>
                  <a:lnTo>
                    <a:pt x="1576" y="939"/>
                  </a:lnTo>
                  <a:lnTo>
                    <a:pt x="1570" y="939"/>
                  </a:lnTo>
                  <a:lnTo>
                    <a:pt x="1565" y="938"/>
                  </a:lnTo>
                  <a:lnTo>
                    <a:pt x="1558" y="938"/>
                  </a:lnTo>
                  <a:lnTo>
                    <a:pt x="1552" y="942"/>
                  </a:lnTo>
                  <a:lnTo>
                    <a:pt x="1550" y="946"/>
                  </a:lnTo>
                  <a:lnTo>
                    <a:pt x="1548" y="948"/>
                  </a:lnTo>
                  <a:lnTo>
                    <a:pt x="1548" y="951"/>
                  </a:lnTo>
                  <a:lnTo>
                    <a:pt x="1550" y="952"/>
                  </a:lnTo>
                  <a:lnTo>
                    <a:pt x="1552" y="953"/>
                  </a:lnTo>
                  <a:lnTo>
                    <a:pt x="1556" y="954"/>
                  </a:lnTo>
                  <a:lnTo>
                    <a:pt x="1560" y="956"/>
                  </a:lnTo>
                  <a:lnTo>
                    <a:pt x="1562" y="957"/>
                  </a:lnTo>
                  <a:lnTo>
                    <a:pt x="1565" y="958"/>
                  </a:lnTo>
                  <a:lnTo>
                    <a:pt x="1568" y="959"/>
                  </a:lnTo>
                  <a:lnTo>
                    <a:pt x="1572" y="961"/>
                  </a:lnTo>
                  <a:lnTo>
                    <a:pt x="1576" y="962"/>
                  </a:lnTo>
                  <a:lnTo>
                    <a:pt x="1578" y="963"/>
                  </a:lnTo>
                  <a:lnTo>
                    <a:pt x="1580" y="965"/>
                  </a:lnTo>
                  <a:lnTo>
                    <a:pt x="1580" y="967"/>
                  </a:lnTo>
                  <a:lnTo>
                    <a:pt x="1578" y="969"/>
                  </a:lnTo>
                  <a:lnTo>
                    <a:pt x="1576" y="970"/>
                  </a:lnTo>
                  <a:lnTo>
                    <a:pt x="1576" y="972"/>
                  </a:lnTo>
                  <a:lnTo>
                    <a:pt x="1576" y="973"/>
                  </a:lnTo>
                  <a:lnTo>
                    <a:pt x="1577" y="974"/>
                  </a:lnTo>
                  <a:lnTo>
                    <a:pt x="1580" y="974"/>
                  </a:lnTo>
                  <a:lnTo>
                    <a:pt x="1583" y="974"/>
                  </a:lnTo>
                  <a:lnTo>
                    <a:pt x="1587" y="974"/>
                  </a:lnTo>
                  <a:lnTo>
                    <a:pt x="1590" y="975"/>
                  </a:lnTo>
                  <a:lnTo>
                    <a:pt x="1593" y="975"/>
                  </a:lnTo>
                  <a:lnTo>
                    <a:pt x="1596" y="977"/>
                  </a:lnTo>
                  <a:lnTo>
                    <a:pt x="1601" y="975"/>
                  </a:lnTo>
                  <a:lnTo>
                    <a:pt x="1605" y="974"/>
                  </a:lnTo>
                  <a:lnTo>
                    <a:pt x="1608" y="972"/>
                  </a:lnTo>
                  <a:lnTo>
                    <a:pt x="1612" y="972"/>
                  </a:lnTo>
                  <a:lnTo>
                    <a:pt x="1614" y="970"/>
                  </a:lnTo>
                  <a:lnTo>
                    <a:pt x="1618" y="970"/>
                  </a:lnTo>
                  <a:lnTo>
                    <a:pt x="1621" y="972"/>
                  </a:lnTo>
                  <a:lnTo>
                    <a:pt x="1623" y="973"/>
                  </a:lnTo>
                  <a:lnTo>
                    <a:pt x="1626" y="973"/>
                  </a:lnTo>
                  <a:lnTo>
                    <a:pt x="1628" y="974"/>
                  </a:lnTo>
                  <a:lnTo>
                    <a:pt x="1629" y="977"/>
                  </a:lnTo>
                  <a:lnTo>
                    <a:pt x="1632" y="978"/>
                  </a:lnTo>
                  <a:lnTo>
                    <a:pt x="1633" y="979"/>
                  </a:lnTo>
                  <a:lnTo>
                    <a:pt x="1634" y="980"/>
                  </a:lnTo>
                  <a:lnTo>
                    <a:pt x="1637" y="980"/>
                  </a:lnTo>
                  <a:lnTo>
                    <a:pt x="1641" y="979"/>
                  </a:lnTo>
                  <a:lnTo>
                    <a:pt x="1646" y="979"/>
                  </a:lnTo>
                  <a:lnTo>
                    <a:pt x="1651" y="978"/>
                  </a:lnTo>
                  <a:lnTo>
                    <a:pt x="1654" y="975"/>
                  </a:lnTo>
                  <a:lnTo>
                    <a:pt x="1659" y="974"/>
                  </a:lnTo>
                  <a:lnTo>
                    <a:pt x="1669" y="967"/>
                  </a:lnTo>
                  <a:lnTo>
                    <a:pt x="1682" y="959"/>
                  </a:lnTo>
                  <a:lnTo>
                    <a:pt x="1695" y="953"/>
                  </a:lnTo>
                  <a:lnTo>
                    <a:pt x="1708" y="953"/>
                  </a:lnTo>
                  <a:lnTo>
                    <a:pt x="1722" y="956"/>
                  </a:lnTo>
                  <a:lnTo>
                    <a:pt x="1734" y="958"/>
                  </a:lnTo>
                  <a:lnTo>
                    <a:pt x="1744" y="958"/>
                  </a:lnTo>
                  <a:lnTo>
                    <a:pt x="1754" y="959"/>
                  </a:lnTo>
                  <a:lnTo>
                    <a:pt x="1763" y="961"/>
                  </a:lnTo>
                  <a:lnTo>
                    <a:pt x="1768" y="963"/>
                  </a:lnTo>
                  <a:lnTo>
                    <a:pt x="1771" y="968"/>
                  </a:lnTo>
                  <a:lnTo>
                    <a:pt x="1774" y="972"/>
                  </a:lnTo>
                  <a:lnTo>
                    <a:pt x="1776" y="975"/>
                  </a:lnTo>
                  <a:lnTo>
                    <a:pt x="1776" y="978"/>
                  </a:lnTo>
                  <a:lnTo>
                    <a:pt x="1776" y="982"/>
                  </a:lnTo>
                  <a:lnTo>
                    <a:pt x="1774" y="985"/>
                  </a:lnTo>
                  <a:lnTo>
                    <a:pt x="1771" y="988"/>
                  </a:lnTo>
                  <a:lnTo>
                    <a:pt x="1769" y="990"/>
                  </a:lnTo>
                  <a:lnTo>
                    <a:pt x="1768" y="992"/>
                  </a:lnTo>
                  <a:lnTo>
                    <a:pt x="1769" y="994"/>
                  </a:lnTo>
                  <a:lnTo>
                    <a:pt x="1770" y="995"/>
                  </a:lnTo>
                  <a:lnTo>
                    <a:pt x="1771" y="995"/>
                  </a:lnTo>
                  <a:lnTo>
                    <a:pt x="1774" y="995"/>
                  </a:lnTo>
                  <a:lnTo>
                    <a:pt x="1775" y="997"/>
                  </a:lnTo>
                  <a:lnTo>
                    <a:pt x="1778" y="997"/>
                  </a:lnTo>
                  <a:lnTo>
                    <a:pt x="1779" y="998"/>
                  </a:lnTo>
                  <a:lnTo>
                    <a:pt x="1780" y="999"/>
                  </a:lnTo>
                  <a:lnTo>
                    <a:pt x="1783" y="1002"/>
                  </a:lnTo>
                  <a:lnTo>
                    <a:pt x="1785" y="1004"/>
                  </a:lnTo>
                  <a:lnTo>
                    <a:pt x="1786" y="1007"/>
                  </a:lnTo>
                  <a:lnTo>
                    <a:pt x="1786" y="1008"/>
                  </a:lnTo>
                  <a:lnTo>
                    <a:pt x="1781" y="1014"/>
                  </a:lnTo>
                  <a:lnTo>
                    <a:pt x="1774" y="1019"/>
                  </a:lnTo>
                  <a:lnTo>
                    <a:pt x="1764" y="1021"/>
                  </a:lnTo>
                  <a:lnTo>
                    <a:pt x="1755" y="1024"/>
                  </a:lnTo>
                  <a:lnTo>
                    <a:pt x="1745" y="1026"/>
                  </a:lnTo>
                  <a:lnTo>
                    <a:pt x="1733" y="1029"/>
                  </a:lnTo>
                  <a:lnTo>
                    <a:pt x="1723" y="1029"/>
                  </a:lnTo>
                  <a:lnTo>
                    <a:pt x="1714" y="1024"/>
                  </a:lnTo>
                  <a:lnTo>
                    <a:pt x="1712" y="1021"/>
                  </a:lnTo>
                  <a:lnTo>
                    <a:pt x="1710" y="1020"/>
                  </a:lnTo>
                  <a:lnTo>
                    <a:pt x="1709" y="1018"/>
                  </a:lnTo>
                  <a:lnTo>
                    <a:pt x="1708" y="1016"/>
                  </a:lnTo>
                  <a:lnTo>
                    <a:pt x="1707" y="1016"/>
                  </a:lnTo>
                  <a:lnTo>
                    <a:pt x="1707" y="1018"/>
                  </a:lnTo>
                  <a:lnTo>
                    <a:pt x="1705" y="1020"/>
                  </a:lnTo>
                  <a:lnTo>
                    <a:pt x="1705" y="1024"/>
                  </a:lnTo>
                  <a:lnTo>
                    <a:pt x="1703" y="1028"/>
                  </a:lnTo>
                  <a:lnTo>
                    <a:pt x="1697" y="1030"/>
                  </a:lnTo>
                  <a:lnTo>
                    <a:pt x="1689" y="1031"/>
                  </a:lnTo>
                  <a:lnTo>
                    <a:pt x="1682" y="1031"/>
                  </a:lnTo>
                  <a:lnTo>
                    <a:pt x="1664" y="1033"/>
                  </a:lnTo>
                  <a:lnTo>
                    <a:pt x="1646" y="1034"/>
                  </a:lnTo>
                  <a:lnTo>
                    <a:pt x="1621" y="1035"/>
                  </a:lnTo>
                  <a:lnTo>
                    <a:pt x="1596" y="1034"/>
                  </a:lnTo>
                  <a:lnTo>
                    <a:pt x="1592" y="1033"/>
                  </a:lnTo>
                  <a:lnTo>
                    <a:pt x="1591" y="1033"/>
                  </a:lnTo>
                  <a:lnTo>
                    <a:pt x="1590" y="1031"/>
                  </a:lnTo>
                  <a:lnTo>
                    <a:pt x="1590" y="1030"/>
                  </a:lnTo>
                  <a:lnTo>
                    <a:pt x="1590" y="1029"/>
                  </a:lnTo>
                  <a:lnTo>
                    <a:pt x="1590" y="1028"/>
                  </a:lnTo>
                  <a:lnTo>
                    <a:pt x="1590" y="1025"/>
                  </a:lnTo>
                  <a:lnTo>
                    <a:pt x="1588" y="1024"/>
                  </a:lnTo>
                  <a:lnTo>
                    <a:pt x="1586" y="1021"/>
                  </a:lnTo>
                  <a:lnTo>
                    <a:pt x="1582" y="1020"/>
                  </a:lnTo>
                  <a:lnTo>
                    <a:pt x="1580" y="1020"/>
                  </a:lnTo>
                  <a:lnTo>
                    <a:pt x="1576" y="1020"/>
                  </a:lnTo>
                  <a:lnTo>
                    <a:pt x="1573" y="1021"/>
                  </a:lnTo>
                  <a:lnTo>
                    <a:pt x="1568" y="1023"/>
                  </a:lnTo>
                  <a:lnTo>
                    <a:pt x="1565" y="1025"/>
                  </a:lnTo>
                  <a:lnTo>
                    <a:pt x="1561" y="1028"/>
                  </a:lnTo>
                  <a:lnTo>
                    <a:pt x="1557" y="1031"/>
                  </a:lnTo>
                  <a:lnTo>
                    <a:pt x="1555" y="1034"/>
                  </a:lnTo>
                  <a:lnTo>
                    <a:pt x="1552" y="1034"/>
                  </a:lnTo>
                  <a:lnTo>
                    <a:pt x="1551" y="1034"/>
                  </a:lnTo>
                  <a:lnTo>
                    <a:pt x="1548" y="1033"/>
                  </a:lnTo>
                  <a:lnTo>
                    <a:pt x="1547" y="1031"/>
                  </a:lnTo>
                  <a:lnTo>
                    <a:pt x="1545" y="1031"/>
                  </a:lnTo>
                  <a:lnTo>
                    <a:pt x="1542" y="1030"/>
                  </a:lnTo>
                  <a:lnTo>
                    <a:pt x="1538" y="1031"/>
                  </a:lnTo>
                  <a:lnTo>
                    <a:pt x="1537" y="1031"/>
                  </a:lnTo>
                  <a:lnTo>
                    <a:pt x="1535" y="1031"/>
                  </a:lnTo>
                  <a:lnTo>
                    <a:pt x="1532" y="1030"/>
                  </a:lnTo>
                  <a:lnTo>
                    <a:pt x="1531" y="1029"/>
                  </a:lnTo>
                  <a:lnTo>
                    <a:pt x="1529" y="1024"/>
                  </a:lnTo>
                  <a:lnTo>
                    <a:pt x="1526" y="1020"/>
                  </a:lnTo>
                  <a:lnTo>
                    <a:pt x="1524" y="1015"/>
                  </a:lnTo>
                  <a:lnTo>
                    <a:pt x="1520" y="1003"/>
                  </a:lnTo>
                  <a:lnTo>
                    <a:pt x="1521" y="987"/>
                  </a:lnTo>
                  <a:lnTo>
                    <a:pt x="1524" y="978"/>
                  </a:lnTo>
                  <a:lnTo>
                    <a:pt x="1526" y="969"/>
                  </a:lnTo>
                  <a:lnTo>
                    <a:pt x="1526" y="962"/>
                  </a:lnTo>
                  <a:lnTo>
                    <a:pt x="1521" y="956"/>
                  </a:lnTo>
                  <a:lnTo>
                    <a:pt x="1517" y="953"/>
                  </a:lnTo>
                  <a:lnTo>
                    <a:pt x="1515" y="949"/>
                  </a:lnTo>
                  <a:lnTo>
                    <a:pt x="1514" y="947"/>
                  </a:lnTo>
                  <a:lnTo>
                    <a:pt x="1512" y="943"/>
                  </a:lnTo>
                  <a:lnTo>
                    <a:pt x="1511" y="939"/>
                  </a:lnTo>
                  <a:lnTo>
                    <a:pt x="1510" y="937"/>
                  </a:lnTo>
                  <a:lnTo>
                    <a:pt x="1505" y="934"/>
                  </a:lnTo>
                  <a:lnTo>
                    <a:pt x="1499" y="936"/>
                  </a:lnTo>
                  <a:lnTo>
                    <a:pt x="1491" y="939"/>
                  </a:lnTo>
                  <a:lnTo>
                    <a:pt x="1485" y="942"/>
                  </a:lnTo>
                  <a:lnTo>
                    <a:pt x="1480" y="943"/>
                  </a:lnTo>
                  <a:lnTo>
                    <a:pt x="1476" y="943"/>
                  </a:lnTo>
                  <a:lnTo>
                    <a:pt x="1472" y="943"/>
                  </a:lnTo>
                  <a:lnTo>
                    <a:pt x="1470" y="942"/>
                  </a:lnTo>
                  <a:lnTo>
                    <a:pt x="1469" y="939"/>
                  </a:lnTo>
                  <a:lnTo>
                    <a:pt x="1466" y="937"/>
                  </a:lnTo>
                  <a:lnTo>
                    <a:pt x="1464" y="936"/>
                  </a:lnTo>
                  <a:lnTo>
                    <a:pt x="1461" y="934"/>
                  </a:lnTo>
                  <a:lnTo>
                    <a:pt x="1459" y="933"/>
                  </a:lnTo>
                  <a:lnTo>
                    <a:pt x="1455" y="932"/>
                  </a:lnTo>
                  <a:lnTo>
                    <a:pt x="1453" y="931"/>
                  </a:lnTo>
                  <a:lnTo>
                    <a:pt x="1450" y="928"/>
                  </a:lnTo>
                  <a:lnTo>
                    <a:pt x="1449" y="924"/>
                  </a:lnTo>
                  <a:lnTo>
                    <a:pt x="1448" y="922"/>
                  </a:lnTo>
                  <a:lnTo>
                    <a:pt x="1446" y="919"/>
                  </a:lnTo>
                  <a:lnTo>
                    <a:pt x="1445" y="916"/>
                  </a:lnTo>
                  <a:lnTo>
                    <a:pt x="1445" y="915"/>
                  </a:lnTo>
                  <a:lnTo>
                    <a:pt x="1444" y="913"/>
                  </a:lnTo>
                  <a:lnTo>
                    <a:pt x="1441" y="912"/>
                  </a:lnTo>
                  <a:lnTo>
                    <a:pt x="1439" y="911"/>
                  </a:lnTo>
                  <a:lnTo>
                    <a:pt x="1438" y="908"/>
                  </a:lnTo>
                  <a:lnTo>
                    <a:pt x="1436" y="905"/>
                  </a:lnTo>
                  <a:lnTo>
                    <a:pt x="1438" y="901"/>
                  </a:lnTo>
                  <a:lnTo>
                    <a:pt x="1440" y="898"/>
                  </a:lnTo>
                  <a:lnTo>
                    <a:pt x="1445" y="897"/>
                  </a:lnTo>
                  <a:lnTo>
                    <a:pt x="1450" y="896"/>
                  </a:lnTo>
                  <a:lnTo>
                    <a:pt x="1455" y="895"/>
                  </a:lnTo>
                  <a:lnTo>
                    <a:pt x="1462" y="896"/>
                  </a:lnTo>
                  <a:lnTo>
                    <a:pt x="1469" y="896"/>
                  </a:lnTo>
                  <a:lnTo>
                    <a:pt x="1476" y="895"/>
                  </a:lnTo>
                  <a:lnTo>
                    <a:pt x="1480" y="895"/>
                  </a:lnTo>
                  <a:lnTo>
                    <a:pt x="1482" y="895"/>
                  </a:lnTo>
                  <a:lnTo>
                    <a:pt x="1485" y="895"/>
                  </a:lnTo>
                  <a:lnTo>
                    <a:pt x="1487" y="895"/>
                  </a:lnTo>
                  <a:lnTo>
                    <a:pt x="1490" y="895"/>
                  </a:lnTo>
                  <a:lnTo>
                    <a:pt x="1494" y="897"/>
                  </a:lnTo>
                  <a:lnTo>
                    <a:pt x="1497" y="900"/>
                  </a:lnTo>
                  <a:lnTo>
                    <a:pt x="1499" y="902"/>
                  </a:lnTo>
                  <a:lnTo>
                    <a:pt x="1500" y="905"/>
                  </a:lnTo>
                  <a:lnTo>
                    <a:pt x="1500" y="907"/>
                  </a:lnTo>
                  <a:lnTo>
                    <a:pt x="1500" y="911"/>
                  </a:lnTo>
                  <a:lnTo>
                    <a:pt x="1500" y="913"/>
                  </a:lnTo>
                  <a:lnTo>
                    <a:pt x="1500" y="916"/>
                  </a:lnTo>
                  <a:lnTo>
                    <a:pt x="1500" y="916"/>
                  </a:lnTo>
                  <a:lnTo>
                    <a:pt x="1501" y="917"/>
                  </a:lnTo>
                  <a:lnTo>
                    <a:pt x="1504" y="917"/>
                  </a:lnTo>
                  <a:lnTo>
                    <a:pt x="1505" y="917"/>
                  </a:lnTo>
                  <a:lnTo>
                    <a:pt x="1507" y="917"/>
                  </a:lnTo>
                  <a:lnTo>
                    <a:pt x="1509" y="916"/>
                  </a:lnTo>
                  <a:lnTo>
                    <a:pt x="1510" y="916"/>
                  </a:lnTo>
                  <a:lnTo>
                    <a:pt x="1522" y="913"/>
                  </a:lnTo>
                  <a:lnTo>
                    <a:pt x="1531" y="911"/>
                  </a:lnTo>
                  <a:lnTo>
                    <a:pt x="1538" y="908"/>
                  </a:lnTo>
                  <a:lnTo>
                    <a:pt x="1545" y="906"/>
                  </a:lnTo>
                  <a:lnTo>
                    <a:pt x="1552" y="906"/>
                  </a:lnTo>
                  <a:lnTo>
                    <a:pt x="1556" y="906"/>
                  </a:lnTo>
                  <a:lnTo>
                    <a:pt x="1558" y="907"/>
                  </a:lnTo>
                  <a:lnTo>
                    <a:pt x="1561" y="910"/>
                  </a:lnTo>
                  <a:lnTo>
                    <a:pt x="1562" y="911"/>
                  </a:lnTo>
                  <a:lnTo>
                    <a:pt x="1566" y="912"/>
                  </a:lnTo>
                  <a:lnTo>
                    <a:pt x="1568" y="912"/>
                  </a:lnTo>
                  <a:lnTo>
                    <a:pt x="1571" y="912"/>
                  </a:lnTo>
                  <a:lnTo>
                    <a:pt x="1573" y="911"/>
                  </a:lnTo>
                  <a:lnTo>
                    <a:pt x="1576" y="910"/>
                  </a:lnTo>
                  <a:lnTo>
                    <a:pt x="1578" y="908"/>
                  </a:lnTo>
                  <a:lnTo>
                    <a:pt x="1580" y="906"/>
                  </a:lnTo>
                  <a:lnTo>
                    <a:pt x="1580" y="903"/>
                  </a:lnTo>
                  <a:lnTo>
                    <a:pt x="1580" y="901"/>
                  </a:lnTo>
                  <a:lnTo>
                    <a:pt x="1581" y="898"/>
                  </a:lnTo>
                  <a:lnTo>
                    <a:pt x="1583" y="895"/>
                  </a:lnTo>
                  <a:lnTo>
                    <a:pt x="1585" y="895"/>
                  </a:lnTo>
                  <a:lnTo>
                    <a:pt x="1587" y="893"/>
                  </a:lnTo>
                  <a:lnTo>
                    <a:pt x="1590" y="892"/>
                  </a:lnTo>
                  <a:lnTo>
                    <a:pt x="1592" y="891"/>
                  </a:lnTo>
                  <a:lnTo>
                    <a:pt x="1595" y="890"/>
                  </a:lnTo>
                  <a:lnTo>
                    <a:pt x="1596" y="887"/>
                  </a:lnTo>
                  <a:lnTo>
                    <a:pt x="1598" y="886"/>
                  </a:lnTo>
                  <a:lnTo>
                    <a:pt x="1600" y="883"/>
                  </a:lnTo>
                  <a:lnTo>
                    <a:pt x="1601" y="881"/>
                  </a:lnTo>
                  <a:lnTo>
                    <a:pt x="1605" y="880"/>
                  </a:lnTo>
                  <a:lnTo>
                    <a:pt x="1608" y="877"/>
                  </a:lnTo>
                  <a:lnTo>
                    <a:pt x="1612" y="875"/>
                  </a:lnTo>
                  <a:lnTo>
                    <a:pt x="1614" y="872"/>
                  </a:lnTo>
                  <a:lnTo>
                    <a:pt x="1616" y="870"/>
                  </a:lnTo>
                  <a:lnTo>
                    <a:pt x="1616" y="867"/>
                  </a:lnTo>
                  <a:lnTo>
                    <a:pt x="1614" y="865"/>
                  </a:lnTo>
                  <a:lnTo>
                    <a:pt x="1612" y="861"/>
                  </a:lnTo>
                  <a:lnTo>
                    <a:pt x="1609" y="859"/>
                  </a:lnTo>
                  <a:lnTo>
                    <a:pt x="1607" y="857"/>
                  </a:lnTo>
                  <a:lnTo>
                    <a:pt x="1606" y="855"/>
                  </a:lnTo>
                  <a:lnTo>
                    <a:pt x="1603" y="852"/>
                  </a:lnTo>
                  <a:lnTo>
                    <a:pt x="1602" y="851"/>
                  </a:lnTo>
                  <a:lnTo>
                    <a:pt x="1602" y="849"/>
                  </a:lnTo>
                  <a:lnTo>
                    <a:pt x="1603" y="846"/>
                  </a:lnTo>
                  <a:lnTo>
                    <a:pt x="1607" y="842"/>
                  </a:lnTo>
                  <a:lnTo>
                    <a:pt x="1618" y="837"/>
                  </a:lnTo>
                  <a:lnTo>
                    <a:pt x="1631" y="835"/>
                  </a:lnTo>
                  <a:lnTo>
                    <a:pt x="1643" y="837"/>
                  </a:lnTo>
                  <a:lnTo>
                    <a:pt x="1647" y="841"/>
                  </a:lnTo>
                  <a:lnTo>
                    <a:pt x="1651" y="845"/>
                  </a:lnTo>
                  <a:lnTo>
                    <a:pt x="1653" y="849"/>
                  </a:lnTo>
                  <a:lnTo>
                    <a:pt x="1656" y="852"/>
                  </a:lnTo>
                  <a:lnTo>
                    <a:pt x="1659" y="856"/>
                  </a:lnTo>
                  <a:lnTo>
                    <a:pt x="1664" y="864"/>
                  </a:lnTo>
                  <a:lnTo>
                    <a:pt x="1674" y="867"/>
                  </a:lnTo>
                  <a:lnTo>
                    <a:pt x="1688" y="866"/>
                  </a:lnTo>
                  <a:lnTo>
                    <a:pt x="1689" y="865"/>
                  </a:lnTo>
                  <a:lnTo>
                    <a:pt x="1690" y="864"/>
                  </a:lnTo>
                  <a:lnTo>
                    <a:pt x="1693" y="862"/>
                  </a:lnTo>
                  <a:lnTo>
                    <a:pt x="1695" y="861"/>
                  </a:lnTo>
                  <a:lnTo>
                    <a:pt x="1697" y="859"/>
                  </a:lnTo>
                  <a:lnTo>
                    <a:pt x="1698" y="857"/>
                  </a:lnTo>
                  <a:lnTo>
                    <a:pt x="1699" y="856"/>
                  </a:lnTo>
                  <a:lnTo>
                    <a:pt x="1698" y="855"/>
                  </a:lnTo>
                  <a:lnTo>
                    <a:pt x="1695" y="854"/>
                  </a:lnTo>
                  <a:lnTo>
                    <a:pt x="1689" y="854"/>
                  </a:lnTo>
                  <a:lnTo>
                    <a:pt x="1685" y="852"/>
                  </a:lnTo>
                  <a:lnTo>
                    <a:pt x="1682" y="852"/>
                  </a:lnTo>
                  <a:lnTo>
                    <a:pt x="1679" y="851"/>
                  </a:lnTo>
                  <a:lnTo>
                    <a:pt x="1677" y="849"/>
                  </a:lnTo>
                  <a:lnTo>
                    <a:pt x="1674" y="846"/>
                  </a:lnTo>
                  <a:lnTo>
                    <a:pt x="1672" y="844"/>
                  </a:lnTo>
                  <a:lnTo>
                    <a:pt x="1669" y="842"/>
                  </a:lnTo>
                  <a:lnTo>
                    <a:pt x="1667" y="840"/>
                  </a:lnTo>
                  <a:lnTo>
                    <a:pt x="1664" y="835"/>
                  </a:lnTo>
                  <a:lnTo>
                    <a:pt x="1668" y="830"/>
                  </a:lnTo>
                  <a:lnTo>
                    <a:pt x="1673" y="825"/>
                  </a:lnTo>
                  <a:lnTo>
                    <a:pt x="1677" y="819"/>
                  </a:lnTo>
                  <a:lnTo>
                    <a:pt x="1678" y="816"/>
                  </a:lnTo>
                  <a:lnTo>
                    <a:pt x="1677" y="815"/>
                  </a:lnTo>
                  <a:lnTo>
                    <a:pt x="1676" y="814"/>
                  </a:lnTo>
                  <a:lnTo>
                    <a:pt x="1674" y="814"/>
                  </a:lnTo>
                  <a:lnTo>
                    <a:pt x="1672" y="814"/>
                  </a:lnTo>
                  <a:lnTo>
                    <a:pt x="1669" y="814"/>
                  </a:lnTo>
                  <a:lnTo>
                    <a:pt x="1666" y="814"/>
                  </a:lnTo>
                  <a:lnTo>
                    <a:pt x="1662" y="814"/>
                  </a:lnTo>
                  <a:lnTo>
                    <a:pt x="1659" y="815"/>
                  </a:lnTo>
                  <a:lnTo>
                    <a:pt x="1657" y="815"/>
                  </a:lnTo>
                  <a:lnTo>
                    <a:pt x="1656" y="815"/>
                  </a:lnTo>
                  <a:lnTo>
                    <a:pt x="1653" y="814"/>
                  </a:lnTo>
                  <a:lnTo>
                    <a:pt x="1651" y="814"/>
                  </a:lnTo>
                  <a:lnTo>
                    <a:pt x="1649" y="814"/>
                  </a:lnTo>
                  <a:lnTo>
                    <a:pt x="1648" y="814"/>
                  </a:lnTo>
                  <a:lnTo>
                    <a:pt x="1646" y="814"/>
                  </a:lnTo>
                  <a:lnTo>
                    <a:pt x="1644" y="815"/>
                  </a:lnTo>
                  <a:lnTo>
                    <a:pt x="1642" y="816"/>
                  </a:lnTo>
                  <a:lnTo>
                    <a:pt x="1641" y="816"/>
                  </a:lnTo>
                  <a:lnTo>
                    <a:pt x="1636" y="816"/>
                  </a:lnTo>
                  <a:lnTo>
                    <a:pt x="1631" y="815"/>
                  </a:lnTo>
                  <a:lnTo>
                    <a:pt x="1627" y="813"/>
                  </a:lnTo>
                  <a:lnTo>
                    <a:pt x="1624" y="809"/>
                  </a:lnTo>
                  <a:lnTo>
                    <a:pt x="1624" y="806"/>
                  </a:lnTo>
                  <a:lnTo>
                    <a:pt x="1624" y="804"/>
                  </a:lnTo>
                  <a:lnTo>
                    <a:pt x="1624" y="801"/>
                  </a:lnTo>
                  <a:lnTo>
                    <a:pt x="1624" y="799"/>
                  </a:lnTo>
                  <a:lnTo>
                    <a:pt x="1624" y="795"/>
                  </a:lnTo>
                  <a:lnTo>
                    <a:pt x="1626" y="794"/>
                  </a:lnTo>
                  <a:lnTo>
                    <a:pt x="1626" y="791"/>
                  </a:lnTo>
                  <a:lnTo>
                    <a:pt x="1624" y="789"/>
                  </a:lnTo>
                  <a:lnTo>
                    <a:pt x="1624" y="786"/>
                  </a:lnTo>
                  <a:lnTo>
                    <a:pt x="1624" y="785"/>
                  </a:lnTo>
                  <a:lnTo>
                    <a:pt x="1626" y="784"/>
                  </a:lnTo>
                  <a:lnTo>
                    <a:pt x="1628" y="783"/>
                  </a:lnTo>
                  <a:lnTo>
                    <a:pt x="1631" y="783"/>
                  </a:lnTo>
                  <a:lnTo>
                    <a:pt x="1634" y="783"/>
                  </a:lnTo>
                  <a:lnTo>
                    <a:pt x="1638" y="783"/>
                  </a:lnTo>
                  <a:lnTo>
                    <a:pt x="1641" y="783"/>
                  </a:lnTo>
                  <a:lnTo>
                    <a:pt x="1642" y="780"/>
                  </a:lnTo>
                  <a:lnTo>
                    <a:pt x="1642" y="779"/>
                  </a:lnTo>
                  <a:lnTo>
                    <a:pt x="1642" y="776"/>
                  </a:lnTo>
                  <a:lnTo>
                    <a:pt x="1642" y="775"/>
                  </a:lnTo>
                  <a:lnTo>
                    <a:pt x="1642" y="773"/>
                  </a:lnTo>
                  <a:lnTo>
                    <a:pt x="1642" y="771"/>
                  </a:lnTo>
                  <a:lnTo>
                    <a:pt x="1643" y="769"/>
                  </a:lnTo>
                  <a:lnTo>
                    <a:pt x="1646" y="768"/>
                  </a:lnTo>
                  <a:lnTo>
                    <a:pt x="1648" y="768"/>
                  </a:lnTo>
                  <a:lnTo>
                    <a:pt x="1652" y="768"/>
                  </a:lnTo>
                  <a:lnTo>
                    <a:pt x="1654" y="768"/>
                  </a:lnTo>
                  <a:lnTo>
                    <a:pt x="1657" y="769"/>
                  </a:lnTo>
                  <a:lnTo>
                    <a:pt x="1659" y="771"/>
                  </a:lnTo>
                  <a:lnTo>
                    <a:pt x="1662" y="774"/>
                  </a:lnTo>
                  <a:lnTo>
                    <a:pt x="1664" y="775"/>
                  </a:lnTo>
                  <a:lnTo>
                    <a:pt x="1676" y="776"/>
                  </a:lnTo>
                  <a:lnTo>
                    <a:pt x="1685" y="778"/>
                  </a:lnTo>
                  <a:lnTo>
                    <a:pt x="1698" y="779"/>
                  </a:lnTo>
                  <a:lnTo>
                    <a:pt x="1710" y="780"/>
                  </a:lnTo>
                  <a:lnTo>
                    <a:pt x="1714" y="779"/>
                  </a:lnTo>
                  <a:lnTo>
                    <a:pt x="1715" y="776"/>
                  </a:lnTo>
                  <a:lnTo>
                    <a:pt x="1715" y="775"/>
                  </a:lnTo>
                  <a:lnTo>
                    <a:pt x="1714" y="773"/>
                  </a:lnTo>
                  <a:lnTo>
                    <a:pt x="1712" y="771"/>
                  </a:lnTo>
                  <a:lnTo>
                    <a:pt x="1708" y="769"/>
                  </a:lnTo>
                  <a:lnTo>
                    <a:pt x="1699" y="768"/>
                  </a:lnTo>
                  <a:lnTo>
                    <a:pt x="1688" y="769"/>
                  </a:lnTo>
                  <a:lnTo>
                    <a:pt x="1677" y="769"/>
                  </a:lnTo>
                  <a:lnTo>
                    <a:pt x="1677" y="769"/>
                  </a:lnTo>
                  <a:lnTo>
                    <a:pt x="1676" y="770"/>
                  </a:lnTo>
                  <a:lnTo>
                    <a:pt x="1673" y="770"/>
                  </a:lnTo>
                  <a:lnTo>
                    <a:pt x="1672" y="770"/>
                  </a:lnTo>
                  <a:lnTo>
                    <a:pt x="1669" y="770"/>
                  </a:lnTo>
                  <a:lnTo>
                    <a:pt x="1669" y="770"/>
                  </a:lnTo>
                  <a:lnTo>
                    <a:pt x="1669" y="769"/>
                  </a:lnTo>
                  <a:lnTo>
                    <a:pt x="1671" y="765"/>
                  </a:lnTo>
                  <a:lnTo>
                    <a:pt x="1672" y="763"/>
                  </a:lnTo>
                  <a:lnTo>
                    <a:pt x="1672" y="760"/>
                  </a:lnTo>
                  <a:lnTo>
                    <a:pt x="1672" y="757"/>
                  </a:lnTo>
                  <a:lnTo>
                    <a:pt x="1668" y="757"/>
                  </a:lnTo>
                  <a:lnTo>
                    <a:pt x="1666" y="758"/>
                  </a:lnTo>
                  <a:lnTo>
                    <a:pt x="1663" y="759"/>
                  </a:lnTo>
                  <a:lnTo>
                    <a:pt x="1662" y="762"/>
                  </a:lnTo>
                  <a:lnTo>
                    <a:pt x="1659" y="763"/>
                  </a:lnTo>
                  <a:lnTo>
                    <a:pt x="1657" y="763"/>
                  </a:lnTo>
                  <a:lnTo>
                    <a:pt x="1654" y="763"/>
                  </a:lnTo>
                  <a:lnTo>
                    <a:pt x="1652" y="762"/>
                  </a:lnTo>
                  <a:lnTo>
                    <a:pt x="1648" y="762"/>
                  </a:lnTo>
                  <a:lnTo>
                    <a:pt x="1646" y="762"/>
                  </a:lnTo>
                  <a:lnTo>
                    <a:pt x="1642" y="764"/>
                  </a:lnTo>
                  <a:lnTo>
                    <a:pt x="1638" y="767"/>
                  </a:lnTo>
                  <a:lnTo>
                    <a:pt x="1637" y="769"/>
                  </a:lnTo>
                  <a:lnTo>
                    <a:pt x="1634" y="771"/>
                  </a:lnTo>
                  <a:lnTo>
                    <a:pt x="1634" y="775"/>
                  </a:lnTo>
                  <a:lnTo>
                    <a:pt x="1633" y="778"/>
                  </a:lnTo>
                  <a:lnTo>
                    <a:pt x="1631" y="775"/>
                  </a:lnTo>
                  <a:lnTo>
                    <a:pt x="1629" y="774"/>
                  </a:lnTo>
                  <a:lnTo>
                    <a:pt x="1629" y="771"/>
                  </a:lnTo>
                  <a:lnTo>
                    <a:pt x="1628" y="770"/>
                  </a:lnTo>
                  <a:lnTo>
                    <a:pt x="1627" y="768"/>
                  </a:lnTo>
                  <a:lnTo>
                    <a:pt x="1624" y="767"/>
                  </a:lnTo>
                  <a:lnTo>
                    <a:pt x="1621" y="768"/>
                  </a:lnTo>
                  <a:lnTo>
                    <a:pt x="1619" y="773"/>
                  </a:lnTo>
                  <a:lnTo>
                    <a:pt x="1618" y="779"/>
                  </a:lnTo>
                  <a:lnTo>
                    <a:pt x="1617" y="784"/>
                  </a:lnTo>
                  <a:lnTo>
                    <a:pt x="1617" y="788"/>
                  </a:lnTo>
                  <a:lnTo>
                    <a:pt x="1618" y="789"/>
                  </a:lnTo>
                  <a:lnTo>
                    <a:pt x="1618" y="791"/>
                  </a:lnTo>
                  <a:lnTo>
                    <a:pt x="1618" y="794"/>
                  </a:lnTo>
                  <a:lnTo>
                    <a:pt x="1618" y="796"/>
                  </a:lnTo>
                  <a:lnTo>
                    <a:pt x="1617" y="799"/>
                  </a:lnTo>
                  <a:lnTo>
                    <a:pt x="1614" y="801"/>
                  </a:lnTo>
                  <a:lnTo>
                    <a:pt x="1612" y="803"/>
                  </a:lnTo>
                  <a:lnTo>
                    <a:pt x="1609" y="806"/>
                  </a:lnTo>
                  <a:lnTo>
                    <a:pt x="1606" y="808"/>
                  </a:lnTo>
                  <a:lnTo>
                    <a:pt x="1602" y="809"/>
                  </a:lnTo>
                  <a:lnTo>
                    <a:pt x="1600" y="809"/>
                  </a:lnTo>
                  <a:lnTo>
                    <a:pt x="1597" y="809"/>
                  </a:lnTo>
                  <a:lnTo>
                    <a:pt x="1596" y="808"/>
                  </a:lnTo>
                  <a:lnTo>
                    <a:pt x="1595" y="806"/>
                  </a:lnTo>
                  <a:lnTo>
                    <a:pt x="1595" y="804"/>
                  </a:lnTo>
                  <a:lnTo>
                    <a:pt x="1593" y="803"/>
                  </a:lnTo>
                  <a:lnTo>
                    <a:pt x="1591" y="801"/>
                  </a:lnTo>
                  <a:lnTo>
                    <a:pt x="1588" y="801"/>
                  </a:lnTo>
                  <a:lnTo>
                    <a:pt x="1588" y="803"/>
                  </a:lnTo>
                  <a:lnTo>
                    <a:pt x="1588" y="804"/>
                  </a:lnTo>
                  <a:lnTo>
                    <a:pt x="1588" y="806"/>
                  </a:lnTo>
                  <a:lnTo>
                    <a:pt x="1590" y="808"/>
                  </a:lnTo>
                  <a:lnTo>
                    <a:pt x="1590" y="810"/>
                  </a:lnTo>
                  <a:lnTo>
                    <a:pt x="1588" y="811"/>
                  </a:lnTo>
                  <a:lnTo>
                    <a:pt x="1585" y="813"/>
                  </a:lnTo>
                  <a:lnTo>
                    <a:pt x="1582" y="811"/>
                  </a:lnTo>
                  <a:lnTo>
                    <a:pt x="1578" y="810"/>
                  </a:lnTo>
                  <a:lnTo>
                    <a:pt x="1576" y="809"/>
                  </a:lnTo>
                  <a:lnTo>
                    <a:pt x="1575" y="808"/>
                  </a:lnTo>
                  <a:lnTo>
                    <a:pt x="1573" y="806"/>
                  </a:lnTo>
                  <a:lnTo>
                    <a:pt x="1572" y="805"/>
                  </a:lnTo>
                  <a:lnTo>
                    <a:pt x="1571" y="805"/>
                  </a:lnTo>
                  <a:lnTo>
                    <a:pt x="1570" y="806"/>
                  </a:lnTo>
                  <a:lnTo>
                    <a:pt x="1568" y="808"/>
                  </a:lnTo>
                  <a:lnTo>
                    <a:pt x="1568" y="810"/>
                  </a:lnTo>
                  <a:lnTo>
                    <a:pt x="1567" y="811"/>
                  </a:lnTo>
                  <a:lnTo>
                    <a:pt x="1566" y="814"/>
                  </a:lnTo>
                  <a:lnTo>
                    <a:pt x="1565" y="816"/>
                  </a:lnTo>
                  <a:lnTo>
                    <a:pt x="1562" y="818"/>
                  </a:lnTo>
                  <a:lnTo>
                    <a:pt x="1558" y="819"/>
                  </a:lnTo>
                  <a:lnTo>
                    <a:pt x="1555" y="819"/>
                  </a:lnTo>
                  <a:lnTo>
                    <a:pt x="1548" y="819"/>
                  </a:lnTo>
                  <a:lnTo>
                    <a:pt x="1540" y="819"/>
                  </a:lnTo>
                  <a:lnTo>
                    <a:pt x="1531" y="818"/>
                  </a:lnTo>
                  <a:lnTo>
                    <a:pt x="1524" y="816"/>
                  </a:lnTo>
                  <a:lnTo>
                    <a:pt x="1520" y="813"/>
                  </a:lnTo>
                  <a:lnTo>
                    <a:pt x="1519" y="809"/>
                  </a:lnTo>
                  <a:lnTo>
                    <a:pt x="1520" y="806"/>
                  </a:lnTo>
                  <a:lnTo>
                    <a:pt x="1522" y="805"/>
                  </a:lnTo>
                  <a:lnTo>
                    <a:pt x="1526" y="804"/>
                  </a:lnTo>
                  <a:lnTo>
                    <a:pt x="1530" y="801"/>
                  </a:lnTo>
                  <a:lnTo>
                    <a:pt x="1532" y="800"/>
                  </a:lnTo>
                  <a:lnTo>
                    <a:pt x="1535" y="798"/>
                  </a:lnTo>
                  <a:lnTo>
                    <a:pt x="1536" y="795"/>
                  </a:lnTo>
                  <a:lnTo>
                    <a:pt x="1536" y="793"/>
                  </a:lnTo>
                  <a:lnTo>
                    <a:pt x="1535" y="793"/>
                  </a:lnTo>
                  <a:lnTo>
                    <a:pt x="1533" y="794"/>
                  </a:lnTo>
                  <a:lnTo>
                    <a:pt x="1532" y="795"/>
                  </a:lnTo>
                  <a:lnTo>
                    <a:pt x="1531" y="795"/>
                  </a:lnTo>
                  <a:lnTo>
                    <a:pt x="1529" y="795"/>
                  </a:lnTo>
                  <a:lnTo>
                    <a:pt x="1527" y="795"/>
                  </a:lnTo>
                  <a:lnTo>
                    <a:pt x="1526" y="795"/>
                  </a:lnTo>
                  <a:lnTo>
                    <a:pt x="1525" y="794"/>
                  </a:lnTo>
                  <a:lnTo>
                    <a:pt x="1524" y="793"/>
                  </a:lnTo>
                  <a:lnTo>
                    <a:pt x="1510" y="793"/>
                  </a:lnTo>
                  <a:lnTo>
                    <a:pt x="1509" y="791"/>
                  </a:lnTo>
                  <a:lnTo>
                    <a:pt x="1509" y="789"/>
                  </a:lnTo>
                  <a:lnTo>
                    <a:pt x="1510" y="786"/>
                  </a:lnTo>
                  <a:lnTo>
                    <a:pt x="1511" y="785"/>
                  </a:lnTo>
                  <a:lnTo>
                    <a:pt x="1512" y="783"/>
                  </a:lnTo>
                  <a:lnTo>
                    <a:pt x="1514" y="780"/>
                  </a:lnTo>
                  <a:lnTo>
                    <a:pt x="1515" y="779"/>
                  </a:lnTo>
                  <a:lnTo>
                    <a:pt x="1515" y="776"/>
                  </a:lnTo>
                  <a:lnTo>
                    <a:pt x="1514" y="775"/>
                  </a:lnTo>
                  <a:lnTo>
                    <a:pt x="1510" y="774"/>
                  </a:lnTo>
                  <a:lnTo>
                    <a:pt x="1509" y="773"/>
                  </a:lnTo>
                  <a:lnTo>
                    <a:pt x="1507" y="770"/>
                  </a:lnTo>
                  <a:lnTo>
                    <a:pt x="1509" y="769"/>
                  </a:lnTo>
                  <a:lnTo>
                    <a:pt x="1510" y="768"/>
                  </a:lnTo>
                  <a:lnTo>
                    <a:pt x="1511" y="765"/>
                  </a:lnTo>
                  <a:lnTo>
                    <a:pt x="1514" y="764"/>
                  </a:lnTo>
                  <a:lnTo>
                    <a:pt x="1516" y="762"/>
                  </a:lnTo>
                  <a:lnTo>
                    <a:pt x="1522" y="757"/>
                  </a:lnTo>
                  <a:lnTo>
                    <a:pt x="1530" y="754"/>
                  </a:lnTo>
                  <a:lnTo>
                    <a:pt x="1538" y="754"/>
                  </a:lnTo>
                  <a:lnTo>
                    <a:pt x="1543" y="753"/>
                  </a:lnTo>
                  <a:lnTo>
                    <a:pt x="1547" y="752"/>
                  </a:lnTo>
                  <a:lnTo>
                    <a:pt x="1548" y="750"/>
                  </a:lnTo>
                  <a:lnTo>
                    <a:pt x="1550" y="749"/>
                  </a:lnTo>
                  <a:lnTo>
                    <a:pt x="1548" y="747"/>
                  </a:lnTo>
                  <a:lnTo>
                    <a:pt x="1547" y="745"/>
                  </a:lnTo>
                  <a:lnTo>
                    <a:pt x="1546" y="744"/>
                  </a:lnTo>
                  <a:lnTo>
                    <a:pt x="1543" y="743"/>
                  </a:lnTo>
                  <a:lnTo>
                    <a:pt x="1541" y="742"/>
                  </a:lnTo>
                  <a:lnTo>
                    <a:pt x="1538" y="740"/>
                  </a:lnTo>
                  <a:lnTo>
                    <a:pt x="1530" y="738"/>
                  </a:lnTo>
                  <a:lnTo>
                    <a:pt x="1522" y="739"/>
                  </a:lnTo>
                  <a:lnTo>
                    <a:pt x="1514" y="742"/>
                  </a:lnTo>
                  <a:lnTo>
                    <a:pt x="1502" y="745"/>
                  </a:lnTo>
                  <a:lnTo>
                    <a:pt x="1487" y="745"/>
                  </a:lnTo>
                  <a:lnTo>
                    <a:pt x="1485" y="744"/>
                  </a:lnTo>
                  <a:lnTo>
                    <a:pt x="1484" y="744"/>
                  </a:lnTo>
                  <a:lnTo>
                    <a:pt x="1484" y="743"/>
                  </a:lnTo>
                  <a:lnTo>
                    <a:pt x="1484" y="742"/>
                  </a:lnTo>
                  <a:lnTo>
                    <a:pt x="1485" y="740"/>
                  </a:lnTo>
                  <a:lnTo>
                    <a:pt x="1486" y="739"/>
                  </a:lnTo>
                  <a:lnTo>
                    <a:pt x="1490" y="738"/>
                  </a:lnTo>
                  <a:lnTo>
                    <a:pt x="1492" y="738"/>
                  </a:lnTo>
                  <a:lnTo>
                    <a:pt x="1496" y="737"/>
                  </a:lnTo>
                  <a:lnTo>
                    <a:pt x="1500" y="735"/>
                  </a:lnTo>
                  <a:lnTo>
                    <a:pt x="1501" y="734"/>
                  </a:lnTo>
                  <a:lnTo>
                    <a:pt x="1504" y="732"/>
                  </a:lnTo>
                  <a:lnTo>
                    <a:pt x="1505" y="730"/>
                  </a:lnTo>
                  <a:lnTo>
                    <a:pt x="1506" y="729"/>
                  </a:lnTo>
                  <a:lnTo>
                    <a:pt x="1505" y="728"/>
                  </a:lnTo>
                  <a:lnTo>
                    <a:pt x="1502" y="728"/>
                  </a:lnTo>
                  <a:lnTo>
                    <a:pt x="1499" y="729"/>
                  </a:lnTo>
                  <a:lnTo>
                    <a:pt x="1496" y="729"/>
                  </a:lnTo>
                  <a:lnTo>
                    <a:pt x="1492" y="730"/>
                  </a:lnTo>
                  <a:lnTo>
                    <a:pt x="1490" y="730"/>
                  </a:lnTo>
                  <a:lnTo>
                    <a:pt x="1487" y="730"/>
                  </a:lnTo>
                  <a:lnTo>
                    <a:pt x="1484" y="729"/>
                  </a:lnTo>
                  <a:lnTo>
                    <a:pt x="1480" y="729"/>
                  </a:lnTo>
                  <a:lnTo>
                    <a:pt x="1477" y="728"/>
                  </a:lnTo>
                  <a:lnTo>
                    <a:pt x="1475" y="727"/>
                  </a:lnTo>
                  <a:lnTo>
                    <a:pt x="1474" y="724"/>
                  </a:lnTo>
                  <a:lnTo>
                    <a:pt x="1474" y="723"/>
                  </a:lnTo>
                  <a:lnTo>
                    <a:pt x="1474" y="721"/>
                  </a:lnTo>
                  <a:lnTo>
                    <a:pt x="1475" y="718"/>
                  </a:lnTo>
                  <a:lnTo>
                    <a:pt x="1477" y="717"/>
                  </a:lnTo>
                  <a:lnTo>
                    <a:pt x="1479" y="714"/>
                  </a:lnTo>
                  <a:lnTo>
                    <a:pt x="1479" y="712"/>
                  </a:lnTo>
                  <a:lnTo>
                    <a:pt x="1479" y="711"/>
                  </a:lnTo>
                  <a:lnTo>
                    <a:pt x="1479" y="708"/>
                  </a:lnTo>
                  <a:lnTo>
                    <a:pt x="1479" y="707"/>
                  </a:lnTo>
                  <a:lnTo>
                    <a:pt x="1480" y="704"/>
                  </a:lnTo>
                  <a:lnTo>
                    <a:pt x="1481" y="703"/>
                  </a:lnTo>
                  <a:lnTo>
                    <a:pt x="1485" y="701"/>
                  </a:lnTo>
                  <a:lnTo>
                    <a:pt x="1486" y="701"/>
                  </a:lnTo>
                  <a:lnTo>
                    <a:pt x="1489" y="701"/>
                  </a:lnTo>
                  <a:lnTo>
                    <a:pt x="1492" y="701"/>
                  </a:lnTo>
                  <a:lnTo>
                    <a:pt x="1495" y="701"/>
                  </a:lnTo>
                  <a:lnTo>
                    <a:pt x="1496" y="699"/>
                  </a:lnTo>
                  <a:lnTo>
                    <a:pt x="1497" y="698"/>
                  </a:lnTo>
                  <a:lnTo>
                    <a:pt x="1497" y="697"/>
                  </a:lnTo>
                  <a:lnTo>
                    <a:pt x="1497" y="696"/>
                  </a:lnTo>
                  <a:lnTo>
                    <a:pt x="1495" y="694"/>
                  </a:lnTo>
                  <a:lnTo>
                    <a:pt x="1494" y="694"/>
                  </a:lnTo>
                  <a:lnTo>
                    <a:pt x="1491" y="693"/>
                  </a:lnTo>
                  <a:lnTo>
                    <a:pt x="1490" y="693"/>
                  </a:lnTo>
                  <a:lnTo>
                    <a:pt x="1487" y="692"/>
                  </a:lnTo>
                  <a:lnTo>
                    <a:pt x="1486" y="691"/>
                  </a:lnTo>
                  <a:lnTo>
                    <a:pt x="1486" y="689"/>
                  </a:lnTo>
                  <a:lnTo>
                    <a:pt x="1486" y="688"/>
                  </a:lnTo>
                  <a:lnTo>
                    <a:pt x="1487" y="687"/>
                  </a:lnTo>
                  <a:lnTo>
                    <a:pt x="1487" y="684"/>
                  </a:lnTo>
                  <a:lnTo>
                    <a:pt x="1487" y="683"/>
                  </a:lnTo>
                  <a:lnTo>
                    <a:pt x="1486" y="682"/>
                  </a:lnTo>
                  <a:lnTo>
                    <a:pt x="1485" y="679"/>
                  </a:lnTo>
                  <a:lnTo>
                    <a:pt x="1485" y="678"/>
                  </a:lnTo>
                  <a:lnTo>
                    <a:pt x="1486" y="676"/>
                  </a:lnTo>
                  <a:lnTo>
                    <a:pt x="1487" y="674"/>
                  </a:lnTo>
                  <a:lnTo>
                    <a:pt x="1489" y="673"/>
                  </a:lnTo>
                  <a:lnTo>
                    <a:pt x="1492" y="672"/>
                  </a:lnTo>
                  <a:lnTo>
                    <a:pt x="1495" y="672"/>
                  </a:lnTo>
                  <a:lnTo>
                    <a:pt x="1497" y="673"/>
                  </a:lnTo>
                  <a:lnTo>
                    <a:pt x="1500" y="674"/>
                  </a:lnTo>
                  <a:lnTo>
                    <a:pt x="1502" y="674"/>
                  </a:lnTo>
                  <a:lnTo>
                    <a:pt x="1505" y="674"/>
                  </a:lnTo>
                  <a:lnTo>
                    <a:pt x="1506" y="674"/>
                  </a:lnTo>
                  <a:lnTo>
                    <a:pt x="1507" y="672"/>
                  </a:lnTo>
                  <a:lnTo>
                    <a:pt x="1509" y="671"/>
                  </a:lnTo>
                  <a:lnTo>
                    <a:pt x="1507" y="670"/>
                  </a:lnTo>
                  <a:lnTo>
                    <a:pt x="1506" y="668"/>
                  </a:lnTo>
                  <a:lnTo>
                    <a:pt x="1502" y="667"/>
                  </a:lnTo>
                  <a:lnTo>
                    <a:pt x="1500" y="667"/>
                  </a:lnTo>
                  <a:lnTo>
                    <a:pt x="1499" y="665"/>
                  </a:lnTo>
                  <a:lnTo>
                    <a:pt x="1497" y="662"/>
                  </a:lnTo>
                  <a:lnTo>
                    <a:pt x="1499" y="660"/>
                  </a:lnTo>
                  <a:lnTo>
                    <a:pt x="1500" y="656"/>
                  </a:lnTo>
                  <a:lnTo>
                    <a:pt x="1502" y="653"/>
                  </a:lnTo>
                  <a:lnTo>
                    <a:pt x="1506" y="651"/>
                  </a:lnTo>
                  <a:lnTo>
                    <a:pt x="1510" y="650"/>
                  </a:lnTo>
                  <a:lnTo>
                    <a:pt x="1514" y="648"/>
                  </a:lnTo>
                  <a:lnTo>
                    <a:pt x="1519" y="648"/>
                  </a:lnTo>
                  <a:lnTo>
                    <a:pt x="1521" y="650"/>
                  </a:lnTo>
                  <a:lnTo>
                    <a:pt x="1524" y="650"/>
                  </a:lnTo>
                  <a:lnTo>
                    <a:pt x="1525" y="648"/>
                  </a:lnTo>
                  <a:lnTo>
                    <a:pt x="1526" y="648"/>
                  </a:lnTo>
                  <a:lnTo>
                    <a:pt x="1526" y="647"/>
                  </a:lnTo>
                  <a:lnTo>
                    <a:pt x="1526" y="646"/>
                  </a:lnTo>
                  <a:lnTo>
                    <a:pt x="1526" y="645"/>
                  </a:lnTo>
                  <a:lnTo>
                    <a:pt x="1526" y="643"/>
                  </a:lnTo>
                  <a:lnTo>
                    <a:pt x="1529" y="642"/>
                  </a:lnTo>
                  <a:lnTo>
                    <a:pt x="1531" y="641"/>
                  </a:lnTo>
                  <a:lnTo>
                    <a:pt x="1533" y="641"/>
                  </a:lnTo>
                  <a:lnTo>
                    <a:pt x="1537" y="641"/>
                  </a:lnTo>
                  <a:lnTo>
                    <a:pt x="1538" y="641"/>
                  </a:lnTo>
                  <a:lnTo>
                    <a:pt x="1538" y="638"/>
                  </a:lnTo>
                  <a:lnTo>
                    <a:pt x="1535" y="637"/>
                  </a:lnTo>
                  <a:lnTo>
                    <a:pt x="1529" y="636"/>
                  </a:lnTo>
                  <a:lnTo>
                    <a:pt x="1521" y="636"/>
                  </a:lnTo>
                  <a:lnTo>
                    <a:pt x="1515" y="636"/>
                  </a:lnTo>
                  <a:lnTo>
                    <a:pt x="1510" y="636"/>
                  </a:lnTo>
                  <a:lnTo>
                    <a:pt x="1509" y="635"/>
                  </a:lnTo>
                  <a:lnTo>
                    <a:pt x="1507" y="635"/>
                  </a:lnTo>
                  <a:lnTo>
                    <a:pt x="1507" y="632"/>
                  </a:lnTo>
                  <a:lnTo>
                    <a:pt x="1509" y="631"/>
                  </a:lnTo>
                  <a:lnTo>
                    <a:pt x="1511" y="630"/>
                  </a:lnTo>
                  <a:lnTo>
                    <a:pt x="1514" y="627"/>
                  </a:lnTo>
                  <a:lnTo>
                    <a:pt x="1515" y="626"/>
                  </a:lnTo>
                  <a:lnTo>
                    <a:pt x="1519" y="626"/>
                  </a:lnTo>
                  <a:lnTo>
                    <a:pt x="1521" y="625"/>
                  </a:lnTo>
                  <a:lnTo>
                    <a:pt x="1525" y="625"/>
                  </a:lnTo>
                  <a:lnTo>
                    <a:pt x="1529" y="625"/>
                  </a:lnTo>
                  <a:lnTo>
                    <a:pt x="1540" y="623"/>
                  </a:lnTo>
                  <a:lnTo>
                    <a:pt x="1547" y="625"/>
                  </a:lnTo>
                  <a:lnTo>
                    <a:pt x="1555" y="627"/>
                  </a:lnTo>
                  <a:lnTo>
                    <a:pt x="1557" y="631"/>
                  </a:lnTo>
                  <a:lnTo>
                    <a:pt x="1558" y="633"/>
                  </a:lnTo>
                  <a:lnTo>
                    <a:pt x="1558" y="636"/>
                  </a:lnTo>
                  <a:lnTo>
                    <a:pt x="1558" y="640"/>
                  </a:lnTo>
                  <a:lnTo>
                    <a:pt x="1557" y="642"/>
                  </a:lnTo>
                  <a:lnTo>
                    <a:pt x="1557" y="646"/>
                  </a:lnTo>
                  <a:lnTo>
                    <a:pt x="1560" y="650"/>
                  </a:lnTo>
                  <a:lnTo>
                    <a:pt x="1562" y="652"/>
                  </a:lnTo>
                  <a:lnTo>
                    <a:pt x="1566" y="653"/>
                  </a:lnTo>
                  <a:lnTo>
                    <a:pt x="1568" y="656"/>
                  </a:lnTo>
                  <a:lnTo>
                    <a:pt x="1571" y="660"/>
                  </a:lnTo>
                  <a:lnTo>
                    <a:pt x="1571" y="661"/>
                  </a:lnTo>
                  <a:lnTo>
                    <a:pt x="1572" y="663"/>
                  </a:lnTo>
                  <a:lnTo>
                    <a:pt x="1573" y="666"/>
                  </a:lnTo>
                  <a:lnTo>
                    <a:pt x="1575" y="668"/>
                  </a:lnTo>
                  <a:lnTo>
                    <a:pt x="1576" y="671"/>
                  </a:lnTo>
                  <a:lnTo>
                    <a:pt x="1578" y="672"/>
                  </a:lnTo>
                  <a:lnTo>
                    <a:pt x="1581" y="672"/>
                  </a:lnTo>
                  <a:lnTo>
                    <a:pt x="1582" y="672"/>
                  </a:lnTo>
                  <a:lnTo>
                    <a:pt x="1585" y="672"/>
                  </a:lnTo>
                  <a:lnTo>
                    <a:pt x="1587" y="671"/>
                  </a:lnTo>
                  <a:lnTo>
                    <a:pt x="1590" y="671"/>
                  </a:lnTo>
                  <a:lnTo>
                    <a:pt x="1591" y="672"/>
                  </a:lnTo>
                  <a:lnTo>
                    <a:pt x="1602" y="672"/>
                  </a:lnTo>
                  <a:lnTo>
                    <a:pt x="1603" y="672"/>
                  </a:lnTo>
                  <a:lnTo>
                    <a:pt x="1605" y="673"/>
                  </a:lnTo>
                  <a:lnTo>
                    <a:pt x="1606" y="674"/>
                  </a:lnTo>
                  <a:lnTo>
                    <a:pt x="1607" y="676"/>
                  </a:lnTo>
                  <a:lnTo>
                    <a:pt x="1607" y="678"/>
                  </a:lnTo>
                  <a:lnTo>
                    <a:pt x="1607" y="681"/>
                  </a:lnTo>
                  <a:lnTo>
                    <a:pt x="1606" y="682"/>
                  </a:lnTo>
                  <a:lnTo>
                    <a:pt x="1605" y="683"/>
                  </a:lnTo>
                  <a:lnTo>
                    <a:pt x="1603" y="686"/>
                  </a:lnTo>
                  <a:lnTo>
                    <a:pt x="1602" y="688"/>
                  </a:lnTo>
                  <a:lnTo>
                    <a:pt x="1602" y="691"/>
                  </a:lnTo>
                  <a:lnTo>
                    <a:pt x="1602" y="693"/>
                  </a:lnTo>
                  <a:lnTo>
                    <a:pt x="1605" y="694"/>
                  </a:lnTo>
                  <a:lnTo>
                    <a:pt x="1607" y="697"/>
                  </a:lnTo>
                  <a:lnTo>
                    <a:pt x="1609" y="698"/>
                  </a:lnTo>
                  <a:lnTo>
                    <a:pt x="1612" y="701"/>
                  </a:lnTo>
                  <a:lnTo>
                    <a:pt x="1614" y="701"/>
                  </a:lnTo>
                  <a:lnTo>
                    <a:pt x="1617" y="701"/>
                  </a:lnTo>
                  <a:lnTo>
                    <a:pt x="1618" y="699"/>
                  </a:lnTo>
                  <a:lnTo>
                    <a:pt x="1618" y="698"/>
                  </a:lnTo>
                  <a:lnTo>
                    <a:pt x="1618" y="696"/>
                  </a:lnTo>
                  <a:lnTo>
                    <a:pt x="1617" y="693"/>
                  </a:lnTo>
                  <a:lnTo>
                    <a:pt x="1613" y="691"/>
                  </a:lnTo>
                  <a:lnTo>
                    <a:pt x="1612" y="688"/>
                  </a:lnTo>
                  <a:lnTo>
                    <a:pt x="1611" y="684"/>
                  </a:lnTo>
                  <a:lnTo>
                    <a:pt x="1612" y="681"/>
                  </a:lnTo>
                  <a:lnTo>
                    <a:pt x="1616" y="678"/>
                  </a:lnTo>
                  <a:lnTo>
                    <a:pt x="1619" y="677"/>
                  </a:lnTo>
                  <a:lnTo>
                    <a:pt x="1622" y="677"/>
                  </a:lnTo>
                  <a:lnTo>
                    <a:pt x="1626" y="678"/>
                  </a:lnTo>
                  <a:lnTo>
                    <a:pt x="1628" y="679"/>
                  </a:lnTo>
                  <a:lnTo>
                    <a:pt x="1629" y="682"/>
                  </a:lnTo>
                  <a:lnTo>
                    <a:pt x="1631" y="683"/>
                  </a:lnTo>
                  <a:lnTo>
                    <a:pt x="1631" y="687"/>
                  </a:lnTo>
                  <a:lnTo>
                    <a:pt x="1631" y="689"/>
                  </a:lnTo>
                  <a:lnTo>
                    <a:pt x="1631" y="692"/>
                  </a:lnTo>
                  <a:lnTo>
                    <a:pt x="1631" y="693"/>
                  </a:lnTo>
                  <a:lnTo>
                    <a:pt x="1628" y="696"/>
                  </a:lnTo>
                  <a:lnTo>
                    <a:pt x="1628" y="697"/>
                  </a:lnTo>
                  <a:lnTo>
                    <a:pt x="1629" y="698"/>
                  </a:lnTo>
                  <a:lnTo>
                    <a:pt x="1631" y="698"/>
                  </a:lnTo>
                  <a:lnTo>
                    <a:pt x="1632" y="699"/>
                  </a:lnTo>
                  <a:lnTo>
                    <a:pt x="1632" y="701"/>
                  </a:lnTo>
                  <a:lnTo>
                    <a:pt x="1633" y="701"/>
                  </a:lnTo>
                  <a:lnTo>
                    <a:pt x="1632" y="706"/>
                  </a:lnTo>
                  <a:lnTo>
                    <a:pt x="1632" y="712"/>
                  </a:lnTo>
                  <a:lnTo>
                    <a:pt x="1631" y="718"/>
                  </a:lnTo>
                  <a:lnTo>
                    <a:pt x="1632" y="723"/>
                  </a:lnTo>
                  <a:lnTo>
                    <a:pt x="1636" y="724"/>
                  </a:lnTo>
                  <a:lnTo>
                    <a:pt x="1644" y="725"/>
                  </a:lnTo>
                  <a:lnTo>
                    <a:pt x="1653" y="727"/>
                  </a:lnTo>
                  <a:lnTo>
                    <a:pt x="1662" y="728"/>
                  </a:lnTo>
                  <a:lnTo>
                    <a:pt x="1663" y="728"/>
                  </a:lnTo>
                  <a:lnTo>
                    <a:pt x="1664" y="729"/>
                  </a:lnTo>
                  <a:lnTo>
                    <a:pt x="1667" y="730"/>
                  </a:lnTo>
                  <a:lnTo>
                    <a:pt x="1668" y="730"/>
                  </a:lnTo>
                  <a:lnTo>
                    <a:pt x="1671" y="732"/>
                  </a:lnTo>
                  <a:lnTo>
                    <a:pt x="1672" y="732"/>
                  </a:lnTo>
                  <a:lnTo>
                    <a:pt x="1673" y="732"/>
                  </a:lnTo>
                  <a:lnTo>
                    <a:pt x="1674" y="732"/>
                  </a:lnTo>
                  <a:lnTo>
                    <a:pt x="1673" y="732"/>
                  </a:lnTo>
                  <a:lnTo>
                    <a:pt x="1672" y="730"/>
                  </a:lnTo>
                  <a:lnTo>
                    <a:pt x="1669" y="728"/>
                  </a:lnTo>
                  <a:lnTo>
                    <a:pt x="1667" y="727"/>
                  </a:lnTo>
                  <a:lnTo>
                    <a:pt x="1666" y="724"/>
                  </a:lnTo>
                  <a:lnTo>
                    <a:pt x="1664" y="722"/>
                  </a:lnTo>
                  <a:lnTo>
                    <a:pt x="1663" y="721"/>
                  </a:lnTo>
                  <a:lnTo>
                    <a:pt x="1661" y="718"/>
                  </a:lnTo>
                  <a:lnTo>
                    <a:pt x="1659" y="717"/>
                  </a:lnTo>
                  <a:lnTo>
                    <a:pt x="1657" y="714"/>
                  </a:lnTo>
                  <a:lnTo>
                    <a:pt x="1653" y="714"/>
                  </a:lnTo>
                  <a:lnTo>
                    <a:pt x="1649" y="713"/>
                  </a:lnTo>
                  <a:lnTo>
                    <a:pt x="1648" y="711"/>
                  </a:lnTo>
                  <a:lnTo>
                    <a:pt x="1646" y="708"/>
                  </a:lnTo>
                  <a:lnTo>
                    <a:pt x="1646" y="706"/>
                  </a:lnTo>
                  <a:lnTo>
                    <a:pt x="1646" y="703"/>
                  </a:lnTo>
                  <a:lnTo>
                    <a:pt x="1646" y="701"/>
                  </a:lnTo>
                  <a:lnTo>
                    <a:pt x="1646" y="698"/>
                  </a:lnTo>
                  <a:lnTo>
                    <a:pt x="1646" y="697"/>
                  </a:lnTo>
                  <a:lnTo>
                    <a:pt x="1646" y="696"/>
                  </a:lnTo>
                  <a:lnTo>
                    <a:pt x="1646" y="693"/>
                  </a:lnTo>
                  <a:lnTo>
                    <a:pt x="1646" y="691"/>
                  </a:lnTo>
                  <a:lnTo>
                    <a:pt x="1646" y="687"/>
                  </a:lnTo>
                  <a:lnTo>
                    <a:pt x="1647" y="686"/>
                  </a:lnTo>
                  <a:lnTo>
                    <a:pt x="1648" y="683"/>
                  </a:lnTo>
                  <a:lnTo>
                    <a:pt x="1651" y="683"/>
                  </a:lnTo>
                  <a:lnTo>
                    <a:pt x="1653" y="683"/>
                  </a:lnTo>
                  <a:lnTo>
                    <a:pt x="1667" y="683"/>
                  </a:lnTo>
                  <a:lnTo>
                    <a:pt x="1682" y="684"/>
                  </a:lnTo>
                  <a:lnTo>
                    <a:pt x="1695" y="688"/>
                  </a:lnTo>
                  <a:lnTo>
                    <a:pt x="1704" y="694"/>
                  </a:lnTo>
                  <a:lnTo>
                    <a:pt x="1710" y="701"/>
                  </a:lnTo>
                  <a:lnTo>
                    <a:pt x="1717" y="707"/>
                  </a:lnTo>
                  <a:lnTo>
                    <a:pt x="1718" y="709"/>
                  </a:lnTo>
                  <a:lnTo>
                    <a:pt x="1719" y="711"/>
                  </a:lnTo>
                  <a:lnTo>
                    <a:pt x="1720" y="713"/>
                  </a:lnTo>
                  <a:lnTo>
                    <a:pt x="1722" y="716"/>
                  </a:lnTo>
                  <a:lnTo>
                    <a:pt x="1724" y="717"/>
                  </a:lnTo>
                  <a:lnTo>
                    <a:pt x="1727" y="719"/>
                  </a:lnTo>
                  <a:lnTo>
                    <a:pt x="1729" y="721"/>
                  </a:lnTo>
                  <a:lnTo>
                    <a:pt x="1732" y="722"/>
                  </a:lnTo>
                  <a:lnTo>
                    <a:pt x="1734" y="723"/>
                  </a:lnTo>
                  <a:lnTo>
                    <a:pt x="1737" y="724"/>
                  </a:lnTo>
                  <a:lnTo>
                    <a:pt x="1739" y="724"/>
                  </a:lnTo>
                  <a:lnTo>
                    <a:pt x="1744" y="725"/>
                  </a:lnTo>
                  <a:lnTo>
                    <a:pt x="1747" y="725"/>
                  </a:lnTo>
                  <a:lnTo>
                    <a:pt x="1748" y="725"/>
                  </a:lnTo>
                  <a:lnTo>
                    <a:pt x="1748" y="724"/>
                  </a:lnTo>
                  <a:lnTo>
                    <a:pt x="1747" y="724"/>
                  </a:lnTo>
                  <a:lnTo>
                    <a:pt x="1745" y="723"/>
                  </a:lnTo>
                  <a:lnTo>
                    <a:pt x="1744" y="722"/>
                  </a:lnTo>
                  <a:lnTo>
                    <a:pt x="1742" y="722"/>
                  </a:lnTo>
                  <a:lnTo>
                    <a:pt x="1739" y="721"/>
                  </a:lnTo>
                  <a:lnTo>
                    <a:pt x="1737" y="719"/>
                  </a:lnTo>
                  <a:lnTo>
                    <a:pt x="1734" y="718"/>
                  </a:lnTo>
                  <a:lnTo>
                    <a:pt x="1733" y="716"/>
                  </a:lnTo>
                  <a:lnTo>
                    <a:pt x="1732" y="713"/>
                  </a:lnTo>
                  <a:lnTo>
                    <a:pt x="1730" y="711"/>
                  </a:lnTo>
                  <a:lnTo>
                    <a:pt x="1729" y="709"/>
                  </a:lnTo>
                  <a:lnTo>
                    <a:pt x="1727" y="706"/>
                  </a:lnTo>
                  <a:lnTo>
                    <a:pt x="1724" y="703"/>
                  </a:lnTo>
                  <a:lnTo>
                    <a:pt x="1722" y="699"/>
                  </a:lnTo>
                  <a:lnTo>
                    <a:pt x="1719" y="696"/>
                  </a:lnTo>
                  <a:lnTo>
                    <a:pt x="1717" y="694"/>
                  </a:lnTo>
                  <a:lnTo>
                    <a:pt x="1714" y="692"/>
                  </a:lnTo>
                  <a:lnTo>
                    <a:pt x="1713" y="691"/>
                  </a:lnTo>
                  <a:lnTo>
                    <a:pt x="1710" y="688"/>
                  </a:lnTo>
                  <a:lnTo>
                    <a:pt x="1710" y="686"/>
                  </a:lnTo>
                  <a:lnTo>
                    <a:pt x="1712" y="684"/>
                  </a:lnTo>
                  <a:lnTo>
                    <a:pt x="1714" y="682"/>
                  </a:lnTo>
                  <a:lnTo>
                    <a:pt x="1719" y="681"/>
                  </a:lnTo>
                  <a:lnTo>
                    <a:pt x="1724" y="678"/>
                  </a:lnTo>
                  <a:lnTo>
                    <a:pt x="1730" y="674"/>
                  </a:lnTo>
                  <a:lnTo>
                    <a:pt x="1737" y="672"/>
                  </a:lnTo>
                  <a:lnTo>
                    <a:pt x="1742" y="672"/>
                  </a:lnTo>
                  <a:lnTo>
                    <a:pt x="1747" y="672"/>
                  </a:lnTo>
                  <a:lnTo>
                    <a:pt x="1751" y="671"/>
                  </a:lnTo>
                  <a:lnTo>
                    <a:pt x="1755" y="670"/>
                  </a:lnTo>
                  <a:lnTo>
                    <a:pt x="1759" y="667"/>
                  </a:lnTo>
                  <a:lnTo>
                    <a:pt x="1763" y="665"/>
                  </a:lnTo>
                  <a:lnTo>
                    <a:pt x="1765" y="662"/>
                  </a:lnTo>
                  <a:lnTo>
                    <a:pt x="1768" y="661"/>
                  </a:lnTo>
                  <a:lnTo>
                    <a:pt x="1771" y="660"/>
                  </a:lnTo>
                  <a:lnTo>
                    <a:pt x="1774" y="658"/>
                  </a:lnTo>
                  <a:lnTo>
                    <a:pt x="1776" y="657"/>
                  </a:lnTo>
                  <a:lnTo>
                    <a:pt x="1788" y="652"/>
                  </a:lnTo>
                  <a:lnTo>
                    <a:pt x="1799" y="651"/>
                  </a:lnTo>
                  <a:lnTo>
                    <a:pt x="1810" y="651"/>
                  </a:lnTo>
                  <a:lnTo>
                    <a:pt x="1811" y="651"/>
                  </a:lnTo>
                  <a:lnTo>
                    <a:pt x="1814" y="651"/>
                  </a:lnTo>
                  <a:lnTo>
                    <a:pt x="1818" y="651"/>
                  </a:lnTo>
                  <a:lnTo>
                    <a:pt x="1820" y="650"/>
                  </a:lnTo>
                  <a:lnTo>
                    <a:pt x="1823" y="648"/>
                  </a:lnTo>
                  <a:lnTo>
                    <a:pt x="1825" y="648"/>
                  </a:lnTo>
                  <a:lnTo>
                    <a:pt x="1825" y="647"/>
                  </a:lnTo>
                  <a:lnTo>
                    <a:pt x="1823" y="646"/>
                  </a:lnTo>
                  <a:lnTo>
                    <a:pt x="1816" y="645"/>
                  </a:lnTo>
                  <a:lnTo>
                    <a:pt x="1806" y="643"/>
                  </a:lnTo>
                  <a:lnTo>
                    <a:pt x="1796" y="643"/>
                  </a:lnTo>
                  <a:lnTo>
                    <a:pt x="1776" y="643"/>
                  </a:lnTo>
                  <a:lnTo>
                    <a:pt x="1774" y="641"/>
                  </a:lnTo>
                  <a:lnTo>
                    <a:pt x="1775" y="637"/>
                  </a:lnTo>
                  <a:lnTo>
                    <a:pt x="1779" y="632"/>
                  </a:lnTo>
                  <a:lnTo>
                    <a:pt x="1785" y="627"/>
                  </a:lnTo>
                  <a:lnTo>
                    <a:pt x="1790" y="622"/>
                  </a:lnTo>
                  <a:lnTo>
                    <a:pt x="1794" y="620"/>
                  </a:lnTo>
                  <a:lnTo>
                    <a:pt x="1798" y="619"/>
                  </a:lnTo>
                  <a:lnTo>
                    <a:pt x="1800" y="617"/>
                  </a:lnTo>
                  <a:lnTo>
                    <a:pt x="1803" y="616"/>
                  </a:lnTo>
                  <a:lnTo>
                    <a:pt x="1805" y="615"/>
                  </a:lnTo>
                  <a:lnTo>
                    <a:pt x="1808" y="612"/>
                  </a:lnTo>
                  <a:lnTo>
                    <a:pt x="1808" y="612"/>
                  </a:lnTo>
                  <a:lnTo>
                    <a:pt x="1808" y="611"/>
                  </a:lnTo>
                  <a:lnTo>
                    <a:pt x="1806" y="610"/>
                  </a:lnTo>
                  <a:lnTo>
                    <a:pt x="1805" y="610"/>
                  </a:lnTo>
                  <a:lnTo>
                    <a:pt x="1803" y="610"/>
                  </a:lnTo>
                  <a:lnTo>
                    <a:pt x="1791" y="612"/>
                  </a:lnTo>
                  <a:lnTo>
                    <a:pt x="1781" y="617"/>
                  </a:lnTo>
                  <a:lnTo>
                    <a:pt x="1773" y="622"/>
                  </a:lnTo>
                  <a:lnTo>
                    <a:pt x="1768" y="630"/>
                  </a:lnTo>
                  <a:lnTo>
                    <a:pt x="1765" y="638"/>
                  </a:lnTo>
                  <a:lnTo>
                    <a:pt x="1766" y="640"/>
                  </a:lnTo>
                  <a:lnTo>
                    <a:pt x="1766" y="642"/>
                  </a:lnTo>
                  <a:lnTo>
                    <a:pt x="1766" y="645"/>
                  </a:lnTo>
                  <a:lnTo>
                    <a:pt x="1765" y="646"/>
                  </a:lnTo>
                  <a:lnTo>
                    <a:pt x="1764" y="648"/>
                  </a:lnTo>
                  <a:lnTo>
                    <a:pt x="1760" y="650"/>
                  </a:lnTo>
                  <a:lnTo>
                    <a:pt x="1759" y="652"/>
                  </a:lnTo>
                  <a:lnTo>
                    <a:pt x="1758" y="655"/>
                  </a:lnTo>
                  <a:lnTo>
                    <a:pt x="1753" y="658"/>
                  </a:lnTo>
                  <a:lnTo>
                    <a:pt x="1744" y="661"/>
                  </a:lnTo>
                  <a:lnTo>
                    <a:pt x="1734" y="663"/>
                  </a:lnTo>
                  <a:lnTo>
                    <a:pt x="1724" y="665"/>
                  </a:lnTo>
                  <a:lnTo>
                    <a:pt x="1720" y="667"/>
                  </a:lnTo>
                  <a:lnTo>
                    <a:pt x="1715" y="668"/>
                  </a:lnTo>
                  <a:lnTo>
                    <a:pt x="1712" y="670"/>
                  </a:lnTo>
                  <a:lnTo>
                    <a:pt x="1705" y="670"/>
                  </a:lnTo>
                  <a:lnTo>
                    <a:pt x="1704" y="668"/>
                  </a:lnTo>
                  <a:lnTo>
                    <a:pt x="1703" y="667"/>
                  </a:lnTo>
                  <a:lnTo>
                    <a:pt x="1703" y="666"/>
                  </a:lnTo>
                  <a:lnTo>
                    <a:pt x="1703" y="665"/>
                  </a:lnTo>
                  <a:lnTo>
                    <a:pt x="1704" y="663"/>
                  </a:lnTo>
                  <a:lnTo>
                    <a:pt x="1704" y="662"/>
                  </a:lnTo>
                  <a:lnTo>
                    <a:pt x="1704" y="661"/>
                  </a:lnTo>
                  <a:lnTo>
                    <a:pt x="1703" y="660"/>
                  </a:lnTo>
                  <a:lnTo>
                    <a:pt x="1700" y="658"/>
                  </a:lnTo>
                  <a:lnTo>
                    <a:pt x="1698" y="660"/>
                  </a:lnTo>
                  <a:lnTo>
                    <a:pt x="1694" y="662"/>
                  </a:lnTo>
                  <a:lnTo>
                    <a:pt x="1692" y="663"/>
                  </a:lnTo>
                  <a:lnTo>
                    <a:pt x="1689" y="666"/>
                  </a:lnTo>
                  <a:lnTo>
                    <a:pt x="1687" y="668"/>
                  </a:lnTo>
                  <a:lnTo>
                    <a:pt x="1685" y="670"/>
                  </a:lnTo>
                  <a:lnTo>
                    <a:pt x="1679" y="672"/>
                  </a:lnTo>
                  <a:lnTo>
                    <a:pt x="1671" y="673"/>
                  </a:lnTo>
                  <a:lnTo>
                    <a:pt x="1662" y="672"/>
                  </a:lnTo>
                  <a:lnTo>
                    <a:pt x="1657" y="670"/>
                  </a:lnTo>
                  <a:lnTo>
                    <a:pt x="1654" y="668"/>
                  </a:lnTo>
                  <a:lnTo>
                    <a:pt x="1654" y="667"/>
                  </a:lnTo>
                  <a:lnTo>
                    <a:pt x="1654" y="665"/>
                  </a:lnTo>
                  <a:lnTo>
                    <a:pt x="1656" y="662"/>
                  </a:lnTo>
                  <a:lnTo>
                    <a:pt x="1656" y="661"/>
                  </a:lnTo>
                  <a:lnTo>
                    <a:pt x="1657" y="660"/>
                  </a:lnTo>
                  <a:lnTo>
                    <a:pt x="1657" y="656"/>
                  </a:lnTo>
                  <a:lnTo>
                    <a:pt x="1658" y="655"/>
                  </a:lnTo>
                  <a:lnTo>
                    <a:pt x="1661" y="652"/>
                  </a:lnTo>
                  <a:lnTo>
                    <a:pt x="1663" y="651"/>
                  </a:lnTo>
                  <a:lnTo>
                    <a:pt x="1667" y="648"/>
                  </a:lnTo>
                  <a:lnTo>
                    <a:pt x="1684" y="642"/>
                  </a:lnTo>
                  <a:lnTo>
                    <a:pt x="1703" y="638"/>
                  </a:lnTo>
                  <a:lnTo>
                    <a:pt x="1707" y="637"/>
                  </a:lnTo>
                  <a:lnTo>
                    <a:pt x="1708" y="636"/>
                  </a:lnTo>
                  <a:lnTo>
                    <a:pt x="1708" y="636"/>
                  </a:lnTo>
                  <a:lnTo>
                    <a:pt x="1707" y="635"/>
                  </a:lnTo>
                  <a:lnTo>
                    <a:pt x="1704" y="635"/>
                  </a:lnTo>
                  <a:lnTo>
                    <a:pt x="1703" y="635"/>
                  </a:lnTo>
                  <a:lnTo>
                    <a:pt x="1699" y="635"/>
                  </a:lnTo>
                  <a:lnTo>
                    <a:pt x="1697" y="636"/>
                  </a:lnTo>
                  <a:lnTo>
                    <a:pt x="1694" y="636"/>
                  </a:lnTo>
                  <a:lnTo>
                    <a:pt x="1693" y="636"/>
                  </a:lnTo>
                  <a:lnTo>
                    <a:pt x="1678" y="637"/>
                  </a:lnTo>
                  <a:lnTo>
                    <a:pt x="1666" y="641"/>
                  </a:lnTo>
                  <a:lnTo>
                    <a:pt x="1653" y="646"/>
                  </a:lnTo>
                  <a:lnTo>
                    <a:pt x="1649" y="648"/>
                  </a:lnTo>
                  <a:lnTo>
                    <a:pt x="1647" y="651"/>
                  </a:lnTo>
                  <a:lnTo>
                    <a:pt x="1643" y="653"/>
                  </a:lnTo>
                  <a:lnTo>
                    <a:pt x="1641" y="656"/>
                  </a:lnTo>
                  <a:lnTo>
                    <a:pt x="1638" y="660"/>
                  </a:lnTo>
                  <a:lnTo>
                    <a:pt x="1631" y="661"/>
                  </a:lnTo>
                  <a:lnTo>
                    <a:pt x="1623" y="660"/>
                  </a:lnTo>
                  <a:lnTo>
                    <a:pt x="1614" y="657"/>
                  </a:lnTo>
                  <a:lnTo>
                    <a:pt x="1609" y="655"/>
                  </a:lnTo>
                  <a:lnTo>
                    <a:pt x="1606" y="652"/>
                  </a:lnTo>
                  <a:lnTo>
                    <a:pt x="1603" y="651"/>
                  </a:lnTo>
                  <a:lnTo>
                    <a:pt x="1603" y="650"/>
                  </a:lnTo>
                  <a:lnTo>
                    <a:pt x="1605" y="648"/>
                  </a:lnTo>
                  <a:lnTo>
                    <a:pt x="1607" y="647"/>
                  </a:lnTo>
                  <a:lnTo>
                    <a:pt x="1612" y="646"/>
                  </a:lnTo>
                  <a:lnTo>
                    <a:pt x="1624" y="643"/>
                  </a:lnTo>
                  <a:lnTo>
                    <a:pt x="1638" y="642"/>
                  </a:lnTo>
                  <a:lnTo>
                    <a:pt x="1651" y="641"/>
                  </a:lnTo>
                  <a:lnTo>
                    <a:pt x="1664" y="633"/>
                  </a:lnTo>
                  <a:lnTo>
                    <a:pt x="1677" y="625"/>
                  </a:lnTo>
                  <a:lnTo>
                    <a:pt x="1678" y="625"/>
                  </a:lnTo>
                  <a:lnTo>
                    <a:pt x="1679" y="623"/>
                  </a:lnTo>
                  <a:lnTo>
                    <a:pt x="1678" y="623"/>
                  </a:lnTo>
                  <a:lnTo>
                    <a:pt x="1677" y="622"/>
                  </a:lnTo>
                  <a:lnTo>
                    <a:pt x="1673" y="623"/>
                  </a:lnTo>
                  <a:lnTo>
                    <a:pt x="1671" y="623"/>
                  </a:lnTo>
                  <a:lnTo>
                    <a:pt x="1668" y="625"/>
                  </a:lnTo>
                  <a:lnTo>
                    <a:pt x="1667" y="625"/>
                  </a:lnTo>
                  <a:lnTo>
                    <a:pt x="1657" y="631"/>
                  </a:lnTo>
                  <a:lnTo>
                    <a:pt x="1646" y="636"/>
                  </a:lnTo>
                  <a:lnTo>
                    <a:pt x="1633" y="638"/>
                  </a:lnTo>
                  <a:lnTo>
                    <a:pt x="1619" y="641"/>
                  </a:lnTo>
                  <a:lnTo>
                    <a:pt x="1613" y="642"/>
                  </a:lnTo>
                  <a:lnTo>
                    <a:pt x="1606" y="643"/>
                  </a:lnTo>
                  <a:lnTo>
                    <a:pt x="1600" y="643"/>
                  </a:lnTo>
                  <a:lnTo>
                    <a:pt x="1596" y="643"/>
                  </a:lnTo>
                  <a:lnTo>
                    <a:pt x="1592" y="643"/>
                  </a:lnTo>
                  <a:lnTo>
                    <a:pt x="1590" y="642"/>
                  </a:lnTo>
                  <a:lnTo>
                    <a:pt x="1588" y="641"/>
                  </a:lnTo>
                  <a:lnTo>
                    <a:pt x="1587" y="640"/>
                  </a:lnTo>
                  <a:lnTo>
                    <a:pt x="1587" y="637"/>
                  </a:lnTo>
                  <a:lnTo>
                    <a:pt x="1588" y="636"/>
                  </a:lnTo>
                  <a:lnTo>
                    <a:pt x="1590" y="635"/>
                  </a:lnTo>
                  <a:lnTo>
                    <a:pt x="1591" y="633"/>
                  </a:lnTo>
                  <a:lnTo>
                    <a:pt x="1592" y="632"/>
                  </a:lnTo>
                  <a:lnTo>
                    <a:pt x="1593" y="631"/>
                  </a:lnTo>
                  <a:lnTo>
                    <a:pt x="1596" y="631"/>
                  </a:lnTo>
                  <a:lnTo>
                    <a:pt x="1597" y="630"/>
                  </a:lnTo>
                  <a:lnTo>
                    <a:pt x="1598" y="630"/>
                  </a:lnTo>
                  <a:lnTo>
                    <a:pt x="1600" y="627"/>
                  </a:lnTo>
                  <a:lnTo>
                    <a:pt x="1600" y="627"/>
                  </a:lnTo>
                  <a:lnTo>
                    <a:pt x="1600" y="626"/>
                  </a:lnTo>
                  <a:lnTo>
                    <a:pt x="1598" y="625"/>
                  </a:lnTo>
                  <a:lnTo>
                    <a:pt x="1597" y="625"/>
                  </a:lnTo>
                  <a:lnTo>
                    <a:pt x="1597" y="623"/>
                  </a:lnTo>
                  <a:lnTo>
                    <a:pt x="1596" y="622"/>
                  </a:lnTo>
                  <a:lnTo>
                    <a:pt x="1597" y="620"/>
                  </a:lnTo>
                  <a:lnTo>
                    <a:pt x="1600" y="619"/>
                  </a:lnTo>
                  <a:lnTo>
                    <a:pt x="1602" y="617"/>
                  </a:lnTo>
                  <a:lnTo>
                    <a:pt x="1608" y="615"/>
                  </a:lnTo>
                  <a:lnTo>
                    <a:pt x="1614" y="611"/>
                  </a:lnTo>
                  <a:lnTo>
                    <a:pt x="1619" y="607"/>
                  </a:lnTo>
                  <a:lnTo>
                    <a:pt x="1616" y="607"/>
                  </a:lnTo>
                  <a:lnTo>
                    <a:pt x="1612" y="609"/>
                  </a:lnTo>
                  <a:lnTo>
                    <a:pt x="1608" y="610"/>
                  </a:lnTo>
                  <a:lnTo>
                    <a:pt x="1606" y="611"/>
                  </a:lnTo>
                  <a:lnTo>
                    <a:pt x="1603" y="612"/>
                  </a:lnTo>
                  <a:lnTo>
                    <a:pt x="1602" y="612"/>
                  </a:lnTo>
                  <a:lnTo>
                    <a:pt x="1596" y="615"/>
                  </a:lnTo>
                  <a:lnTo>
                    <a:pt x="1591" y="616"/>
                  </a:lnTo>
                  <a:lnTo>
                    <a:pt x="1586" y="617"/>
                  </a:lnTo>
                  <a:lnTo>
                    <a:pt x="1583" y="617"/>
                  </a:lnTo>
                  <a:lnTo>
                    <a:pt x="1583" y="616"/>
                  </a:lnTo>
                  <a:lnTo>
                    <a:pt x="1582" y="615"/>
                  </a:lnTo>
                  <a:lnTo>
                    <a:pt x="1583" y="614"/>
                  </a:lnTo>
                  <a:lnTo>
                    <a:pt x="1583" y="612"/>
                  </a:lnTo>
                  <a:lnTo>
                    <a:pt x="1583" y="612"/>
                  </a:lnTo>
                  <a:lnTo>
                    <a:pt x="1585" y="611"/>
                  </a:lnTo>
                  <a:lnTo>
                    <a:pt x="1586" y="610"/>
                  </a:lnTo>
                  <a:lnTo>
                    <a:pt x="1587" y="609"/>
                  </a:lnTo>
                  <a:lnTo>
                    <a:pt x="1590" y="607"/>
                  </a:lnTo>
                  <a:lnTo>
                    <a:pt x="1591" y="606"/>
                  </a:lnTo>
                  <a:lnTo>
                    <a:pt x="1591" y="605"/>
                  </a:lnTo>
                  <a:lnTo>
                    <a:pt x="1592" y="605"/>
                  </a:lnTo>
                  <a:lnTo>
                    <a:pt x="1591" y="604"/>
                  </a:lnTo>
                  <a:lnTo>
                    <a:pt x="1590" y="604"/>
                  </a:lnTo>
                  <a:lnTo>
                    <a:pt x="1586" y="604"/>
                  </a:lnTo>
                  <a:lnTo>
                    <a:pt x="1576" y="606"/>
                  </a:lnTo>
                  <a:lnTo>
                    <a:pt x="1565" y="607"/>
                  </a:lnTo>
                  <a:lnTo>
                    <a:pt x="1563" y="606"/>
                  </a:lnTo>
                  <a:lnTo>
                    <a:pt x="1561" y="605"/>
                  </a:lnTo>
                  <a:lnTo>
                    <a:pt x="1561" y="604"/>
                  </a:lnTo>
                  <a:lnTo>
                    <a:pt x="1561" y="602"/>
                  </a:lnTo>
                  <a:lnTo>
                    <a:pt x="1561" y="600"/>
                  </a:lnTo>
                  <a:lnTo>
                    <a:pt x="1562" y="599"/>
                  </a:lnTo>
                  <a:lnTo>
                    <a:pt x="1565" y="599"/>
                  </a:lnTo>
                  <a:lnTo>
                    <a:pt x="1567" y="597"/>
                  </a:lnTo>
                  <a:lnTo>
                    <a:pt x="1570" y="596"/>
                  </a:lnTo>
                  <a:lnTo>
                    <a:pt x="1571" y="594"/>
                  </a:lnTo>
                  <a:lnTo>
                    <a:pt x="1571" y="591"/>
                  </a:lnTo>
                  <a:lnTo>
                    <a:pt x="1573" y="590"/>
                  </a:lnTo>
                  <a:lnTo>
                    <a:pt x="1576" y="589"/>
                  </a:lnTo>
                  <a:lnTo>
                    <a:pt x="1580" y="587"/>
                  </a:lnTo>
                  <a:lnTo>
                    <a:pt x="1582" y="586"/>
                  </a:lnTo>
                  <a:lnTo>
                    <a:pt x="1586" y="586"/>
                  </a:lnTo>
                  <a:lnTo>
                    <a:pt x="1588" y="586"/>
                  </a:lnTo>
                  <a:lnTo>
                    <a:pt x="1591" y="586"/>
                  </a:lnTo>
                  <a:lnTo>
                    <a:pt x="1593" y="586"/>
                  </a:lnTo>
                  <a:lnTo>
                    <a:pt x="1595" y="585"/>
                  </a:lnTo>
                  <a:lnTo>
                    <a:pt x="1596" y="584"/>
                  </a:lnTo>
                  <a:lnTo>
                    <a:pt x="1596" y="582"/>
                  </a:lnTo>
                  <a:lnTo>
                    <a:pt x="1596" y="580"/>
                  </a:lnTo>
                  <a:lnTo>
                    <a:pt x="1600" y="579"/>
                  </a:lnTo>
                  <a:lnTo>
                    <a:pt x="1602" y="577"/>
                  </a:lnTo>
                  <a:lnTo>
                    <a:pt x="1605" y="576"/>
                  </a:lnTo>
                  <a:lnTo>
                    <a:pt x="1608" y="576"/>
                  </a:lnTo>
                  <a:lnTo>
                    <a:pt x="1612" y="575"/>
                  </a:lnTo>
                  <a:lnTo>
                    <a:pt x="1616" y="573"/>
                  </a:lnTo>
                  <a:lnTo>
                    <a:pt x="1619" y="571"/>
                  </a:lnTo>
                  <a:lnTo>
                    <a:pt x="1624" y="570"/>
                  </a:lnTo>
                  <a:lnTo>
                    <a:pt x="1628" y="570"/>
                  </a:lnTo>
                  <a:lnTo>
                    <a:pt x="1631" y="571"/>
                  </a:lnTo>
                  <a:lnTo>
                    <a:pt x="1633" y="573"/>
                  </a:lnTo>
                  <a:lnTo>
                    <a:pt x="1636" y="573"/>
                  </a:lnTo>
                  <a:lnTo>
                    <a:pt x="1638" y="574"/>
                  </a:lnTo>
                  <a:lnTo>
                    <a:pt x="1639" y="574"/>
                  </a:lnTo>
                  <a:lnTo>
                    <a:pt x="1641" y="574"/>
                  </a:lnTo>
                  <a:lnTo>
                    <a:pt x="1642" y="574"/>
                  </a:lnTo>
                  <a:lnTo>
                    <a:pt x="1643" y="573"/>
                  </a:lnTo>
                  <a:lnTo>
                    <a:pt x="1646" y="573"/>
                  </a:lnTo>
                  <a:lnTo>
                    <a:pt x="1648" y="573"/>
                  </a:lnTo>
                  <a:lnTo>
                    <a:pt x="1651" y="574"/>
                  </a:lnTo>
                  <a:lnTo>
                    <a:pt x="1653" y="575"/>
                  </a:lnTo>
                  <a:lnTo>
                    <a:pt x="1656" y="575"/>
                  </a:lnTo>
                  <a:lnTo>
                    <a:pt x="1658" y="575"/>
                  </a:lnTo>
                  <a:lnTo>
                    <a:pt x="1661" y="575"/>
                  </a:lnTo>
                  <a:lnTo>
                    <a:pt x="1662" y="575"/>
                  </a:lnTo>
                  <a:lnTo>
                    <a:pt x="1663" y="575"/>
                  </a:lnTo>
                  <a:lnTo>
                    <a:pt x="1663" y="574"/>
                  </a:lnTo>
                  <a:lnTo>
                    <a:pt x="1662" y="573"/>
                  </a:lnTo>
                  <a:lnTo>
                    <a:pt x="1659" y="571"/>
                  </a:lnTo>
                  <a:lnTo>
                    <a:pt x="1658" y="570"/>
                  </a:lnTo>
                  <a:lnTo>
                    <a:pt x="1654" y="569"/>
                  </a:lnTo>
                  <a:lnTo>
                    <a:pt x="1652" y="568"/>
                  </a:lnTo>
                  <a:lnTo>
                    <a:pt x="1649" y="566"/>
                  </a:lnTo>
                  <a:lnTo>
                    <a:pt x="1647" y="565"/>
                  </a:lnTo>
                  <a:lnTo>
                    <a:pt x="1646" y="564"/>
                  </a:lnTo>
                  <a:lnTo>
                    <a:pt x="1646" y="563"/>
                  </a:lnTo>
                  <a:lnTo>
                    <a:pt x="1647" y="561"/>
                  </a:lnTo>
                  <a:lnTo>
                    <a:pt x="1648" y="560"/>
                  </a:lnTo>
                  <a:lnTo>
                    <a:pt x="1649" y="560"/>
                  </a:lnTo>
                  <a:lnTo>
                    <a:pt x="1652" y="560"/>
                  </a:lnTo>
                  <a:lnTo>
                    <a:pt x="1653" y="560"/>
                  </a:lnTo>
                  <a:lnTo>
                    <a:pt x="1656" y="559"/>
                  </a:lnTo>
                  <a:lnTo>
                    <a:pt x="1657" y="559"/>
                  </a:lnTo>
                  <a:lnTo>
                    <a:pt x="1657" y="558"/>
                  </a:lnTo>
                  <a:lnTo>
                    <a:pt x="1657" y="556"/>
                  </a:lnTo>
                  <a:lnTo>
                    <a:pt x="1657" y="555"/>
                  </a:lnTo>
                  <a:lnTo>
                    <a:pt x="1657" y="554"/>
                  </a:lnTo>
                  <a:lnTo>
                    <a:pt x="1654" y="553"/>
                  </a:lnTo>
                  <a:lnTo>
                    <a:pt x="1652" y="551"/>
                  </a:lnTo>
                  <a:lnTo>
                    <a:pt x="1649" y="549"/>
                  </a:lnTo>
                  <a:lnTo>
                    <a:pt x="1648" y="548"/>
                  </a:lnTo>
                  <a:lnTo>
                    <a:pt x="1648" y="546"/>
                  </a:lnTo>
                  <a:lnTo>
                    <a:pt x="1649" y="546"/>
                  </a:lnTo>
                  <a:lnTo>
                    <a:pt x="1652" y="545"/>
                  </a:lnTo>
                  <a:lnTo>
                    <a:pt x="1657" y="544"/>
                  </a:lnTo>
                  <a:lnTo>
                    <a:pt x="1661" y="544"/>
                  </a:lnTo>
                  <a:lnTo>
                    <a:pt x="1666" y="544"/>
                  </a:lnTo>
                  <a:lnTo>
                    <a:pt x="1671" y="545"/>
                  </a:lnTo>
                  <a:lnTo>
                    <a:pt x="1674" y="546"/>
                  </a:lnTo>
                  <a:lnTo>
                    <a:pt x="1677" y="548"/>
                  </a:lnTo>
                  <a:lnTo>
                    <a:pt x="1678" y="549"/>
                  </a:lnTo>
                  <a:lnTo>
                    <a:pt x="1680" y="551"/>
                  </a:lnTo>
                  <a:lnTo>
                    <a:pt x="1682" y="551"/>
                  </a:lnTo>
                  <a:lnTo>
                    <a:pt x="1687" y="554"/>
                  </a:lnTo>
                  <a:lnTo>
                    <a:pt x="1690" y="558"/>
                  </a:lnTo>
                  <a:lnTo>
                    <a:pt x="1695" y="560"/>
                  </a:lnTo>
                  <a:lnTo>
                    <a:pt x="1698" y="559"/>
                  </a:lnTo>
                  <a:lnTo>
                    <a:pt x="1700" y="558"/>
                  </a:lnTo>
                  <a:lnTo>
                    <a:pt x="1703" y="558"/>
                  </a:lnTo>
                  <a:lnTo>
                    <a:pt x="1708" y="560"/>
                  </a:lnTo>
                  <a:lnTo>
                    <a:pt x="1710" y="563"/>
                  </a:lnTo>
                  <a:lnTo>
                    <a:pt x="1714" y="565"/>
                  </a:lnTo>
                  <a:lnTo>
                    <a:pt x="1718" y="566"/>
                  </a:lnTo>
                  <a:lnTo>
                    <a:pt x="1723" y="569"/>
                  </a:lnTo>
                  <a:lnTo>
                    <a:pt x="1728" y="570"/>
                  </a:lnTo>
                  <a:lnTo>
                    <a:pt x="1732" y="570"/>
                  </a:lnTo>
                  <a:lnTo>
                    <a:pt x="1735" y="570"/>
                  </a:lnTo>
                  <a:lnTo>
                    <a:pt x="1737" y="569"/>
                  </a:lnTo>
                  <a:lnTo>
                    <a:pt x="1737" y="569"/>
                  </a:lnTo>
                  <a:lnTo>
                    <a:pt x="1735" y="568"/>
                  </a:lnTo>
                  <a:lnTo>
                    <a:pt x="1734" y="566"/>
                  </a:lnTo>
                  <a:lnTo>
                    <a:pt x="1732" y="566"/>
                  </a:lnTo>
                  <a:lnTo>
                    <a:pt x="1730" y="565"/>
                  </a:lnTo>
                  <a:lnTo>
                    <a:pt x="1729" y="565"/>
                  </a:lnTo>
                  <a:lnTo>
                    <a:pt x="1725" y="563"/>
                  </a:lnTo>
                  <a:lnTo>
                    <a:pt x="1722" y="560"/>
                  </a:lnTo>
                  <a:lnTo>
                    <a:pt x="1719" y="558"/>
                  </a:lnTo>
                  <a:lnTo>
                    <a:pt x="1715" y="555"/>
                  </a:lnTo>
                  <a:lnTo>
                    <a:pt x="1712" y="553"/>
                  </a:lnTo>
                  <a:lnTo>
                    <a:pt x="1709" y="550"/>
                  </a:lnTo>
                  <a:lnTo>
                    <a:pt x="1708" y="548"/>
                  </a:lnTo>
                  <a:lnTo>
                    <a:pt x="1707" y="545"/>
                  </a:lnTo>
                  <a:lnTo>
                    <a:pt x="1705" y="544"/>
                  </a:lnTo>
                  <a:lnTo>
                    <a:pt x="1707" y="543"/>
                  </a:lnTo>
                  <a:lnTo>
                    <a:pt x="1708" y="541"/>
                  </a:lnTo>
                  <a:lnTo>
                    <a:pt x="1709" y="541"/>
                  </a:lnTo>
                  <a:lnTo>
                    <a:pt x="1710" y="540"/>
                  </a:lnTo>
                  <a:lnTo>
                    <a:pt x="1710" y="539"/>
                  </a:lnTo>
                  <a:lnTo>
                    <a:pt x="1713" y="538"/>
                  </a:lnTo>
                  <a:lnTo>
                    <a:pt x="1713" y="536"/>
                  </a:lnTo>
                  <a:lnTo>
                    <a:pt x="1714" y="535"/>
                  </a:lnTo>
                  <a:lnTo>
                    <a:pt x="1714" y="534"/>
                  </a:lnTo>
                  <a:lnTo>
                    <a:pt x="1713" y="533"/>
                  </a:lnTo>
                  <a:lnTo>
                    <a:pt x="1713" y="533"/>
                  </a:lnTo>
                  <a:lnTo>
                    <a:pt x="1713" y="531"/>
                  </a:lnTo>
                  <a:lnTo>
                    <a:pt x="1714" y="531"/>
                  </a:lnTo>
                  <a:lnTo>
                    <a:pt x="1717" y="530"/>
                  </a:lnTo>
                  <a:lnTo>
                    <a:pt x="1719" y="533"/>
                  </a:lnTo>
                  <a:lnTo>
                    <a:pt x="1722" y="535"/>
                  </a:lnTo>
                  <a:lnTo>
                    <a:pt x="1724" y="536"/>
                  </a:lnTo>
                  <a:lnTo>
                    <a:pt x="1728" y="539"/>
                  </a:lnTo>
                  <a:lnTo>
                    <a:pt x="1730" y="539"/>
                  </a:lnTo>
                  <a:lnTo>
                    <a:pt x="1734" y="539"/>
                  </a:lnTo>
                  <a:lnTo>
                    <a:pt x="1734" y="538"/>
                  </a:lnTo>
                  <a:lnTo>
                    <a:pt x="1733" y="536"/>
                  </a:lnTo>
                  <a:lnTo>
                    <a:pt x="1732" y="533"/>
                  </a:lnTo>
                  <a:lnTo>
                    <a:pt x="1730" y="530"/>
                  </a:lnTo>
                  <a:lnTo>
                    <a:pt x="1729" y="528"/>
                  </a:lnTo>
                  <a:lnTo>
                    <a:pt x="1728" y="524"/>
                  </a:lnTo>
                  <a:lnTo>
                    <a:pt x="1727" y="523"/>
                  </a:lnTo>
                  <a:lnTo>
                    <a:pt x="1725" y="522"/>
                  </a:lnTo>
                  <a:lnTo>
                    <a:pt x="1725" y="520"/>
                  </a:lnTo>
                  <a:lnTo>
                    <a:pt x="1724" y="519"/>
                  </a:lnTo>
                  <a:lnTo>
                    <a:pt x="1724" y="518"/>
                  </a:lnTo>
                  <a:lnTo>
                    <a:pt x="1725" y="518"/>
                  </a:lnTo>
                  <a:lnTo>
                    <a:pt x="1727" y="517"/>
                  </a:lnTo>
                  <a:lnTo>
                    <a:pt x="1729" y="517"/>
                  </a:lnTo>
                  <a:lnTo>
                    <a:pt x="1732" y="518"/>
                  </a:lnTo>
                  <a:lnTo>
                    <a:pt x="1733" y="518"/>
                  </a:lnTo>
                  <a:lnTo>
                    <a:pt x="1734" y="519"/>
                  </a:lnTo>
                  <a:lnTo>
                    <a:pt x="1735" y="519"/>
                  </a:lnTo>
                  <a:lnTo>
                    <a:pt x="1738" y="520"/>
                  </a:lnTo>
                  <a:lnTo>
                    <a:pt x="1740" y="522"/>
                  </a:lnTo>
                  <a:lnTo>
                    <a:pt x="1743" y="523"/>
                  </a:lnTo>
                  <a:lnTo>
                    <a:pt x="1744" y="523"/>
                  </a:lnTo>
                  <a:lnTo>
                    <a:pt x="1745" y="524"/>
                  </a:lnTo>
                  <a:lnTo>
                    <a:pt x="1745" y="523"/>
                  </a:lnTo>
                  <a:lnTo>
                    <a:pt x="1744" y="520"/>
                  </a:lnTo>
                  <a:lnTo>
                    <a:pt x="1744" y="519"/>
                  </a:lnTo>
                  <a:lnTo>
                    <a:pt x="1743" y="518"/>
                  </a:lnTo>
                  <a:lnTo>
                    <a:pt x="1742" y="517"/>
                  </a:lnTo>
                  <a:lnTo>
                    <a:pt x="1742" y="515"/>
                  </a:lnTo>
                  <a:lnTo>
                    <a:pt x="1743" y="513"/>
                  </a:lnTo>
                  <a:lnTo>
                    <a:pt x="1744" y="512"/>
                  </a:lnTo>
                  <a:lnTo>
                    <a:pt x="1748" y="510"/>
                  </a:lnTo>
                  <a:lnTo>
                    <a:pt x="1751" y="510"/>
                  </a:lnTo>
                  <a:lnTo>
                    <a:pt x="1755" y="510"/>
                  </a:lnTo>
                  <a:lnTo>
                    <a:pt x="1760" y="510"/>
                  </a:lnTo>
                  <a:lnTo>
                    <a:pt x="1763" y="512"/>
                  </a:lnTo>
                  <a:lnTo>
                    <a:pt x="1766" y="513"/>
                  </a:lnTo>
                  <a:lnTo>
                    <a:pt x="1770" y="514"/>
                  </a:lnTo>
                  <a:lnTo>
                    <a:pt x="1773" y="515"/>
                  </a:lnTo>
                  <a:lnTo>
                    <a:pt x="1776" y="515"/>
                  </a:lnTo>
                  <a:lnTo>
                    <a:pt x="1779" y="515"/>
                  </a:lnTo>
                  <a:lnTo>
                    <a:pt x="1780" y="514"/>
                  </a:lnTo>
                  <a:lnTo>
                    <a:pt x="1781" y="513"/>
                  </a:lnTo>
                  <a:lnTo>
                    <a:pt x="1783" y="513"/>
                  </a:lnTo>
                  <a:lnTo>
                    <a:pt x="1784" y="513"/>
                  </a:lnTo>
                  <a:lnTo>
                    <a:pt x="1789" y="513"/>
                  </a:lnTo>
                  <a:lnTo>
                    <a:pt x="1790" y="514"/>
                  </a:lnTo>
                  <a:lnTo>
                    <a:pt x="1791" y="517"/>
                  </a:lnTo>
                  <a:lnTo>
                    <a:pt x="1793" y="518"/>
                  </a:lnTo>
                  <a:lnTo>
                    <a:pt x="1794" y="518"/>
                  </a:lnTo>
                  <a:lnTo>
                    <a:pt x="1803" y="524"/>
                  </a:lnTo>
                  <a:lnTo>
                    <a:pt x="1810" y="529"/>
                  </a:lnTo>
                  <a:lnTo>
                    <a:pt x="1815" y="536"/>
                  </a:lnTo>
                  <a:lnTo>
                    <a:pt x="1816" y="538"/>
                  </a:lnTo>
                  <a:lnTo>
                    <a:pt x="1818" y="539"/>
                  </a:lnTo>
                  <a:lnTo>
                    <a:pt x="1819" y="540"/>
                  </a:lnTo>
                  <a:lnTo>
                    <a:pt x="1820" y="541"/>
                  </a:lnTo>
                  <a:lnTo>
                    <a:pt x="1823" y="541"/>
                  </a:lnTo>
                  <a:lnTo>
                    <a:pt x="1825" y="541"/>
                  </a:lnTo>
                  <a:lnTo>
                    <a:pt x="1826" y="540"/>
                  </a:lnTo>
                  <a:lnTo>
                    <a:pt x="1826" y="540"/>
                  </a:lnTo>
                  <a:lnTo>
                    <a:pt x="1826" y="539"/>
                  </a:lnTo>
                  <a:lnTo>
                    <a:pt x="1826" y="538"/>
                  </a:lnTo>
                  <a:lnTo>
                    <a:pt x="1825" y="536"/>
                  </a:lnTo>
                  <a:lnTo>
                    <a:pt x="1825" y="534"/>
                  </a:lnTo>
                  <a:lnTo>
                    <a:pt x="1824" y="530"/>
                  </a:lnTo>
                  <a:lnTo>
                    <a:pt x="1821" y="528"/>
                  </a:lnTo>
                  <a:lnTo>
                    <a:pt x="1818" y="525"/>
                  </a:lnTo>
                  <a:lnTo>
                    <a:pt x="1815" y="524"/>
                  </a:lnTo>
                  <a:lnTo>
                    <a:pt x="1813" y="523"/>
                  </a:lnTo>
                  <a:lnTo>
                    <a:pt x="1809" y="522"/>
                  </a:lnTo>
                  <a:lnTo>
                    <a:pt x="1805" y="520"/>
                  </a:lnTo>
                  <a:lnTo>
                    <a:pt x="1803" y="519"/>
                  </a:lnTo>
                  <a:lnTo>
                    <a:pt x="1800" y="518"/>
                  </a:lnTo>
                  <a:lnTo>
                    <a:pt x="1799" y="517"/>
                  </a:lnTo>
                  <a:lnTo>
                    <a:pt x="1796" y="515"/>
                  </a:lnTo>
                  <a:lnTo>
                    <a:pt x="1794" y="515"/>
                  </a:lnTo>
                  <a:lnTo>
                    <a:pt x="1791" y="513"/>
                  </a:lnTo>
                  <a:lnTo>
                    <a:pt x="1790" y="510"/>
                  </a:lnTo>
                  <a:lnTo>
                    <a:pt x="1789" y="508"/>
                  </a:lnTo>
                  <a:lnTo>
                    <a:pt x="1791" y="507"/>
                  </a:lnTo>
                  <a:lnTo>
                    <a:pt x="1793" y="507"/>
                  </a:lnTo>
                  <a:lnTo>
                    <a:pt x="1795" y="507"/>
                  </a:lnTo>
                  <a:lnTo>
                    <a:pt x="1798" y="507"/>
                  </a:lnTo>
                  <a:lnTo>
                    <a:pt x="1800" y="507"/>
                  </a:lnTo>
                  <a:lnTo>
                    <a:pt x="1803" y="508"/>
                  </a:lnTo>
                  <a:lnTo>
                    <a:pt x="1806" y="507"/>
                  </a:lnTo>
                  <a:lnTo>
                    <a:pt x="1811" y="505"/>
                  </a:lnTo>
                  <a:lnTo>
                    <a:pt x="1816" y="505"/>
                  </a:lnTo>
                  <a:lnTo>
                    <a:pt x="1820" y="504"/>
                  </a:lnTo>
                  <a:lnTo>
                    <a:pt x="1831" y="505"/>
                  </a:lnTo>
                  <a:lnTo>
                    <a:pt x="1840" y="508"/>
                  </a:lnTo>
                  <a:lnTo>
                    <a:pt x="1846" y="513"/>
                  </a:lnTo>
                  <a:lnTo>
                    <a:pt x="1849" y="515"/>
                  </a:lnTo>
                  <a:lnTo>
                    <a:pt x="1855" y="520"/>
                  </a:lnTo>
                  <a:lnTo>
                    <a:pt x="1862" y="523"/>
                  </a:lnTo>
                  <a:lnTo>
                    <a:pt x="1867" y="523"/>
                  </a:lnTo>
                  <a:lnTo>
                    <a:pt x="1857" y="515"/>
                  </a:lnTo>
                  <a:lnTo>
                    <a:pt x="1855" y="513"/>
                  </a:lnTo>
                  <a:lnTo>
                    <a:pt x="1855" y="512"/>
                  </a:lnTo>
                  <a:lnTo>
                    <a:pt x="1856" y="509"/>
                  </a:lnTo>
                  <a:lnTo>
                    <a:pt x="1859" y="508"/>
                  </a:lnTo>
                  <a:lnTo>
                    <a:pt x="1861" y="507"/>
                  </a:lnTo>
                  <a:lnTo>
                    <a:pt x="1864" y="505"/>
                  </a:lnTo>
                  <a:lnTo>
                    <a:pt x="1867" y="504"/>
                  </a:lnTo>
                  <a:lnTo>
                    <a:pt x="1872" y="503"/>
                  </a:lnTo>
                  <a:lnTo>
                    <a:pt x="1877" y="503"/>
                  </a:lnTo>
                  <a:lnTo>
                    <a:pt x="1882" y="504"/>
                  </a:lnTo>
                  <a:lnTo>
                    <a:pt x="1886" y="505"/>
                  </a:lnTo>
                  <a:lnTo>
                    <a:pt x="1889" y="507"/>
                  </a:lnTo>
                  <a:lnTo>
                    <a:pt x="1891" y="508"/>
                  </a:lnTo>
                  <a:lnTo>
                    <a:pt x="1892" y="507"/>
                  </a:lnTo>
                  <a:lnTo>
                    <a:pt x="1892" y="505"/>
                  </a:lnTo>
                  <a:lnTo>
                    <a:pt x="1892" y="504"/>
                  </a:lnTo>
                  <a:lnTo>
                    <a:pt x="1891" y="503"/>
                  </a:lnTo>
                  <a:lnTo>
                    <a:pt x="1891" y="503"/>
                  </a:lnTo>
                  <a:lnTo>
                    <a:pt x="1891" y="502"/>
                  </a:lnTo>
                  <a:lnTo>
                    <a:pt x="1894" y="500"/>
                  </a:lnTo>
                  <a:close/>
                  <a:moveTo>
                    <a:pt x="2037" y="0"/>
                  </a:moveTo>
                  <a:lnTo>
                    <a:pt x="2160" y="4"/>
                  </a:lnTo>
                  <a:lnTo>
                    <a:pt x="2282" y="15"/>
                  </a:lnTo>
                  <a:lnTo>
                    <a:pt x="2402" y="34"/>
                  </a:lnTo>
                  <a:lnTo>
                    <a:pt x="2520" y="59"/>
                  </a:lnTo>
                  <a:lnTo>
                    <a:pt x="2635" y="90"/>
                  </a:lnTo>
                  <a:lnTo>
                    <a:pt x="2747" y="129"/>
                  </a:lnTo>
                  <a:lnTo>
                    <a:pt x="2856" y="172"/>
                  </a:lnTo>
                  <a:lnTo>
                    <a:pt x="2962" y="223"/>
                  </a:lnTo>
                  <a:lnTo>
                    <a:pt x="3065" y="279"/>
                  </a:lnTo>
                  <a:lnTo>
                    <a:pt x="3163" y="340"/>
                  </a:lnTo>
                  <a:lnTo>
                    <a:pt x="3258" y="407"/>
                  </a:lnTo>
                  <a:lnTo>
                    <a:pt x="3349" y="479"/>
                  </a:lnTo>
                  <a:lnTo>
                    <a:pt x="3434" y="556"/>
                  </a:lnTo>
                  <a:lnTo>
                    <a:pt x="3517" y="638"/>
                  </a:lnTo>
                  <a:lnTo>
                    <a:pt x="3594" y="724"/>
                  </a:lnTo>
                  <a:lnTo>
                    <a:pt x="3666" y="815"/>
                  </a:lnTo>
                  <a:lnTo>
                    <a:pt x="3733" y="910"/>
                  </a:lnTo>
                  <a:lnTo>
                    <a:pt x="3794" y="1008"/>
                  </a:lnTo>
                  <a:lnTo>
                    <a:pt x="3852" y="1111"/>
                  </a:lnTo>
                  <a:lnTo>
                    <a:pt x="3902" y="1217"/>
                  </a:lnTo>
                  <a:lnTo>
                    <a:pt x="3945" y="1325"/>
                  </a:lnTo>
                  <a:lnTo>
                    <a:pt x="3984" y="1437"/>
                  </a:lnTo>
                  <a:lnTo>
                    <a:pt x="4015" y="1551"/>
                  </a:lnTo>
                  <a:lnTo>
                    <a:pt x="4040" y="1669"/>
                  </a:lnTo>
                  <a:lnTo>
                    <a:pt x="4059" y="1789"/>
                  </a:lnTo>
                  <a:lnTo>
                    <a:pt x="4070" y="1911"/>
                  </a:lnTo>
                  <a:lnTo>
                    <a:pt x="4074" y="2034"/>
                  </a:lnTo>
                  <a:lnTo>
                    <a:pt x="4070" y="2161"/>
                  </a:lnTo>
                  <a:lnTo>
                    <a:pt x="4057" y="2285"/>
                  </a:lnTo>
                  <a:lnTo>
                    <a:pt x="4039" y="2407"/>
                  </a:lnTo>
                  <a:lnTo>
                    <a:pt x="4013" y="2526"/>
                  </a:lnTo>
                  <a:lnTo>
                    <a:pt x="3980" y="2643"/>
                  </a:lnTo>
                  <a:lnTo>
                    <a:pt x="3940" y="2756"/>
                  </a:lnTo>
                  <a:lnTo>
                    <a:pt x="3894" y="2867"/>
                  </a:lnTo>
                  <a:lnTo>
                    <a:pt x="3842" y="2974"/>
                  </a:lnTo>
                  <a:lnTo>
                    <a:pt x="3783" y="3078"/>
                  </a:lnTo>
                  <a:lnTo>
                    <a:pt x="3720" y="3178"/>
                  </a:lnTo>
                  <a:lnTo>
                    <a:pt x="3618" y="3076"/>
                  </a:lnTo>
                  <a:lnTo>
                    <a:pt x="3672" y="2989"/>
                  </a:lnTo>
                  <a:lnTo>
                    <a:pt x="3722" y="2898"/>
                  </a:lnTo>
                  <a:lnTo>
                    <a:pt x="3767" y="2806"/>
                  </a:lnTo>
                  <a:lnTo>
                    <a:pt x="3807" y="2710"/>
                  </a:lnTo>
                  <a:lnTo>
                    <a:pt x="3841" y="2612"/>
                  </a:lnTo>
                  <a:lnTo>
                    <a:pt x="3870" y="2511"/>
                  </a:lnTo>
                  <a:lnTo>
                    <a:pt x="3893" y="2409"/>
                  </a:lnTo>
                  <a:lnTo>
                    <a:pt x="3910" y="2312"/>
                  </a:lnTo>
                  <a:lnTo>
                    <a:pt x="3922" y="2215"/>
                  </a:lnTo>
                  <a:lnTo>
                    <a:pt x="3930" y="2115"/>
                  </a:lnTo>
                  <a:lnTo>
                    <a:pt x="3932" y="2076"/>
                  </a:lnTo>
                  <a:lnTo>
                    <a:pt x="3933" y="2034"/>
                  </a:lnTo>
                  <a:lnTo>
                    <a:pt x="3929" y="1919"/>
                  </a:lnTo>
                  <a:lnTo>
                    <a:pt x="3919" y="1806"/>
                  </a:lnTo>
                  <a:lnTo>
                    <a:pt x="3902" y="1696"/>
                  </a:lnTo>
                  <a:lnTo>
                    <a:pt x="3879" y="1586"/>
                  </a:lnTo>
                  <a:lnTo>
                    <a:pt x="3849" y="1480"/>
                  </a:lnTo>
                  <a:lnTo>
                    <a:pt x="3814" y="1376"/>
                  </a:lnTo>
                  <a:lnTo>
                    <a:pt x="3773" y="1274"/>
                  </a:lnTo>
                  <a:lnTo>
                    <a:pt x="3771" y="1274"/>
                  </a:lnTo>
                  <a:lnTo>
                    <a:pt x="3736" y="1197"/>
                  </a:lnTo>
                  <a:lnTo>
                    <a:pt x="3697" y="1123"/>
                  </a:lnTo>
                  <a:lnTo>
                    <a:pt x="3655" y="1050"/>
                  </a:lnTo>
                  <a:lnTo>
                    <a:pt x="3609" y="979"/>
                  </a:lnTo>
                  <a:lnTo>
                    <a:pt x="3549" y="896"/>
                  </a:lnTo>
                  <a:lnTo>
                    <a:pt x="3484" y="815"/>
                  </a:lnTo>
                  <a:lnTo>
                    <a:pt x="3416" y="738"/>
                  </a:lnTo>
                  <a:lnTo>
                    <a:pt x="3396" y="717"/>
                  </a:lnTo>
                  <a:lnTo>
                    <a:pt x="3375" y="696"/>
                  </a:lnTo>
                  <a:lnTo>
                    <a:pt x="3335" y="657"/>
                  </a:lnTo>
                  <a:lnTo>
                    <a:pt x="3332" y="657"/>
                  </a:lnTo>
                  <a:lnTo>
                    <a:pt x="3332" y="655"/>
                  </a:lnTo>
                  <a:lnTo>
                    <a:pt x="3300" y="623"/>
                  </a:lnTo>
                  <a:lnTo>
                    <a:pt x="3265" y="595"/>
                  </a:lnTo>
                  <a:lnTo>
                    <a:pt x="3264" y="592"/>
                  </a:lnTo>
                  <a:lnTo>
                    <a:pt x="3263" y="592"/>
                  </a:lnTo>
                  <a:lnTo>
                    <a:pt x="3263" y="592"/>
                  </a:lnTo>
                  <a:lnTo>
                    <a:pt x="3263" y="592"/>
                  </a:lnTo>
                  <a:lnTo>
                    <a:pt x="3226" y="563"/>
                  </a:lnTo>
                  <a:lnTo>
                    <a:pt x="3189" y="534"/>
                  </a:lnTo>
                  <a:lnTo>
                    <a:pt x="3189" y="533"/>
                  </a:lnTo>
                  <a:lnTo>
                    <a:pt x="3189" y="531"/>
                  </a:lnTo>
                  <a:lnTo>
                    <a:pt x="3189" y="531"/>
                  </a:lnTo>
                  <a:lnTo>
                    <a:pt x="3150" y="504"/>
                  </a:lnTo>
                  <a:lnTo>
                    <a:pt x="3113" y="477"/>
                  </a:lnTo>
                  <a:lnTo>
                    <a:pt x="3111" y="477"/>
                  </a:lnTo>
                  <a:lnTo>
                    <a:pt x="3072" y="451"/>
                  </a:lnTo>
                  <a:lnTo>
                    <a:pt x="3032" y="426"/>
                  </a:lnTo>
                  <a:lnTo>
                    <a:pt x="2957" y="382"/>
                  </a:lnTo>
                  <a:lnTo>
                    <a:pt x="2881" y="341"/>
                  </a:lnTo>
                  <a:lnTo>
                    <a:pt x="2804" y="305"/>
                  </a:lnTo>
                  <a:lnTo>
                    <a:pt x="2724" y="272"/>
                  </a:lnTo>
                  <a:lnTo>
                    <a:pt x="2638" y="240"/>
                  </a:lnTo>
                  <a:lnTo>
                    <a:pt x="2553" y="214"/>
                  </a:lnTo>
                  <a:lnTo>
                    <a:pt x="2549" y="213"/>
                  </a:lnTo>
                  <a:lnTo>
                    <a:pt x="2546" y="212"/>
                  </a:lnTo>
                  <a:lnTo>
                    <a:pt x="2545" y="212"/>
                  </a:lnTo>
                  <a:lnTo>
                    <a:pt x="2543" y="212"/>
                  </a:lnTo>
                  <a:lnTo>
                    <a:pt x="2498" y="198"/>
                  </a:lnTo>
                  <a:lnTo>
                    <a:pt x="2490" y="198"/>
                  </a:lnTo>
                  <a:lnTo>
                    <a:pt x="2435" y="184"/>
                  </a:lnTo>
                  <a:lnTo>
                    <a:pt x="2381" y="176"/>
                  </a:lnTo>
                  <a:lnTo>
                    <a:pt x="2381" y="175"/>
                  </a:lnTo>
                  <a:lnTo>
                    <a:pt x="2379" y="175"/>
                  </a:lnTo>
                  <a:lnTo>
                    <a:pt x="2378" y="172"/>
                  </a:lnTo>
                  <a:lnTo>
                    <a:pt x="2313" y="162"/>
                  </a:lnTo>
                  <a:lnTo>
                    <a:pt x="2247" y="155"/>
                  </a:lnTo>
                  <a:lnTo>
                    <a:pt x="2247" y="155"/>
                  </a:lnTo>
                  <a:lnTo>
                    <a:pt x="2247" y="155"/>
                  </a:lnTo>
                  <a:lnTo>
                    <a:pt x="2244" y="155"/>
                  </a:lnTo>
                  <a:lnTo>
                    <a:pt x="2240" y="155"/>
                  </a:lnTo>
                  <a:lnTo>
                    <a:pt x="2235" y="155"/>
                  </a:lnTo>
                  <a:lnTo>
                    <a:pt x="2180" y="148"/>
                  </a:lnTo>
                  <a:lnTo>
                    <a:pt x="2123" y="143"/>
                  </a:lnTo>
                  <a:lnTo>
                    <a:pt x="2047" y="143"/>
                  </a:lnTo>
                  <a:lnTo>
                    <a:pt x="2047" y="143"/>
                  </a:lnTo>
                  <a:lnTo>
                    <a:pt x="2047" y="143"/>
                  </a:lnTo>
                  <a:lnTo>
                    <a:pt x="2045" y="143"/>
                  </a:lnTo>
                  <a:lnTo>
                    <a:pt x="2042" y="143"/>
                  </a:lnTo>
                  <a:lnTo>
                    <a:pt x="2039" y="143"/>
                  </a:lnTo>
                  <a:lnTo>
                    <a:pt x="1951" y="143"/>
                  </a:lnTo>
                  <a:lnTo>
                    <a:pt x="1894" y="148"/>
                  </a:lnTo>
                  <a:lnTo>
                    <a:pt x="1836" y="155"/>
                  </a:lnTo>
                  <a:lnTo>
                    <a:pt x="1836" y="155"/>
                  </a:lnTo>
                  <a:lnTo>
                    <a:pt x="1835" y="155"/>
                  </a:lnTo>
                  <a:lnTo>
                    <a:pt x="1832" y="155"/>
                  </a:lnTo>
                  <a:lnTo>
                    <a:pt x="1830" y="155"/>
                  </a:lnTo>
                  <a:lnTo>
                    <a:pt x="1825" y="155"/>
                  </a:lnTo>
                  <a:lnTo>
                    <a:pt x="1759" y="162"/>
                  </a:lnTo>
                  <a:lnTo>
                    <a:pt x="1694" y="172"/>
                  </a:lnTo>
                  <a:lnTo>
                    <a:pt x="1638" y="184"/>
                  </a:lnTo>
                  <a:lnTo>
                    <a:pt x="1582" y="198"/>
                  </a:lnTo>
                  <a:lnTo>
                    <a:pt x="1575" y="198"/>
                  </a:lnTo>
                  <a:lnTo>
                    <a:pt x="1552" y="206"/>
                  </a:lnTo>
                  <a:lnTo>
                    <a:pt x="1531" y="212"/>
                  </a:lnTo>
                  <a:lnTo>
                    <a:pt x="1529" y="212"/>
                  </a:lnTo>
                  <a:lnTo>
                    <a:pt x="1526" y="212"/>
                  </a:lnTo>
                  <a:lnTo>
                    <a:pt x="1524" y="213"/>
                  </a:lnTo>
                  <a:lnTo>
                    <a:pt x="1520" y="214"/>
                  </a:lnTo>
                  <a:lnTo>
                    <a:pt x="1485" y="224"/>
                  </a:lnTo>
                  <a:lnTo>
                    <a:pt x="1448" y="235"/>
                  </a:lnTo>
                  <a:lnTo>
                    <a:pt x="1399" y="253"/>
                  </a:lnTo>
                  <a:lnTo>
                    <a:pt x="1348" y="272"/>
                  </a:lnTo>
                  <a:lnTo>
                    <a:pt x="1268" y="305"/>
                  </a:lnTo>
                  <a:lnTo>
                    <a:pt x="1191" y="341"/>
                  </a:lnTo>
                  <a:lnTo>
                    <a:pt x="1116" y="382"/>
                  </a:lnTo>
                  <a:lnTo>
                    <a:pt x="1043" y="426"/>
                  </a:lnTo>
                  <a:lnTo>
                    <a:pt x="1040" y="426"/>
                  </a:lnTo>
                  <a:lnTo>
                    <a:pt x="1002" y="451"/>
                  </a:lnTo>
                  <a:lnTo>
                    <a:pt x="962" y="477"/>
                  </a:lnTo>
                  <a:lnTo>
                    <a:pt x="959" y="477"/>
                  </a:lnTo>
                  <a:lnTo>
                    <a:pt x="923" y="504"/>
                  </a:lnTo>
                  <a:lnTo>
                    <a:pt x="886" y="531"/>
                  </a:lnTo>
                  <a:lnTo>
                    <a:pt x="884" y="531"/>
                  </a:lnTo>
                  <a:lnTo>
                    <a:pt x="883" y="533"/>
                  </a:lnTo>
                  <a:lnTo>
                    <a:pt x="883" y="534"/>
                  </a:lnTo>
                  <a:lnTo>
                    <a:pt x="847" y="561"/>
                  </a:lnTo>
                  <a:lnTo>
                    <a:pt x="813" y="589"/>
                  </a:lnTo>
                  <a:lnTo>
                    <a:pt x="812" y="591"/>
                  </a:lnTo>
                  <a:lnTo>
                    <a:pt x="811" y="592"/>
                  </a:lnTo>
                  <a:lnTo>
                    <a:pt x="810" y="592"/>
                  </a:lnTo>
                  <a:lnTo>
                    <a:pt x="808" y="595"/>
                  </a:lnTo>
                  <a:lnTo>
                    <a:pt x="774" y="623"/>
                  </a:lnTo>
                  <a:lnTo>
                    <a:pt x="740" y="655"/>
                  </a:lnTo>
                  <a:lnTo>
                    <a:pt x="740" y="657"/>
                  </a:lnTo>
                  <a:lnTo>
                    <a:pt x="737" y="657"/>
                  </a:lnTo>
                  <a:lnTo>
                    <a:pt x="671" y="722"/>
                  </a:lnTo>
                  <a:lnTo>
                    <a:pt x="608" y="790"/>
                  </a:lnTo>
                  <a:lnTo>
                    <a:pt x="549" y="862"/>
                  </a:lnTo>
                  <a:lnTo>
                    <a:pt x="493" y="937"/>
                  </a:lnTo>
                  <a:lnTo>
                    <a:pt x="441" y="1014"/>
                  </a:lnTo>
                  <a:lnTo>
                    <a:pt x="394" y="1095"/>
                  </a:lnTo>
                  <a:lnTo>
                    <a:pt x="360" y="1152"/>
                  </a:lnTo>
                  <a:lnTo>
                    <a:pt x="330" y="1212"/>
                  </a:lnTo>
                  <a:lnTo>
                    <a:pt x="303" y="1274"/>
                  </a:lnTo>
                  <a:lnTo>
                    <a:pt x="299" y="1274"/>
                  </a:lnTo>
                  <a:lnTo>
                    <a:pt x="259" y="1376"/>
                  </a:lnTo>
                  <a:lnTo>
                    <a:pt x="224" y="1480"/>
                  </a:lnTo>
                  <a:lnTo>
                    <a:pt x="196" y="1586"/>
                  </a:lnTo>
                  <a:lnTo>
                    <a:pt x="173" y="1696"/>
                  </a:lnTo>
                  <a:lnTo>
                    <a:pt x="156" y="1806"/>
                  </a:lnTo>
                  <a:lnTo>
                    <a:pt x="146" y="1919"/>
                  </a:lnTo>
                  <a:lnTo>
                    <a:pt x="143" y="2034"/>
                  </a:lnTo>
                  <a:lnTo>
                    <a:pt x="143" y="2115"/>
                  </a:lnTo>
                  <a:lnTo>
                    <a:pt x="151" y="2230"/>
                  </a:lnTo>
                  <a:lnTo>
                    <a:pt x="167" y="2345"/>
                  </a:lnTo>
                  <a:lnTo>
                    <a:pt x="188" y="2455"/>
                  </a:lnTo>
                  <a:lnTo>
                    <a:pt x="217" y="2565"/>
                  </a:lnTo>
                  <a:lnTo>
                    <a:pt x="252" y="2671"/>
                  </a:lnTo>
                  <a:lnTo>
                    <a:pt x="293" y="2774"/>
                  </a:lnTo>
                  <a:lnTo>
                    <a:pt x="339" y="2874"/>
                  </a:lnTo>
                  <a:lnTo>
                    <a:pt x="391" y="2971"/>
                  </a:lnTo>
                  <a:lnTo>
                    <a:pt x="448" y="3065"/>
                  </a:lnTo>
                  <a:lnTo>
                    <a:pt x="511" y="3154"/>
                  </a:lnTo>
                  <a:lnTo>
                    <a:pt x="578" y="3241"/>
                  </a:lnTo>
                  <a:lnTo>
                    <a:pt x="650" y="3323"/>
                  </a:lnTo>
                  <a:lnTo>
                    <a:pt x="728" y="3401"/>
                  </a:lnTo>
                  <a:lnTo>
                    <a:pt x="759" y="3430"/>
                  </a:lnTo>
                  <a:lnTo>
                    <a:pt x="790" y="3459"/>
                  </a:lnTo>
                  <a:lnTo>
                    <a:pt x="790" y="3459"/>
                  </a:lnTo>
                  <a:lnTo>
                    <a:pt x="790" y="3460"/>
                  </a:lnTo>
                  <a:lnTo>
                    <a:pt x="791" y="3460"/>
                  </a:lnTo>
                  <a:lnTo>
                    <a:pt x="792" y="3461"/>
                  </a:lnTo>
                  <a:lnTo>
                    <a:pt x="823" y="3489"/>
                  </a:lnTo>
                  <a:lnTo>
                    <a:pt x="857" y="3516"/>
                  </a:lnTo>
                  <a:lnTo>
                    <a:pt x="893" y="3542"/>
                  </a:lnTo>
                  <a:lnTo>
                    <a:pt x="928" y="3567"/>
                  </a:lnTo>
                  <a:lnTo>
                    <a:pt x="964" y="3593"/>
                  </a:lnTo>
                  <a:lnTo>
                    <a:pt x="1002" y="3617"/>
                  </a:lnTo>
                  <a:lnTo>
                    <a:pt x="1002" y="3619"/>
                  </a:lnTo>
                  <a:lnTo>
                    <a:pt x="1003" y="3619"/>
                  </a:lnTo>
                  <a:lnTo>
                    <a:pt x="1004" y="3621"/>
                  </a:lnTo>
                  <a:lnTo>
                    <a:pt x="1007" y="3622"/>
                  </a:lnTo>
                  <a:lnTo>
                    <a:pt x="1007" y="3622"/>
                  </a:lnTo>
                  <a:lnTo>
                    <a:pt x="1007" y="3623"/>
                  </a:lnTo>
                  <a:lnTo>
                    <a:pt x="1007" y="3623"/>
                  </a:lnTo>
                  <a:lnTo>
                    <a:pt x="1008" y="3623"/>
                  </a:lnTo>
                  <a:lnTo>
                    <a:pt x="1009" y="3624"/>
                  </a:lnTo>
                  <a:lnTo>
                    <a:pt x="1012" y="3626"/>
                  </a:lnTo>
                  <a:lnTo>
                    <a:pt x="1015" y="3627"/>
                  </a:lnTo>
                  <a:lnTo>
                    <a:pt x="1019" y="3629"/>
                  </a:lnTo>
                  <a:lnTo>
                    <a:pt x="1024" y="3633"/>
                  </a:lnTo>
                  <a:lnTo>
                    <a:pt x="1120" y="3689"/>
                  </a:lnTo>
                  <a:lnTo>
                    <a:pt x="1218" y="3740"/>
                  </a:lnTo>
                  <a:lnTo>
                    <a:pt x="1320" y="3786"/>
                  </a:lnTo>
                  <a:lnTo>
                    <a:pt x="1426" y="3826"/>
                  </a:lnTo>
                  <a:lnTo>
                    <a:pt x="1431" y="3826"/>
                  </a:lnTo>
                  <a:lnTo>
                    <a:pt x="1527" y="3856"/>
                  </a:lnTo>
                  <a:lnTo>
                    <a:pt x="1624" y="3881"/>
                  </a:lnTo>
                  <a:lnTo>
                    <a:pt x="1725" y="3900"/>
                  </a:lnTo>
                  <a:lnTo>
                    <a:pt x="1827" y="3914"/>
                  </a:lnTo>
                  <a:lnTo>
                    <a:pt x="1827" y="3914"/>
                  </a:lnTo>
                  <a:lnTo>
                    <a:pt x="1829" y="3914"/>
                  </a:lnTo>
                  <a:lnTo>
                    <a:pt x="1830" y="3914"/>
                  </a:lnTo>
                  <a:lnTo>
                    <a:pt x="1831" y="3914"/>
                  </a:lnTo>
                  <a:lnTo>
                    <a:pt x="1836" y="3914"/>
                  </a:lnTo>
                  <a:lnTo>
                    <a:pt x="1902" y="3920"/>
                  </a:lnTo>
                  <a:lnTo>
                    <a:pt x="1968" y="3923"/>
                  </a:lnTo>
                  <a:lnTo>
                    <a:pt x="2037" y="3924"/>
                  </a:lnTo>
                  <a:lnTo>
                    <a:pt x="2138" y="3922"/>
                  </a:lnTo>
                  <a:lnTo>
                    <a:pt x="2240" y="3914"/>
                  </a:lnTo>
                  <a:lnTo>
                    <a:pt x="2240" y="3914"/>
                  </a:lnTo>
                  <a:lnTo>
                    <a:pt x="2240" y="3914"/>
                  </a:lnTo>
                  <a:lnTo>
                    <a:pt x="2244" y="3914"/>
                  </a:lnTo>
                  <a:lnTo>
                    <a:pt x="2246" y="3914"/>
                  </a:lnTo>
                  <a:lnTo>
                    <a:pt x="2250" y="3914"/>
                  </a:lnTo>
                  <a:lnTo>
                    <a:pt x="2276" y="3910"/>
                  </a:lnTo>
                  <a:lnTo>
                    <a:pt x="2300" y="3907"/>
                  </a:lnTo>
                  <a:lnTo>
                    <a:pt x="2389" y="3893"/>
                  </a:lnTo>
                  <a:lnTo>
                    <a:pt x="2477" y="3874"/>
                  </a:lnTo>
                  <a:lnTo>
                    <a:pt x="2561" y="3852"/>
                  </a:lnTo>
                  <a:lnTo>
                    <a:pt x="2645" y="3826"/>
                  </a:lnTo>
                  <a:lnTo>
                    <a:pt x="2650" y="3826"/>
                  </a:lnTo>
                  <a:lnTo>
                    <a:pt x="2746" y="3789"/>
                  </a:lnTo>
                  <a:lnTo>
                    <a:pt x="2839" y="3748"/>
                  </a:lnTo>
                  <a:lnTo>
                    <a:pt x="2930" y="3703"/>
                  </a:lnTo>
                  <a:lnTo>
                    <a:pt x="3017" y="3652"/>
                  </a:lnTo>
                  <a:lnTo>
                    <a:pt x="3072" y="3701"/>
                  </a:lnTo>
                  <a:lnTo>
                    <a:pt x="3128" y="3750"/>
                  </a:lnTo>
                  <a:lnTo>
                    <a:pt x="3031" y="3807"/>
                  </a:lnTo>
                  <a:lnTo>
                    <a:pt x="2931" y="3861"/>
                  </a:lnTo>
                  <a:lnTo>
                    <a:pt x="2829" y="3907"/>
                  </a:lnTo>
                  <a:lnTo>
                    <a:pt x="2723" y="3949"/>
                  </a:lnTo>
                  <a:lnTo>
                    <a:pt x="2615" y="3984"/>
                  </a:lnTo>
                  <a:lnTo>
                    <a:pt x="2503" y="4014"/>
                  </a:lnTo>
                  <a:lnTo>
                    <a:pt x="2389" y="4037"/>
                  </a:lnTo>
                  <a:lnTo>
                    <a:pt x="2273" y="4053"/>
                  </a:lnTo>
                  <a:lnTo>
                    <a:pt x="2156" y="4065"/>
                  </a:lnTo>
                  <a:lnTo>
                    <a:pt x="2037" y="4067"/>
                  </a:lnTo>
                  <a:lnTo>
                    <a:pt x="1912" y="4065"/>
                  </a:lnTo>
                  <a:lnTo>
                    <a:pt x="1790" y="4053"/>
                  </a:lnTo>
                  <a:lnTo>
                    <a:pt x="1671" y="4035"/>
                  </a:lnTo>
                  <a:lnTo>
                    <a:pt x="1553" y="4010"/>
                  </a:lnTo>
                  <a:lnTo>
                    <a:pt x="1438" y="3979"/>
                  </a:lnTo>
                  <a:lnTo>
                    <a:pt x="1325" y="3940"/>
                  </a:lnTo>
                  <a:lnTo>
                    <a:pt x="1217" y="3897"/>
                  </a:lnTo>
                  <a:lnTo>
                    <a:pt x="1111" y="3846"/>
                  </a:lnTo>
                  <a:lnTo>
                    <a:pt x="1009" y="3790"/>
                  </a:lnTo>
                  <a:lnTo>
                    <a:pt x="911" y="3729"/>
                  </a:lnTo>
                  <a:lnTo>
                    <a:pt x="815" y="3662"/>
                  </a:lnTo>
                  <a:lnTo>
                    <a:pt x="725" y="3590"/>
                  </a:lnTo>
                  <a:lnTo>
                    <a:pt x="638" y="3512"/>
                  </a:lnTo>
                  <a:lnTo>
                    <a:pt x="556" y="3430"/>
                  </a:lnTo>
                  <a:lnTo>
                    <a:pt x="478" y="3345"/>
                  </a:lnTo>
                  <a:lnTo>
                    <a:pt x="406" y="3254"/>
                  </a:lnTo>
                  <a:lnTo>
                    <a:pt x="340" y="3159"/>
                  </a:lnTo>
                  <a:lnTo>
                    <a:pt x="278" y="3060"/>
                  </a:lnTo>
                  <a:lnTo>
                    <a:pt x="222" y="2958"/>
                  </a:lnTo>
                  <a:lnTo>
                    <a:pt x="172" y="2852"/>
                  </a:lnTo>
                  <a:lnTo>
                    <a:pt x="127" y="2744"/>
                  </a:lnTo>
                  <a:lnTo>
                    <a:pt x="88" y="2632"/>
                  </a:lnTo>
                  <a:lnTo>
                    <a:pt x="57" y="2516"/>
                  </a:lnTo>
                  <a:lnTo>
                    <a:pt x="32" y="2399"/>
                  </a:lnTo>
                  <a:lnTo>
                    <a:pt x="14" y="2280"/>
                  </a:lnTo>
                  <a:lnTo>
                    <a:pt x="4" y="2158"/>
                  </a:lnTo>
                  <a:lnTo>
                    <a:pt x="0" y="2034"/>
                  </a:lnTo>
                  <a:lnTo>
                    <a:pt x="4" y="1911"/>
                  </a:lnTo>
                  <a:lnTo>
                    <a:pt x="14" y="1789"/>
                  </a:lnTo>
                  <a:lnTo>
                    <a:pt x="32" y="1669"/>
                  </a:lnTo>
                  <a:lnTo>
                    <a:pt x="57" y="1551"/>
                  </a:lnTo>
                  <a:lnTo>
                    <a:pt x="88" y="1437"/>
                  </a:lnTo>
                  <a:lnTo>
                    <a:pt x="127" y="1325"/>
                  </a:lnTo>
                  <a:lnTo>
                    <a:pt x="172" y="1217"/>
                  </a:lnTo>
                  <a:lnTo>
                    <a:pt x="222" y="1111"/>
                  </a:lnTo>
                  <a:lnTo>
                    <a:pt x="278" y="1008"/>
                  </a:lnTo>
                  <a:lnTo>
                    <a:pt x="340" y="910"/>
                  </a:lnTo>
                  <a:lnTo>
                    <a:pt x="406" y="815"/>
                  </a:lnTo>
                  <a:lnTo>
                    <a:pt x="478" y="724"/>
                  </a:lnTo>
                  <a:lnTo>
                    <a:pt x="556" y="638"/>
                  </a:lnTo>
                  <a:lnTo>
                    <a:pt x="638" y="556"/>
                  </a:lnTo>
                  <a:lnTo>
                    <a:pt x="725" y="479"/>
                  </a:lnTo>
                  <a:lnTo>
                    <a:pt x="815" y="407"/>
                  </a:lnTo>
                  <a:lnTo>
                    <a:pt x="911" y="340"/>
                  </a:lnTo>
                  <a:lnTo>
                    <a:pt x="1009" y="279"/>
                  </a:lnTo>
                  <a:lnTo>
                    <a:pt x="1111" y="223"/>
                  </a:lnTo>
                  <a:lnTo>
                    <a:pt x="1217" y="172"/>
                  </a:lnTo>
                  <a:lnTo>
                    <a:pt x="1325" y="129"/>
                  </a:lnTo>
                  <a:lnTo>
                    <a:pt x="1438" y="90"/>
                  </a:lnTo>
                  <a:lnTo>
                    <a:pt x="1553" y="59"/>
                  </a:lnTo>
                  <a:lnTo>
                    <a:pt x="1671" y="34"/>
                  </a:lnTo>
                  <a:lnTo>
                    <a:pt x="1790" y="15"/>
                  </a:lnTo>
                  <a:lnTo>
                    <a:pt x="1912" y="4"/>
                  </a:lnTo>
                  <a:lnTo>
                    <a:pt x="2037" y="0"/>
                  </a:lnTo>
                  <a:close/>
                </a:path>
              </a:pathLst>
            </a:custGeom>
            <a:grpFill/>
            <a:ln w="0">
              <a:solidFill>
                <a:schemeClr val="bg1">
                  <a:lumMod val="95000"/>
                </a:schemeClr>
              </a:solidFill>
              <a:prstDash val="solid"/>
              <a:round/>
            </a:ln>
          </p:spPr>
          <p:txBody>
            <a:bodyPr vert="horz" wrap="square" lIns="91427" tIns="45713" rIns="91427" bIns="45713" numCol="1" anchor="t" anchorCtr="0" compatLnSpc="1"/>
            <a:lstStyle/>
            <a:p>
              <a:pPr defTabSz="932815"/>
              <a:endParaRPr lang="en-GB" dirty="0">
                <a:solidFill>
                  <a:srgbClr val="505050"/>
                </a:solidFill>
                <a:cs typeface="+mn-ea"/>
                <a:sym typeface="+mn-lt"/>
              </a:endParaRPr>
            </a:p>
          </p:txBody>
        </p:sp>
      </p:grpSp>
      <p:sp>
        <p:nvSpPr>
          <p:cNvPr id="30" name="Freeform 58"/>
          <p:cNvSpPr>
            <a:spLocks noChangeAspect="1" noEditPoints="1"/>
          </p:cNvSpPr>
          <p:nvPr/>
        </p:nvSpPr>
        <p:spPr bwMode="black">
          <a:xfrm>
            <a:off x="6876256" y="3435846"/>
            <a:ext cx="488944" cy="485000"/>
          </a:xfrm>
          <a:custGeom>
            <a:avLst/>
            <a:gdLst>
              <a:gd name="T0" fmla="*/ 75 w 150"/>
              <a:gd name="T1" fmla="*/ 9 h 149"/>
              <a:gd name="T2" fmla="*/ 10 w 150"/>
              <a:gd name="T3" fmla="*/ 75 h 149"/>
              <a:gd name="T4" fmla="*/ 75 w 150"/>
              <a:gd name="T5" fmla="*/ 140 h 149"/>
              <a:gd name="T6" fmla="*/ 141 w 150"/>
              <a:gd name="T7" fmla="*/ 75 h 149"/>
              <a:gd name="T8" fmla="*/ 75 w 150"/>
              <a:gd name="T9" fmla="*/ 9 h 149"/>
              <a:gd name="T10" fmla="*/ 75 w 150"/>
              <a:gd name="T11" fmla="*/ 0 h 149"/>
              <a:gd name="T12" fmla="*/ 150 w 150"/>
              <a:gd name="T13" fmla="*/ 75 h 149"/>
              <a:gd name="T14" fmla="*/ 75 w 150"/>
              <a:gd name="T15" fmla="*/ 149 h 149"/>
              <a:gd name="T16" fmla="*/ 0 w 150"/>
              <a:gd name="T17" fmla="*/ 75 h 149"/>
              <a:gd name="T18" fmla="*/ 75 w 150"/>
              <a:gd name="T19" fmla="*/ 0 h 149"/>
              <a:gd name="T20" fmla="*/ 67 w 150"/>
              <a:gd name="T21" fmla="*/ 53 h 149"/>
              <a:gd name="T22" fmla="*/ 76 w 150"/>
              <a:gd name="T23" fmla="*/ 51 h 149"/>
              <a:gd name="T24" fmla="*/ 84 w 150"/>
              <a:gd name="T25" fmla="*/ 53 h 149"/>
              <a:gd name="T26" fmla="*/ 86 w 150"/>
              <a:gd name="T27" fmla="*/ 64 h 149"/>
              <a:gd name="T28" fmla="*/ 86 w 150"/>
              <a:gd name="T29" fmla="*/ 66 h 149"/>
              <a:gd name="T30" fmla="*/ 86 w 150"/>
              <a:gd name="T31" fmla="*/ 68 h 149"/>
              <a:gd name="T32" fmla="*/ 65 w 150"/>
              <a:gd name="T33" fmla="*/ 68 h 149"/>
              <a:gd name="T34" fmla="*/ 65 w 150"/>
              <a:gd name="T35" fmla="*/ 66 h 149"/>
              <a:gd name="T36" fmla="*/ 65 w 150"/>
              <a:gd name="T37" fmla="*/ 63 h 149"/>
              <a:gd name="T38" fmla="*/ 67 w 150"/>
              <a:gd name="T39" fmla="*/ 53 h 149"/>
              <a:gd name="T40" fmla="*/ 95 w 150"/>
              <a:gd name="T41" fmla="*/ 69 h 149"/>
              <a:gd name="T42" fmla="*/ 95 w 150"/>
              <a:gd name="T43" fmla="*/ 66 h 149"/>
              <a:gd name="T44" fmla="*/ 95 w 150"/>
              <a:gd name="T45" fmla="*/ 64 h 149"/>
              <a:gd name="T46" fmla="*/ 91 w 150"/>
              <a:gd name="T47" fmla="*/ 46 h 149"/>
              <a:gd name="T48" fmla="*/ 76 w 150"/>
              <a:gd name="T49" fmla="*/ 41 h 149"/>
              <a:gd name="T50" fmla="*/ 60 w 150"/>
              <a:gd name="T51" fmla="*/ 46 h 149"/>
              <a:gd name="T52" fmla="*/ 56 w 150"/>
              <a:gd name="T53" fmla="*/ 64 h 149"/>
              <a:gd name="T54" fmla="*/ 56 w 150"/>
              <a:gd name="T55" fmla="*/ 66 h 149"/>
              <a:gd name="T56" fmla="*/ 56 w 150"/>
              <a:gd name="T57" fmla="*/ 68 h 149"/>
              <a:gd name="T58" fmla="*/ 51 w 150"/>
              <a:gd name="T59" fmla="*/ 73 h 149"/>
              <a:gd name="T60" fmla="*/ 51 w 150"/>
              <a:gd name="T61" fmla="*/ 103 h 149"/>
              <a:gd name="T62" fmla="*/ 57 w 150"/>
              <a:gd name="T63" fmla="*/ 108 h 149"/>
              <a:gd name="T64" fmla="*/ 94 w 150"/>
              <a:gd name="T65" fmla="*/ 108 h 149"/>
              <a:gd name="T66" fmla="*/ 99 w 150"/>
              <a:gd name="T67" fmla="*/ 103 h 149"/>
              <a:gd name="T68" fmla="*/ 99 w 150"/>
              <a:gd name="T69" fmla="*/ 73 h 149"/>
              <a:gd name="T70" fmla="*/ 95 w 150"/>
              <a:gd name="T71" fmla="*/ 6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0" h="149">
                <a:moveTo>
                  <a:pt x="75" y="9"/>
                </a:moveTo>
                <a:cubicBezTo>
                  <a:pt x="39" y="9"/>
                  <a:pt x="10" y="38"/>
                  <a:pt x="10" y="75"/>
                </a:cubicBezTo>
                <a:cubicBezTo>
                  <a:pt x="10" y="111"/>
                  <a:pt x="39" y="140"/>
                  <a:pt x="75" y="140"/>
                </a:cubicBezTo>
                <a:cubicBezTo>
                  <a:pt x="111" y="140"/>
                  <a:pt x="141" y="111"/>
                  <a:pt x="141" y="75"/>
                </a:cubicBezTo>
                <a:cubicBezTo>
                  <a:pt x="141" y="38"/>
                  <a:pt x="111" y="9"/>
                  <a:pt x="75" y="9"/>
                </a:cubicBezTo>
                <a:moveTo>
                  <a:pt x="75" y="0"/>
                </a:moveTo>
                <a:cubicBezTo>
                  <a:pt x="117" y="0"/>
                  <a:pt x="150" y="33"/>
                  <a:pt x="150" y="75"/>
                </a:cubicBezTo>
                <a:cubicBezTo>
                  <a:pt x="150" y="116"/>
                  <a:pt x="117" y="149"/>
                  <a:pt x="75" y="149"/>
                </a:cubicBezTo>
                <a:cubicBezTo>
                  <a:pt x="34" y="149"/>
                  <a:pt x="0" y="116"/>
                  <a:pt x="0" y="75"/>
                </a:cubicBezTo>
                <a:cubicBezTo>
                  <a:pt x="0" y="33"/>
                  <a:pt x="34" y="0"/>
                  <a:pt x="75" y="0"/>
                </a:cubicBezTo>
                <a:moveTo>
                  <a:pt x="67" y="53"/>
                </a:moveTo>
                <a:cubicBezTo>
                  <a:pt x="68" y="51"/>
                  <a:pt x="71" y="51"/>
                  <a:pt x="76" y="51"/>
                </a:cubicBezTo>
                <a:cubicBezTo>
                  <a:pt x="80" y="51"/>
                  <a:pt x="83" y="51"/>
                  <a:pt x="84" y="53"/>
                </a:cubicBezTo>
                <a:cubicBezTo>
                  <a:pt x="86" y="54"/>
                  <a:pt x="86" y="59"/>
                  <a:pt x="86" y="64"/>
                </a:cubicBezTo>
                <a:cubicBezTo>
                  <a:pt x="86" y="66"/>
                  <a:pt x="86" y="66"/>
                  <a:pt x="86" y="66"/>
                </a:cubicBezTo>
                <a:cubicBezTo>
                  <a:pt x="86" y="67"/>
                  <a:pt x="86" y="68"/>
                  <a:pt x="86" y="68"/>
                </a:cubicBezTo>
                <a:cubicBezTo>
                  <a:pt x="65" y="68"/>
                  <a:pt x="65" y="68"/>
                  <a:pt x="65" y="68"/>
                </a:cubicBezTo>
                <a:cubicBezTo>
                  <a:pt x="65" y="68"/>
                  <a:pt x="65" y="67"/>
                  <a:pt x="65" y="66"/>
                </a:cubicBezTo>
                <a:cubicBezTo>
                  <a:pt x="65" y="63"/>
                  <a:pt x="65" y="63"/>
                  <a:pt x="65" y="63"/>
                </a:cubicBezTo>
                <a:cubicBezTo>
                  <a:pt x="65" y="58"/>
                  <a:pt x="65" y="54"/>
                  <a:pt x="67" y="53"/>
                </a:cubicBezTo>
                <a:moveTo>
                  <a:pt x="95" y="69"/>
                </a:moveTo>
                <a:cubicBezTo>
                  <a:pt x="95" y="68"/>
                  <a:pt x="95" y="67"/>
                  <a:pt x="95" y="66"/>
                </a:cubicBezTo>
                <a:cubicBezTo>
                  <a:pt x="95" y="64"/>
                  <a:pt x="95" y="64"/>
                  <a:pt x="95" y="64"/>
                </a:cubicBezTo>
                <a:cubicBezTo>
                  <a:pt x="95" y="57"/>
                  <a:pt x="95" y="51"/>
                  <a:pt x="91" y="46"/>
                </a:cubicBezTo>
                <a:cubicBezTo>
                  <a:pt x="88" y="43"/>
                  <a:pt x="83" y="41"/>
                  <a:pt x="76" y="41"/>
                </a:cubicBezTo>
                <a:cubicBezTo>
                  <a:pt x="68" y="41"/>
                  <a:pt x="63" y="43"/>
                  <a:pt x="60" y="46"/>
                </a:cubicBezTo>
                <a:cubicBezTo>
                  <a:pt x="56" y="51"/>
                  <a:pt x="56" y="57"/>
                  <a:pt x="56" y="64"/>
                </a:cubicBezTo>
                <a:cubicBezTo>
                  <a:pt x="56" y="66"/>
                  <a:pt x="56" y="66"/>
                  <a:pt x="56" y="66"/>
                </a:cubicBezTo>
                <a:cubicBezTo>
                  <a:pt x="56" y="67"/>
                  <a:pt x="56" y="68"/>
                  <a:pt x="56" y="68"/>
                </a:cubicBezTo>
                <a:cubicBezTo>
                  <a:pt x="53" y="69"/>
                  <a:pt x="51" y="71"/>
                  <a:pt x="51" y="73"/>
                </a:cubicBezTo>
                <a:cubicBezTo>
                  <a:pt x="51" y="103"/>
                  <a:pt x="51" y="103"/>
                  <a:pt x="51" y="103"/>
                </a:cubicBezTo>
                <a:cubicBezTo>
                  <a:pt x="51" y="106"/>
                  <a:pt x="54" y="108"/>
                  <a:pt x="57" y="108"/>
                </a:cubicBezTo>
                <a:cubicBezTo>
                  <a:pt x="94" y="108"/>
                  <a:pt x="94" y="108"/>
                  <a:pt x="94" y="108"/>
                </a:cubicBezTo>
                <a:cubicBezTo>
                  <a:pt x="97" y="108"/>
                  <a:pt x="99" y="106"/>
                  <a:pt x="99" y="103"/>
                </a:cubicBezTo>
                <a:cubicBezTo>
                  <a:pt x="99" y="73"/>
                  <a:pt x="99" y="73"/>
                  <a:pt x="99" y="73"/>
                </a:cubicBezTo>
                <a:cubicBezTo>
                  <a:pt x="99" y="71"/>
                  <a:pt x="97" y="69"/>
                  <a:pt x="95" y="69"/>
                </a:cubicBezTo>
              </a:path>
            </a:pathLst>
          </a:custGeom>
          <a:solidFill>
            <a:schemeClr val="bg1">
              <a:lumMod val="95000"/>
            </a:schemeClr>
          </a:solidFill>
          <a:ln w="9525">
            <a:solidFill>
              <a:schemeClr val="bg1">
                <a:lumMod val="95000"/>
              </a:schemeClr>
            </a:solidFill>
            <a:round/>
          </a:ln>
        </p:spPr>
        <p:txBody>
          <a:bodyPr vert="horz" wrap="square" lIns="91427" tIns="45713" rIns="91427" bIns="45713" numCol="1" anchor="t" anchorCtr="0" compatLnSpc="1"/>
          <a:lstStyle/>
          <a:p>
            <a:pPr defTabSz="932815"/>
            <a:endParaRPr lang="en-US" dirty="0">
              <a:solidFill>
                <a:srgbClr val="FFFFFF"/>
              </a:solidFill>
              <a:cs typeface="+mn-ea"/>
              <a:sym typeface="+mn-lt"/>
            </a:endParaRPr>
          </a:p>
        </p:txBody>
      </p:sp>
      <p:grpSp>
        <p:nvGrpSpPr>
          <p:cNvPr id="5" name="Group 6"/>
          <p:cNvGrpSpPr/>
          <p:nvPr/>
        </p:nvGrpSpPr>
        <p:grpSpPr>
          <a:xfrm>
            <a:off x="4499992" y="2499742"/>
            <a:ext cx="422863" cy="506863"/>
            <a:chOff x="6432216" y="1933575"/>
            <a:chExt cx="984250" cy="1371600"/>
          </a:xfrm>
        </p:grpSpPr>
        <p:sp>
          <p:nvSpPr>
            <p:cNvPr id="35" name="Freeform 6"/>
            <p:cNvSpPr>
              <a:spLocks noEditPoints="1"/>
            </p:cNvSpPr>
            <p:nvPr/>
          </p:nvSpPr>
          <p:spPr bwMode="auto">
            <a:xfrm>
              <a:off x="6714791" y="1933575"/>
              <a:ext cx="701675" cy="1371600"/>
            </a:xfrm>
            <a:custGeom>
              <a:avLst/>
              <a:gdLst>
                <a:gd name="T0" fmla="*/ 1547 w 1766"/>
                <a:gd name="T1" fmla="*/ 3217 h 3458"/>
                <a:gd name="T2" fmla="*/ 195 w 1766"/>
                <a:gd name="T3" fmla="*/ 3054 h 3458"/>
                <a:gd name="T4" fmla="*/ 195 w 1766"/>
                <a:gd name="T5" fmla="*/ 3240 h 3458"/>
                <a:gd name="T6" fmla="*/ 218 w 1766"/>
                <a:gd name="T7" fmla="*/ 2908 h 3458"/>
                <a:gd name="T8" fmla="*/ 218 w 1766"/>
                <a:gd name="T9" fmla="*/ 2724 h 3458"/>
                <a:gd name="T10" fmla="*/ 489 w 1766"/>
                <a:gd name="T11" fmla="*/ 2931 h 3458"/>
                <a:gd name="T12" fmla="*/ 314 w 1766"/>
                <a:gd name="T13" fmla="*/ 2348 h 3458"/>
                <a:gd name="T14" fmla="*/ 195 w 1766"/>
                <a:gd name="T15" fmla="*/ 2578 h 3458"/>
                <a:gd name="T16" fmla="*/ 218 w 1766"/>
                <a:gd name="T17" fmla="*/ 2556 h 3458"/>
                <a:gd name="T18" fmla="*/ 316 w 1766"/>
                <a:gd name="T19" fmla="*/ 2372 h 3458"/>
                <a:gd name="T20" fmla="*/ 22 w 1766"/>
                <a:gd name="T21" fmla="*/ 1204 h 3458"/>
                <a:gd name="T22" fmla="*/ 0 w 1766"/>
                <a:gd name="T23" fmla="*/ 1204 h 3458"/>
                <a:gd name="T24" fmla="*/ 1547 w 1766"/>
                <a:gd name="T25" fmla="*/ 775 h 3458"/>
                <a:gd name="T26" fmla="*/ 195 w 1766"/>
                <a:gd name="T27" fmla="*/ 595 h 3458"/>
                <a:gd name="T28" fmla="*/ 195 w 1766"/>
                <a:gd name="T29" fmla="*/ 797 h 3458"/>
                <a:gd name="T30" fmla="*/ 218 w 1766"/>
                <a:gd name="T31" fmla="*/ 429 h 3458"/>
                <a:gd name="T32" fmla="*/ 218 w 1766"/>
                <a:gd name="T33" fmla="*/ 288 h 3458"/>
                <a:gd name="T34" fmla="*/ 1569 w 1766"/>
                <a:gd name="T35" fmla="*/ 452 h 3458"/>
                <a:gd name="T36" fmla="*/ 243 w 1766"/>
                <a:gd name="T37" fmla="*/ 0 h 3458"/>
                <a:gd name="T38" fmla="*/ 1599 w 1766"/>
                <a:gd name="T39" fmla="*/ 12 h 3458"/>
                <a:gd name="T40" fmla="*/ 1694 w 1766"/>
                <a:gd name="T41" fmla="*/ 64 h 3458"/>
                <a:gd name="T42" fmla="*/ 1753 w 1766"/>
                <a:gd name="T43" fmla="*/ 149 h 3458"/>
                <a:gd name="T44" fmla="*/ 1766 w 1766"/>
                <a:gd name="T45" fmla="*/ 3241 h 3458"/>
                <a:gd name="T46" fmla="*/ 1739 w 1766"/>
                <a:gd name="T47" fmla="*/ 3340 h 3458"/>
                <a:gd name="T48" fmla="*/ 1666 w 1766"/>
                <a:gd name="T49" fmla="*/ 3416 h 3458"/>
                <a:gd name="T50" fmla="*/ 1562 w 1766"/>
                <a:gd name="T51" fmla="*/ 3455 h 3458"/>
                <a:gd name="T52" fmla="*/ 204 w 1766"/>
                <a:gd name="T53" fmla="*/ 3455 h 3458"/>
                <a:gd name="T54" fmla="*/ 100 w 1766"/>
                <a:gd name="T55" fmla="*/ 3416 h 3458"/>
                <a:gd name="T56" fmla="*/ 27 w 1766"/>
                <a:gd name="T57" fmla="*/ 3340 h 3458"/>
                <a:gd name="T58" fmla="*/ 0 w 1766"/>
                <a:gd name="T59" fmla="*/ 3241 h 3458"/>
                <a:gd name="T60" fmla="*/ 22 w 1766"/>
                <a:gd name="T61" fmla="*/ 3241 h 3458"/>
                <a:gd name="T62" fmla="*/ 47 w 1766"/>
                <a:gd name="T63" fmla="*/ 3330 h 3458"/>
                <a:gd name="T64" fmla="*/ 112 w 1766"/>
                <a:gd name="T65" fmla="*/ 3398 h 3458"/>
                <a:gd name="T66" fmla="*/ 207 w 1766"/>
                <a:gd name="T67" fmla="*/ 3433 h 3458"/>
                <a:gd name="T68" fmla="*/ 1558 w 1766"/>
                <a:gd name="T69" fmla="*/ 3433 h 3458"/>
                <a:gd name="T70" fmla="*/ 1652 w 1766"/>
                <a:gd name="T71" fmla="*/ 3398 h 3458"/>
                <a:gd name="T72" fmla="*/ 1719 w 1766"/>
                <a:gd name="T73" fmla="*/ 3330 h 3458"/>
                <a:gd name="T74" fmla="*/ 1743 w 1766"/>
                <a:gd name="T75" fmla="*/ 3241 h 3458"/>
                <a:gd name="T76" fmla="*/ 1731 w 1766"/>
                <a:gd name="T77" fmla="*/ 156 h 3458"/>
                <a:gd name="T78" fmla="*/ 1678 w 1766"/>
                <a:gd name="T79" fmla="*/ 80 h 3458"/>
                <a:gd name="T80" fmla="*/ 1591 w 1766"/>
                <a:gd name="T81" fmla="*/ 33 h 3458"/>
                <a:gd name="T82" fmla="*/ 243 w 1766"/>
                <a:gd name="T83" fmla="*/ 23 h 3458"/>
                <a:gd name="T84" fmla="*/ 142 w 1766"/>
                <a:gd name="T85" fmla="*/ 45 h 3458"/>
                <a:gd name="T86" fmla="*/ 65 w 1766"/>
                <a:gd name="T87" fmla="*/ 103 h 3458"/>
                <a:gd name="T88" fmla="*/ 25 w 1766"/>
                <a:gd name="T89" fmla="*/ 186 h 3458"/>
                <a:gd name="T90" fmla="*/ 0 w 1766"/>
                <a:gd name="T91" fmla="*/ 1011 h 3458"/>
                <a:gd name="T92" fmla="*/ 12 w 1766"/>
                <a:gd name="T93" fmla="*/ 149 h 3458"/>
                <a:gd name="T94" fmla="*/ 71 w 1766"/>
                <a:gd name="T95" fmla="*/ 64 h 3458"/>
                <a:gd name="T96" fmla="*/ 166 w 1766"/>
                <a:gd name="T97" fmla="*/ 12 h 3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66" h="3458">
                  <a:moveTo>
                    <a:pt x="218" y="3076"/>
                  </a:moveTo>
                  <a:lnTo>
                    <a:pt x="218" y="3217"/>
                  </a:lnTo>
                  <a:lnTo>
                    <a:pt x="1547" y="3217"/>
                  </a:lnTo>
                  <a:lnTo>
                    <a:pt x="1547" y="3076"/>
                  </a:lnTo>
                  <a:lnTo>
                    <a:pt x="218" y="3076"/>
                  </a:lnTo>
                  <a:close/>
                  <a:moveTo>
                    <a:pt x="195" y="3054"/>
                  </a:moveTo>
                  <a:lnTo>
                    <a:pt x="1569" y="3054"/>
                  </a:lnTo>
                  <a:lnTo>
                    <a:pt x="1569" y="3240"/>
                  </a:lnTo>
                  <a:lnTo>
                    <a:pt x="195" y="3240"/>
                  </a:lnTo>
                  <a:lnTo>
                    <a:pt x="195" y="3054"/>
                  </a:lnTo>
                  <a:close/>
                  <a:moveTo>
                    <a:pt x="218" y="2724"/>
                  </a:moveTo>
                  <a:lnTo>
                    <a:pt x="218" y="2908"/>
                  </a:lnTo>
                  <a:lnTo>
                    <a:pt x="465" y="2908"/>
                  </a:lnTo>
                  <a:lnTo>
                    <a:pt x="465" y="2724"/>
                  </a:lnTo>
                  <a:lnTo>
                    <a:pt x="218" y="2724"/>
                  </a:lnTo>
                  <a:close/>
                  <a:moveTo>
                    <a:pt x="195" y="2701"/>
                  </a:moveTo>
                  <a:lnTo>
                    <a:pt x="489" y="2701"/>
                  </a:lnTo>
                  <a:lnTo>
                    <a:pt x="489" y="2931"/>
                  </a:lnTo>
                  <a:lnTo>
                    <a:pt x="195" y="2931"/>
                  </a:lnTo>
                  <a:lnTo>
                    <a:pt x="195" y="2701"/>
                  </a:lnTo>
                  <a:close/>
                  <a:moveTo>
                    <a:pt x="314" y="2348"/>
                  </a:moveTo>
                  <a:lnTo>
                    <a:pt x="489" y="2348"/>
                  </a:lnTo>
                  <a:lnTo>
                    <a:pt x="489" y="2578"/>
                  </a:lnTo>
                  <a:lnTo>
                    <a:pt x="195" y="2578"/>
                  </a:lnTo>
                  <a:lnTo>
                    <a:pt x="195" y="2445"/>
                  </a:lnTo>
                  <a:lnTo>
                    <a:pt x="218" y="2445"/>
                  </a:lnTo>
                  <a:lnTo>
                    <a:pt x="218" y="2556"/>
                  </a:lnTo>
                  <a:lnTo>
                    <a:pt x="465" y="2556"/>
                  </a:lnTo>
                  <a:lnTo>
                    <a:pt x="465" y="2372"/>
                  </a:lnTo>
                  <a:lnTo>
                    <a:pt x="316" y="2372"/>
                  </a:lnTo>
                  <a:lnTo>
                    <a:pt x="314" y="2348"/>
                  </a:lnTo>
                  <a:close/>
                  <a:moveTo>
                    <a:pt x="0" y="1204"/>
                  </a:moveTo>
                  <a:lnTo>
                    <a:pt x="22" y="1204"/>
                  </a:lnTo>
                  <a:lnTo>
                    <a:pt x="22" y="1558"/>
                  </a:lnTo>
                  <a:lnTo>
                    <a:pt x="0" y="1558"/>
                  </a:lnTo>
                  <a:lnTo>
                    <a:pt x="0" y="1204"/>
                  </a:lnTo>
                  <a:close/>
                  <a:moveTo>
                    <a:pt x="218" y="618"/>
                  </a:moveTo>
                  <a:lnTo>
                    <a:pt x="218" y="775"/>
                  </a:lnTo>
                  <a:lnTo>
                    <a:pt x="1547" y="775"/>
                  </a:lnTo>
                  <a:lnTo>
                    <a:pt x="1547" y="618"/>
                  </a:lnTo>
                  <a:lnTo>
                    <a:pt x="218" y="618"/>
                  </a:lnTo>
                  <a:close/>
                  <a:moveTo>
                    <a:pt x="195" y="595"/>
                  </a:moveTo>
                  <a:lnTo>
                    <a:pt x="1569" y="595"/>
                  </a:lnTo>
                  <a:lnTo>
                    <a:pt x="1569" y="797"/>
                  </a:lnTo>
                  <a:lnTo>
                    <a:pt x="195" y="797"/>
                  </a:lnTo>
                  <a:lnTo>
                    <a:pt x="195" y="595"/>
                  </a:lnTo>
                  <a:close/>
                  <a:moveTo>
                    <a:pt x="218" y="288"/>
                  </a:moveTo>
                  <a:lnTo>
                    <a:pt x="218" y="429"/>
                  </a:lnTo>
                  <a:lnTo>
                    <a:pt x="1547" y="429"/>
                  </a:lnTo>
                  <a:lnTo>
                    <a:pt x="1547" y="288"/>
                  </a:lnTo>
                  <a:lnTo>
                    <a:pt x="218" y="288"/>
                  </a:lnTo>
                  <a:close/>
                  <a:moveTo>
                    <a:pt x="195" y="265"/>
                  </a:moveTo>
                  <a:lnTo>
                    <a:pt x="1569" y="265"/>
                  </a:lnTo>
                  <a:lnTo>
                    <a:pt x="1569" y="452"/>
                  </a:lnTo>
                  <a:lnTo>
                    <a:pt x="195" y="452"/>
                  </a:lnTo>
                  <a:lnTo>
                    <a:pt x="195" y="265"/>
                  </a:lnTo>
                  <a:close/>
                  <a:moveTo>
                    <a:pt x="243" y="0"/>
                  </a:moveTo>
                  <a:lnTo>
                    <a:pt x="1522" y="0"/>
                  </a:lnTo>
                  <a:lnTo>
                    <a:pt x="1562" y="3"/>
                  </a:lnTo>
                  <a:lnTo>
                    <a:pt x="1599" y="12"/>
                  </a:lnTo>
                  <a:lnTo>
                    <a:pt x="1635" y="24"/>
                  </a:lnTo>
                  <a:lnTo>
                    <a:pt x="1666" y="42"/>
                  </a:lnTo>
                  <a:lnTo>
                    <a:pt x="1694" y="64"/>
                  </a:lnTo>
                  <a:lnTo>
                    <a:pt x="1719" y="90"/>
                  </a:lnTo>
                  <a:lnTo>
                    <a:pt x="1739" y="118"/>
                  </a:lnTo>
                  <a:lnTo>
                    <a:pt x="1753" y="149"/>
                  </a:lnTo>
                  <a:lnTo>
                    <a:pt x="1763" y="182"/>
                  </a:lnTo>
                  <a:lnTo>
                    <a:pt x="1766" y="218"/>
                  </a:lnTo>
                  <a:lnTo>
                    <a:pt x="1766" y="3241"/>
                  </a:lnTo>
                  <a:lnTo>
                    <a:pt x="1763" y="3276"/>
                  </a:lnTo>
                  <a:lnTo>
                    <a:pt x="1753" y="3310"/>
                  </a:lnTo>
                  <a:lnTo>
                    <a:pt x="1739" y="3340"/>
                  </a:lnTo>
                  <a:lnTo>
                    <a:pt x="1719" y="3369"/>
                  </a:lnTo>
                  <a:lnTo>
                    <a:pt x="1694" y="3394"/>
                  </a:lnTo>
                  <a:lnTo>
                    <a:pt x="1666" y="3416"/>
                  </a:lnTo>
                  <a:lnTo>
                    <a:pt x="1635" y="3434"/>
                  </a:lnTo>
                  <a:lnTo>
                    <a:pt x="1599" y="3446"/>
                  </a:lnTo>
                  <a:lnTo>
                    <a:pt x="1562" y="3455"/>
                  </a:lnTo>
                  <a:lnTo>
                    <a:pt x="1522" y="3458"/>
                  </a:lnTo>
                  <a:lnTo>
                    <a:pt x="243" y="3458"/>
                  </a:lnTo>
                  <a:lnTo>
                    <a:pt x="204" y="3455"/>
                  </a:lnTo>
                  <a:lnTo>
                    <a:pt x="166" y="3446"/>
                  </a:lnTo>
                  <a:lnTo>
                    <a:pt x="131" y="3434"/>
                  </a:lnTo>
                  <a:lnTo>
                    <a:pt x="100" y="3416"/>
                  </a:lnTo>
                  <a:lnTo>
                    <a:pt x="71" y="3394"/>
                  </a:lnTo>
                  <a:lnTo>
                    <a:pt x="46" y="3369"/>
                  </a:lnTo>
                  <a:lnTo>
                    <a:pt x="27" y="3340"/>
                  </a:lnTo>
                  <a:lnTo>
                    <a:pt x="12" y="3310"/>
                  </a:lnTo>
                  <a:lnTo>
                    <a:pt x="3" y="3276"/>
                  </a:lnTo>
                  <a:lnTo>
                    <a:pt x="0" y="3241"/>
                  </a:lnTo>
                  <a:lnTo>
                    <a:pt x="0" y="2408"/>
                  </a:lnTo>
                  <a:lnTo>
                    <a:pt x="22" y="2408"/>
                  </a:lnTo>
                  <a:lnTo>
                    <a:pt x="22" y="3241"/>
                  </a:lnTo>
                  <a:lnTo>
                    <a:pt x="25" y="3272"/>
                  </a:lnTo>
                  <a:lnTo>
                    <a:pt x="33" y="3303"/>
                  </a:lnTo>
                  <a:lnTo>
                    <a:pt x="47" y="3330"/>
                  </a:lnTo>
                  <a:lnTo>
                    <a:pt x="65" y="3356"/>
                  </a:lnTo>
                  <a:lnTo>
                    <a:pt x="87" y="3378"/>
                  </a:lnTo>
                  <a:lnTo>
                    <a:pt x="112" y="3398"/>
                  </a:lnTo>
                  <a:lnTo>
                    <a:pt x="142" y="3414"/>
                  </a:lnTo>
                  <a:lnTo>
                    <a:pt x="173" y="3425"/>
                  </a:lnTo>
                  <a:lnTo>
                    <a:pt x="207" y="3433"/>
                  </a:lnTo>
                  <a:lnTo>
                    <a:pt x="243" y="3435"/>
                  </a:lnTo>
                  <a:lnTo>
                    <a:pt x="1522" y="3435"/>
                  </a:lnTo>
                  <a:lnTo>
                    <a:pt x="1558" y="3433"/>
                  </a:lnTo>
                  <a:lnTo>
                    <a:pt x="1591" y="3425"/>
                  </a:lnTo>
                  <a:lnTo>
                    <a:pt x="1624" y="3414"/>
                  </a:lnTo>
                  <a:lnTo>
                    <a:pt x="1652" y="3398"/>
                  </a:lnTo>
                  <a:lnTo>
                    <a:pt x="1678" y="3378"/>
                  </a:lnTo>
                  <a:lnTo>
                    <a:pt x="1700" y="3356"/>
                  </a:lnTo>
                  <a:lnTo>
                    <a:pt x="1719" y="3330"/>
                  </a:lnTo>
                  <a:lnTo>
                    <a:pt x="1731" y="3303"/>
                  </a:lnTo>
                  <a:lnTo>
                    <a:pt x="1740" y="3272"/>
                  </a:lnTo>
                  <a:lnTo>
                    <a:pt x="1743" y="3241"/>
                  </a:lnTo>
                  <a:lnTo>
                    <a:pt x="1743" y="218"/>
                  </a:lnTo>
                  <a:lnTo>
                    <a:pt x="1740" y="186"/>
                  </a:lnTo>
                  <a:lnTo>
                    <a:pt x="1731" y="156"/>
                  </a:lnTo>
                  <a:lnTo>
                    <a:pt x="1719" y="128"/>
                  </a:lnTo>
                  <a:lnTo>
                    <a:pt x="1700" y="103"/>
                  </a:lnTo>
                  <a:lnTo>
                    <a:pt x="1678" y="80"/>
                  </a:lnTo>
                  <a:lnTo>
                    <a:pt x="1652" y="61"/>
                  </a:lnTo>
                  <a:lnTo>
                    <a:pt x="1624" y="45"/>
                  </a:lnTo>
                  <a:lnTo>
                    <a:pt x="1591" y="33"/>
                  </a:lnTo>
                  <a:lnTo>
                    <a:pt x="1558" y="25"/>
                  </a:lnTo>
                  <a:lnTo>
                    <a:pt x="1522" y="23"/>
                  </a:lnTo>
                  <a:lnTo>
                    <a:pt x="243" y="23"/>
                  </a:lnTo>
                  <a:lnTo>
                    <a:pt x="207" y="25"/>
                  </a:lnTo>
                  <a:lnTo>
                    <a:pt x="173" y="33"/>
                  </a:lnTo>
                  <a:lnTo>
                    <a:pt x="142" y="45"/>
                  </a:lnTo>
                  <a:lnTo>
                    <a:pt x="112" y="61"/>
                  </a:lnTo>
                  <a:lnTo>
                    <a:pt x="87" y="80"/>
                  </a:lnTo>
                  <a:lnTo>
                    <a:pt x="65" y="103"/>
                  </a:lnTo>
                  <a:lnTo>
                    <a:pt x="47" y="128"/>
                  </a:lnTo>
                  <a:lnTo>
                    <a:pt x="33" y="156"/>
                  </a:lnTo>
                  <a:lnTo>
                    <a:pt x="25" y="186"/>
                  </a:lnTo>
                  <a:lnTo>
                    <a:pt x="22" y="218"/>
                  </a:lnTo>
                  <a:lnTo>
                    <a:pt x="22" y="1011"/>
                  </a:lnTo>
                  <a:lnTo>
                    <a:pt x="0" y="1011"/>
                  </a:lnTo>
                  <a:lnTo>
                    <a:pt x="0" y="218"/>
                  </a:lnTo>
                  <a:lnTo>
                    <a:pt x="3" y="182"/>
                  </a:lnTo>
                  <a:lnTo>
                    <a:pt x="12" y="149"/>
                  </a:lnTo>
                  <a:lnTo>
                    <a:pt x="27" y="118"/>
                  </a:lnTo>
                  <a:lnTo>
                    <a:pt x="46" y="90"/>
                  </a:lnTo>
                  <a:lnTo>
                    <a:pt x="71" y="64"/>
                  </a:lnTo>
                  <a:lnTo>
                    <a:pt x="100" y="42"/>
                  </a:lnTo>
                  <a:lnTo>
                    <a:pt x="131" y="24"/>
                  </a:lnTo>
                  <a:lnTo>
                    <a:pt x="166" y="12"/>
                  </a:lnTo>
                  <a:lnTo>
                    <a:pt x="204" y="3"/>
                  </a:lnTo>
                  <a:lnTo>
                    <a:pt x="243" y="0"/>
                  </a:lnTo>
                  <a:close/>
                </a:path>
              </a:pathLst>
            </a:custGeom>
            <a:solidFill>
              <a:srgbClr val="FFFFFF"/>
            </a:solidFill>
            <a:ln w="0">
              <a:solidFill>
                <a:schemeClr val="bg1">
                  <a:lumMod val="95000"/>
                </a:schemeClr>
              </a:solidFill>
              <a:prstDash val="solid"/>
              <a:round/>
            </a:ln>
          </p:spPr>
          <p:txBody>
            <a:bodyPr vert="horz" wrap="square" lIns="91427" tIns="45713" rIns="91427" bIns="45713" numCol="1" anchor="t" anchorCtr="0" compatLnSpc="1"/>
            <a:lstStyle/>
            <a:p>
              <a:pPr defTabSz="932815"/>
              <a:endParaRPr lang="en-GB" dirty="0">
                <a:solidFill>
                  <a:srgbClr val="505050"/>
                </a:solidFill>
                <a:cs typeface="+mn-ea"/>
                <a:sym typeface="+mn-lt"/>
              </a:endParaRPr>
            </a:p>
          </p:txBody>
        </p:sp>
        <p:sp>
          <p:nvSpPr>
            <p:cNvPr id="39" name="Freeform 7"/>
            <p:cNvSpPr>
              <a:spLocks noEditPoints="1"/>
            </p:cNvSpPr>
            <p:nvPr/>
          </p:nvSpPr>
          <p:spPr bwMode="auto">
            <a:xfrm>
              <a:off x="6432216" y="2325688"/>
              <a:ext cx="476250" cy="587375"/>
            </a:xfrm>
            <a:custGeom>
              <a:avLst/>
              <a:gdLst>
                <a:gd name="T0" fmla="*/ 630 w 1202"/>
                <a:gd name="T1" fmla="*/ 234 h 1478"/>
                <a:gd name="T2" fmla="*/ 596 w 1202"/>
                <a:gd name="T3" fmla="*/ 255 h 1478"/>
                <a:gd name="T4" fmla="*/ 555 w 1202"/>
                <a:gd name="T5" fmla="*/ 347 h 1478"/>
                <a:gd name="T6" fmla="*/ 927 w 1202"/>
                <a:gd name="T7" fmla="*/ 616 h 1478"/>
                <a:gd name="T8" fmla="*/ 967 w 1202"/>
                <a:gd name="T9" fmla="*/ 468 h 1478"/>
                <a:gd name="T10" fmla="*/ 981 w 1202"/>
                <a:gd name="T11" fmla="*/ 375 h 1478"/>
                <a:gd name="T12" fmla="*/ 965 w 1202"/>
                <a:gd name="T13" fmla="*/ 331 h 1478"/>
                <a:gd name="T14" fmla="*/ 935 w 1202"/>
                <a:gd name="T15" fmla="*/ 292 h 1478"/>
                <a:gd name="T16" fmla="*/ 846 w 1202"/>
                <a:gd name="T17" fmla="*/ 258 h 1478"/>
                <a:gd name="T18" fmla="*/ 721 w 1202"/>
                <a:gd name="T19" fmla="*/ 226 h 1478"/>
                <a:gd name="T20" fmla="*/ 697 w 1202"/>
                <a:gd name="T21" fmla="*/ 199 h 1478"/>
                <a:gd name="T22" fmla="*/ 824 w 1202"/>
                <a:gd name="T23" fmla="*/ 229 h 1478"/>
                <a:gd name="T24" fmla="*/ 930 w 1202"/>
                <a:gd name="T25" fmla="*/ 264 h 1478"/>
                <a:gd name="T26" fmla="*/ 985 w 1202"/>
                <a:gd name="T27" fmla="*/ 319 h 1478"/>
                <a:gd name="T28" fmla="*/ 1004 w 1202"/>
                <a:gd name="T29" fmla="*/ 390 h 1478"/>
                <a:gd name="T30" fmla="*/ 984 w 1202"/>
                <a:gd name="T31" fmla="*/ 495 h 1478"/>
                <a:gd name="T32" fmla="*/ 484 w 1202"/>
                <a:gd name="T33" fmla="*/ 517 h 1478"/>
                <a:gd name="T34" fmla="*/ 541 w 1202"/>
                <a:gd name="T35" fmla="*/ 314 h 1478"/>
                <a:gd name="T36" fmla="*/ 586 w 1202"/>
                <a:gd name="T37" fmla="*/ 233 h 1478"/>
                <a:gd name="T38" fmla="*/ 651 w 1202"/>
                <a:gd name="T39" fmla="*/ 199 h 1478"/>
                <a:gd name="T40" fmla="*/ 592 w 1202"/>
                <a:gd name="T41" fmla="*/ 32 h 1478"/>
                <a:gd name="T42" fmla="*/ 463 w 1202"/>
                <a:gd name="T43" fmla="*/ 106 h 1478"/>
                <a:gd name="T44" fmla="*/ 389 w 1202"/>
                <a:gd name="T45" fmla="*/ 230 h 1478"/>
                <a:gd name="T46" fmla="*/ 342 w 1202"/>
                <a:gd name="T47" fmla="*/ 380 h 1478"/>
                <a:gd name="T48" fmla="*/ 253 w 1202"/>
                <a:gd name="T49" fmla="*/ 477 h 1478"/>
                <a:gd name="T50" fmla="*/ 190 w 1202"/>
                <a:gd name="T51" fmla="*/ 529 h 1478"/>
                <a:gd name="T52" fmla="*/ 31 w 1202"/>
                <a:gd name="T53" fmla="*/ 1172 h 1478"/>
                <a:gd name="T54" fmla="*/ 92 w 1202"/>
                <a:gd name="T55" fmla="*/ 1228 h 1478"/>
                <a:gd name="T56" fmla="*/ 920 w 1202"/>
                <a:gd name="T57" fmla="*/ 1456 h 1478"/>
                <a:gd name="T58" fmla="*/ 973 w 1202"/>
                <a:gd name="T59" fmla="*/ 1438 h 1478"/>
                <a:gd name="T60" fmla="*/ 1169 w 1202"/>
                <a:gd name="T61" fmla="*/ 802 h 1478"/>
                <a:gd name="T62" fmla="*/ 1147 w 1202"/>
                <a:gd name="T63" fmla="*/ 734 h 1478"/>
                <a:gd name="T64" fmla="*/ 1134 w 1202"/>
                <a:gd name="T65" fmla="*/ 601 h 1478"/>
                <a:gd name="T66" fmla="*/ 1176 w 1202"/>
                <a:gd name="T67" fmla="*/ 411 h 1478"/>
                <a:gd name="T68" fmla="*/ 1150 w 1202"/>
                <a:gd name="T69" fmla="*/ 233 h 1478"/>
                <a:gd name="T70" fmla="*/ 1022 w 1202"/>
                <a:gd name="T71" fmla="*/ 114 h 1478"/>
                <a:gd name="T72" fmla="*/ 820 w 1202"/>
                <a:gd name="T73" fmla="*/ 40 h 1478"/>
                <a:gd name="T74" fmla="*/ 678 w 1202"/>
                <a:gd name="T75" fmla="*/ 0 h 1478"/>
                <a:gd name="T76" fmla="*/ 880 w 1202"/>
                <a:gd name="T77" fmla="*/ 32 h 1478"/>
                <a:gd name="T78" fmla="*/ 1056 w 1202"/>
                <a:gd name="T79" fmla="*/ 109 h 1478"/>
                <a:gd name="T80" fmla="*/ 1170 w 1202"/>
                <a:gd name="T81" fmla="*/ 222 h 1478"/>
                <a:gd name="T82" fmla="*/ 1202 w 1202"/>
                <a:gd name="T83" fmla="*/ 348 h 1478"/>
                <a:gd name="T84" fmla="*/ 1181 w 1202"/>
                <a:gd name="T85" fmla="*/ 518 h 1478"/>
                <a:gd name="T86" fmla="*/ 1149 w 1202"/>
                <a:gd name="T87" fmla="*/ 706 h 1478"/>
                <a:gd name="T88" fmla="*/ 1191 w 1202"/>
                <a:gd name="T89" fmla="*/ 771 h 1478"/>
                <a:gd name="T90" fmla="*/ 1018 w 1202"/>
                <a:gd name="T91" fmla="*/ 1419 h 1478"/>
                <a:gd name="T92" fmla="*/ 944 w 1202"/>
                <a:gd name="T93" fmla="*/ 1476 h 1478"/>
                <a:gd name="T94" fmla="*/ 880 w 1202"/>
                <a:gd name="T95" fmla="*/ 1473 h 1478"/>
                <a:gd name="T96" fmla="*/ 40 w 1202"/>
                <a:gd name="T97" fmla="*/ 1221 h 1478"/>
                <a:gd name="T98" fmla="*/ 0 w 1202"/>
                <a:gd name="T99" fmla="*/ 1134 h 1478"/>
                <a:gd name="T100" fmla="*/ 188 w 1202"/>
                <a:gd name="T101" fmla="*/ 489 h 1478"/>
                <a:gd name="T102" fmla="*/ 272 w 1202"/>
                <a:gd name="T103" fmla="*/ 448 h 1478"/>
                <a:gd name="T104" fmla="*/ 343 w 1202"/>
                <a:gd name="T105" fmla="*/ 293 h 1478"/>
                <a:gd name="T106" fmla="*/ 403 w 1202"/>
                <a:gd name="T107" fmla="*/ 150 h 1478"/>
                <a:gd name="T108" fmla="*/ 507 w 1202"/>
                <a:gd name="T109" fmla="*/ 38 h 1478"/>
                <a:gd name="T110" fmla="*/ 630 w 1202"/>
                <a:gd name="T111" fmla="*/ 2 h 1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02" h="1478">
                  <a:moveTo>
                    <a:pt x="673" y="220"/>
                  </a:moveTo>
                  <a:lnTo>
                    <a:pt x="655" y="222"/>
                  </a:lnTo>
                  <a:lnTo>
                    <a:pt x="641" y="226"/>
                  </a:lnTo>
                  <a:lnTo>
                    <a:pt x="630" y="234"/>
                  </a:lnTo>
                  <a:lnTo>
                    <a:pt x="628" y="237"/>
                  </a:lnTo>
                  <a:lnTo>
                    <a:pt x="623" y="237"/>
                  </a:lnTo>
                  <a:lnTo>
                    <a:pt x="609" y="244"/>
                  </a:lnTo>
                  <a:lnTo>
                    <a:pt x="596" y="255"/>
                  </a:lnTo>
                  <a:lnTo>
                    <a:pt x="584" y="271"/>
                  </a:lnTo>
                  <a:lnTo>
                    <a:pt x="574" y="293"/>
                  </a:lnTo>
                  <a:lnTo>
                    <a:pt x="564" y="318"/>
                  </a:lnTo>
                  <a:lnTo>
                    <a:pt x="555" y="347"/>
                  </a:lnTo>
                  <a:lnTo>
                    <a:pt x="546" y="378"/>
                  </a:lnTo>
                  <a:lnTo>
                    <a:pt x="536" y="413"/>
                  </a:lnTo>
                  <a:lnTo>
                    <a:pt x="512" y="501"/>
                  </a:lnTo>
                  <a:lnTo>
                    <a:pt x="927" y="616"/>
                  </a:lnTo>
                  <a:lnTo>
                    <a:pt x="946" y="548"/>
                  </a:lnTo>
                  <a:lnTo>
                    <a:pt x="953" y="522"/>
                  </a:lnTo>
                  <a:lnTo>
                    <a:pt x="961" y="495"/>
                  </a:lnTo>
                  <a:lnTo>
                    <a:pt x="967" y="468"/>
                  </a:lnTo>
                  <a:lnTo>
                    <a:pt x="973" y="442"/>
                  </a:lnTo>
                  <a:lnTo>
                    <a:pt x="978" y="418"/>
                  </a:lnTo>
                  <a:lnTo>
                    <a:pt x="980" y="396"/>
                  </a:lnTo>
                  <a:lnTo>
                    <a:pt x="981" y="375"/>
                  </a:lnTo>
                  <a:lnTo>
                    <a:pt x="980" y="358"/>
                  </a:lnTo>
                  <a:lnTo>
                    <a:pt x="974" y="343"/>
                  </a:lnTo>
                  <a:lnTo>
                    <a:pt x="967" y="334"/>
                  </a:lnTo>
                  <a:lnTo>
                    <a:pt x="965" y="331"/>
                  </a:lnTo>
                  <a:lnTo>
                    <a:pt x="964" y="328"/>
                  </a:lnTo>
                  <a:lnTo>
                    <a:pt x="958" y="314"/>
                  </a:lnTo>
                  <a:lnTo>
                    <a:pt x="948" y="302"/>
                  </a:lnTo>
                  <a:lnTo>
                    <a:pt x="935" y="292"/>
                  </a:lnTo>
                  <a:lnTo>
                    <a:pt x="917" y="283"/>
                  </a:lnTo>
                  <a:lnTo>
                    <a:pt x="896" y="274"/>
                  </a:lnTo>
                  <a:lnTo>
                    <a:pt x="871" y="267"/>
                  </a:lnTo>
                  <a:lnTo>
                    <a:pt x="846" y="258"/>
                  </a:lnTo>
                  <a:lnTo>
                    <a:pt x="818" y="251"/>
                  </a:lnTo>
                  <a:lnTo>
                    <a:pt x="782" y="241"/>
                  </a:lnTo>
                  <a:lnTo>
                    <a:pt x="750" y="232"/>
                  </a:lnTo>
                  <a:lnTo>
                    <a:pt x="721" y="226"/>
                  </a:lnTo>
                  <a:lnTo>
                    <a:pt x="695" y="222"/>
                  </a:lnTo>
                  <a:lnTo>
                    <a:pt x="673" y="220"/>
                  </a:lnTo>
                  <a:close/>
                  <a:moveTo>
                    <a:pt x="673" y="196"/>
                  </a:moveTo>
                  <a:lnTo>
                    <a:pt x="697" y="199"/>
                  </a:lnTo>
                  <a:lnTo>
                    <a:pt x="723" y="203"/>
                  </a:lnTo>
                  <a:lnTo>
                    <a:pt x="753" y="209"/>
                  </a:lnTo>
                  <a:lnTo>
                    <a:pt x="786" y="218"/>
                  </a:lnTo>
                  <a:lnTo>
                    <a:pt x="824" y="229"/>
                  </a:lnTo>
                  <a:lnTo>
                    <a:pt x="854" y="237"/>
                  </a:lnTo>
                  <a:lnTo>
                    <a:pt x="882" y="246"/>
                  </a:lnTo>
                  <a:lnTo>
                    <a:pt x="907" y="254"/>
                  </a:lnTo>
                  <a:lnTo>
                    <a:pt x="930" y="264"/>
                  </a:lnTo>
                  <a:lnTo>
                    <a:pt x="950" y="275"/>
                  </a:lnTo>
                  <a:lnTo>
                    <a:pt x="966" y="288"/>
                  </a:lnTo>
                  <a:lnTo>
                    <a:pt x="978" y="302"/>
                  </a:lnTo>
                  <a:lnTo>
                    <a:pt x="985" y="319"/>
                  </a:lnTo>
                  <a:lnTo>
                    <a:pt x="994" y="332"/>
                  </a:lnTo>
                  <a:lnTo>
                    <a:pt x="1001" y="349"/>
                  </a:lnTo>
                  <a:lnTo>
                    <a:pt x="1004" y="368"/>
                  </a:lnTo>
                  <a:lnTo>
                    <a:pt x="1004" y="390"/>
                  </a:lnTo>
                  <a:lnTo>
                    <a:pt x="1001" y="413"/>
                  </a:lnTo>
                  <a:lnTo>
                    <a:pt x="997" y="439"/>
                  </a:lnTo>
                  <a:lnTo>
                    <a:pt x="991" y="466"/>
                  </a:lnTo>
                  <a:lnTo>
                    <a:pt x="984" y="495"/>
                  </a:lnTo>
                  <a:lnTo>
                    <a:pt x="977" y="524"/>
                  </a:lnTo>
                  <a:lnTo>
                    <a:pt x="968" y="554"/>
                  </a:lnTo>
                  <a:lnTo>
                    <a:pt x="943" y="645"/>
                  </a:lnTo>
                  <a:lnTo>
                    <a:pt x="484" y="517"/>
                  </a:lnTo>
                  <a:lnTo>
                    <a:pt x="514" y="406"/>
                  </a:lnTo>
                  <a:lnTo>
                    <a:pt x="523" y="373"/>
                  </a:lnTo>
                  <a:lnTo>
                    <a:pt x="533" y="342"/>
                  </a:lnTo>
                  <a:lnTo>
                    <a:pt x="541" y="314"/>
                  </a:lnTo>
                  <a:lnTo>
                    <a:pt x="551" y="289"/>
                  </a:lnTo>
                  <a:lnTo>
                    <a:pt x="561" y="267"/>
                  </a:lnTo>
                  <a:lnTo>
                    <a:pt x="573" y="248"/>
                  </a:lnTo>
                  <a:lnTo>
                    <a:pt x="586" y="233"/>
                  </a:lnTo>
                  <a:lnTo>
                    <a:pt x="599" y="223"/>
                  </a:lnTo>
                  <a:lnTo>
                    <a:pt x="616" y="216"/>
                  </a:lnTo>
                  <a:lnTo>
                    <a:pt x="632" y="206"/>
                  </a:lnTo>
                  <a:lnTo>
                    <a:pt x="651" y="199"/>
                  </a:lnTo>
                  <a:lnTo>
                    <a:pt x="673" y="196"/>
                  </a:lnTo>
                  <a:close/>
                  <a:moveTo>
                    <a:pt x="678" y="22"/>
                  </a:moveTo>
                  <a:lnTo>
                    <a:pt x="633" y="25"/>
                  </a:lnTo>
                  <a:lnTo>
                    <a:pt x="592" y="32"/>
                  </a:lnTo>
                  <a:lnTo>
                    <a:pt x="554" y="42"/>
                  </a:lnTo>
                  <a:lnTo>
                    <a:pt x="519" y="57"/>
                  </a:lnTo>
                  <a:lnTo>
                    <a:pt x="489" y="80"/>
                  </a:lnTo>
                  <a:lnTo>
                    <a:pt x="463" y="106"/>
                  </a:lnTo>
                  <a:lnTo>
                    <a:pt x="440" y="133"/>
                  </a:lnTo>
                  <a:lnTo>
                    <a:pt x="420" y="164"/>
                  </a:lnTo>
                  <a:lnTo>
                    <a:pt x="404" y="195"/>
                  </a:lnTo>
                  <a:lnTo>
                    <a:pt x="389" y="230"/>
                  </a:lnTo>
                  <a:lnTo>
                    <a:pt x="376" y="265"/>
                  </a:lnTo>
                  <a:lnTo>
                    <a:pt x="365" y="302"/>
                  </a:lnTo>
                  <a:lnTo>
                    <a:pt x="353" y="340"/>
                  </a:lnTo>
                  <a:lnTo>
                    <a:pt x="342" y="380"/>
                  </a:lnTo>
                  <a:lnTo>
                    <a:pt x="317" y="467"/>
                  </a:lnTo>
                  <a:lnTo>
                    <a:pt x="309" y="467"/>
                  </a:lnTo>
                  <a:lnTo>
                    <a:pt x="280" y="470"/>
                  </a:lnTo>
                  <a:lnTo>
                    <a:pt x="253" y="477"/>
                  </a:lnTo>
                  <a:lnTo>
                    <a:pt x="230" y="486"/>
                  </a:lnTo>
                  <a:lnTo>
                    <a:pt x="211" y="498"/>
                  </a:lnTo>
                  <a:lnTo>
                    <a:pt x="199" y="512"/>
                  </a:lnTo>
                  <a:lnTo>
                    <a:pt x="190" y="529"/>
                  </a:lnTo>
                  <a:lnTo>
                    <a:pt x="26" y="1117"/>
                  </a:lnTo>
                  <a:lnTo>
                    <a:pt x="23" y="1135"/>
                  </a:lnTo>
                  <a:lnTo>
                    <a:pt x="25" y="1154"/>
                  </a:lnTo>
                  <a:lnTo>
                    <a:pt x="31" y="1172"/>
                  </a:lnTo>
                  <a:lnTo>
                    <a:pt x="42" y="1188"/>
                  </a:lnTo>
                  <a:lnTo>
                    <a:pt x="56" y="1204"/>
                  </a:lnTo>
                  <a:lnTo>
                    <a:pt x="72" y="1218"/>
                  </a:lnTo>
                  <a:lnTo>
                    <a:pt x="92" y="1228"/>
                  </a:lnTo>
                  <a:lnTo>
                    <a:pt x="113" y="1236"/>
                  </a:lnTo>
                  <a:lnTo>
                    <a:pt x="886" y="1451"/>
                  </a:lnTo>
                  <a:lnTo>
                    <a:pt x="903" y="1455"/>
                  </a:lnTo>
                  <a:lnTo>
                    <a:pt x="920" y="1456"/>
                  </a:lnTo>
                  <a:lnTo>
                    <a:pt x="920" y="1456"/>
                  </a:lnTo>
                  <a:lnTo>
                    <a:pt x="940" y="1454"/>
                  </a:lnTo>
                  <a:lnTo>
                    <a:pt x="958" y="1448"/>
                  </a:lnTo>
                  <a:lnTo>
                    <a:pt x="973" y="1438"/>
                  </a:lnTo>
                  <a:lnTo>
                    <a:pt x="986" y="1425"/>
                  </a:lnTo>
                  <a:lnTo>
                    <a:pt x="998" y="1409"/>
                  </a:lnTo>
                  <a:lnTo>
                    <a:pt x="1005" y="1389"/>
                  </a:lnTo>
                  <a:lnTo>
                    <a:pt x="1169" y="802"/>
                  </a:lnTo>
                  <a:lnTo>
                    <a:pt x="1170" y="784"/>
                  </a:lnTo>
                  <a:lnTo>
                    <a:pt x="1167" y="766"/>
                  </a:lnTo>
                  <a:lnTo>
                    <a:pt x="1158" y="749"/>
                  </a:lnTo>
                  <a:lnTo>
                    <a:pt x="1147" y="734"/>
                  </a:lnTo>
                  <a:lnTo>
                    <a:pt x="1132" y="721"/>
                  </a:lnTo>
                  <a:lnTo>
                    <a:pt x="1114" y="714"/>
                  </a:lnTo>
                  <a:lnTo>
                    <a:pt x="1104" y="711"/>
                  </a:lnTo>
                  <a:lnTo>
                    <a:pt x="1134" y="601"/>
                  </a:lnTo>
                  <a:lnTo>
                    <a:pt x="1148" y="551"/>
                  </a:lnTo>
                  <a:lnTo>
                    <a:pt x="1161" y="504"/>
                  </a:lnTo>
                  <a:lnTo>
                    <a:pt x="1170" y="457"/>
                  </a:lnTo>
                  <a:lnTo>
                    <a:pt x="1176" y="411"/>
                  </a:lnTo>
                  <a:lnTo>
                    <a:pt x="1178" y="367"/>
                  </a:lnTo>
                  <a:lnTo>
                    <a:pt x="1176" y="321"/>
                  </a:lnTo>
                  <a:lnTo>
                    <a:pt x="1167" y="277"/>
                  </a:lnTo>
                  <a:lnTo>
                    <a:pt x="1150" y="233"/>
                  </a:lnTo>
                  <a:lnTo>
                    <a:pt x="1127" y="200"/>
                  </a:lnTo>
                  <a:lnTo>
                    <a:pt x="1096" y="169"/>
                  </a:lnTo>
                  <a:lnTo>
                    <a:pt x="1062" y="140"/>
                  </a:lnTo>
                  <a:lnTo>
                    <a:pt x="1022" y="114"/>
                  </a:lnTo>
                  <a:lnTo>
                    <a:pt x="977" y="90"/>
                  </a:lnTo>
                  <a:lnTo>
                    <a:pt x="927" y="70"/>
                  </a:lnTo>
                  <a:lnTo>
                    <a:pt x="874" y="53"/>
                  </a:lnTo>
                  <a:lnTo>
                    <a:pt x="820" y="40"/>
                  </a:lnTo>
                  <a:lnTo>
                    <a:pt x="769" y="31"/>
                  </a:lnTo>
                  <a:lnTo>
                    <a:pt x="722" y="24"/>
                  </a:lnTo>
                  <a:lnTo>
                    <a:pt x="678" y="22"/>
                  </a:lnTo>
                  <a:close/>
                  <a:moveTo>
                    <a:pt x="678" y="0"/>
                  </a:moveTo>
                  <a:lnTo>
                    <a:pt x="724" y="2"/>
                  </a:lnTo>
                  <a:lnTo>
                    <a:pt x="773" y="8"/>
                  </a:lnTo>
                  <a:lnTo>
                    <a:pt x="825" y="18"/>
                  </a:lnTo>
                  <a:lnTo>
                    <a:pt x="880" y="32"/>
                  </a:lnTo>
                  <a:lnTo>
                    <a:pt x="929" y="46"/>
                  </a:lnTo>
                  <a:lnTo>
                    <a:pt x="976" y="65"/>
                  </a:lnTo>
                  <a:lnTo>
                    <a:pt x="1018" y="86"/>
                  </a:lnTo>
                  <a:lnTo>
                    <a:pt x="1056" y="109"/>
                  </a:lnTo>
                  <a:lnTo>
                    <a:pt x="1091" y="135"/>
                  </a:lnTo>
                  <a:lnTo>
                    <a:pt x="1122" y="162"/>
                  </a:lnTo>
                  <a:lnTo>
                    <a:pt x="1148" y="191"/>
                  </a:lnTo>
                  <a:lnTo>
                    <a:pt x="1170" y="222"/>
                  </a:lnTo>
                  <a:lnTo>
                    <a:pt x="1171" y="223"/>
                  </a:lnTo>
                  <a:lnTo>
                    <a:pt x="1187" y="265"/>
                  </a:lnTo>
                  <a:lnTo>
                    <a:pt x="1196" y="307"/>
                  </a:lnTo>
                  <a:lnTo>
                    <a:pt x="1202" y="348"/>
                  </a:lnTo>
                  <a:lnTo>
                    <a:pt x="1202" y="390"/>
                  </a:lnTo>
                  <a:lnTo>
                    <a:pt x="1197" y="432"/>
                  </a:lnTo>
                  <a:lnTo>
                    <a:pt x="1190" y="474"/>
                  </a:lnTo>
                  <a:lnTo>
                    <a:pt x="1181" y="518"/>
                  </a:lnTo>
                  <a:lnTo>
                    <a:pt x="1169" y="562"/>
                  </a:lnTo>
                  <a:lnTo>
                    <a:pt x="1156" y="607"/>
                  </a:lnTo>
                  <a:lnTo>
                    <a:pt x="1132" y="696"/>
                  </a:lnTo>
                  <a:lnTo>
                    <a:pt x="1149" y="706"/>
                  </a:lnTo>
                  <a:lnTo>
                    <a:pt x="1164" y="718"/>
                  </a:lnTo>
                  <a:lnTo>
                    <a:pt x="1176" y="735"/>
                  </a:lnTo>
                  <a:lnTo>
                    <a:pt x="1186" y="752"/>
                  </a:lnTo>
                  <a:lnTo>
                    <a:pt x="1191" y="771"/>
                  </a:lnTo>
                  <a:lnTo>
                    <a:pt x="1193" y="790"/>
                  </a:lnTo>
                  <a:lnTo>
                    <a:pt x="1191" y="808"/>
                  </a:lnTo>
                  <a:lnTo>
                    <a:pt x="1027" y="1395"/>
                  </a:lnTo>
                  <a:lnTo>
                    <a:pt x="1018" y="1419"/>
                  </a:lnTo>
                  <a:lnTo>
                    <a:pt x="1004" y="1440"/>
                  </a:lnTo>
                  <a:lnTo>
                    <a:pt x="987" y="1456"/>
                  </a:lnTo>
                  <a:lnTo>
                    <a:pt x="967" y="1469"/>
                  </a:lnTo>
                  <a:lnTo>
                    <a:pt x="944" y="1476"/>
                  </a:lnTo>
                  <a:lnTo>
                    <a:pt x="920" y="1478"/>
                  </a:lnTo>
                  <a:lnTo>
                    <a:pt x="920" y="1478"/>
                  </a:lnTo>
                  <a:lnTo>
                    <a:pt x="900" y="1477"/>
                  </a:lnTo>
                  <a:lnTo>
                    <a:pt x="880" y="1473"/>
                  </a:lnTo>
                  <a:lnTo>
                    <a:pt x="107" y="1258"/>
                  </a:lnTo>
                  <a:lnTo>
                    <a:pt x="83" y="1248"/>
                  </a:lnTo>
                  <a:lnTo>
                    <a:pt x="60" y="1236"/>
                  </a:lnTo>
                  <a:lnTo>
                    <a:pt x="40" y="1221"/>
                  </a:lnTo>
                  <a:lnTo>
                    <a:pt x="24" y="1203"/>
                  </a:lnTo>
                  <a:lnTo>
                    <a:pt x="10" y="1181"/>
                  </a:lnTo>
                  <a:lnTo>
                    <a:pt x="2" y="1158"/>
                  </a:lnTo>
                  <a:lnTo>
                    <a:pt x="0" y="1134"/>
                  </a:lnTo>
                  <a:lnTo>
                    <a:pt x="4" y="1111"/>
                  </a:lnTo>
                  <a:lnTo>
                    <a:pt x="168" y="523"/>
                  </a:lnTo>
                  <a:lnTo>
                    <a:pt x="176" y="505"/>
                  </a:lnTo>
                  <a:lnTo>
                    <a:pt x="188" y="489"/>
                  </a:lnTo>
                  <a:lnTo>
                    <a:pt x="204" y="476"/>
                  </a:lnTo>
                  <a:lnTo>
                    <a:pt x="223" y="464"/>
                  </a:lnTo>
                  <a:lnTo>
                    <a:pt x="246" y="455"/>
                  </a:lnTo>
                  <a:lnTo>
                    <a:pt x="272" y="448"/>
                  </a:lnTo>
                  <a:lnTo>
                    <a:pt x="300" y="445"/>
                  </a:lnTo>
                  <a:lnTo>
                    <a:pt x="320" y="374"/>
                  </a:lnTo>
                  <a:lnTo>
                    <a:pt x="331" y="333"/>
                  </a:lnTo>
                  <a:lnTo>
                    <a:pt x="343" y="293"/>
                  </a:lnTo>
                  <a:lnTo>
                    <a:pt x="355" y="255"/>
                  </a:lnTo>
                  <a:lnTo>
                    <a:pt x="369" y="218"/>
                  </a:lnTo>
                  <a:lnTo>
                    <a:pt x="385" y="183"/>
                  </a:lnTo>
                  <a:lnTo>
                    <a:pt x="403" y="150"/>
                  </a:lnTo>
                  <a:lnTo>
                    <a:pt x="423" y="119"/>
                  </a:lnTo>
                  <a:lnTo>
                    <a:pt x="447" y="89"/>
                  </a:lnTo>
                  <a:lnTo>
                    <a:pt x="475" y="62"/>
                  </a:lnTo>
                  <a:lnTo>
                    <a:pt x="507" y="38"/>
                  </a:lnTo>
                  <a:lnTo>
                    <a:pt x="508" y="37"/>
                  </a:lnTo>
                  <a:lnTo>
                    <a:pt x="546" y="21"/>
                  </a:lnTo>
                  <a:lnTo>
                    <a:pt x="586" y="10"/>
                  </a:lnTo>
                  <a:lnTo>
                    <a:pt x="630" y="2"/>
                  </a:lnTo>
                  <a:lnTo>
                    <a:pt x="678" y="0"/>
                  </a:lnTo>
                  <a:close/>
                </a:path>
              </a:pathLst>
            </a:custGeom>
            <a:solidFill>
              <a:srgbClr val="FFFFFF"/>
            </a:solidFill>
            <a:ln w="0">
              <a:solidFill>
                <a:schemeClr val="bg1">
                  <a:lumMod val="95000"/>
                </a:schemeClr>
              </a:solidFill>
              <a:prstDash val="solid"/>
              <a:round/>
            </a:ln>
          </p:spPr>
          <p:txBody>
            <a:bodyPr vert="horz" wrap="square" lIns="91427" tIns="45713" rIns="91427" bIns="45713" numCol="1" anchor="t" anchorCtr="0" compatLnSpc="1"/>
            <a:lstStyle/>
            <a:p>
              <a:pPr defTabSz="932815"/>
              <a:endParaRPr lang="en-GB" dirty="0">
                <a:solidFill>
                  <a:srgbClr val="505050"/>
                </a:solidFill>
                <a:cs typeface="+mn-ea"/>
                <a:sym typeface="+mn-lt"/>
              </a:endParaRPr>
            </a:p>
          </p:txBody>
        </p:sp>
      </p:grpSp>
      <p:grpSp>
        <p:nvGrpSpPr>
          <p:cNvPr id="6" name="组合 45"/>
          <p:cNvGrpSpPr/>
          <p:nvPr/>
        </p:nvGrpSpPr>
        <p:grpSpPr>
          <a:xfrm>
            <a:off x="391344" y="987574"/>
            <a:ext cx="3964632" cy="1620000"/>
            <a:chOff x="644928" y="445418"/>
            <a:chExt cx="3216589" cy="1838300"/>
          </a:xfrm>
        </p:grpSpPr>
        <p:sp>
          <p:nvSpPr>
            <p:cNvPr id="43" name="圆角矩形 42"/>
            <p:cNvSpPr/>
            <p:nvPr/>
          </p:nvSpPr>
          <p:spPr>
            <a:xfrm>
              <a:off x="683568" y="445418"/>
              <a:ext cx="3096344" cy="1838300"/>
            </a:xfrm>
            <a:prstGeom prst="roundRect">
              <a:avLst/>
            </a:prstGeom>
            <a:noFill/>
            <a:ln w="12700">
              <a:solidFill>
                <a:srgbClr val="007E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itchFamily="2" charset="0"/>
                <a:ea typeface="思源黑体 CN Regular" pitchFamily="34" charset="-122"/>
                <a:cs typeface="Poppins" pitchFamily="2" charset="0"/>
              </a:endParaRPr>
            </a:p>
          </p:txBody>
        </p:sp>
        <p:sp>
          <p:nvSpPr>
            <p:cNvPr id="45" name="TextBox 44"/>
            <p:cNvSpPr txBox="1"/>
            <p:nvPr/>
          </p:nvSpPr>
          <p:spPr>
            <a:xfrm>
              <a:off x="644928" y="612938"/>
              <a:ext cx="3216589" cy="1571627"/>
            </a:xfrm>
            <a:prstGeom prst="rect">
              <a:avLst/>
            </a:prstGeom>
            <a:noFill/>
          </p:spPr>
          <p:txBody>
            <a:bodyPr wrap="square" rtlCol="0">
              <a:spAutoFit/>
            </a:bodyPr>
            <a:lstStyle/>
            <a:p>
              <a:pPr lvl="0">
                <a:buClr>
                  <a:srgbClr val="377D6C"/>
                </a:buClr>
                <a:buFont typeface="Wingdings" panose="05000000000000000000" pitchFamily="2" charset="2"/>
                <a:buChar char="l"/>
              </a:pPr>
              <a:r>
                <a:rPr lang="zh-CN" altLang="en-US" sz="1200" dirty="0">
                  <a:solidFill>
                    <a:srgbClr val="00A27B"/>
                  </a:solidFill>
                  <a:latin typeface="Poppins" pitchFamily="2" charset="0"/>
                  <a:ea typeface="思源黑体 CN Regular" pitchFamily="34" charset="-122"/>
                  <a:cs typeface="Poppins" pitchFamily="2" charset="0"/>
                  <a:sym typeface="+mn-ea"/>
                </a:rPr>
                <a:t>经验丰富，超过</a:t>
              </a:r>
              <a:r>
                <a:rPr lang="en-US" altLang="zh-CN" sz="1200" dirty="0">
                  <a:solidFill>
                    <a:srgbClr val="FF0000"/>
                  </a:solidFill>
                  <a:latin typeface="Poppins" pitchFamily="2" charset="0"/>
                  <a:ea typeface="思源黑体 CN Regular" pitchFamily="34" charset="-122"/>
                  <a:cs typeface="Poppins" pitchFamily="2" charset="0"/>
                  <a:sym typeface="+mn-ea"/>
                </a:rPr>
                <a:t>3000</a:t>
              </a:r>
              <a:r>
                <a:rPr lang="zh-CN" altLang="en-US" sz="1200" dirty="0">
                  <a:solidFill>
                    <a:srgbClr val="FF0000"/>
                  </a:solidFill>
                  <a:latin typeface="Poppins" pitchFamily="2" charset="0"/>
                  <a:ea typeface="思源黑体 CN Regular" pitchFamily="34" charset="-122"/>
                  <a:cs typeface="Poppins" pitchFamily="2" charset="0"/>
                  <a:sym typeface="+mn-ea"/>
                </a:rPr>
                <a:t>次</a:t>
              </a:r>
              <a:r>
                <a:rPr lang="zh-CN" altLang="en-US" sz="1200" dirty="0">
                  <a:solidFill>
                    <a:srgbClr val="00A27B"/>
                  </a:solidFill>
                  <a:latin typeface="Poppins" pitchFamily="2" charset="0"/>
                  <a:ea typeface="思源黑体 CN Regular" pitchFamily="34" charset="-122"/>
                  <a:cs typeface="Poppins" pitchFamily="2" charset="0"/>
                  <a:sym typeface="+mn-ea"/>
                </a:rPr>
                <a:t>病毒清除验证研究，为客户提供最优方案</a:t>
              </a:r>
              <a:endParaRPr lang="en-US" altLang="zh-CN" sz="1200" dirty="0">
                <a:solidFill>
                  <a:srgbClr val="00A27B"/>
                </a:solidFill>
                <a:latin typeface="Poppins" pitchFamily="2" charset="0"/>
                <a:ea typeface="思源黑体 CN Regular" pitchFamily="34" charset="-122"/>
                <a:cs typeface="Poppins" pitchFamily="2" charset="0"/>
                <a:sym typeface="+mn-ea"/>
              </a:endParaRPr>
            </a:p>
            <a:p>
              <a:pPr lvl="0">
                <a:buClr>
                  <a:srgbClr val="377D6C"/>
                </a:buClr>
                <a:buFont typeface="Wingdings" panose="05000000000000000000" pitchFamily="2" charset="2"/>
                <a:buChar char="l"/>
              </a:pPr>
              <a:r>
                <a:rPr lang="en-US" altLang="zh-CN" sz="1200" dirty="0">
                  <a:solidFill>
                    <a:srgbClr val="00A27B"/>
                  </a:solidFill>
                  <a:latin typeface="Poppins" pitchFamily="2" charset="0"/>
                  <a:ea typeface="思源黑体 CN Regular" pitchFamily="34" charset="-122"/>
                  <a:cs typeface="Poppins" pitchFamily="2" charset="0"/>
                  <a:sym typeface="+mn-ea"/>
                </a:rPr>
                <a:t> IND</a:t>
              </a:r>
              <a:r>
                <a:rPr lang="zh-CN" altLang="en-US" sz="1200" dirty="0">
                  <a:solidFill>
                    <a:srgbClr val="00A27B"/>
                  </a:solidFill>
                  <a:latin typeface="Poppins" pitchFamily="2" charset="0"/>
                  <a:ea typeface="思源黑体 CN Regular" pitchFamily="34" charset="-122"/>
                  <a:cs typeface="Poppins" pitchFamily="2" charset="0"/>
                  <a:sym typeface="+mn-ea"/>
                </a:rPr>
                <a:t>和</a:t>
              </a:r>
              <a:r>
                <a:rPr lang="en-US" altLang="zh-CN" sz="1200" dirty="0">
                  <a:solidFill>
                    <a:srgbClr val="00A27B"/>
                  </a:solidFill>
                  <a:latin typeface="Poppins" pitchFamily="2" charset="0"/>
                  <a:ea typeface="思源黑体 CN Regular" pitchFamily="34" charset="-122"/>
                  <a:cs typeface="Poppins" pitchFamily="2" charset="0"/>
                  <a:sym typeface="+mn-ea"/>
                </a:rPr>
                <a:t>BLA</a:t>
              </a:r>
              <a:r>
                <a:rPr lang="zh-CN" altLang="en-US" sz="1200" dirty="0">
                  <a:solidFill>
                    <a:srgbClr val="00A27B"/>
                  </a:solidFill>
                  <a:latin typeface="Poppins" pitchFamily="2" charset="0"/>
                  <a:ea typeface="思源黑体 CN Regular" pitchFamily="34" charset="-122"/>
                  <a:cs typeface="Poppins" pitchFamily="2" charset="0"/>
                  <a:sym typeface="+mn-ea"/>
                </a:rPr>
                <a:t>申报</a:t>
              </a:r>
              <a:r>
                <a:rPr lang="zh-CN" altLang="en-US" sz="1200" dirty="0">
                  <a:solidFill>
                    <a:srgbClr val="FF0000"/>
                  </a:solidFill>
                  <a:latin typeface="Poppins" pitchFamily="2" charset="0"/>
                  <a:ea typeface="思源黑体 CN Regular" pitchFamily="34" charset="-122"/>
                  <a:cs typeface="Poppins" pitchFamily="2" charset="0"/>
                  <a:sym typeface="+mn-ea"/>
                </a:rPr>
                <a:t>成功率</a:t>
              </a:r>
              <a:r>
                <a:rPr lang="en-US" altLang="zh-CN" sz="1200" dirty="0">
                  <a:solidFill>
                    <a:srgbClr val="FF0000"/>
                  </a:solidFill>
                  <a:latin typeface="Poppins" pitchFamily="2" charset="0"/>
                  <a:ea typeface="思源黑体 CN Regular" pitchFamily="34" charset="-122"/>
                  <a:cs typeface="Poppins" pitchFamily="2" charset="0"/>
                  <a:sym typeface="+mn-ea"/>
                </a:rPr>
                <a:t>100%</a:t>
              </a:r>
              <a:r>
                <a:rPr lang="zh-CN" altLang="en-US" sz="1200" dirty="0">
                  <a:solidFill>
                    <a:srgbClr val="00A27B"/>
                  </a:solidFill>
                  <a:latin typeface="Poppins" pitchFamily="2" charset="0"/>
                  <a:ea typeface="思源黑体 CN Regular" pitchFamily="34" charset="-122"/>
                  <a:cs typeface="Poppins" pitchFamily="2" charset="0"/>
                  <a:sym typeface="+mn-ea"/>
                </a:rPr>
                <a:t>，成功助力客户完成近</a:t>
              </a:r>
              <a:r>
                <a:rPr lang="en-US" altLang="zh-CN" sz="1200" dirty="0">
                  <a:solidFill>
                    <a:srgbClr val="00A27B"/>
                  </a:solidFill>
                  <a:latin typeface="Poppins" pitchFamily="2" charset="0"/>
                  <a:ea typeface="思源黑体 CN Regular" pitchFamily="34" charset="-122"/>
                  <a:cs typeface="Poppins" pitchFamily="2" charset="0"/>
                  <a:sym typeface="+mn-ea"/>
                </a:rPr>
                <a:t>100+ IND</a:t>
              </a:r>
              <a:r>
                <a:rPr lang="zh-CN" altLang="en-US" sz="1200" dirty="0">
                  <a:solidFill>
                    <a:srgbClr val="00A27B"/>
                  </a:solidFill>
                  <a:latin typeface="Poppins" pitchFamily="2" charset="0"/>
                  <a:ea typeface="思源黑体 CN Regular" pitchFamily="34" charset="-122"/>
                  <a:cs typeface="Poppins" pitchFamily="2" charset="0"/>
                  <a:sym typeface="+mn-ea"/>
                </a:rPr>
                <a:t>、</a:t>
              </a:r>
              <a:r>
                <a:rPr lang="en-US" altLang="zh-CN" sz="1200" dirty="0">
                  <a:solidFill>
                    <a:srgbClr val="00A27B"/>
                  </a:solidFill>
                  <a:latin typeface="Poppins" pitchFamily="2" charset="0"/>
                  <a:ea typeface="思源黑体 CN Regular" pitchFamily="34" charset="-122"/>
                  <a:cs typeface="Poppins" pitchFamily="2" charset="0"/>
                  <a:sym typeface="+mn-ea"/>
                </a:rPr>
                <a:t>10+ BLA</a:t>
              </a:r>
              <a:endParaRPr lang="en-US" altLang="zh-CN" sz="1200" dirty="0">
                <a:solidFill>
                  <a:srgbClr val="00A27B"/>
                </a:solidFill>
                <a:latin typeface="Poppins" pitchFamily="2" charset="0"/>
                <a:ea typeface="思源黑体 CN Regular" pitchFamily="34" charset="-122"/>
                <a:cs typeface="Poppins" pitchFamily="2" charset="0"/>
                <a:sym typeface="+mn-ea"/>
              </a:endParaRPr>
            </a:p>
            <a:p>
              <a:pPr lvl="0">
                <a:buClr>
                  <a:srgbClr val="377D6C"/>
                </a:buClr>
                <a:buFont typeface="Wingdings" panose="05000000000000000000" pitchFamily="2" charset="2"/>
                <a:buChar char="l"/>
              </a:pPr>
              <a:r>
                <a:rPr lang="en-US" altLang="zh-CN" sz="1200" dirty="0">
                  <a:solidFill>
                    <a:srgbClr val="00A27B"/>
                  </a:solidFill>
                  <a:latin typeface="Poppins" pitchFamily="2" charset="0"/>
                  <a:ea typeface="思源黑体 CN Regular" pitchFamily="34" charset="-122"/>
                  <a:cs typeface="Poppins" pitchFamily="2" charset="0"/>
                  <a:sym typeface="+mn-ea"/>
                </a:rPr>
                <a:t> </a:t>
              </a:r>
              <a:r>
                <a:rPr lang="zh-CN" altLang="en-US" sz="1200" dirty="0">
                  <a:solidFill>
                    <a:srgbClr val="00A27B"/>
                  </a:solidFill>
                  <a:latin typeface="Poppins" pitchFamily="2" charset="0"/>
                  <a:ea typeface="思源黑体 CN Regular" pitchFamily="34" charset="-122"/>
                  <a:cs typeface="Poppins" pitchFamily="2" charset="0"/>
                  <a:sym typeface="+mn-ea"/>
                </a:rPr>
                <a:t>产品类别广，包括抗体、蛋白、疫苗等</a:t>
              </a:r>
              <a:r>
                <a:rPr lang="en-US" altLang="zh-CN" sz="1200" dirty="0">
                  <a:solidFill>
                    <a:srgbClr val="00A27B"/>
                  </a:solidFill>
                  <a:latin typeface="Poppins" pitchFamily="2" charset="0"/>
                  <a:ea typeface="思源黑体 CN Regular" pitchFamily="34" charset="-122"/>
                  <a:cs typeface="Poppins" pitchFamily="2" charset="0"/>
                  <a:sym typeface="+mn-ea"/>
                </a:rPr>
                <a:t>CHO</a:t>
              </a:r>
              <a:r>
                <a:rPr lang="zh-CN" altLang="en-US" sz="1200" dirty="0">
                  <a:solidFill>
                    <a:srgbClr val="00A27B"/>
                  </a:solidFill>
                  <a:latin typeface="Poppins" pitchFamily="2" charset="0"/>
                  <a:ea typeface="思源黑体 CN Regular" pitchFamily="34" charset="-122"/>
                  <a:cs typeface="Poppins" pitchFamily="2" charset="0"/>
                  <a:sym typeface="+mn-ea"/>
                </a:rPr>
                <a:t>、人源细胞、昆虫系统</a:t>
              </a:r>
              <a:endParaRPr lang="en-US" altLang="zh-CN" sz="1200" dirty="0">
                <a:solidFill>
                  <a:srgbClr val="00A27B"/>
                </a:solidFill>
                <a:latin typeface="Poppins" pitchFamily="2" charset="0"/>
                <a:ea typeface="思源黑体 CN Regular" pitchFamily="34" charset="-122"/>
                <a:cs typeface="Poppins" pitchFamily="2" charset="0"/>
                <a:sym typeface="+mn-ea"/>
              </a:endParaRPr>
            </a:p>
            <a:p>
              <a:pPr lvl="0">
                <a:buClr>
                  <a:srgbClr val="377D6C"/>
                </a:buClr>
                <a:buFont typeface="Wingdings" panose="05000000000000000000" pitchFamily="2" charset="2"/>
                <a:buChar char="l"/>
              </a:pPr>
              <a:r>
                <a:rPr lang="en-US" altLang="zh-CN" sz="1200" dirty="0">
                  <a:solidFill>
                    <a:srgbClr val="00A27B"/>
                  </a:solidFill>
                  <a:latin typeface="Poppins" pitchFamily="2" charset="0"/>
                  <a:ea typeface="思源黑体 CN Regular" pitchFamily="34" charset="-122"/>
                  <a:cs typeface="Poppins" pitchFamily="2" charset="0"/>
                  <a:sym typeface="+mn-ea"/>
                </a:rPr>
                <a:t> </a:t>
              </a:r>
              <a:r>
                <a:rPr lang="zh-CN" altLang="en-US" sz="1200" dirty="0">
                  <a:solidFill>
                    <a:srgbClr val="00A27B"/>
                  </a:solidFill>
                  <a:latin typeface="Poppins" pitchFamily="2" charset="0"/>
                  <a:ea typeface="思源黑体 CN Regular" pitchFamily="34" charset="-122"/>
                  <a:cs typeface="Poppins" pitchFamily="2" charset="0"/>
                  <a:sym typeface="+mn-ea"/>
                </a:rPr>
                <a:t>工作人员经验丰富，有</a:t>
              </a:r>
              <a:r>
                <a:rPr lang="en-US" altLang="zh-CN" sz="1200" dirty="0">
                  <a:solidFill>
                    <a:srgbClr val="FF0000"/>
                  </a:solidFill>
                  <a:latin typeface="Poppins" pitchFamily="2" charset="0"/>
                  <a:ea typeface="思源黑体 CN Regular" pitchFamily="34" charset="-122"/>
                  <a:cs typeface="Poppins" pitchFamily="2" charset="0"/>
                  <a:sym typeface="+mn-ea"/>
                </a:rPr>
                <a:t>10</a:t>
              </a:r>
              <a:r>
                <a:rPr lang="zh-CN" altLang="en-US" sz="1200" dirty="0">
                  <a:solidFill>
                    <a:srgbClr val="00A27B"/>
                  </a:solidFill>
                  <a:latin typeface="Poppins" pitchFamily="2" charset="0"/>
                  <a:ea typeface="思源黑体 CN Regular" pitchFamily="34" charset="-122"/>
                  <a:cs typeface="Poppins" pitchFamily="2" charset="0"/>
                  <a:sym typeface="+mn-ea"/>
                </a:rPr>
                <a:t>年以上病毒清除验证经验</a:t>
              </a:r>
              <a:endParaRPr lang="zh-CN" altLang="en-US" sz="1200" dirty="0">
                <a:solidFill>
                  <a:srgbClr val="00A27B"/>
                </a:solidFill>
                <a:latin typeface="Poppins" pitchFamily="2" charset="0"/>
                <a:ea typeface="思源黑体 CN Regular" pitchFamily="34" charset="-122"/>
                <a:cs typeface="Poppins" pitchFamily="2" charset="0"/>
                <a:sym typeface="+mn-ea"/>
              </a:endParaRPr>
            </a:p>
          </p:txBody>
        </p:sp>
      </p:grpSp>
      <p:sp>
        <p:nvSpPr>
          <p:cNvPr id="40" name="TextBox 39"/>
          <p:cNvSpPr txBox="1"/>
          <p:nvPr/>
        </p:nvSpPr>
        <p:spPr>
          <a:xfrm>
            <a:off x="1958449" y="2643758"/>
            <a:ext cx="1178528" cy="338554"/>
          </a:xfrm>
          <a:prstGeom prst="rect">
            <a:avLst/>
          </a:prstGeom>
          <a:noFill/>
        </p:spPr>
        <p:txBody>
          <a:bodyPr wrap="none" rtlCol="0">
            <a:spAutoFit/>
          </a:bodyPr>
          <a:lstStyle/>
          <a:p>
            <a:pPr>
              <a:buFont typeface="Wingdings" panose="05000000000000000000" pitchFamily="2" charset="2"/>
              <a:buChar char="n"/>
            </a:pPr>
            <a:r>
              <a:rPr lang="zh-CN" altLang="en-US" sz="1600" b="1" dirty="0">
                <a:solidFill>
                  <a:schemeClr val="bg1"/>
                </a:solidFill>
                <a:latin typeface="思源黑体 CN Regular" pitchFamily="34" charset="-122"/>
                <a:ea typeface="思源黑体 CN Regular" pitchFamily="34" charset="-122"/>
                <a:cs typeface="+mn-ea"/>
                <a:sym typeface="+mn-lt"/>
              </a:rPr>
              <a:t>经验优势</a:t>
            </a:r>
            <a:endParaRPr lang="zh-CN" altLang="en-US" sz="1600" b="1" dirty="0">
              <a:solidFill>
                <a:schemeClr val="bg1"/>
              </a:solidFill>
              <a:latin typeface="思源黑体 CN Regular" pitchFamily="34" charset="-122"/>
              <a:ea typeface="思源黑体 CN Regular" pitchFamily="34" charset="-122"/>
              <a:cs typeface="+mn-ea"/>
              <a:sym typeface="+mn-lt"/>
            </a:endParaRPr>
          </a:p>
        </p:txBody>
      </p:sp>
      <p:sp>
        <p:nvSpPr>
          <p:cNvPr id="41" name="TextBox 40"/>
          <p:cNvSpPr txBox="1"/>
          <p:nvPr/>
        </p:nvSpPr>
        <p:spPr>
          <a:xfrm>
            <a:off x="6516216" y="2643758"/>
            <a:ext cx="1159293" cy="338554"/>
          </a:xfrm>
          <a:prstGeom prst="rect">
            <a:avLst/>
          </a:prstGeom>
          <a:noFill/>
        </p:spPr>
        <p:txBody>
          <a:bodyPr wrap="none" rtlCol="0">
            <a:spAutoFit/>
          </a:bodyPr>
          <a:lstStyle/>
          <a:p>
            <a:pPr algn="ctr">
              <a:buFont typeface="Wingdings" panose="05000000000000000000" pitchFamily="2" charset="2"/>
              <a:buChar char="n"/>
            </a:pPr>
            <a:r>
              <a:rPr lang="zh-CN" altLang="en-US" sz="1600" b="1" dirty="0">
                <a:solidFill>
                  <a:schemeClr val="bg1"/>
                </a:solidFill>
                <a:latin typeface="微软雅黑" panose="020B0503020204020204" pitchFamily="34" charset="-122"/>
                <a:ea typeface="微软雅黑" panose="020B0503020204020204" pitchFamily="34" charset="-122"/>
              </a:rPr>
              <a:t>方法优势</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3995936" y="3435846"/>
            <a:ext cx="1656183" cy="338554"/>
          </a:xfrm>
          <a:prstGeom prst="rect">
            <a:avLst/>
          </a:prstGeom>
          <a:noFill/>
        </p:spPr>
        <p:txBody>
          <a:bodyPr wrap="square" rtlCol="0">
            <a:spAutoFit/>
          </a:bodyPr>
          <a:lstStyle/>
          <a:p>
            <a:pPr>
              <a:buFont typeface="Wingdings" panose="05000000000000000000" pitchFamily="2" charset="2"/>
              <a:buChar char="n"/>
            </a:pPr>
            <a:r>
              <a:rPr lang="zh-CN" altLang="en-US" sz="1600" b="1" dirty="0">
                <a:solidFill>
                  <a:schemeClr val="bg1"/>
                </a:solidFill>
                <a:latin typeface="思源黑体 CN Regular" pitchFamily="34" charset="-122"/>
                <a:ea typeface="思源黑体 CN Regular" pitchFamily="34" charset="-122"/>
                <a:cs typeface="+mn-ea"/>
                <a:sym typeface="+mn-lt"/>
              </a:rPr>
              <a:t>指示病毒优势</a:t>
            </a:r>
            <a:endParaRPr lang="zh-CN" altLang="en-US" sz="1600" b="1" dirty="0">
              <a:solidFill>
                <a:schemeClr val="bg1"/>
              </a:solidFill>
              <a:latin typeface="思源黑体 CN Regular" pitchFamily="34" charset="-122"/>
              <a:ea typeface="思源黑体 CN Regular" pitchFamily="34" charset="-122"/>
              <a:cs typeface="+mn-ea"/>
              <a:sym typeface="+mn-lt"/>
            </a:endParaRPr>
          </a:p>
        </p:txBody>
      </p:sp>
      <p:grpSp>
        <p:nvGrpSpPr>
          <p:cNvPr id="7" name="组合 43"/>
          <p:cNvGrpSpPr/>
          <p:nvPr/>
        </p:nvGrpSpPr>
        <p:grpSpPr>
          <a:xfrm>
            <a:off x="5724128" y="1635646"/>
            <a:ext cx="2592288" cy="792088"/>
            <a:chOff x="5724128" y="1131590"/>
            <a:chExt cx="2592288" cy="1008112"/>
          </a:xfrm>
        </p:grpSpPr>
        <p:sp>
          <p:nvSpPr>
            <p:cNvPr id="54" name="圆角矩形 53"/>
            <p:cNvSpPr/>
            <p:nvPr/>
          </p:nvSpPr>
          <p:spPr>
            <a:xfrm>
              <a:off x="5724128" y="1131590"/>
              <a:ext cx="2448272" cy="1008112"/>
            </a:xfrm>
            <a:prstGeom prst="roundRect">
              <a:avLst/>
            </a:prstGeom>
            <a:solidFill>
              <a:schemeClr val="bg1"/>
            </a:solidFill>
            <a:ln w="12700">
              <a:solidFill>
                <a:srgbClr val="00C0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itchFamily="2" charset="0"/>
                <a:ea typeface="思源黑体 CN Regular" pitchFamily="34" charset="-122"/>
                <a:cs typeface="Poppins" pitchFamily="2" charset="0"/>
              </a:endParaRPr>
            </a:p>
          </p:txBody>
        </p:sp>
        <p:sp>
          <p:nvSpPr>
            <p:cNvPr id="55" name="TextBox 54"/>
            <p:cNvSpPr txBox="1"/>
            <p:nvPr/>
          </p:nvSpPr>
          <p:spPr>
            <a:xfrm>
              <a:off x="5724128" y="1344827"/>
              <a:ext cx="2592288" cy="587574"/>
            </a:xfrm>
            <a:prstGeom prst="rect">
              <a:avLst/>
            </a:prstGeom>
            <a:noFill/>
          </p:spPr>
          <p:txBody>
            <a:bodyPr wrap="square" rtlCol="0" anchor="ctr">
              <a:spAutoFit/>
            </a:bodyPr>
            <a:lstStyle/>
            <a:p>
              <a:pPr>
                <a:buClr>
                  <a:srgbClr val="00A27B"/>
                </a:buClr>
                <a:buFont typeface="Wingdings" panose="05000000000000000000" pitchFamily="2" charset="2"/>
                <a:buChar char="l"/>
              </a:pPr>
              <a:r>
                <a:rPr lang="zh-CN" altLang="en-US" sz="1200" dirty="0">
                  <a:solidFill>
                    <a:srgbClr val="377D6C"/>
                  </a:solidFill>
                  <a:latin typeface="Poppins" pitchFamily="2" charset="0"/>
                  <a:ea typeface="思源黑体 CN Regular" pitchFamily="34" charset="-122"/>
                  <a:cs typeface="Poppins" pitchFamily="2" charset="0"/>
                  <a:sym typeface="+mn-ea"/>
                </a:rPr>
                <a:t>每次检测均设立</a:t>
              </a:r>
              <a:r>
                <a:rPr lang="zh-CN" altLang="en-US" sz="1200" dirty="0">
                  <a:solidFill>
                    <a:srgbClr val="FF0000"/>
                  </a:solidFill>
                  <a:latin typeface="Poppins" pitchFamily="2" charset="0"/>
                  <a:ea typeface="思源黑体 CN Regular" pitchFamily="34" charset="-122"/>
                  <a:cs typeface="Poppins" pitchFamily="2" charset="0"/>
                  <a:sym typeface="+mn-ea"/>
                </a:rPr>
                <a:t>阴阳性对照</a:t>
              </a:r>
              <a:endParaRPr lang="zh-CN" altLang="en-US" sz="1200" dirty="0">
                <a:solidFill>
                  <a:srgbClr val="FF0000"/>
                </a:solidFill>
                <a:latin typeface="Poppins" pitchFamily="2" charset="0"/>
                <a:ea typeface="思源黑体 CN Regular" pitchFamily="34" charset="-122"/>
                <a:cs typeface="Poppins" pitchFamily="2" charset="0"/>
                <a:sym typeface="+mn-ea"/>
              </a:endParaRPr>
            </a:p>
            <a:p>
              <a:pPr>
                <a:buClr>
                  <a:srgbClr val="00A27B"/>
                </a:buClr>
                <a:buFont typeface="Wingdings" panose="05000000000000000000" pitchFamily="2" charset="2"/>
                <a:buChar char="l"/>
              </a:pPr>
              <a:r>
                <a:rPr lang="zh-CN" altLang="en-US" sz="1200" dirty="0">
                  <a:solidFill>
                    <a:srgbClr val="377D6C"/>
                  </a:solidFill>
                  <a:latin typeface="Poppins" pitchFamily="2" charset="0"/>
                  <a:ea typeface="思源黑体 CN Regular" pitchFamily="34" charset="-122"/>
                  <a:cs typeface="Poppins" pitchFamily="2" charset="0"/>
                  <a:sym typeface="+mn-ea"/>
                </a:rPr>
                <a:t>病毒检测方法均进行</a:t>
              </a:r>
              <a:r>
                <a:rPr lang="zh-CN" altLang="en-US" sz="1200" dirty="0">
                  <a:solidFill>
                    <a:srgbClr val="FF0000"/>
                  </a:solidFill>
                  <a:latin typeface="Poppins" pitchFamily="2" charset="0"/>
                  <a:ea typeface="思源黑体 CN Regular" pitchFamily="34" charset="-122"/>
                  <a:cs typeface="Poppins" pitchFamily="2" charset="0"/>
                  <a:sym typeface="+mn-ea"/>
                </a:rPr>
                <a:t>方法学验证</a:t>
              </a:r>
              <a:endParaRPr lang="zh-CN" altLang="en-US" sz="1200" dirty="0">
                <a:solidFill>
                  <a:srgbClr val="FF0000"/>
                </a:solidFill>
                <a:latin typeface="Poppins" pitchFamily="2" charset="0"/>
                <a:ea typeface="思源黑体 CN Regular" pitchFamily="34" charset="-122"/>
                <a:cs typeface="Poppins" pitchFamily="2" charset="0"/>
                <a:sym typeface="+mn-ea"/>
              </a:endParaRPr>
            </a:p>
          </p:txBody>
        </p:sp>
      </p:grpSp>
      <p:grpSp>
        <p:nvGrpSpPr>
          <p:cNvPr id="8" name="组合 47"/>
          <p:cNvGrpSpPr/>
          <p:nvPr/>
        </p:nvGrpSpPr>
        <p:grpSpPr>
          <a:xfrm>
            <a:off x="3563888" y="3939902"/>
            <a:ext cx="2592288" cy="864096"/>
            <a:chOff x="3635896" y="3579862"/>
            <a:chExt cx="2592288" cy="1080120"/>
          </a:xfrm>
        </p:grpSpPr>
        <p:sp>
          <p:nvSpPr>
            <p:cNvPr id="49" name="圆角矩形 48"/>
            <p:cNvSpPr/>
            <p:nvPr/>
          </p:nvSpPr>
          <p:spPr>
            <a:xfrm>
              <a:off x="3635896" y="3579862"/>
              <a:ext cx="2592288" cy="1080120"/>
            </a:xfrm>
            <a:prstGeom prst="roundRect">
              <a:avLst/>
            </a:prstGeom>
            <a:noFill/>
            <a:ln w="12700">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itchFamily="2" charset="0"/>
                <a:ea typeface="思源黑体 CN Regular" pitchFamily="34" charset="-122"/>
                <a:cs typeface="Poppins" pitchFamily="2" charset="0"/>
              </a:endParaRPr>
            </a:p>
          </p:txBody>
        </p:sp>
        <p:sp>
          <p:nvSpPr>
            <p:cNvPr id="51" name="TextBox 50"/>
            <p:cNvSpPr txBox="1"/>
            <p:nvPr/>
          </p:nvSpPr>
          <p:spPr>
            <a:xfrm>
              <a:off x="3707904" y="3723878"/>
              <a:ext cx="2520280" cy="807914"/>
            </a:xfrm>
            <a:prstGeom prst="rect">
              <a:avLst/>
            </a:prstGeom>
            <a:noFill/>
          </p:spPr>
          <p:txBody>
            <a:bodyPr wrap="square" rtlCol="0">
              <a:spAutoFit/>
            </a:bodyPr>
            <a:lstStyle/>
            <a:p>
              <a:pPr>
                <a:buClr>
                  <a:srgbClr val="377D6C"/>
                </a:buClr>
                <a:buFont typeface="Wingdings" panose="05000000000000000000" pitchFamily="2" charset="2"/>
                <a:buChar char="l"/>
              </a:pPr>
              <a:r>
                <a:rPr lang="zh-CN" altLang="en-US" sz="1200" dirty="0">
                  <a:solidFill>
                    <a:srgbClr val="377D6C"/>
                  </a:solidFill>
                  <a:latin typeface="Poppins" pitchFamily="2" charset="0"/>
                  <a:ea typeface="思源黑体 CN Regular" pitchFamily="34" charset="-122"/>
                  <a:cs typeface="Poppins" pitchFamily="2" charset="0"/>
                  <a:sym typeface="+mn-ea"/>
                </a:rPr>
                <a:t>完善的病毒管理</a:t>
              </a:r>
              <a:endParaRPr lang="zh-CN" altLang="en-US" sz="1200" dirty="0">
                <a:solidFill>
                  <a:srgbClr val="377D6C"/>
                </a:solidFill>
                <a:latin typeface="Poppins" pitchFamily="2" charset="0"/>
                <a:ea typeface="思源黑体 CN Regular" pitchFamily="34" charset="-122"/>
                <a:cs typeface="Poppins" pitchFamily="2" charset="0"/>
                <a:sym typeface="+mn-ea"/>
              </a:endParaRPr>
            </a:p>
            <a:p>
              <a:pPr>
                <a:buClr>
                  <a:srgbClr val="377D6C"/>
                </a:buClr>
                <a:buFont typeface="Wingdings" panose="05000000000000000000" pitchFamily="2" charset="2"/>
                <a:buChar char="l"/>
              </a:pPr>
              <a:r>
                <a:rPr lang="zh-CN" altLang="en-US" sz="1200" dirty="0">
                  <a:solidFill>
                    <a:srgbClr val="377D6C"/>
                  </a:solidFill>
                  <a:latin typeface="Poppins" pitchFamily="2" charset="0"/>
                  <a:ea typeface="思源黑体 CN Regular" pitchFamily="34" charset="-122"/>
                  <a:cs typeface="Poppins" pitchFamily="2" charset="0"/>
                  <a:sym typeface="+mn-ea"/>
                </a:rPr>
                <a:t>纯度好，除病毒过滤通量高</a:t>
              </a:r>
              <a:endParaRPr lang="zh-CN" altLang="en-US" sz="1200" dirty="0">
                <a:solidFill>
                  <a:srgbClr val="377D6C"/>
                </a:solidFill>
                <a:latin typeface="Poppins" pitchFamily="2" charset="0"/>
                <a:ea typeface="思源黑体 CN Regular" pitchFamily="34" charset="-122"/>
                <a:cs typeface="Poppins" pitchFamily="2" charset="0"/>
                <a:sym typeface="+mn-ea"/>
              </a:endParaRPr>
            </a:p>
            <a:p>
              <a:pPr>
                <a:buClr>
                  <a:srgbClr val="377D6C"/>
                </a:buClr>
                <a:buFont typeface="Wingdings" panose="05000000000000000000" pitchFamily="2" charset="2"/>
                <a:buChar char="l"/>
              </a:pPr>
              <a:r>
                <a:rPr lang="zh-CN" altLang="en-US" sz="1200" dirty="0">
                  <a:solidFill>
                    <a:srgbClr val="377D6C"/>
                  </a:solidFill>
                  <a:latin typeface="Poppins" pitchFamily="2" charset="0"/>
                  <a:ea typeface="思源黑体 CN Regular" pitchFamily="34" charset="-122"/>
                  <a:cs typeface="Poppins" pitchFamily="2" charset="0"/>
                  <a:sym typeface="+mn-ea"/>
                </a:rPr>
                <a:t>滴度高，大部分</a:t>
              </a:r>
              <a:r>
                <a:rPr lang="en-US" altLang="zh-CN" sz="1200" dirty="0">
                  <a:solidFill>
                    <a:srgbClr val="FF0000"/>
                  </a:solidFill>
                  <a:latin typeface="Poppins" pitchFamily="2" charset="0"/>
                  <a:ea typeface="思源黑体 CN Regular" pitchFamily="34" charset="-122"/>
                  <a:cs typeface="Poppins" pitchFamily="2" charset="0"/>
                  <a:sym typeface="+mn-ea"/>
                </a:rPr>
                <a:t>8.0log</a:t>
              </a:r>
              <a:r>
                <a:rPr lang="en-US" altLang="zh-CN" sz="1200" baseline="-25000" dirty="0">
                  <a:solidFill>
                    <a:srgbClr val="FF0000"/>
                  </a:solidFill>
                  <a:latin typeface="Poppins" pitchFamily="2" charset="0"/>
                  <a:ea typeface="思源黑体 CN Regular" pitchFamily="34" charset="-122"/>
                  <a:cs typeface="Poppins" pitchFamily="2" charset="0"/>
                  <a:sym typeface="+mn-ea"/>
                </a:rPr>
                <a:t>10</a:t>
              </a:r>
              <a:r>
                <a:rPr lang="zh-CN" altLang="en-US" sz="1200" dirty="0">
                  <a:solidFill>
                    <a:srgbClr val="377D6C"/>
                  </a:solidFill>
                  <a:latin typeface="Poppins" pitchFamily="2" charset="0"/>
                  <a:ea typeface="思源黑体 CN Regular" pitchFamily="34" charset="-122"/>
                  <a:cs typeface="Poppins" pitchFamily="2" charset="0"/>
                  <a:sym typeface="+mn-ea"/>
                </a:rPr>
                <a:t>以上</a:t>
              </a:r>
              <a:endParaRPr lang="zh-CN" altLang="en-US" sz="1200" dirty="0">
                <a:solidFill>
                  <a:srgbClr val="377D6C"/>
                </a:solidFill>
                <a:latin typeface="Poppins" pitchFamily="2" charset="0"/>
                <a:ea typeface="思源黑体 CN Regular" pitchFamily="34" charset="-122"/>
                <a:cs typeface="Poppins" pitchFamily="2" charset="0"/>
                <a:sym typeface="+mn-ea"/>
              </a:endParaRPr>
            </a:p>
          </p:txBody>
        </p:sp>
      </p:grpSp>
      <p:pic>
        <p:nvPicPr>
          <p:cNvPr id="44" name="Picture 2" descr="D:\桌面\新logo-黑.png"/>
          <p:cNvPicPr>
            <a:picLocks noChangeAspect="1" noChangeArrowheads="1"/>
          </p:cNvPicPr>
          <p:nvPr/>
        </p:nvPicPr>
        <p:blipFill>
          <a:blip r:embed="rId1" cstate="print"/>
          <a:stretch>
            <a:fillRect/>
          </a:stretch>
        </p:blipFill>
        <p:spPr bwMode="auto">
          <a:xfrm>
            <a:off x="125896" y="123478"/>
            <a:ext cx="1493776" cy="360000"/>
          </a:xfrm>
          <a:prstGeom prst="rect">
            <a:avLst/>
          </a:prstGeom>
          <a:noFill/>
          <a:ln>
            <a:noFill/>
          </a:ln>
        </p:spPr>
      </p:pic>
      <p:grpSp>
        <p:nvGrpSpPr>
          <p:cNvPr id="46" name="组合 219"/>
          <p:cNvGrpSpPr/>
          <p:nvPr/>
        </p:nvGrpSpPr>
        <p:grpSpPr>
          <a:xfrm rot="10800000">
            <a:off x="2339752" y="195486"/>
            <a:ext cx="6804248" cy="504056"/>
            <a:chOff x="-3888432" y="123478"/>
            <a:chExt cx="6804248" cy="360040"/>
          </a:xfrm>
          <a:gradFill flip="none" rotWithShape="1">
            <a:gsLst>
              <a:gs pos="100000">
                <a:schemeClr val="bg1">
                  <a:alpha val="26000"/>
                </a:schemeClr>
              </a:gs>
              <a:gs pos="48000">
                <a:srgbClr val="007E66"/>
              </a:gs>
            </a:gsLst>
            <a:path path="circle">
              <a:fillToRect l="100000" t="100000"/>
            </a:path>
            <a:tileRect r="-100000" b="-100000"/>
          </a:gradFill>
        </p:grpSpPr>
        <p:sp>
          <p:nvSpPr>
            <p:cNvPr id="47" name="矩形 46"/>
            <p:cNvSpPr/>
            <p:nvPr/>
          </p:nvSpPr>
          <p:spPr>
            <a:xfrm>
              <a:off x="-3888432" y="123478"/>
              <a:ext cx="6637020" cy="3600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2555776" y="123478"/>
              <a:ext cx="360040" cy="3600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椭圆 49"/>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TextBox 51"/>
          <p:cNvSpPr txBox="1"/>
          <p:nvPr/>
        </p:nvSpPr>
        <p:spPr>
          <a:xfrm>
            <a:off x="971600" y="195486"/>
            <a:ext cx="6336704" cy="461665"/>
          </a:xfrm>
          <a:prstGeom prst="rect">
            <a:avLst/>
          </a:prstGeom>
          <a:noFill/>
        </p:spPr>
        <p:txBody>
          <a:bodyPr wrap="square" rtlCol="0">
            <a:spAutoFit/>
          </a:bodyPr>
          <a:lstStyle/>
          <a:p>
            <a:pPr algn="ctr" defTabSz="685800"/>
            <a:r>
              <a:rPr lang="zh-CN" altLang="en-US" sz="2400" b="1" dirty="0">
                <a:solidFill>
                  <a:schemeClr val="bg1"/>
                </a:solidFill>
                <a:latin typeface="思源黑体 CN Normal" panose="020B0400000000000000" pitchFamily="34" charset="-122"/>
                <a:ea typeface="思源黑体 CN Normal" panose="020B0400000000000000" pitchFamily="34" charset="-122"/>
              </a:rPr>
              <a:t>优势 </a:t>
            </a:r>
            <a:r>
              <a:rPr lang="en-US" altLang="zh-CN" sz="2000" b="1" dirty="0">
                <a:solidFill>
                  <a:schemeClr val="bg1"/>
                </a:solidFill>
                <a:latin typeface="Times New Roman" panose="02020603050405020304" pitchFamily="18" charset="0"/>
                <a:cs typeface="Times New Roman" panose="02020603050405020304" pitchFamily="18" charset="0"/>
              </a:rPr>
              <a:t>Advantag</a:t>
            </a:r>
            <a:r>
              <a:rPr lang="en-US" altLang="zh-CN" b="1" dirty="0">
                <a:solidFill>
                  <a:schemeClr val="bg1"/>
                </a:solidFill>
                <a:latin typeface="Times New Roman" panose="02020603050405020304" pitchFamily="18" charset="0"/>
                <a:cs typeface="Times New Roman" panose="02020603050405020304" pitchFamily="18" charset="0"/>
              </a:rPr>
              <a:t>e</a:t>
            </a:r>
            <a:endParaRPr lang="zh-CN" altLang="en-US" b="1" dirty="0">
              <a:solidFill>
                <a:schemeClr val="bg1"/>
              </a:solidFill>
              <a:latin typeface="思源黑体 CN Normal" panose="020B0400000000000000" pitchFamily="34" charset="-122"/>
              <a:ea typeface="思源黑体 CN Normal" panose="020B0400000000000000"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barn(outVertical)">
                                      <p:cBhvr>
                                        <p:cTn id="10" dur="500"/>
                                        <p:tgtEl>
                                          <p:spTgt spid="42"/>
                                        </p:tgtEl>
                                      </p:cBhvr>
                                    </p:animEffect>
                                  </p:childTnLst>
                                </p:cTn>
                              </p:par>
                              <p:par>
                                <p:cTn id="11" presetID="16" presetClass="entr" presetSubtype="37"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barn(outVertical)">
                                      <p:cBhvr>
                                        <p:cTn id="13" dur="500"/>
                                        <p:tgtEl>
                                          <p:spTgt spid="40"/>
                                        </p:tgtEl>
                                      </p:cBhvr>
                                    </p:animEffect>
                                  </p:childTnLst>
                                </p:cTn>
                              </p:par>
                              <p:par>
                                <p:cTn id="14" presetID="16" presetClass="entr" presetSubtype="37" fill="hold" grpId="0" nodeType="with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barn(outVertical)">
                                      <p:cBhvr>
                                        <p:cTn id="16" dur="500"/>
                                        <p:tgtEl>
                                          <p:spTgt spid="41"/>
                                        </p:tgtEl>
                                      </p:cBhvr>
                                    </p:animEffect>
                                  </p:childTnLst>
                                </p:cTn>
                              </p:par>
                            </p:childTnLst>
                          </p:cTn>
                        </p:par>
                        <p:par>
                          <p:cTn id="17" fill="hold">
                            <p:stCondLst>
                              <p:cond delay="500"/>
                            </p:stCondLst>
                            <p:childTnLst>
                              <p:par>
                                <p:cTn id="18" presetID="49" presetClass="entr" presetSubtype="0" decel="100000"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p:cTn id="20" dur="500" fill="hold"/>
                                        <p:tgtEl>
                                          <p:spTgt spid="17"/>
                                        </p:tgtEl>
                                        <p:attrNameLst>
                                          <p:attrName>ppt_w</p:attrName>
                                        </p:attrNameLst>
                                      </p:cBhvr>
                                      <p:tavLst>
                                        <p:tav tm="0">
                                          <p:val>
                                            <p:fltVal val="0"/>
                                          </p:val>
                                        </p:tav>
                                        <p:tav tm="100000">
                                          <p:val>
                                            <p:strVal val="#ppt_w"/>
                                          </p:val>
                                        </p:tav>
                                      </p:tavLst>
                                    </p:anim>
                                    <p:anim calcmode="lin" valueType="num">
                                      <p:cBhvr>
                                        <p:cTn id="21" dur="500" fill="hold"/>
                                        <p:tgtEl>
                                          <p:spTgt spid="17"/>
                                        </p:tgtEl>
                                        <p:attrNameLst>
                                          <p:attrName>ppt_h</p:attrName>
                                        </p:attrNameLst>
                                      </p:cBhvr>
                                      <p:tavLst>
                                        <p:tav tm="0">
                                          <p:val>
                                            <p:fltVal val="0"/>
                                          </p:val>
                                        </p:tav>
                                        <p:tav tm="100000">
                                          <p:val>
                                            <p:strVal val="#ppt_h"/>
                                          </p:val>
                                        </p:tav>
                                      </p:tavLst>
                                    </p:anim>
                                    <p:anim calcmode="lin" valueType="num">
                                      <p:cBhvr>
                                        <p:cTn id="22" dur="500" fill="hold"/>
                                        <p:tgtEl>
                                          <p:spTgt spid="17"/>
                                        </p:tgtEl>
                                        <p:attrNameLst>
                                          <p:attrName>style.rotation</p:attrName>
                                        </p:attrNameLst>
                                      </p:cBhvr>
                                      <p:tavLst>
                                        <p:tav tm="0">
                                          <p:val>
                                            <p:fltVal val="360"/>
                                          </p:val>
                                        </p:tav>
                                        <p:tav tm="100000">
                                          <p:val>
                                            <p:fltVal val="0"/>
                                          </p:val>
                                        </p:tav>
                                      </p:tavLst>
                                    </p:anim>
                                    <p:animEffect transition="in" filter="fade">
                                      <p:cBhvr>
                                        <p:cTn id="23" dur="500"/>
                                        <p:tgtEl>
                                          <p:spTgt spid="17"/>
                                        </p:tgtEl>
                                      </p:cBhvr>
                                    </p:animEffect>
                                  </p:childTnLst>
                                </p:cTn>
                              </p:par>
                              <p:par>
                                <p:cTn id="24" presetID="49" presetClass="entr" presetSubtype="0" decel="100000" fill="hold" grpId="0" nodeType="withEffect">
                                  <p:stCondLst>
                                    <p:cond delay="0"/>
                                  </p:stCondLst>
                                  <p:childTnLst>
                                    <p:set>
                                      <p:cBhvr>
                                        <p:cTn id="25" dur="1" fill="hold">
                                          <p:stCondLst>
                                            <p:cond delay="0"/>
                                          </p:stCondLst>
                                        </p:cTn>
                                        <p:tgtEl>
                                          <p:spTgt spid="30"/>
                                        </p:tgtEl>
                                        <p:attrNameLst>
                                          <p:attrName>style.visibility</p:attrName>
                                        </p:attrNameLst>
                                      </p:cBhvr>
                                      <p:to>
                                        <p:strVal val="visible"/>
                                      </p:to>
                                    </p:set>
                                    <p:anim calcmode="lin" valueType="num">
                                      <p:cBhvr>
                                        <p:cTn id="26" dur="500" fill="hold"/>
                                        <p:tgtEl>
                                          <p:spTgt spid="30"/>
                                        </p:tgtEl>
                                        <p:attrNameLst>
                                          <p:attrName>ppt_w</p:attrName>
                                        </p:attrNameLst>
                                      </p:cBhvr>
                                      <p:tavLst>
                                        <p:tav tm="0">
                                          <p:val>
                                            <p:fltVal val="0"/>
                                          </p:val>
                                        </p:tav>
                                        <p:tav tm="100000">
                                          <p:val>
                                            <p:strVal val="#ppt_w"/>
                                          </p:val>
                                        </p:tav>
                                      </p:tavLst>
                                    </p:anim>
                                    <p:anim calcmode="lin" valueType="num">
                                      <p:cBhvr>
                                        <p:cTn id="27" dur="500" fill="hold"/>
                                        <p:tgtEl>
                                          <p:spTgt spid="30"/>
                                        </p:tgtEl>
                                        <p:attrNameLst>
                                          <p:attrName>ppt_h</p:attrName>
                                        </p:attrNameLst>
                                      </p:cBhvr>
                                      <p:tavLst>
                                        <p:tav tm="0">
                                          <p:val>
                                            <p:fltVal val="0"/>
                                          </p:val>
                                        </p:tav>
                                        <p:tav tm="100000">
                                          <p:val>
                                            <p:strVal val="#ppt_h"/>
                                          </p:val>
                                        </p:tav>
                                      </p:tavLst>
                                    </p:anim>
                                    <p:anim calcmode="lin" valueType="num">
                                      <p:cBhvr>
                                        <p:cTn id="28" dur="500" fill="hold"/>
                                        <p:tgtEl>
                                          <p:spTgt spid="30"/>
                                        </p:tgtEl>
                                        <p:attrNameLst>
                                          <p:attrName>style.rotation</p:attrName>
                                        </p:attrNameLst>
                                      </p:cBhvr>
                                      <p:tavLst>
                                        <p:tav tm="0">
                                          <p:val>
                                            <p:fltVal val="360"/>
                                          </p:val>
                                        </p:tav>
                                        <p:tav tm="100000">
                                          <p:val>
                                            <p:fltVal val="0"/>
                                          </p:val>
                                        </p:tav>
                                      </p:tavLst>
                                    </p:anim>
                                    <p:animEffect transition="in" filter="fade">
                                      <p:cBhvr>
                                        <p:cTn id="29" dur="500"/>
                                        <p:tgtEl>
                                          <p:spTgt spid="30"/>
                                        </p:tgtEl>
                                      </p:cBhvr>
                                    </p:animEffect>
                                  </p:childTnLst>
                                </p:cTn>
                              </p:par>
                              <p:par>
                                <p:cTn id="30" presetID="49" presetClass="entr" presetSubtype="0" decel="10000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p:cTn id="32" dur="500" fill="hold"/>
                                        <p:tgtEl>
                                          <p:spTgt spid="16"/>
                                        </p:tgtEl>
                                        <p:attrNameLst>
                                          <p:attrName>ppt_w</p:attrName>
                                        </p:attrNameLst>
                                      </p:cBhvr>
                                      <p:tavLst>
                                        <p:tav tm="0">
                                          <p:val>
                                            <p:fltVal val="0"/>
                                          </p:val>
                                        </p:tav>
                                        <p:tav tm="100000">
                                          <p:val>
                                            <p:strVal val="#ppt_w"/>
                                          </p:val>
                                        </p:tav>
                                      </p:tavLst>
                                    </p:anim>
                                    <p:anim calcmode="lin" valueType="num">
                                      <p:cBhvr>
                                        <p:cTn id="33" dur="500" fill="hold"/>
                                        <p:tgtEl>
                                          <p:spTgt spid="16"/>
                                        </p:tgtEl>
                                        <p:attrNameLst>
                                          <p:attrName>ppt_h</p:attrName>
                                        </p:attrNameLst>
                                      </p:cBhvr>
                                      <p:tavLst>
                                        <p:tav tm="0">
                                          <p:val>
                                            <p:fltVal val="0"/>
                                          </p:val>
                                        </p:tav>
                                        <p:tav tm="100000">
                                          <p:val>
                                            <p:strVal val="#ppt_h"/>
                                          </p:val>
                                        </p:tav>
                                      </p:tavLst>
                                    </p:anim>
                                    <p:anim calcmode="lin" valueType="num">
                                      <p:cBhvr>
                                        <p:cTn id="34" dur="500" fill="hold"/>
                                        <p:tgtEl>
                                          <p:spTgt spid="16"/>
                                        </p:tgtEl>
                                        <p:attrNameLst>
                                          <p:attrName>style.rotation</p:attrName>
                                        </p:attrNameLst>
                                      </p:cBhvr>
                                      <p:tavLst>
                                        <p:tav tm="0">
                                          <p:val>
                                            <p:fltVal val="360"/>
                                          </p:val>
                                        </p:tav>
                                        <p:tav tm="100000">
                                          <p:val>
                                            <p:fltVal val="0"/>
                                          </p:val>
                                        </p:tav>
                                      </p:tavLst>
                                    </p:anim>
                                    <p:animEffect transition="in" filter="fade">
                                      <p:cBhvr>
                                        <p:cTn id="35" dur="500"/>
                                        <p:tgtEl>
                                          <p:spTgt spid="16"/>
                                        </p:tgtEl>
                                      </p:cBhvr>
                                    </p:animEffect>
                                  </p:childTnLst>
                                </p:cTn>
                              </p:par>
                              <p:par>
                                <p:cTn id="36" presetID="49" presetClass="entr" presetSubtype="0" decel="100000" fill="hold" nodeType="withEffect">
                                  <p:stCondLst>
                                    <p:cond delay="0"/>
                                  </p:stCondLst>
                                  <p:childTnLst>
                                    <p:set>
                                      <p:cBhvr>
                                        <p:cTn id="37" dur="1" fill="hold">
                                          <p:stCondLst>
                                            <p:cond delay="0"/>
                                          </p:stCondLst>
                                        </p:cTn>
                                        <p:tgtEl>
                                          <p:spTgt spid="4"/>
                                        </p:tgtEl>
                                        <p:attrNameLst>
                                          <p:attrName>style.visibility</p:attrName>
                                        </p:attrNameLst>
                                      </p:cBhvr>
                                      <p:to>
                                        <p:strVal val="visible"/>
                                      </p:to>
                                    </p:set>
                                    <p:anim calcmode="lin" valueType="num">
                                      <p:cBhvr>
                                        <p:cTn id="38" dur="500" fill="hold"/>
                                        <p:tgtEl>
                                          <p:spTgt spid="4"/>
                                        </p:tgtEl>
                                        <p:attrNameLst>
                                          <p:attrName>ppt_w</p:attrName>
                                        </p:attrNameLst>
                                      </p:cBhvr>
                                      <p:tavLst>
                                        <p:tav tm="0">
                                          <p:val>
                                            <p:fltVal val="0"/>
                                          </p:val>
                                        </p:tav>
                                        <p:tav tm="100000">
                                          <p:val>
                                            <p:strVal val="#ppt_w"/>
                                          </p:val>
                                        </p:tav>
                                      </p:tavLst>
                                    </p:anim>
                                    <p:anim calcmode="lin" valueType="num">
                                      <p:cBhvr>
                                        <p:cTn id="39" dur="500" fill="hold"/>
                                        <p:tgtEl>
                                          <p:spTgt spid="4"/>
                                        </p:tgtEl>
                                        <p:attrNameLst>
                                          <p:attrName>ppt_h</p:attrName>
                                        </p:attrNameLst>
                                      </p:cBhvr>
                                      <p:tavLst>
                                        <p:tav tm="0">
                                          <p:val>
                                            <p:fltVal val="0"/>
                                          </p:val>
                                        </p:tav>
                                        <p:tav tm="100000">
                                          <p:val>
                                            <p:strVal val="#ppt_h"/>
                                          </p:val>
                                        </p:tav>
                                      </p:tavLst>
                                    </p:anim>
                                    <p:anim calcmode="lin" valueType="num">
                                      <p:cBhvr>
                                        <p:cTn id="40" dur="500" fill="hold"/>
                                        <p:tgtEl>
                                          <p:spTgt spid="4"/>
                                        </p:tgtEl>
                                        <p:attrNameLst>
                                          <p:attrName>style.rotation</p:attrName>
                                        </p:attrNameLst>
                                      </p:cBhvr>
                                      <p:tavLst>
                                        <p:tav tm="0">
                                          <p:val>
                                            <p:fltVal val="360"/>
                                          </p:val>
                                        </p:tav>
                                        <p:tav tm="100000">
                                          <p:val>
                                            <p:fltVal val="0"/>
                                          </p:val>
                                        </p:tav>
                                      </p:tavLst>
                                    </p:anim>
                                    <p:animEffect transition="in" filter="fade">
                                      <p:cBhvr>
                                        <p:cTn id="41" dur="500"/>
                                        <p:tgtEl>
                                          <p:spTgt spid="4"/>
                                        </p:tgtEl>
                                      </p:cBhvr>
                                    </p:animEffect>
                                  </p:childTnLst>
                                </p:cTn>
                              </p:par>
                              <p:par>
                                <p:cTn id="42" presetID="49" presetClass="entr" presetSubtype="0" decel="100000"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p:cTn id="44" dur="500" fill="hold"/>
                                        <p:tgtEl>
                                          <p:spTgt spid="18"/>
                                        </p:tgtEl>
                                        <p:attrNameLst>
                                          <p:attrName>ppt_w</p:attrName>
                                        </p:attrNameLst>
                                      </p:cBhvr>
                                      <p:tavLst>
                                        <p:tav tm="0">
                                          <p:val>
                                            <p:fltVal val="0"/>
                                          </p:val>
                                        </p:tav>
                                        <p:tav tm="100000">
                                          <p:val>
                                            <p:strVal val="#ppt_w"/>
                                          </p:val>
                                        </p:tav>
                                      </p:tavLst>
                                    </p:anim>
                                    <p:anim calcmode="lin" valueType="num">
                                      <p:cBhvr>
                                        <p:cTn id="45" dur="500" fill="hold"/>
                                        <p:tgtEl>
                                          <p:spTgt spid="18"/>
                                        </p:tgtEl>
                                        <p:attrNameLst>
                                          <p:attrName>ppt_h</p:attrName>
                                        </p:attrNameLst>
                                      </p:cBhvr>
                                      <p:tavLst>
                                        <p:tav tm="0">
                                          <p:val>
                                            <p:fltVal val="0"/>
                                          </p:val>
                                        </p:tav>
                                        <p:tav tm="100000">
                                          <p:val>
                                            <p:strVal val="#ppt_h"/>
                                          </p:val>
                                        </p:tav>
                                      </p:tavLst>
                                    </p:anim>
                                    <p:anim calcmode="lin" valueType="num">
                                      <p:cBhvr>
                                        <p:cTn id="46" dur="500" fill="hold"/>
                                        <p:tgtEl>
                                          <p:spTgt spid="18"/>
                                        </p:tgtEl>
                                        <p:attrNameLst>
                                          <p:attrName>style.rotation</p:attrName>
                                        </p:attrNameLst>
                                      </p:cBhvr>
                                      <p:tavLst>
                                        <p:tav tm="0">
                                          <p:val>
                                            <p:fltVal val="360"/>
                                          </p:val>
                                        </p:tav>
                                        <p:tav tm="100000">
                                          <p:val>
                                            <p:fltVal val="0"/>
                                          </p:val>
                                        </p:tav>
                                      </p:tavLst>
                                    </p:anim>
                                    <p:animEffect transition="in" filter="fade">
                                      <p:cBhvr>
                                        <p:cTn id="47" dur="500"/>
                                        <p:tgtEl>
                                          <p:spTgt spid="18"/>
                                        </p:tgtEl>
                                      </p:cBhvr>
                                    </p:animEffect>
                                  </p:childTnLst>
                                </p:cTn>
                              </p:par>
                              <p:par>
                                <p:cTn id="48" presetID="49" presetClass="entr" presetSubtype="0" decel="100000" fill="hold" nodeType="withEffect">
                                  <p:stCondLst>
                                    <p:cond delay="0"/>
                                  </p:stCondLst>
                                  <p:childTnLst>
                                    <p:set>
                                      <p:cBhvr>
                                        <p:cTn id="49" dur="1" fill="hold">
                                          <p:stCondLst>
                                            <p:cond delay="0"/>
                                          </p:stCondLst>
                                        </p:cTn>
                                        <p:tgtEl>
                                          <p:spTgt spid="5"/>
                                        </p:tgtEl>
                                        <p:attrNameLst>
                                          <p:attrName>style.visibility</p:attrName>
                                        </p:attrNameLst>
                                      </p:cBhvr>
                                      <p:to>
                                        <p:strVal val="visible"/>
                                      </p:to>
                                    </p:set>
                                    <p:anim calcmode="lin" valueType="num">
                                      <p:cBhvr>
                                        <p:cTn id="50" dur="500" fill="hold"/>
                                        <p:tgtEl>
                                          <p:spTgt spid="5"/>
                                        </p:tgtEl>
                                        <p:attrNameLst>
                                          <p:attrName>ppt_w</p:attrName>
                                        </p:attrNameLst>
                                      </p:cBhvr>
                                      <p:tavLst>
                                        <p:tav tm="0">
                                          <p:val>
                                            <p:fltVal val="0"/>
                                          </p:val>
                                        </p:tav>
                                        <p:tav tm="100000">
                                          <p:val>
                                            <p:strVal val="#ppt_w"/>
                                          </p:val>
                                        </p:tav>
                                      </p:tavLst>
                                    </p:anim>
                                    <p:anim calcmode="lin" valueType="num">
                                      <p:cBhvr>
                                        <p:cTn id="51" dur="500" fill="hold"/>
                                        <p:tgtEl>
                                          <p:spTgt spid="5"/>
                                        </p:tgtEl>
                                        <p:attrNameLst>
                                          <p:attrName>ppt_h</p:attrName>
                                        </p:attrNameLst>
                                      </p:cBhvr>
                                      <p:tavLst>
                                        <p:tav tm="0">
                                          <p:val>
                                            <p:fltVal val="0"/>
                                          </p:val>
                                        </p:tav>
                                        <p:tav tm="100000">
                                          <p:val>
                                            <p:strVal val="#ppt_h"/>
                                          </p:val>
                                        </p:tav>
                                      </p:tavLst>
                                    </p:anim>
                                    <p:anim calcmode="lin" valueType="num">
                                      <p:cBhvr>
                                        <p:cTn id="52" dur="500" fill="hold"/>
                                        <p:tgtEl>
                                          <p:spTgt spid="5"/>
                                        </p:tgtEl>
                                        <p:attrNameLst>
                                          <p:attrName>style.rotation</p:attrName>
                                        </p:attrNameLst>
                                      </p:cBhvr>
                                      <p:tavLst>
                                        <p:tav tm="0">
                                          <p:val>
                                            <p:fltVal val="360"/>
                                          </p:val>
                                        </p:tav>
                                        <p:tav tm="100000">
                                          <p:val>
                                            <p:fltVal val="0"/>
                                          </p:val>
                                        </p:tav>
                                      </p:tavLst>
                                    </p:anim>
                                    <p:animEffect transition="in" filter="fade">
                                      <p:cBhvr>
                                        <p:cTn id="5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30" grpId="0" animBg="1"/>
      <p:bldP spid="40" grpId="0"/>
      <p:bldP spid="41" grpId="0"/>
      <p:bldP spid="4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1" cstate="print"/>
          <a:srcRect/>
          <a:stretch>
            <a:fillRect/>
          </a:stretch>
        </p:blipFill>
        <p:spPr bwMode="auto">
          <a:xfrm>
            <a:off x="8243889" y="1662477"/>
            <a:ext cx="444500" cy="811213"/>
          </a:xfrm>
          <a:prstGeom prst="rect">
            <a:avLst/>
          </a:prstGeom>
          <a:noFill/>
          <a:ln w="9525">
            <a:noFill/>
            <a:miter lim="800000"/>
            <a:headEnd/>
            <a:tailEnd/>
          </a:ln>
        </p:spPr>
      </p:pic>
      <p:sp>
        <p:nvSpPr>
          <p:cNvPr id="40963" name="矩形 9"/>
          <p:cNvSpPr>
            <a:spLocks noChangeArrowheads="1"/>
          </p:cNvSpPr>
          <p:nvPr/>
        </p:nvSpPr>
        <p:spPr bwMode="auto">
          <a:xfrm>
            <a:off x="3176" y="123826"/>
            <a:ext cx="312890" cy="107714"/>
          </a:xfrm>
          <a:prstGeom prst="rect">
            <a:avLst/>
          </a:prstGeom>
          <a:noFill/>
          <a:ln w="9525">
            <a:noFill/>
            <a:miter lim="800000"/>
          </a:ln>
        </p:spPr>
        <p:txBody>
          <a:bodyPr wrap="none" lIns="91432" tIns="45716" rIns="91432" bIns="45716">
            <a:spAutoFit/>
          </a:bodyPr>
          <a:lstStyle/>
          <a:p>
            <a:pPr>
              <a:spcBef>
                <a:spcPts val="1015"/>
              </a:spcBef>
            </a:pPr>
            <a:r>
              <a:rPr lang="zh-CN" altLang="en-US" sz="100" dirty="0">
                <a:solidFill>
                  <a:schemeClr val="bg1"/>
                </a:solidFill>
                <a:latin typeface="Poppins" pitchFamily="2" charset="0"/>
                <a:ea typeface="思源黑体 CN Regular" pitchFamily="34" charset="-122"/>
                <a:cs typeface="Poppins" pitchFamily="2" charset="0"/>
              </a:rPr>
              <a:t>关于“北京义翘神州”</a:t>
            </a:r>
            <a:endParaRPr lang="zh-CN" altLang="en-US" sz="100" dirty="0">
              <a:solidFill>
                <a:schemeClr val="bg1"/>
              </a:solidFill>
              <a:latin typeface="Poppins" pitchFamily="2" charset="0"/>
              <a:ea typeface="思源黑体 CN Regular" pitchFamily="34" charset="-122"/>
              <a:cs typeface="Poppins" pitchFamily="2" charset="0"/>
            </a:endParaRPr>
          </a:p>
        </p:txBody>
      </p:sp>
      <p:sp>
        <p:nvSpPr>
          <p:cNvPr id="12" name="TextBox 24"/>
          <p:cNvSpPr txBox="1">
            <a:spLocks noChangeArrowheads="1"/>
          </p:cNvSpPr>
          <p:nvPr/>
        </p:nvSpPr>
        <p:spPr bwMode="auto">
          <a:xfrm>
            <a:off x="247651" y="700088"/>
            <a:ext cx="1685065" cy="312387"/>
          </a:xfrm>
          <a:prstGeom prst="rect">
            <a:avLst/>
          </a:prstGeom>
          <a:noFill/>
          <a:ln w="9525">
            <a:noFill/>
            <a:miter lim="800000"/>
          </a:ln>
        </p:spPr>
        <p:txBody>
          <a:bodyPr wrap="none" lIns="91432" tIns="45716" rIns="91432" bIns="45716">
            <a:spAutoFit/>
          </a:bodyPr>
          <a:lstStyle/>
          <a:p>
            <a:pPr>
              <a:defRPr/>
            </a:pPr>
            <a:r>
              <a:rPr lang="zh-CN" altLang="en-US" sz="1400" b="1" dirty="0">
                <a:solidFill>
                  <a:schemeClr val="tx1">
                    <a:lumMod val="65000"/>
                    <a:lumOff val="35000"/>
                  </a:schemeClr>
                </a:solidFill>
                <a:latin typeface="Poppins" pitchFamily="2" charset="0"/>
                <a:ea typeface="思源黑体 CN Regular" pitchFamily="34" charset="-122"/>
                <a:cs typeface="Poppins" pitchFamily="2" charset="0"/>
              </a:rPr>
              <a:t>坚持自主研发生产</a:t>
            </a:r>
            <a:endParaRPr lang="zh-CN" altLang="en-US" sz="1400" b="1" dirty="0">
              <a:solidFill>
                <a:schemeClr val="tx1">
                  <a:lumMod val="65000"/>
                  <a:lumOff val="35000"/>
                </a:schemeClr>
              </a:solidFill>
              <a:latin typeface="Poppins" pitchFamily="2" charset="0"/>
              <a:ea typeface="思源黑体 CN Regular" pitchFamily="34" charset="-122"/>
              <a:cs typeface="Poppins" pitchFamily="2" charset="0"/>
            </a:endParaRPr>
          </a:p>
        </p:txBody>
      </p:sp>
      <p:sp>
        <p:nvSpPr>
          <p:cNvPr id="13" name="矩形 12"/>
          <p:cNvSpPr/>
          <p:nvPr/>
        </p:nvSpPr>
        <p:spPr>
          <a:xfrm>
            <a:off x="250826" y="987425"/>
            <a:ext cx="8137525" cy="276990"/>
          </a:xfrm>
          <a:prstGeom prst="rect">
            <a:avLst/>
          </a:prstGeom>
        </p:spPr>
        <p:txBody>
          <a:bodyPr lIns="91432" tIns="45716" rIns="91432" bIns="45716">
            <a:spAutoFit/>
          </a:bodyPr>
          <a:lstStyle/>
          <a:p>
            <a:pPr>
              <a:buFont typeface="Arial" panose="020B0604020202020204" pitchFamily="34" charset="0"/>
              <a:buChar char="•"/>
              <a:defRPr/>
            </a:pPr>
            <a:r>
              <a:rPr lang="zh-CN" altLang="en-US" sz="1200" dirty="0">
                <a:solidFill>
                  <a:schemeClr val="tx1">
                    <a:lumMod val="65000"/>
                    <a:lumOff val="35000"/>
                  </a:schemeClr>
                </a:solidFill>
                <a:latin typeface="Poppins" pitchFamily="2" charset="0"/>
                <a:ea typeface="思源黑体 CN Regular" pitchFamily="34" charset="-122"/>
                <a:cs typeface="Poppins" pitchFamily="2" charset="0"/>
              </a:rPr>
              <a:t> 打造中国生命科学研究“一站式”试剂与服务支撑平台</a:t>
            </a:r>
            <a:endParaRPr lang="en-US" altLang="zh-CN" sz="1200" dirty="0">
              <a:solidFill>
                <a:schemeClr val="tx1">
                  <a:lumMod val="65000"/>
                  <a:lumOff val="35000"/>
                </a:schemeClr>
              </a:solidFill>
              <a:latin typeface="Poppins" pitchFamily="2" charset="0"/>
              <a:ea typeface="思源黑体 CN Regular" pitchFamily="34" charset="-122"/>
              <a:cs typeface="Poppins" pitchFamily="2" charset="0"/>
            </a:endParaRPr>
          </a:p>
        </p:txBody>
      </p:sp>
      <p:sp>
        <p:nvSpPr>
          <p:cNvPr id="14" name="TextBox 24"/>
          <p:cNvSpPr txBox="1">
            <a:spLocks noChangeArrowheads="1"/>
          </p:cNvSpPr>
          <p:nvPr/>
        </p:nvSpPr>
        <p:spPr bwMode="auto">
          <a:xfrm>
            <a:off x="307975" y="2683187"/>
            <a:ext cx="1122411" cy="312387"/>
          </a:xfrm>
          <a:prstGeom prst="rect">
            <a:avLst/>
          </a:prstGeom>
          <a:noFill/>
          <a:ln w="9525">
            <a:noFill/>
            <a:miter lim="800000"/>
          </a:ln>
        </p:spPr>
        <p:txBody>
          <a:bodyPr wrap="none" lIns="91432" tIns="45716" rIns="91432" bIns="45716">
            <a:spAutoFit/>
          </a:bodyPr>
          <a:lstStyle/>
          <a:p>
            <a:pPr>
              <a:defRPr/>
            </a:pPr>
            <a:r>
              <a:rPr lang="zh-CN" altLang="en-US" sz="1400" b="1" dirty="0">
                <a:solidFill>
                  <a:schemeClr val="tx1">
                    <a:lumMod val="65000"/>
                    <a:lumOff val="35000"/>
                  </a:schemeClr>
                </a:solidFill>
                <a:latin typeface="Poppins" pitchFamily="2" charset="0"/>
                <a:ea typeface="思源黑体 CN Regular" pitchFamily="34" charset="-122"/>
                <a:cs typeface="Poppins" pitchFamily="2" charset="0"/>
              </a:rPr>
              <a:t>人才与设施</a:t>
            </a:r>
            <a:endParaRPr lang="zh-CN" altLang="en-US" sz="1400" b="1" dirty="0">
              <a:solidFill>
                <a:schemeClr val="tx1">
                  <a:lumMod val="65000"/>
                  <a:lumOff val="35000"/>
                </a:schemeClr>
              </a:solidFill>
              <a:latin typeface="Poppins" pitchFamily="2" charset="0"/>
              <a:ea typeface="思源黑体 CN Regular" pitchFamily="34" charset="-122"/>
              <a:cs typeface="Poppins" pitchFamily="2" charset="0"/>
            </a:endParaRPr>
          </a:p>
        </p:txBody>
      </p:sp>
      <p:sp>
        <p:nvSpPr>
          <p:cNvPr id="15" name="TextBox 24"/>
          <p:cNvSpPr txBox="1">
            <a:spLocks noChangeArrowheads="1"/>
          </p:cNvSpPr>
          <p:nvPr/>
        </p:nvSpPr>
        <p:spPr bwMode="auto">
          <a:xfrm>
            <a:off x="2881314" y="2711762"/>
            <a:ext cx="934859" cy="312387"/>
          </a:xfrm>
          <a:prstGeom prst="rect">
            <a:avLst/>
          </a:prstGeom>
          <a:noFill/>
          <a:ln w="9525">
            <a:noFill/>
            <a:miter lim="800000"/>
          </a:ln>
        </p:spPr>
        <p:txBody>
          <a:bodyPr wrap="none" lIns="91432" tIns="45716" rIns="91432" bIns="45716">
            <a:spAutoFit/>
          </a:bodyPr>
          <a:lstStyle/>
          <a:p>
            <a:pPr>
              <a:defRPr/>
            </a:pPr>
            <a:r>
              <a:rPr lang="zh-CN" altLang="en-US" sz="1400" b="1" dirty="0">
                <a:solidFill>
                  <a:schemeClr val="tx1">
                    <a:lumMod val="65000"/>
                    <a:lumOff val="35000"/>
                  </a:schemeClr>
                </a:solidFill>
                <a:latin typeface="Poppins" pitchFamily="2" charset="0"/>
                <a:ea typeface="思源黑体 CN Regular" pitchFamily="34" charset="-122"/>
                <a:cs typeface="Poppins" pitchFamily="2" charset="0"/>
              </a:rPr>
              <a:t>荣誉资质</a:t>
            </a:r>
            <a:endParaRPr lang="zh-CN" altLang="en-US" sz="1400" b="1" dirty="0">
              <a:solidFill>
                <a:schemeClr val="tx1">
                  <a:lumMod val="65000"/>
                  <a:lumOff val="35000"/>
                </a:schemeClr>
              </a:solidFill>
              <a:latin typeface="Poppins" pitchFamily="2" charset="0"/>
              <a:ea typeface="思源黑体 CN Regular" pitchFamily="34" charset="-122"/>
              <a:cs typeface="Poppins" pitchFamily="2" charset="0"/>
            </a:endParaRPr>
          </a:p>
        </p:txBody>
      </p:sp>
      <p:sp>
        <p:nvSpPr>
          <p:cNvPr id="16" name="矩形 15"/>
          <p:cNvSpPr/>
          <p:nvPr/>
        </p:nvSpPr>
        <p:spPr>
          <a:xfrm>
            <a:off x="395288" y="3162477"/>
            <a:ext cx="2376487" cy="1569652"/>
          </a:xfrm>
          <a:prstGeom prst="rect">
            <a:avLst/>
          </a:prstGeom>
        </p:spPr>
        <p:txBody>
          <a:bodyPr lIns="91432" tIns="45716" rIns="91432" bIns="45716">
            <a:spAutoFit/>
          </a:bodyPr>
          <a:lstStyle/>
          <a:p>
            <a:pPr>
              <a:buFont typeface="Arial" panose="020B0604020202020204" pitchFamily="34" charset="0"/>
              <a:buChar char="•"/>
              <a:defRPr/>
            </a:pPr>
            <a:r>
              <a:rPr lang="zh-CN" altLang="en-US" sz="1200" b="1" dirty="0">
                <a:solidFill>
                  <a:schemeClr val="tx1">
                    <a:lumMod val="65000"/>
                    <a:lumOff val="35000"/>
                  </a:schemeClr>
                </a:solidFill>
                <a:latin typeface="Poppins" pitchFamily="2" charset="0"/>
                <a:ea typeface="思源黑体 CN Regular" pitchFamily="34" charset="-122"/>
                <a:cs typeface="Poppins" pitchFamily="2" charset="0"/>
              </a:rPr>
              <a:t> 设施：</a:t>
            </a:r>
            <a:endParaRPr lang="en-US" altLang="zh-CN" sz="1200" b="1" dirty="0">
              <a:solidFill>
                <a:schemeClr val="tx1">
                  <a:lumMod val="65000"/>
                  <a:lumOff val="35000"/>
                </a:schemeClr>
              </a:solidFill>
              <a:latin typeface="Poppins" pitchFamily="2" charset="0"/>
              <a:ea typeface="思源黑体 CN Regular" pitchFamily="34" charset="-122"/>
              <a:cs typeface="Poppins" pitchFamily="2" charset="0"/>
            </a:endParaRPr>
          </a:p>
          <a:p>
            <a:pPr>
              <a:defRPr/>
            </a:pPr>
            <a:r>
              <a:rPr lang="en-US" altLang="zh-CN" sz="1400" dirty="0">
                <a:solidFill>
                  <a:schemeClr val="tx1">
                    <a:lumMod val="65000"/>
                    <a:lumOff val="35000"/>
                  </a:schemeClr>
                </a:solidFill>
                <a:latin typeface="Poppins" pitchFamily="2" charset="0"/>
                <a:ea typeface="思源黑体 CN Regular" pitchFamily="34" charset="-122"/>
                <a:cs typeface="Poppins" pitchFamily="2" charset="0"/>
              </a:rPr>
              <a:t>  ---</a:t>
            </a:r>
            <a:r>
              <a:rPr lang="en-US" altLang="zh-CN" sz="1200" dirty="0">
                <a:solidFill>
                  <a:schemeClr val="tx1">
                    <a:lumMod val="65000"/>
                    <a:lumOff val="35000"/>
                  </a:schemeClr>
                </a:solidFill>
                <a:latin typeface="Poppins" pitchFamily="2" charset="0"/>
                <a:ea typeface="思源黑体 CN Regular" pitchFamily="34" charset="-122"/>
                <a:cs typeface="Poppins" pitchFamily="2" charset="0"/>
              </a:rPr>
              <a:t>25,000+</a:t>
            </a:r>
            <a:r>
              <a:rPr lang="zh-CN" altLang="en-US" sz="1200" dirty="0">
                <a:solidFill>
                  <a:schemeClr val="tx1">
                    <a:lumMod val="65000"/>
                    <a:lumOff val="35000"/>
                  </a:schemeClr>
                </a:solidFill>
                <a:latin typeface="Poppins" pitchFamily="2" charset="0"/>
                <a:ea typeface="思源黑体 CN Regular" pitchFamily="34" charset="-122"/>
                <a:cs typeface="Poppins" pitchFamily="2" charset="0"/>
              </a:rPr>
              <a:t>平米研发中心</a:t>
            </a:r>
            <a:endParaRPr lang="en-US" altLang="zh-CN" sz="1200" dirty="0">
              <a:solidFill>
                <a:schemeClr val="tx1">
                  <a:lumMod val="65000"/>
                  <a:lumOff val="35000"/>
                </a:schemeClr>
              </a:solidFill>
              <a:latin typeface="Poppins" pitchFamily="2" charset="0"/>
              <a:ea typeface="思源黑体 CN Regular" pitchFamily="34" charset="-122"/>
              <a:cs typeface="Poppins" pitchFamily="2" charset="0"/>
            </a:endParaRPr>
          </a:p>
          <a:p>
            <a:pPr>
              <a:defRPr/>
            </a:pPr>
            <a:r>
              <a:rPr lang="en-US" altLang="zh-CN" sz="1200" dirty="0">
                <a:solidFill>
                  <a:schemeClr val="tx1">
                    <a:lumMod val="65000"/>
                    <a:lumOff val="35000"/>
                  </a:schemeClr>
                </a:solidFill>
                <a:latin typeface="Poppins" pitchFamily="2" charset="0"/>
                <a:ea typeface="思源黑体 CN Regular" pitchFamily="34" charset="-122"/>
                <a:cs typeface="Poppins" pitchFamily="2" charset="0"/>
              </a:rPr>
              <a:t> </a:t>
            </a:r>
            <a:r>
              <a:rPr lang="en-US" altLang="zh-CN" sz="1400" dirty="0">
                <a:solidFill>
                  <a:schemeClr val="tx1">
                    <a:lumMod val="65000"/>
                    <a:lumOff val="35000"/>
                  </a:schemeClr>
                </a:solidFill>
                <a:latin typeface="Poppins" pitchFamily="2" charset="0"/>
                <a:ea typeface="思源黑体 CN Regular" pitchFamily="34" charset="-122"/>
                <a:cs typeface="Poppins" pitchFamily="2" charset="0"/>
              </a:rPr>
              <a:t> --- </a:t>
            </a:r>
            <a:r>
              <a:rPr lang="en-US" altLang="zh-CN" sz="1200" dirty="0">
                <a:solidFill>
                  <a:schemeClr val="tx1">
                    <a:lumMod val="65000"/>
                    <a:lumOff val="35000"/>
                  </a:schemeClr>
                </a:solidFill>
                <a:latin typeface="Poppins" pitchFamily="2" charset="0"/>
                <a:ea typeface="思源黑体 CN Regular" pitchFamily="34" charset="-122"/>
                <a:cs typeface="Poppins" pitchFamily="2" charset="0"/>
              </a:rPr>
              <a:t>7,000</a:t>
            </a:r>
            <a:r>
              <a:rPr lang="zh-CN" altLang="en-US" sz="1200" dirty="0">
                <a:solidFill>
                  <a:schemeClr val="tx1">
                    <a:lumMod val="65000"/>
                    <a:lumOff val="35000"/>
                  </a:schemeClr>
                </a:solidFill>
                <a:latin typeface="Poppins" pitchFamily="2" charset="0"/>
                <a:ea typeface="思源黑体 CN Regular" pitchFamily="34" charset="-122"/>
                <a:cs typeface="Poppins" pitchFamily="2" charset="0"/>
              </a:rPr>
              <a:t>平米洁净车间</a:t>
            </a:r>
            <a:endParaRPr lang="en-US" altLang="zh-CN" sz="1200" dirty="0">
              <a:solidFill>
                <a:schemeClr val="tx1">
                  <a:lumMod val="65000"/>
                  <a:lumOff val="35000"/>
                </a:schemeClr>
              </a:solidFill>
              <a:latin typeface="Poppins" pitchFamily="2" charset="0"/>
              <a:ea typeface="思源黑体 CN Regular" pitchFamily="34" charset="-122"/>
              <a:cs typeface="Poppins" pitchFamily="2" charset="0"/>
            </a:endParaRPr>
          </a:p>
          <a:p>
            <a:pPr>
              <a:defRPr/>
            </a:pPr>
            <a:endParaRPr lang="zh-CN" altLang="en-US" sz="1400" dirty="0">
              <a:solidFill>
                <a:schemeClr val="tx1">
                  <a:lumMod val="65000"/>
                  <a:lumOff val="35000"/>
                </a:schemeClr>
              </a:solidFill>
              <a:latin typeface="Poppins" pitchFamily="2" charset="0"/>
              <a:ea typeface="思源黑体 CN Regular" pitchFamily="34" charset="-122"/>
              <a:cs typeface="Poppins" pitchFamily="2" charset="0"/>
            </a:endParaRPr>
          </a:p>
          <a:p>
            <a:pPr>
              <a:buFont typeface="Arial" panose="020B0604020202020204" pitchFamily="34" charset="0"/>
              <a:buChar char="•"/>
              <a:defRPr/>
            </a:pPr>
            <a:r>
              <a:rPr lang="zh-CN" altLang="en-US" sz="1400" dirty="0">
                <a:solidFill>
                  <a:schemeClr val="tx1">
                    <a:lumMod val="65000"/>
                    <a:lumOff val="35000"/>
                  </a:schemeClr>
                </a:solidFill>
                <a:latin typeface="Poppins" pitchFamily="2" charset="0"/>
                <a:ea typeface="思源黑体 CN Regular" pitchFamily="34" charset="-122"/>
                <a:cs typeface="Poppins" pitchFamily="2" charset="0"/>
              </a:rPr>
              <a:t> </a:t>
            </a:r>
            <a:r>
              <a:rPr lang="zh-CN" altLang="en-US" sz="1200" b="1" dirty="0">
                <a:solidFill>
                  <a:schemeClr val="tx1">
                    <a:lumMod val="65000"/>
                    <a:lumOff val="35000"/>
                  </a:schemeClr>
                </a:solidFill>
                <a:latin typeface="Poppins" pitchFamily="2" charset="0"/>
                <a:ea typeface="思源黑体 CN Regular" pitchFamily="34" charset="-122"/>
                <a:cs typeface="Poppins" pitchFamily="2" charset="0"/>
              </a:rPr>
              <a:t>团队：</a:t>
            </a:r>
            <a:r>
              <a:rPr lang="en-US" altLang="zh-CN" sz="1200" b="1" dirty="0">
                <a:solidFill>
                  <a:schemeClr val="tx1">
                    <a:lumMod val="65000"/>
                    <a:lumOff val="35000"/>
                  </a:schemeClr>
                </a:solidFill>
                <a:latin typeface="Poppins" pitchFamily="2" charset="0"/>
                <a:ea typeface="思源黑体 CN Regular" pitchFamily="34" charset="-122"/>
                <a:cs typeface="Poppins" pitchFamily="2" charset="0"/>
              </a:rPr>
              <a:t>900+</a:t>
            </a:r>
            <a:endParaRPr lang="en-US" altLang="zh-CN" sz="1400" b="1" dirty="0">
              <a:solidFill>
                <a:schemeClr val="tx1">
                  <a:lumMod val="65000"/>
                  <a:lumOff val="35000"/>
                </a:schemeClr>
              </a:solidFill>
              <a:latin typeface="Poppins" pitchFamily="2" charset="0"/>
              <a:ea typeface="思源黑体 CN Regular" pitchFamily="34" charset="-122"/>
              <a:cs typeface="Poppins" pitchFamily="2" charset="0"/>
            </a:endParaRPr>
          </a:p>
          <a:p>
            <a:pPr>
              <a:defRPr/>
            </a:pPr>
            <a:r>
              <a:rPr lang="en-US" altLang="zh-CN" sz="1400" dirty="0">
                <a:solidFill>
                  <a:schemeClr val="tx1">
                    <a:lumMod val="65000"/>
                    <a:lumOff val="35000"/>
                  </a:schemeClr>
                </a:solidFill>
                <a:latin typeface="Poppins" pitchFamily="2" charset="0"/>
                <a:ea typeface="思源黑体 CN Regular" pitchFamily="34" charset="-122"/>
                <a:cs typeface="Poppins" pitchFamily="2" charset="0"/>
              </a:rPr>
              <a:t>   --- </a:t>
            </a:r>
            <a:r>
              <a:rPr lang="zh-CN" altLang="en-US" sz="1200" dirty="0">
                <a:solidFill>
                  <a:schemeClr val="tx1">
                    <a:lumMod val="65000"/>
                    <a:lumOff val="35000"/>
                  </a:schemeClr>
                </a:solidFill>
                <a:latin typeface="Poppins" pitchFamily="2" charset="0"/>
                <a:ea typeface="思源黑体 CN Regular" pitchFamily="34" charset="-122"/>
                <a:cs typeface="Poppins" pitchFamily="2" charset="0"/>
              </a:rPr>
              <a:t>硕士以上学历占</a:t>
            </a:r>
            <a:r>
              <a:rPr lang="en-US" altLang="zh-CN" sz="1200" dirty="0">
                <a:solidFill>
                  <a:schemeClr val="tx1">
                    <a:lumMod val="65000"/>
                    <a:lumOff val="35000"/>
                  </a:schemeClr>
                </a:solidFill>
                <a:latin typeface="Poppins" pitchFamily="2" charset="0"/>
                <a:ea typeface="思源黑体 CN Regular" pitchFamily="34" charset="-122"/>
                <a:cs typeface="Poppins" pitchFamily="2" charset="0"/>
              </a:rPr>
              <a:t>1/3</a:t>
            </a:r>
            <a:endParaRPr lang="en-US" altLang="zh-CN" sz="1200" dirty="0">
              <a:solidFill>
                <a:schemeClr val="tx1">
                  <a:lumMod val="65000"/>
                  <a:lumOff val="35000"/>
                </a:schemeClr>
              </a:solidFill>
              <a:latin typeface="Poppins" pitchFamily="2" charset="0"/>
              <a:ea typeface="思源黑体 CN Regular" pitchFamily="34" charset="-122"/>
              <a:cs typeface="Poppins" pitchFamily="2" charset="0"/>
            </a:endParaRPr>
          </a:p>
          <a:p>
            <a:pPr>
              <a:defRPr/>
            </a:pPr>
            <a:r>
              <a:rPr lang="en-US" altLang="zh-CN" sz="1400" dirty="0">
                <a:solidFill>
                  <a:schemeClr val="tx1">
                    <a:lumMod val="65000"/>
                    <a:lumOff val="35000"/>
                  </a:schemeClr>
                </a:solidFill>
                <a:latin typeface="Poppins" pitchFamily="2" charset="0"/>
                <a:ea typeface="思源黑体 CN Regular" pitchFamily="34" charset="-122"/>
                <a:cs typeface="Poppins" pitchFamily="2" charset="0"/>
              </a:rPr>
              <a:t>   --- </a:t>
            </a:r>
            <a:r>
              <a:rPr lang="en-US" altLang="zh-CN" sz="1200" dirty="0">
                <a:solidFill>
                  <a:schemeClr val="tx1">
                    <a:lumMod val="65000"/>
                    <a:lumOff val="35000"/>
                  </a:schemeClr>
                </a:solidFill>
                <a:latin typeface="Poppins" pitchFamily="2" charset="0"/>
                <a:ea typeface="思源黑体 CN Regular" pitchFamily="34" charset="-122"/>
                <a:cs typeface="Poppins" pitchFamily="2" charset="0"/>
              </a:rPr>
              <a:t>10+ </a:t>
            </a:r>
            <a:r>
              <a:rPr lang="zh-CN" altLang="en-US" sz="1200" dirty="0">
                <a:solidFill>
                  <a:schemeClr val="tx1">
                    <a:lumMod val="65000"/>
                    <a:lumOff val="35000"/>
                  </a:schemeClr>
                </a:solidFill>
                <a:latin typeface="Poppins" pitchFamily="2" charset="0"/>
                <a:ea typeface="思源黑体 CN Regular" pitchFamily="34" charset="-122"/>
                <a:cs typeface="Poppins" pitchFamily="2" charset="0"/>
              </a:rPr>
              <a:t>欧美深造经历</a:t>
            </a:r>
            <a:endParaRPr lang="en-US" altLang="zh-CN" sz="1200" dirty="0">
              <a:solidFill>
                <a:schemeClr val="tx1">
                  <a:lumMod val="65000"/>
                  <a:lumOff val="35000"/>
                </a:schemeClr>
              </a:solidFill>
              <a:latin typeface="Poppins" pitchFamily="2" charset="0"/>
              <a:ea typeface="思源黑体 CN Regular" pitchFamily="34" charset="-122"/>
              <a:cs typeface="Poppins" pitchFamily="2" charset="0"/>
            </a:endParaRPr>
          </a:p>
        </p:txBody>
      </p:sp>
      <p:sp>
        <p:nvSpPr>
          <p:cNvPr id="20" name="矩形 19"/>
          <p:cNvSpPr/>
          <p:nvPr/>
        </p:nvSpPr>
        <p:spPr>
          <a:xfrm>
            <a:off x="395289" y="3035476"/>
            <a:ext cx="2160587" cy="1763712"/>
          </a:xfrm>
          <a:prstGeom prst="rect">
            <a:avLst/>
          </a:prstGeom>
          <a:noFill/>
          <a:ln w="9525">
            <a:solidFill>
              <a:srgbClr val="225248"/>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nchor="ctr"/>
          <a:lstStyle/>
          <a:p>
            <a:pPr algn="ctr">
              <a:defRPr/>
            </a:pPr>
            <a:endParaRPr lang="zh-CN" altLang="en-US" sz="100" dirty="0">
              <a:latin typeface="Poppins" pitchFamily="2" charset="0"/>
              <a:ea typeface="思源黑体 CN Regular" pitchFamily="34" charset="-122"/>
              <a:cs typeface="Poppins" pitchFamily="2" charset="0"/>
            </a:endParaRPr>
          </a:p>
        </p:txBody>
      </p:sp>
      <p:sp>
        <p:nvSpPr>
          <p:cNvPr id="21" name="矩形 20"/>
          <p:cNvSpPr/>
          <p:nvPr/>
        </p:nvSpPr>
        <p:spPr>
          <a:xfrm>
            <a:off x="2987675" y="3035476"/>
            <a:ext cx="6013450" cy="1763712"/>
          </a:xfrm>
          <a:prstGeom prst="rect">
            <a:avLst/>
          </a:prstGeom>
          <a:noFill/>
          <a:ln w="9525">
            <a:solidFill>
              <a:srgbClr val="225248"/>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nchor="ctr"/>
          <a:lstStyle/>
          <a:p>
            <a:pPr algn="ctr">
              <a:defRPr/>
            </a:pPr>
            <a:endParaRPr lang="zh-CN" altLang="en-US" sz="100" dirty="0">
              <a:latin typeface="Poppins" pitchFamily="2" charset="0"/>
              <a:ea typeface="思源黑体 CN Regular" pitchFamily="34" charset="-122"/>
              <a:cs typeface="Poppins" pitchFamily="2" charset="0"/>
            </a:endParaRPr>
          </a:p>
        </p:txBody>
      </p:sp>
      <p:sp>
        <p:nvSpPr>
          <p:cNvPr id="22" name="矩形 21"/>
          <p:cNvSpPr/>
          <p:nvPr/>
        </p:nvSpPr>
        <p:spPr>
          <a:xfrm>
            <a:off x="2268538" y="1603739"/>
            <a:ext cx="1871662" cy="942975"/>
          </a:xfrm>
          <a:prstGeom prst="rect">
            <a:avLst/>
          </a:prstGeom>
          <a:noFill/>
          <a:ln w="9525">
            <a:solidFill>
              <a:srgbClr val="285A4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nchor="ctr"/>
          <a:lstStyle/>
          <a:p>
            <a:pPr>
              <a:defRPr/>
            </a:pPr>
            <a:r>
              <a:rPr lang="en-US" altLang="zh-CN" sz="1200" b="1" dirty="0">
                <a:solidFill>
                  <a:srgbClr val="377D6C"/>
                </a:solidFill>
                <a:latin typeface="Poppins" pitchFamily="2" charset="0"/>
                <a:ea typeface="思源黑体 CN Regular" pitchFamily="34" charset="-122"/>
                <a:cs typeface="Poppins" pitchFamily="2" charset="0"/>
              </a:rPr>
              <a:t>14,000 +</a:t>
            </a:r>
            <a:r>
              <a:rPr lang="en-US" altLang="zh-CN" sz="1200" dirty="0">
                <a:solidFill>
                  <a:srgbClr val="377D6C"/>
                </a:solidFill>
                <a:latin typeface="Poppins" pitchFamily="2" charset="0"/>
                <a:ea typeface="思源黑体 CN Regular" pitchFamily="34" charset="-122"/>
                <a:cs typeface="Poppins" pitchFamily="2" charset="0"/>
              </a:rPr>
              <a:t> </a:t>
            </a:r>
            <a:endParaRPr lang="en-US" altLang="zh-CN" sz="1200" dirty="0">
              <a:solidFill>
                <a:srgbClr val="377D6C"/>
              </a:solidFill>
              <a:latin typeface="Poppins" pitchFamily="2" charset="0"/>
              <a:ea typeface="思源黑体 CN Regular" pitchFamily="34" charset="-122"/>
              <a:cs typeface="Poppins" pitchFamily="2" charset="0"/>
            </a:endParaRPr>
          </a:p>
          <a:p>
            <a:pPr>
              <a:defRPr/>
            </a:pPr>
            <a:r>
              <a:rPr lang="zh-CN" altLang="en-US" sz="1200" dirty="0">
                <a:solidFill>
                  <a:schemeClr val="tx1"/>
                </a:solidFill>
                <a:latin typeface="Poppins" pitchFamily="2" charset="0"/>
                <a:ea typeface="思源黑体 CN Regular" pitchFamily="34" charset="-122"/>
                <a:cs typeface="Poppins" pitchFamily="2" charset="0"/>
              </a:rPr>
              <a:t>精品抗体</a:t>
            </a:r>
            <a:endParaRPr lang="zh-CN" altLang="en-US" sz="1200" dirty="0">
              <a:solidFill>
                <a:schemeClr val="tx1"/>
              </a:solidFill>
              <a:latin typeface="Poppins" pitchFamily="2" charset="0"/>
              <a:ea typeface="思源黑体 CN Regular" pitchFamily="34" charset="-122"/>
              <a:cs typeface="Poppins" pitchFamily="2" charset="0"/>
            </a:endParaRPr>
          </a:p>
        </p:txBody>
      </p:sp>
      <p:sp>
        <p:nvSpPr>
          <p:cNvPr id="23" name="矩形 22"/>
          <p:cNvSpPr/>
          <p:nvPr/>
        </p:nvSpPr>
        <p:spPr>
          <a:xfrm>
            <a:off x="323851" y="1603739"/>
            <a:ext cx="1873250" cy="942975"/>
          </a:xfrm>
          <a:prstGeom prst="rect">
            <a:avLst/>
          </a:prstGeom>
          <a:noFill/>
          <a:ln w="9525">
            <a:solidFill>
              <a:srgbClr val="285A4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nchor="ctr"/>
          <a:lstStyle/>
          <a:p>
            <a:pPr>
              <a:defRPr/>
            </a:pPr>
            <a:r>
              <a:rPr lang="en-US" altLang="zh-CN" sz="1200" b="1" dirty="0">
                <a:solidFill>
                  <a:srgbClr val="377D6C"/>
                </a:solidFill>
                <a:latin typeface="Poppins" pitchFamily="2" charset="0"/>
                <a:ea typeface="思源黑体 CN Regular" pitchFamily="34" charset="-122"/>
                <a:cs typeface="Poppins" pitchFamily="2" charset="0"/>
              </a:rPr>
              <a:t>6,500 +</a:t>
            </a:r>
            <a:r>
              <a:rPr lang="en-US" altLang="zh-CN" sz="1200" dirty="0">
                <a:solidFill>
                  <a:schemeClr val="tx1"/>
                </a:solidFill>
                <a:latin typeface="Poppins" pitchFamily="2" charset="0"/>
                <a:ea typeface="思源黑体 CN Regular" pitchFamily="34" charset="-122"/>
                <a:cs typeface="Poppins" pitchFamily="2" charset="0"/>
              </a:rPr>
              <a:t> </a:t>
            </a:r>
            <a:endParaRPr lang="en-US" altLang="zh-CN" sz="1200" dirty="0">
              <a:solidFill>
                <a:schemeClr val="tx1"/>
              </a:solidFill>
              <a:latin typeface="Poppins" pitchFamily="2" charset="0"/>
              <a:ea typeface="思源黑体 CN Regular" pitchFamily="34" charset="-122"/>
              <a:cs typeface="Poppins" pitchFamily="2" charset="0"/>
            </a:endParaRPr>
          </a:p>
          <a:p>
            <a:pPr>
              <a:defRPr/>
            </a:pPr>
            <a:r>
              <a:rPr lang="zh-CN" altLang="en-US" sz="1200" dirty="0">
                <a:solidFill>
                  <a:schemeClr val="tx1"/>
                </a:solidFill>
                <a:latin typeface="Poppins" pitchFamily="2" charset="0"/>
                <a:ea typeface="思源黑体 CN Regular" pitchFamily="34" charset="-122"/>
                <a:cs typeface="Poppins" pitchFamily="2" charset="0"/>
              </a:rPr>
              <a:t>重组蛋白</a:t>
            </a:r>
            <a:endParaRPr lang="zh-CN" altLang="en-US" sz="1200" dirty="0">
              <a:solidFill>
                <a:schemeClr val="tx1"/>
              </a:solidFill>
              <a:latin typeface="Poppins" pitchFamily="2" charset="0"/>
              <a:ea typeface="思源黑体 CN Regular" pitchFamily="34" charset="-122"/>
              <a:cs typeface="Poppins" pitchFamily="2" charset="0"/>
            </a:endParaRPr>
          </a:p>
        </p:txBody>
      </p:sp>
      <p:sp>
        <p:nvSpPr>
          <p:cNvPr id="24" name="矩形 23"/>
          <p:cNvSpPr/>
          <p:nvPr/>
        </p:nvSpPr>
        <p:spPr>
          <a:xfrm>
            <a:off x="4213226" y="1603739"/>
            <a:ext cx="1871663" cy="942975"/>
          </a:xfrm>
          <a:prstGeom prst="rect">
            <a:avLst/>
          </a:prstGeom>
          <a:noFill/>
          <a:ln w="9525">
            <a:solidFill>
              <a:srgbClr val="285A4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nchor="ctr"/>
          <a:lstStyle/>
          <a:p>
            <a:pPr>
              <a:defRPr/>
            </a:pPr>
            <a:r>
              <a:rPr lang="en-US" altLang="zh-CN" sz="1200" b="1" dirty="0">
                <a:solidFill>
                  <a:srgbClr val="007E66"/>
                </a:solidFill>
                <a:latin typeface="Poppins" pitchFamily="2" charset="0"/>
                <a:ea typeface="思源黑体 CN Regular" pitchFamily="34" charset="-122"/>
                <a:cs typeface="Poppins" pitchFamily="2" charset="0"/>
              </a:rPr>
              <a:t>47,000+</a:t>
            </a:r>
            <a:endParaRPr lang="en-US" altLang="zh-CN" sz="1200" b="1" dirty="0">
              <a:solidFill>
                <a:srgbClr val="007E66"/>
              </a:solidFill>
              <a:latin typeface="Poppins" pitchFamily="2" charset="0"/>
              <a:ea typeface="思源黑体 CN Regular" pitchFamily="34" charset="-122"/>
              <a:cs typeface="Poppins" pitchFamily="2" charset="0"/>
            </a:endParaRPr>
          </a:p>
          <a:p>
            <a:pPr>
              <a:defRPr/>
            </a:pPr>
            <a:r>
              <a:rPr lang="zh-CN" altLang="en-US" sz="1200" dirty="0">
                <a:solidFill>
                  <a:schemeClr val="tx1"/>
                </a:solidFill>
                <a:latin typeface="Poppins" pitchFamily="2" charset="0"/>
                <a:ea typeface="思源黑体 CN Regular" pitchFamily="34" charset="-122"/>
                <a:cs typeface="Poppins" pitchFamily="2" charset="0"/>
              </a:rPr>
              <a:t>基因产品</a:t>
            </a:r>
            <a:endParaRPr lang="zh-CN" altLang="en-US" sz="1200" dirty="0">
              <a:solidFill>
                <a:schemeClr val="tx1"/>
              </a:solidFill>
              <a:latin typeface="Poppins" pitchFamily="2" charset="0"/>
              <a:ea typeface="思源黑体 CN Regular" pitchFamily="34" charset="-122"/>
              <a:cs typeface="Poppins" pitchFamily="2" charset="0"/>
            </a:endParaRPr>
          </a:p>
        </p:txBody>
      </p:sp>
      <p:pic>
        <p:nvPicPr>
          <p:cNvPr id="40978" name="Picture 3" descr="C:\Users\s\Documents\Tencent Files\2585936105\FileRecv\2(1).png"/>
          <p:cNvPicPr>
            <a:picLocks noChangeAspect="1" noChangeArrowheads="1"/>
          </p:cNvPicPr>
          <p:nvPr/>
        </p:nvPicPr>
        <p:blipFill>
          <a:blip r:embed="rId2" cstate="print"/>
          <a:srcRect/>
          <a:stretch>
            <a:fillRect/>
          </a:stretch>
        </p:blipFill>
        <p:spPr bwMode="auto">
          <a:xfrm>
            <a:off x="1403351" y="1735501"/>
            <a:ext cx="639763" cy="654050"/>
          </a:xfrm>
          <a:prstGeom prst="rect">
            <a:avLst/>
          </a:prstGeom>
          <a:noFill/>
          <a:ln w="9525">
            <a:noFill/>
            <a:miter lim="800000"/>
            <a:headEnd/>
            <a:tailEnd/>
          </a:ln>
        </p:spPr>
      </p:pic>
      <p:pic>
        <p:nvPicPr>
          <p:cNvPr id="40979" name="Picture 4" descr="C:\Users\s\Documents\Tencent Files\2585936105\FileRecv\3.png"/>
          <p:cNvPicPr>
            <a:picLocks noChangeAspect="1" noChangeArrowheads="1"/>
          </p:cNvPicPr>
          <p:nvPr/>
        </p:nvPicPr>
        <p:blipFill>
          <a:blip r:embed="rId3" cstate="print"/>
          <a:srcRect/>
          <a:stretch>
            <a:fillRect/>
          </a:stretch>
        </p:blipFill>
        <p:spPr bwMode="auto">
          <a:xfrm>
            <a:off x="3348039" y="1735501"/>
            <a:ext cx="746125" cy="762000"/>
          </a:xfrm>
          <a:prstGeom prst="rect">
            <a:avLst/>
          </a:prstGeom>
          <a:noFill/>
          <a:ln w="9525">
            <a:noFill/>
            <a:miter lim="800000"/>
            <a:headEnd/>
            <a:tailEnd/>
          </a:ln>
        </p:spPr>
      </p:pic>
      <p:pic>
        <p:nvPicPr>
          <p:cNvPr id="40980" name="Picture 5" descr="C:\Users\s\Documents\Tencent Files\2585936105\FileRecv\1(3).png"/>
          <p:cNvPicPr>
            <a:picLocks noChangeAspect="1" noChangeArrowheads="1"/>
          </p:cNvPicPr>
          <p:nvPr/>
        </p:nvPicPr>
        <p:blipFill>
          <a:blip r:embed="rId4" cstate="print"/>
          <a:srcRect/>
          <a:stretch>
            <a:fillRect/>
          </a:stretch>
        </p:blipFill>
        <p:spPr bwMode="auto">
          <a:xfrm rot="2290080">
            <a:off x="5407025" y="1722802"/>
            <a:ext cx="457200" cy="765175"/>
          </a:xfrm>
          <a:prstGeom prst="rect">
            <a:avLst/>
          </a:prstGeom>
          <a:noFill/>
          <a:ln w="9525">
            <a:noFill/>
            <a:miter lim="800000"/>
            <a:headEnd/>
            <a:tailEnd/>
          </a:ln>
        </p:spPr>
      </p:pic>
      <p:sp>
        <p:nvSpPr>
          <p:cNvPr id="28" name="矩形 27"/>
          <p:cNvSpPr/>
          <p:nvPr/>
        </p:nvSpPr>
        <p:spPr>
          <a:xfrm>
            <a:off x="6300788" y="1591039"/>
            <a:ext cx="2592387" cy="944562"/>
          </a:xfrm>
          <a:prstGeom prst="rect">
            <a:avLst/>
          </a:prstGeom>
          <a:noFill/>
          <a:ln w="9525">
            <a:solidFill>
              <a:srgbClr val="285A4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nchor="ctr"/>
          <a:lstStyle/>
          <a:p>
            <a:pPr>
              <a:defRPr/>
            </a:pPr>
            <a:r>
              <a:rPr lang="en-US" altLang="zh-CN" sz="1200" dirty="0">
                <a:solidFill>
                  <a:schemeClr val="tx1"/>
                </a:solidFill>
                <a:latin typeface="Poppins" pitchFamily="2" charset="0"/>
                <a:ea typeface="思源黑体 CN Regular" pitchFamily="34" charset="-122"/>
                <a:cs typeface="Poppins" pitchFamily="2" charset="0"/>
              </a:rPr>
              <a:t>ELISA </a:t>
            </a:r>
            <a:r>
              <a:rPr lang="zh-CN" altLang="en-US" sz="1200" dirty="0">
                <a:solidFill>
                  <a:schemeClr val="tx1"/>
                </a:solidFill>
                <a:latin typeface="Poppins" pitchFamily="2" charset="0"/>
                <a:ea typeface="思源黑体 CN Regular" pitchFamily="34" charset="-122"/>
                <a:cs typeface="Poppins" pitchFamily="2" charset="0"/>
              </a:rPr>
              <a:t>试剂盒、培养基、</a:t>
            </a:r>
            <a:endParaRPr lang="en-US" altLang="zh-CN" sz="1200" dirty="0">
              <a:solidFill>
                <a:schemeClr val="tx1"/>
              </a:solidFill>
              <a:latin typeface="Poppins" pitchFamily="2" charset="0"/>
              <a:ea typeface="思源黑体 CN Regular" pitchFamily="34" charset="-122"/>
              <a:cs typeface="Poppins" pitchFamily="2" charset="0"/>
            </a:endParaRPr>
          </a:p>
          <a:p>
            <a:pPr>
              <a:defRPr/>
            </a:pPr>
            <a:r>
              <a:rPr lang="en-US" altLang="zh-CN" sz="1200" dirty="0">
                <a:solidFill>
                  <a:schemeClr val="tx1"/>
                </a:solidFill>
                <a:latin typeface="Poppins" pitchFamily="2" charset="0"/>
                <a:ea typeface="思源黑体 CN Regular" pitchFamily="34" charset="-122"/>
                <a:cs typeface="Poppins" pitchFamily="2" charset="0"/>
              </a:rPr>
              <a:t>GMP</a:t>
            </a:r>
            <a:r>
              <a:rPr lang="zh-CN" altLang="en-US" sz="1200" dirty="0">
                <a:solidFill>
                  <a:schemeClr val="tx1"/>
                </a:solidFill>
                <a:latin typeface="Poppins" pitchFamily="2" charset="0"/>
                <a:ea typeface="思源黑体 CN Regular" pitchFamily="34" charset="-122"/>
                <a:cs typeface="Poppins" pitchFamily="2" charset="0"/>
              </a:rPr>
              <a:t>级核酸酶等特色产品</a:t>
            </a:r>
            <a:endParaRPr lang="zh-CN" altLang="en-US" sz="1200" dirty="0">
              <a:solidFill>
                <a:schemeClr val="tx1"/>
              </a:solidFill>
              <a:latin typeface="Poppins" pitchFamily="2" charset="0"/>
              <a:ea typeface="思源黑体 CN Regular" pitchFamily="34" charset="-122"/>
              <a:cs typeface="Poppins" pitchFamily="2" charset="0"/>
            </a:endParaRPr>
          </a:p>
        </p:txBody>
      </p:sp>
      <p:sp>
        <p:nvSpPr>
          <p:cNvPr id="32" name="TextBox 24"/>
          <p:cNvSpPr txBox="1">
            <a:spLocks noChangeArrowheads="1"/>
          </p:cNvSpPr>
          <p:nvPr/>
        </p:nvSpPr>
        <p:spPr bwMode="auto">
          <a:xfrm>
            <a:off x="307627" y="1275607"/>
            <a:ext cx="934859" cy="312387"/>
          </a:xfrm>
          <a:prstGeom prst="rect">
            <a:avLst/>
          </a:prstGeom>
          <a:noFill/>
          <a:ln w="9525">
            <a:noFill/>
            <a:miter lim="800000"/>
          </a:ln>
        </p:spPr>
        <p:txBody>
          <a:bodyPr wrap="none" lIns="91432" tIns="45716" rIns="91432" bIns="45716">
            <a:spAutoFit/>
          </a:bodyPr>
          <a:lstStyle/>
          <a:p>
            <a:pPr>
              <a:defRPr/>
            </a:pPr>
            <a:r>
              <a:rPr lang="zh-CN" altLang="en-US" sz="1400" b="1" dirty="0">
                <a:solidFill>
                  <a:schemeClr val="tx1">
                    <a:lumMod val="65000"/>
                    <a:lumOff val="35000"/>
                  </a:schemeClr>
                </a:solidFill>
                <a:latin typeface="Poppins" pitchFamily="2" charset="0"/>
                <a:ea typeface="思源黑体 CN Regular" pitchFamily="34" charset="-122"/>
                <a:cs typeface="Poppins" pitchFamily="2" charset="0"/>
              </a:rPr>
              <a:t>现货供应</a:t>
            </a:r>
            <a:endParaRPr lang="zh-CN" altLang="en-US" sz="1400" b="1" dirty="0">
              <a:solidFill>
                <a:schemeClr val="tx1">
                  <a:lumMod val="65000"/>
                  <a:lumOff val="35000"/>
                </a:schemeClr>
              </a:solidFill>
              <a:latin typeface="Poppins" pitchFamily="2" charset="0"/>
              <a:ea typeface="思源黑体 CN Regular" pitchFamily="34" charset="-122"/>
              <a:cs typeface="Poppins" pitchFamily="2" charset="0"/>
            </a:endParaRPr>
          </a:p>
        </p:txBody>
      </p:sp>
      <p:sp>
        <p:nvSpPr>
          <p:cNvPr id="33" name="任意多边形 32"/>
          <p:cNvSpPr/>
          <p:nvPr/>
        </p:nvSpPr>
        <p:spPr>
          <a:xfrm>
            <a:off x="0" y="0"/>
            <a:ext cx="4214810" cy="428610"/>
          </a:xfrm>
          <a:custGeom>
            <a:avLst/>
            <a:gdLst>
              <a:gd name="connsiteX0" fmla="*/ 0 w 4214810"/>
              <a:gd name="connsiteY0" fmla="*/ 0 h 428610"/>
              <a:gd name="connsiteX1" fmla="*/ 4214810 w 4214810"/>
              <a:gd name="connsiteY1" fmla="*/ 0 h 428610"/>
              <a:gd name="connsiteX2" fmla="*/ 4214810 w 4214810"/>
              <a:gd name="connsiteY2" fmla="*/ 428610 h 428610"/>
              <a:gd name="connsiteX3" fmla="*/ 0 w 4214810"/>
              <a:gd name="connsiteY3" fmla="*/ 428610 h 428610"/>
              <a:gd name="connsiteX4" fmla="*/ 0 w 4214810"/>
              <a:gd name="connsiteY4" fmla="*/ 0 h 428610"/>
              <a:gd name="connsiteX0-1" fmla="*/ 0 w 4214810"/>
              <a:gd name="connsiteY0-2" fmla="*/ 0 h 428610"/>
              <a:gd name="connsiteX1-3" fmla="*/ 4214810 w 4214810"/>
              <a:gd name="connsiteY1-4" fmla="*/ 0 h 428610"/>
              <a:gd name="connsiteX2-5" fmla="*/ 3759200 w 4214810"/>
              <a:gd name="connsiteY2-6" fmla="*/ 421640 h 428610"/>
              <a:gd name="connsiteX3-7" fmla="*/ 0 w 4214810"/>
              <a:gd name="connsiteY3-8" fmla="*/ 428610 h 428610"/>
              <a:gd name="connsiteX4-9" fmla="*/ 0 w 4214810"/>
              <a:gd name="connsiteY4-10" fmla="*/ 0 h 428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14810" h="428610">
                <a:moveTo>
                  <a:pt x="0" y="0"/>
                </a:moveTo>
                <a:lnTo>
                  <a:pt x="4214810" y="0"/>
                </a:lnTo>
                <a:lnTo>
                  <a:pt x="3759200" y="421640"/>
                </a:lnTo>
                <a:lnTo>
                  <a:pt x="0" y="428610"/>
                </a:lnTo>
                <a:lnTo>
                  <a:pt x="0" y="0"/>
                </a:lnTo>
                <a:close/>
              </a:path>
            </a:pathLst>
          </a:cu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latin typeface="Poppins" pitchFamily="2" charset="0"/>
              <a:ea typeface="思源黑体 CN Regular" pitchFamily="34" charset="-122"/>
              <a:cs typeface="Poppins" pitchFamily="2" charset="0"/>
            </a:endParaRPr>
          </a:p>
        </p:txBody>
      </p:sp>
      <p:pic>
        <p:nvPicPr>
          <p:cNvPr id="34" name="Picture 2" descr="D:\桌面\新logo.png"/>
          <p:cNvPicPr>
            <a:picLocks noChangeAspect="1" noChangeArrowheads="1"/>
          </p:cNvPicPr>
          <p:nvPr/>
        </p:nvPicPr>
        <p:blipFill>
          <a:blip r:embed="rId5" cstate="print"/>
          <a:srcRect/>
          <a:stretch>
            <a:fillRect/>
          </a:stretch>
        </p:blipFill>
        <p:spPr bwMode="auto">
          <a:xfrm>
            <a:off x="125896" y="37456"/>
            <a:ext cx="1494000" cy="319716"/>
          </a:xfrm>
          <a:prstGeom prst="rect">
            <a:avLst/>
          </a:prstGeom>
          <a:noFill/>
        </p:spPr>
      </p:pic>
      <p:cxnSp>
        <p:nvCxnSpPr>
          <p:cNvPr id="35" name="直接连接符 34"/>
          <p:cNvCxnSpPr/>
          <p:nvPr/>
        </p:nvCxnSpPr>
        <p:spPr>
          <a:xfrm>
            <a:off x="4214811" y="214296"/>
            <a:ext cx="4929190" cy="1588"/>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rot="5400000" flipH="1" flipV="1">
            <a:off x="4000496" y="214296"/>
            <a:ext cx="214314" cy="214314"/>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a:blip r:embed="rId6" cstate="print"/>
          <a:srcRect/>
          <a:stretch>
            <a:fillRect/>
          </a:stretch>
        </p:blipFill>
        <p:spPr bwMode="auto">
          <a:xfrm>
            <a:off x="3059832" y="3096562"/>
            <a:ext cx="1452086" cy="950400"/>
          </a:xfrm>
          <a:prstGeom prst="rect">
            <a:avLst/>
          </a:prstGeom>
          <a:noFill/>
          <a:ln w="9525">
            <a:noFill/>
            <a:miter lim="800000"/>
            <a:headEnd/>
            <a:tailEnd/>
          </a:ln>
        </p:spPr>
      </p:pic>
      <p:pic>
        <p:nvPicPr>
          <p:cNvPr id="1028" name="Picture 4"/>
          <p:cNvPicPr>
            <a:picLocks noChangeAspect="1" noChangeArrowheads="1"/>
          </p:cNvPicPr>
          <p:nvPr/>
        </p:nvPicPr>
        <p:blipFill>
          <a:blip r:embed="rId7" cstate="print"/>
          <a:srcRect/>
          <a:stretch>
            <a:fillRect/>
          </a:stretch>
        </p:blipFill>
        <p:spPr bwMode="auto">
          <a:xfrm>
            <a:off x="3851910" y="3796030"/>
            <a:ext cx="1322705" cy="961390"/>
          </a:xfrm>
          <a:prstGeom prst="rect">
            <a:avLst/>
          </a:prstGeom>
          <a:noFill/>
          <a:ln w="9525">
            <a:noFill/>
            <a:miter lim="800000"/>
            <a:headEnd/>
            <a:tailEnd/>
          </a:ln>
        </p:spPr>
      </p:pic>
      <p:pic>
        <p:nvPicPr>
          <p:cNvPr id="40972" name="Picture 5"/>
          <p:cNvPicPr>
            <a:picLocks noChangeAspect="1" noChangeArrowheads="1"/>
          </p:cNvPicPr>
          <p:nvPr/>
        </p:nvPicPr>
        <p:blipFill>
          <a:blip r:embed="rId8" cstate="print"/>
          <a:srcRect/>
          <a:stretch>
            <a:fillRect/>
          </a:stretch>
        </p:blipFill>
        <p:spPr bwMode="auto">
          <a:xfrm>
            <a:off x="7453314" y="3073577"/>
            <a:ext cx="1270000" cy="1690687"/>
          </a:xfrm>
          <a:prstGeom prst="rect">
            <a:avLst/>
          </a:prstGeom>
          <a:noFill/>
          <a:ln w="9525">
            <a:noFill/>
            <a:miter lim="800000"/>
            <a:headEnd/>
            <a:tailEnd/>
          </a:ln>
        </p:spPr>
      </p:pic>
      <p:pic>
        <p:nvPicPr>
          <p:cNvPr id="2" name="图片 1" descr="2023年凯新9001质量管理体系换证新证书，增加二街地址_页面_1"/>
          <p:cNvPicPr>
            <a:picLocks noChangeAspect="1"/>
          </p:cNvPicPr>
          <p:nvPr/>
        </p:nvPicPr>
        <p:blipFill>
          <a:blip r:embed="rId9" cstate="print"/>
          <a:stretch>
            <a:fillRect/>
          </a:stretch>
        </p:blipFill>
        <p:spPr>
          <a:xfrm>
            <a:off x="5939790" y="3089275"/>
            <a:ext cx="1195808" cy="1692000"/>
          </a:xfrm>
          <a:prstGeom prst="rect">
            <a:avLst/>
          </a:prstGeom>
        </p:spPr>
      </p:pic>
      <p:sp>
        <p:nvSpPr>
          <p:cNvPr id="30" name="TextBox 29"/>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itchFamily="2" charset="0"/>
                <a:ea typeface="思源黑体 CN Regular" pitchFamily="34" charset="-122"/>
                <a:cs typeface="Poppins" pitchFamily="2" charset="0"/>
              </a:rPr>
              <a:t>义翘神州</a:t>
            </a:r>
            <a:endParaRPr lang="en-US" altLang="zh-CN" sz="800" dirty="0">
              <a:solidFill>
                <a:schemeClr val="tx1">
                  <a:lumMod val="50000"/>
                  <a:lumOff val="50000"/>
                </a:schemeClr>
              </a:solidFill>
              <a:latin typeface="Poppins" pitchFamily="2" charset="0"/>
              <a:ea typeface="思源黑体 CN Regular" pitchFamily="34" charset="-122"/>
              <a:cs typeface="Poppins" pitchFamily="2" charset="0"/>
            </a:endParaRPr>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0"/>
            <a:ext cx="9144000" cy="5143500"/>
          </a:xfrm>
          <a:prstGeom prst="rect">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副标题 2"/>
          <p:cNvSpPr txBox="1"/>
          <p:nvPr/>
        </p:nvSpPr>
        <p:spPr>
          <a:xfrm>
            <a:off x="539552" y="1275606"/>
            <a:ext cx="7920880" cy="1152128"/>
          </a:xfrm>
          <a:prstGeom prst="rect">
            <a:avLst/>
          </a:prstGeom>
        </p:spPr>
        <p:txBody>
          <a:bodyPr>
            <a:normAutofit/>
          </a:bodyPr>
          <a:lstStyle/>
          <a:p>
            <a:pPr>
              <a:lnSpc>
                <a:spcPct val="90000"/>
              </a:lnSpc>
              <a:buFont typeface="Arial" panose="020B0604020202020204" pitchFamily="34" charset="0"/>
              <a:buNone/>
            </a:pPr>
            <a:r>
              <a:rPr lang="zh-CN" altLang="en-US" sz="4400" b="1" dirty="0">
                <a:solidFill>
                  <a:schemeClr val="bg1"/>
                </a:solidFill>
                <a:latin typeface="Poppins" pitchFamily="2" charset="0"/>
                <a:ea typeface="思源黑体 CN Regular" pitchFamily="34" charset="-122"/>
                <a:cs typeface="Poppins" pitchFamily="2" charset="0"/>
              </a:rPr>
              <a:t>感谢观看！</a:t>
            </a:r>
            <a:endParaRPr lang="en-US" altLang="zh-CN" sz="4400" b="1" dirty="0">
              <a:solidFill>
                <a:schemeClr val="bg1"/>
              </a:solidFill>
              <a:latin typeface="Poppins" pitchFamily="2" charset="0"/>
              <a:ea typeface="思源黑体 CN Regular" pitchFamily="34" charset="-122"/>
              <a:cs typeface="Poppins" pitchFamily="2" charset="0"/>
            </a:endParaRPr>
          </a:p>
        </p:txBody>
      </p:sp>
      <p:sp>
        <p:nvSpPr>
          <p:cNvPr id="13" name="TextBox 12"/>
          <p:cNvSpPr txBox="1"/>
          <p:nvPr/>
        </p:nvSpPr>
        <p:spPr>
          <a:xfrm>
            <a:off x="539552" y="3460234"/>
            <a:ext cx="4608512" cy="675640"/>
          </a:xfrm>
          <a:prstGeom prst="rect">
            <a:avLst/>
          </a:prstGeom>
          <a:noFill/>
        </p:spPr>
        <p:txBody>
          <a:bodyPr wrap="square">
            <a:spAutoFit/>
          </a:bodyPr>
          <a:lstStyle/>
          <a:p>
            <a:pPr>
              <a:defRPr/>
            </a:pPr>
            <a:r>
              <a:rPr lang="zh-CN" altLang="en-US" sz="1400" b="1" dirty="0">
                <a:solidFill>
                  <a:schemeClr val="bg1"/>
                </a:solidFill>
                <a:latin typeface="Poppins" pitchFamily="2" charset="0"/>
                <a:ea typeface="思源黑体 CN Regular" pitchFamily="34" charset="-122"/>
                <a:cs typeface="Poppins" pitchFamily="2" charset="0"/>
              </a:rPr>
              <a:t>北京义翘神州科技股份有限公司</a:t>
            </a:r>
            <a:endParaRPr lang="en-US" altLang="zh-CN" sz="1400" b="1" dirty="0">
              <a:solidFill>
                <a:schemeClr val="bg1"/>
              </a:solidFill>
              <a:latin typeface="Poppins" pitchFamily="2" charset="0"/>
              <a:ea typeface="思源黑体 CN Regular" pitchFamily="34" charset="-122"/>
              <a:cs typeface="Poppins" pitchFamily="2" charset="0"/>
            </a:endParaRPr>
          </a:p>
          <a:p>
            <a:pPr>
              <a:defRPr/>
            </a:pPr>
            <a:endParaRPr lang="en-US" altLang="zh-CN" sz="1200" b="1" dirty="0">
              <a:solidFill>
                <a:schemeClr val="bg1"/>
              </a:solidFill>
              <a:latin typeface="Poppins" pitchFamily="2" charset="0"/>
              <a:ea typeface="思源黑体 CN Regular" pitchFamily="34" charset="-122"/>
              <a:cs typeface="Poppins" pitchFamily="2" charset="0"/>
            </a:endParaRPr>
          </a:p>
          <a:p>
            <a:pPr>
              <a:defRPr/>
            </a:pPr>
            <a:r>
              <a:rPr lang="zh-CN" altLang="en-US" sz="1200" dirty="0">
                <a:solidFill>
                  <a:schemeClr val="bg1"/>
                </a:solidFill>
                <a:latin typeface="Poppins" pitchFamily="2" charset="0"/>
                <a:ea typeface="思源黑体 CN Regular" pitchFamily="34" charset="-122"/>
                <a:cs typeface="Poppins" pitchFamily="2" charset="0"/>
              </a:rPr>
              <a:t>地址：北京市经济技术开发区科创十街</a:t>
            </a:r>
            <a:r>
              <a:rPr lang="en-US" altLang="zh-CN" sz="1200" dirty="0">
                <a:solidFill>
                  <a:schemeClr val="bg1"/>
                </a:solidFill>
                <a:latin typeface="Poppins" pitchFamily="2" charset="0"/>
                <a:ea typeface="思源黑体 CN Regular" pitchFamily="34" charset="-122"/>
                <a:cs typeface="Poppins" pitchFamily="2" charset="0"/>
              </a:rPr>
              <a:t>18</a:t>
            </a:r>
            <a:r>
              <a:rPr lang="zh-CN" altLang="en-US" sz="1200" dirty="0">
                <a:solidFill>
                  <a:schemeClr val="bg1"/>
                </a:solidFill>
                <a:latin typeface="Poppins" pitchFamily="2" charset="0"/>
                <a:ea typeface="思源黑体 CN Regular" pitchFamily="34" charset="-122"/>
                <a:cs typeface="Poppins" pitchFamily="2" charset="0"/>
              </a:rPr>
              <a:t>号院</a:t>
            </a:r>
            <a:r>
              <a:rPr lang="en-US" altLang="zh-CN" sz="1200" dirty="0">
                <a:solidFill>
                  <a:schemeClr val="bg1"/>
                </a:solidFill>
                <a:latin typeface="Poppins" pitchFamily="2" charset="0"/>
                <a:ea typeface="思源黑体 CN Regular" pitchFamily="34" charset="-122"/>
                <a:cs typeface="Poppins" pitchFamily="2" charset="0"/>
              </a:rPr>
              <a:t>9</a:t>
            </a:r>
            <a:r>
              <a:rPr lang="zh-CN" altLang="en-US" sz="1200" dirty="0">
                <a:solidFill>
                  <a:schemeClr val="bg1"/>
                </a:solidFill>
                <a:latin typeface="Poppins" pitchFamily="2" charset="0"/>
                <a:ea typeface="思源黑体 CN Regular" pitchFamily="34" charset="-122"/>
                <a:cs typeface="Poppins" pitchFamily="2" charset="0"/>
              </a:rPr>
              <a:t>号楼</a:t>
            </a:r>
            <a:endParaRPr lang="en-US" altLang="zh-CN" sz="1200" dirty="0">
              <a:solidFill>
                <a:schemeClr val="bg1"/>
              </a:solidFill>
              <a:latin typeface="Poppins" pitchFamily="2" charset="0"/>
              <a:ea typeface="思源黑体 CN Regular" pitchFamily="34" charset="-122"/>
              <a:cs typeface="Poppins" pitchFamily="2" charset="0"/>
            </a:endParaRPr>
          </a:p>
        </p:txBody>
      </p:sp>
      <p:sp>
        <p:nvSpPr>
          <p:cNvPr id="14" name="圆角矩形 13"/>
          <p:cNvSpPr/>
          <p:nvPr/>
        </p:nvSpPr>
        <p:spPr>
          <a:xfrm>
            <a:off x="683568" y="1995686"/>
            <a:ext cx="432048" cy="4571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Picture 2" descr="D:\桌面\新logo.png"/>
          <p:cNvPicPr>
            <a:picLocks noChangeAspect="1" noChangeArrowheads="1"/>
          </p:cNvPicPr>
          <p:nvPr/>
        </p:nvPicPr>
        <p:blipFill>
          <a:blip r:embed="rId1" cstate="print"/>
          <a:srcRect/>
          <a:stretch>
            <a:fillRect/>
          </a:stretch>
        </p:blipFill>
        <p:spPr bwMode="auto">
          <a:xfrm>
            <a:off x="130304" y="195486"/>
            <a:ext cx="1494000" cy="319716"/>
          </a:xfrm>
          <a:prstGeom prst="rect">
            <a:avLst/>
          </a:prstGeom>
          <a:noFill/>
        </p:spPr>
      </p:pic>
      <p:sp>
        <p:nvSpPr>
          <p:cNvPr id="12" name="椭圆 11"/>
          <p:cNvSpPr>
            <a:spLocks noChangeAspect="1"/>
          </p:cNvSpPr>
          <p:nvPr/>
        </p:nvSpPr>
        <p:spPr>
          <a:xfrm>
            <a:off x="4979520" y="-2756842"/>
            <a:ext cx="6073200" cy="6073200"/>
          </a:xfrm>
          <a:prstGeom prst="ellipse">
            <a:avLst/>
          </a:prstGeom>
          <a:gradFill flip="none" rotWithShape="1">
            <a:gsLst>
              <a:gs pos="100000">
                <a:schemeClr val="bg1"/>
              </a:gs>
              <a:gs pos="48000">
                <a:srgbClr val="007E66"/>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14"/>
          <p:cNvSpPr txBox="1"/>
          <p:nvPr/>
        </p:nvSpPr>
        <p:spPr>
          <a:xfrm>
            <a:off x="6588224" y="4879305"/>
            <a:ext cx="2303463" cy="230826"/>
          </a:xfrm>
          <a:prstGeom prst="rect">
            <a:avLst/>
          </a:prstGeom>
          <a:noFill/>
        </p:spPr>
        <p:txBody>
          <a:bodyPr lIns="91434" tIns="45717" rIns="91434" bIns="45717">
            <a:spAutoFit/>
          </a:bodyPr>
          <a:lstStyle/>
          <a:p>
            <a:pPr algn="r">
              <a:buFont typeface="Arial" panose="020B0604020202020204" pitchFamily="34" charset="0"/>
              <a:buNone/>
              <a:defRPr/>
            </a:pPr>
            <a:r>
              <a:rPr lang="zh-CN" altLang="en-US" sz="900" dirty="0">
                <a:solidFill>
                  <a:schemeClr val="bg1"/>
                </a:solidFill>
                <a:latin typeface="思源黑体 CN Normal" panose="020B0400000000000000" pitchFamily="34" charset="-122"/>
                <a:ea typeface="思源黑体 CN Normal" panose="020B0400000000000000" pitchFamily="34" charset="-122"/>
                <a:cs typeface="Poppins" pitchFamily="2" charset="0"/>
              </a:rPr>
              <a:t>义翘神州</a:t>
            </a:r>
            <a:endParaRPr lang="en-US" altLang="zh-CN" sz="900" dirty="0">
              <a:solidFill>
                <a:schemeClr val="bg1"/>
              </a:solidFill>
              <a:latin typeface="思源黑体 CN Normal" panose="020B0400000000000000" pitchFamily="34" charset="-122"/>
              <a:ea typeface="思源黑体 CN Normal" panose="020B0400000000000000" pitchFamily="34" charset="-122"/>
              <a:cs typeface="Poppins" pitchFamily="2" charset="0"/>
            </a:endParaRPr>
          </a:p>
        </p:txBody>
      </p:sp>
    </p:spTree>
  </p:cSld>
  <p:clrMapOvr>
    <a:masterClrMapping/>
  </p:clrMapOvr>
  <p:transition/>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COMMONDATA" val="eyJoZGlkIjoiZTMzNjE3ODZlNGM3OTM2ZTE5ZGE3YTk4NTE2MzFiZDAifQ=="/>
  <p:tag name="commondata" val="eyJoZGlkIjoiZTE1YTA5Y2Y5Y2I0NzU2ZDExMmM5ZWY5YTU1YWU0MjAifQ=="/>
</p:tagLst>
</file>

<file path=ppt/theme/theme1.xml><?xml version="1.0" encoding="utf-8"?>
<a:theme xmlns:a="http://schemas.openxmlformats.org/drawingml/2006/main" name="默认设计模板">
  <a:themeElements>
    <a:clrScheme name="自定义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6307</Words>
  <Application>WPS 演示</Application>
  <PresentationFormat>全屏显示(16:9)</PresentationFormat>
  <Paragraphs>641</Paragraphs>
  <Slides>50</Slides>
  <Notes>19</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50</vt:i4>
      </vt:variant>
    </vt:vector>
  </HeadingPairs>
  <TitlesOfParts>
    <vt:vector size="66" baseType="lpstr">
      <vt:lpstr>Arial</vt:lpstr>
      <vt:lpstr>宋体</vt:lpstr>
      <vt:lpstr>Wingdings</vt:lpstr>
      <vt:lpstr>微软雅黑</vt:lpstr>
      <vt:lpstr>Poppins</vt:lpstr>
      <vt:lpstr>Segoe Print</vt:lpstr>
      <vt:lpstr>思源黑体 CN Medium</vt:lpstr>
      <vt:lpstr>思源黑体 CN Regular</vt:lpstr>
      <vt:lpstr>思源黑体 CN Normal</vt:lpstr>
      <vt:lpstr>黑体</vt:lpstr>
      <vt:lpstr>楷体</vt:lpstr>
      <vt:lpstr>Arial Unicode MS</vt:lpstr>
      <vt:lpstr>Calibri</vt:lpstr>
      <vt:lpstr>Wingdings</vt:lpstr>
      <vt:lpstr>Times New Roman</vt:lpstr>
      <vt:lpstr>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ICH Q5A(R2)</vt:lpstr>
      <vt:lpstr>ICH Q5A(R2)-新产品类型</vt:lpstr>
      <vt:lpstr>ICH Q5A(R2)-病毒载体及衍生产品</vt:lpstr>
      <vt:lpstr>ICH Q5A(R2)-病毒载体及衍生产品</vt:lpstr>
      <vt:lpstr>ICH Q5A(R2)-病毒载体及衍生产品</vt:lpstr>
      <vt:lpstr>ICH Q5A(R2)-新检测技术的使用</vt:lpstr>
      <vt:lpstr>ICH Q5A(R2)-连续流生产</vt:lpstr>
      <vt:lpstr>ICH Q5A(R2)-连续流生产</vt:lpstr>
      <vt:lpstr>ICH Q5A(R2)-连续流生产-层析</vt:lpstr>
      <vt:lpstr>ICH Q5A(R2)-连续流生产-VF</vt:lpstr>
      <vt:lpstr>ICH Q5A(R2)-连续流生产-灭活</vt:lpstr>
      <vt:lpstr>ICH Q5A(R2)-先验知识</vt:lpstr>
      <vt:lpstr>ICH Q5A(R2)-先验知识</vt:lpstr>
      <vt:lpstr>PowerPoint 演示文稿</vt:lpstr>
      <vt:lpstr>ICH Q5A(R2)-平台验证</vt:lpstr>
      <vt:lpstr>ICH Q5A(R2)-平台验证</vt:lpstr>
      <vt:lpstr>ICH Q5A(R2)-平台验证</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忘了天空的颜色</cp:lastModifiedBy>
  <cp:revision>1742</cp:revision>
  <dcterms:created xsi:type="dcterms:W3CDTF">2017-03-21T13:36:00Z</dcterms:created>
  <dcterms:modified xsi:type="dcterms:W3CDTF">2024-09-04T03:26:30Z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2052-12.1.0.17827</vt:lpwstr>
  </property>
  <property fmtid="{D5CDD505-2E9C-101B-9397-08002B2CF9AE}" pid="3" name="ICV">
    <vt:lpwstr>E67F3D0B4EF2445590FD92A0DD81FE82_13</vt:lpwstr>
  </property>
</Properties>
</file>