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9671" r:id="rId1"/>
    <p:sldMasterId id="2147499708" r:id="rId2"/>
  </p:sldMasterIdLst>
  <p:notesMasterIdLst>
    <p:notesMasterId r:id="rId3"/>
  </p:notesMasterIdLst>
  <p:sldIdLst>
    <p:sldId id="7260" r:id="rId4"/>
    <p:sldId id="7265" r:id="rId5"/>
    <p:sldId id="7269" r:id="rId6"/>
    <p:sldId id="7272" r:id="rId7"/>
    <p:sldId id="7275" r:id="rId8"/>
    <p:sldId id="7278" r:id="rId9"/>
    <p:sldId id="7281" r:id="rId10"/>
    <p:sldId id="7284" r:id="rId11"/>
    <p:sldId id="7287" r:id="rId12"/>
    <p:sldId id="7290" r:id="rId13"/>
    <p:sldId id="7293" r:id="rId14"/>
    <p:sldId id="7296" r:id="rId15"/>
    <p:sldId id="7299" r:id="rId16"/>
    <p:sldId id="7302" r:id="rId17"/>
    <p:sldId id="7305" r:id="rId18"/>
    <p:sldId id="7308" r:id="rId19"/>
    <p:sldId id="7311" r:id="rId20"/>
    <p:sldId id="7314" r:id="rId21"/>
    <p:sldId id="7317" r:id="rId22"/>
    <p:sldId id="7320" r:id="rId23"/>
    <p:sldId id="7323" r:id="rId24"/>
    <p:sldId id="7326" r:id="rId25"/>
    <p:sldId id="7329" r:id="rId2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73" name="幻灯片图像占位符 1"/>
          <p:cNvSpPr>
            <a:spLocks noChangeAspect="1" noRot="1" noGrp="1"/>
          </p:cNvSpPr>
          <p:nvPr>
            <p:ph type="sldImg"/>
          </p:nvPr>
        </p:nvSpPr>
        <p:spPr/>
      </p:sp>
      <p:sp>
        <p:nvSpPr>
          <p:cNvPr id="1048675" name="备注占位符 2"/>
          <p:cNvSpPr>
            <a:spLocks noGrp="1"/>
          </p:cNvSpPr>
          <p:nvPr>
            <p:ph type="body" idx="1"/>
          </p:nvPr>
        </p:nvSpPr>
        <p:spPr/>
        <p:txBody>
          <a:bodyPr/>
          <a:p>
            <a:endParaRPr altLang="en-US" dirty="0" lang="zh-CN"/>
          </a:p>
        </p:txBody>
      </p:sp>
      <p:sp>
        <p:nvSpPr>
          <p:cNvPr id="1048677"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2" name="幻灯片图像占位符 1"/>
          <p:cNvSpPr>
            <a:spLocks noChangeAspect="1" noRot="1" noGrp="1"/>
          </p:cNvSpPr>
          <p:nvPr>
            <p:ph type="sldImg"/>
          </p:nvPr>
        </p:nvSpPr>
        <p:spPr/>
      </p:sp>
      <p:sp>
        <p:nvSpPr>
          <p:cNvPr id="1048624" name="备注占位符 2"/>
          <p:cNvSpPr>
            <a:spLocks noGrp="1"/>
          </p:cNvSpPr>
          <p:nvPr>
            <p:ph type="body" idx="1"/>
          </p:nvPr>
        </p:nvSpPr>
        <p:spPr/>
        <p:txBody>
          <a:bodyPr/>
          <a:p>
            <a:endParaRPr altLang="en-US" dirty="0" lang="zh-CN"/>
          </a:p>
        </p:txBody>
      </p:sp>
      <p:sp>
        <p:nvSpPr>
          <p:cNvPr id="1048626"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image" Target="../media/image2.png"/><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tags" Target="../tags/tag7.xml"/><Relationship Id="rId10" Type="http://schemas.openxmlformats.org/officeDocument/2006/relationships/tags" Target="../tags/tag8.xml"/><Relationship Id="rId11" Type="http://schemas.openxmlformats.org/officeDocument/2006/relationships/tags" Target="../tags/tag9.xml"/><Relationship Id="rId12" Type="http://schemas.openxmlformats.org/officeDocument/2006/relationships/tags" Target="../tags/tag10.xml"/><Relationship Id="rId13" Type="http://schemas.openxmlformats.org/officeDocument/2006/relationships/tags" Target="../tags/tag11.xml"/><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image" Target="../media/image3.png"/><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image" Target="../media/image4.png"/><Relationship Id="rId7" Type="http://schemas.openxmlformats.org/officeDocument/2006/relationships/tags" Target="../tags/tag19.xml"/><Relationship Id="rId8" Type="http://schemas.openxmlformats.org/officeDocument/2006/relationships/tags" Target="../tags/tag20.xml"/><Relationship Id="rId9" Type="http://schemas.openxmlformats.org/officeDocument/2006/relationships/tags" Target="../tags/tag21.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image" Target="../media/image5.png"/><Relationship Id="rId3" Type="http://schemas.openxmlformats.org/officeDocument/2006/relationships/tags" Target="../tags/tag23.xml"/><Relationship Id="rId4" Type="http://schemas.openxmlformats.org/officeDocument/2006/relationships/image" Target="../media/image6.png"/><Relationship Id="rId5" Type="http://schemas.openxmlformats.org/officeDocument/2006/relationships/tags" Target="../tags/tag24.xml"/><Relationship Id="rId6" Type="http://schemas.openxmlformats.org/officeDocument/2006/relationships/tags" Target="../tags/tag25.xml"/><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tags" Target="../tags/tag30.xml"/><Relationship Id="rId12" Type="http://schemas.openxmlformats.org/officeDocument/2006/relationships/tags" Target="../tags/tag31.xml"/><Relationship Id="rId13" Type="http://schemas.openxmlformats.org/officeDocument/2006/relationships/tags" Target="../tags/tag32.xml"/><Relationship Id="rId1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image" Target="../media/image7.png"/><Relationship Id="rId4" Type="http://schemas.openxmlformats.org/officeDocument/2006/relationships/tags" Target="../tags/tag35.xml"/><Relationship Id="rId5" Type="http://schemas.openxmlformats.org/officeDocument/2006/relationships/tags" Target="../tags/tag36.xml"/><Relationship Id="rId6" Type="http://schemas.openxmlformats.org/officeDocument/2006/relationships/image" Target="../media/image2.png"/><Relationship Id="rId7" Type="http://schemas.openxmlformats.org/officeDocument/2006/relationships/tags" Target="../tags/tag37.xml"/><Relationship Id="rId8" Type="http://schemas.openxmlformats.org/officeDocument/2006/relationships/tags" Target="../tags/tag38.xml"/><Relationship Id="rId9" Type="http://schemas.openxmlformats.org/officeDocument/2006/relationships/tags" Target="../tags/tag39.xml"/><Relationship Id="rId10" Type="http://schemas.openxmlformats.org/officeDocument/2006/relationships/tags" Target="../tags/tag40.xml"/><Relationship Id="rId11" Type="http://schemas.openxmlformats.org/officeDocument/2006/relationships/tags" Target="../tags/tag41.xml"/><Relationship Id="rId12"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image" Target="../media/image3.png"/><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image" Target="../media/image4.png"/><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3.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image" Target="../media/image4.png"/><Relationship Id="rId10" Type="http://schemas.openxmlformats.org/officeDocument/2006/relationships/tags" Target="../tags/tag57.xml"/><Relationship Id="rId11" Type="http://schemas.openxmlformats.org/officeDocument/2006/relationships/tags" Target="../tags/tag58.xml"/><Relationship Id="rId12" Type="http://schemas.openxmlformats.org/officeDocument/2006/relationships/tags" Target="../tags/tag59.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image" Target="../media/image3.png"/><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image" Target="../media/image4.png"/><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4.png"/><Relationship Id="rId3" Type="http://schemas.openxmlformats.org/officeDocument/2006/relationships/tags" Target="../tags/tag67.xml"/><Relationship Id="rId4" Type="http://schemas.openxmlformats.org/officeDocument/2006/relationships/image" Target="../media/image3.png"/><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image" Target="../media/image3.png"/><Relationship Id="rId3" Type="http://schemas.openxmlformats.org/officeDocument/2006/relationships/tags" Target="../tags/tag72.xml"/><Relationship Id="rId4" Type="http://schemas.openxmlformats.org/officeDocument/2006/relationships/tags" Target="../tags/tag73.xml"/><Relationship Id="rId5" Type="http://schemas.openxmlformats.org/officeDocument/2006/relationships/image" Target="../media/image4.png"/><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image" Target="../media/image3.png"/><Relationship Id="rId3" Type="http://schemas.openxmlformats.org/officeDocument/2006/relationships/tags" Target="../tags/tag78.xml"/><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image" Target="../media/image4.png"/><Relationship Id="rId7" Type="http://schemas.openxmlformats.org/officeDocument/2006/relationships/tags" Target="../tags/tag81.xml"/><Relationship Id="rId8" Type="http://schemas.openxmlformats.org/officeDocument/2006/relationships/tags" Target="../tags/tag82.xml"/><Relationship Id="rId9" Type="http://schemas.openxmlformats.org/officeDocument/2006/relationships/tags" Target="../tags/tag8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image" Target="../media/image1.png"/><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image" Target="../media/image2.png"/><Relationship Id="rId7" Type="http://schemas.openxmlformats.org/officeDocument/2006/relationships/tags" Target="../tags/tag88.xml"/><Relationship Id="rId8" Type="http://schemas.openxmlformats.org/officeDocument/2006/relationships/tags" Target="../tags/tag89.xml"/><Relationship Id="rId9" Type="http://schemas.openxmlformats.org/officeDocument/2006/relationships/tags" Target="../tags/tag90.xml"/><Relationship Id="rId10" Type="http://schemas.openxmlformats.org/officeDocument/2006/relationships/tags" Target="../tags/tag91.xml"/><Relationship Id="rId11" Type="http://schemas.openxmlformats.org/officeDocument/2006/relationships/tags" Target="../tags/tag92.xml"/><Relationship Id="rId12" Type="http://schemas.openxmlformats.org/officeDocument/2006/relationships/tags" Target="../tags/tag93.xml"/><Relationship Id="rId13" Type="http://schemas.openxmlformats.org/officeDocument/2006/relationships/tags" Target="../tags/tag94.xml"/><Relationship Id="rId14" Type="http://schemas.openxmlformats.org/officeDocument/2006/relationships/tags" Target="../tags/tag95.xml"/><Relationship Id="rId15" Type="http://schemas.openxmlformats.org/officeDocument/2006/relationships/tags" Target="../tags/tag96.xml"/><Relationship Id="rId16"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666"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dirty="0" lang="zh-CN">
              <a:solidFill>
                <a:schemeClr val="lt1"/>
              </a:solidFill>
              <a:cs typeface="MiSans Normal" panose="00000500000000000000" charset="-122"/>
            </a:endParaRPr>
          </a:p>
        </p:txBody>
      </p:sp>
      <p:sp>
        <p:nvSpPr>
          <p:cNvPr id="1048668"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dirty="0" lang="zh-CN">
              <a:solidFill>
                <a:schemeClr val="lt1"/>
              </a:solidFill>
              <a:cs typeface="MiSans Normal" panose="00000500000000000000" charset="-122"/>
            </a:endParaRPr>
          </a:p>
        </p:txBody>
      </p:sp>
      <p:pic>
        <p:nvPicPr>
          <p:cNvPr id="209715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670"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672"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674"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6"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678" name="署名"/>
          <p:cNvSpPr txBox="1">
            <a:spLocks noGrp="1"/>
          </p:cNvSpPr>
          <p:nvPr>
            <p:ph type="body" idx="3" hasCustomPrompt="1"/>
            <p:custDataLst>
              <p:tags r:id="rId11"/>
            </p:custDataLst>
          </p:nvPr>
        </p:nvSpPr>
        <p:spPr>
          <a:xfrm>
            <a:off x="1463143" y="6107907"/>
            <a:ext cx="1752600" cy="361950"/>
          </a:xfrm>
          <a:prstGeom prst="rect"/>
          <a:noFill/>
        </p:spPr>
        <p:txBody>
          <a:bodyPr anchor="t" bIns="45720" lIns="91440" rIns="91440" rtlCol="0" tIns="45720" vert="horz" wrap="square">
            <a:norm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mj-ea"/>
                <a:ea typeface="+mj-ea"/>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680" name="副标题"/>
          <p:cNvSpPr txBox="1">
            <a:spLocks noGrp="1"/>
          </p:cNvSpPr>
          <p:nvPr>
            <p:ph type="body" idx="2" hasCustomPrompt="1"/>
            <p:custDataLst>
              <p:tags r:id="rId12"/>
            </p:custDataLst>
          </p:nvPr>
        </p:nvSpPr>
        <p:spPr>
          <a:xfrm>
            <a:off x="1106170" y="3143250"/>
            <a:ext cx="5610860" cy="902335"/>
          </a:xfrm>
          <a:prstGeom prst="rect"/>
          <a:noFill/>
        </p:spPr>
        <p:txBody>
          <a:bodyPr anchor="t" anchorCtr="0" bIns="0" lIns="10795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sz="2000" i="0" kern="1200" kumimoji="0" lang="zh-CN" noProof="1" normalizeH="0" spc="0" strike="noStrike" u="none">
                <a:solidFill>
                  <a:schemeClr val="bg1">
                    <a:lumMod val="50000"/>
                  </a:schemeClr>
                </a:solidFill>
                <a:latin typeface="+mn-lt"/>
                <a:ea typeface="+mn-ea"/>
                <a:cs typeface="MiSans Normal" panose="00000500000000000000" charset="-122"/>
                <a:sym typeface="+mn-ea"/>
              </a:defRPr>
            </a:lvl1pPr>
          </a:lstStyle>
          <a:p>
            <a:pPr algn="l" lvl="0">
              <a:lnSpc>
                <a:spcPct val="110000"/>
              </a:lnSpc>
              <a:buClrTx/>
              <a:buSzTx/>
              <a:buFontTx/>
            </a:pPr>
            <a:r>
              <a:rPr>
                <a:sym typeface="+mn-ea"/>
              </a:rPr>
              <a:t>单击此处编辑母版副标题样式</a:t>
            </a:r>
            <a:endParaRPr>
              <a:sym typeface="+mn-ea"/>
            </a:endParaRPr>
          </a:p>
        </p:txBody>
      </p:sp>
      <p:sp>
        <p:nvSpPr>
          <p:cNvPr id="1048682" name="标题"/>
          <p:cNvSpPr txBox="1">
            <a:spLocks noGrp="1"/>
          </p:cNvSpPr>
          <p:nvPr>
            <p:ph type="title" idx="1" hasCustomPrompt="1"/>
            <p:custDataLst>
              <p:tags r:id="rId13"/>
            </p:custDataLst>
          </p:nvPr>
        </p:nvSpPr>
        <p:spPr>
          <a:xfrm>
            <a:off x="1106170" y="995681"/>
            <a:ext cx="5611495" cy="2147570"/>
          </a:xfrm>
          <a:prstGeom prst="rect"/>
          <a:noFill/>
        </p:spPr>
        <p:txBody>
          <a:bodyPr anchor="b"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66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684" name="日期占位符 3"/>
          <p:cNvSpPr>
            <a:spLocks noGrp="1"/>
          </p:cNvSpPr>
          <p:nvPr>
            <p:ph type="dt" sz="half" idx="10"/>
            <p:custDataLst>
              <p:tags r:id="rId14"/>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6" name="页脚占位符 4"/>
          <p:cNvSpPr>
            <a:spLocks noGrp="1"/>
          </p:cNvSpPr>
          <p:nvPr>
            <p:ph type="ftr" sz="quarter" idx="11"/>
            <p:custDataLst>
              <p:tags r:id="rId15"/>
            </p:custDataLst>
          </p:nvPr>
        </p:nvSpPr>
        <p:spPr>
          <a:xfrm>
            <a:off x="4038600" y="6356350"/>
            <a:ext cx="4114800" cy="365125"/>
          </a:xfrm>
        </p:spPr>
        <p:txBody>
          <a:bodyPr/>
          <a:p>
            <a:endParaRPr altLang="en-US" lang="zh-CN"/>
          </a:p>
        </p:txBody>
      </p:sp>
      <p:sp>
        <p:nvSpPr>
          <p:cNvPr id="1048688" name="灯片编号占位符 5"/>
          <p:cNvSpPr>
            <a:spLocks noGrp="1"/>
          </p:cNvSpPr>
          <p:nvPr>
            <p:ph type="sldNum" sz="quarter" idx="12"/>
            <p:custDataLst>
              <p:tags r:id="rId16"/>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61" name="图片 9"/>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690" name="标题"/>
          <p:cNvSpPr txBox="1">
            <a:spLocks noGrp="1"/>
          </p:cNvSpPr>
          <p:nvPr>
            <p:ph type="title" idx="3"/>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sp>
        <p:nvSpPr>
          <p:cNvPr id="1048692" name="正文"/>
          <p:cNvSpPr txBox="1">
            <a:spLocks noGrp="1"/>
          </p:cNvSpPr>
          <p:nvPr>
            <p:ph idx="2"/>
            <p:custDataLst>
              <p:tags r:id="rId4"/>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
                <a:schemeClr val="accent1"/>
              </a:buClr>
              <a:buSzTx/>
              <a:buFont typeface="Wingdings" panose="05000000000000000000" pitchFamily="2" charset="2"/>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buClr>
                <a:schemeClr val="accent1"/>
              </a:buClr>
              <a:buFont typeface="Wingdings" panose="05000000000000000000" pitchFamily="2" charset="2"/>
              <a:buChar char="¢"/>
            </a:pPr>
            <a:r>
              <a:rPr dirty="0">
                <a:sym typeface="+mn-ea"/>
              </a:rPr>
              <a:t>单击此处编辑母版文本样式</a:t>
            </a:r>
            <a:endParaRPr dirty="0">
              <a:sym typeface="+mn-ea"/>
            </a:endParaRPr>
          </a:p>
          <a:p>
            <a:pPr lvl="1">
              <a:spcBef>
                <a:spcPts val="1200"/>
              </a:spcBef>
              <a:spcAft>
                <a:spcPts val="0"/>
              </a:spcAft>
              <a:buClr>
                <a:schemeClr val="accent1"/>
              </a:buClr>
              <a:buFont typeface="Wingdings" panose="05000000000000000000" pitchFamily="2" charset="2"/>
              <a:buChar char="¢"/>
            </a:pPr>
            <a:r>
              <a:rPr dirty="0" err="1">
                <a:sym typeface="+mn-ea"/>
              </a:rPr>
              <a:t>第二级</a:t>
            </a:r>
            <a:endParaRPr dirty="0">
              <a:sym typeface="+mn-ea"/>
            </a:endParaRPr>
          </a:p>
          <a:p>
            <a:pPr lvl="2">
              <a:spcBef>
                <a:spcPts val="1200"/>
              </a:spcBef>
              <a:spcAft>
                <a:spcPts val="0"/>
              </a:spcAft>
              <a:buClr>
                <a:schemeClr val="accent1"/>
              </a:buClr>
              <a:buFont typeface="Wingdings" panose="05000000000000000000" pitchFamily="2" charset="2"/>
              <a:buChar char="¢"/>
            </a:pPr>
            <a:r>
              <a:rPr dirty="0" err="1">
                <a:sym typeface="+mn-ea"/>
              </a:rPr>
              <a:t>第三级</a:t>
            </a:r>
            <a:endParaRPr dirty="0">
              <a:sym typeface="+mn-ea"/>
            </a:endParaRPr>
          </a:p>
          <a:p>
            <a:pPr lvl="3">
              <a:spcBef>
                <a:spcPts val="1200"/>
              </a:spcBef>
              <a:spcAft>
                <a:spcPts val="0"/>
              </a:spcAft>
              <a:buClr>
                <a:schemeClr val="accent1"/>
              </a:buClr>
              <a:buFont typeface="Wingdings" panose="05000000000000000000" pitchFamily="2" charset="2"/>
              <a:buChar char="¢"/>
            </a:pPr>
            <a:r>
              <a:rPr dirty="0" err="1">
                <a:sym typeface="+mn-ea"/>
              </a:rPr>
              <a:t>第四级</a:t>
            </a:r>
            <a:endParaRPr dirty="0">
              <a:sym typeface="+mn-ea"/>
            </a:endParaRPr>
          </a:p>
          <a:p>
            <a:pPr lvl="4">
              <a:spcBef>
                <a:spcPts val="1200"/>
              </a:spcBef>
              <a:spcAft>
                <a:spcPts val="0"/>
              </a:spcAft>
              <a:buClr>
                <a:schemeClr val="accent1"/>
              </a:buClr>
              <a:buFont typeface="Wingdings" panose="05000000000000000000" pitchFamily="2" charset="2"/>
              <a:buChar char="¢"/>
            </a:pPr>
            <a:r>
              <a:rPr dirty="0" err="1">
                <a:sym typeface="+mn-ea"/>
              </a:rPr>
              <a:t>第五级</a:t>
            </a:r>
            <a:endParaRPr dirty="0">
              <a:sym typeface="+mn-ea"/>
            </a:endParaRPr>
          </a:p>
        </p:txBody>
      </p:sp>
      <p:pic>
        <p:nvPicPr>
          <p:cNvPr id="2097163" name="图片 6"/>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694" name="日期占位符 3"/>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6"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98" name="灯片编号占位符 5"/>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65" name="VCG41N1215645107"/>
          <p:cNvPicPr>
            <a:picLocks noChangeAspect="1"/>
          </p:cNvPicPr>
          <p:nvPr>
            <p:custDataLst>
              <p:tags r:id="rId1"/>
            </p:custDataLst>
          </p:nvPr>
        </p:nvPicPr>
        <p:blipFill rotWithShape="1">
          <a:blip xmlns:r="http://schemas.openxmlformats.org/officeDocument/2006/relationships" r:embed="rId2"/>
          <a:srcRect/>
          <a:stretch>
            <a:fillRect/>
          </a:stretch>
        </p:blipFill>
        <p:spPr>
          <a:xfrm>
            <a:off x="0" y="2771775"/>
            <a:ext cx="4980305" cy="4086225"/>
          </a:xfrm>
          <a:prstGeom prst="rect"/>
        </p:spPr>
      </p:pic>
      <p:pic>
        <p:nvPicPr>
          <p:cNvPr id="2097167" name="图片 71"/>
          <p:cNvPicPr>
            <a:picLocks noChangeAspect="1"/>
          </p:cNvPicPr>
          <p:nvPr>
            <p:custDataLst>
              <p:tags r:id="rId3"/>
            </p:custDataLst>
          </p:nvPr>
        </p:nvPicPr>
        <p:blipFill rotWithShape="1">
          <a:blip xmlns:r="http://schemas.openxmlformats.org/officeDocument/2006/relationships" r:embed="rId4"/>
          <a:srcRect/>
          <a:stretch>
            <a:fillRect/>
          </a:stretch>
        </p:blipFill>
        <p:spPr>
          <a:xfrm rot="11077148">
            <a:off x="8822897" y="-131634"/>
            <a:ext cx="3427141" cy="13031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00" name="副标题"/>
          <p:cNvSpPr txBox="1">
            <a:spLocks noGrp="1"/>
          </p:cNvSpPr>
          <p:nvPr>
            <p:ph type="body" idx="6" hasCustomPrompt="1"/>
            <p:custDataLst>
              <p:tags r:id="rId5"/>
            </p:custDataLst>
          </p:nvPr>
        </p:nvSpPr>
        <p:spPr>
          <a:xfrm>
            <a:off x="494030" y="1307465"/>
            <a:ext cx="2223135" cy="368300"/>
          </a:xfrm>
          <a:prstGeom prst="rect"/>
          <a:noFill/>
        </p:spPr>
        <p:txBody>
          <a:bodyPr anchor="t" anchorCtr="0" bIns="0" lIns="144145" rIns="91440" rtlCol="0" tIns="0" vert="horz" wrap="square">
            <a:normAutofit/>
          </a:bodyPr>
          <a:lstStyle>
            <a:lvl1pPr algn="l" defTabSz="914400" eaLnBrk="1" fontAlgn="auto" hangingPunct="1" latinLnBrk="0" lvl="0" marL="0" marR="0" rtl="0">
              <a:lnSpc>
                <a:spcPct val="100000"/>
              </a:lnSpc>
              <a:buClrTx/>
              <a:buSzTx/>
              <a:buFontTx/>
              <a:buNone/>
              <a:defRPr altLang="en-US" baseline="0" b="0" cap="none" dirty="0" sz="1800" i="0" kern="1200" kumimoji="0" lang="zh-CN" noProof="1" normalizeH="0" spc="0" strike="noStrike" u="none">
                <a:solidFill>
                  <a:schemeClr val="tx1">
                    <a:lumMod val="65000"/>
                    <a:lumOff val="35000"/>
                  </a:schemeClr>
                </a:solidFill>
                <a:latin typeface="+mn-lt"/>
                <a:ea typeface="+mn-ea"/>
                <a:cs typeface="MiSans Normal" panose="00000500000000000000" charset="-122"/>
                <a:sym typeface="+mn-ea"/>
              </a:defRPr>
            </a:lvl1pPr>
          </a:lstStyle>
          <a:p>
            <a:pPr algn="l" lvl="0">
              <a:buClrTx/>
              <a:buSzTx/>
              <a:buFontTx/>
            </a:pPr>
            <a:r>
              <a:rPr>
                <a:sym typeface="+mn-ea"/>
              </a:rPr>
              <a:t>单击编辑副标题</a:t>
            </a:r>
            <a:endParaRPr>
              <a:sym typeface="+mn-ea"/>
            </a:endParaRPr>
          </a:p>
        </p:txBody>
      </p:sp>
      <p:sp>
        <p:nvSpPr>
          <p:cNvPr id="1048702" name="标题"/>
          <p:cNvSpPr txBox="1">
            <a:spLocks noGrp="1"/>
          </p:cNvSpPr>
          <p:nvPr>
            <p:ph type="title" idx="5" hasCustomPrompt="1"/>
            <p:custDataLst>
              <p:tags r:id="rId6"/>
            </p:custDataLst>
          </p:nvPr>
        </p:nvSpPr>
        <p:spPr>
          <a:xfrm>
            <a:off x="494030" y="327660"/>
            <a:ext cx="2223135" cy="979805"/>
          </a:xfrm>
          <a:prstGeom prst="rect"/>
          <a:noFill/>
        </p:spPr>
        <p:txBody>
          <a:bodyPr anchor="b" anchorCtr="0" bIns="0" lIns="71755" rIns="91440" rtlCol="0" tIns="0" vert="horz" wrap="square">
            <a:normAutofit/>
          </a:bodyPr>
          <a:lstStyle>
            <a:lvl1pPr algn="l" defTabSz="914400" eaLnBrk="1" fontAlgn="auto" hangingPunct="1" latinLnBrk="0" lvl="0" marL="0" marR="0" rtl="0">
              <a:lnSpc>
                <a:spcPct val="120000"/>
              </a:lnSpc>
              <a:buClrTx/>
              <a:buSzTx/>
              <a:buFontTx/>
              <a:buNone/>
              <a:defRPr altLang="en-US" baseline="0" b="0" cap="none" dirty="0" sz="6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20000"/>
              </a:lnSpc>
              <a:buClrTx/>
              <a:buSzTx/>
              <a:buFontTx/>
            </a:pPr>
            <a:r>
              <a:rPr>
                <a:sym typeface="+mn-ea"/>
              </a:rPr>
              <a:t>标题</a:t>
            </a:r>
            <a:endParaRPr>
              <a:sym typeface="+mn-ea"/>
            </a:endParaRPr>
          </a:p>
        </p:txBody>
      </p:sp>
      <p:sp>
        <p:nvSpPr>
          <p:cNvPr id="1048704" name="椭圆 58"/>
          <p:cNvSpPr/>
          <p:nvPr>
            <p:custDataLst>
              <p:tags r:id="rId7"/>
            </p:custDataLst>
          </p:nvPr>
        </p:nvSpPr>
        <p:spPr>
          <a:xfrm>
            <a:off x="11436350" y="544957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rgbClr val="02703B"/>
              </a:solidFill>
              <a:cs typeface="MiSans Normal" panose="00000500000000000000" charset="-122"/>
            </a:endParaRPr>
          </a:p>
        </p:txBody>
      </p:sp>
      <p:sp>
        <p:nvSpPr>
          <p:cNvPr id="1048706" name="椭圆 59"/>
          <p:cNvSpPr/>
          <p:nvPr>
            <p:custDataLst>
              <p:tags r:id="rId8"/>
            </p:custDataLst>
          </p:nvPr>
        </p:nvSpPr>
        <p:spPr>
          <a:xfrm>
            <a:off x="11436350" y="564451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dirty="0" lang="zh-CN">
              <a:solidFill>
                <a:schemeClr val="lt1"/>
              </a:solidFill>
              <a:cs typeface="MiSans Normal" panose="00000500000000000000" charset="-122"/>
            </a:endParaRPr>
          </a:p>
        </p:txBody>
      </p:sp>
      <p:sp>
        <p:nvSpPr>
          <p:cNvPr id="1048708" name="椭圆 60"/>
          <p:cNvSpPr/>
          <p:nvPr>
            <p:custDataLst>
              <p:tags r:id="rId9"/>
            </p:custDataLst>
          </p:nvPr>
        </p:nvSpPr>
        <p:spPr>
          <a:xfrm>
            <a:off x="11436350" y="583882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0" name="椭圆 61"/>
          <p:cNvSpPr/>
          <p:nvPr>
            <p:custDataLst>
              <p:tags r:id="rId10"/>
            </p:custDataLst>
          </p:nvPr>
        </p:nvSpPr>
        <p:spPr>
          <a:xfrm>
            <a:off x="11436350" y="603377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solidFill>
                <a:schemeClr val="lt1"/>
              </a:solidFill>
              <a:cs typeface="MiSans Normal" panose="00000500000000000000" charset="-122"/>
            </a:endParaRPr>
          </a:p>
        </p:txBody>
      </p:sp>
      <p:sp>
        <p:nvSpPr>
          <p:cNvPr id="1048712" name="日期占位符 2"/>
          <p:cNvSpPr>
            <a:spLocks noGrp="1"/>
          </p:cNvSpPr>
          <p:nvPr>
            <p:ph type="dt" sz="half" idx="10"/>
            <p:custDataLst>
              <p:tags r:id="rId11"/>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14" name="页脚占位符 3"/>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16" name="灯片编号占位符 4"/>
          <p:cNvSpPr>
            <a:spLocks noGrp="1"/>
          </p:cNvSpPr>
          <p:nvPr>
            <p:ph type="sldNum" sz="quarter" idx="12"/>
            <p:custDataLst>
              <p:tags r:id="rId13"/>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18" name="矩形: 圆角 28"/>
          <p:cNvSpPr/>
          <p:nvPr>
            <p:custDataLst>
              <p:tags r:id="rId1"/>
            </p:custDataLst>
          </p:nvPr>
        </p:nvSpPr>
        <p:spPr>
          <a:xfrm>
            <a:off x="840740" y="3615055"/>
            <a:ext cx="10354310" cy="1998345"/>
          </a:xfrm>
          <a:prstGeom prst="roundRect">
            <a:avLst>
              <a:gd name="adj" fmla="val 679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pic>
        <p:nvPicPr>
          <p:cNvPr id="2097169" name="图片 10"/>
          <p:cNvPicPr>
            <a:picLocks noChangeAspect="1"/>
          </p:cNvPicPr>
          <p:nvPr>
            <p:custDataLst>
              <p:tags r:id="rId2"/>
            </p:custDataLst>
          </p:nvPr>
        </p:nvPicPr>
        <p:blipFill rotWithShape="1">
          <a:blip xmlns:r="http://schemas.openxmlformats.org/officeDocument/2006/relationships" r:embed="rId3"/>
          <a:srcRect/>
          <a:stretch>
            <a:fillRect/>
          </a:stretch>
        </p:blipFill>
        <p:spPr>
          <a:xfrm flipH="1">
            <a:off x="5776686" y="1594582"/>
            <a:ext cx="6415314" cy="5263418"/>
          </a:xfrm>
          <a:prstGeom prst="rect"/>
        </p:spPr>
      </p:pic>
      <p:sp>
        <p:nvSpPr>
          <p:cNvPr id="1048720" name="标题"/>
          <p:cNvSpPr txBox="1">
            <a:spLocks noGrp="1"/>
          </p:cNvSpPr>
          <p:nvPr>
            <p:ph type="title" idx="4" hasCustomPrompt="1"/>
            <p:custDataLst>
              <p:tags r:id="rId4"/>
            </p:custDataLst>
          </p:nvPr>
        </p:nvSpPr>
        <p:spPr>
          <a:xfrm>
            <a:off x="996950" y="3731895"/>
            <a:ext cx="5430520" cy="1765300"/>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6000" i="0" kern="1200" kumimoji="0" lang="zh-CN" noProof="1" normalizeH="0" spc="0" strike="noStrike" u="none">
                <a:solidFill>
                  <a:schemeClr val="accent1">
                    <a:lumMod val="75000"/>
                  </a:schemeClr>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单击编辑标题</a:t>
            </a:r>
            <a:endParaRPr>
              <a:sym typeface="+mn-ea"/>
            </a:endParaRPr>
          </a:p>
        </p:txBody>
      </p:sp>
      <p:pic>
        <p:nvPicPr>
          <p:cNvPr id="2097171"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22" name="联系方式"/>
          <p:cNvSpPr txBox="1">
            <a:spLocks noGrp="1"/>
          </p:cNvSpPr>
          <p:nvPr>
            <p:ph type="body" idx="2"/>
            <p:custDataLst>
              <p:tags r:id="rId7"/>
            </p:custDataLst>
          </p:nvPr>
        </p:nvSpPr>
        <p:spPr>
          <a:xfrm>
            <a:off x="1111885" y="323057"/>
            <a:ext cx="1956435" cy="260350"/>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baseline="0" b="0" cap="none" dirty="0" sz="1100" i="0" kern="1200" kumimoji="0" noProof="1" normalizeH="0" spc="0" strike="noStrike" u="none">
                <a:solidFill>
                  <a:schemeClr val="accent1"/>
                </a:solidFill>
                <a:latin typeface="+mn-lt"/>
                <a:ea typeface="+mn-ea"/>
                <a:cs typeface="MiSans Normal" panose="00000500000000000000" charset="-122"/>
                <a:sym typeface="+mn-ea"/>
              </a:defRPr>
            </a:lvl1pPr>
          </a:lstStyle>
          <a:p>
            <a:pPr algn="l" lvl="0">
              <a:buClrTx/>
              <a:buSzTx/>
              <a:buFontTx/>
            </a:pPr>
            <a:r>
              <a:rPr>
                <a:sym typeface="+mn-ea"/>
              </a:rPr>
              <a:t>单击此处编辑母版文本样式</a:t>
            </a:r>
            <a:endParaRPr>
              <a:sym typeface="+mn-ea"/>
            </a:endParaRPr>
          </a:p>
        </p:txBody>
      </p:sp>
      <p:sp>
        <p:nvSpPr>
          <p:cNvPr id="1048724" name="节编号"/>
          <p:cNvSpPr txBox="1">
            <a:spLocks noGrp="1"/>
          </p:cNvSpPr>
          <p:nvPr>
            <p:ph type="body" idx="1" hasCustomPrompt="1"/>
            <p:custDataLst>
              <p:tags r:id="rId8"/>
            </p:custDataLst>
          </p:nvPr>
        </p:nvSpPr>
        <p:spPr>
          <a:xfrm>
            <a:off x="863600" y="2158466"/>
            <a:ext cx="7115956" cy="1556964"/>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500" strike="noStrike" u="none">
                <a:solidFill>
                  <a:schemeClr val="accent1"/>
                </a:solidFill>
                <a:latin typeface="+mj-ea"/>
                <a:ea typeface="+mj-ea"/>
                <a:cs typeface="+mn-cs"/>
                <a:sym typeface="站酷文艺体" panose="02000603000000000000" charset="-122"/>
              </a:defRPr>
            </a:lvl1pPr>
          </a:lstStyle>
          <a:p>
            <a:pPr algn="l" lvl="0"/>
            <a:r>
              <a:rPr>
                <a:sym typeface="+mn-ea"/>
              </a:rPr>
              <a:t>编辑节编号</a:t>
            </a:r>
            <a:endParaRPr>
              <a:sym typeface="+mn-ea"/>
            </a:endParaRPr>
          </a:p>
        </p:txBody>
      </p:sp>
      <p:sp>
        <p:nvSpPr>
          <p:cNvPr id="1048726" name="日期占位符 3"/>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28"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0" name="灯片编号占位符 5"/>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73" name="图片 11"/>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32" name="正文"/>
          <p:cNvSpPr txBox="1">
            <a:spLocks noGrp="1"/>
          </p:cNvSpPr>
          <p:nvPr>
            <p:ph idx="4"/>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defRPr baseline="0" b="0" cap="none" dirty="0" sz="1800" i="0" kumimoji="0" normalizeH="0" spc="150" strike="noStrike" u="none">
                <a:ln>
                  <a:noFill/>
                  <a:prstDash val="sysDot"/>
                </a:ln>
                <a:solidFill>
                  <a:schemeClr val="tx1"/>
                </a:solidFill>
                <a:latin typeface="+mn-ea"/>
                <a:cs typeface="MiSans Normal" panose="00000500000000000000" charset="-122"/>
                <a:sym typeface="+mn-ea"/>
              </a:defRPr>
            </a:lvl1pPr>
            <a:lvl2pPr>
              <a:defRPr baseline="0" b="0" cap="none" dirty="0" sz="1600" i="0" kumimoji="0" normalizeH="0" spc="150" strike="noStrike" u="none">
                <a:solidFill>
                  <a:schemeClr val="tx1">
                    <a:lumMod val="50000"/>
                    <a:lumOff val="50000"/>
                  </a:schemeClr>
                </a:solidFill>
                <a:latin typeface="+mn-ea"/>
                <a:sym typeface="+mn-ea"/>
              </a:defRPr>
            </a:lvl2pPr>
            <a:lvl3pPr>
              <a:defRPr baseline="0" b="0" cap="none" dirty="0" sz="1600" i="0" kumimoji="0" normalizeH="0" spc="150" strike="noStrike" u="none">
                <a:solidFill>
                  <a:schemeClr val="tx1">
                    <a:lumMod val="50000"/>
                    <a:lumOff val="50000"/>
                  </a:schemeClr>
                </a:solidFill>
                <a:latin typeface="+mn-ea"/>
                <a:sym typeface="+mn-ea"/>
              </a:defRPr>
            </a:lvl3pPr>
            <a:lvl4pPr>
              <a:defRPr baseline="0" b="0" cap="none" dirty="0" sz="1400" i="0" kumimoji="0" normalizeH="0" spc="150" strike="noStrike" u="none">
                <a:solidFill>
                  <a:schemeClr val="tx1">
                    <a:lumMod val="50000"/>
                    <a:lumOff val="50000"/>
                  </a:schemeClr>
                </a:solidFill>
                <a:latin typeface="+mn-ea"/>
                <a:sym typeface="+mn-ea"/>
              </a:defRPr>
            </a:lvl4pPr>
            <a:lvl5pPr>
              <a:defRPr baseline="0" b="0" cap="none" dirty="0" sz="1400" i="0" kumimoji="0" normalizeH="0" spc="150" strike="noStrike" u="none">
                <a:solidFill>
                  <a:schemeClr val="tx1">
                    <a:lumMod val="50000"/>
                    <a:lumOff val="50000"/>
                  </a:schemeClr>
                </a:solidFill>
                <a:latin typeface="+mn-ea"/>
                <a:sym typeface="+mn-ea"/>
              </a:defRPr>
            </a:lvl5pPr>
          </a:lstStyle>
          <a:p>
            <a:pPr fontAlgn="auto" lvl="0" marR="0">
              <a:lnSpc>
                <a:spcPct val="130000"/>
              </a:lnSpc>
              <a:spcBef>
                <a:spcPts val="0"/>
              </a:spcBef>
              <a:spcAft>
                <a:spcPts val="1000"/>
              </a:spcAft>
              <a:buClrTx/>
              <a:buSzTx/>
              <a:buChar char="●"/>
            </a:pPr>
            <a:r>
              <a:rPr dirty="0">
                <a:sym typeface="+mn-ea"/>
              </a:rPr>
              <a:t>单击此处编辑母版文本样式</a:t>
            </a:r>
            <a:endParaRPr dirty="0">
              <a:sym typeface="+mn-ea"/>
            </a:endParaRPr>
          </a:p>
          <a:p>
            <a:pPr fontAlgn="auto" lvl="1" marR="0">
              <a:lnSpc>
                <a:spcPct val="120000"/>
              </a:lnSpc>
              <a:spcBef>
                <a:spcPts val="0"/>
              </a:spcBef>
              <a:spcAft>
                <a:spcPts val="600"/>
              </a:spcAft>
              <a:buChar char="●"/>
              <a:tabLst>
                <a:tab algn="l" pos="1609725"/>
              </a:tabLst>
            </a:pPr>
            <a:r>
              <a:rPr dirty="0" err="1">
                <a:sym typeface="+mn-ea"/>
              </a:rPr>
              <a:t>第二级</a:t>
            </a:r>
            <a:endParaRPr dirty="0">
              <a:sym typeface="+mn-ea"/>
            </a:endParaRPr>
          </a:p>
          <a:p>
            <a:pPr fontAlgn="auto" lvl="2" marR="0">
              <a:lnSpc>
                <a:spcPct val="120000"/>
              </a:lnSpc>
              <a:spcBef>
                <a:spcPts val="0"/>
              </a:spcBef>
              <a:spcAft>
                <a:spcPts val="600"/>
              </a:spcAft>
              <a:buChar char="●"/>
            </a:pPr>
            <a:r>
              <a:rPr dirty="0" err="1">
                <a:sym typeface="+mn-ea"/>
              </a:rPr>
              <a:t>第三级</a:t>
            </a:r>
            <a:endParaRPr dirty="0">
              <a:sym typeface="+mn-ea"/>
            </a:endParaRPr>
          </a:p>
          <a:p>
            <a:pPr fontAlgn="auto" lvl="3" marR="0">
              <a:lnSpc>
                <a:spcPct val="120000"/>
              </a:lnSpc>
              <a:spcBef>
                <a:spcPts val="0"/>
              </a:spcBef>
              <a:spcAft>
                <a:spcPts val="300"/>
              </a:spcAft>
              <a:buFont typeface="Wingdings" panose="05000000000000000000" charset="0"/>
              <a:buChar char=""/>
            </a:pPr>
            <a:r>
              <a:rPr dirty="0" err="1">
                <a:sym typeface="+mn-ea"/>
              </a:rPr>
              <a:t>第四级</a:t>
            </a:r>
            <a:endParaRPr dirty="0">
              <a:sym typeface="+mn-ea"/>
            </a:endParaRPr>
          </a:p>
          <a:p>
            <a:pPr fontAlgn="auto" lvl="4" marR="0">
              <a:lnSpc>
                <a:spcPct val="120000"/>
              </a:lnSpc>
              <a:spcBef>
                <a:spcPts val="0"/>
              </a:spcBef>
              <a:spcAft>
                <a:spcPts val="300"/>
              </a:spcAft>
            </a:pPr>
            <a:r>
              <a:rPr dirty="0" err="1">
                <a:sym typeface="+mn-ea"/>
              </a:rPr>
              <a:t>第五级</a:t>
            </a:r>
            <a:endParaRPr dirty="0">
              <a:sym typeface="+mn-ea"/>
            </a:endParaRPr>
          </a:p>
        </p:txBody>
      </p:sp>
      <p:sp>
        <p:nvSpPr>
          <p:cNvPr id="1048734" name="正文"/>
          <p:cNvSpPr txBox="1">
            <a:spLocks noGrp="1"/>
          </p:cNvSpPr>
          <p:nvPr>
            <p:ph idx="3"/>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6" name="标题"/>
          <p:cNvSpPr txBox="1">
            <a:spLocks noGrp="1"/>
          </p:cNvSpPr>
          <p:nvPr>
            <p:ph type="title" idx="2"/>
            <p:custDataLst>
              <p:tags r:id="rId5"/>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5" name="图片 7"/>
          <p:cNvPicPr>
            <a:picLocks noChangeAspect="1"/>
          </p:cNvPicPr>
          <p:nvPr>
            <p:custDataLst>
              <p:tags r:id="rId6"/>
            </p:custDataLst>
          </p:nvPr>
        </p:nvPicPr>
        <p:blipFill rotWithShape="1">
          <a:blip xmlns:r="http://schemas.openxmlformats.org/officeDocument/2006/relationships" r:embed="rId7"/>
          <a:srcRect/>
          <a:stretch>
            <a:fillRect/>
          </a:stretch>
        </p:blipFill>
        <p:spPr>
          <a:xfrm flipH="1" flipV="1">
            <a:off x="10700385" y="0"/>
            <a:ext cx="1491615" cy="1223645"/>
          </a:xfrm>
          <a:prstGeom prst="rect"/>
        </p:spPr>
      </p:pic>
      <p:sp>
        <p:nvSpPr>
          <p:cNvPr id="1048738" name="日期占位符 4"/>
          <p:cNvSpPr>
            <a:spLocks noGrp="1"/>
          </p:cNvSpPr>
          <p:nvPr>
            <p:ph type="dt" sz="half" idx="10"/>
            <p:custDataLst>
              <p:tags r:id="rId8"/>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0"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2" name="灯片编号占位符 6"/>
          <p:cNvSpPr>
            <a:spLocks noGrp="1"/>
          </p:cNvSpPr>
          <p:nvPr>
            <p:ph type="sldNum" sz="quarter" idx="12"/>
            <p:custDataLst>
              <p:tags r:id="rId10"/>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77" name="图片 15"/>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44" name="正文"/>
          <p:cNvSpPr txBox="1">
            <a:spLocks noGrp="1"/>
          </p:cNvSpPr>
          <p:nvPr>
            <p:ph idx="6"/>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46" name="标题"/>
          <p:cNvSpPr txBox="1">
            <a:spLocks noGrp="1"/>
          </p:cNvSpPr>
          <p:nvPr>
            <p:ph type="title" idx="5"/>
            <p:custDataLst>
              <p:tags r:id="rId4"/>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48" name="正文"/>
          <p:cNvSpPr txBox="1">
            <a:spLocks noGrp="1"/>
          </p:cNvSpPr>
          <p:nvPr>
            <p:ph idx="4"/>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50000"/>
                    <a:lumOff val="50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50000"/>
                    <a:lumOff val="50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50000"/>
                    <a:lumOff val="50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50000"/>
                    <a:lumOff val="50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0" name="标题"/>
          <p:cNvSpPr txBox="1">
            <a:spLocks noGrp="1"/>
          </p:cNvSpPr>
          <p:nvPr>
            <p:ph type="title" idx="3"/>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048752" name="标题"/>
          <p:cNvSpPr txBox="1">
            <a:spLocks noGrp="1"/>
          </p:cNvSpPr>
          <p:nvPr>
            <p:ph type="title" idx="2"/>
            <p:custDataLst>
              <p:tags r:id="rId7"/>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79" name="图片 9"/>
          <p:cNvPicPr>
            <a:picLocks noChangeAspect="1"/>
          </p:cNvPicPr>
          <p:nvPr>
            <p:custDataLst>
              <p:tags r:id="rId8"/>
            </p:custDataLst>
          </p:nvPr>
        </p:nvPicPr>
        <p:blipFill rotWithShape="1">
          <a:blip xmlns:r="http://schemas.openxmlformats.org/officeDocument/2006/relationships" r:embed="rId9"/>
          <a:srcRect/>
          <a:stretch>
            <a:fillRect/>
          </a:stretch>
        </p:blipFill>
        <p:spPr>
          <a:xfrm flipH="1" flipV="1">
            <a:off x="10700385" y="0"/>
            <a:ext cx="1491615" cy="1223645"/>
          </a:xfrm>
          <a:prstGeom prst="rect"/>
        </p:spPr>
      </p:pic>
      <p:sp>
        <p:nvSpPr>
          <p:cNvPr id="1048754" name="日期占位符 6"/>
          <p:cNvSpPr>
            <a:spLocks noGrp="1"/>
          </p:cNvSpPr>
          <p:nvPr>
            <p:ph type="dt" sz="half" idx="10"/>
            <p:custDataLst>
              <p:tags r:id="rId10"/>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6"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58" name="灯片编号占位符 8"/>
          <p:cNvSpPr>
            <a:spLocks noGrp="1"/>
          </p:cNvSpPr>
          <p:nvPr>
            <p:ph type="sldNum" sz="quarter" idx="12"/>
            <p:custDataLst>
              <p:tags r:id="rId12"/>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81" name="图片 7"/>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0" name="标题"/>
          <p:cNvSpPr txBox="1">
            <a:spLocks noGrp="1"/>
          </p:cNvSpPr>
          <p:nvPr>
            <p:ph type="title" idx="2"/>
            <p:custDataLst>
              <p:tags r:id="rId3"/>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83" name="图片 5"/>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62"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64"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6"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85" name="图片 6"/>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flipV="1">
            <a:off x="10700385" y="0"/>
            <a:ext cx="1491615" cy="1223645"/>
          </a:xfrm>
          <a:prstGeom prst="rect"/>
        </p:spPr>
      </p:pic>
      <p:pic>
        <p:nvPicPr>
          <p:cNvPr id="2097187" name="图片 8"/>
          <p:cNvPicPr>
            <a:picLocks noChangeAspect="1"/>
          </p:cNvPicPr>
          <p:nvPr>
            <p:custDataLst>
              <p:tags r:id="rId3"/>
            </p:custDataLst>
          </p:nvPr>
        </p:nvPicPr>
        <p:blipFill rotWithShape="1">
          <a:blip xmlns:r="http://schemas.openxmlformats.org/officeDocument/2006/relationships" r:embed="rId4"/>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68" name="日期占位符 1"/>
          <p:cNvSpPr>
            <a:spLocks noGrp="1"/>
          </p:cNvSpPr>
          <p:nvPr>
            <p:ph type="dt" sz="half" idx="10"/>
            <p:custDataLst>
              <p:tags r:id="rId5"/>
            </p:custDataLst>
          </p:nvPr>
        </p:nvSpPr>
        <p:spPr/>
        <p:txBody>
          <a:bodyPr/>
          <a:p>
            <a:fld id="{AC1B7B3F-A56B-4310-A966-BD55D80449F1}" type="datetimeFigureOut">
              <a:rPr altLang="en-US" lang="zh-CN" smtClean="0"/>
            </a:fld>
            <a:endParaRPr altLang="en-US" lang="zh-CN"/>
          </a:p>
        </p:txBody>
      </p:sp>
      <p:sp>
        <p:nvSpPr>
          <p:cNvPr id="1048770" name="页脚占位符 2"/>
          <p:cNvSpPr>
            <a:spLocks noGrp="1"/>
          </p:cNvSpPr>
          <p:nvPr>
            <p:ph type="ftr" sz="quarter" idx="11"/>
            <p:custDataLst>
              <p:tags r:id="rId6"/>
            </p:custDataLst>
          </p:nvPr>
        </p:nvSpPr>
        <p:spPr/>
        <p:txBody>
          <a:bodyPr/>
          <a:p>
            <a:endParaRPr altLang="en-US" lang="zh-CN"/>
          </a:p>
        </p:txBody>
      </p:sp>
      <p:sp>
        <p:nvSpPr>
          <p:cNvPr id="1048772" name="灯片编号占位符 3"/>
          <p:cNvSpPr>
            <a:spLocks noGrp="1"/>
          </p:cNvSpPr>
          <p:nvPr>
            <p:ph type="sldNum" sz="quarter" idx="12"/>
            <p:custDataLst>
              <p:tags r:id="rId7"/>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89"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74" name="正文"/>
          <p:cNvSpPr txBox="1">
            <a:spLocks noGrp="1"/>
          </p:cNvSpPr>
          <p:nvPr>
            <p:ph idx="2"/>
            <p:custDataLst>
              <p:tags r:id="rId3"/>
            </p:custDataLst>
          </p:nvPr>
        </p:nvSpPr>
        <p:spPr>
          <a:xfrm>
            <a:off x="608330" y="327025"/>
            <a:ext cx="10968990" cy="592963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65000"/>
                    <a:lumOff val="35000"/>
                  </a:schemeClr>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pic>
        <p:nvPicPr>
          <p:cNvPr id="2097191" name="图片 6"/>
          <p:cNvPicPr>
            <a:picLocks noChangeAspect="1"/>
          </p:cNvPicPr>
          <p:nvPr>
            <p:custDataLst>
              <p:tags r:id="rId4"/>
            </p:custDataLst>
          </p:nvPr>
        </p:nvPicPr>
        <p:blipFill rotWithShape="1">
          <a:blip xmlns:r="http://schemas.openxmlformats.org/officeDocument/2006/relationships" r:embed="rId5"/>
          <a:srcRect/>
          <a:stretch>
            <a:fillRect/>
          </a:stretch>
        </p:blipFill>
        <p:spPr>
          <a:xfrm flipH="1" flipV="1">
            <a:off x="10700385" y="0"/>
            <a:ext cx="1491615" cy="1223645"/>
          </a:xfrm>
          <a:prstGeom prst="rect"/>
        </p:spPr>
      </p:pic>
      <p:sp>
        <p:nvSpPr>
          <p:cNvPr id="1048776"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8"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80"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93" name="图片 8"/>
          <p:cNvPicPr>
            <a:picLocks noChangeAspect="1"/>
          </p:cNvPicPr>
          <p:nvPr>
            <p:custDataLst>
              <p:tags r:id="rId1"/>
            </p:custDataLst>
          </p:nvPr>
        </p:nvPicPr>
        <p:blipFill rotWithShape="1">
          <a:blip xmlns:r="http://schemas.openxmlformats.org/officeDocument/2006/relationships" r:embed="rId2"/>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sp>
        <p:nvSpPr>
          <p:cNvPr id="1048782" name="副标题"/>
          <p:cNvSpPr txBox="1">
            <a:spLocks noGrp="1"/>
          </p:cNvSpPr>
          <p:nvPr>
            <p:ph type="body" idx="3" hasCustomPrompt="1"/>
            <p:custDataLst>
              <p:tags r:id="rId3"/>
            </p:custDataLst>
          </p:nvPr>
        </p:nvSpPr>
        <p:spPr>
          <a:xfrm>
            <a:off x="969010" y="962025"/>
            <a:ext cx="10608310" cy="398780"/>
          </a:xfrm>
          <a:prstGeom prst="rect"/>
          <a:noFill/>
          <a:ln>
            <a:noFill/>
            <a:prstDash val="sysDash"/>
          </a:ln>
        </p:spPr>
        <p:txBody>
          <a:bodyPr bIns="0" rtlCol="0" tIns="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65000"/>
                    <a:lumOff val="35000"/>
                  </a:schemeClr>
                </a:solidFill>
                <a:latin typeface="+mj-ea"/>
                <a:ea typeface="+mj-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784" name="标题"/>
          <p:cNvSpPr txBox="1">
            <a:spLocks noGrp="1"/>
          </p:cNvSpPr>
          <p:nvPr>
            <p:ph type="title" idx="2"/>
            <p:custDataLst>
              <p:tags r:id="rId4"/>
            </p:custDataLst>
          </p:nvPr>
        </p:nvSpPr>
        <p:spPr>
          <a:xfrm>
            <a:off x="969010" y="327025"/>
            <a:ext cx="10608310" cy="635000"/>
          </a:xfrm>
          <a:prstGeom prst="rect"/>
          <a:noFill/>
        </p:spPr>
        <p:txBody>
          <a:bodyPr anchor="b" anchorCtr="0" bIns="0" rtlCol="0" tIns="0" vert="horz" wrap="square">
            <a:normAutofit/>
          </a:bodyPr>
          <a:lstStyle>
            <a:lvl1pPr algn="l" defTabSz="914400" eaLnBrk="1" fontAlgn="auto" hangingPunct="1" latinLnBrk="0" lvl="0" marL="0" marR="0" rtl="0">
              <a:lnSpc>
                <a:spcPct val="110000"/>
              </a:lnSpc>
              <a:buClrTx/>
              <a:buSzTx/>
              <a:buFontTx/>
              <a:buNone/>
              <a:defRPr altLang="en-US" baseline="0" b="0" cap="none" dirty="0" sz="32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110000"/>
              </a:lnSpc>
              <a:buClrTx/>
              <a:buSzTx/>
              <a:buFontTx/>
            </a:pPr>
            <a:r>
              <a:rPr>
                <a:sym typeface="+mn-ea"/>
              </a:rPr>
              <a:t>单击此处编辑母版标题样式</a:t>
            </a:r>
            <a:endParaRPr>
              <a:sym typeface="+mn-ea"/>
            </a:endParaRPr>
          </a:p>
        </p:txBody>
      </p:sp>
      <p:pic>
        <p:nvPicPr>
          <p:cNvPr id="2097195" name="图片 5"/>
          <p:cNvPicPr>
            <a:picLocks noChangeAspect="1"/>
          </p:cNvPicPr>
          <p:nvPr>
            <p:custDataLst>
              <p:tags r:id="rId5"/>
            </p:custDataLst>
          </p:nvPr>
        </p:nvPicPr>
        <p:blipFill rotWithShape="1">
          <a:blip xmlns:r="http://schemas.openxmlformats.org/officeDocument/2006/relationships" r:embed="rId6"/>
          <a:srcRect/>
          <a:stretch>
            <a:fillRect/>
          </a:stretch>
        </p:blipFill>
        <p:spPr>
          <a:xfrm flipH="1" flipV="1">
            <a:off x="10700385" y="0"/>
            <a:ext cx="1491615" cy="1223645"/>
          </a:xfrm>
          <a:prstGeom prst="rect"/>
        </p:spPr>
      </p:pic>
      <p:sp>
        <p:nvSpPr>
          <p:cNvPr id="1048786" name="日期占位符 2"/>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97" name="图片 34"/>
          <p:cNvPicPr>
            <a:picLocks noChangeAspect="1"/>
          </p:cNvPicPr>
          <p:nvPr>
            <p:custDataLst>
              <p:tags r:id="rId1"/>
            </p:custDataLst>
          </p:nvPr>
        </p:nvPicPr>
        <p:blipFill rotWithShape="1">
          <a:blip xmlns:r="http://schemas.openxmlformats.org/officeDocument/2006/relationships" r:embed="rId2"/>
          <a:srcRect/>
          <a:stretch>
            <a:fillRect/>
          </a:stretch>
        </p:blipFill>
        <p:spPr>
          <a:xfrm flipH="1">
            <a:off x="6210300" y="953342"/>
            <a:ext cx="5981700" cy="4907661"/>
          </a:xfrm>
          <a:prstGeom prst="rect"/>
        </p:spPr>
      </p:pic>
      <p:sp>
        <p:nvSpPr>
          <p:cNvPr id="1048792" name="任意多边形: 形状 35"/>
          <p:cNvSpPr/>
          <p:nvPr>
            <p:custDataLst>
              <p:tags r:id="rId3"/>
            </p:custDataLst>
          </p:nvPr>
        </p:nvSpPr>
        <p:spPr>
          <a:xfrm>
            <a:off x="3567430" y="5720239"/>
            <a:ext cx="8624570" cy="1137285"/>
          </a:xfrm>
          <a:custGeom>
            <a:avLst/>
            <a:gdLst>
              <a:gd name="connsiteX0" fmla="*/ 0 w 7639049"/>
              <a:gd name="connsiteY0" fmla="*/ 0 h 1219200"/>
              <a:gd name="connsiteX1" fmla="*/ 7639049 w 7639049"/>
              <a:gd name="connsiteY1" fmla="*/ 0 h 1219200"/>
              <a:gd name="connsiteX2" fmla="*/ 7639049 w 7639049"/>
              <a:gd name="connsiteY2" fmla="*/ 1219200 h 1219200"/>
              <a:gd name="connsiteX3" fmla="*/ 0 w 7639049"/>
              <a:gd name="connsiteY3" fmla="*/ 1219200 h 1219200"/>
            </a:gdLst>
            <a:ahLst/>
            <a:cxnLst>
              <a:cxn ang="0">
                <a:pos x="connsiteX0" y="connsiteY0"/>
              </a:cxn>
              <a:cxn ang="0">
                <a:pos x="connsiteX1" y="connsiteY1"/>
              </a:cxn>
              <a:cxn ang="0">
                <a:pos x="connsiteX2" y="connsiteY2"/>
              </a:cxn>
              <a:cxn ang="0">
                <a:pos x="connsiteX3" y="connsiteY3"/>
              </a:cxn>
            </a:cxnLst>
            <a:rect l="l" t="t" r="r" b="b"/>
            <a:pathLst>
              <a:path w="7639049" h="1219200">
                <a:moveTo>
                  <a:pt x="0" y="0"/>
                </a:moveTo>
                <a:lnTo>
                  <a:pt x="7639049" y="0"/>
                </a:lnTo>
                <a:lnTo>
                  <a:pt x="7639049" y="1219200"/>
                </a:lnTo>
                <a:lnTo>
                  <a:pt x="0" y="1219200"/>
                </a:ln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chemeClr val="lt1"/>
              </a:solidFill>
              <a:cs typeface="MiSans Normal" panose="00000500000000000000" charset="-122"/>
            </a:endParaRPr>
          </a:p>
        </p:txBody>
      </p:sp>
      <p:sp>
        <p:nvSpPr>
          <p:cNvPr id="1048794" name="矩形 36"/>
          <p:cNvSpPr/>
          <p:nvPr>
            <p:custDataLst>
              <p:tags r:id="rId4"/>
            </p:custDataLst>
          </p:nvPr>
        </p:nvSpPr>
        <p:spPr>
          <a:xfrm>
            <a:off x="1112108" y="5719763"/>
            <a:ext cx="2454669" cy="1138237"/>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pic>
        <p:nvPicPr>
          <p:cNvPr id="2097199" name="图形 43"/>
          <p:cNvPicPr>
            <a:picLocks noChangeAspect="1"/>
          </p:cNvPicPr>
          <p:nvPr>
            <p:custDataLst>
              <p:tags r:id="rId5"/>
            </p:custDataLst>
          </p:nvPr>
        </p:nvPicPr>
        <p:blipFill>
          <a:blip xmlns:r="http://schemas.openxmlformats.org/officeDocument/2006/relationships" r:embed="rId6" cstate="print"/>
          <a:stretch>
            <a:fillRect/>
          </a:stretch>
        </p:blipFill>
        <p:spPr>
          <a:xfrm>
            <a:off x="550863" y="296863"/>
            <a:ext cx="312737" cy="312737"/>
          </a:xfrm>
          <a:prstGeom prst="rect"/>
        </p:spPr>
      </p:pic>
      <p:sp>
        <p:nvSpPr>
          <p:cNvPr id="1048796" name="椭圆 58"/>
          <p:cNvSpPr/>
          <p:nvPr>
            <p:custDataLst>
              <p:tags r:id="rId7"/>
            </p:custDataLst>
          </p:nvPr>
        </p:nvSpPr>
        <p:spPr>
          <a:xfrm>
            <a:off x="551180" y="5824855"/>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02703B"/>
              </a:solidFill>
              <a:cs typeface="MiSans Normal" panose="00000500000000000000" charset="-122"/>
            </a:endParaRPr>
          </a:p>
        </p:txBody>
      </p:sp>
      <p:sp>
        <p:nvSpPr>
          <p:cNvPr id="1048798" name="椭圆 59"/>
          <p:cNvSpPr/>
          <p:nvPr>
            <p:custDataLst>
              <p:tags r:id="rId8"/>
            </p:custDataLst>
          </p:nvPr>
        </p:nvSpPr>
        <p:spPr>
          <a:xfrm>
            <a:off x="551180" y="6019800"/>
            <a:ext cx="115570" cy="115570"/>
          </a:xfrm>
          <a:prstGeom prst="ellipse"/>
          <a:solidFill>
            <a:schemeClr val="l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MiSans Normal" panose="00000500000000000000" charset="-122"/>
            </a:endParaRPr>
          </a:p>
        </p:txBody>
      </p:sp>
      <p:sp>
        <p:nvSpPr>
          <p:cNvPr id="1048800" name="椭圆 60"/>
          <p:cNvSpPr/>
          <p:nvPr>
            <p:custDataLst>
              <p:tags r:id="rId9"/>
            </p:custDataLst>
          </p:nvPr>
        </p:nvSpPr>
        <p:spPr>
          <a:xfrm>
            <a:off x="551180" y="6214110"/>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2" name="椭圆 61"/>
          <p:cNvSpPr/>
          <p:nvPr>
            <p:custDataLst>
              <p:tags r:id="rId10"/>
            </p:custDataLst>
          </p:nvPr>
        </p:nvSpPr>
        <p:spPr>
          <a:xfrm>
            <a:off x="551180" y="6409055"/>
            <a:ext cx="115570" cy="115570"/>
          </a:xfrm>
          <a:prstGeom prst="ellips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MiSans Normal" panose="00000500000000000000" charset="-122"/>
            </a:endParaRPr>
          </a:p>
        </p:txBody>
      </p:sp>
      <p:sp>
        <p:nvSpPr>
          <p:cNvPr id="1048804" name="署名"/>
          <p:cNvSpPr txBox="1">
            <a:spLocks noGrp="1"/>
          </p:cNvSpPr>
          <p:nvPr>
            <p:ph type="body" idx="3" hasCustomPrompt="1"/>
            <p:custDataLst>
              <p:tags r:id="rId11"/>
            </p:custDataLst>
          </p:nvPr>
        </p:nvSpPr>
        <p:spPr>
          <a:xfrm>
            <a:off x="1463143" y="6107907"/>
            <a:ext cx="1752600" cy="627380"/>
          </a:xfrm>
          <a:prstGeom prst="rect"/>
          <a:noFill/>
        </p:spPr>
        <p:txBody>
          <a:bodyPr anchor="t" bIns="45720" lIns="91440" rIns="91440" rtlCol="0" tIns="45720" vert="horz" wrap="square">
            <a:spAutoFit/>
          </a:bodyPr>
          <a:lstStyle>
            <a:lvl1pPr algn="ctr" defTabSz="914400" eaLnBrk="1" fontAlgn="auto" hangingPunct="1" latinLnBrk="0" lvl="0" marL="0" marR="0" rtl="0">
              <a:lnSpc>
                <a:spcPct val="110000"/>
              </a:lnSpc>
              <a:buClrTx/>
              <a:buSzTx/>
              <a:buFontTx/>
              <a:buNone/>
              <a:defRPr altLang="en-US" baseline="0" b="0" cap="none" dirty="0" sz="1600" i="0" kern="1200" kumimoji="0" lang="zh-CN" noProof="1" normalizeH="0" spc="0" strike="noStrike" u="none">
                <a:solidFill>
                  <a:schemeClr val="lt1"/>
                </a:solidFill>
                <a:latin typeface="站酷文艺体" panose="02000603000000000000" charset="-122"/>
                <a:ea typeface="站酷文艺体" panose="02000603000000000000" charset="-122"/>
                <a:cs typeface="MiSans Normal" panose="00000500000000000000" charset="-122"/>
                <a:sym typeface="+mn-ea"/>
              </a:defRPr>
            </a:lvl1pPr>
          </a:lstStyle>
          <a:p>
            <a:pPr algn="ctr" lvl="0">
              <a:lnSpc>
                <a:spcPct val="110000"/>
              </a:lnSpc>
              <a:buClrTx/>
              <a:buSzTx/>
              <a:buFontTx/>
            </a:pPr>
            <a:r>
              <a:rPr>
                <a:sym typeface="+mn-ea"/>
              </a:rPr>
              <a:t>单击编辑文本</a:t>
            </a:r>
            <a:endParaRPr>
              <a:sym typeface="+mn-ea"/>
            </a:endParaRPr>
          </a:p>
        </p:txBody>
      </p:sp>
      <p:sp>
        <p:nvSpPr>
          <p:cNvPr id="1048806" name="标题"/>
          <p:cNvSpPr txBox="1">
            <a:spLocks noGrp="1"/>
          </p:cNvSpPr>
          <p:nvPr>
            <p:ph type="title" idx="1" hasCustomPrompt="1"/>
            <p:custDataLst>
              <p:tags r:id="rId12"/>
            </p:custDataLst>
          </p:nvPr>
        </p:nvSpPr>
        <p:spPr>
          <a:xfrm>
            <a:off x="1106170" y="1579245"/>
            <a:ext cx="6847840" cy="2820035"/>
          </a:xfrm>
          <a:prstGeom prst="rect"/>
          <a:noFill/>
        </p:spPr>
        <p:txBody>
          <a:bodyPr anchor="ctr" anchorCtr="0" bIns="0" lIns="91440" rIns="91440" rtlCol="0" tIns="0" vert="horz" wrap="square">
            <a:normAutofit/>
          </a:bodyPr>
          <a:lstStyle>
            <a:lvl1pPr algn="l" defTabSz="914400" eaLnBrk="1" fontAlgn="auto" hangingPunct="1" latinLnBrk="0" lvl="0" marL="0" marR="0" rtl="0">
              <a:lnSpc>
                <a:spcPct val="90000"/>
              </a:lnSpc>
              <a:buClrTx/>
              <a:buSzTx/>
              <a:buFontTx/>
              <a:buNone/>
              <a:defRPr altLang="en-US" baseline="0" b="0" cap="none" dirty="0" sz="8000" i="0" kern="1200" kumimoji="0" lang="zh-CN" noProof="1" normalizeH="0" spc="0" strike="noStrike" u="none">
                <a:solidFill>
                  <a:schemeClr val="accent1"/>
                </a:solidFill>
                <a:latin typeface="+mj-ea"/>
                <a:ea typeface="+mj-ea"/>
                <a:cs typeface="MiSans Normal" panose="00000500000000000000" charset="-122"/>
                <a:sym typeface="+mn-ea"/>
              </a:defRPr>
            </a:lvl1pPr>
          </a:lstStyle>
          <a:p>
            <a:pPr algn="l" lvl="0">
              <a:lnSpc>
                <a:spcPct val="90000"/>
              </a:lnSpc>
              <a:buClrTx/>
              <a:buSzTx/>
              <a:buFontTx/>
            </a:pPr>
            <a:r>
              <a:rPr>
                <a:sym typeface="+mn-ea"/>
              </a:rPr>
              <a:t>单击编辑标题</a:t>
            </a:r>
            <a:endParaRPr>
              <a:sym typeface="+mn-ea"/>
            </a:endParaRPr>
          </a:p>
        </p:txBody>
      </p:sp>
      <p:sp>
        <p:nvSpPr>
          <p:cNvPr id="1048808" name="日期占位符 3"/>
          <p:cNvSpPr>
            <a:spLocks noGrp="1"/>
          </p:cNvSpPr>
          <p:nvPr>
            <p:ph type="dt" sz="half" idx="10"/>
            <p:custDataLst>
              <p:tags r:id="rId13"/>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10" name="页脚占位符 4"/>
          <p:cNvSpPr>
            <a:spLocks noGrp="1"/>
          </p:cNvSpPr>
          <p:nvPr>
            <p:ph type="ftr" sz="quarter" idx="11"/>
            <p:custDataLst>
              <p:tags r:id="rId14"/>
            </p:custDataLst>
          </p:nvPr>
        </p:nvSpPr>
        <p:spPr>
          <a:xfrm>
            <a:off x="4038600" y="6356350"/>
            <a:ext cx="4114800" cy="365125"/>
          </a:xfrm>
        </p:spPr>
        <p:txBody>
          <a:bodyPr/>
          <a:p>
            <a:endParaRPr altLang="en-US" lang="zh-CN"/>
          </a:p>
        </p:txBody>
      </p:sp>
      <p:sp>
        <p:nvSpPr>
          <p:cNvPr id="1048812" name="灯片编号占位符 5"/>
          <p:cNvSpPr>
            <a:spLocks noGrp="1"/>
          </p:cNvSpPr>
          <p:nvPr>
            <p:ph type="sldNum" sz="quarter" idx="12"/>
            <p:custDataLst>
              <p:tags r:id="rId15"/>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image" Target="../media/image3.png"/><Relationship Id="rId14" Type="http://schemas.openxmlformats.org/officeDocument/2006/relationships/tags" Target="../tags/tag98.xml"/><Relationship Id="rId15" Type="http://schemas.openxmlformats.org/officeDocument/2006/relationships/image" Target="../media/image4.png"/><Relationship Id="rId16" Type="http://schemas.openxmlformats.org/officeDocument/2006/relationships/tags" Target="../tags/tag99.xml"/><Relationship Id="rId17" Type="http://schemas.openxmlformats.org/officeDocument/2006/relationships/tags" Target="../tags/tag100.xml"/><Relationship Id="rId18" Type="http://schemas.openxmlformats.org/officeDocument/2006/relationships/tags" Target="../tags/tag101.xml"/><Relationship Id="rId19" Type="http://schemas.openxmlformats.org/officeDocument/2006/relationships/tags" Target="../tags/tag102.xml"/><Relationship Id="rId20" Type="http://schemas.openxmlformats.org/officeDocument/2006/relationships/tags" Target="../tags/tag103.xml"/><Relationship Id="rId21" Type="http://schemas.openxmlformats.org/officeDocument/2006/relationships/tags" Target="../tags/tag10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9672" r:id="rId1"/>
    <p:sldLayoutId id="2147499673" r:id="rId2"/>
    <p:sldLayoutId id="2147499674" r:id="rId3"/>
    <p:sldLayoutId id="2147499675" r:id="rId4"/>
    <p:sldLayoutId id="2147499676" r:id="rId5"/>
    <p:sldLayoutId id="2147499677" r:id="rId6"/>
    <p:sldLayoutId id="2147499678" r:id="rId7"/>
    <p:sldLayoutId id="2147499679" r:id="rId8"/>
    <p:sldLayoutId id="2147499680" r:id="rId9"/>
    <p:sldLayoutId id="2147499681" r:id="rId10"/>
    <p:sldLayoutId id="214749968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srcRect/>
          <a:stretch>
            <a:fillRect/>
          </a:stretch>
        </p:blipFill>
        <p:spPr>
          <a:xfrm rot="10522852" flipH="1">
            <a:off x="-73660" y="-86360"/>
            <a:ext cx="2339975" cy="889635"/>
          </a:xfrm>
          <a:custGeom>
            <a:avLst/>
            <a:gdLst>
              <a:gd name="connsiteX0" fmla="*/ 3427141 w 3427141"/>
              <a:gd name="connsiteY0" fmla="*/ 1034748 h 1303135"/>
              <a:gd name="connsiteX1" fmla="*/ 105286 w 3427141"/>
              <a:gd name="connsiteY1" fmla="*/ 1303135 h 1303135"/>
              <a:gd name="connsiteX2" fmla="*/ 0 w 3427141"/>
              <a:gd name="connsiteY2" fmla="*/ 0 h 1303135"/>
              <a:gd name="connsiteX3" fmla="*/ 3427141 w 3427141"/>
              <a:gd name="connsiteY3" fmla="*/ 0 h 1303135"/>
            </a:gdLst>
            <a:ahLst/>
            <a:cxnLst>
              <a:cxn ang="0">
                <a:pos x="connsiteX0" y="connsiteY0"/>
              </a:cxn>
              <a:cxn ang="0">
                <a:pos x="connsiteX1" y="connsiteY1"/>
              </a:cxn>
              <a:cxn ang="0">
                <a:pos x="connsiteX2" y="connsiteY2"/>
              </a:cxn>
              <a:cxn ang="0">
                <a:pos x="connsiteX3" y="connsiteY3"/>
              </a:cxn>
            </a:cxnLst>
            <a:rect l="l" t="t" r="r" b="b"/>
            <a:pathLst>
              <a:path w="3427141" h="1303135">
                <a:moveTo>
                  <a:pt x="3427141" y="1034748"/>
                </a:moveTo>
                <a:lnTo>
                  <a:pt x="105286" y="1303135"/>
                </a:lnTo>
                <a:lnTo>
                  <a:pt x="0" y="0"/>
                </a:lnTo>
                <a:lnTo>
                  <a:pt x="3427141" y="0"/>
                </a:lnTo>
                <a:close/>
              </a:path>
            </a:pathLst>
          </a:custGeom>
        </p:spPr>
      </p:pic>
      <p:pic>
        <p:nvPicPr>
          <p:cNvPr id="2097155" name="图片 5"/>
          <p:cNvPicPr>
            <a:picLocks noChangeAspect="1"/>
          </p:cNvPicPr>
          <p:nvPr>
            <p:custDataLst>
              <p:tags r:id="rId14"/>
            </p:custDataLst>
          </p:nvPr>
        </p:nvPicPr>
        <p:blipFill rotWithShape="1">
          <a:blip xmlns:r="http://schemas.openxmlformats.org/officeDocument/2006/relationships" r:embed="rId15"/>
          <a:srcRect/>
          <a:stretch>
            <a:fillRect/>
          </a:stretch>
        </p:blipFill>
        <p:spPr>
          <a:xfrm flipH="1" flipV="1">
            <a:off x="10700385" y="0"/>
            <a:ext cx="1491615" cy="1223645"/>
          </a:xfrm>
          <a:prstGeom prst="rect"/>
        </p:spPr>
      </p:pic>
      <p:sp>
        <p:nvSpPr>
          <p:cNvPr id="1048654" name="日期占位符 2"/>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56" name="页脚占位符 3"/>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658" name="灯片编号占位符 4"/>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
        <p:nvSpPr>
          <p:cNvPr id="1048660" name="标题占位符 8"/>
          <p:cNvSpPr>
            <a:spLocks noGrp="1"/>
          </p:cNvSpPr>
          <p:nvPr>
            <p:ph type="title"/>
            <p:custDataLst>
              <p:tags r:id="rId19"/>
            </p:custDataLst>
          </p:nvPr>
        </p:nvSpPr>
        <p:spPr>
          <a:xfrm>
            <a:off x="838200" y="391003"/>
            <a:ext cx="10515600" cy="530927"/>
          </a:xfrm>
          <a:prstGeom prst="rect"/>
          <a:noFill/>
        </p:spPr>
        <p:txBody>
          <a:bodyPr anchor="b" anchorCtr="0" bIns="0" lIns="91440" rIns="91440" rtlCol="0" tIns="0" vert="horz" wrap="square">
            <a:normAutofit/>
          </a:bodyPr>
          <a:p>
            <a:pPr fontAlgn="auto" lvl="0" marL="0" marR="0">
              <a:lnSpc>
                <a:spcPct val="110000"/>
              </a:lnSpc>
              <a:buClrTx/>
              <a:buSzTx/>
              <a:buFontTx/>
            </a:pPr>
            <a:r>
              <a:rPr altLang="en-US" dirty="0" lang="zh-CN"/>
              <a:t>单击此处编辑母版标题样式</a:t>
            </a:r>
            <a:endParaRPr altLang="en-US" dirty="0" lang="zh-CN"/>
          </a:p>
        </p:txBody>
      </p:sp>
      <p:sp>
        <p:nvSpPr>
          <p:cNvPr id="1048662" name="文本占位符 9"/>
          <p:cNvSpPr>
            <a:spLocks noGrp="1"/>
          </p:cNvSpPr>
          <p:nvPr>
            <p:ph type="body" idx="1"/>
            <p:custDataLst>
              <p:tags r:id="rId20"/>
            </p:custDataLst>
          </p:nvPr>
        </p:nvSpPr>
        <p:spPr>
          <a:xfrm>
            <a:off x="838200" y="1052423"/>
            <a:ext cx="10515600" cy="5124540"/>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
                <a:schemeClr val="accent1"/>
              </a:buClr>
              <a:buSzTx/>
              <a:buFont typeface="Wingdings" panose="05000000000000000000" pitchFamily="2" charset="2"/>
              <a:buChar char="¢"/>
            </a:pPr>
            <a:r>
              <a:rPr altLang="en-US" lang="zh-CN"/>
              <a:t>单击此处编辑母版文本样式</a:t>
            </a:r>
            <a:endParaRPr altLang="en-US" lang="zh-CN"/>
          </a:p>
          <a:p>
            <a:pPr fontAlgn="auto" lvl="1" marR="0">
              <a:lnSpc>
                <a:spcPct val="120000"/>
              </a:lnSpc>
              <a:spcBef>
                <a:spcPts val="1200"/>
              </a:spcBef>
              <a:spcAft>
                <a:spcPts val="0"/>
              </a:spcAft>
              <a:buClr>
                <a:schemeClr val="accent1"/>
              </a:buClr>
              <a:buFont typeface="Wingdings" panose="05000000000000000000" pitchFamily="2" charset="2"/>
              <a:buChar char="¢"/>
              <a:tabLst>
                <a:tab algn="l" pos="1609725"/>
              </a:tabLst>
            </a:pPr>
            <a:r>
              <a:rPr altLang="en-US" lang="zh-CN"/>
              <a:t>二级</a:t>
            </a:r>
            <a:endParaRPr altLang="en-US" lang="zh-CN"/>
          </a:p>
          <a:p>
            <a:pPr fontAlgn="auto" lvl="2" marR="0">
              <a:lnSpc>
                <a:spcPct val="120000"/>
              </a:lnSpc>
              <a:spcBef>
                <a:spcPts val="1200"/>
              </a:spcBef>
              <a:spcAft>
                <a:spcPts val="0"/>
              </a:spcAft>
              <a:buClr>
                <a:schemeClr val="accent1"/>
              </a:buClr>
              <a:buFont typeface="Wingdings" panose="05000000000000000000" pitchFamily="2" charset="2"/>
              <a:buChar char="¢"/>
            </a:pPr>
            <a:r>
              <a:rPr altLang="en-US" lang="zh-CN"/>
              <a:t>三级</a:t>
            </a:r>
            <a:endParaRPr altLang="en-US" lang="zh-CN"/>
          </a:p>
          <a:p>
            <a:pPr fontAlgn="auto" lvl="3" marR="0">
              <a:lnSpc>
                <a:spcPct val="120000"/>
              </a:lnSpc>
              <a:spcBef>
                <a:spcPts val="1200"/>
              </a:spcBef>
              <a:spcAft>
                <a:spcPts val="0"/>
              </a:spcAft>
              <a:buClr>
                <a:schemeClr val="accent1"/>
              </a:buClr>
              <a:buFont typeface="Wingdings" panose="05000000000000000000" pitchFamily="2" charset="2"/>
              <a:buChar char="¢"/>
            </a:pPr>
            <a:r>
              <a:rPr altLang="en-US" lang="zh-CN"/>
              <a:t>四级</a:t>
            </a:r>
            <a:endParaRPr altLang="en-US" lang="zh-CN"/>
          </a:p>
          <a:p>
            <a:pPr fontAlgn="auto" lvl="4" marR="0">
              <a:lnSpc>
                <a:spcPct val="120000"/>
              </a:lnSpc>
              <a:spcBef>
                <a:spcPts val="1200"/>
              </a:spcBef>
              <a:spcAft>
                <a:spcPts val="0"/>
              </a:spcAft>
              <a:buClr>
                <a:schemeClr val="accent1"/>
              </a:buClr>
              <a:buFont typeface="Wingdings" panose="05000000000000000000" pitchFamily="2" charset="2"/>
              <a:buChar char="¢"/>
            </a:pPr>
            <a:r>
              <a:rPr altLang="en-US" lang="zh-CN"/>
              <a:t>五级</a:t>
            </a:r>
            <a:endParaRPr altLang="en-US" lang="zh-CN"/>
          </a:p>
        </p:txBody>
      </p:sp>
      <p:sp>
        <p:nvSpPr>
          <p:cNvPr id="1048664" name="KSO_TEMPLATE" hidden="1"/>
          <p:cNvSpPr/>
          <p:nvPr userDrawn="1">
            <p:custDataLst>
              <p:tags r:id="rId21"/>
            </p:custDataLst>
          </p:nvPr>
        </p:nvSpPr>
        <p:spPr>
          <a:xfrm>
            <a:off x="0" y="0"/>
            <a:ext cx="0" cy="0"/>
          </a:xfrm>
          <a:prstGeom prst="rect"/>
          <a:solidFill>
            <a:srgbClr val="A1D6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bg1"/>
              </a:solidFill>
            </a:endParaRPr>
          </a:p>
        </p:txBody>
      </p:sp>
    </p:spTree>
  </p:cSld>
  <p:clrMap accent1="accent1" accent2="accent2" accent3="accent3" accent4="accent4" accent5="accent5" accent6="accent6" bg1="lt1" bg2="lt2" tx1="dk1" tx2="dk2" hlink="hlink" folHlink="folHlink"/>
  <p:sldLayoutIdLst>
    <p:sldLayoutId id="2147499709" r:id="rId1"/>
    <p:sldLayoutId id="2147499710" r:id="rId2"/>
    <p:sldLayoutId id="2147499711" r:id="rId3"/>
    <p:sldLayoutId id="2147499712" r:id="rId4"/>
    <p:sldLayoutId id="2147499713" r:id="rId5"/>
    <p:sldLayoutId id="2147499714" r:id="rId6"/>
    <p:sldLayoutId id="2147499715" r:id="rId7"/>
    <p:sldLayoutId id="2147499716" r:id="rId8"/>
    <p:sldLayoutId id="2147499717" r:id="rId9"/>
    <p:sldLayoutId id="2147499718" r:id="rId10"/>
    <p:sldLayoutId id="2147499719" r:id="rId11"/>
  </p:sldLayoutIdLst>
  <p:txStyles>
    <p:titleStyle>
      <a:lvl1pPr algn="l" defTabSz="914400" eaLnBrk="1" hangingPunct="1" latinLnBrk="0" rtl="0">
        <a:lnSpc>
          <a:spcPct val="90000"/>
        </a:lnSpc>
        <a:spcBef>
          <a:spcPct val="0"/>
        </a:spcBef>
        <a:buNone/>
        <a:defRPr altLang="en-US" baseline="0" b="0" cap="none" dirty="0" sz="3200" i="0" kern="1200" kumimoji="0" lang="zh-CN" normalizeH="0" spc="0" strike="noStrike" u="none" smtClean="0">
          <a:solidFill>
            <a:schemeClr val="accent1"/>
          </a:solidFill>
          <a:latin typeface="+mj-ea"/>
          <a:ea typeface="+mj-ea"/>
          <a:cs typeface="+mj-cs"/>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mn-cs"/>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slideLayout" Target="../slideLayouts/slideLayout14.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tags" Target="../tags/tag130.xml"/><Relationship Id="rId5"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tags" Target="../tags/tag139.xml"/><Relationship Id="rId10" Type="http://schemas.openxmlformats.org/officeDocument/2006/relationships/tags" Target="../tags/tag140.xml"/><Relationship Id="rId11" Type="http://schemas.openxmlformats.org/officeDocument/2006/relationships/tags" Target="../tags/tag141.xml"/><Relationship Id="rId12" Type="http://schemas.openxmlformats.org/officeDocument/2006/relationships/tags" Target="../tags/tag1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tags" Target="../tags/tag146.xml"/><Relationship Id="rId5" Type="http://schemas.openxmlformats.org/officeDocument/2006/relationships/tags" Target="../tags/tag147.xml"/><Relationship Id="rId6" Type="http://schemas.openxmlformats.org/officeDocument/2006/relationships/tags" Target="../tags/tag148.xml"/><Relationship Id="rId7" Type="http://schemas.openxmlformats.org/officeDocument/2006/relationships/tags" Target="../tags/tag149.xml"/><Relationship Id="rId8" Type="http://schemas.openxmlformats.org/officeDocument/2006/relationships/tags" Target="../tags/tag150.xml"/><Relationship Id="rId9" Type="http://schemas.openxmlformats.org/officeDocument/2006/relationships/tags" Target="../tags/tag151.xml"/><Relationship Id="rId10" Type="http://schemas.openxmlformats.org/officeDocument/2006/relationships/tags" Target="../tags/tag152.xml"/><Relationship Id="rId11" Type="http://schemas.openxmlformats.org/officeDocument/2006/relationships/tags" Target="../tags/tag153.xml"/><Relationship Id="rId12" Type="http://schemas.openxmlformats.org/officeDocument/2006/relationships/tags" Target="../tags/tag154.xml"/><Relationship Id="rId13" Type="http://schemas.openxmlformats.org/officeDocument/2006/relationships/tags" Target="../tags/tag155.xml"/><Relationship Id="rId14" Type="http://schemas.openxmlformats.org/officeDocument/2006/relationships/tags" Target="../tags/tag156.xml"/><Relationship Id="rId15" Type="http://schemas.openxmlformats.org/officeDocument/2006/relationships/tags" Target="../tags/tag157.xml"/><Relationship Id="rId16" Type="http://schemas.openxmlformats.org/officeDocument/2006/relationships/tags" Target="../tags/tag158.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tags" Target="../tags/tag160.xml"/><Relationship Id="rId3" Type="http://schemas.openxmlformats.org/officeDocument/2006/relationships/tags" Target="../tags/tag161.xml"/><Relationship Id="rId4" Type="http://schemas.openxmlformats.org/officeDocument/2006/relationships/tags" Target="../tags/tag162.xml"/><Relationship Id="rId5"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tags" Target="../tags/tag190.xml"/><Relationship Id="rId5" Type="http://schemas.openxmlformats.org/officeDocument/2006/relationships/tags" Target="../tags/tag191.xml"/><Relationship Id="rId6" Type="http://schemas.openxmlformats.org/officeDocument/2006/relationships/tags" Target="../tags/tag192.xml"/><Relationship Id="rId7" Type="http://schemas.openxmlformats.org/officeDocument/2006/relationships/tags" Target="../tags/tag193.xml"/><Relationship Id="rId8" Type="http://schemas.openxmlformats.org/officeDocument/2006/relationships/tags" Target="../tags/tag194.xml"/><Relationship Id="rId9" Type="http://schemas.openxmlformats.org/officeDocument/2006/relationships/tags" Target="../tags/tag195.xml"/><Relationship Id="rId10" Type="http://schemas.openxmlformats.org/officeDocument/2006/relationships/tags" Target="../tags/tag196.xml"/><Relationship Id="rId11" Type="http://schemas.openxmlformats.org/officeDocument/2006/relationships/tags" Target="../tags/tag197.xml"/><Relationship Id="rId12" Type="http://schemas.openxmlformats.org/officeDocument/2006/relationships/tags" Target="../tags/tag198.xml"/><Relationship Id="rId13" Type="http://schemas.openxmlformats.org/officeDocument/2006/relationships/tags" Target="../tags/tag199.xml"/><Relationship Id="rId14" Type="http://schemas.openxmlformats.org/officeDocument/2006/relationships/tags" Target="../tags/tag200.xml"/><Relationship Id="rId15" Type="http://schemas.openxmlformats.org/officeDocument/2006/relationships/tags" Target="../tags/tag201.xml"/><Relationship Id="rId16" Type="http://schemas.openxmlformats.org/officeDocument/2006/relationships/tags" Target="../tags/tag202.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3.xml"/><Relationship Id="rId2" Type="http://schemas.openxmlformats.org/officeDocument/2006/relationships/tags" Target="../tags/tag204.xml"/><Relationship Id="rId3" Type="http://schemas.openxmlformats.org/officeDocument/2006/relationships/tags" Target="../tags/tag205.xml"/><Relationship Id="rId4" Type="http://schemas.openxmlformats.org/officeDocument/2006/relationships/tags" Target="../tags/tag206.xml"/><Relationship Id="rId5" Type="http://schemas.openxmlformats.org/officeDocument/2006/relationships/tags" Target="../tags/tag207.xml"/><Relationship Id="rId6" Type="http://schemas.openxmlformats.org/officeDocument/2006/relationships/tags" Target="../tags/tag208.xml"/><Relationship Id="rId7" Type="http://schemas.openxmlformats.org/officeDocument/2006/relationships/tags" Target="../tags/tag209.xml"/><Relationship Id="rId8" Type="http://schemas.openxmlformats.org/officeDocument/2006/relationships/tags" Target="../tags/tag210.xml"/><Relationship Id="rId9" Type="http://schemas.openxmlformats.org/officeDocument/2006/relationships/tags" Target="../tags/tag211.xml"/><Relationship Id="rId10" Type="http://schemas.openxmlformats.org/officeDocument/2006/relationships/tags" Target="../tags/tag212.xml"/><Relationship Id="rId11" Type="http://schemas.openxmlformats.org/officeDocument/2006/relationships/tags" Target="../tags/tag213.xml"/><Relationship Id="rId12" Type="http://schemas.openxmlformats.org/officeDocument/2006/relationships/tags" Target="../tags/tag214.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15.xml"/><Relationship Id="rId2" Type="http://schemas.openxmlformats.org/officeDocument/2006/relationships/tags" Target="../tags/tag216.xml"/><Relationship Id="rId3" Type="http://schemas.openxmlformats.org/officeDocument/2006/relationships/tags" Target="../tags/tag217.xml"/><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tags" Target="../tags/tag223.xml"/><Relationship Id="rId10" Type="http://schemas.openxmlformats.org/officeDocument/2006/relationships/tags" Target="../tags/tag224.xml"/><Relationship Id="rId11" Type="http://schemas.openxmlformats.org/officeDocument/2006/relationships/tags" Target="../tags/tag225.xml"/><Relationship Id="rId12" Type="http://schemas.openxmlformats.org/officeDocument/2006/relationships/tags" Target="../tags/tag226.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tags" Target="../tags/tag240.xml"/><Relationship Id="rId11" Type="http://schemas.openxmlformats.org/officeDocument/2006/relationships/tags" Target="../tags/tag241.xml"/><Relationship Id="rId12" Type="http://schemas.openxmlformats.org/officeDocument/2006/relationships/tags" Target="../tags/tag242.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tags" Target="../tags/tag257.xml"/><Relationship Id="rId16" Type="http://schemas.openxmlformats.org/officeDocument/2006/relationships/tags" Target="../tags/tag258.xml"/><Relationship Id="rId17" Type="http://schemas.openxmlformats.org/officeDocument/2006/relationships/tags" Target="../tags/tag259.xml"/><Relationship Id="rId18" Type="http://schemas.openxmlformats.org/officeDocument/2006/relationships/tags" Target="../tags/tag260.xml"/><Relationship Id="rId19" Type="http://schemas.openxmlformats.org/officeDocument/2006/relationships/tags" Target="../tags/tag261.xml"/><Relationship Id="rId20" Type="http://schemas.openxmlformats.org/officeDocument/2006/relationships/tags" Target="../tags/tag262.xml"/><Relationship Id="rId21" Type="http://schemas.openxmlformats.org/officeDocument/2006/relationships/tags" Target="../tags/tag263.xml"/><Relationship Id="rId22" Type="http://schemas.openxmlformats.org/officeDocument/2006/relationships/tags" Target="../tags/tag264.xml"/><Relationship Id="rId23" Type="http://schemas.openxmlformats.org/officeDocument/2006/relationships/tags" Target="../tags/tag265.xml"/><Relationship Id="rId24" Type="http://schemas.openxmlformats.org/officeDocument/2006/relationships/tags" Target="../tags/tag266.xml"/><Relationship Id="rId25" Type="http://schemas.openxmlformats.org/officeDocument/2006/relationships/tags" Target="../tags/tag267.xml"/><Relationship Id="rId26" Type="http://schemas.openxmlformats.org/officeDocument/2006/relationships/tags" Target="../tags/tag268.xml"/><Relationship Id="rId27" Type="http://schemas.openxmlformats.org/officeDocument/2006/relationships/tags" Target="../tags/tag269.xml"/><Relationship Id="rId28" Type="http://schemas.openxmlformats.org/officeDocument/2006/relationships/tags" Target="../tags/tag270.xml"/><Relationship Id="rId29" Type="http://schemas.openxmlformats.org/officeDocument/2006/relationships/tags" Target="../tags/tag271.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2.xml"/><Relationship Id="rId2" Type="http://schemas.openxmlformats.org/officeDocument/2006/relationships/tags" Target="../tags/tag273.xml"/><Relationship Id="rId3" Type="http://schemas.openxmlformats.org/officeDocument/2006/relationships/tags" Target="../tags/tag274.xml"/><Relationship Id="rId4" Type="http://schemas.openxmlformats.org/officeDocument/2006/relationships/tags" Target="../tags/tag275.xml"/><Relationship Id="rId5" Type="http://schemas.openxmlformats.org/officeDocument/2006/relationships/tags" Target="../tags/tag276.xml"/><Relationship Id="rId6" Type="http://schemas.openxmlformats.org/officeDocument/2006/relationships/tags" Target="../tags/tag277.xml"/><Relationship Id="rId7" Type="http://schemas.openxmlformats.org/officeDocument/2006/relationships/tags" Target="../tags/tag278.xml"/><Relationship Id="rId8" Type="http://schemas.openxmlformats.org/officeDocument/2006/relationships/tags" Target="../tags/tag279.xml"/><Relationship Id="rId9" Type="http://schemas.openxmlformats.org/officeDocument/2006/relationships/tags" Target="../tags/tag280.xml"/><Relationship Id="rId10" Type="http://schemas.openxmlformats.org/officeDocument/2006/relationships/tags" Target="../tags/tag281.xml"/><Relationship Id="rId11" Type="http://schemas.openxmlformats.org/officeDocument/2006/relationships/tags" Target="../tags/tag282.xml"/><Relationship Id="rId12" Type="http://schemas.openxmlformats.org/officeDocument/2006/relationships/tags" Target="../tags/tag28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4.xml"/><Relationship Id="rId2" Type="http://schemas.openxmlformats.org/officeDocument/2006/relationships/tags" Target="../tags/tag285.xml"/><Relationship Id="rId3" Type="http://schemas.openxmlformats.org/officeDocument/2006/relationships/tags" Target="../tags/tag286.xml"/><Relationship Id="rId4" Type="http://schemas.openxmlformats.org/officeDocument/2006/relationships/tags" Target="../tags/tag287.xml"/><Relationship Id="rId5" Type="http://schemas.openxmlformats.org/officeDocument/2006/relationships/tags" Target="../tags/tag288.xml"/><Relationship Id="rId6" Type="http://schemas.openxmlformats.org/officeDocument/2006/relationships/tags" Target="../tags/tag289.xml"/><Relationship Id="rId7" Type="http://schemas.openxmlformats.org/officeDocument/2006/relationships/tags" Target="../tags/tag290.xml"/><Relationship Id="rId8" Type="http://schemas.openxmlformats.org/officeDocument/2006/relationships/tags" Target="../tags/tag291.xml"/><Relationship Id="rId9" Type="http://schemas.openxmlformats.org/officeDocument/2006/relationships/tags" Target="../tags/tag292.xml"/><Relationship Id="rId10" Type="http://schemas.openxmlformats.org/officeDocument/2006/relationships/tags" Target="../tags/tag293.xml"/><Relationship Id="rId11" Type="http://schemas.openxmlformats.org/officeDocument/2006/relationships/tags" Target="../tags/tag294.xml"/><Relationship Id="rId12" Type="http://schemas.openxmlformats.org/officeDocument/2006/relationships/tags" Target="../tags/tag29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3"/>
          <p:cNvSpPr>
            <a:spLocks noGrp="1"/>
          </p:cNvSpPr>
          <p:nvPr>
            <p:ph type="body" idx="3"/>
            <p:custDataLst>
              <p:tags r:id="rId1"/>
            </p:custDataLst>
          </p:nvPr>
        </p:nvSpPr>
        <p:spPr/>
        <p:txBody>
          <a:bodyPr/>
          <a:p>
            <a:r>
              <a:rPr altLang="en-US" lang="zh-CN"/>
              <a:t>汇报人：</a:t>
            </a:r>
            <a:r>
              <a:rPr altLang="zh-CN" lang="en-US"/>
              <a:t>XX</a:t>
            </a:r>
            <a:endParaRPr altLang="en-US" dirty="0" lang="zh-CN"/>
          </a:p>
        </p:txBody>
      </p:sp>
      <p:sp>
        <p:nvSpPr>
          <p:cNvPr id="1048650" name="文本占位符 4"/>
          <p:cNvSpPr>
            <a:spLocks noGrp="1"/>
          </p:cNvSpPr>
          <p:nvPr>
            <p:ph type="body" idx="2"/>
            <p:custDataLst>
              <p:tags r:id="rId2"/>
            </p:custDataLst>
          </p:nvPr>
        </p:nvSpPr>
        <p:spPr/>
        <p:txBody>
          <a:bodyPr/>
          <a:p>
            <a:r>
              <a:rPr altLang="en-US" lang="zh-CN"/>
              <a:t>单击此处添加副标题内容</a:t>
            </a:r>
            <a:endParaRPr altLang="en-US" lang="zh-CN"/>
          </a:p>
        </p:txBody>
      </p:sp>
      <p:sp>
        <p:nvSpPr>
          <p:cNvPr id="1048652" name="标题 5"/>
          <p:cNvSpPr>
            <a:spLocks noGrp="1"/>
          </p:cNvSpPr>
          <p:nvPr>
            <p:ph type="title" idx="1"/>
            <p:custDataLst>
              <p:tags r:id="rId3"/>
            </p:custDataLst>
          </p:nvPr>
        </p:nvSpPr>
        <p:spPr/>
        <p:txBody>
          <a:bodyPr>
            <a:normAutofit fontScale="91515"/>
          </a:bodyPr>
          <a:p>
            <a:r>
              <a:rPr altLang="en-US" lang="zh-CN"/>
              <a:t>学校双减背景下的教育资源共享</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8" name="文本占位符 1"/>
          <p:cNvSpPr>
            <a:spLocks noGrp="1"/>
          </p:cNvSpPr>
          <p:nvPr>
            <p:ph type="body" idx="6"/>
            <p:custDataLst>
              <p:tags r:id="rId1"/>
            </p:custDataLst>
          </p:nvPr>
        </p:nvSpPr>
        <p:spPr/>
        <p:txBody>
          <a:bodyPr/>
          <a:p>
            <a:r>
              <a:rPr altLang="en-US" lang="zh-CN"/>
              <a:t>C O N T E N T S</a:t>
            </a:r>
            <a:endParaRPr altLang="en-US" lang="zh-CN"/>
          </a:p>
        </p:txBody>
      </p:sp>
      <p:sp>
        <p:nvSpPr>
          <p:cNvPr id="1048840" name="标题 2"/>
          <p:cNvSpPr>
            <a:spLocks noGrp="1"/>
          </p:cNvSpPr>
          <p:nvPr>
            <p:ph type="title" idx="5"/>
            <p:custDataLst>
              <p:tags r:id="rId2"/>
            </p:custDataLst>
          </p:nvPr>
        </p:nvSpPr>
        <p:spPr/>
        <p:txBody>
          <a:bodyPr>
            <a:normAutofit fontScale="90000"/>
          </a:bodyPr>
          <a:p>
            <a:r>
              <a:rPr altLang="en-US" lang="zh-CN"/>
              <a:t>目录</a:t>
            </a:r>
            <a:endParaRPr altLang="en-US" lang="zh-CN"/>
          </a:p>
        </p:txBody>
      </p:sp>
      <p:sp>
        <p:nvSpPr>
          <p:cNvPr id="1048842" name="矩形: 圆角 28"/>
          <p:cNvSpPr/>
          <p:nvPr>
            <p:custDataLst>
              <p:tags r:id="rId3"/>
            </p:custDataLst>
          </p:nvPr>
        </p:nvSpPr>
        <p:spPr>
          <a:xfrm>
            <a:off x="3818890" y="110299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44" name="序号"/>
          <p:cNvSpPr txBox="1"/>
          <p:nvPr>
            <p:custDataLst>
              <p:tags r:id="rId4"/>
            </p:custDataLst>
          </p:nvPr>
        </p:nvSpPr>
        <p:spPr>
          <a:xfrm>
            <a:off x="3892830" y="114841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01</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46" name="标题"/>
          <p:cNvSpPr txBox="1"/>
          <p:nvPr>
            <p:custDataLst>
              <p:tags r:id="rId5"/>
            </p:custDataLst>
          </p:nvPr>
        </p:nvSpPr>
        <p:spPr>
          <a:xfrm>
            <a:off x="4750004" y="121389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双减政策的背景和意义</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48" name="矩形: 圆角 28"/>
          <p:cNvSpPr/>
          <p:nvPr>
            <p:custDataLst>
              <p:tags r:id="rId6"/>
            </p:custDataLst>
          </p:nvPr>
        </p:nvSpPr>
        <p:spPr>
          <a:xfrm>
            <a:off x="3818890" y="213296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0" name="序号"/>
          <p:cNvSpPr txBox="1"/>
          <p:nvPr>
            <p:custDataLst>
              <p:tags r:id="rId7"/>
            </p:custDataLst>
          </p:nvPr>
        </p:nvSpPr>
        <p:spPr>
          <a:xfrm>
            <a:off x="3892830" y="217838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02</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2" name="标题"/>
          <p:cNvSpPr txBox="1"/>
          <p:nvPr>
            <p:custDataLst>
              <p:tags r:id="rId8"/>
            </p:custDataLst>
          </p:nvPr>
        </p:nvSpPr>
        <p:spPr>
          <a:xfrm>
            <a:off x="4750004" y="2243869"/>
            <a:ext cx="4286398" cy="489034"/>
          </a:xfrm>
          <a:prstGeom prst="rect"/>
          <a:noFill/>
        </p:spPr>
        <p:txBody>
          <a:bodyPr anchor="ctr" anchorCtr="0" bIns="0" lIns="0" rIns="0" rtlCol="0" tIns="0" wrap="square">
            <a:normAutofit/>
          </a:bodyPr>
          <a:p>
            <a:pPr algn="l" lvl="0">
              <a:buClrTx/>
              <a:buSzTx/>
              <a:buFontTx/>
            </a:pPr>
            <a:r>
              <a:rPr altLang="en-US" dirty="0" sz="1700" lang="zh-CN">
                <a:solidFill>
                  <a:schemeClr val="accent1">
                    <a:lumMod val="75000"/>
                  </a:schemeClr>
                </a:solidFill>
                <a:latin typeface="+mj-ea"/>
                <a:ea typeface="+mj-ea"/>
                <a:cs typeface="MiSans Normal" panose="00000500000000000000" charset="-122"/>
                <a:sym typeface="+mn-ea"/>
              </a:rPr>
              <a:t>教育资源共享的必要性和现状</a:t>
            </a:r>
            <a:endParaRPr altLang="en-US" dirty="0" sz="1700" lang="zh-CN">
              <a:solidFill>
                <a:schemeClr val="accent1">
                  <a:lumMod val="75000"/>
                </a:schemeClr>
              </a:solidFill>
              <a:latin typeface="+mj-ea"/>
              <a:ea typeface="+mj-ea"/>
              <a:cs typeface="MiSans Normal" panose="00000500000000000000" charset="-122"/>
              <a:sym typeface="+mn-ea"/>
            </a:endParaRPr>
          </a:p>
        </p:txBody>
      </p:sp>
      <p:sp>
        <p:nvSpPr>
          <p:cNvPr id="1048854" name="矩形: 圆角 28"/>
          <p:cNvSpPr/>
          <p:nvPr>
            <p:custDataLst>
              <p:tags r:id="rId9"/>
            </p:custDataLst>
          </p:nvPr>
        </p:nvSpPr>
        <p:spPr>
          <a:xfrm>
            <a:off x="3818890" y="316293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56" name="序号"/>
          <p:cNvSpPr txBox="1"/>
          <p:nvPr>
            <p:custDataLst>
              <p:tags r:id="rId10"/>
            </p:custDataLst>
          </p:nvPr>
        </p:nvSpPr>
        <p:spPr>
          <a:xfrm>
            <a:off x="3892830" y="320835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03</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58" name="标题"/>
          <p:cNvSpPr txBox="1"/>
          <p:nvPr>
            <p:custDataLst>
              <p:tags r:id="rId11"/>
            </p:custDataLst>
          </p:nvPr>
        </p:nvSpPr>
        <p:spPr>
          <a:xfrm>
            <a:off x="4750004" y="3273839"/>
            <a:ext cx="4286398" cy="489034"/>
          </a:xfrm>
          <a:prstGeom prst="rect"/>
          <a:noFill/>
        </p:spPr>
        <p:txBody>
          <a:bodyPr anchor="ctr" anchorCtr="0" bIns="0" lIns="0" rIns="0" rtlCol="0" tIns="0" wrap="square">
            <a:normAutofit fontScale="6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学校双减背景下教育资源共享的创新模式</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0" name="矩形: 圆角 28"/>
          <p:cNvSpPr/>
          <p:nvPr>
            <p:custDataLst>
              <p:tags r:id="rId12"/>
            </p:custDataLst>
          </p:nvPr>
        </p:nvSpPr>
        <p:spPr>
          <a:xfrm>
            <a:off x="3818890" y="419290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2" name="序号"/>
          <p:cNvSpPr txBox="1"/>
          <p:nvPr>
            <p:custDataLst>
              <p:tags r:id="rId13"/>
            </p:custDataLst>
          </p:nvPr>
        </p:nvSpPr>
        <p:spPr>
          <a:xfrm>
            <a:off x="3892830" y="423832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04</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64" name="标题"/>
          <p:cNvSpPr txBox="1"/>
          <p:nvPr>
            <p:custDataLst>
              <p:tags r:id="rId14"/>
            </p:custDataLst>
          </p:nvPr>
        </p:nvSpPr>
        <p:spPr>
          <a:xfrm>
            <a:off x="4750004" y="4303809"/>
            <a:ext cx="4286398" cy="489034"/>
          </a:xfrm>
          <a:prstGeom prst="rect"/>
          <a:noFill/>
        </p:spPr>
        <p:txBody>
          <a:bodyPr anchor="ctr" anchorCtr="0" bIns="0" lIns="0" rIns="0" rtlCol="0" tIns="0" wrap="square">
            <a:normAutofit fontScale="67143"/>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学校双减背景下教育资源共享的实践案例</a:t>
            </a:r>
            <a:endParaRPr altLang="en-US" dirty="0" sz="2800" lang="zh-CN">
              <a:solidFill>
                <a:schemeClr val="accent1">
                  <a:lumMod val="75000"/>
                </a:schemeClr>
              </a:solidFill>
              <a:latin typeface="+mj-ea"/>
              <a:ea typeface="+mj-ea"/>
              <a:cs typeface="MiSans Normal" panose="00000500000000000000" charset="-122"/>
              <a:sym typeface="+mn-ea"/>
            </a:endParaRPr>
          </a:p>
        </p:txBody>
      </p:sp>
      <p:sp>
        <p:nvSpPr>
          <p:cNvPr id="1048866" name="矩形: 圆角 28"/>
          <p:cNvSpPr/>
          <p:nvPr>
            <p:custDataLst>
              <p:tags r:id="rId15"/>
            </p:custDataLst>
          </p:nvPr>
        </p:nvSpPr>
        <p:spPr>
          <a:xfrm>
            <a:off x="3818890" y="5222875"/>
            <a:ext cx="6675755" cy="690245"/>
          </a:xfrm>
          <a:prstGeom prst="roundRect">
            <a:avLst>
              <a:gd name="adj" fmla="val 50000"/>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solidFill>
                <a:schemeClr val="lt1"/>
              </a:solidFill>
              <a:cs typeface="MiSans Normal" panose="00000500000000000000" charset="-122"/>
            </a:endParaRPr>
          </a:p>
        </p:txBody>
      </p:sp>
      <p:sp>
        <p:nvSpPr>
          <p:cNvPr id="1048868" name="序号"/>
          <p:cNvSpPr txBox="1"/>
          <p:nvPr>
            <p:custDataLst>
              <p:tags r:id="rId16"/>
            </p:custDataLst>
          </p:nvPr>
        </p:nvSpPr>
        <p:spPr>
          <a:xfrm>
            <a:off x="3892830" y="5268293"/>
            <a:ext cx="597856" cy="599409"/>
          </a:xfrm>
          <a:prstGeom prst="ellipse"/>
          <a:solidFill>
            <a:schemeClr val="accent1"/>
          </a:solidFill>
        </p:spPr>
        <p:txBody>
          <a:bodyPr anchor="ctr" anchorCtr="1" bIns="0" lIns="91440" rIns="91440" rtlCol="0" tIns="0" vert="horz" wrap="square">
            <a:normAutofit/>
          </a:bodyPr>
          <a:p>
            <a:pPr algn="ctr" lvl="0">
              <a:buClrTx/>
              <a:buSzTx/>
              <a:buFontTx/>
            </a:pPr>
            <a:r>
              <a:rPr altLang="zh-CN" dirty="0" sz="1500" lang="en-US">
                <a:solidFill>
                  <a:schemeClr val="lt1">
                    <a:lumMod val="100000"/>
                  </a:schemeClr>
                </a:solidFill>
                <a:latin typeface="+mj-ea"/>
                <a:ea typeface="+mj-ea"/>
                <a:cs typeface="MiSans Normal" panose="00000500000000000000" charset="-122"/>
                <a:sym typeface="+mn-ea"/>
              </a:rPr>
              <a:t>05</a:t>
            </a:r>
            <a:endParaRPr altLang="zh-CN" dirty="0" sz="1500" lang="en-US">
              <a:solidFill>
                <a:schemeClr val="lt1">
                  <a:lumMod val="100000"/>
                </a:schemeClr>
              </a:solidFill>
              <a:latin typeface="+mj-ea"/>
              <a:ea typeface="+mj-ea"/>
              <a:cs typeface="MiSans Normal" panose="00000500000000000000" charset="-122"/>
              <a:sym typeface="+mn-ea"/>
            </a:endParaRPr>
          </a:p>
        </p:txBody>
      </p:sp>
      <p:sp>
        <p:nvSpPr>
          <p:cNvPr id="1048870" name="标题"/>
          <p:cNvSpPr txBox="1"/>
          <p:nvPr>
            <p:custDataLst>
              <p:tags r:id="rId17"/>
            </p:custDataLst>
          </p:nvPr>
        </p:nvSpPr>
        <p:spPr>
          <a:xfrm>
            <a:off x="4750004" y="5333779"/>
            <a:ext cx="4286398" cy="489034"/>
          </a:xfrm>
          <a:prstGeom prst="rect"/>
          <a:noFill/>
        </p:spPr>
        <p:txBody>
          <a:bodyPr anchor="ctr" anchorCtr="0" bIns="0" lIns="0" rIns="0" rtlCol="0" tIns="0" wrap="square">
            <a:normAutofit fontScale="63571"/>
          </a:bodyPr>
          <a:p>
            <a:pPr algn="l" lvl="0">
              <a:buClrTx/>
              <a:buSzTx/>
              <a:buFontTx/>
            </a:pPr>
            <a:r>
              <a:rPr altLang="en-US" dirty="0" sz="2800" lang="zh-CN">
                <a:solidFill>
                  <a:schemeClr val="accent1">
                    <a:lumMod val="75000"/>
                  </a:schemeClr>
                </a:solidFill>
                <a:latin typeface="+mj-ea"/>
                <a:ea typeface="+mj-ea"/>
                <a:cs typeface="MiSans Normal" panose="00000500000000000000" charset="-122"/>
                <a:sym typeface="+mn-ea"/>
              </a:rPr>
              <a:t>学校双减背景下教育资源共享的未来展望</a:t>
            </a:r>
            <a:endParaRPr altLang="en-US" dirty="0" sz="2800" lang="zh-CN">
              <a:solidFill>
                <a:schemeClr val="accent1">
                  <a:lumMod val="75000"/>
                </a:schemeClr>
              </a:solidFill>
              <a:latin typeface="+mj-ea"/>
              <a:ea typeface="+mj-ea"/>
              <a:cs typeface="MiSans Normal" panose="00000500000000000000" charset="-122"/>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20" name="标题 1"/>
          <p:cNvSpPr>
            <a:spLocks noGrp="1"/>
          </p:cNvSpPr>
          <p:nvPr>
            <p:ph type="title" idx="4"/>
            <p:custDataLst>
              <p:tags r:id="rId1"/>
            </p:custDataLst>
          </p:nvPr>
        </p:nvSpPr>
        <p:spPr/>
        <p:txBody>
          <a:bodyPr>
            <a:normAutofit fontScale="90000"/>
          </a:bodyPr>
          <a:p>
            <a:r>
              <a:rPr altLang="en-US" lang="zh-CN"/>
              <a:t>双减政策的背景和意义</a:t>
            </a:r>
            <a:endParaRPr altLang="en-US" lang="zh-CN"/>
          </a:p>
        </p:txBody>
      </p:sp>
      <p:sp>
        <p:nvSpPr>
          <p:cNvPr id="104892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8924" name="文本占位符 4"/>
          <p:cNvSpPr>
            <a:spLocks noGrp="1"/>
          </p:cNvSpPr>
          <p:nvPr>
            <p:ph type="body" idx="1"/>
            <p:custDataLst>
              <p:tags r:id="rId3"/>
            </p:custDataLst>
          </p:nvPr>
        </p:nvSpPr>
        <p:spPr/>
        <p:txBody>
          <a:bodyPr/>
          <a:p>
            <a:r>
              <a:rPr altLang="en-US" lang="zh-CN"/>
              <a:t>PART ONE</a:t>
            </a: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66" name="标题 1"/>
          <p:cNvSpPr>
            <a:spLocks noGrp="1"/>
          </p:cNvSpPr>
          <p:nvPr>
            <p:ph type="title" idx="3"/>
          </p:nvPr>
        </p:nvSpPr>
        <p:spPr/>
        <p:txBody>
          <a:bodyPr/>
          <a:p>
            <a:r>
              <a:rPr altLang="en-US" lang="zh-CN"/>
              <a:t>双减政策的出台背景</a:t>
            </a:r>
            <a:endParaRPr altLang="en-US" lang="zh-CN"/>
          </a:p>
        </p:txBody>
      </p:sp>
      <p:sp>
        <p:nvSpPr>
          <p:cNvPr id="1048968"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0"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减轻学生课业负担</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74"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76"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8"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减轻家长经济负担</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80"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82"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提高教育质量</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84"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6"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88"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90"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促进教育公平</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24" name="标题 1"/>
          <p:cNvSpPr>
            <a:spLocks noGrp="1"/>
          </p:cNvSpPr>
          <p:nvPr>
            <p:ph type="title" idx="3"/>
          </p:nvPr>
        </p:nvSpPr>
        <p:spPr/>
        <p:txBody>
          <a:bodyPr/>
          <a:p>
            <a:r>
              <a:rPr altLang="en-US" lang="zh-CN"/>
              <a:t>双减政策的意义和目的</a:t>
            </a:r>
            <a:endParaRPr altLang="en-US" lang="zh-CN"/>
          </a:p>
        </p:txBody>
      </p:sp>
      <p:sp>
        <p:nvSpPr>
          <p:cNvPr id="104902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文本框 27"/>
          <p:cNvSpPr txBox="1"/>
          <p:nvPr>
            <p:custDataLst>
              <p:tags r:id="rId4"/>
            </p:custDataLst>
          </p:nvPr>
        </p:nvSpPr>
        <p:spPr>
          <a:xfrm>
            <a:off x="2094963" y="4204782"/>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促进教育改革，推动教育现代化发展</a:t>
            </a:r>
            <a:endParaRPr altLang="zh-CN" dirty="0" lang="en-US">
              <a:solidFill>
                <a:schemeClr val="dk1">
                  <a:lumMod val="80000"/>
                  <a:lumOff val="20000"/>
                </a:schemeClr>
              </a:solidFill>
              <a:latin typeface="+mn-ea"/>
              <a:sym typeface="+mn-ea"/>
            </a:endParaRPr>
          </a:p>
        </p:txBody>
      </p:sp>
      <p:sp>
        <p:nvSpPr>
          <p:cNvPr id="104903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减轻学生课业负担，促进学生全面发展</a:t>
            </a:r>
            <a:endParaRPr altLang="en-US" dirty="0" lang="zh-CN">
              <a:solidFill>
                <a:schemeClr val="dk1">
                  <a:lumMod val="80000"/>
                  <a:lumOff val="20000"/>
                </a:schemeClr>
              </a:solidFill>
              <a:latin typeface="+mn-ea"/>
              <a:sym typeface="+mn-ea"/>
            </a:endParaRPr>
          </a:p>
        </p:txBody>
      </p:sp>
      <p:sp>
        <p:nvSpPr>
          <p:cNvPr id="104904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优化教育资源配置，提高教育公平和质量</a:t>
            </a:r>
            <a:endParaRPr altLang="en-US" dirty="0" lang="zh-CN">
              <a:solidFill>
                <a:schemeClr val="dk1">
                  <a:lumMod val="80000"/>
                  <a:lumOff val="20000"/>
                </a:schemeClr>
              </a:solidFill>
              <a:latin typeface="+mn-ea"/>
              <a:sym typeface="+mn-ea"/>
            </a:endParaRPr>
          </a:p>
        </p:txBody>
      </p:sp>
      <p:sp>
        <p:nvSpPr>
          <p:cNvPr id="104905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培养创新精神和实践能力，促进学生个性化发展</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90" name="标题 1"/>
          <p:cNvSpPr>
            <a:spLocks noGrp="1"/>
          </p:cNvSpPr>
          <p:nvPr>
            <p:ph type="title" idx="4"/>
            <p:custDataLst>
              <p:tags r:id="rId1"/>
            </p:custDataLst>
          </p:nvPr>
        </p:nvSpPr>
        <p:spPr/>
        <p:txBody>
          <a:bodyPr>
            <a:normAutofit fontScale="90000"/>
          </a:bodyPr>
          <a:p>
            <a:r>
              <a:rPr altLang="en-US" lang="zh-CN"/>
              <a:t>教育资源共享的必要性和现状</a:t>
            </a:r>
            <a:endParaRPr altLang="en-US" lang="zh-CN"/>
          </a:p>
        </p:txBody>
      </p:sp>
      <p:sp>
        <p:nvSpPr>
          <p:cNvPr id="1049092"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094" name="文本占位符 4"/>
          <p:cNvSpPr>
            <a:spLocks noGrp="1"/>
          </p:cNvSpPr>
          <p:nvPr>
            <p:ph type="body" idx="1"/>
            <p:custDataLst>
              <p:tags r:id="rId3"/>
            </p:custDataLst>
          </p:nvPr>
        </p:nvSpPr>
        <p:spPr/>
        <p:txBody>
          <a:bodyPr/>
          <a:p>
            <a:r>
              <a:rPr altLang="en-US" lang="zh-CN"/>
              <a:t>PART TWO</a:t>
            </a:r>
            <a:endParaRPr altLang="en-US" lang="zh-CN"/>
          </a:p>
        </p:txBody>
      </p:sp>
    </p:spTree>
    <p:custDataLst>
      <p:tags r:id="rId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36" name="标题 1"/>
          <p:cNvSpPr>
            <a:spLocks noGrp="1"/>
          </p:cNvSpPr>
          <p:nvPr>
            <p:ph type="title" idx="3"/>
          </p:nvPr>
        </p:nvSpPr>
        <p:spPr/>
        <p:txBody>
          <a:bodyPr/>
          <a:p>
            <a:r>
              <a:rPr altLang="en-US" lang="zh-CN"/>
              <a:t>教育资源共享的必要性</a:t>
            </a:r>
            <a:endParaRPr altLang="en-US" lang="zh-CN"/>
          </a:p>
        </p:txBody>
      </p:sp>
      <p:sp>
        <p:nvSpPr>
          <p:cNvPr id="104913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提高教育公平性：让所有学生都能享受到优质的教育资源，打破地域和城乡差异。</a:t>
            </a:r>
            <a:endParaRPr altLang="en-US" dirty="0" sz="1200" lang="zh-CN" spc="150">
              <a:solidFill>
                <a:schemeClr val="tx1">
                  <a:lumMod val="65000"/>
                  <a:lumOff val="35000"/>
                </a:schemeClr>
              </a:solidFill>
              <a:latin typeface="+mn-ea"/>
              <a:sym typeface="+mn-ea"/>
            </a:endParaRPr>
          </a:p>
        </p:txBody>
      </p:sp>
      <p:sp>
        <p:nvSpPr>
          <p:cNvPr id="104914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提升教育质量：通过共享优秀的师资和教学资源，提高整体教育水平。</a:t>
            </a:r>
            <a:endParaRPr altLang="en-US" dirty="0" sz="1200" lang="zh-CN" spc="150">
              <a:solidFill>
                <a:schemeClr val="tx1">
                  <a:lumMod val="65000"/>
                  <a:lumOff val="35000"/>
                </a:schemeClr>
              </a:solidFill>
              <a:latin typeface="+mn-ea"/>
              <a:sym typeface="+mn-ea"/>
            </a:endParaRPr>
          </a:p>
        </p:txBody>
      </p:sp>
      <p:sp>
        <p:nvSpPr>
          <p:cNvPr id="104914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促进教育创新：鼓励教师和学生利用共享资源进行创新实践，推动教育改革。</a:t>
            </a:r>
            <a:endParaRPr altLang="en-US" dirty="0" sz="1200" lang="zh-CN" spc="150">
              <a:solidFill>
                <a:schemeClr val="tx1">
                  <a:lumMod val="65000"/>
                  <a:lumOff val="35000"/>
                </a:schemeClr>
              </a:solidFill>
              <a:latin typeface="+mn-ea"/>
              <a:sym typeface="+mn-ea"/>
            </a:endParaRPr>
          </a:p>
        </p:txBody>
      </p:sp>
      <p:sp>
        <p:nvSpPr>
          <p:cNvPr id="104914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降低教育成本：通过资源共享，减少重复投入，提高资源利用效率。</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78" name="标题 1"/>
          <p:cNvSpPr>
            <a:spLocks noGrp="1"/>
          </p:cNvSpPr>
          <p:nvPr>
            <p:ph type="title" idx="3"/>
          </p:nvPr>
        </p:nvSpPr>
        <p:spPr/>
        <p:txBody>
          <a:bodyPr/>
          <a:p>
            <a:r>
              <a:rPr altLang="en-US" lang="zh-CN"/>
              <a:t>教育资源共享的现状和问题</a:t>
            </a:r>
            <a:endParaRPr altLang="en-US" lang="zh-CN"/>
          </a:p>
        </p:txBody>
      </p:sp>
      <p:sp>
        <p:nvSpPr>
          <p:cNvPr id="104918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8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8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8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18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问题：教育资源共享存在信息不对称、资源利用效率低、缺乏有效的共享机制和平台等问题</a:t>
            </a:r>
            <a:endParaRPr altLang="en-US" sz="1400" lang="zh-CN" spc="150">
              <a:solidFill>
                <a:schemeClr val="tx1"/>
              </a:solidFill>
              <a:effectLst/>
              <a:latin typeface="+mn-ea"/>
              <a:sym typeface="+mn-ea"/>
            </a:endParaRPr>
          </a:p>
        </p:txBody>
      </p:sp>
      <p:sp>
        <p:nvSpPr>
          <p:cNvPr id="104919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现状：教育资源分布不均衡，优质教育资源稀缺</a:t>
            </a:r>
            <a:endParaRPr altLang="en-US" dirty="0" sz="1400" lang="zh-CN" spc="150">
              <a:solidFill>
                <a:schemeClr val="tx1"/>
              </a:solidFill>
              <a:effectLst/>
              <a:latin typeface="+mn-ea"/>
              <a:sym typeface="+mn-ea"/>
            </a:endParaRPr>
          </a:p>
        </p:txBody>
      </p:sp>
      <p:sp>
        <p:nvSpPr>
          <p:cNvPr id="104919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原因：教育资源共享缺乏政策支持、资金投入不足、技术落后等</a:t>
            </a:r>
            <a:endParaRPr altLang="en-US" sz="1400" lang="zh-CN" spc="150">
              <a:solidFill>
                <a:schemeClr val="tx1"/>
              </a:solidFill>
              <a:effectLst/>
              <a:latin typeface="+mn-ea"/>
              <a:sym typeface="+mn-ea"/>
            </a:endParaRPr>
          </a:p>
        </p:txBody>
      </p:sp>
      <p:sp>
        <p:nvSpPr>
          <p:cNvPr id="104919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解决方案：建立有效的教育资源共享机制和平台，加强政策引导和资金投入，提高教育资源利用效率</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28" name="标题 1"/>
          <p:cNvSpPr>
            <a:spLocks noGrp="1"/>
          </p:cNvSpPr>
          <p:nvPr>
            <p:ph type="title" idx="4"/>
            <p:custDataLst>
              <p:tags r:id="rId1"/>
            </p:custDataLst>
          </p:nvPr>
        </p:nvSpPr>
        <p:spPr/>
        <p:txBody>
          <a:bodyPr>
            <a:normAutofit fontScale="90000"/>
          </a:bodyPr>
          <a:p>
            <a:r>
              <a:rPr altLang="en-US" lang="zh-CN"/>
              <a:t>学校双减背景下教育资源共享的创新模式</a:t>
            </a:r>
            <a:endParaRPr altLang="en-US" lang="zh-CN"/>
          </a:p>
        </p:txBody>
      </p:sp>
      <p:sp>
        <p:nvSpPr>
          <p:cNvPr id="1049230"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232" name="文本占位符 4"/>
          <p:cNvSpPr>
            <a:spLocks noGrp="1"/>
          </p:cNvSpPr>
          <p:nvPr>
            <p:ph type="body" idx="1"/>
            <p:custDataLst>
              <p:tags r:id="rId3"/>
            </p:custDataLst>
          </p:nvPr>
        </p:nvSpPr>
        <p:spPr/>
        <p:txBody>
          <a:bodyPr/>
          <a:p>
            <a:r>
              <a:rPr altLang="en-US" lang="zh-CN"/>
              <a:t>PART THREE</a:t>
            </a:r>
            <a:endParaRPr altLang="en-US" lang="zh-CN"/>
          </a:p>
        </p:txBody>
      </p:sp>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4" name="标题 1"/>
          <p:cNvSpPr>
            <a:spLocks noGrp="1"/>
          </p:cNvSpPr>
          <p:nvPr>
            <p:ph type="title" idx="3"/>
          </p:nvPr>
        </p:nvSpPr>
        <p:spPr/>
        <p:txBody>
          <a:bodyPr/>
          <a:p>
            <a:r>
              <a:rPr altLang="en-US" lang="zh-CN"/>
              <a:t>共享优质师资资源</a:t>
            </a:r>
            <a:endParaRPr altLang="en-US" lang="zh-CN"/>
          </a:p>
        </p:txBody>
      </p:sp>
      <p:sp>
        <p:nvSpPr>
          <p:cNvPr id="104927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7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8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创新模式：通过双减政策，推动学校与社会的合作，实现教育资源的优化配置。</a:t>
            </a:r>
            <a:endParaRPr altLang="en-US" sz="1400" lang="zh-CN" spc="150">
              <a:solidFill>
                <a:schemeClr val="tx1"/>
              </a:solidFill>
              <a:effectLst/>
              <a:latin typeface="+mn-ea"/>
              <a:sym typeface="+mn-ea"/>
            </a:endParaRPr>
          </a:p>
        </p:txBody>
      </p:sp>
      <p:sp>
        <p:nvSpPr>
          <p:cNvPr id="104928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共享优质师资资源：通过在线教育平台，将优秀教师的课程资源进行共享，提高教育质量。</a:t>
            </a:r>
            <a:endParaRPr altLang="en-US" dirty="0" sz="1400" lang="zh-CN" spc="150">
              <a:solidFill>
                <a:schemeClr val="tx1"/>
              </a:solidFill>
              <a:effectLst/>
              <a:latin typeface="+mn-ea"/>
              <a:sym typeface="+mn-ea"/>
            </a:endParaRPr>
          </a:p>
        </p:txBody>
      </p:sp>
      <p:sp>
        <p:nvSpPr>
          <p:cNvPr id="104928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实施方式：通过建立教育资源共享平台，实现优质师资资源的共享，提高教育质量。</a:t>
            </a:r>
            <a:endParaRPr altLang="en-US" sz="1400" lang="zh-CN" spc="150">
              <a:solidFill>
                <a:schemeClr val="tx1"/>
              </a:solidFill>
              <a:effectLst/>
              <a:latin typeface="+mn-ea"/>
              <a:sym typeface="+mn-ea"/>
            </a:endParaRPr>
          </a:p>
        </p:txBody>
      </p:sp>
      <p:sp>
        <p:nvSpPr>
          <p:cNvPr id="104929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优势：优质师资资源的共享可以促进教育公平，提高教育质量，推动教育改革。</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24" name="标题 1"/>
          <p:cNvSpPr>
            <a:spLocks noGrp="1"/>
          </p:cNvSpPr>
          <p:nvPr>
            <p:ph type="title" idx="3"/>
          </p:nvPr>
        </p:nvSpPr>
        <p:spPr/>
        <p:txBody>
          <a:bodyPr/>
          <a:p>
            <a:r>
              <a:rPr altLang="en-US" lang="zh-CN"/>
              <a:t>共享数字化教育资源</a:t>
            </a:r>
            <a:endParaRPr altLang="en-US" lang="zh-CN"/>
          </a:p>
        </p:txBody>
      </p:sp>
      <p:sp>
        <p:nvSpPr>
          <p:cNvPr id="104932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2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学校双减背景下教育资源共享的创新模式：建立数字化教育资源共享平台、鼓励学校间合作共享、优化资源配置</a:t>
            </a:r>
            <a:endParaRPr altLang="zh-CN" dirty="0" lang="en-US">
              <a:solidFill>
                <a:schemeClr val="dk1">
                  <a:lumMod val="80000"/>
                  <a:lumOff val="20000"/>
                </a:schemeClr>
              </a:solidFill>
              <a:latin typeface="+mn-ea"/>
              <a:sym typeface="+mn-ea"/>
            </a:endParaRPr>
          </a:p>
        </p:txBody>
      </p:sp>
      <p:sp>
        <p:nvSpPr>
          <p:cNvPr id="104933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3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0"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数字化教育资源的特点：便捷、高效、可重复利用</a:t>
            </a:r>
            <a:endParaRPr altLang="en-US" dirty="0" sz="1600" lang="zh-CN">
              <a:solidFill>
                <a:schemeClr val="dk1">
                  <a:lumMod val="80000"/>
                  <a:lumOff val="20000"/>
                </a:schemeClr>
              </a:solidFill>
              <a:latin typeface="+mn-ea"/>
              <a:sym typeface="+mn-ea"/>
            </a:endParaRPr>
          </a:p>
        </p:txBody>
      </p:sp>
      <p:sp>
        <p:nvSpPr>
          <p:cNvPr id="104934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48"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共享数字化教育资源的优势：降低成本、提高资源利用效率、促进教育公平</a:t>
            </a:r>
            <a:endParaRPr altLang="en-US" dirty="0" sz="1600" lang="zh-CN">
              <a:solidFill>
                <a:schemeClr val="dk1">
                  <a:lumMod val="80000"/>
                  <a:lumOff val="20000"/>
                </a:schemeClr>
              </a:solidFill>
              <a:latin typeface="+mn-ea"/>
              <a:sym typeface="+mn-ea"/>
            </a:endParaRPr>
          </a:p>
        </p:txBody>
      </p:sp>
      <p:sp>
        <p:nvSpPr>
          <p:cNvPr id="104935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5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数字化教育资源共享的实践案例：慕课、在线课程、教育APP等</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90" name="标题 1"/>
          <p:cNvSpPr>
            <a:spLocks noGrp="1"/>
          </p:cNvSpPr>
          <p:nvPr>
            <p:ph type="title" idx="3"/>
          </p:nvPr>
        </p:nvSpPr>
        <p:spPr/>
        <p:txBody>
          <a:bodyPr/>
          <a:p>
            <a:r>
              <a:rPr altLang="en-US" lang="zh-CN"/>
              <a:t>共享社会教育资源</a:t>
            </a:r>
            <a:endParaRPr altLang="en-US" lang="zh-CN"/>
          </a:p>
        </p:txBody>
      </p:sp>
      <p:sp>
        <p:nvSpPr>
          <p:cNvPr id="104939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9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9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9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0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0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40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40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40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共享教育资源的优势：优化资源配置，降低教育成本，提高教育效率</a:t>
            </a:r>
            <a:endParaRPr altLang="en-US" dirty="0" sz="2400" lang="zh-CN">
              <a:latin typeface="+mn-ea"/>
              <a:ea typeface="+mn-ea"/>
            </a:endParaRPr>
          </a:p>
        </p:txBody>
      </p:sp>
      <p:sp>
        <p:nvSpPr>
          <p:cNvPr id="104941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共享教育资源的实践：在线课程、远程教育、社会培训机构等</a:t>
            </a:r>
            <a:endParaRPr altLang="en-US" dirty="0" sz="2400" lang="zh-CN">
              <a:latin typeface="+mn-ea"/>
              <a:ea typeface="+mn-ea"/>
            </a:endParaRPr>
          </a:p>
        </p:txBody>
      </p:sp>
      <p:sp>
        <p:nvSpPr>
          <p:cNvPr id="104941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共享教育资源的目的：提高教育质量，促进教育公平</a:t>
            </a:r>
            <a:endParaRPr altLang="en-US" dirty="0" sz="2400" lang="zh-CN">
              <a:latin typeface="+mn-ea"/>
              <a:ea typeface="+mn-ea"/>
            </a:endParaRPr>
          </a:p>
        </p:txBody>
      </p:sp>
      <p:sp>
        <p:nvSpPr>
          <p:cNvPr id="104941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共享教育资源的模式：政府引导，企业参与，学校合作</a:t>
            </a:r>
            <a:endParaRPr altLang="en-US" dirty="0" sz="2400" lang="zh-CN">
              <a:latin typeface="+mn-ea"/>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48" name="标题 1"/>
          <p:cNvSpPr>
            <a:spLocks noGrp="1"/>
          </p:cNvSpPr>
          <p:nvPr>
            <p:ph type="title" idx="3"/>
          </p:nvPr>
        </p:nvSpPr>
        <p:spPr/>
        <p:txBody>
          <a:bodyPr/>
          <a:p>
            <a:r>
              <a:rPr altLang="en-US" lang="zh-CN"/>
              <a:t>创新教育资源共享模式的意义和价值</a:t>
            </a:r>
            <a:endParaRPr altLang="en-US" lang="zh-CN"/>
          </a:p>
        </p:txBody>
      </p:sp>
      <p:sp>
        <p:nvSpPr>
          <p:cNvPr id="104945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提高教育资源利用效率：通过资源共享，实现教育资源的最大化利用，避免浪费和重复建设。</a:t>
            </a:r>
            <a:endParaRPr altLang="en-US" dirty="0" sz="2000" lang="zh-CN" spc="150">
              <a:solidFill>
                <a:schemeClr val="tx1">
                  <a:lumMod val="85000"/>
                  <a:lumOff val="15000"/>
                </a:schemeClr>
              </a:solidFill>
              <a:latin typeface="+mn-ea"/>
              <a:sym typeface="+mn-ea"/>
            </a:endParaRPr>
          </a:p>
        </p:txBody>
      </p:sp>
      <p:sp>
        <p:nvSpPr>
          <p:cNvPr id="104945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促进教育公平：让更多的学生享受到优质教育资源，打破地域和城乡差距，促进教育公平。</a:t>
            </a:r>
            <a:endParaRPr altLang="en-US" dirty="0" sz="2000" lang="zh-CN" spc="150">
              <a:solidFill>
                <a:schemeClr val="tx1">
                  <a:lumMod val="85000"/>
                  <a:lumOff val="15000"/>
                </a:schemeClr>
              </a:solidFill>
              <a:latin typeface="+mn-ea"/>
              <a:sym typeface="+mn-ea"/>
            </a:endParaRPr>
          </a:p>
        </p:txBody>
      </p:sp>
      <p:sp>
        <p:nvSpPr>
          <p:cNvPr id="104946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提升教学质量：通过共享优质的教学资源，教师可以相互学习、交流，不断提升自己的教学水平，从而提升教学质量。</a:t>
            </a:r>
            <a:endParaRPr altLang="en-US" dirty="0" sz="2000" lang="zh-CN" spc="150">
              <a:solidFill>
                <a:schemeClr val="tx1">
                  <a:lumMod val="85000"/>
                  <a:lumOff val="15000"/>
                </a:schemeClr>
              </a:solidFill>
              <a:latin typeface="+mn-ea"/>
              <a:sym typeface="+mn-ea"/>
            </a:endParaRPr>
          </a:p>
        </p:txBody>
      </p:sp>
      <p:sp>
        <p:nvSpPr>
          <p:cNvPr id="104946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培养学生的综合素质：共享教育资源可以为学生提供更广阔的学习空间和更多元化的学习方式，有利于培养学生的综合素质和创新精神。</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06" name="标题 1"/>
          <p:cNvSpPr>
            <a:spLocks noGrp="1"/>
          </p:cNvSpPr>
          <p:nvPr>
            <p:ph type="title" idx="4"/>
            <p:custDataLst>
              <p:tags r:id="rId1"/>
            </p:custDataLst>
          </p:nvPr>
        </p:nvSpPr>
        <p:spPr/>
        <p:txBody>
          <a:bodyPr>
            <a:normAutofit fontScale="90000"/>
          </a:bodyPr>
          <a:p>
            <a:r>
              <a:rPr altLang="en-US" lang="zh-CN"/>
              <a:t>学校双减背景下教育资源共享的实践案例</a:t>
            </a:r>
            <a:endParaRPr altLang="en-US" lang="zh-CN"/>
          </a:p>
        </p:txBody>
      </p:sp>
      <p:sp>
        <p:nvSpPr>
          <p:cNvPr id="1049508"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510" name="文本占位符 4"/>
          <p:cNvSpPr>
            <a:spLocks noGrp="1"/>
          </p:cNvSpPr>
          <p:nvPr>
            <p:ph type="body" idx="1"/>
            <p:custDataLst>
              <p:tags r:id="rId3"/>
            </p:custDataLst>
          </p:nvPr>
        </p:nvSpPr>
        <p:spPr/>
        <p:txBody>
          <a:bodyPr/>
          <a:p>
            <a:r>
              <a:rPr altLang="en-US" lang="zh-CN"/>
              <a:t>PART FOUR</a:t>
            </a:r>
            <a:endParaRPr altLang="en-US" lang="zh-CN"/>
          </a:p>
        </p:txBody>
      </p:sp>
    </p:spTree>
    <p:custDataLst>
      <p:tags r:id="rId4"/>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52" name="标题 1"/>
          <p:cNvSpPr>
            <a:spLocks noGrp="1"/>
          </p:cNvSpPr>
          <p:nvPr>
            <p:ph type="title" idx="3"/>
          </p:nvPr>
        </p:nvSpPr>
        <p:spPr/>
        <p:txBody>
          <a:bodyPr/>
          <a:p>
            <a:r>
              <a:rPr altLang="en-US" lang="zh-CN"/>
              <a:t>某地区教育资源共享的实践案例</a:t>
            </a:r>
            <a:endParaRPr altLang="en-US" lang="zh-CN"/>
          </a:p>
        </p:txBody>
      </p:sp>
      <p:sp>
        <p:nvSpPr>
          <p:cNvPr id="104955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5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5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地区：北京市海淀区</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64" name="TextBox 2"/>
          <p:cNvSpPr txBox="1"/>
          <p:nvPr>
            <p:custDataLst>
              <p:tags r:id="rId6"/>
            </p:custDataLst>
          </p:nvPr>
        </p:nvSpPr>
        <p:spPr>
          <a:xfrm>
            <a:off x="3561327"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实施方式：建立教育资源共享平台，整合优质教育资源</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6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6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实施效果：提高了教育质量，缩小了校际差距</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57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57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57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推广价值：具有在全国范围内推广的价值</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10" name="标题 1"/>
          <p:cNvSpPr>
            <a:spLocks noGrp="1"/>
          </p:cNvSpPr>
          <p:nvPr>
            <p:ph type="title" idx="3"/>
          </p:nvPr>
        </p:nvSpPr>
        <p:spPr/>
        <p:txBody>
          <a:bodyPr/>
          <a:p>
            <a:r>
              <a:rPr altLang="en-US" lang="zh-CN"/>
              <a:t>某学校教育资源共享的实践案例</a:t>
            </a:r>
            <a:endParaRPr altLang="en-US" lang="zh-CN"/>
          </a:p>
        </p:txBody>
      </p:sp>
      <p:sp>
        <p:nvSpPr>
          <p:cNvPr id="104961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1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2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2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63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3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64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64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学校名称：XX小学</a:t>
            </a:r>
            <a:endParaRPr altLang="en-US" dirty="0" sz="1200" lang="zh-CN" spc="150">
              <a:solidFill>
                <a:schemeClr val="tx1">
                  <a:lumMod val="65000"/>
                  <a:lumOff val="35000"/>
                </a:schemeClr>
              </a:solidFill>
              <a:latin typeface="+mn-ea"/>
              <a:sym typeface="+mn-ea"/>
            </a:endParaRPr>
          </a:p>
        </p:txBody>
      </p:sp>
      <p:sp>
        <p:nvSpPr>
          <p:cNvPr id="1049650"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a:bodyPr>
          <a:p>
            <a:pPr algn="r" fontAlgn="auto" indent="0">
              <a:lnSpc>
                <a:spcPct val="130000"/>
              </a:lnSpc>
            </a:pPr>
            <a:r>
              <a:rPr altLang="en-US" dirty="0" sz="1200" lang="zh-CN" spc="150">
                <a:solidFill>
                  <a:schemeClr val="tx1">
                    <a:lumMod val="65000"/>
                    <a:lumOff val="35000"/>
                  </a:schemeClr>
                </a:solidFill>
                <a:latin typeface="+mn-ea"/>
                <a:sym typeface="+mn-ea"/>
              </a:rPr>
              <a:t>实施效果：提高了教育资源的利用效率，促进了教育公平</a:t>
            </a:r>
            <a:endParaRPr altLang="en-US" dirty="0" sz="1200" lang="zh-CN" spc="150">
              <a:solidFill>
                <a:schemeClr val="tx1">
                  <a:lumMod val="65000"/>
                  <a:lumOff val="35000"/>
                </a:schemeClr>
              </a:solidFill>
              <a:latin typeface="+mn-ea"/>
              <a:sym typeface="+mn-ea"/>
            </a:endParaRPr>
          </a:p>
        </p:txBody>
      </p:sp>
      <p:sp>
        <p:nvSpPr>
          <p:cNvPr id="104965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实施方式：建立教育资源共享平台，整合优质教育资源</a:t>
            </a:r>
            <a:endParaRPr altLang="en-US" dirty="0" sz="1200" lang="zh-CN" spc="150">
              <a:solidFill>
                <a:schemeClr val="tx1">
                  <a:lumMod val="65000"/>
                  <a:lumOff val="35000"/>
                </a:schemeClr>
              </a:solidFill>
              <a:latin typeface="+mn-ea"/>
              <a:sym typeface="+mn-ea"/>
            </a:endParaRPr>
          </a:p>
        </p:txBody>
      </p:sp>
      <p:sp>
        <p:nvSpPr>
          <p:cNvPr id="104965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实施背景：响应国家双减政策，提高教育质量</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88" name="标题 1"/>
          <p:cNvSpPr>
            <a:spLocks noGrp="1"/>
          </p:cNvSpPr>
          <p:nvPr>
            <p:ph type="title" idx="3"/>
          </p:nvPr>
        </p:nvSpPr>
        <p:spPr/>
        <p:txBody>
          <a:bodyPr/>
          <a:p>
            <a:r>
              <a:rPr altLang="en-US" lang="zh-CN"/>
              <a:t>跨区域教育资源共享的实践案例</a:t>
            </a:r>
            <a:endParaRPr altLang="en-US" lang="zh-CN"/>
          </a:p>
        </p:txBody>
      </p:sp>
      <p:sp>
        <p:nvSpPr>
          <p:cNvPr id="104969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9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案例名称：北京海淀区与昌平区教育资源共享计划</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69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9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实施方式：通过线上平台整合两区优质教育资源，开展跨区域教学、课程互选等</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0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0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0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实施效果：提高了教育资源利用效率，促进了教育公平，提升了教学质量</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0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1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12" name="TextBox 2"/>
          <p:cNvSpPr txBox="1"/>
          <p:nvPr>
            <p:custDataLst>
              <p:tags r:id="rId12"/>
            </p:custDataLst>
          </p:nvPr>
        </p:nvSpPr>
        <p:spPr>
          <a:xfrm>
            <a:off x="914446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案例总结：跨区域教育资源共享是实现教育均衡发展的重要途径，需要政府、学校和社会共同努力推进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46" name="标题 1"/>
          <p:cNvSpPr>
            <a:spLocks noGrp="1"/>
          </p:cNvSpPr>
          <p:nvPr>
            <p:ph type="title" idx="3"/>
          </p:nvPr>
        </p:nvSpPr>
        <p:spPr/>
        <p:txBody>
          <a:bodyPr/>
          <a:p>
            <a:r>
              <a:rPr altLang="en-US" lang="zh-CN"/>
              <a:t>教育资源共享实践案例的启示和借鉴意义</a:t>
            </a:r>
            <a:endParaRPr altLang="en-US" lang="zh-CN"/>
          </a:p>
        </p:txBody>
      </p:sp>
      <p:sp>
        <p:nvSpPr>
          <p:cNvPr id="104974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2"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实践案例的背景和目的</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5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8"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实践案例的实施过程和效果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6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64"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实践案例的启示和借鉴意义</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6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70"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实践案例的局限性和改进方向</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04" name="标题 1"/>
          <p:cNvSpPr>
            <a:spLocks noGrp="1"/>
          </p:cNvSpPr>
          <p:nvPr>
            <p:ph type="title" idx="4"/>
            <p:custDataLst>
              <p:tags r:id="rId1"/>
            </p:custDataLst>
          </p:nvPr>
        </p:nvSpPr>
        <p:spPr/>
        <p:txBody>
          <a:bodyPr>
            <a:normAutofit fontScale="90000"/>
          </a:bodyPr>
          <a:p>
            <a:r>
              <a:rPr altLang="en-US" lang="zh-CN"/>
              <a:t>学校双减背景下教育资源共享的未来展望</a:t>
            </a:r>
            <a:endParaRPr altLang="en-US" lang="zh-CN"/>
          </a:p>
        </p:txBody>
      </p:sp>
      <p:sp>
        <p:nvSpPr>
          <p:cNvPr id="1049806" name="文本占位符 3"/>
          <p:cNvSpPr>
            <a:spLocks noGrp="1"/>
          </p:cNvSpPr>
          <p:nvPr>
            <p:ph type="body" idx="2"/>
            <p:custDataLst>
              <p:tags r:id="rId2"/>
            </p:custDataLst>
          </p:nvPr>
        </p:nvSpPr>
        <p:spPr/>
        <p:txBody>
          <a:bodyPr>
            <a:normAutofit fontScale="78409"/>
          </a:bodyPr>
          <a:p>
            <a:r>
              <a:rPr altLang="en-US" lang="zh-CN"/>
              <a:t>https://www.docer.com</a:t>
            </a:r>
            <a:endParaRPr altLang="en-US" lang="zh-CN"/>
          </a:p>
        </p:txBody>
      </p:sp>
      <p:sp>
        <p:nvSpPr>
          <p:cNvPr id="1049808" name="文本占位符 4"/>
          <p:cNvSpPr>
            <a:spLocks noGrp="1"/>
          </p:cNvSpPr>
          <p:nvPr>
            <p:ph type="body" idx="1"/>
            <p:custDataLst>
              <p:tags r:id="rId3"/>
            </p:custDataLst>
          </p:nvPr>
        </p:nvSpPr>
        <p:spPr/>
        <p:txBody>
          <a:bodyPr/>
          <a:p>
            <a:r>
              <a:rPr altLang="en-US" lang="zh-CN"/>
              <a:t>PART FIVE</a:t>
            </a:r>
            <a:endParaRPr altLang="en-US" lang="zh-CN"/>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50" name="标题 1"/>
          <p:cNvSpPr>
            <a:spLocks noGrp="1"/>
          </p:cNvSpPr>
          <p:nvPr>
            <p:ph type="title" idx="3"/>
          </p:nvPr>
        </p:nvSpPr>
        <p:spPr/>
        <p:txBody>
          <a:bodyPr/>
          <a:p>
            <a:r>
              <a:rPr altLang="en-US" lang="zh-CN"/>
              <a:t>教育资源共享的发展趋势和前景</a:t>
            </a:r>
            <a:endParaRPr altLang="en-US" lang="zh-CN"/>
          </a:p>
        </p:txBody>
      </p:sp>
      <p:sp>
        <p:nvSpPr>
          <p:cNvPr id="104985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5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85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人工智能技术将进一步推动教育资源共享，实现个性化教育。</a:t>
            </a:r>
            <a:endParaRPr altLang="en-US" dirty="0" sz="2000" lang="zh-CN" spc="200">
              <a:solidFill>
                <a:schemeClr val="tx1">
                  <a:lumMod val="85000"/>
                  <a:lumOff val="15000"/>
                </a:schemeClr>
              </a:solidFill>
              <a:latin typeface="+mn-ea"/>
              <a:sym typeface="+mn-ea"/>
            </a:endParaRPr>
          </a:p>
        </p:txBody>
      </p:sp>
      <p:sp>
        <p:nvSpPr>
          <p:cNvPr id="104985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6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6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5G技术将为教育资源共享提供更快速、更稳定的数据传输服务。</a:t>
            </a:r>
            <a:endParaRPr altLang="en-US" dirty="0" sz="2000" lang="zh-CN" spc="200">
              <a:solidFill>
                <a:schemeClr val="tx1">
                  <a:lumMod val="85000"/>
                  <a:lumOff val="15000"/>
                </a:schemeClr>
              </a:solidFill>
              <a:latin typeface="+mn-ea"/>
              <a:sym typeface="+mn-ea"/>
            </a:endParaRPr>
          </a:p>
        </p:txBody>
      </p:sp>
      <p:sp>
        <p:nvSpPr>
          <p:cNvPr id="104986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6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6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虚拟现实技术将为远程教育提供更加真实、沉浸式的学习体验，促进优质教育资源的普及。</a:t>
            </a:r>
            <a:endParaRPr altLang="en-US" dirty="0" sz="2000" lang="zh-CN" spc="200">
              <a:solidFill>
                <a:schemeClr val="tx1">
                  <a:lumMod val="85000"/>
                  <a:lumOff val="15000"/>
                </a:schemeClr>
              </a:solidFill>
              <a:latin typeface="+mn-ea"/>
              <a:sym typeface="+mn-ea"/>
            </a:endParaRPr>
          </a:p>
        </p:txBody>
      </p:sp>
      <p:sp>
        <p:nvSpPr>
          <p:cNvPr id="104987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7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87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区块链技术将保障教育资源共享的安全性和可信度，建立可追溯的教育资源管理体系。</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08" name="标题 1"/>
          <p:cNvSpPr>
            <a:spLocks noGrp="1"/>
          </p:cNvSpPr>
          <p:nvPr>
            <p:ph type="title" idx="3"/>
          </p:nvPr>
        </p:nvSpPr>
        <p:spPr/>
        <p:txBody>
          <a:bodyPr/>
          <a:p>
            <a:r>
              <a:rPr altLang="en-US" lang="zh-CN"/>
              <a:t>教育资源共享面临的挑战和机遇</a:t>
            </a:r>
            <a:endParaRPr altLang="en-US" lang="zh-CN"/>
          </a:p>
        </p:txBody>
      </p:sp>
      <p:sp>
        <p:nvSpPr>
          <p:cNvPr id="104991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挑战：如何平衡不同地区、学校之间的教育资源差异</a:t>
            </a:r>
            <a:endParaRPr altLang="en-US" dirty="0" sz="2000" lang="zh-CN" spc="150">
              <a:solidFill>
                <a:schemeClr val="tx1">
                  <a:lumMod val="85000"/>
                  <a:lumOff val="15000"/>
                </a:schemeClr>
              </a:solidFill>
              <a:latin typeface="+mn-ea"/>
              <a:sym typeface="+mn-ea"/>
            </a:endParaRPr>
          </a:p>
        </p:txBody>
      </p:sp>
      <p:sp>
        <p:nvSpPr>
          <p:cNvPr id="104991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1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挑战：如何提高教育资源的质量和利用率</a:t>
            </a:r>
            <a:endParaRPr altLang="en-US" dirty="0" sz="2000" lang="zh-CN" spc="150">
              <a:solidFill>
                <a:schemeClr val="tx1">
                  <a:lumMod val="85000"/>
                  <a:lumOff val="15000"/>
                </a:schemeClr>
              </a:solidFill>
              <a:latin typeface="+mn-ea"/>
              <a:sym typeface="+mn-ea"/>
            </a:endParaRPr>
          </a:p>
        </p:txBody>
      </p:sp>
      <p:sp>
        <p:nvSpPr>
          <p:cNvPr id="104992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2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机遇：借助信息技术手段，实现教育资源的远程共享</a:t>
            </a:r>
            <a:endParaRPr altLang="en-US" dirty="0" sz="2000" lang="zh-CN" spc="150">
              <a:solidFill>
                <a:schemeClr val="tx1">
                  <a:lumMod val="85000"/>
                  <a:lumOff val="15000"/>
                </a:schemeClr>
              </a:solidFill>
              <a:latin typeface="+mn-ea"/>
              <a:sym typeface="+mn-ea"/>
            </a:endParaRPr>
          </a:p>
        </p:txBody>
      </p:sp>
      <p:sp>
        <p:nvSpPr>
          <p:cNvPr id="104992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93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机遇：促进教育公平，提高教育质量</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66" name="标题 1"/>
          <p:cNvSpPr>
            <a:spLocks noGrp="1"/>
          </p:cNvSpPr>
          <p:nvPr>
            <p:ph type="title" idx="3"/>
          </p:nvPr>
        </p:nvSpPr>
        <p:spPr/>
        <p:txBody>
          <a:bodyPr/>
          <a:p>
            <a:r>
              <a:rPr altLang="en-US" lang="zh-CN"/>
              <a:t>未来教育资源共享的创新方向和策略建议</a:t>
            </a:r>
            <a:endParaRPr altLang="en-US" lang="zh-CN"/>
          </a:p>
        </p:txBody>
      </p:sp>
      <p:sp>
        <p:nvSpPr>
          <p:cNvPr id="104996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创新教育资源共享模式：利用互联网和人工智能技术，实现教育资源的智能化、个性化共享。</a:t>
            </a:r>
            <a:endParaRPr altLang="en-US" dirty="0" sz="1200" lang="zh-CN" spc="150">
              <a:solidFill>
                <a:schemeClr val="tx1">
                  <a:lumMod val="85000"/>
                  <a:lumOff val="15000"/>
                </a:schemeClr>
              </a:solidFill>
              <a:latin typeface="+mn-ea"/>
              <a:sym typeface="+mn-ea"/>
            </a:endParaRPr>
          </a:p>
        </p:txBody>
      </p:sp>
      <p:sp>
        <p:nvSpPr>
          <p:cNvPr id="104997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优化教育资源配置：根据地区和学校的需求，合理分配教育资源，提高资源利用效率。</a:t>
            </a:r>
            <a:endParaRPr altLang="en-US" dirty="0" sz="1200" lang="zh-CN" spc="150">
              <a:solidFill>
                <a:schemeClr val="tx1">
                  <a:lumMod val="85000"/>
                  <a:lumOff val="15000"/>
                </a:schemeClr>
              </a:solidFill>
              <a:latin typeface="+mn-ea"/>
              <a:sym typeface="+mn-ea"/>
            </a:endParaRPr>
          </a:p>
        </p:txBody>
      </p:sp>
      <p:sp>
        <p:nvSpPr>
          <p:cNvPr id="104997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7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建立教育资源共享平台：通过平台整合各类教育资源，方便学校和师生之间的交流与合作。</a:t>
            </a:r>
            <a:endParaRPr altLang="en-US" dirty="0" sz="1200" lang="zh-CN" spc="150">
              <a:solidFill>
                <a:schemeClr val="tx1">
                  <a:lumMod val="85000"/>
                  <a:lumOff val="15000"/>
                </a:schemeClr>
              </a:solidFill>
              <a:latin typeface="+mn-ea"/>
              <a:sym typeface="+mn-ea"/>
            </a:endParaRPr>
          </a:p>
        </p:txBody>
      </p:sp>
      <p:sp>
        <p:nvSpPr>
          <p:cNvPr id="104998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8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加强政策引导和支持：政府应出台相关政策，鼓励和支持学校开展教育资源共享，提高教育公平和质量。</a:t>
            </a:r>
            <a:endParaRPr altLang="en-US" dirty="0" sz="1200" lang="zh-CN" spc="150">
              <a:solidFill>
                <a:schemeClr val="tx1">
                  <a:lumMod val="85000"/>
                  <a:lumOff val="15000"/>
                </a:schemeClr>
              </a:solidFill>
              <a:latin typeface="+mn-ea"/>
              <a:sym typeface="+mn-ea"/>
            </a:endParaRPr>
          </a:p>
        </p:txBody>
      </p:sp>
      <p:sp>
        <p:nvSpPr>
          <p:cNvPr id="104998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9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24" name="文本占位符 2"/>
          <p:cNvSpPr>
            <a:spLocks noGrp="1"/>
          </p:cNvSpPr>
          <p:nvPr>
            <p:ph type="body" idx="3"/>
            <p:custDataLst>
              <p:tags r:id="rId1"/>
            </p:custDataLst>
          </p:nvPr>
        </p:nvSpPr>
        <p:spPr>
          <a:xfrm>
            <a:off x="1463143" y="6107907"/>
            <a:ext cx="1752600" cy="363176"/>
          </a:xfrm>
        </p:spPr>
        <p:txBody>
          <a:bodyPr/>
          <a:p>
            <a:r>
              <a:rPr altLang="en-US" lang="zh-CN"/>
              <a:t>汇报人：</a:t>
            </a:r>
            <a:r>
              <a:rPr altLang="zh-CN" lang="en-US"/>
              <a:t>XX</a:t>
            </a:r>
            <a:endParaRPr altLang="en-US" lang="zh-CN"/>
          </a:p>
        </p:txBody>
      </p:sp>
      <p:sp>
        <p:nvSpPr>
          <p:cNvPr id="1050026" name="标题 3"/>
          <p:cNvSpPr>
            <a:spLocks noGrp="1"/>
          </p:cNvSpPr>
          <p:nvPr>
            <p:ph type="title" idx="1"/>
            <p:custDataLst>
              <p:tags r:id="rId2"/>
            </p:custDataLst>
          </p:nvPr>
        </p:nvSpPr>
        <p:spPr/>
        <p:txBody>
          <a:bodyPr/>
          <a:p>
            <a:r>
              <a:rPr altLang="en-US" lang="zh-CN"/>
              <a:t>感谢</a:t>
            </a:r>
            <a:endParaRPr altLang="en-US" lang="zh-CN"/>
          </a:p>
          <a:p>
            <a:r>
              <a:rPr altLang="en-US" lang="zh-CN"/>
              <a:t>您的观看</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10.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Lst>
</file>

<file path=ppt/tags/tag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4.xml><?xml version="1.0" encoding="utf-8"?>
<p:tagLst xmlns:p="http://schemas.openxmlformats.org/presentationml/2006/main">
  <p:tag name="KSO_WM_UNIT_ISCONTENTSTITLE" val="0"/>
  <p:tag name="KSO_WM_UNIT_ISNUMDGMTITLE" val="0"/>
  <p:tag name="KSO_WM_UNIT_PRESET_TEXT" val="C O N T E N T 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8.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29.xml><?xml version="1.0" encoding="utf-8"?>
<p:tagLst xmlns:p="http://schemas.openxmlformats.org/presentationml/2006/main">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CONTENT_GROUP_TYPE" val="contentchip"/>
  <p:tag name="KSO_WM_UNIT_TYPE" val="i"/>
  <p:tag name="KSO_WM_UNIT_INDEX" val="1"/>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6.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7.xml><?xml version="1.0" encoding="utf-8"?>
<p:tagLst xmlns:p="http://schemas.openxmlformats.org/presentationml/2006/main">
  <p:tag name="KSO_WM_UNIT_SUBTYPE" val="d"/>
  <p:tag name="KSO_WM_UNIT_PRESET_TEXT" val="https://www.docer.com"/>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4*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3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9.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Lst>
</file>

<file path=ppt/tags/tag93.xml><?xml version="1.0" encoding="utf-8"?>
<p:tagLst xmlns:p="http://schemas.openxmlformats.org/presentationml/2006/main">
  <p:tag name="KSO_WM_UNIT_ISCONTENTSTITLE" val="0"/>
  <p:tag name="KSO_WM_UNIT_ISNUMDGMTITLE" val="0"/>
  <p:tag name="KSO_WM_UNIT_PRESET_TEXT" val="感谢 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0"/>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0"/>
  <p:tag name="KSO_WM_SPECIAL_SOURCE" val="bdnull"/>
  <p:tag name="KSO_WM_TEMPLATE_THUMBS_INDEX" val="1、9"/>
</p:tagLst>
</file>

<file path=ppt/tags/tag105.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1*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106.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1*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CONTENT_GROUP_TYPE" val="contentchip"/>
  <p:tag name="KSO_WM_UNIT_PRESET_TEXT" val="单击此处添加副标题内容"/>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1*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文档标题"/>
</p:tagLst>
</file>

<file path=ppt/tags/tag108.xml><?xml version="1.0" encoding="utf-8"?>
<p:tagLst xmlns:p="http://schemas.openxmlformats.org/presentationml/2006/main">
  <p:tag name="KSO_WM_SLIDE_ID" val="custom2023030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300"/>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52.5&quot;,&quot;top&quot;:&quot;72.25&quot;,&quot;width&quot;:&quot;514.2&quot;,&quot;height&quot;:&quot;263.3&quot;}"/>
</p:tagLst>
</file>

<file path=ppt/tags/tag10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0_5*b*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DIAGRAM_GROUP_CODE" val="l1-1"/>
  <p:tag name="KSO_WM_UNIT_PRESET_TEXT" val="C O N T E N T S"/>
</p:tagLst>
</file>

<file path=ppt/tags/tag11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5*a*1"/>
  <p:tag name="KSO_WM_TEMPLATE_CATEGORY" val="custom"/>
  <p:tag name="KSO_WM_TEMPLATE_INDEX" val="20230300"/>
  <p:tag name="KSO_WM_UNIT_LAYERLEVEL" val="1"/>
  <p:tag name="KSO_WM_TAG_VERSION" val="1.0"/>
  <p:tag name="KSO_WM_BEAUTIFY_FLAG" val="#wm#"/>
  <p:tag name="KSO_WM_DIAGRAM_GROUP_CODE" val="l1-1"/>
  <p:tag name="KSO_WM_UNIT_PRESET_TEXT" val="目录"/>
</p:tagLst>
</file>

<file path=ppt/tags/tag111.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1_1"/>
  <p:tag name="KSO_WM_TEMPLATE_CATEGORY" val="custom"/>
  <p:tag name="KSO_WM_TEMPLATE_INDEX" val="20230300"/>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0_5*l_h_i*1_1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1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2_1"/>
  <p:tag name="KSO_WM_TEMPLATE_CATEGORY" val="custom"/>
  <p:tag name="KSO_WM_TEMPLATE_INDEX" val="20230300"/>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0_5*l_h_i*1_2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2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3_1"/>
  <p:tag name="KSO_WM_TEMPLATE_CATEGORY" val="custom"/>
  <p:tag name="KSO_WM_TEMPLATE_INDEX" val="20230300"/>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0_5*l_h_i*1_3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3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4_1"/>
  <p:tag name="KSO_WM_TEMPLATE_CATEGORY" val="custom"/>
  <p:tag name="KSO_WM_TEMPLATE_INDEX" val="20230300"/>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0_5*l_h_i*1_4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4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FILL_FORE_SCHEMECOLOR_INDEX_BRIGHTNESS" val="0"/>
  <p:tag name="KSO_WM_UNIT_FILL_FORE_SCHEMECOLOR_INDEX" val="14"/>
  <p:tag name="KSO_WM_UNIT_FILL_TYPE" val="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300_5*l_h_i*1_5_1"/>
  <p:tag name="KSO_WM_TEMPLATE_CATEGORY" val="custom"/>
  <p:tag name="KSO_WM_TEMPLATE_INDEX" val="20230300"/>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14,&quot;transparency&quot;:0},&quot;type&quot;:1},&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0_5*l_h_i*1_5_2"/>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DIAGRAM_VERSION" val="3"/>
  <p:tag name="KSO_WM_DIAGRAM_MAX_ITEMCNT" val="6"/>
  <p:tag name="KSO_WM_DIAGRAM_MIN_ITEMCNT" val="2"/>
  <p:tag name="KSO_WM_DIAGRAM_VIRTUALLY_FRAME" val="{&quot;height&quot;:407.35,&quot;width&quot;:518.59999999999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0"/>
  <p:tag name="KSO_WM_UNIT_LAYERLEVEL" val="1_1_1"/>
  <p:tag name="KSO_WM_TAG_VERSION" val="1.0"/>
  <p:tag name="KSO_WM_BEAUTIFY_FLAG" val="#wm#"/>
  <p:tag name="KSO_WM_UNIT_TEXT_FILL_FORE_SCHEMECOLOR_INDEX_BRIGHTNESS" val="-0.25"/>
  <p:tag name="KSO_WM_UNIT_TEXT_FILL_FORE_SCHEMECOLOR_INDEX" val="14"/>
  <p:tag name="KSO_WM_UNIT_TEXT_FILL_TYPE" val="1"/>
  <p:tag name="KSO_WM_DIAGRAM_GROUP_CODE" val="l1-1"/>
  <p:tag name="KSO_WM_UNIT_VALUE" val="12"/>
  <p:tag name="KSO_WM_UNIT_TYPE" val="l_h_a"/>
  <p:tag name="KSO_WM_UNIT_ID" val="custom20230300_5*l_h_a*1_5_1"/>
  <p:tag name="KSO_WM_DIAGRAM_VERSION" val="3"/>
  <p:tag name="KSO_WM_UNIT_PRESET_TEXT" val="单击此处添加文本"/>
  <p:tag name="KSO_WM_DIAGRAM_MAX_ITEMCNT" val="6"/>
  <p:tag name="KSO_WM_DIAGRAM_MIN_ITEMCNT" val="2"/>
  <p:tag name="KSO_WM_DIAGRAM_VIRTUALLY_FRAME" val="{&quot;height&quot;:407.35,&quot;width&quot;:518.59999999999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SLIDE_ID" val="custom20230300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300"/>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ONE"/>
</p:tagLst>
</file>

<file path=ppt/tags/tag1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60.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6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WO"/>
</p:tagLst>
</file>

<file path=ppt/tags/tag162.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176.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1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THREE"/>
</p:tagLst>
</file>

<file path=ppt/tags/tag178.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28.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OUR"/>
</p:tagLst>
</file>

<file path=ppt/tags/tag230.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7*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添加章节标题"/>
</p:tagLst>
</file>

<file path=ppt/tags/tag297.xml><?xml version="1.0" encoding="utf-8"?>
<p:tagLst xmlns:p="http://schemas.openxmlformats.org/presentationml/2006/main">
  <p:tag name="KSO_WM_UNIT_SUBTYPE" val="d"/>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7*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https://www.docer.com"/>
</p:tagLst>
</file>

<file path=ppt/tags/tag29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0_7*e*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PART FIVE"/>
</p:tagLst>
</file>

<file path=ppt/tags/tag299.xml><?xml version="1.0" encoding="utf-8"?>
<p:tagLst xmlns:p="http://schemas.openxmlformats.org/presentationml/2006/main">
  <p:tag name="KSO_WM_SLIDE_ID" val="custom2023030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0"/>
  <p:tag name="KSO_WM_SLIDE_TYPE" val="sectionTitle"/>
  <p:tag name="KSO_WM_SLIDE_SUBTYPE" val="pureTxt"/>
  <p:tag name="KSO_WM_SLIDE_LAYOUT" val="a_e_f"/>
  <p:tag name="KSO_WM_SLIDE_LAYOUT_CNT" val="1_1_1"/>
  <p:tag name="KSO_WM_SPECIAL_SOURCE" val="bdnull"/>
  <p:tag name="KSO_WM_SLIDE_CONTENT_AREA" val="{&quot;left&quot;:&quot;66.15&quot;,&quot;top&quot;:&quot;144&quot;,&quot;width&quot;:&quot;815.35&quot;,&quot;height&quot;:&quot;298.05&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0_9*f*1"/>
  <p:tag name="KSO_WM_TEMPLATE_CATEGORY" val="custom"/>
  <p:tag name="KSO_WM_TEMPLATE_INDEX" val="20230300"/>
  <p:tag name="KSO_WM_UNIT_LAYERLEVEL" val="1"/>
  <p:tag name="KSO_WM_TAG_VERSION" val="1.0"/>
  <p:tag name="KSO_WM_BEAUTIFY_FLAG" val="#wm#"/>
  <p:tag name="KSO_WM_UNIT_TEXT_FILL_FORE_SCHEMECOLOR_INDEX_BRIGHTNESS" val="-0.25"/>
  <p:tag name="KSO_WM_UNIT_TEXT_FILL_FORE_SCHEMECOLOR_INDEX" val="14"/>
  <p:tag name="KSO_WM_UNIT_TEXT_FILL_TYPE" val="1"/>
  <p:tag name="KSO_WM_UNIT_PRESET_TEXT" val="汇报人：WPS"/>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0_9*a*1"/>
  <p:tag name="KSO_WM_TEMPLATE_CATEGORY" val="custom"/>
  <p:tag name="KSO_WM_TEMPLATE_INDEX" val="20230300"/>
  <p:tag name="KSO_WM_UNIT_LAYERLEVEL" val="1"/>
  <p:tag name="KSO_WM_TAG_VERSION" val="1.0"/>
  <p:tag name="KSO_WM_BEAUTIFY_FLAG" val="#wm#"/>
  <p:tag name="KSO_WM_UNIT_CONTENT_GROUP_TYPE" val="contentchip"/>
  <p:tag name="KSO_WM_UNIT_PRESET_TEXT" val="感谢 您的观看"/>
</p:tagLst>
</file>

<file path=ppt/tags/tag338.xml><?xml version="1.0" encoding="utf-8"?>
<p:tagLst xmlns:p="http://schemas.openxmlformats.org/presentationml/2006/main">
  <p:tag name="KSO_WM_SLIDE_ID" val="custom2023030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0"/>
  <p:tag name="KSO_WM_SLIDE_TYPE" val="endPage"/>
  <p:tag name="KSO_WM_SLIDE_SUBTYPE" val="pureTxt"/>
  <p:tag name="KSO_WM_SLIDE_LAYOUT" val="a_f"/>
  <p:tag name="KSO_WM_SLIDE_LAYOUT_CNT" val="1_1"/>
  <p:tag name="KSO_WM_SPECIAL_SOURCE" val="bdnull"/>
  <p:tag name="KSO_WM_SLIDE_CONTENT_AREA" val="{&quot;left&quot;:&quot;67.99992&quot;,&quot;top&quot;:&quot;112.45&quot;,&quot;width&quot;:&quot;558.2858&quot;,&quot;height&quot;:&quot;274.9786&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A5043"/>
      </a:dk2>
      <a:lt2>
        <a:srgbClr val="F2F8F6"/>
      </a:lt2>
      <a:accent1>
        <a:srgbClr val="549A54"/>
      </a:accent1>
      <a:accent2>
        <a:srgbClr val="4E9574"/>
      </a:accent2>
      <a:accent3>
        <a:srgbClr val="499094"/>
      </a:accent3>
      <a:accent4>
        <a:srgbClr val="66958F"/>
      </a:accent4>
      <a:accent5>
        <a:srgbClr val="A7A666"/>
      </a:accent5>
      <a:accent6>
        <a:srgbClr val="E7B63D"/>
      </a:accent6>
      <a:hlink>
        <a:srgbClr val="FFC000"/>
      </a:hlink>
      <a:folHlink>
        <a:srgbClr val="0EE29F"/>
      </a:folHlink>
    </a:clrScheme>
    <a:fontScheme name="自定义 30">
      <a:majorFont>
        <a:latin typeface="站酷文艺体"/>
        <a:ea typeface="站酷文艺体"/>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1D6E7"/>
        </a:solidFill>
        <a:ln>
          <a:noFill/>
        </a:ln>
      </a:spPr>
      <a:bodyPr anchor="ctr" rtlCol="0"/>
      <a:lstStyle>
        <a:defPPr algn="ct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SM-N9760</dc:creator>
  <dcterms:created xsi:type="dcterms:W3CDTF">2024-01-05T04:21:27Z</dcterms:created>
  <dcterms:modified xsi:type="dcterms:W3CDTF">2024-01-05T04:21:27Z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b6e1c182e34a49a09d308ef9b6076f67_21</vt:lpwstr>
  </property>
</Properties>
</file>