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44" r:id="rId1"/>
    <p:sldMasterId id="2147484481" r:id="rId2"/>
  </p:sldMasterIdLst>
  <p:notesMasterIdLst>
    <p:notesMasterId r:id="rId3"/>
  </p:notesMasterIdLst>
  <p:sldIdLst>
    <p:sldId id="648" r:id="rId4"/>
    <p:sldId id="652" r:id="rId5"/>
    <p:sldId id="655" r:id="rId6"/>
    <p:sldId id="658" r:id="rId7"/>
    <p:sldId id="661" r:id="rId8"/>
    <p:sldId id="664" r:id="rId9"/>
    <p:sldId id="667" r:id="rId10"/>
    <p:sldId id="670" r:id="rId11"/>
    <p:sldId id="673" r:id="rId12"/>
    <p:sldId id="676" r:id="rId13"/>
    <p:sldId id="679" r:id="rId14"/>
    <p:sldId id="682" r:id="rId15"/>
    <p:sldId id="685" r:id="rId16"/>
    <p:sldId id="688" r:id="rId17"/>
    <p:sldId id="691" r:id="rId18"/>
    <p:sldId id="694" r:id="rId19"/>
    <p:sldId id="697" r:id="rId20"/>
    <p:sldId id="700" r:id="rId21"/>
    <p:sldId id="703" r:id="rId22"/>
    <p:sldId id="706" r:id="rId23"/>
    <p:sldId id="709" r:id="rId24"/>
    <p:sldId id="712" r:id="rId25"/>
    <p:sldId id="715" r:id="rId26"/>
    <p:sldId id="718" r:id="rId27"/>
    <p:sldId id="721" r:id="rId28"/>
    <p:sldId id="724" r:id="rId29"/>
    <p:sldId id="727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45" r:id="rId1"/>
    <p:sldLayoutId id="2147484446" r:id="rId2"/>
    <p:sldLayoutId id="2147484447" r:id="rId3"/>
    <p:sldLayoutId id="2147484448" r:id="rId4"/>
    <p:sldLayoutId id="2147484449" r:id="rId5"/>
    <p:sldLayoutId id="2147484450" r:id="rId6"/>
    <p:sldLayoutId id="2147484451" r:id="rId7"/>
    <p:sldLayoutId id="2147484452" r:id="rId8"/>
    <p:sldLayoutId id="2147484453" r:id="rId9"/>
    <p:sldLayoutId id="2147484454" r:id="rId10"/>
    <p:sldLayoutId id="214748445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82" r:id="rId1"/>
    <p:sldLayoutId id="2147484483" r:id="rId2"/>
    <p:sldLayoutId id="2147484484" r:id="rId3"/>
    <p:sldLayoutId id="2147484485" r:id="rId4"/>
    <p:sldLayoutId id="2147484486" r:id="rId5"/>
    <p:sldLayoutId id="2147484487" r:id="rId6"/>
    <p:sldLayoutId id="2147484488" r:id="rId7"/>
    <p:sldLayoutId id="2147484489" r:id="rId8"/>
    <p:sldLayoutId id="2147484490" r:id="rId9"/>
    <p:sldLayoutId id="2147484491" r:id="rId10"/>
    <p:sldLayoutId id="214748449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tags" Target="../tags/tag438.xml"/><Relationship Id="rId7" Type="http://schemas.openxmlformats.org/officeDocument/2006/relationships/tags" Target="../tags/tag439.xml"/><Relationship Id="rId8" Type="http://schemas.openxmlformats.org/officeDocument/2006/relationships/tags" Target="../tags/tag440.xml"/><Relationship Id="rId9" Type="http://schemas.openxmlformats.org/officeDocument/2006/relationships/tags" Target="../tags/tag441.xml"/><Relationship Id="rId10" Type="http://schemas.openxmlformats.org/officeDocument/2006/relationships/tags" Target="../tags/tag442.xml"/><Relationship Id="rId11" Type="http://schemas.openxmlformats.org/officeDocument/2006/relationships/tags" Target="../tags/tag443.xml"/><Relationship Id="rId12" Type="http://schemas.openxmlformats.org/officeDocument/2006/relationships/tags" Target="../tags/tag444.xml"/><Relationship Id="rId13" Type="http://schemas.openxmlformats.org/officeDocument/2006/relationships/tags" Target="../tags/tag445.xml"/><Relationship Id="rId14" Type="http://schemas.openxmlformats.org/officeDocument/2006/relationships/tags" Target="../tags/tag446.xml"/><Relationship Id="rId15" Type="http://schemas.openxmlformats.org/officeDocument/2006/relationships/tags" Target="../tags/tag447.xml"/><Relationship Id="rId16" Type="http://schemas.openxmlformats.org/officeDocument/2006/relationships/tags" Target="../tags/tag448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9.xml"/><Relationship Id="rId2" Type="http://schemas.openxmlformats.org/officeDocument/2006/relationships/tags" Target="../tags/tag450.xml"/><Relationship Id="rId3" Type="http://schemas.openxmlformats.org/officeDocument/2006/relationships/tags" Target="../tags/tag451.xml"/><Relationship Id="rId4" Type="http://schemas.openxmlformats.org/officeDocument/2006/relationships/tags" Target="../tags/tag452.xml"/><Relationship Id="rId5" Type="http://schemas.openxmlformats.org/officeDocument/2006/relationships/tags" Target="../tags/tag453.xml"/><Relationship Id="rId6" Type="http://schemas.openxmlformats.org/officeDocument/2006/relationships/tags" Target="../tags/tag454.xml"/><Relationship Id="rId7" Type="http://schemas.openxmlformats.org/officeDocument/2006/relationships/tags" Target="../tags/tag455.xml"/><Relationship Id="rId8" Type="http://schemas.openxmlformats.org/officeDocument/2006/relationships/tags" Target="../tags/tag456.xml"/><Relationship Id="rId9" Type="http://schemas.openxmlformats.org/officeDocument/2006/relationships/tags" Target="../tags/tag457.xml"/><Relationship Id="rId10" Type="http://schemas.openxmlformats.org/officeDocument/2006/relationships/tags" Target="../tags/tag458.xml"/><Relationship Id="rId11" Type="http://schemas.openxmlformats.org/officeDocument/2006/relationships/tags" Target="../tags/tag459.xml"/><Relationship Id="rId12" Type="http://schemas.openxmlformats.org/officeDocument/2006/relationships/tags" Target="../tags/tag46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61.xml"/><Relationship Id="rId2" Type="http://schemas.openxmlformats.org/officeDocument/2006/relationships/tags" Target="../tags/tag462.xml"/><Relationship Id="rId3" Type="http://schemas.openxmlformats.org/officeDocument/2006/relationships/tags" Target="../tags/tag463.xml"/><Relationship Id="rId4" Type="http://schemas.openxmlformats.org/officeDocument/2006/relationships/tags" Target="../tags/tag464.xml"/><Relationship Id="rId5" Type="http://schemas.openxmlformats.org/officeDocument/2006/relationships/tags" Target="../tags/tag465.xml"/><Relationship Id="rId6" Type="http://schemas.openxmlformats.org/officeDocument/2006/relationships/tags" Target="../tags/tag466.xml"/><Relationship Id="rId7" Type="http://schemas.openxmlformats.org/officeDocument/2006/relationships/tags" Target="../tags/tag467.xml"/><Relationship Id="rId8" Type="http://schemas.openxmlformats.org/officeDocument/2006/relationships/tags" Target="../tags/tag468.xml"/><Relationship Id="rId9" Type="http://schemas.openxmlformats.org/officeDocument/2006/relationships/tags" Target="../tags/tag469.xml"/><Relationship Id="rId10" Type="http://schemas.openxmlformats.org/officeDocument/2006/relationships/tags" Target="../tags/tag470.xml"/><Relationship Id="rId11" Type="http://schemas.openxmlformats.org/officeDocument/2006/relationships/tags" Target="../tags/tag471.xml"/><Relationship Id="rId12" Type="http://schemas.openxmlformats.org/officeDocument/2006/relationships/tags" Target="../tags/tag472.xml"/><Relationship Id="rId13" Type="http://schemas.openxmlformats.org/officeDocument/2006/relationships/tags" Target="../tags/tag473.xml"/><Relationship Id="rId14" Type="http://schemas.openxmlformats.org/officeDocument/2006/relationships/tags" Target="../tags/tag474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75.xml"/><Relationship Id="rId2" Type="http://schemas.openxmlformats.org/officeDocument/2006/relationships/tags" Target="../tags/tag476.xml"/><Relationship Id="rId3" Type="http://schemas.openxmlformats.org/officeDocument/2006/relationships/tags" Target="../tags/tag477.xml"/><Relationship Id="rId4" Type="http://schemas.openxmlformats.org/officeDocument/2006/relationships/tags" Target="../tags/tag478.xml"/><Relationship Id="rId5" Type="http://schemas.openxmlformats.org/officeDocument/2006/relationships/tags" Target="../tags/tag479.xml"/><Relationship Id="rId6" Type="http://schemas.openxmlformats.org/officeDocument/2006/relationships/tags" Target="../tags/tag480.xml"/><Relationship Id="rId7" Type="http://schemas.openxmlformats.org/officeDocument/2006/relationships/tags" Target="../tags/tag481.xml"/><Relationship Id="rId8" Type="http://schemas.openxmlformats.org/officeDocument/2006/relationships/tags" Target="../tags/tag482.xml"/><Relationship Id="rId9" Type="http://schemas.openxmlformats.org/officeDocument/2006/relationships/tags" Target="../tags/tag483.xml"/><Relationship Id="rId10" Type="http://schemas.openxmlformats.org/officeDocument/2006/relationships/tags" Target="../tags/tag484.xml"/><Relationship Id="rId11" Type="http://schemas.openxmlformats.org/officeDocument/2006/relationships/tags" Target="../tags/tag485.xml"/><Relationship Id="rId12" Type="http://schemas.openxmlformats.org/officeDocument/2006/relationships/tags" Target="../tags/tag486.xml"/><Relationship Id="rId13" Type="http://schemas.openxmlformats.org/officeDocument/2006/relationships/tags" Target="../tags/tag487.xml"/><Relationship Id="rId14" Type="http://schemas.openxmlformats.org/officeDocument/2006/relationships/tags" Target="../tags/tag488.xml"/><Relationship Id="rId15" Type="http://schemas.openxmlformats.org/officeDocument/2006/relationships/tags" Target="../tags/tag489.xml"/><Relationship Id="rId16" Type="http://schemas.openxmlformats.org/officeDocument/2006/relationships/tags" Target="../tags/tag490.xml"/><Relationship Id="rId17" Type="http://schemas.openxmlformats.org/officeDocument/2006/relationships/tags" Target="../tags/tag491.xml"/><Relationship Id="rId18" Type="http://schemas.openxmlformats.org/officeDocument/2006/relationships/tags" Target="../tags/tag492.xml"/><Relationship Id="rId19" Type="http://schemas.openxmlformats.org/officeDocument/2006/relationships/tags" Target="../tags/tag493.xml"/><Relationship Id="rId20" Type="http://schemas.openxmlformats.org/officeDocument/2006/relationships/tags" Target="../tags/tag494.xml"/><Relationship Id="rId21" Type="http://schemas.openxmlformats.org/officeDocument/2006/relationships/tags" Target="../tags/tag495.xml"/><Relationship Id="rId22" Type="http://schemas.openxmlformats.org/officeDocument/2006/relationships/tags" Target="../tags/tag496.xml"/><Relationship Id="rId23" Type="http://schemas.openxmlformats.org/officeDocument/2006/relationships/tags" Target="../tags/tag497.xml"/><Relationship Id="rId24" Type="http://schemas.openxmlformats.org/officeDocument/2006/relationships/tags" Target="../tags/tag498.xml"/><Relationship Id="rId25" Type="http://schemas.openxmlformats.org/officeDocument/2006/relationships/tags" Target="../tags/tag499.xml"/><Relationship Id="rId26" Type="http://schemas.openxmlformats.org/officeDocument/2006/relationships/tags" Target="../tags/tag500.xml"/><Relationship Id="rId27" Type="http://schemas.openxmlformats.org/officeDocument/2006/relationships/tags" Target="../tags/tag501.xml"/><Relationship Id="rId28" Type="http://schemas.openxmlformats.org/officeDocument/2006/relationships/tags" Target="../tags/tag502.xml"/><Relationship Id="rId29" Type="http://schemas.openxmlformats.org/officeDocument/2006/relationships/tags" Target="../tags/tag503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504.xml"/><Relationship Id="rId2" Type="http://schemas.openxmlformats.org/officeDocument/2006/relationships/tags" Target="../tags/tag505.xml"/><Relationship Id="rId3" Type="http://schemas.openxmlformats.org/officeDocument/2006/relationships/tags" Target="../tags/tag50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507.xml"/><Relationship Id="rId2" Type="http://schemas.openxmlformats.org/officeDocument/2006/relationships/tags" Target="../tags/tag508.xml"/><Relationship Id="rId3" Type="http://schemas.openxmlformats.org/officeDocument/2006/relationships/tags" Target="../tags/tag509.xml"/><Relationship Id="rId4" Type="http://schemas.openxmlformats.org/officeDocument/2006/relationships/tags" Target="../tags/tag510.xml"/><Relationship Id="rId5" Type="http://schemas.openxmlformats.org/officeDocument/2006/relationships/tags" Target="../tags/tag511.xml"/><Relationship Id="rId6" Type="http://schemas.openxmlformats.org/officeDocument/2006/relationships/tags" Target="../tags/tag512.xml"/><Relationship Id="rId7" Type="http://schemas.openxmlformats.org/officeDocument/2006/relationships/tags" Target="../tags/tag513.xml"/><Relationship Id="rId8" Type="http://schemas.openxmlformats.org/officeDocument/2006/relationships/tags" Target="../tags/tag514.xml"/><Relationship Id="rId9" Type="http://schemas.openxmlformats.org/officeDocument/2006/relationships/tags" Target="../tags/tag515.xml"/><Relationship Id="rId10" Type="http://schemas.openxmlformats.org/officeDocument/2006/relationships/tags" Target="../tags/tag516.xml"/><Relationship Id="rId11" Type="http://schemas.openxmlformats.org/officeDocument/2006/relationships/tags" Target="../tags/tag517.xml"/><Relationship Id="rId12" Type="http://schemas.openxmlformats.org/officeDocument/2006/relationships/tags" Target="../tags/tag51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519.xml"/><Relationship Id="rId2" Type="http://schemas.openxmlformats.org/officeDocument/2006/relationships/tags" Target="../tags/tag520.xml"/><Relationship Id="rId3" Type="http://schemas.openxmlformats.org/officeDocument/2006/relationships/tags" Target="../tags/tag521.xml"/><Relationship Id="rId4" Type="http://schemas.openxmlformats.org/officeDocument/2006/relationships/tags" Target="../tags/tag522.xml"/><Relationship Id="rId5" Type="http://schemas.openxmlformats.org/officeDocument/2006/relationships/tags" Target="../tags/tag523.xml"/><Relationship Id="rId6" Type="http://schemas.openxmlformats.org/officeDocument/2006/relationships/tags" Target="../tags/tag524.xml"/><Relationship Id="rId7" Type="http://schemas.openxmlformats.org/officeDocument/2006/relationships/tags" Target="../tags/tag525.xml"/><Relationship Id="rId8" Type="http://schemas.openxmlformats.org/officeDocument/2006/relationships/tags" Target="../tags/tag526.xml"/><Relationship Id="rId9" Type="http://schemas.openxmlformats.org/officeDocument/2006/relationships/tags" Target="../tags/tag527.xml"/><Relationship Id="rId10" Type="http://schemas.openxmlformats.org/officeDocument/2006/relationships/tags" Target="../tags/tag528.xml"/><Relationship Id="rId11" Type="http://schemas.openxmlformats.org/officeDocument/2006/relationships/tags" Target="../tags/tag529.xml"/><Relationship Id="rId12" Type="http://schemas.openxmlformats.org/officeDocument/2006/relationships/tags" Target="../tags/tag530.xml"/><Relationship Id="rId13" Type="http://schemas.openxmlformats.org/officeDocument/2006/relationships/tags" Target="../tags/tag531.xml"/><Relationship Id="rId14" Type="http://schemas.openxmlformats.org/officeDocument/2006/relationships/tags" Target="../tags/tag532.xml"/><Relationship Id="rId15" Type="http://schemas.openxmlformats.org/officeDocument/2006/relationships/tags" Target="../tags/tag533.xml"/><Relationship Id="rId16" Type="http://schemas.openxmlformats.org/officeDocument/2006/relationships/tags" Target="../tags/tag534.xml"/><Relationship Id="rId17" Type="http://schemas.openxmlformats.org/officeDocument/2006/relationships/tags" Target="../tags/tag535.xml"/><Relationship Id="rId18" Type="http://schemas.openxmlformats.org/officeDocument/2006/relationships/tags" Target="../tags/tag536.xml"/><Relationship Id="rId19" Type="http://schemas.openxmlformats.org/officeDocument/2006/relationships/tags" Target="../tags/tag537.xml"/><Relationship Id="rId20" Type="http://schemas.openxmlformats.org/officeDocument/2006/relationships/tags" Target="../tags/tag538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39.xml"/><Relationship Id="rId2" Type="http://schemas.openxmlformats.org/officeDocument/2006/relationships/tags" Target="../tags/tag540.xml"/><Relationship Id="rId3" Type="http://schemas.openxmlformats.org/officeDocument/2006/relationships/tags" Target="../tags/tag541.xml"/><Relationship Id="rId4" Type="http://schemas.openxmlformats.org/officeDocument/2006/relationships/tags" Target="../tags/tag542.xml"/><Relationship Id="rId5" Type="http://schemas.openxmlformats.org/officeDocument/2006/relationships/tags" Target="../tags/tag543.xml"/><Relationship Id="rId6" Type="http://schemas.openxmlformats.org/officeDocument/2006/relationships/tags" Target="../tags/tag544.xml"/><Relationship Id="rId7" Type="http://schemas.openxmlformats.org/officeDocument/2006/relationships/tags" Target="../tags/tag545.xml"/><Relationship Id="rId8" Type="http://schemas.openxmlformats.org/officeDocument/2006/relationships/tags" Target="../tags/tag546.xml"/><Relationship Id="rId9" Type="http://schemas.openxmlformats.org/officeDocument/2006/relationships/tags" Target="../tags/tag547.xml"/><Relationship Id="rId10" Type="http://schemas.openxmlformats.org/officeDocument/2006/relationships/tags" Target="../tags/tag548.xml"/><Relationship Id="rId11" Type="http://schemas.openxmlformats.org/officeDocument/2006/relationships/tags" Target="../tags/tag549.xml"/><Relationship Id="rId12" Type="http://schemas.openxmlformats.org/officeDocument/2006/relationships/tags" Target="../tags/tag55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51.xml"/><Relationship Id="rId2" Type="http://schemas.openxmlformats.org/officeDocument/2006/relationships/tags" Target="../tags/tag552.xml"/><Relationship Id="rId3" Type="http://schemas.openxmlformats.org/officeDocument/2006/relationships/tags" Target="../tags/tag553.xml"/><Relationship Id="rId4" Type="http://schemas.openxmlformats.org/officeDocument/2006/relationships/tags" Target="../tags/tag554.xml"/><Relationship Id="rId5" Type="http://schemas.openxmlformats.org/officeDocument/2006/relationships/tags" Target="../tags/tag555.xml"/><Relationship Id="rId6" Type="http://schemas.openxmlformats.org/officeDocument/2006/relationships/tags" Target="../tags/tag556.xml"/><Relationship Id="rId7" Type="http://schemas.openxmlformats.org/officeDocument/2006/relationships/tags" Target="../tags/tag557.xml"/><Relationship Id="rId8" Type="http://schemas.openxmlformats.org/officeDocument/2006/relationships/tags" Target="../tags/tag558.xml"/><Relationship Id="rId9" Type="http://schemas.openxmlformats.org/officeDocument/2006/relationships/tags" Target="../tags/tag559.xml"/><Relationship Id="rId10" Type="http://schemas.openxmlformats.org/officeDocument/2006/relationships/tags" Target="../tags/tag560.xml"/><Relationship Id="rId11" Type="http://schemas.openxmlformats.org/officeDocument/2006/relationships/tags" Target="../tags/tag561.xml"/><Relationship Id="rId12" Type="http://schemas.openxmlformats.org/officeDocument/2006/relationships/tags" Target="../tags/tag56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63.xml"/><Relationship Id="rId2" Type="http://schemas.openxmlformats.org/officeDocument/2006/relationships/tags" Target="../tags/tag564.xml"/><Relationship Id="rId3" Type="http://schemas.openxmlformats.org/officeDocument/2006/relationships/tags" Target="../tags/tag56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66.xml"/><Relationship Id="rId2" Type="http://schemas.openxmlformats.org/officeDocument/2006/relationships/tags" Target="../tags/tag567.xml"/><Relationship Id="rId3" Type="http://schemas.openxmlformats.org/officeDocument/2006/relationships/tags" Target="../tags/tag568.xml"/><Relationship Id="rId4" Type="http://schemas.openxmlformats.org/officeDocument/2006/relationships/tags" Target="../tags/tag569.xml"/><Relationship Id="rId5" Type="http://schemas.openxmlformats.org/officeDocument/2006/relationships/tags" Target="../tags/tag570.xml"/><Relationship Id="rId6" Type="http://schemas.openxmlformats.org/officeDocument/2006/relationships/tags" Target="../tags/tag571.xml"/><Relationship Id="rId7" Type="http://schemas.openxmlformats.org/officeDocument/2006/relationships/tags" Target="../tags/tag572.xml"/><Relationship Id="rId8" Type="http://schemas.openxmlformats.org/officeDocument/2006/relationships/tags" Target="../tags/tag573.xml"/><Relationship Id="rId9" Type="http://schemas.openxmlformats.org/officeDocument/2006/relationships/tags" Target="../tags/tag574.xml"/><Relationship Id="rId10" Type="http://schemas.openxmlformats.org/officeDocument/2006/relationships/tags" Target="../tags/tag575.xml"/><Relationship Id="rId11" Type="http://schemas.openxmlformats.org/officeDocument/2006/relationships/tags" Target="../tags/tag576.xml"/><Relationship Id="rId12" Type="http://schemas.openxmlformats.org/officeDocument/2006/relationships/tags" Target="../tags/tag577.xml"/><Relationship Id="rId13" Type="http://schemas.openxmlformats.org/officeDocument/2006/relationships/tags" Target="../tags/tag578.xml"/><Relationship Id="rId14" Type="http://schemas.openxmlformats.org/officeDocument/2006/relationships/tags" Target="../tags/tag579.xml"/><Relationship Id="rId15" Type="http://schemas.openxmlformats.org/officeDocument/2006/relationships/tags" Target="../tags/tag580.xml"/><Relationship Id="rId16" Type="http://schemas.openxmlformats.org/officeDocument/2006/relationships/tags" Target="../tags/tag581.xml"/><Relationship Id="rId17" Type="http://schemas.openxmlformats.org/officeDocument/2006/relationships/tags" Target="../tags/tag582.xml"/><Relationship Id="rId18" Type="http://schemas.openxmlformats.org/officeDocument/2006/relationships/tags" Target="../tags/tag583.xml"/><Relationship Id="rId19" Type="http://schemas.openxmlformats.org/officeDocument/2006/relationships/tags" Target="../tags/tag584.xml"/><Relationship Id="rId20" Type="http://schemas.openxmlformats.org/officeDocument/2006/relationships/tags" Target="../tags/tag585.xml"/><Relationship Id="rId21" Type="http://schemas.openxmlformats.org/officeDocument/2006/relationships/tags" Target="../tags/tag586.xml"/><Relationship Id="rId22" Type="http://schemas.openxmlformats.org/officeDocument/2006/relationships/tags" Target="../tags/tag587.xml"/><Relationship Id="rId23" Type="http://schemas.openxmlformats.org/officeDocument/2006/relationships/tags" Target="../tags/tag588.xml"/><Relationship Id="rId24" Type="http://schemas.openxmlformats.org/officeDocument/2006/relationships/tags" Target="../tags/tag589.xml"/><Relationship Id="rId25" Type="http://schemas.openxmlformats.org/officeDocument/2006/relationships/tags" Target="../tags/tag590.xml"/><Relationship Id="rId26" Type="http://schemas.openxmlformats.org/officeDocument/2006/relationships/tags" Target="../tags/tag591.xml"/><Relationship Id="rId27" Type="http://schemas.openxmlformats.org/officeDocument/2006/relationships/tags" Target="../tags/tag592.xml"/><Relationship Id="rId28" Type="http://schemas.openxmlformats.org/officeDocument/2006/relationships/tags" Target="../tags/tag593.xml"/><Relationship Id="rId29" Type="http://schemas.openxmlformats.org/officeDocument/2006/relationships/tags" Target="../tags/tag594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95.xml"/><Relationship Id="rId2" Type="http://schemas.openxmlformats.org/officeDocument/2006/relationships/tags" Target="../tags/tag596.xml"/><Relationship Id="rId3" Type="http://schemas.openxmlformats.org/officeDocument/2006/relationships/tags" Target="../tags/tag597.xml"/><Relationship Id="rId4" Type="http://schemas.openxmlformats.org/officeDocument/2006/relationships/tags" Target="../tags/tag598.xml"/><Relationship Id="rId5" Type="http://schemas.openxmlformats.org/officeDocument/2006/relationships/tags" Target="../tags/tag599.xml"/><Relationship Id="rId6" Type="http://schemas.openxmlformats.org/officeDocument/2006/relationships/tags" Target="../tags/tag600.xml"/><Relationship Id="rId7" Type="http://schemas.openxmlformats.org/officeDocument/2006/relationships/tags" Target="../tags/tag601.xml"/><Relationship Id="rId8" Type="http://schemas.openxmlformats.org/officeDocument/2006/relationships/tags" Target="../tags/tag602.xml"/><Relationship Id="rId9" Type="http://schemas.openxmlformats.org/officeDocument/2006/relationships/tags" Target="../tags/tag603.xml"/><Relationship Id="rId10" Type="http://schemas.openxmlformats.org/officeDocument/2006/relationships/tags" Target="../tags/tag604.xml"/><Relationship Id="rId11" Type="http://schemas.openxmlformats.org/officeDocument/2006/relationships/tags" Target="../tags/tag605.xml"/><Relationship Id="rId12" Type="http://schemas.openxmlformats.org/officeDocument/2006/relationships/tags" Target="../tags/tag606.xml"/><Relationship Id="rId13" Type="http://schemas.openxmlformats.org/officeDocument/2006/relationships/tags" Target="../tags/tag607.xml"/><Relationship Id="rId14" Type="http://schemas.openxmlformats.org/officeDocument/2006/relationships/tags" Target="../tags/tag608.xml"/><Relationship Id="rId15" Type="http://schemas.openxmlformats.org/officeDocument/2006/relationships/tags" Target="../tags/tag609.xml"/><Relationship Id="rId16" Type="http://schemas.openxmlformats.org/officeDocument/2006/relationships/tags" Target="../tags/tag610.xml"/><Relationship Id="rId17" Type="http://schemas.openxmlformats.org/officeDocument/2006/relationships/tags" Target="../tags/tag611.xml"/><Relationship Id="rId18" Type="http://schemas.openxmlformats.org/officeDocument/2006/relationships/tags" Target="../tags/tag612.xml"/><Relationship Id="rId19" Type="http://schemas.openxmlformats.org/officeDocument/2006/relationships/tags" Target="../tags/tag613.xml"/><Relationship Id="rId20" Type="http://schemas.openxmlformats.org/officeDocument/2006/relationships/tags" Target="../tags/tag614.xml"/><Relationship Id="rId21" Type="http://schemas.openxmlformats.org/officeDocument/2006/relationships/tags" Target="../tags/tag615.xml"/><Relationship Id="rId22" Type="http://schemas.openxmlformats.org/officeDocument/2006/relationships/tags" Target="../tags/tag616.xml"/><Relationship Id="rId23" Type="http://schemas.openxmlformats.org/officeDocument/2006/relationships/tags" Target="../tags/tag617.xml"/><Relationship Id="rId24" Type="http://schemas.openxmlformats.org/officeDocument/2006/relationships/tags" Target="../tags/tag618.xml"/><Relationship Id="rId25" Type="http://schemas.openxmlformats.org/officeDocument/2006/relationships/tags" Target="../tags/tag619.xml"/><Relationship Id="rId26" Type="http://schemas.openxmlformats.org/officeDocument/2006/relationships/tags" Target="../tags/tag620.xml"/><Relationship Id="rId27" Type="http://schemas.openxmlformats.org/officeDocument/2006/relationships/tags" Target="../tags/tag621.xml"/><Relationship Id="rId28" Type="http://schemas.openxmlformats.org/officeDocument/2006/relationships/tags" Target="../tags/tag622.xml"/><Relationship Id="rId29" Type="http://schemas.openxmlformats.org/officeDocument/2006/relationships/tags" Target="../tags/tag623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624.xml"/><Relationship Id="rId2" Type="http://schemas.openxmlformats.org/officeDocument/2006/relationships/tags" Target="../tags/tag625.xml"/><Relationship Id="rId3" Type="http://schemas.openxmlformats.org/officeDocument/2006/relationships/tags" Target="../tags/tag626.xml"/><Relationship Id="rId4" Type="http://schemas.openxmlformats.org/officeDocument/2006/relationships/tags" Target="../tags/tag627.xml"/><Relationship Id="rId5" Type="http://schemas.openxmlformats.org/officeDocument/2006/relationships/tags" Target="../tags/tag628.xml"/><Relationship Id="rId6" Type="http://schemas.openxmlformats.org/officeDocument/2006/relationships/tags" Target="../tags/tag629.xml"/><Relationship Id="rId7" Type="http://schemas.openxmlformats.org/officeDocument/2006/relationships/tags" Target="../tags/tag630.xml"/><Relationship Id="rId8" Type="http://schemas.openxmlformats.org/officeDocument/2006/relationships/tags" Target="../tags/tag631.xml"/><Relationship Id="rId9" Type="http://schemas.openxmlformats.org/officeDocument/2006/relationships/tags" Target="../tags/tag632.xml"/><Relationship Id="rId10" Type="http://schemas.openxmlformats.org/officeDocument/2006/relationships/tags" Target="../tags/tag633.xml"/><Relationship Id="rId11" Type="http://schemas.openxmlformats.org/officeDocument/2006/relationships/tags" Target="../tags/tag634.xml"/><Relationship Id="rId12" Type="http://schemas.openxmlformats.org/officeDocument/2006/relationships/tags" Target="../tags/tag635.xml"/><Relationship Id="rId13" Type="http://schemas.openxmlformats.org/officeDocument/2006/relationships/tags" Target="../tags/tag636.xml"/><Relationship Id="rId14" Type="http://schemas.openxmlformats.org/officeDocument/2006/relationships/tags" Target="../tags/tag637.xml"/><Relationship Id="rId15" Type="http://schemas.openxmlformats.org/officeDocument/2006/relationships/tags" Target="../tags/tag638.xml"/><Relationship Id="rId16" Type="http://schemas.openxmlformats.org/officeDocument/2006/relationships/tags" Target="../tags/tag639.xml"/><Relationship Id="rId17" Type="http://schemas.openxmlformats.org/officeDocument/2006/relationships/tags" Target="../tags/tag640.xml"/><Relationship Id="rId18" Type="http://schemas.openxmlformats.org/officeDocument/2006/relationships/tags" Target="../tags/tag641.xml"/><Relationship Id="rId19" Type="http://schemas.openxmlformats.org/officeDocument/2006/relationships/tags" Target="../tags/tag642.xml"/><Relationship Id="rId20" Type="http://schemas.openxmlformats.org/officeDocument/2006/relationships/tags" Target="../tags/tag643.xml"/><Relationship Id="rId21" Type="http://schemas.openxmlformats.org/officeDocument/2006/relationships/tags" Target="../tags/tag644.xml"/><Relationship Id="rId22" Type="http://schemas.openxmlformats.org/officeDocument/2006/relationships/tags" Target="../tags/tag645.xml"/><Relationship Id="rId23" Type="http://schemas.openxmlformats.org/officeDocument/2006/relationships/tags" Target="../tags/tag646.xml"/><Relationship Id="rId24" Type="http://schemas.openxmlformats.org/officeDocument/2006/relationships/tags" Target="../tags/tag647.xml"/><Relationship Id="rId25" Type="http://schemas.openxmlformats.org/officeDocument/2006/relationships/tags" Target="../tags/tag648.xml"/><Relationship Id="rId26" Type="http://schemas.openxmlformats.org/officeDocument/2006/relationships/tags" Target="../tags/tag649.xml"/><Relationship Id="rId27" Type="http://schemas.openxmlformats.org/officeDocument/2006/relationships/tags" Target="../tags/tag650.xml"/><Relationship Id="rId28" Type="http://schemas.openxmlformats.org/officeDocument/2006/relationships/tags" Target="../tags/tag651.xml"/><Relationship Id="rId29" Type="http://schemas.openxmlformats.org/officeDocument/2006/relationships/tags" Target="../tags/tag652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653.xml"/><Relationship Id="rId2" Type="http://schemas.openxmlformats.org/officeDocument/2006/relationships/tags" Target="../tags/tag654.xml"/><Relationship Id="rId3" Type="http://schemas.openxmlformats.org/officeDocument/2006/relationships/tags" Target="../tags/tag655.xml"/><Relationship Id="rId4" Type="http://schemas.openxmlformats.org/officeDocument/2006/relationships/tags" Target="../tags/tag656.xml"/><Relationship Id="rId5" Type="http://schemas.openxmlformats.org/officeDocument/2006/relationships/tags" Target="../tags/tag657.xml"/><Relationship Id="rId6" Type="http://schemas.openxmlformats.org/officeDocument/2006/relationships/tags" Target="../tags/tag658.xml"/><Relationship Id="rId7" Type="http://schemas.openxmlformats.org/officeDocument/2006/relationships/tags" Target="../tags/tag659.xml"/><Relationship Id="rId8" Type="http://schemas.openxmlformats.org/officeDocument/2006/relationships/tags" Target="../tags/tag660.xml"/><Relationship Id="rId9" Type="http://schemas.openxmlformats.org/officeDocument/2006/relationships/tags" Target="../tags/tag661.xml"/><Relationship Id="rId10" Type="http://schemas.openxmlformats.org/officeDocument/2006/relationships/tags" Target="../tags/tag662.xml"/><Relationship Id="rId11" Type="http://schemas.openxmlformats.org/officeDocument/2006/relationships/tags" Target="../tags/tag663.xml"/><Relationship Id="rId12" Type="http://schemas.openxmlformats.org/officeDocument/2006/relationships/tags" Target="../tags/tag66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665.xml"/><Relationship Id="rId2" Type="http://schemas.openxmlformats.org/officeDocument/2006/relationships/tags" Target="../tags/tag666.xml"/><Relationship Id="rId3" Type="http://schemas.openxmlformats.org/officeDocument/2006/relationships/tags" Target="../tags/tag667.xml"/><Relationship Id="rId4" Type="http://schemas.openxmlformats.org/officeDocument/2006/relationships/tags" Target="../tags/tag668.xml"/><Relationship Id="rId5" Type="http://schemas.openxmlformats.org/officeDocument/2006/relationships/tags" Target="../tags/tag669.xml"/><Relationship Id="rId6" Type="http://schemas.openxmlformats.org/officeDocument/2006/relationships/tags" Target="../tags/tag670.xml"/><Relationship Id="rId7" Type="http://schemas.openxmlformats.org/officeDocument/2006/relationships/tags" Target="../tags/tag671.xml"/><Relationship Id="rId8" Type="http://schemas.openxmlformats.org/officeDocument/2006/relationships/tags" Target="../tags/tag672.xml"/><Relationship Id="rId9" Type="http://schemas.openxmlformats.org/officeDocument/2006/relationships/tags" Target="../tags/tag673.xml"/><Relationship Id="rId10" Type="http://schemas.openxmlformats.org/officeDocument/2006/relationships/tags" Target="../tags/tag674.xml"/><Relationship Id="rId11" Type="http://schemas.openxmlformats.org/officeDocument/2006/relationships/tags" Target="../tags/tag675.xml"/><Relationship Id="rId12" Type="http://schemas.openxmlformats.org/officeDocument/2006/relationships/tags" Target="../tags/tag67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677.xml"/><Relationship Id="rId2" Type="http://schemas.openxmlformats.org/officeDocument/2006/relationships/tags" Target="../tags/tag678.xml"/><Relationship Id="rId3" Type="http://schemas.openxmlformats.org/officeDocument/2006/relationships/tags" Target="../tags/tag67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680.xml"/><Relationship Id="rId2" Type="http://schemas.openxmlformats.org/officeDocument/2006/relationships/tags" Target="../tags/tag681.xml"/><Relationship Id="rId3" Type="http://schemas.openxmlformats.org/officeDocument/2006/relationships/tags" Target="../tags/tag682.xml"/><Relationship Id="rId4" Type="http://schemas.openxmlformats.org/officeDocument/2006/relationships/tags" Target="../tags/tag683.xml"/><Relationship Id="rId5" Type="http://schemas.openxmlformats.org/officeDocument/2006/relationships/tags" Target="../tags/tag684.xml"/><Relationship Id="rId6" Type="http://schemas.openxmlformats.org/officeDocument/2006/relationships/tags" Target="../tags/tag685.xml"/><Relationship Id="rId7" Type="http://schemas.openxmlformats.org/officeDocument/2006/relationships/tags" Target="../tags/tag686.xml"/><Relationship Id="rId8" Type="http://schemas.openxmlformats.org/officeDocument/2006/relationships/tags" Target="../tags/tag687.xml"/><Relationship Id="rId9" Type="http://schemas.openxmlformats.org/officeDocument/2006/relationships/tags" Target="../tags/tag688.xml"/><Relationship Id="rId10" Type="http://schemas.openxmlformats.org/officeDocument/2006/relationships/tags" Target="../tags/tag689.xml"/><Relationship Id="rId11" Type="http://schemas.openxmlformats.org/officeDocument/2006/relationships/tags" Target="../tags/tag690.xml"/><Relationship Id="rId12" Type="http://schemas.openxmlformats.org/officeDocument/2006/relationships/tags" Target="../tags/tag691.xml"/><Relationship Id="rId13" Type="http://schemas.openxmlformats.org/officeDocument/2006/relationships/tags" Target="../tags/tag692.xml"/><Relationship Id="rId14" Type="http://schemas.openxmlformats.org/officeDocument/2006/relationships/tags" Target="../tags/tag693.xml"/><Relationship Id="rId15" Type="http://schemas.openxmlformats.org/officeDocument/2006/relationships/tags" Target="../tags/tag694.xml"/><Relationship Id="rId16" Type="http://schemas.openxmlformats.org/officeDocument/2006/relationships/tags" Target="../tags/tag695.xml"/><Relationship Id="rId17" Type="http://schemas.openxmlformats.org/officeDocument/2006/relationships/tags" Target="../tags/tag696.xml"/><Relationship Id="rId18" Type="http://schemas.openxmlformats.org/officeDocument/2006/relationships/tags" Target="../tags/tag697.xml"/><Relationship Id="rId19" Type="http://schemas.openxmlformats.org/officeDocument/2006/relationships/tags" Target="../tags/tag698.xml"/><Relationship Id="rId20" Type="http://schemas.openxmlformats.org/officeDocument/2006/relationships/tags" Target="../tags/tag699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700.xml"/><Relationship Id="rId2" Type="http://schemas.openxmlformats.org/officeDocument/2006/relationships/tags" Target="../tags/tag701.xml"/><Relationship Id="rId3" Type="http://schemas.openxmlformats.org/officeDocument/2006/relationships/tags" Target="../tags/tag702.xml"/><Relationship Id="rId4" Type="http://schemas.openxmlformats.org/officeDocument/2006/relationships/tags" Target="../tags/tag703.xml"/><Relationship Id="rId5" Type="http://schemas.openxmlformats.org/officeDocument/2006/relationships/tags" Target="../tags/tag704.xml"/><Relationship Id="rId6" Type="http://schemas.openxmlformats.org/officeDocument/2006/relationships/tags" Target="../tags/tag705.xml"/><Relationship Id="rId7" Type="http://schemas.openxmlformats.org/officeDocument/2006/relationships/tags" Target="../tags/tag706.xml"/><Relationship Id="rId8" Type="http://schemas.openxmlformats.org/officeDocument/2006/relationships/tags" Target="../tags/tag707.xml"/><Relationship Id="rId9" Type="http://schemas.openxmlformats.org/officeDocument/2006/relationships/tags" Target="../tags/tag708.xml"/><Relationship Id="rId10" Type="http://schemas.openxmlformats.org/officeDocument/2006/relationships/tags" Target="../tags/tag709.xml"/><Relationship Id="rId11" Type="http://schemas.openxmlformats.org/officeDocument/2006/relationships/tags" Target="../tags/tag710.xml"/><Relationship Id="rId12" Type="http://schemas.openxmlformats.org/officeDocument/2006/relationships/tags" Target="../tags/tag71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712.xml"/><Relationship Id="rId2" Type="http://schemas.openxmlformats.org/officeDocument/2006/relationships/tags" Target="../tags/tag713.xml"/><Relationship Id="rId3" Type="http://schemas.openxmlformats.org/officeDocument/2006/relationships/tags" Target="../tags/tag714.xml"/><Relationship Id="rId4" Type="http://schemas.openxmlformats.org/officeDocument/2006/relationships/tags" Target="../tags/tag715.xml"/><Relationship Id="rId5" Type="http://schemas.openxmlformats.org/officeDocument/2006/relationships/tags" Target="../tags/tag716.xml"/><Relationship Id="rId6" Type="http://schemas.openxmlformats.org/officeDocument/2006/relationships/tags" Target="../tags/tag717.xml"/><Relationship Id="rId7" Type="http://schemas.openxmlformats.org/officeDocument/2006/relationships/tags" Target="../tags/tag718.xml"/><Relationship Id="rId8" Type="http://schemas.openxmlformats.org/officeDocument/2006/relationships/tags" Target="../tags/tag719.xml"/><Relationship Id="rId9" Type="http://schemas.openxmlformats.org/officeDocument/2006/relationships/tags" Target="../tags/tag720.xml"/><Relationship Id="rId10" Type="http://schemas.openxmlformats.org/officeDocument/2006/relationships/tags" Target="../tags/tag721.xml"/><Relationship Id="rId11" Type="http://schemas.openxmlformats.org/officeDocument/2006/relationships/tags" Target="../tags/tag722.xml"/><Relationship Id="rId12" Type="http://schemas.openxmlformats.org/officeDocument/2006/relationships/tags" Target="../tags/tag72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724.xml"/><Relationship Id="rId2" Type="http://schemas.openxmlformats.org/officeDocument/2006/relationships/tags" Target="../tags/tag725.xml"/><Relationship Id="rId3" Type="http://schemas.openxmlformats.org/officeDocument/2006/relationships/tags" Target="../tags/tag72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727.xml"/><Relationship Id="rId2" Type="http://schemas.openxmlformats.org/officeDocument/2006/relationships/tags" Target="../tags/tag728.xml"/><Relationship Id="rId3" Type="http://schemas.openxmlformats.org/officeDocument/2006/relationships/tags" Target="../tags/tag729.xml"/><Relationship Id="rId4" Type="http://schemas.openxmlformats.org/officeDocument/2006/relationships/tags" Target="../tags/tag730.xml"/><Relationship Id="rId5" Type="http://schemas.openxmlformats.org/officeDocument/2006/relationships/tags" Target="../tags/tag731.xml"/><Relationship Id="rId6" Type="http://schemas.openxmlformats.org/officeDocument/2006/relationships/tags" Target="../tags/tag732.xml"/><Relationship Id="rId7" Type="http://schemas.openxmlformats.org/officeDocument/2006/relationships/tags" Target="../tags/tag733.xml"/><Relationship Id="rId8" Type="http://schemas.openxmlformats.org/officeDocument/2006/relationships/tags" Target="../tags/tag734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735.xml"/><Relationship Id="rId2" Type="http://schemas.openxmlformats.org/officeDocument/2006/relationships/tags" Target="../tags/tag736.xml"/><Relationship Id="rId3" Type="http://schemas.openxmlformats.org/officeDocument/2006/relationships/tags" Target="../tags/tag737.xml"/><Relationship Id="rId4" Type="http://schemas.openxmlformats.org/officeDocument/2006/relationships/tags" Target="../tags/tag738.xml"/><Relationship Id="rId5" Type="http://schemas.openxmlformats.org/officeDocument/2006/relationships/tags" Target="../tags/tag739.xml"/><Relationship Id="rId6" Type="http://schemas.openxmlformats.org/officeDocument/2006/relationships/tags" Target="../tags/tag740.xml"/><Relationship Id="rId7" Type="http://schemas.openxmlformats.org/officeDocument/2006/relationships/tags" Target="../tags/tag741.xml"/><Relationship Id="rId8" Type="http://schemas.openxmlformats.org/officeDocument/2006/relationships/tags" Target="../tags/tag742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743.xml"/><Relationship Id="rId2" Type="http://schemas.openxmlformats.org/officeDocument/2006/relationships/tags" Target="../tags/tag744.xml"/><Relationship Id="rId3" Type="http://schemas.openxmlformats.org/officeDocument/2006/relationships/tags" Target="../tags/tag745.xml"/><Relationship Id="rId4" Type="http://schemas.openxmlformats.org/officeDocument/2006/relationships/tags" Target="../tags/tag746.xml"/><Relationship Id="rId5" Type="http://schemas.openxmlformats.org/officeDocument/2006/relationships/tags" Target="../tags/tag747.xml"/><Relationship Id="rId6" Type="http://schemas.openxmlformats.org/officeDocument/2006/relationships/tags" Target="../tags/tag748.xml"/><Relationship Id="rId7" Type="http://schemas.openxmlformats.org/officeDocument/2006/relationships/tags" Target="../tags/tag749.xml"/><Relationship Id="rId8" Type="http://schemas.openxmlformats.org/officeDocument/2006/relationships/tags" Target="../tags/tag750.xml"/><Relationship Id="rId9" Type="http://schemas.openxmlformats.org/officeDocument/2006/relationships/tags" Target="../tags/tag751.xml"/><Relationship Id="rId10" Type="http://schemas.openxmlformats.org/officeDocument/2006/relationships/tags" Target="../tags/tag752.xml"/><Relationship Id="rId11" Type="http://schemas.openxmlformats.org/officeDocument/2006/relationships/tags" Target="../tags/tag753.xml"/><Relationship Id="rId12" Type="http://schemas.openxmlformats.org/officeDocument/2006/relationships/tags" Target="../tags/tag75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755.xml"/><Relationship Id="rId2" Type="http://schemas.openxmlformats.org/officeDocument/2006/relationships/tags" Target="../tags/tag756.xml"/><Relationship Id="rId3" Type="http://schemas.openxmlformats.org/officeDocument/2006/relationships/tags" Target="../tags/tag757.xml"/><Relationship Id="rId4" Type="http://schemas.openxmlformats.org/officeDocument/2006/relationships/tags" Target="../tags/tag75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2024年旅游行业旅游目的地品牌推广策略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旅游目的地品牌推广的重要性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60714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2024年旅游行业趋势分析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旅游目的地品牌推广策略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案例分析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8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19"/>
            </p:custDataLst>
          </p:nvPr>
        </p:nvSpPr>
        <p:spPr>
          <a:xfrm>
            <a:off x="1503045" y="481774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0"/>
            </p:custDataLst>
          </p:nvPr>
        </p:nvSpPr>
        <p:spPr>
          <a:xfrm>
            <a:off x="1501140" y="503174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1"/>
            </p:custDataLst>
          </p:nvPr>
        </p:nvSpPr>
        <p:spPr>
          <a:xfrm>
            <a:off x="2441575" y="503174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未来展望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/>
              <a:t>旅游目的地品牌推广的重要性</a:t>
            </a:r>
            <a:endParaRPr altLang="en-US" dirty="0" lang="zh-CN"/>
          </a:p>
        </p:txBody>
      </p:sp>
      <p:sp>
        <p:nvSpPr>
          <p:cNvPr id="10497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提升目的地知名度和美誉度</a:t>
            </a:r>
            <a:endParaRPr altLang="en-US" lang="zh-CN"/>
          </a:p>
        </p:txBody>
      </p:sp>
      <p:sp>
        <p:nvSpPr>
          <p:cNvPr id="10505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提升目的地形象：良好的品牌形象可以提升目的地在游客心目中的地位，增强游客的忠诚度。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吸引更多游客：品牌推广可以提高目的地的知名度，吸引更多游客前来旅游。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增加旅游收入：游客数量的增加将带来更多的旅游收入，促进当地经济发展。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促进目的地可持续发展：品牌推广有助于保护当地文化和生态环境，实现可持续发展。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促进旅游消费增长</a:t>
            </a:r>
            <a:endParaRPr altLang="en-US" lang="zh-CN"/>
          </a:p>
        </p:txBody>
      </p:sp>
      <p:sp>
        <p:nvSpPr>
          <p:cNvPr id="10506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提升旅游目的地知名度和美誉度，吸引更多游客前往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增强游客对旅游目的地的信任感和忠诚度，提高重游率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促进旅游行业的发展，增加就业机会和税收收入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提升城市或地区的形象，增强其知名度和影响力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增强目的地竞争力</a:t>
            </a:r>
            <a:endParaRPr altLang="en-US" lang="zh-CN"/>
          </a:p>
        </p:txBody>
      </p:sp>
      <p:sp>
        <p:nvSpPr>
          <p:cNvPr id="105070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0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增强旅游目的地在国际市场中的竞争力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1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1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促进当地经济发展和就业增长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吸引更多游客和旅游投资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2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提升旅游目的地知名度和美誉度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塑造目的地独特形象</a:t>
            </a:r>
            <a:endParaRPr altLang="en-US" lang="zh-CN"/>
          </a:p>
        </p:txBody>
      </p:sp>
      <p:sp>
        <p:nvSpPr>
          <p:cNvPr id="105077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7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7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7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8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8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8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8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8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9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9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9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9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9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0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0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0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0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0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提升旅游目的地在市场上的知名度和辨识度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促进旅游目的地与游客之间的互动和交流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形成品牌忠诚度，提高游客复游率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吸引目标游客，增加旅游目的地市场份额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2024年旅游行业趋势分析</a:t>
            </a:r>
            <a:endParaRPr altLang="en-US" dirty="0" lang="zh-CN"/>
          </a:p>
        </p:txBody>
      </p:sp>
      <p:sp>
        <p:nvSpPr>
          <p:cNvPr id="10508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旅游市场细分化</a:t>
            </a:r>
            <a:endParaRPr altLang="en-US" lang="zh-CN"/>
          </a:p>
        </p:txBody>
      </p:sp>
      <p:sp>
        <p:nvSpPr>
          <p:cNvPr id="105163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63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4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64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5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针对不同细分市场的品牌推广策略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5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成功案例分享和经验总结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5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旅游市场细分化的定义和意义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65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2024年旅游市场细分化的趋势和特点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旅游方式个性化</a:t>
            </a:r>
            <a:endParaRPr altLang="en-US" lang="zh-CN"/>
          </a:p>
        </p:txBody>
      </p:sp>
      <p:sp>
        <p:nvSpPr>
          <p:cNvPr id="10516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6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定制旅游需求增长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旅游平台提供个性化推荐服务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旅游目的地针对不同人群推出个性化产品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7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个性化体验成为核心竞争力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旅游体验多元化</a:t>
            </a:r>
            <a:endParaRPr altLang="en-US" lang="zh-CN"/>
          </a:p>
        </p:txBody>
      </p:sp>
      <p:sp>
        <p:nvSpPr>
          <p:cNvPr id="105177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7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7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旅游方式：从传统观光向体验式、主题式转变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78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8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8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旅游需求：个性化、定制化需求增加，游客更注重深度体验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78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8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9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旅游目的地：从热门景点向非热门、特色目的地转变，游客更愿意探索未知领域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79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9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9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旅游产品：从单一景点向多景点、跨区域整合转变，提供更丰富的旅游线路和体验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旅游营销数字化</a:t>
            </a:r>
            <a:endParaRPr altLang="en-US" lang="zh-CN"/>
          </a:p>
        </p:txBody>
      </p:sp>
      <p:sp>
        <p:nvSpPr>
          <p:cNvPr id="10518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8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8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数字化营销成为主流：随着互联网技术的发展，旅游行业越来越依赖数字化营销手段来推广旅游目的地品牌。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8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8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社交媒体在旅游营销中的作用日益凸显：社交媒体平台成为旅游目的地品牌推广的重要渠道，通过社交媒体可以更精准地定位目标客户，提高品牌知名度和美誉度。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8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8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个性化旅游体验成为趋势：随着消费者需求的多样化，旅游目的地需要提供个性化的旅游体验，通过数字化营销手段更好地满足消费者需求。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8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8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数据分析在旅游营销中的重要性不断提升：数字化营销需要依靠数据分析来优化营销策略和提高营销效果，数据分析在旅游营销中的地位越来越重要。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旅游目的地品牌推广策略</a:t>
            </a:r>
            <a:endParaRPr altLang="en-US" dirty="0" lang="zh-CN"/>
          </a:p>
        </p:txBody>
      </p:sp>
      <p:sp>
        <p:nvSpPr>
          <p:cNvPr id="1051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制定品牌定位和传播策略</a:t>
            </a:r>
            <a:endParaRPr altLang="en-US" lang="zh-CN"/>
          </a:p>
        </p:txBody>
      </p:sp>
      <p:sp>
        <p:nvSpPr>
          <p:cNvPr id="105267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8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8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8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8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8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9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9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9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9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9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0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0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0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0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0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1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1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1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确定目标市场和受众群体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制定品牌传播内容，包括品牌故事、品牌形象等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1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制定品牌传播渠道和方式，包括线上和线下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提炼品牌核心价值和差异化竞争优势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创新旅游产品和服务</a:t>
            </a:r>
            <a:endParaRPr altLang="en-US" lang="zh-CN"/>
          </a:p>
        </p:txBody>
      </p:sp>
      <p:sp>
        <p:nvSpPr>
          <p:cNvPr id="105276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6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6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6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6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7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7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7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7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7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8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8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8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8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8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9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9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9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9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开发特色旅游产品，满足不同游客需求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9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注重环保，推动绿色旅游发展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0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结合科技手段，打造智慧旅游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0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提供个性化服务，提升游客旅游体验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强化目的地形象塑造</a:t>
            </a:r>
            <a:endParaRPr altLang="en-US" lang="zh-CN"/>
          </a:p>
        </p:txBody>
      </p:sp>
      <p:sp>
        <p:nvSpPr>
          <p:cNvPr id="105284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4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4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4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5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5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5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5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5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6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6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86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6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6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7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87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87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87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87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制定统一的品牌形象和视觉识别系统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8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开展目的地品牌营销和宣传活动，提高知名度和美誉度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8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提升目的地旅游服务质量和游客体验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8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强化目的地特色和文化内涵的挖掘与展示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运用数字化营销手段</a:t>
            </a:r>
            <a:endParaRPr altLang="en-US" lang="zh-CN"/>
          </a:p>
        </p:txBody>
      </p:sp>
      <p:sp>
        <p:nvSpPr>
          <p:cNvPr id="1052924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2926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2928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2930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2932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2934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2936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2938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2940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建立数字化营销平台：利用社交媒体、搜索引擎、旅游预订平台等渠道，建立旅游目的地的官方账号，发布旅游资讯、活动信息和优惠措施，提高目的地的知名度和曝光率。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2942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数据分析与精准营销：通过数据分析，了解游客的旅游需求和偏好，制定精准的营销策略，提高营销效果和转化率。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2944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内容营销：制作高质量的旅游内容，如游记、旅游攻略、目的地介绍等，吸引潜在游客的关注和兴趣。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2946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合作推广：与旅游达人、网红、意见领袖等合作，共同推广旅游目的地，扩大影响力。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提升目的地文化内涵</a:t>
            </a:r>
            <a:endParaRPr altLang="en-US" lang="zh-CN"/>
          </a:p>
        </p:txBody>
      </p:sp>
      <p:sp>
        <p:nvSpPr>
          <p:cNvPr id="105298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8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9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挖掘当地文化特色，打造独特的品牌形象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99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9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99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举办文化活动，吸引游客参与体验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299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0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0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加强与当地居民的互动，让游客了解当地文化和生活方式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00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0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00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结合当地历史背景，打造具有文化底蕴的旅游线路和景点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案例分析</a:t>
            </a:r>
            <a:endParaRPr altLang="en-US" dirty="0" lang="zh-CN"/>
          </a:p>
        </p:txBody>
      </p:sp>
      <p:sp>
        <p:nvSpPr>
          <p:cNvPr id="10530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538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3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3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4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4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案例一：迪士尼乐园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8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案例三：九寨沟景区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8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5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5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6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6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案例四：三亚旅游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8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案例二：黄山旅游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成功因素分析</a:t>
            </a:r>
            <a:endParaRPr altLang="en-US" lang="zh-CN"/>
          </a:p>
        </p:txBody>
      </p:sp>
      <p:sp>
        <p:nvSpPr>
          <p:cNvPr id="10539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9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9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精准定位：明确目标客群，针对性地进行品牌推广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9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9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9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独特卖点：突出目的地特色，打造与众不同的品牌形象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9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9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整合营销：运用多种渠道和资源，形成合力，提升品牌影响力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9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9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9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9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持续创新：不断推陈出新，保持品牌活力，满足消费者需求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可借鉴之处</a:t>
            </a:r>
            <a:endParaRPr altLang="en-US" lang="zh-CN"/>
          </a:p>
        </p:txBody>
      </p:sp>
      <p:sp>
        <p:nvSpPr>
          <p:cNvPr id="10539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9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9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9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9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9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9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9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9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合作模式：与当地政府、企业等建立良好合作关系，共同推广目的地品牌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9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数据分析：对推广效果进行实时监测和评估，不断优化推广策略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9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案例选取：具有代表性，能够为其他目的地品牌推广提供参考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9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推广策略：创新、多样化，能够吸引不同类型游客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未来展望</a:t>
            </a:r>
            <a:endParaRPr altLang="en-US" dirty="0" lang="zh-CN"/>
          </a:p>
        </p:txBody>
      </p:sp>
      <p:sp>
        <p:nvSpPr>
          <p:cNvPr id="10540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旅游行业发展趋势预测</a:t>
            </a:r>
            <a:endParaRPr altLang="en-US" lang="zh-CN"/>
          </a:p>
        </p:txBody>
      </p:sp>
      <p:sp>
        <p:nvSpPr>
          <p:cNvPr id="1054810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智慧旅游的普及：借助大数据、人工智能等技术，智慧旅游将成为主流，为旅游目的地提供更精准的市场分析和营销策略。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12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4814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个性化旅游需求增长：随着消费者对旅游体验需求的提高，个性化旅游服务将越来越受欢迎，为旅游目的地提供更多创新机会。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16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4818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数字化转型加速：随着科技的进步，旅游行业将更加依赖数字化技术，实现更高效的服务和更好的客户体验。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20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4822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可持续旅游成为主流：随着社会对环境保护意识的提高，可持续旅游将越来越受到重视，推动旅游目的地采取更加环保的运营方式。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24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目的地品牌推广面临的挑战与机遇</a:t>
            </a:r>
            <a:endParaRPr altLang="en-US" lang="zh-CN"/>
          </a:p>
        </p:txBody>
      </p:sp>
      <p:sp>
        <p:nvSpPr>
          <p:cNvPr id="10548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86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86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87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87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技术变革：如何利用新技术提升品牌形象和用户体验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87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竞争激烈：旅游目的地众多，如何在竞争中脱颖而出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87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环境保护：如何在推广旅游的同时保护环境，实现可持续发展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87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文化传承：如何在品牌推广中融入当地文化，传承历史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未来目的地品牌推广策略调整方向</a:t>
            </a:r>
            <a:endParaRPr altLang="en-US" lang="zh-CN"/>
          </a:p>
        </p:txBody>
      </p:sp>
      <p:sp>
        <p:nvSpPr>
          <p:cNvPr id="10549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9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数字化转型：利用大数据和人工智能技术提升品牌推广效果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9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9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体验式推广：注重游客的旅游体验，通过口碑传播提升品牌影响力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9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9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精准定位：针对不同目标客群，制定个性化的品牌推广策略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9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9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跨界合作：与其他产业合作，拓展品牌推广的渠道和资源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7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498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498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5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1_1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1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1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5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5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2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2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2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78_5*l_h_i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5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3_1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3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3"/>
  <p:tag name="KSO_WM_UNIT_ID" val="custom20230978_5*l_h_i*1_3_3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5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4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4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4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78_5*l_h_i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5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5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5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5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78_5*l_h_i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8_5*l_h_a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SLIDE_ID" val="custom2023097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32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50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65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679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7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72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7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758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2024-01-05T08:09:06Z</dcterms:created>
  <dcterms:modified xsi:type="dcterms:W3CDTF">2024-01-05T08:09:06Z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f6d99eea2c0d4e8e8d5a1d39be8027e9_21</vt:lpwstr>
  </property>
</Properties>
</file>