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0259" r:id="rId1"/>
    <p:sldMasterId id="2147500296" r:id="rId2"/>
  </p:sldMasterIdLst>
  <p:notesMasterIdLst>
    <p:notesMasterId r:id="rId3"/>
  </p:notesMasterIdLst>
  <p:sldIdLst>
    <p:sldId id="8322" r:id="rId4"/>
    <p:sldId id="8327" r:id="rId5"/>
    <p:sldId id="8331" r:id="rId6"/>
    <p:sldId id="8334" r:id="rId7"/>
    <p:sldId id="8340" r:id="rId9"/>
    <p:sldId id="8343" r:id="rId10"/>
    <p:sldId id="8346" r:id="rId11"/>
    <p:sldId id="8349" r:id="rId12"/>
    <p:sldId id="8352" r:id="rId13"/>
    <p:sldId id="8358" r:id="rId15"/>
    <p:sldId id="8361" r:id="rId16"/>
    <p:sldId id="8364" r:id="rId17"/>
    <p:sldId id="8367" r:id="rId18"/>
    <p:sldId id="8370" r:id="rId19"/>
    <p:sldId id="8376" r:id="rId21"/>
    <p:sldId id="8379" r:id="rId22"/>
    <p:sldId id="8382" r:id="rId23"/>
    <p:sldId id="8385" r:id="rId24"/>
    <p:sldId id="8388" r:id="rId25"/>
    <p:sldId id="8394" r:id="rId27"/>
    <p:sldId id="8397" r:id="rId28"/>
    <p:sldId id="8400" r:id="rId29"/>
    <p:sldId id="8403" r:id="rId30"/>
    <p:sldId id="8406" r:id="rId31"/>
    <p:sldId id="8412" r:id="rId33"/>
    <p:sldId id="8415" r:id="rId34"/>
    <p:sldId id="8418" r:id="rId35"/>
    <p:sldId id="8421" r:id="rId36"/>
    <p:sldId id="8424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0260" r:id="rId1"/>
    <p:sldLayoutId id="2147500261" r:id="rId2"/>
    <p:sldLayoutId id="2147500262" r:id="rId3"/>
    <p:sldLayoutId id="2147500263" r:id="rId4"/>
    <p:sldLayoutId id="2147500264" r:id="rId5"/>
    <p:sldLayoutId id="2147500265" r:id="rId6"/>
    <p:sldLayoutId id="2147500266" r:id="rId7"/>
    <p:sldLayoutId id="2147500267" r:id="rId8"/>
    <p:sldLayoutId id="2147500268" r:id="rId9"/>
    <p:sldLayoutId id="2147500269" r:id="rId10"/>
    <p:sldLayoutId id="214750027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0297" r:id="rId1"/>
    <p:sldLayoutId id="2147500298" r:id="rId2"/>
    <p:sldLayoutId id="2147500299" r:id="rId3"/>
    <p:sldLayoutId id="2147500300" r:id="rId4"/>
    <p:sldLayoutId id="2147500301" r:id="rId5"/>
    <p:sldLayoutId id="2147500302" r:id="rId6"/>
    <p:sldLayoutId id="2147500303" r:id="rId7"/>
    <p:sldLayoutId id="2147500304" r:id="rId8"/>
    <p:sldLayoutId id="2147500305" r:id="rId9"/>
    <p:sldLayoutId id="2147500306" r:id="rId10"/>
    <p:sldLayoutId id="214750030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tags" Target="../tags/tag724.xml"/><Relationship Id="rId25" Type="http://schemas.openxmlformats.org/officeDocument/2006/relationships/tags" Target="../tags/tag725.xml"/><Relationship Id="rId26" Type="http://schemas.openxmlformats.org/officeDocument/2006/relationships/tags" Target="../tags/tag726.xml"/><Relationship Id="rId27" Type="http://schemas.openxmlformats.org/officeDocument/2006/relationships/tags" Target="../tags/tag727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8.xml"/><Relationship Id="rId2" Type="http://schemas.openxmlformats.org/officeDocument/2006/relationships/tags" Target="../tags/tag729.xml"/><Relationship Id="rId3" Type="http://schemas.openxmlformats.org/officeDocument/2006/relationships/tags" Target="../tags/tag73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31.xml"/><Relationship Id="rId2" Type="http://schemas.openxmlformats.org/officeDocument/2006/relationships/tags" Target="../tags/tag732.xml"/><Relationship Id="rId3" Type="http://schemas.openxmlformats.org/officeDocument/2006/relationships/tags" Target="../tags/tag733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34.xml"/><Relationship Id="rId2" Type="http://schemas.openxmlformats.org/officeDocument/2006/relationships/tags" Target="../tags/tag735.xml"/><Relationship Id="rId3" Type="http://schemas.openxmlformats.org/officeDocument/2006/relationships/tags" Target="../tags/tag736.xml"/><Relationship Id="rId4" Type="http://schemas.openxmlformats.org/officeDocument/2006/relationships/tags" Target="../tags/tag737.xml"/><Relationship Id="rId5" Type="http://schemas.openxmlformats.org/officeDocument/2006/relationships/tags" Target="../tags/tag738.xml"/><Relationship Id="rId6" Type="http://schemas.openxmlformats.org/officeDocument/2006/relationships/tags" Target="../tags/tag739.xml"/><Relationship Id="rId7" Type="http://schemas.openxmlformats.org/officeDocument/2006/relationships/tags" Target="../tags/tag740.xml"/><Relationship Id="rId8" Type="http://schemas.openxmlformats.org/officeDocument/2006/relationships/tags" Target="../tags/tag741.xml"/><Relationship Id="rId9" Type="http://schemas.openxmlformats.org/officeDocument/2006/relationships/tags" Target="../tags/tag742.xml"/><Relationship Id="rId10" Type="http://schemas.openxmlformats.org/officeDocument/2006/relationships/tags" Target="../tags/tag743.xml"/><Relationship Id="rId11" Type="http://schemas.openxmlformats.org/officeDocument/2006/relationships/tags" Target="../tags/tag744.xml"/><Relationship Id="rId12" Type="http://schemas.openxmlformats.org/officeDocument/2006/relationships/tags" Target="../tags/tag74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46.xml"/><Relationship Id="rId2" Type="http://schemas.openxmlformats.org/officeDocument/2006/relationships/tags" Target="../tags/tag747.xml"/><Relationship Id="rId3" Type="http://schemas.openxmlformats.org/officeDocument/2006/relationships/tags" Target="../tags/tag748.xml"/><Relationship Id="rId4" Type="http://schemas.openxmlformats.org/officeDocument/2006/relationships/tags" Target="../tags/tag749.xml"/><Relationship Id="rId5" Type="http://schemas.openxmlformats.org/officeDocument/2006/relationships/tags" Target="../tags/tag750.xml"/><Relationship Id="rId6" Type="http://schemas.openxmlformats.org/officeDocument/2006/relationships/tags" Target="../tags/tag751.xml"/><Relationship Id="rId7" Type="http://schemas.openxmlformats.org/officeDocument/2006/relationships/tags" Target="../tags/tag752.xml"/><Relationship Id="rId8" Type="http://schemas.openxmlformats.org/officeDocument/2006/relationships/tags" Target="../tags/tag753.xml"/><Relationship Id="rId9" Type="http://schemas.openxmlformats.org/officeDocument/2006/relationships/tags" Target="../tags/tag754.xml"/><Relationship Id="rId10" Type="http://schemas.openxmlformats.org/officeDocument/2006/relationships/tags" Target="../tags/tag755.xml"/><Relationship Id="rId11" Type="http://schemas.openxmlformats.org/officeDocument/2006/relationships/tags" Target="../tags/tag756.xml"/><Relationship Id="rId12" Type="http://schemas.openxmlformats.org/officeDocument/2006/relationships/tags" Target="../tags/tag757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58.xml"/><Relationship Id="rId2" Type="http://schemas.openxmlformats.org/officeDocument/2006/relationships/tags" Target="../tags/tag759.xml"/><Relationship Id="rId3" Type="http://schemas.openxmlformats.org/officeDocument/2006/relationships/tags" Target="../tags/tag760.xml"/><Relationship Id="rId4" Type="http://schemas.openxmlformats.org/officeDocument/2006/relationships/tags" Target="../tags/tag761.xml"/><Relationship Id="rId5" Type="http://schemas.openxmlformats.org/officeDocument/2006/relationships/tags" Target="../tags/tag762.xml"/><Relationship Id="rId6" Type="http://schemas.openxmlformats.org/officeDocument/2006/relationships/tags" Target="../tags/tag763.xml"/><Relationship Id="rId7" Type="http://schemas.openxmlformats.org/officeDocument/2006/relationships/tags" Target="../tags/tag764.xml"/><Relationship Id="rId8" Type="http://schemas.openxmlformats.org/officeDocument/2006/relationships/tags" Target="../tags/tag765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66.xml"/><Relationship Id="rId2" Type="http://schemas.openxmlformats.org/officeDocument/2006/relationships/tags" Target="../tags/tag767.xml"/><Relationship Id="rId3" Type="http://schemas.openxmlformats.org/officeDocument/2006/relationships/tags" Target="../tags/tag768.xml"/><Relationship Id="rId4" Type="http://schemas.openxmlformats.org/officeDocument/2006/relationships/tags" Target="../tags/tag769.xml"/><Relationship Id="rId5" Type="http://schemas.openxmlformats.org/officeDocument/2006/relationships/tags" Target="../tags/tag770.xml"/><Relationship Id="rId6" Type="http://schemas.openxmlformats.org/officeDocument/2006/relationships/tags" Target="../tags/tag771.xml"/><Relationship Id="rId7" Type="http://schemas.openxmlformats.org/officeDocument/2006/relationships/tags" Target="../tags/tag772.xml"/><Relationship Id="rId8" Type="http://schemas.openxmlformats.org/officeDocument/2006/relationships/tags" Target="../tags/tag773.xml"/><Relationship Id="rId9" Type="http://schemas.openxmlformats.org/officeDocument/2006/relationships/tags" Target="../tags/tag774.xml"/><Relationship Id="rId10" Type="http://schemas.openxmlformats.org/officeDocument/2006/relationships/tags" Target="../tags/tag775.xml"/><Relationship Id="rId11" Type="http://schemas.openxmlformats.org/officeDocument/2006/relationships/tags" Target="../tags/tag776.xml"/><Relationship Id="rId12" Type="http://schemas.openxmlformats.org/officeDocument/2006/relationships/tags" Target="../tags/tag777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78.xml"/><Relationship Id="rId2" Type="http://schemas.openxmlformats.org/officeDocument/2006/relationships/tags" Target="../tags/tag779.xml"/><Relationship Id="rId3" Type="http://schemas.openxmlformats.org/officeDocument/2006/relationships/tags" Target="../tags/tag780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781.xml"/><Relationship Id="rId2" Type="http://schemas.openxmlformats.org/officeDocument/2006/relationships/tags" Target="../tags/tag782.xml"/><Relationship Id="rId3" Type="http://schemas.openxmlformats.org/officeDocument/2006/relationships/tags" Target="../tags/tag783.xml"/><Relationship Id="rId4" Type="http://schemas.openxmlformats.org/officeDocument/2006/relationships/tags" Target="../tags/tag784.xml"/><Relationship Id="rId5" Type="http://schemas.openxmlformats.org/officeDocument/2006/relationships/tags" Target="../tags/tag785.xml"/><Relationship Id="rId6" Type="http://schemas.openxmlformats.org/officeDocument/2006/relationships/tags" Target="../tags/tag786.xml"/><Relationship Id="rId7" Type="http://schemas.openxmlformats.org/officeDocument/2006/relationships/tags" Target="../tags/tag787.xml"/><Relationship Id="rId8" Type="http://schemas.openxmlformats.org/officeDocument/2006/relationships/tags" Target="../tags/tag788.xml"/><Relationship Id="rId9" Type="http://schemas.openxmlformats.org/officeDocument/2006/relationships/tags" Target="../tags/tag789.xml"/><Relationship Id="rId10" Type="http://schemas.openxmlformats.org/officeDocument/2006/relationships/tags" Target="../tags/tag790.xml"/><Relationship Id="rId11" Type="http://schemas.openxmlformats.org/officeDocument/2006/relationships/tags" Target="../tags/tag791.xml"/><Relationship Id="rId12" Type="http://schemas.openxmlformats.org/officeDocument/2006/relationships/tags" Target="../tags/tag792.xml"/><Relationship Id="rId13" Type="http://schemas.openxmlformats.org/officeDocument/2006/relationships/tags" Target="../tags/tag793.xml"/><Relationship Id="rId14" Type="http://schemas.openxmlformats.org/officeDocument/2006/relationships/tags" Target="../tags/tag794.xml"/><Relationship Id="rId15" Type="http://schemas.openxmlformats.org/officeDocument/2006/relationships/tags" Target="../tags/tag795.xml"/><Relationship Id="rId16" Type="http://schemas.openxmlformats.org/officeDocument/2006/relationships/tags" Target="../tags/tag796.xml"/><Relationship Id="rId17" Type="http://schemas.openxmlformats.org/officeDocument/2006/relationships/tags" Target="../tags/tag797.xml"/><Relationship Id="rId18" Type="http://schemas.openxmlformats.org/officeDocument/2006/relationships/tags" Target="../tags/tag798.xml"/><Relationship Id="rId19" Type="http://schemas.openxmlformats.org/officeDocument/2006/relationships/tags" Target="../tags/tag799.xml"/><Relationship Id="rId20" Type="http://schemas.openxmlformats.org/officeDocument/2006/relationships/tags" Target="../tags/tag800.xml"/><Relationship Id="rId21" Type="http://schemas.openxmlformats.org/officeDocument/2006/relationships/tags" Target="../tags/tag801.xml"/><Relationship Id="rId22" Type="http://schemas.openxmlformats.org/officeDocument/2006/relationships/tags" Target="../tags/tag802.xml"/><Relationship Id="rId23" Type="http://schemas.openxmlformats.org/officeDocument/2006/relationships/tags" Target="../tags/tag803.xml"/><Relationship Id="rId24" Type="http://schemas.openxmlformats.org/officeDocument/2006/relationships/tags" Target="../tags/tag804.xml"/><Relationship Id="rId25" Type="http://schemas.openxmlformats.org/officeDocument/2006/relationships/tags" Target="../tags/tag805.xml"/><Relationship Id="rId26" Type="http://schemas.openxmlformats.org/officeDocument/2006/relationships/tags" Target="../tags/tag806.xml"/><Relationship Id="rId27" Type="http://schemas.openxmlformats.org/officeDocument/2006/relationships/tags" Target="../tags/tag807.xml"/><Relationship Id="rId28" Type="http://schemas.openxmlformats.org/officeDocument/2006/relationships/tags" Target="../tags/tag808.xml"/><Relationship Id="rId29" Type="http://schemas.openxmlformats.org/officeDocument/2006/relationships/tags" Target="../tags/tag809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810.xml"/><Relationship Id="rId2" Type="http://schemas.openxmlformats.org/officeDocument/2006/relationships/tags" Target="../tags/tag811.xml"/><Relationship Id="rId3" Type="http://schemas.openxmlformats.org/officeDocument/2006/relationships/tags" Target="../tags/tag812.xml"/><Relationship Id="rId4" Type="http://schemas.openxmlformats.org/officeDocument/2006/relationships/tags" Target="../tags/tag813.xml"/><Relationship Id="rId5" Type="http://schemas.openxmlformats.org/officeDocument/2006/relationships/tags" Target="../tags/tag814.xml"/><Relationship Id="rId6" Type="http://schemas.openxmlformats.org/officeDocument/2006/relationships/tags" Target="../tags/tag815.xml"/><Relationship Id="rId7" Type="http://schemas.openxmlformats.org/officeDocument/2006/relationships/tags" Target="../tags/tag816.xml"/><Relationship Id="rId8" Type="http://schemas.openxmlformats.org/officeDocument/2006/relationships/tags" Target="../tags/tag817.xml"/><Relationship Id="rId9" Type="http://schemas.openxmlformats.org/officeDocument/2006/relationships/tags" Target="../tags/tag818.xml"/><Relationship Id="rId10" Type="http://schemas.openxmlformats.org/officeDocument/2006/relationships/tags" Target="../tags/tag819.xml"/><Relationship Id="rId11" Type="http://schemas.openxmlformats.org/officeDocument/2006/relationships/tags" Target="../tags/tag820.xml"/><Relationship Id="rId12" Type="http://schemas.openxmlformats.org/officeDocument/2006/relationships/tags" Target="../tags/tag821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822.xml"/><Relationship Id="rId2" Type="http://schemas.openxmlformats.org/officeDocument/2006/relationships/tags" Target="../tags/tag823.xml"/><Relationship Id="rId3" Type="http://schemas.openxmlformats.org/officeDocument/2006/relationships/tags" Target="../tags/tag824.xml"/><Relationship Id="rId4" Type="http://schemas.openxmlformats.org/officeDocument/2006/relationships/tags" Target="../tags/tag825.xml"/><Relationship Id="rId5" Type="http://schemas.openxmlformats.org/officeDocument/2006/relationships/tags" Target="../tags/tag826.xml"/><Relationship Id="rId6" Type="http://schemas.openxmlformats.org/officeDocument/2006/relationships/tags" Target="../tags/tag827.xml"/><Relationship Id="rId7" Type="http://schemas.openxmlformats.org/officeDocument/2006/relationships/tags" Target="../tags/tag828.xml"/><Relationship Id="rId8" Type="http://schemas.openxmlformats.org/officeDocument/2006/relationships/tags" Target="../tags/tag829.xml"/><Relationship Id="rId9" Type="http://schemas.openxmlformats.org/officeDocument/2006/relationships/tags" Target="../tags/tag830.xml"/><Relationship Id="rId10" Type="http://schemas.openxmlformats.org/officeDocument/2006/relationships/tags" Target="../tags/tag831.xml"/><Relationship Id="rId11" Type="http://schemas.openxmlformats.org/officeDocument/2006/relationships/tags" Target="../tags/tag832.xml"/><Relationship Id="rId12" Type="http://schemas.openxmlformats.org/officeDocument/2006/relationships/tags" Target="../tags/tag833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34.xml"/><Relationship Id="rId2" Type="http://schemas.openxmlformats.org/officeDocument/2006/relationships/tags" Target="../tags/tag835.xml"/><Relationship Id="rId3" Type="http://schemas.openxmlformats.org/officeDocument/2006/relationships/tags" Target="../tags/tag836.xml"/><Relationship Id="rId4" Type="http://schemas.openxmlformats.org/officeDocument/2006/relationships/tags" Target="../tags/tag837.xml"/><Relationship Id="rId5" Type="http://schemas.openxmlformats.org/officeDocument/2006/relationships/tags" Target="../tags/tag838.xml"/><Relationship Id="rId6" Type="http://schemas.openxmlformats.org/officeDocument/2006/relationships/tags" Target="../tags/tag839.xml"/><Relationship Id="rId7" Type="http://schemas.openxmlformats.org/officeDocument/2006/relationships/tags" Target="../tags/tag840.xml"/><Relationship Id="rId8" Type="http://schemas.openxmlformats.org/officeDocument/2006/relationships/tags" Target="../tags/tag841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42.xml"/><Relationship Id="rId2" Type="http://schemas.openxmlformats.org/officeDocument/2006/relationships/tags" Target="../tags/tag843.xml"/><Relationship Id="rId3" Type="http://schemas.openxmlformats.org/officeDocument/2006/relationships/tags" Target="../tags/tag844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45.xml"/><Relationship Id="rId2" Type="http://schemas.openxmlformats.org/officeDocument/2006/relationships/tags" Target="../tags/tag846.xml"/><Relationship Id="rId3" Type="http://schemas.openxmlformats.org/officeDocument/2006/relationships/tags" Target="../tags/tag847.xml"/><Relationship Id="rId4" Type="http://schemas.openxmlformats.org/officeDocument/2006/relationships/tags" Target="../tags/tag848.xml"/><Relationship Id="rId5" Type="http://schemas.openxmlformats.org/officeDocument/2006/relationships/tags" Target="../tags/tag849.xml"/><Relationship Id="rId6" Type="http://schemas.openxmlformats.org/officeDocument/2006/relationships/tags" Target="../tags/tag850.xml"/><Relationship Id="rId7" Type="http://schemas.openxmlformats.org/officeDocument/2006/relationships/tags" Target="../tags/tag851.xml"/><Relationship Id="rId8" Type="http://schemas.openxmlformats.org/officeDocument/2006/relationships/tags" Target="../tags/tag852.xml"/><Relationship Id="rId9" Type="http://schemas.openxmlformats.org/officeDocument/2006/relationships/tags" Target="../tags/tag853.xml"/><Relationship Id="rId10" Type="http://schemas.openxmlformats.org/officeDocument/2006/relationships/tags" Target="../tags/tag854.xml"/><Relationship Id="rId11" Type="http://schemas.openxmlformats.org/officeDocument/2006/relationships/tags" Target="../tags/tag855.xml"/><Relationship Id="rId12" Type="http://schemas.openxmlformats.org/officeDocument/2006/relationships/tags" Target="../tags/tag856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57.xml"/><Relationship Id="rId2" Type="http://schemas.openxmlformats.org/officeDocument/2006/relationships/tags" Target="../tags/tag858.xml"/><Relationship Id="rId3" Type="http://schemas.openxmlformats.org/officeDocument/2006/relationships/tags" Target="../tags/tag859.xml"/><Relationship Id="rId4" Type="http://schemas.openxmlformats.org/officeDocument/2006/relationships/tags" Target="../tags/tag860.xml"/><Relationship Id="rId5" Type="http://schemas.openxmlformats.org/officeDocument/2006/relationships/tags" Target="../tags/tag861.xml"/><Relationship Id="rId6" Type="http://schemas.openxmlformats.org/officeDocument/2006/relationships/tags" Target="../tags/tag862.xml"/><Relationship Id="rId7" Type="http://schemas.openxmlformats.org/officeDocument/2006/relationships/tags" Target="../tags/tag863.xml"/><Relationship Id="rId8" Type="http://schemas.openxmlformats.org/officeDocument/2006/relationships/tags" Target="../tags/tag864.xml"/><Relationship Id="rId9" Type="http://schemas.openxmlformats.org/officeDocument/2006/relationships/tags" Target="../tags/tag865.xml"/><Relationship Id="rId10" Type="http://schemas.openxmlformats.org/officeDocument/2006/relationships/tags" Target="../tags/tag866.xml"/><Relationship Id="rId11" Type="http://schemas.openxmlformats.org/officeDocument/2006/relationships/tags" Target="../tags/tag867.xml"/><Relationship Id="rId12" Type="http://schemas.openxmlformats.org/officeDocument/2006/relationships/tags" Target="../tags/tag868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69.xml"/><Relationship Id="rId2" Type="http://schemas.openxmlformats.org/officeDocument/2006/relationships/tags" Target="../tags/tag870.xml"/><Relationship Id="rId3" Type="http://schemas.openxmlformats.org/officeDocument/2006/relationships/tags" Target="../tags/tag871.xml"/><Relationship Id="rId4" Type="http://schemas.openxmlformats.org/officeDocument/2006/relationships/tags" Target="../tags/tag872.xml"/><Relationship Id="rId5" Type="http://schemas.openxmlformats.org/officeDocument/2006/relationships/tags" Target="../tags/tag873.xml"/><Relationship Id="rId6" Type="http://schemas.openxmlformats.org/officeDocument/2006/relationships/tags" Target="../tags/tag874.xml"/><Relationship Id="rId7" Type="http://schemas.openxmlformats.org/officeDocument/2006/relationships/tags" Target="../tags/tag875.xml"/><Relationship Id="rId8" Type="http://schemas.openxmlformats.org/officeDocument/2006/relationships/tags" Target="../tags/tag876.xml"/><Relationship Id="rId9" Type="http://schemas.openxmlformats.org/officeDocument/2006/relationships/tags" Target="../tags/tag877.xml"/><Relationship Id="rId10" Type="http://schemas.openxmlformats.org/officeDocument/2006/relationships/tags" Target="../tags/tag878.xml"/><Relationship Id="rId11" Type="http://schemas.openxmlformats.org/officeDocument/2006/relationships/tags" Target="../tags/tag879.xml"/><Relationship Id="rId12" Type="http://schemas.openxmlformats.org/officeDocument/2006/relationships/tags" Target="../tags/tag880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881.xml"/><Relationship Id="rId2" Type="http://schemas.openxmlformats.org/officeDocument/2006/relationships/tags" Target="../tags/tag882.xml"/><Relationship Id="rId3" Type="http://schemas.openxmlformats.org/officeDocument/2006/relationships/tags" Target="../tags/tag883.xml"/><Relationship Id="rId4" Type="http://schemas.openxmlformats.org/officeDocument/2006/relationships/tags" Target="../tags/tag884.xml"/><Relationship Id="rId5" Type="http://schemas.openxmlformats.org/officeDocument/2006/relationships/tags" Target="../tags/tag885.xml"/><Relationship Id="rId6" Type="http://schemas.openxmlformats.org/officeDocument/2006/relationships/tags" Target="../tags/tag886.xml"/><Relationship Id="rId7" Type="http://schemas.openxmlformats.org/officeDocument/2006/relationships/tags" Target="../tags/tag887.xml"/><Relationship Id="rId8" Type="http://schemas.openxmlformats.org/officeDocument/2006/relationships/tags" Target="../tags/tag888.xml"/><Relationship Id="rId9" Type="http://schemas.openxmlformats.org/officeDocument/2006/relationships/tags" Target="../tags/tag889.xml"/><Relationship Id="rId10" Type="http://schemas.openxmlformats.org/officeDocument/2006/relationships/tags" Target="../tags/tag890.xml"/><Relationship Id="rId11" Type="http://schemas.openxmlformats.org/officeDocument/2006/relationships/tags" Target="../tags/tag891.xml"/><Relationship Id="rId12" Type="http://schemas.openxmlformats.org/officeDocument/2006/relationships/tags" Target="../tags/tag892.xml"/><Relationship Id="rId13" Type="http://schemas.openxmlformats.org/officeDocument/2006/relationships/tags" Target="../tags/tag893.xml"/><Relationship Id="rId14" Type="http://schemas.openxmlformats.org/officeDocument/2006/relationships/tags" Target="../tags/tag894.xml"/><Relationship Id="rId15" Type="http://schemas.openxmlformats.org/officeDocument/2006/relationships/tags" Target="../tags/tag895.xml"/><Relationship Id="rId16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896.xml"/><Relationship Id="rId2" Type="http://schemas.openxmlformats.org/officeDocument/2006/relationships/tags" Target="../tags/tag897.xml"/><Relationship Id="rId3" Type="http://schemas.openxmlformats.org/officeDocument/2006/relationships/tags" Target="../tags/tag898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899.xml"/><Relationship Id="rId2" Type="http://schemas.openxmlformats.org/officeDocument/2006/relationships/tags" Target="../tags/tag900.xml"/><Relationship Id="rId3" Type="http://schemas.openxmlformats.org/officeDocument/2006/relationships/tags" Target="../tags/tag901.xml"/><Relationship Id="rId4" Type="http://schemas.openxmlformats.org/officeDocument/2006/relationships/tags" Target="../tags/tag902.xml"/><Relationship Id="rId5" Type="http://schemas.openxmlformats.org/officeDocument/2006/relationships/tags" Target="../tags/tag903.xml"/><Relationship Id="rId6" Type="http://schemas.openxmlformats.org/officeDocument/2006/relationships/tags" Target="../tags/tag904.xml"/><Relationship Id="rId7" Type="http://schemas.openxmlformats.org/officeDocument/2006/relationships/tags" Target="../tags/tag905.xml"/><Relationship Id="rId8" Type="http://schemas.openxmlformats.org/officeDocument/2006/relationships/tags" Target="../tags/tag906.xml"/><Relationship Id="rId9" Type="http://schemas.openxmlformats.org/officeDocument/2006/relationships/tags" Target="../tags/tag907.xml"/><Relationship Id="rId10" Type="http://schemas.openxmlformats.org/officeDocument/2006/relationships/tags" Target="../tags/tag908.xml"/><Relationship Id="rId11" Type="http://schemas.openxmlformats.org/officeDocument/2006/relationships/tags" Target="../tags/tag909.xml"/><Relationship Id="rId12" Type="http://schemas.openxmlformats.org/officeDocument/2006/relationships/tags" Target="../tags/tag910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911.xml"/><Relationship Id="rId2" Type="http://schemas.openxmlformats.org/officeDocument/2006/relationships/tags" Target="../tags/tag912.xml"/><Relationship Id="rId3" Type="http://schemas.openxmlformats.org/officeDocument/2006/relationships/tags" Target="../tags/tag913.xml"/><Relationship Id="rId4" Type="http://schemas.openxmlformats.org/officeDocument/2006/relationships/tags" Target="../tags/tag914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915.xml"/><Relationship Id="rId2" Type="http://schemas.openxmlformats.org/officeDocument/2006/relationships/tags" Target="../tags/tag916.xml"/><Relationship Id="rId3" Type="http://schemas.openxmlformats.org/officeDocument/2006/relationships/tags" Target="../tags/tag917.xml"/><Relationship Id="rId4" Type="http://schemas.openxmlformats.org/officeDocument/2006/relationships/tags" Target="../tags/tag918.xml"/><Relationship Id="rId5" Type="http://schemas.openxmlformats.org/officeDocument/2006/relationships/tags" Target="../tags/tag919.xml"/><Relationship Id="rId6" Type="http://schemas.openxmlformats.org/officeDocument/2006/relationships/tags" Target="../tags/tag920.xml"/><Relationship Id="rId7" Type="http://schemas.openxmlformats.org/officeDocument/2006/relationships/tags" Target="../tags/tag921.xml"/><Relationship Id="rId8" Type="http://schemas.openxmlformats.org/officeDocument/2006/relationships/tags" Target="../tags/tag922.xml"/><Relationship Id="rId9" Type="http://schemas.openxmlformats.org/officeDocument/2006/relationships/tags" Target="../tags/tag923.xml"/><Relationship Id="rId10" Type="http://schemas.openxmlformats.org/officeDocument/2006/relationships/tags" Target="../tags/tag924.xml"/><Relationship Id="rId11" Type="http://schemas.openxmlformats.org/officeDocument/2006/relationships/tags" Target="../tags/tag925.xml"/><Relationship Id="rId12" Type="http://schemas.openxmlformats.org/officeDocument/2006/relationships/tags" Target="../tags/tag926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927.xml"/><Relationship Id="rId2" Type="http://schemas.openxmlformats.org/officeDocument/2006/relationships/tags" Target="../tags/tag928.xml"/><Relationship Id="rId3" Type="http://schemas.openxmlformats.org/officeDocument/2006/relationships/tags" Target="../tags/tag929.xml"/><Relationship Id="rId4" Type="http://schemas.openxmlformats.org/officeDocument/2006/relationships/tags" Target="../tags/tag930.xml"/><Relationship Id="rId5" Type="http://schemas.openxmlformats.org/officeDocument/2006/relationships/tags" Target="../tags/tag931.xml"/><Relationship Id="rId6" Type="http://schemas.openxmlformats.org/officeDocument/2006/relationships/tags" Target="../tags/tag932.xml"/><Relationship Id="rId7" Type="http://schemas.openxmlformats.org/officeDocument/2006/relationships/tags" Target="../tags/tag933.xml"/><Relationship Id="rId8" Type="http://schemas.openxmlformats.org/officeDocument/2006/relationships/tags" Target="../tags/tag934.xml"/><Relationship Id="rId9" Type="http://schemas.openxmlformats.org/officeDocument/2006/relationships/tags" Target="../tags/tag935.xml"/><Relationship Id="rId10" Type="http://schemas.openxmlformats.org/officeDocument/2006/relationships/tags" Target="../tags/tag936.xml"/><Relationship Id="rId11" Type="http://schemas.openxmlformats.org/officeDocument/2006/relationships/tags" Target="../tags/tag937.xml"/><Relationship Id="rId12" Type="http://schemas.openxmlformats.org/officeDocument/2006/relationships/tags" Target="../tags/tag938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39.xml"/><Relationship Id="rId2" Type="http://schemas.openxmlformats.org/officeDocument/2006/relationships/tags" Target="../tags/tag940.xml"/><Relationship Id="rId3" Type="http://schemas.openxmlformats.org/officeDocument/2006/relationships/tags" Target="../tags/tag941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942.xml"/><Relationship Id="rId2" Type="http://schemas.openxmlformats.org/officeDocument/2006/relationships/tags" Target="../tags/tag943.xml"/><Relationship Id="rId3" Type="http://schemas.openxmlformats.org/officeDocument/2006/relationships/tags" Target="../tags/tag944.xml"/><Relationship Id="rId4" Type="http://schemas.openxmlformats.org/officeDocument/2006/relationships/tags" Target="../tags/tag945.xml"/><Relationship Id="rId5" Type="http://schemas.openxmlformats.org/officeDocument/2006/relationships/tags" Target="../tags/tag946.xml"/><Relationship Id="rId6" Type="http://schemas.openxmlformats.org/officeDocument/2006/relationships/tags" Target="../tags/tag947.xml"/><Relationship Id="rId7" Type="http://schemas.openxmlformats.org/officeDocument/2006/relationships/tags" Target="../tags/tag948.xml"/><Relationship Id="rId8" Type="http://schemas.openxmlformats.org/officeDocument/2006/relationships/tags" Target="../tags/tag949.xml"/><Relationship Id="rId9" Type="http://schemas.openxmlformats.org/officeDocument/2006/relationships/tags" Target="../tags/tag950.xml"/><Relationship Id="rId10" Type="http://schemas.openxmlformats.org/officeDocument/2006/relationships/tags" Target="../tags/tag951.xml"/><Relationship Id="rId11" Type="http://schemas.openxmlformats.org/officeDocument/2006/relationships/tags" Target="../tags/tag952.xml"/><Relationship Id="rId12" Type="http://schemas.openxmlformats.org/officeDocument/2006/relationships/tags" Target="../tags/tag953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954.xml"/><Relationship Id="rId2" Type="http://schemas.openxmlformats.org/officeDocument/2006/relationships/tags" Target="../tags/tag955.xml"/><Relationship Id="rId3" Type="http://schemas.openxmlformats.org/officeDocument/2006/relationships/tags" Target="../tags/tag956.xml"/><Relationship Id="rId4" Type="http://schemas.openxmlformats.org/officeDocument/2006/relationships/tags" Target="../tags/tag957.xml"/><Relationship Id="rId5" Type="http://schemas.openxmlformats.org/officeDocument/2006/relationships/tags" Target="../tags/tag958.xml"/><Relationship Id="rId6" Type="http://schemas.openxmlformats.org/officeDocument/2006/relationships/tags" Target="../tags/tag959.xml"/><Relationship Id="rId7" Type="http://schemas.openxmlformats.org/officeDocument/2006/relationships/tags" Target="../tags/tag960.xml"/><Relationship Id="rId8" Type="http://schemas.openxmlformats.org/officeDocument/2006/relationships/tags" Target="../tags/tag961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962.xml"/><Relationship Id="rId2" Type="http://schemas.openxmlformats.org/officeDocument/2006/relationships/tags" Target="../tags/tag963.xml"/><Relationship Id="rId3" Type="http://schemas.openxmlformats.org/officeDocument/2006/relationships/tags" Target="../tags/tag964.xml"/><Relationship Id="rId4" Type="http://schemas.openxmlformats.org/officeDocument/2006/relationships/tags" Target="../tags/tag965.xml"/><Relationship Id="rId5" Type="http://schemas.openxmlformats.org/officeDocument/2006/relationships/tags" Target="../tags/tag966.xml"/><Relationship Id="rId6" Type="http://schemas.openxmlformats.org/officeDocument/2006/relationships/tags" Target="../tags/tag967.xml"/><Relationship Id="rId7" Type="http://schemas.openxmlformats.org/officeDocument/2006/relationships/tags" Target="../tags/tag968.xml"/><Relationship Id="rId8" Type="http://schemas.openxmlformats.org/officeDocument/2006/relationships/tags" Target="../tags/tag969.xml"/><Relationship Id="rId9" Type="http://schemas.openxmlformats.org/officeDocument/2006/relationships/tags" Target="../tags/tag970.xml"/><Relationship Id="rId10" Type="http://schemas.openxmlformats.org/officeDocument/2006/relationships/tags" Target="../tags/tag971.xml"/><Relationship Id="rId11" Type="http://schemas.openxmlformats.org/officeDocument/2006/relationships/tags" Target="../tags/tag972.xml"/><Relationship Id="rId12" Type="http://schemas.openxmlformats.org/officeDocument/2006/relationships/tags" Target="../tags/tag973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974.xml"/><Relationship Id="rId2" Type="http://schemas.openxmlformats.org/officeDocument/2006/relationships/tags" Target="../tags/tag975.xml"/><Relationship Id="rId3" Type="http://schemas.openxmlformats.org/officeDocument/2006/relationships/tags" Target="../tags/tag976.xml"/><Relationship Id="rId4" Type="http://schemas.openxmlformats.org/officeDocument/2006/relationships/tags" Target="../tags/tag977.xml"/><Relationship Id="rId5" Type="http://schemas.openxmlformats.org/officeDocument/2006/relationships/tags" Target="../tags/tag978.xml"/><Relationship Id="rId6" Type="http://schemas.openxmlformats.org/officeDocument/2006/relationships/tags" Target="../tags/tag979.xml"/><Relationship Id="rId7" Type="http://schemas.openxmlformats.org/officeDocument/2006/relationships/tags" Target="../tags/tag980.xml"/><Relationship Id="rId8" Type="http://schemas.openxmlformats.org/officeDocument/2006/relationships/tags" Target="../tags/tag981.xml"/><Relationship Id="rId9" Type="http://schemas.openxmlformats.org/officeDocument/2006/relationships/tags" Target="../tags/tag982.xml"/><Relationship Id="rId10" Type="http://schemas.openxmlformats.org/officeDocument/2006/relationships/tags" Target="../tags/tag983.xml"/><Relationship Id="rId11" Type="http://schemas.openxmlformats.org/officeDocument/2006/relationships/tags" Target="../tags/tag984.xml"/><Relationship Id="rId12" Type="http://schemas.openxmlformats.org/officeDocument/2006/relationships/tags" Target="../tags/tag985.xml"/><Relationship Id="rId13" Type="http://schemas.openxmlformats.org/officeDocument/2006/relationships/tags" Target="../tags/tag986.xml"/><Relationship Id="rId14" Type="http://schemas.openxmlformats.org/officeDocument/2006/relationships/tags" Target="../tags/tag987.xml"/><Relationship Id="rId15" Type="http://schemas.openxmlformats.org/officeDocument/2006/relationships/tags" Target="../tags/tag988.xml"/><Relationship Id="rId16" Type="http://schemas.openxmlformats.org/officeDocument/2006/relationships/tags" Target="../tags/tag989.xml"/><Relationship Id="rId17" Type="http://schemas.openxmlformats.org/officeDocument/2006/relationships/tags" Target="../tags/tag990.xml"/><Relationship Id="rId18" Type="http://schemas.openxmlformats.org/officeDocument/2006/relationships/tags" Target="../tags/tag991.xml"/><Relationship Id="rId19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992.xml"/><Relationship Id="rId2" Type="http://schemas.openxmlformats.org/officeDocument/2006/relationships/tags" Target="../tags/tag993.xml"/><Relationship Id="rId3" Type="http://schemas.openxmlformats.org/officeDocument/2006/relationships/tags" Target="../tags/tag994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企业价值观与企业形象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22160" y="69469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9795" y="48387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72505" y="57658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993765" y="70539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27290" y="1702435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企业价值观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8"/>
            </p:custDataLst>
          </p:nvPr>
        </p:nvSpPr>
        <p:spPr>
          <a:xfrm>
            <a:off x="6384925" y="149161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9"/>
            </p:custDataLst>
          </p:nvPr>
        </p:nvSpPr>
        <p:spPr>
          <a:xfrm>
            <a:off x="6477635" y="158432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98895" y="171313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669530" y="2710180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企业形象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2"/>
            </p:custDataLst>
          </p:nvPr>
        </p:nvSpPr>
        <p:spPr>
          <a:xfrm>
            <a:off x="6527165" y="249936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3"/>
            </p:custDataLst>
          </p:nvPr>
        </p:nvSpPr>
        <p:spPr>
          <a:xfrm>
            <a:off x="6619875" y="259207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541135" y="272088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9530" y="3717925"/>
            <a:ext cx="4208780" cy="82486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企业价值观与企业形象的关系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27165" y="350710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9875" y="359981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541135" y="372862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527290" y="472567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企业价值观与企业形象的实践应用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384925" y="45148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477635" y="46075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398895" y="473637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3"/>
            </p:custDataLst>
          </p:nvPr>
        </p:nvSpPr>
        <p:spPr>
          <a:xfrm>
            <a:off x="7122160" y="5733415"/>
            <a:ext cx="4208780" cy="115887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企业价值观与企业形象的未来发展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4"/>
            </p:custDataLst>
          </p:nvPr>
        </p:nvSpPr>
        <p:spPr>
          <a:xfrm>
            <a:off x="5979795" y="552259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5"/>
            </p:custDataLst>
          </p:nvPr>
        </p:nvSpPr>
        <p:spPr>
          <a:xfrm>
            <a:off x="6072505" y="561530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6"/>
            </p:custDataLst>
          </p:nvPr>
        </p:nvSpPr>
        <p:spPr>
          <a:xfrm>
            <a:off x="5993765" y="574411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1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企业价值观</a:t>
            </a:r>
            <a:endParaRPr altLang="en-US" lang="zh-CN"/>
          </a:p>
        </p:txBody>
      </p:sp>
      <p:sp>
        <p:nvSpPr>
          <p:cNvPr id="10510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5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价值观定义</a:t>
            </a:r>
            <a:endParaRPr altLang="en-US" lang="zh-CN"/>
          </a:p>
        </p:txBody>
      </p:sp>
      <p:sp>
        <p:nvSpPr>
          <p:cNvPr id="105175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75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5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价值观：指企业全体员工共同认可的价值观存在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175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76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6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包括内容：使命、愿景、核心价值观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176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76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作用：指导员工行为，是企业文化的核心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176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7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77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7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形成途径：长期积淀，领导者提炼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06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比亚迪的价值观</a:t>
            </a:r>
            <a:endParaRPr altLang="en-US" lang="zh-CN"/>
          </a:p>
        </p:txBody>
      </p:sp>
      <p:sp>
        <p:nvSpPr>
          <p:cNvPr id="105206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06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06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创新：不断追求创新，推动企业发展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6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07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07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质量：注重产品质量，追求卓越品质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7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07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07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绿色：倡导绿色出行，推动可持续发展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8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08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08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责任：积极履行社会责任，关注员工福利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7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价值观对企业的影响</a:t>
            </a:r>
            <a:endParaRPr altLang="en-US" lang="zh-CN"/>
          </a:p>
        </p:txBody>
      </p:sp>
      <p:sp>
        <p:nvSpPr>
          <p:cNvPr id="105237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37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37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37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38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指导员工行为：企业价值观是员工行为的准则，能够引导员工做出符合企业利益的行为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38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塑造企业形象：企业价值观是企业形象的核心，能够影响公众对企业的认知和评价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38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增强企业凝聚力：共同的企业价值观能够将员工紧密团结在一起，形成强大的企业凝聚力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38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推动企业发展：积极的企业价值观能够激发员工的积极性和创造力，推动企业的发展和进步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7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价值观的塑造与传承</a:t>
            </a:r>
            <a:endParaRPr altLang="en-US" lang="zh-CN"/>
          </a:p>
        </p:txBody>
      </p:sp>
      <p:sp>
        <p:nvSpPr>
          <p:cNvPr id="105267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67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67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塑造：明确企业价值观的内涵和意义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268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68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68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传承：通过培训、宣传等方式将企业价值观传承给员工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268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68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69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实践：将企业价值观融入日常工作和决策中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269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69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69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创新：随着时代变化不断更新企业价值观，保持与时俱进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98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企业形象</a:t>
            </a:r>
            <a:endParaRPr altLang="en-US" lang="zh-CN"/>
          </a:p>
        </p:txBody>
      </p:sp>
      <p:sp>
        <p:nvSpPr>
          <p:cNvPr id="105298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2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企业形象的构成</a:t>
            </a:r>
            <a:endParaRPr altLang="en-US" lang="zh-CN"/>
          </a:p>
        </p:txBody>
      </p:sp>
      <p:sp>
        <p:nvSpPr>
          <p:cNvPr id="105372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372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372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373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373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373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373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373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374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374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374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374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374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375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375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375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375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375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376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视觉识别系统：包括标志、标准字、标准色等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6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社会责任形象：对社会的贡献和责任担当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6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理念识别系统：企业愿景、使命、价值观等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6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行为识别系统：员工行为规范、服务态度等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05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比亚迪的企业形象</a:t>
            </a:r>
            <a:endParaRPr altLang="en-US" lang="zh-CN"/>
          </a:p>
        </p:txBody>
      </p:sp>
      <p:sp>
        <p:nvSpPr>
          <p:cNvPr id="105405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405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05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品牌形象：比亚迪作为一家具有影响力的汽车品牌，注重品牌形象的塑造和提升，通过不断的技术创新和产品升级，赢得了消费者的认可和信赖。</a:t>
            </a:r>
            <a:endParaRPr altLang="en-US" dirty="0" sz="12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406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406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06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社会责任：比亚迪积极履行社会责任，关注环保、公益事业，致力于推动可持续发展，为社会做出积极贡献。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406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406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企业文化：比亚迪注重企业文化建设，倡导“以人为本”的管理理念，营造积极向上、团结协作的工作氛围，激发员工的创造力和创新精神。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407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07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407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07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国际化形象：比亚迪积极拓展国际市场，推动品牌国际化发展，不断提升在国际舞台上的影响力和竞争力。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36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企业形象对企业的重要性</a:t>
            </a:r>
            <a:endParaRPr altLang="en-US" lang="zh-CN"/>
          </a:p>
        </p:txBody>
      </p:sp>
      <p:sp>
        <p:nvSpPr>
          <p:cNvPr id="105436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36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36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塑造品牌形象：企业形象是企业品牌的重要组成部分，良好的企业形象可以提升品牌知名度和美誉度，增强消费者对品牌的信任和忠诚度。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7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37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37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增强企业竞争力：企业形象是企业软实力的重要组成部分，良好的企业形象可以提升企业的综合竞争力，使企业在激烈的市场竞争中脱颖而出。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7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37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38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促进企业发展：企业形象可以激发员工的归属感和自豪感，提高员工的工作积极性和效率，从而促进企业的发展。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8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38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438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提升社会影响力：企业形象不仅影响消费者对企业的认知和信任，也影响社会对企业的评价和认可，良好的企业形象可以提升企业在社会中的影响力和地位。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67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如何提升企业形象</a:t>
            </a:r>
            <a:endParaRPr altLang="en-US" lang="zh-CN"/>
          </a:p>
        </p:txBody>
      </p:sp>
      <p:sp>
        <p:nvSpPr>
          <p:cNvPr id="105467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467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467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468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468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塑造品牌形象：通过优质的产品、服务、广告等手段，塑造独特的品牌形象，提高品牌知名度和美誉度。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68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明确企业价值观：清晰、简洁地表达企业的价值观，让员工和客户都能够理解并认同。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68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强化社会责任：积极履行社会责任，关注环保、公益等方面，提升企业的社会形象。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68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建立良好的企业文化：营造积极向上、团结协作的企业文化，增强员工的归属感和凝聚力。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97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企业价值观与企业形象的关系</a:t>
            </a:r>
            <a:endParaRPr altLang="en-US" lang="zh-CN"/>
          </a:p>
        </p:txBody>
      </p:sp>
      <p:sp>
        <p:nvSpPr>
          <p:cNvPr id="105497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71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价值观对企业形象的影响</a:t>
            </a:r>
            <a:endParaRPr altLang="en-US" lang="zh-CN"/>
          </a:p>
        </p:txBody>
      </p:sp>
      <p:sp>
        <p:nvSpPr>
          <p:cNvPr id="105571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71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价值观塑造企业形象：企业价值观是企业形象的核心，它决定了企业的行为准则和形象特征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2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72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72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价值观影响企业形象传播：企业价值观通过员工行为、产品和服务等方面传递给外部受众，形成对企业形象的认知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2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72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73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价值观与企业形象的相互依存：企业价值观与企业形象相互影响、相互依存，共同构成企业的整体形象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3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73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573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价值观对企业形象的重要性：正确的企业价值观能够提升企业形象，增强企业的竞争力和品牌价值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3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02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企业形象对价值观的反映</a:t>
            </a:r>
            <a:endParaRPr altLang="en-US" lang="zh-CN"/>
          </a:p>
        </p:txBody>
      </p:sp>
      <p:sp>
        <p:nvSpPr>
          <p:cNvPr id="105602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602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03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企业价值观是企业形象的核心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603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603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03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企业形象是企业价值观的外在表现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603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604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良好的企业形象可以强化企业价值观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604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04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604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04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差的企业形象会削弱企业价值观的影响力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33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两者之间的相互作用</a:t>
            </a:r>
            <a:endParaRPr altLang="en-US" lang="zh-CN"/>
          </a:p>
        </p:txBody>
      </p:sp>
      <p:sp>
        <p:nvSpPr>
          <p:cNvPr id="105633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33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634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34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34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34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634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35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35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企业价值观与企业形象相互影响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635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共同构成企业文化体系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635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企业价值观塑造企业形象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635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企业形象反映企业价值观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64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如何实现企业价值观与企业形象的统一</a:t>
            </a:r>
            <a:endParaRPr altLang="en-US" lang="zh-CN"/>
          </a:p>
        </p:txBody>
      </p:sp>
      <p:sp>
        <p:nvSpPr>
          <p:cNvPr id="1056646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2552807" y="4005893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6648" name="矩形 4"/>
          <p:cNvSpPr/>
          <p:nvPr>
            <p:custDataLst>
              <p:tags r:id="rId2"/>
            </p:custDataLst>
          </p:nvPr>
        </p:nvSpPr>
        <p:spPr>
          <a:xfrm>
            <a:off x="2463271" y="4365944"/>
            <a:ext cx="178865" cy="180241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650" name="文本框 5"/>
          <p:cNvSpPr txBox="1"/>
          <p:nvPr>
            <p:custDataLst>
              <p:tags r:id="rId3"/>
            </p:custDataLst>
          </p:nvPr>
        </p:nvSpPr>
        <p:spPr>
          <a:xfrm>
            <a:off x="2761726" y="4322129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3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统一企业价值观与形象：将企业价值观贯穿到企业的各个方面，包括产品、服务、营销等，使企业形象与价值观相统一。</a:t>
            </a:r>
            <a:endParaRPr altLang="en-US" dirty="0" sz="13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6652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6263818" y="4005893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6654" name="矩形 57"/>
          <p:cNvSpPr/>
          <p:nvPr>
            <p:custDataLst>
              <p:tags r:id="rId5"/>
            </p:custDataLst>
          </p:nvPr>
        </p:nvSpPr>
        <p:spPr>
          <a:xfrm>
            <a:off x="6174282" y="4365944"/>
            <a:ext cx="178865" cy="180241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656" name="文本框 58"/>
          <p:cNvSpPr txBox="1"/>
          <p:nvPr>
            <p:custDataLst>
              <p:tags r:id="rId6"/>
            </p:custDataLst>
          </p:nvPr>
        </p:nvSpPr>
        <p:spPr>
          <a:xfrm>
            <a:off x="6472737" y="4322129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3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持续改进：不断评估和改进企业价值观和形象的统一程度，确保企业始终保持正确的方向和目标。</a:t>
            </a:r>
            <a:endParaRPr altLang="en-US" dirty="0" sz="13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6658" name="任意多边形: 形状 64"/>
          <p:cNvSpPr/>
          <p:nvPr>
            <p:custDataLst>
              <p:tags r:id="rId7"/>
            </p:custDataLst>
          </p:nvPr>
        </p:nvSpPr>
        <p:spPr>
          <a:xfrm rot="10800000">
            <a:off x="697302" y="1502675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6660" name="矩形 65"/>
          <p:cNvSpPr/>
          <p:nvPr>
            <p:custDataLst>
              <p:tags r:id="rId8"/>
            </p:custDataLst>
          </p:nvPr>
        </p:nvSpPr>
        <p:spPr>
          <a:xfrm>
            <a:off x="608400" y="1862091"/>
            <a:ext cx="178865" cy="180241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662" name="文本框 66"/>
          <p:cNvSpPr txBox="1"/>
          <p:nvPr>
            <p:custDataLst>
              <p:tags r:id="rId9"/>
            </p:custDataLst>
          </p:nvPr>
        </p:nvSpPr>
        <p:spPr>
          <a:xfrm>
            <a:off x="906856" y="1818276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3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明确企业价值观：首先需要明确企业的价值观，包括企业的使命、愿景和核心价值观等，这是企业形象的基础。</a:t>
            </a:r>
            <a:endParaRPr altLang="en-US" dirty="0" sz="13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6664" name="任意多边形: 形状 68"/>
          <p:cNvSpPr/>
          <p:nvPr>
            <p:custDataLst>
              <p:tags r:id="rId10"/>
            </p:custDataLst>
          </p:nvPr>
        </p:nvSpPr>
        <p:spPr>
          <a:xfrm rot="10800000">
            <a:off x="4408313" y="1502675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6666" name="矩形 69"/>
          <p:cNvSpPr/>
          <p:nvPr>
            <p:custDataLst>
              <p:tags r:id="rId11"/>
            </p:custDataLst>
          </p:nvPr>
        </p:nvSpPr>
        <p:spPr>
          <a:xfrm>
            <a:off x="4318776" y="1862091"/>
            <a:ext cx="178865" cy="180241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668" name="文本框 70"/>
          <p:cNvSpPr txBox="1"/>
          <p:nvPr>
            <p:custDataLst>
              <p:tags r:id="rId12"/>
            </p:custDataLst>
          </p:nvPr>
        </p:nvSpPr>
        <p:spPr>
          <a:xfrm>
            <a:off x="4617232" y="1818276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3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塑造企业形象：通过品牌建设、广告宣传、公关活动等方式塑造企业形象，使公众对企业产生认知和信任。</a:t>
            </a:r>
            <a:endParaRPr altLang="en-US" dirty="0" sz="13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6670" name="任意多边形: 形状 72"/>
          <p:cNvSpPr/>
          <p:nvPr>
            <p:custDataLst>
              <p:tags r:id="rId13"/>
            </p:custDataLst>
          </p:nvPr>
        </p:nvSpPr>
        <p:spPr>
          <a:xfrm rot="10800000">
            <a:off x="8119324" y="1502675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6672" name="文本框 74"/>
          <p:cNvSpPr txBox="1"/>
          <p:nvPr>
            <p:custDataLst>
              <p:tags r:id="rId14"/>
            </p:custDataLst>
          </p:nvPr>
        </p:nvSpPr>
        <p:spPr>
          <a:xfrm>
            <a:off x="8328243" y="1818276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556"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强化企业价值观：通过内部培训、员工行为规范等方式强化企业价值观，使员工充分理解和认同企业的价值观。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6674" name="矩形 73"/>
          <p:cNvSpPr/>
          <p:nvPr>
            <p:custDataLst>
              <p:tags r:id="rId15"/>
            </p:custDataLst>
          </p:nvPr>
        </p:nvSpPr>
        <p:spPr>
          <a:xfrm>
            <a:off x="8029787" y="1862091"/>
            <a:ext cx="178865" cy="180241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96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企业价值观与企业形象的实践应用</a:t>
            </a:r>
            <a:endParaRPr altLang="en-US" lang="zh-CN"/>
          </a:p>
        </p:txBody>
      </p:sp>
      <p:sp>
        <p:nvSpPr>
          <p:cNvPr id="105696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70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在企业管理中的应用</a:t>
            </a:r>
            <a:endParaRPr altLang="en-US" lang="zh-CN"/>
          </a:p>
        </p:txBody>
      </p:sp>
      <p:sp>
        <p:nvSpPr>
          <p:cNvPr id="105770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70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塑造企业形象：通过企业价值观的传播，塑造独特的企业形象，增强品牌影响力和市场竞争力。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0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70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71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引领员工行为：企业价值观是企业文化的核心，通过实践应用，可以引领员工的行为，提高员工的工作积极性和忠诚度。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1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71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71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促进企业可持续发展：企业价值观与企业形象的实践应用，可以促进企业的可持续发展，提高企业的社会责任感和公信力。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1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72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72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增强企业创新能力：通过实践应用，可以激发企业的创新精神，提高企业的创新能力，推动企业的不断发展和进步。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2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01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在员工行为中的应用</a:t>
            </a:r>
            <a:endParaRPr altLang="en-US" lang="zh-CN"/>
          </a:p>
        </p:txBody>
      </p:sp>
      <p:sp>
        <p:nvSpPr>
          <p:cNvPr id="105801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员工行为规范：企业价值观是企业文化的核心，通过制定员工行为规范，引导员工遵守企业价值观，形成良好的企业形象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1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员工培训：通过培训，使员工了解企业价值观的内涵和意义，提高员工的职业素养和道德水平，增强员工的归属感和责任感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1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员工激励：企业可以通过激励措施，如奖励、晋升等，鼓励员工践行企业价值观，提高员工的工作积极性和效率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1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员工参与：企业可以鼓励员工参与企业决策和管理，增强员工的参与感和主人翁意识，提高企业的凝聚力和向心力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30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在品牌建设中的应用</a:t>
            </a:r>
            <a:endParaRPr altLang="en-US" lang="zh-CN"/>
          </a:p>
        </p:txBody>
      </p:sp>
      <p:sp>
        <p:nvSpPr>
          <p:cNvPr id="105830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30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31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7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塑造品牌形象：企业价值观影响品牌形象塑造，通过品牌传播和营销策略传达企业价值观，树立品牌形象。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831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31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31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增强品牌认同：企业价值观与品牌理念相融合，使消费者更容易产生共鸣，增强品牌认同感和忠诚度。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831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32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32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提升品牌价值：企业价值观在品牌建设中的实践应用，有助于提升品牌价值，增强品牌竞争力。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832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32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32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推动品牌发展：企业价值观在品牌建设中的实践应用，能够推动品牌不断发展壮大，实现可持续发展。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61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在社会责任中的应用</a:t>
            </a:r>
            <a:endParaRPr altLang="en-US" lang="zh-CN"/>
          </a:p>
        </p:txBody>
      </p:sp>
      <p:sp>
        <p:nvSpPr>
          <p:cNvPr id="105861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861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62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环保责任：企业应积极采取环保措施，减少对环境的影响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862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862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62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公益事业：企业应积极参与公益事业，回馈社会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862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863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2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可持续发展：企业应注重可持续发展，推动经济、社会和环境的协调发展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863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63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863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63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员工责任：企业应关注员工福利，提高员工满意度和忠诚度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92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企业价值观与企业形象的未来发展</a:t>
            </a:r>
            <a:endParaRPr altLang="en-US" lang="zh-CN"/>
          </a:p>
        </p:txBody>
      </p:sp>
      <p:sp>
        <p:nvSpPr>
          <p:cNvPr id="105892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66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未来企业价值观的趋势</a:t>
            </a:r>
            <a:endParaRPr altLang="en-US" lang="zh-CN"/>
          </a:p>
        </p:txBody>
      </p:sp>
      <p:sp>
        <p:nvSpPr>
          <p:cNvPr id="105966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66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967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67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967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67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967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68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968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强调创新：企业价值观将更加注重创新，关注新技术、新模式等方面。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968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强调诚信：企业价值观将更加注重诚信，关注品牌形象、产品质量等方面。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968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强调可持续发展：企业价值观将更加注重可持续发展，关注环境保护、社会责任等方面。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968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强调以人为本：企业价值观将更加注重以人为本，关注员工福利、员工成长等方面。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97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未来企业形象的趋势</a:t>
            </a:r>
            <a:endParaRPr altLang="en-US" lang="zh-CN"/>
          </a:p>
        </p:txBody>
      </p:sp>
      <p:sp>
        <p:nvSpPr>
          <p:cNvPr id="105997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997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998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998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998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可持续发展：注重环保、社会责任等可持续发展理念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998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数字化转型：利用大数据、人工智能等技术提升企业形象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998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多元化与包容性：尊重多元文化，包容不同观点，展现企业开放包容的形象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999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创新与变革：不断追求创新，适应市场变化，塑造企业前瞻性的形象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276" name="标题 2"/>
          <p:cNvSpPr>
            <a:spLocks noGrp="1"/>
          </p:cNvSpPr>
          <p:nvPr>
            <p:ph type="title" idx="44"/>
          </p:nvPr>
        </p:nvSpPr>
        <p:spPr>
          <a:xfrm>
            <a:off x="608400" y="203906"/>
            <a:ext cx="10969200" cy="1158239"/>
          </a:xfrm>
        </p:spPr>
        <p:txBody>
          <a:bodyPr/>
          <a:p>
            <a:r>
              <a:rPr altLang="en-US" lang="zh-CN"/>
              <a:t>比亚迪在企业价值观与企业形象的未来发展中的规划与展望</a:t>
            </a:r>
            <a:endParaRPr altLang="en-US" lang="zh-CN"/>
          </a:p>
        </p:txBody>
      </p:sp>
      <p:sp>
        <p:nvSpPr>
          <p:cNvPr id="106027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28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6028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未来发展目标：成为全球领先的新能源汽车制造商，树立绿色、环保、可持续的企业形象。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28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28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28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核心价值观：坚持创新、追求卓越、客户至上、诚信经营。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29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29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29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品牌形象：打造高品质、高性价比的产品和服务，提升品牌知名度和美誉度。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29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29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30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社会责任：积极参与公益事业，推动可持续发展，为社会做出积极贡献。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58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如何应对未来企业价值观与企业形象的挑战与机遇</a:t>
            </a:r>
            <a:endParaRPr altLang="en-US" lang="zh-CN"/>
          </a:p>
        </p:txBody>
      </p:sp>
      <p:sp>
        <p:nvSpPr>
          <p:cNvPr id="1060588" name="矩形 5"/>
          <p:cNvSpPr/>
          <p:nvPr>
            <p:custDataLst>
              <p:tags r:id="rId1"/>
            </p:custDataLst>
          </p:nvPr>
        </p:nvSpPr>
        <p:spPr>
          <a:xfrm>
            <a:off x="915988" y="1495542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0590" name="矩形 10"/>
          <p:cNvSpPr/>
          <p:nvPr>
            <p:custDataLst>
              <p:tags r:id="rId2"/>
            </p:custDataLst>
          </p:nvPr>
        </p:nvSpPr>
        <p:spPr>
          <a:xfrm>
            <a:off x="1263094" y="1490400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0592" name="TextBox 2"/>
          <p:cNvSpPr txBox="1"/>
          <p:nvPr>
            <p:custDataLst>
              <p:tags r:id="rId3"/>
            </p:custDataLst>
          </p:nvPr>
        </p:nvSpPr>
        <p:spPr>
          <a:xfrm>
            <a:off x="1067686" y="2248889"/>
            <a:ext cx="2882656" cy="1292879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挑战：市场竞争加剧、消费者需求多样化、技术变革快速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60594" name="矩形 6"/>
          <p:cNvSpPr/>
          <p:nvPr>
            <p:custDataLst>
              <p:tags r:id="rId4"/>
            </p:custDataLst>
          </p:nvPr>
        </p:nvSpPr>
        <p:spPr>
          <a:xfrm>
            <a:off x="4487317" y="1495542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0596" name="矩形 11"/>
          <p:cNvSpPr/>
          <p:nvPr>
            <p:custDataLst>
              <p:tags r:id="rId5"/>
            </p:custDataLst>
          </p:nvPr>
        </p:nvSpPr>
        <p:spPr>
          <a:xfrm>
            <a:off x="4853705" y="1490400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0598" name="TextBox 2"/>
          <p:cNvSpPr txBox="1"/>
          <p:nvPr>
            <p:custDataLst>
              <p:tags r:id="rId6"/>
            </p:custDataLst>
          </p:nvPr>
        </p:nvSpPr>
        <p:spPr>
          <a:xfrm>
            <a:off x="4639014" y="2248889"/>
            <a:ext cx="2882656" cy="1292879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机遇：新兴市场、可持续发展、品牌建设与传播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60600" name="矩形 7"/>
          <p:cNvSpPr/>
          <p:nvPr>
            <p:custDataLst>
              <p:tags r:id="rId7"/>
            </p:custDataLst>
          </p:nvPr>
        </p:nvSpPr>
        <p:spPr>
          <a:xfrm>
            <a:off x="8058002" y="1495542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0602" name="矩形 12"/>
          <p:cNvSpPr/>
          <p:nvPr>
            <p:custDataLst>
              <p:tags r:id="rId8"/>
            </p:custDataLst>
          </p:nvPr>
        </p:nvSpPr>
        <p:spPr>
          <a:xfrm>
            <a:off x="8443675" y="1490400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0604" name="TextBox 2"/>
          <p:cNvSpPr txBox="1"/>
          <p:nvPr>
            <p:custDataLst>
              <p:tags r:id="rId9"/>
            </p:custDataLst>
          </p:nvPr>
        </p:nvSpPr>
        <p:spPr>
          <a:xfrm>
            <a:off x="8209700" y="2248889"/>
            <a:ext cx="2882656" cy="1292879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创新与变革：适应市场变化、推动技术进步、提升品牌影响力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60606" name="矩形 33"/>
          <p:cNvSpPr/>
          <p:nvPr>
            <p:custDataLst>
              <p:tags r:id="rId10"/>
            </p:custDataLst>
          </p:nvPr>
        </p:nvSpPr>
        <p:spPr>
          <a:xfrm>
            <a:off x="915346" y="4044838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0608" name="矩形 37"/>
          <p:cNvSpPr/>
          <p:nvPr>
            <p:custDataLst>
              <p:tags r:id="rId11"/>
            </p:custDataLst>
          </p:nvPr>
        </p:nvSpPr>
        <p:spPr>
          <a:xfrm>
            <a:off x="1262451" y="4039696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0610" name="TextBox 2"/>
          <p:cNvSpPr txBox="1"/>
          <p:nvPr>
            <p:custDataLst>
              <p:tags r:id="rId12"/>
            </p:custDataLst>
          </p:nvPr>
        </p:nvSpPr>
        <p:spPr>
          <a:xfrm>
            <a:off x="1067043" y="4798185"/>
            <a:ext cx="2882656" cy="1292879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社会责任与可持续发展：关注社会问题、推动绿色发展、履行企业公民责任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60612" name="矩形 34"/>
          <p:cNvSpPr/>
          <p:nvPr>
            <p:custDataLst>
              <p:tags r:id="rId13"/>
            </p:custDataLst>
          </p:nvPr>
        </p:nvSpPr>
        <p:spPr>
          <a:xfrm>
            <a:off x="4486674" y="4044838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0614" name="矩形 38"/>
          <p:cNvSpPr/>
          <p:nvPr>
            <p:custDataLst>
              <p:tags r:id="rId14"/>
            </p:custDataLst>
          </p:nvPr>
        </p:nvSpPr>
        <p:spPr>
          <a:xfrm>
            <a:off x="4853063" y="4039696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0616" name="TextBox 2"/>
          <p:cNvSpPr txBox="1"/>
          <p:nvPr>
            <p:custDataLst>
              <p:tags r:id="rId15"/>
            </p:custDataLst>
          </p:nvPr>
        </p:nvSpPr>
        <p:spPr>
          <a:xfrm>
            <a:off x="4638372" y="4798185"/>
            <a:ext cx="2882656" cy="1292879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人才培养与团队建设：培养具备创新精神、团队协作能力的人才队伍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60618" name="矩形 35"/>
          <p:cNvSpPr/>
          <p:nvPr>
            <p:custDataLst>
              <p:tags r:id="rId16"/>
            </p:custDataLst>
          </p:nvPr>
        </p:nvSpPr>
        <p:spPr>
          <a:xfrm>
            <a:off x="8057359" y="4044838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0620" name="矩形 39"/>
          <p:cNvSpPr/>
          <p:nvPr>
            <p:custDataLst>
              <p:tags r:id="rId17"/>
            </p:custDataLst>
          </p:nvPr>
        </p:nvSpPr>
        <p:spPr>
          <a:xfrm>
            <a:off x="8443032" y="4039696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0622" name="TextBox 2"/>
          <p:cNvSpPr txBox="1"/>
          <p:nvPr>
            <p:custDataLst>
              <p:tags r:id="rId18"/>
            </p:custDataLst>
          </p:nvPr>
        </p:nvSpPr>
        <p:spPr>
          <a:xfrm>
            <a:off x="8209057" y="4798185"/>
            <a:ext cx="2882656" cy="1292879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跨文化交流与合作：加强国际交流与合作、推动跨文化传播与理解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908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60910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6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6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1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6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2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6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3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6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4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6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6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6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45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896_6*l_h_i*1_6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SLIDE_ID" val="custom202308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3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3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3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7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78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43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844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4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4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4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4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4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4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4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4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4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4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4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4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4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4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4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97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898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40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ix"/>
</p:tagLst>
</file>

<file path=ppt/tags/tag941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5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5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5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6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6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6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99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994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2023-12-19T16:44:56Z</dcterms:created>
  <dcterms:modified xsi:type="dcterms:W3CDTF">2023-12-19T16:44:56Z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c59375cece224c669f03c06b70074737_21</vt:lpwstr>
  </property>
</Properties>
</file>