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153" r:id="rId1"/>
    <p:sldMasterId id="2147487190" r:id="rId2"/>
  </p:sldMasterIdLst>
  <p:notesMasterIdLst>
    <p:notesMasterId r:id="rId3"/>
  </p:notesMasterIdLst>
  <p:sldIdLst>
    <p:sldId id="1916" r:id="rId4"/>
    <p:sldId id="1919" r:id="rId5"/>
    <p:sldId id="1922" r:id="rId6"/>
    <p:sldId id="1925" r:id="rId7"/>
    <p:sldId id="1931" r:id="rId9"/>
    <p:sldId id="1934" r:id="rId10"/>
    <p:sldId id="1937" r:id="rId11"/>
    <p:sldId id="1940" r:id="rId12"/>
    <p:sldId id="1946" r:id="rId14"/>
    <p:sldId id="1949" r:id="rId15"/>
    <p:sldId id="1952" r:id="rId16"/>
    <p:sldId id="1955" r:id="rId17"/>
    <p:sldId id="1958" r:id="rId18"/>
    <p:sldId id="1964" r:id="rId20"/>
    <p:sldId id="1967" r:id="rId21"/>
    <p:sldId id="1970" r:id="rId22"/>
    <p:sldId id="1973" r:id="rId23"/>
    <p:sldId id="1976" r:id="rId24"/>
    <p:sldId id="1982" r:id="rId26"/>
    <p:sldId id="1985" r:id="rId27"/>
    <p:sldId id="1988" r:id="rId28"/>
    <p:sldId id="1991" r:id="rId29"/>
    <p:sldId id="1994" r:id="rId30"/>
    <p:sldId id="2000" r:id="rId32"/>
    <p:sldId id="2003" r:id="rId33"/>
    <p:sldId id="2006" r:id="rId34"/>
    <p:sldId id="2009" r:id="rId35"/>
    <p:sldId id="2012" r:id="rId36"/>
    <p:sldId id="2018" r:id="rId38"/>
    <p:sldId id="2021" r:id="rId39"/>
    <p:sldId id="2024" r:id="rId40"/>
    <p:sldId id="2027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154" r:id="rId1"/>
    <p:sldLayoutId id="2147487155" r:id="rId2"/>
    <p:sldLayoutId id="2147487156" r:id="rId3"/>
    <p:sldLayoutId id="2147487157" r:id="rId4"/>
    <p:sldLayoutId id="2147487158" r:id="rId5"/>
    <p:sldLayoutId id="2147487159" r:id="rId6"/>
    <p:sldLayoutId id="2147487160" r:id="rId7"/>
    <p:sldLayoutId id="2147487161" r:id="rId8"/>
    <p:sldLayoutId id="2147487162" r:id="rId9"/>
    <p:sldLayoutId id="2147487163" r:id="rId10"/>
    <p:sldLayoutId id="214748716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191" r:id="rId1"/>
    <p:sldLayoutId id="2147487192" r:id="rId2"/>
    <p:sldLayoutId id="2147487193" r:id="rId3"/>
    <p:sldLayoutId id="2147487194" r:id="rId4"/>
    <p:sldLayoutId id="2147487195" r:id="rId5"/>
    <p:sldLayoutId id="2147487196" r:id="rId6"/>
    <p:sldLayoutId id="2147487197" r:id="rId7"/>
    <p:sldLayoutId id="2147487198" r:id="rId8"/>
    <p:sldLayoutId id="2147487199" r:id="rId9"/>
    <p:sldLayoutId id="2147487200" r:id="rId10"/>
    <p:sldLayoutId id="214748720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tags" Target="../tags/tag167.xml"/><Relationship Id="rId14" Type="http://schemas.openxmlformats.org/officeDocument/2006/relationships/tags" Target="../tags/tag168.xml"/><Relationship Id="rId15" Type="http://schemas.openxmlformats.org/officeDocument/2006/relationships/tags" Target="../tags/tag169.xml"/><Relationship Id="rId1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tags" Target="../tags/tag236.xml"/><Relationship Id="rId18" Type="http://schemas.openxmlformats.org/officeDocument/2006/relationships/tags" Target="../tags/tag237.xml"/><Relationship Id="rId19" Type="http://schemas.openxmlformats.org/officeDocument/2006/relationships/tags" Target="../tags/tag238.xml"/><Relationship Id="rId20" Type="http://schemas.openxmlformats.org/officeDocument/2006/relationships/tags" Target="../tags/tag239.xml"/><Relationship Id="rId21" Type="http://schemas.openxmlformats.org/officeDocument/2006/relationships/tags" Target="../tags/tag240.xml"/><Relationship Id="rId22" Type="http://schemas.openxmlformats.org/officeDocument/2006/relationships/tags" Target="../tags/tag241.xml"/><Relationship Id="rId23" Type="http://schemas.openxmlformats.org/officeDocument/2006/relationships/tags" Target="../tags/tag242.xml"/><Relationship Id="rId24" Type="http://schemas.openxmlformats.org/officeDocument/2006/relationships/tags" Target="../tags/tag243.xml"/><Relationship Id="rId25" Type="http://schemas.openxmlformats.org/officeDocument/2006/relationships/tags" Target="../tags/tag244.xml"/><Relationship Id="rId26" Type="http://schemas.openxmlformats.org/officeDocument/2006/relationships/tags" Target="../tags/tag245.xml"/><Relationship Id="rId27" Type="http://schemas.openxmlformats.org/officeDocument/2006/relationships/tags" Target="../tags/tag246.xml"/><Relationship Id="rId28" Type="http://schemas.openxmlformats.org/officeDocument/2006/relationships/tags" Target="../tags/tag247.xml"/><Relationship Id="rId29" Type="http://schemas.openxmlformats.org/officeDocument/2006/relationships/tags" Target="../tags/tag248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tags" Target="../tags/tag273.xml"/><Relationship Id="rId14" Type="http://schemas.openxmlformats.org/officeDocument/2006/relationships/tags" Target="../tags/tag274.xml"/><Relationship Id="rId15" Type="http://schemas.openxmlformats.org/officeDocument/2006/relationships/tags" Target="../tags/tag275.xml"/><Relationship Id="rId16" Type="http://schemas.openxmlformats.org/officeDocument/2006/relationships/tags" Target="../tags/tag276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tags" Target="../tags/tag304.xml"/><Relationship Id="rId14" Type="http://schemas.openxmlformats.org/officeDocument/2006/relationships/tags" Target="../tags/tag305.xml"/><Relationship Id="rId15" Type="http://schemas.openxmlformats.org/officeDocument/2006/relationships/tags" Target="../tags/tag306.xml"/><Relationship Id="rId16" Type="http://schemas.openxmlformats.org/officeDocument/2006/relationships/tags" Target="../tags/tag307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tags" Target="../tags/tag394.xml"/><Relationship Id="rId14" Type="http://schemas.openxmlformats.org/officeDocument/2006/relationships/tags" Target="../tags/tag395.xml"/><Relationship Id="rId15" Type="http://schemas.openxmlformats.org/officeDocument/2006/relationships/tags" Target="../tags/tag396.xml"/><Relationship Id="rId16" Type="http://schemas.openxmlformats.org/officeDocument/2006/relationships/tags" Target="../tags/tag397.xml"/><Relationship Id="rId17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tags" Target="../tags/tag401.xml"/><Relationship Id="rId5" Type="http://schemas.openxmlformats.org/officeDocument/2006/relationships/tags" Target="../tags/tag402.xml"/><Relationship Id="rId6" Type="http://schemas.openxmlformats.org/officeDocument/2006/relationships/tags" Target="../tags/tag403.xml"/><Relationship Id="rId7" Type="http://schemas.openxmlformats.org/officeDocument/2006/relationships/tags" Target="../tags/tag404.xml"/><Relationship Id="rId8" Type="http://schemas.openxmlformats.org/officeDocument/2006/relationships/tags" Target="../tags/tag405.xml"/><Relationship Id="rId9" Type="http://schemas.openxmlformats.org/officeDocument/2006/relationships/tags" Target="../tags/tag406.xml"/><Relationship Id="rId10" Type="http://schemas.openxmlformats.org/officeDocument/2006/relationships/tags" Target="../tags/tag407.xml"/><Relationship Id="rId11" Type="http://schemas.openxmlformats.org/officeDocument/2006/relationships/tags" Target="../tags/tag408.xml"/><Relationship Id="rId12" Type="http://schemas.openxmlformats.org/officeDocument/2006/relationships/tags" Target="../tags/tag409.xml"/><Relationship Id="rId13" Type="http://schemas.openxmlformats.org/officeDocument/2006/relationships/tags" Target="../tags/tag410.xml"/><Relationship Id="rId14" Type="http://schemas.openxmlformats.org/officeDocument/2006/relationships/tags" Target="../tags/tag411.xml"/><Relationship Id="rId1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12.xml"/><Relationship Id="rId2" Type="http://schemas.openxmlformats.org/officeDocument/2006/relationships/tags" Target="../tags/tag413.xml"/><Relationship Id="rId3" Type="http://schemas.openxmlformats.org/officeDocument/2006/relationships/tags" Target="../tags/tag41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变革管理中的领导者角色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领导者在变革管理中的职责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变革管理的背景与意义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领导者在变革管理中的能力要求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领导者在变革管理中的实践策略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领导者在变革管理中的挑战与应对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变革管理的背景与意义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变革管理的定义与重要性</a:t>
            </a:r>
            <a:endParaRPr altLang="en-US" lang="zh-CN"/>
          </a:p>
        </p:txBody>
      </p:sp>
      <p:sp>
        <p:nvSpPr>
          <p:cNvPr id="1049112" name="正文"/>
          <p:cNvSpPr txBox="1"/>
          <p:nvPr>
            <p:custDataLst>
              <p:tags r:id="rId1"/>
            </p:custDataLst>
          </p:nvPr>
        </p:nvSpPr>
        <p:spPr>
          <a:xfrm>
            <a:off x="2790073" y="2434959"/>
            <a:ext cx="6612574" cy="138414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定义：变革管理是指组织在面对内部和外部环境变化时，采取一系列措施来调整、优化和改进组织结构、流程、战略和企业文化，以适应新的市场需求和竞争态势。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标题"/>
          <p:cNvSpPr txBox="1"/>
          <p:nvPr>
            <p:custDataLst>
              <p:tags r:id="rId2"/>
            </p:custDataLst>
          </p:nvPr>
        </p:nvSpPr>
        <p:spPr>
          <a:xfrm>
            <a:off x="2790073" y="1364400"/>
            <a:ext cx="6612574" cy="86982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8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8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16" name="正文"/>
          <p:cNvSpPr txBox="1"/>
          <p:nvPr>
            <p:custDataLst>
              <p:tags r:id="rId3"/>
            </p:custDataLst>
          </p:nvPr>
        </p:nvSpPr>
        <p:spPr>
          <a:xfrm>
            <a:off x="2790073" y="4793355"/>
            <a:ext cx="6612574" cy="138414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要性：变革管理对于组织的生存和发展具有重要意义。随着市场竞争的加剧和技术的不断进步，组织需要不断适应外部环境的变化，调整自身的发展战略和业务模式，以保持竞争优势。同时，变革管理也有助于提高组织的灵活性和适应性，增强组织的创新能力，为组织的可持续发展奠定基础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标题"/>
          <p:cNvSpPr txBox="1"/>
          <p:nvPr>
            <p:custDataLst>
              <p:tags r:id="rId4"/>
            </p:custDataLst>
          </p:nvPr>
        </p:nvSpPr>
        <p:spPr>
          <a:xfrm>
            <a:off x="2790073" y="3722796"/>
            <a:ext cx="6612574" cy="86982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8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8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变革管理在组织发展中的作用</a:t>
            </a:r>
            <a:endParaRPr altLang="en-US" lang="zh-CN"/>
          </a:p>
        </p:txBody>
      </p:sp>
      <p:sp>
        <p:nvSpPr>
          <p:cNvPr id="10491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5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适应环境变化：变革管理帮助组织适应外部环境的变化，包括市场、技术、政策等方面的变化。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6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提升竞争力：通过变革管理，组织可以不断优化内部运营，提高生产效率和服务质量，从而提升竞争力。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7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实现战略目标：变革管理是组织实现战略目标的重要手段，通过变革管理，组织可以调整战略方向和目标，确保战略的有效实施。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7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促进组织发展：变革管理不仅关注当前的问题，还着眼于未来的发展，通过持续的变革管理，组织可以实现可持续发展。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领导者在变革管理中的关键角色</a:t>
            </a:r>
            <a:endParaRPr altLang="en-US" lang="zh-CN"/>
          </a:p>
        </p:txBody>
      </p:sp>
      <p:sp>
        <p:nvSpPr>
          <p:cNvPr id="1049216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18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领导者如何应对变革挑战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2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24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结论：领导者在变革管理中的重要性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8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30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引言：变革管理的重要性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4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6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变革管理的背景与意义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0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42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领导者在变革管理中的关键作用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4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领导者在变革管理中的职责</a:t>
            </a:r>
            <a:endParaRPr altLang="en-US" dirty="0" lang="zh-CN"/>
          </a:p>
        </p:txBody>
      </p:sp>
      <p:sp>
        <p:nvSpPr>
          <p:cNvPr id="10492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明确变革目标与愿景</a:t>
            </a:r>
            <a:endParaRPr altLang="en-US" lang="zh-CN"/>
          </a:p>
        </p:txBody>
      </p:sp>
      <p:sp>
        <p:nvSpPr>
          <p:cNvPr id="104937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确定变革的目标和愿景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定义变革的背景和目的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制定实现目标的具体计划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确保团队成员对目标与愿景的理解和认同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制定并执行变革计划</a:t>
            </a:r>
            <a:endParaRPr altLang="en-US" lang="zh-CN"/>
          </a:p>
        </p:txBody>
      </p:sp>
      <p:sp>
        <p:nvSpPr>
          <p:cNvPr id="10494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2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明确变革目标：领导者需要清晰地定义变革的目标和期望结果，确保团队成员理解并达成共识。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3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制定详细计划：领导者需要制定详细的变革计划，包括时间表、资源分配、人员分工等，以确保变革的顺利进行。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4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协调资源：领导者需要协调各方面的资源，包括人力、物力、财力等，以确保变革计划的顺利实施。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4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4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激励团队：领导者需要激励团队成员积极参与变革，提供必要的支持和帮助，以确保变革的成功。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激发团队成员的参与和热情</a:t>
            </a:r>
            <a:endParaRPr altLang="en-US" lang="zh-CN"/>
          </a:p>
        </p:txBody>
      </p:sp>
      <p:sp>
        <p:nvSpPr>
          <p:cNvPr id="10494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建立信任和开放的沟通环境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明确目标和愿景，让团队成员有共同的方向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给予团队成员充分的支持和资源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鼓励团队成员提出建议和意见，激发创新思维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营造开放、包容的变革氛围</a:t>
            </a:r>
            <a:endParaRPr altLang="en-US" lang="zh-CN"/>
          </a:p>
        </p:txBody>
      </p:sp>
      <p:sp>
        <p:nvSpPr>
          <p:cNvPr id="10495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激发员工的参与和热情：领导者需要积极倾听员工的意见和建议，鼓励他们参与到变革管理中来，共同为变革的成功努力。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建立信任和尊重：领导者需要与员工建立信任和尊重的关系，让员工感受到变革是为了更好的发展，而不是为了裁员或降薪。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鼓励创新和尝试：领导者需要鼓励员工尝试新的方法和思路，为变革提供更多的创新思路和方案，同时也需要容忍失败和挫折。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促进沟通和协作：领导者需要促进员工之间的沟通和协作，让不同部门和团队之间能够更好地协作和配合，共同推动变革的进程。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领导者在变革管理中的能力要求</a:t>
            </a:r>
            <a:endParaRPr altLang="en-US" dirty="0" lang="zh-CN"/>
          </a:p>
        </p:txBody>
      </p:sp>
      <p:sp>
        <p:nvSpPr>
          <p:cNvPr id="10496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战略眼光与决策能力</a:t>
            </a:r>
            <a:endParaRPr altLang="en-US" lang="zh-CN"/>
          </a:p>
        </p:txBody>
      </p:sp>
      <p:sp>
        <p:nvSpPr>
          <p:cNvPr id="104969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0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0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0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0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战略眼光：具备远见卓识，能够预测未来趋势和变化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创新能力：能够鼓励团队成员提出新的想法和解决方案，推动变革进程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风险意识：能够识别潜在的风险并采取相应的措施进行规避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决策能力：能够迅速做出明智、果断的决策，应对复杂多变的变革环境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沟通协调能力</a:t>
            </a:r>
            <a:endParaRPr altLang="en-US" lang="zh-CN"/>
          </a:p>
        </p:txBody>
      </p:sp>
      <p:sp>
        <p:nvSpPr>
          <p:cNvPr id="104977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领导者需要具备良好的沟通技巧，能够有效地与团队成员和其他利益相关者进行沟通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领导者需要具备协调各方利益的能力，以实现共同的目标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领导者需要具备倾听和理解他人的能力，以便更好地了解他们的需求和期望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领导者需要具备解决冲突和协调不同利益的能力，以保持团队的和谐与稳定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团队建设与领导能力</a:t>
            </a:r>
            <a:endParaRPr altLang="en-US" lang="zh-CN"/>
          </a:p>
        </p:txBody>
      </p:sp>
      <p:sp>
        <p:nvSpPr>
          <p:cNvPr id="10498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领导力风格：领导者需要具备不同的领导力风格，能够根据不同情境和团队成员的需求采取适当的领导方式，包括民主式、权威式、情境式等。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建立高效团队：领导者需要具备组建和带领高效团队的能力，包括选拔优秀人才、制定明确目标和计划、激发团队成员的积极性和创造力等。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沟通与协调：领导者需要具备良好的沟通技巧和协调能力，能够与团队成员和其他利益相关者进行有效沟通，解决冲突和问题，促进团队协作。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激励与授权：领导者需要掌握激励和授权的技巧，能够激发团队成员的内在动力和创造力，同时给予他们充分的权力和责任，促进团队的自我管理和自我发展。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适应性与创新能力</a:t>
            </a:r>
            <a:endParaRPr altLang="en-US" lang="zh-CN"/>
          </a:p>
        </p:txBody>
      </p:sp>
      <p:sp>
        <p:nvSpPr>
          <p:cNvPr id="1049906" name="正文"/>
          <p:cNvSpPr txBox="1"/>
          <p:nvPr>
            <p:custDataLst>
              <p:tags r:id="rId1"/>
            </p:custDataLst>
          </p:nvPr>
        </p:nvSpPr>
        <p:spPr>
          <a:xfrm>
            <a:off x="3265249" y="1749431"/>
            <a:ext cx="5662117" cy="31356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标题"/>
          <p:cNvSpPr txBox="1"/>
          <p:nvPr>
            <p:custDataLst>
              <p:tags r:id="rId2"/>
            </p:custDataLst>
          </p:nvPr>
        </p:nvSpPr>
        <p:spPr>
          <a:xfrm>
            <a:off x="3265249" y="1364400"/>
            <a:ext cx="5662117" cy="33849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面对变革时，领导者需要具备快速适应新环境和新情况的能力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910" name="正文"/>
          <p:cNvSpPr txBox="1"/>
          <p:nvPr>
            <p:custDataLst>
              <p:tags r:id="rId3"/>
            </p:custDataLst>
          </p:nvPr>
        </p:nvSpPr>
        <p:spPr>
          <a:xfrm>
            <a:off x="3265249" y="2572474"/>
            <a:ext cx="5662117" cy="31356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标题"/>
          <p:cNvSpPr txBox="1"/>
          <p:nvPr>
            <p:custDataLst>
              <p:tags r:id="rId4"/>
            </p:custDataLst>
          </p:nvPr>
        </p:nvSpPr>
        <p:spPr>
          <a:xfrm>
            <a:off x="3265249" y="2187443"/>
            <a:ext cx="5662117" cy="33849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领导者需要具备灵活性和开放性，能够接受和采纳新的观点和想法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914" name="正文"/>
          <p:cNvSpPr txBox="1"/>
          <p:nvPr>
            <p:custDataLst>
              <p:tags r:id="rId5"/>
            </p:custDataLst>
          </p:nvPr>
        </p:nvSpPr>
        <p:spPr>
          <a:xfrm>
            <a:off x="3265249" y="4218560"/>
            <a:ext cx="5662117" cy="31356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标题"/>
          <p:cNvSpPr txBox="1"/>
          <p:nvPr>
            <p:custDataLst>
              <p:tags r:id="rId6"/>
            </p:custDataLst>
          </p:nvPr>
        </p:nvSpPr>
        <p:spPr>
          <a:xfrm>
            <a:off x="3265249" y="3833529"/>
            <a:ext cx="5662117" cy="33849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领导者需要具备创新思维和创新能力，能够提出新的想法和解决方案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918" name="正文"/>
          <p:cNvSpPr txBox="1"/>
          <p:nvPr>
            <p:custDataLst>
              <p:tags r:id="rId7"/>
            </p:custDataLst>
          </p:nvPr>
        </p:nvSpPr>
        <p:spPr>
          <a:xfrm>
            <a:off x="3265249" y="5041603"/>
            <a:ext cx="5662117" cy="31356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标题"/>
          <p:cNvSpPr txBox="1"/>
          <p:nvPr>
            <p:custDataLst>
              <p:tags r:id="rId8"/>
            </p:custDataLst>
          </p:nvPr>
        </p:nvSpPr>
        <p:spPr>
          <a:xfrm>
            <a:off x="3265249" y="4656572"/>
            <a:ext cx="5662117" cy="33849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领导者需要具备预见性，能够预测未来趋势并做出相应的战略规划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922" name="正文"/>
          <p:cNvSpPr txBox="1"/>
          <p:nvPr>
            <p:custDataLst>
              <p:tags r:id="rId9"/>
            </p:custDataLst>
          </p:nvPr>
        </p:nvSpPr>
        <p:spPr>
          <a:xfrm>
            <a:off x="3265249" y="3395517"/>
            <a:ext cx="5662117" cy="31356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创新能力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标题"/>
          <p:cNvSpPr txBox="1"/>
          <p:nvPr>
            <p:custDataLst>
              <p:tags r:id="rId10"/>
            </p:custDataLst>
          </p:nvPr>
        </p:nvSpPr>
        <p:spPr>
          <a:xfrm>
            <a:off x="3265249" y="3010486"/>
            <a:ext cx="5662117" cy="33849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领导者需要具备解决问题的能力，能够迅速应对变革过程中出现的挑战和困难  创新能力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926" name="正文"/>
          <p:cNvSpPr txBox="1"/>
          <p:nvPr>
            <p:custDataLst>
              <p:tags r:id="rId11"/>
            </p:custDataLst>
          </p:nvPr>
        </p:nvSpPr>
        <p:spPr>
          <a:xfrm>
            <a:off x="3265249" y="5864646"/>
            <a:ext cx="5662117" cy="31356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标题"/>
          <p:cNvSpPr txBox="1"/>
          <p:nvPr>
            <p:custDataLst>
              <p:tags r:id="rId12"/>
            </p:custDataLst>
          </p:nvPr>
        </p:nvSpPr>
        <p:spPr>
          <a:xfrm>
            <a:off x="3265249" y="5479615"/>
            <a:ext cx="5662117" cy="33849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领导者需要具备领导力和团队合作精神，能够激发团队成员的创造力和创新精神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领导者在变革管理中的实践策略</a:t>
            </a:r>
            <a:endParaRPr altLang="en-US" dirty="0" lang="zh-CN"/>
          </a:p>
        </p:txBody>
      </p:sp>
      <p:sp>
        <p:nvSpPr>
          <p:cNvPr id="10499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以身作则，成为变革的引领者</a:t>
            </a:r>
            <a:endParaRPr altLang="en-US" lang="zh-CN"/>
          </a:p>
        </p:txBody>
      </p:sp>
      <p:sp>
        <p:nvSpPr>
          <p:cNvPr id="105005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领导者需要具备强大的领导力和沟通能力，能够有效地引导和协调团队成员，形成合力，推动变革的顺利进行。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领导者在变革管理中需要以身作则，成为变革的引领者，通过自身的言行和行动来影响和激励团队成员。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领导者需要具备创新思维和敏锐的市场洞察力，能够把握变革的机遇和方向，带领团队不断探索新的领域和机会。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领导者需要具备自我反思和自我调整的能力，不断总结经验教训，不断完善自己的领导能力和实践策略，为变革管理提供更加有力的支持。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倾听与理解，建立信任关系</a:t>
            </a:r>
            <a:endParaRPr altLang="en-US" lang="zh-CN"/>
          </a:p>
        </p:txBody>
      </p:sp>
      <p:sp>
        <p:nvSpPr>
          <p:cNvPr id="10501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2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倾听：领导者需要倾听员工的意见和建议，了解他们的需求和想法，从而更好地指导变革。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3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理解：领导者需要理解员工的情感和感受，关注他们的情绪变化，从而更好地引导变革。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4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建立信任关系：领导者需要与员工建立信任关系，让他们感受到领导者的关心和支持，从而更加积极地参与变革。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4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4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实践策略：领导者需要制定具体的实践策略，包括沟通、协调、激励等方面的措施，以推动变革的顺利进行。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激励与支持，激发团队潜力</a:t>
            </a:r>
            <a:endParaRPr altLang="en-US" lang="zh-CN"/>
          </a:p>
        </p:txBody>
      </p:sp>
      <p:sp>
        <p:nvSpPr>
          <p:cNvPr id="105018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8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9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激励员工：通过认可、奖励和鼓励等方式，激发员工的积极性和创造力，提高工作动力和效率。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9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9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支持员工：提供必要的资源和帮助，为员工创造良好的工作环境和条件，促进员工的成长和发展。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0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激发团队潜力：通过有效的沟通和协作，发挥团队成员的各自优势，形成合力，实现团队目标的最大化。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0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建立信任：领导者与员工之间建立信任关系，增强团队的凝聚力和向心力，提高团队的执行力和绩效。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持续学习，提升自身领导力</a:t>
            </a:r>
            <a:endParaRPr altLang="en-US" lang="zh-CN"/>
          </a:p>
        </p:txBody>
      </p:sp>
      <p:sp>
        <p:nvSpPr>
          <p:cNvPr id="105024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5000"/>
          </a:bodyPr>
          <a:p>
            <a:r>
              <a:rPr altLang="en-US" lang="zh-CN"/>
              <a:t>了解变革管理的理念和工具</a:t>
            </a:r>
            <a:endParaRPr altLang="en-US" lang="zh-CN"/>
          </a:p>
          <a:p>
            <a:r>
              <a:rPr altLang="en-US" lang="zh-CN"/>
              <a:t>掌握领导力发展的方法和技巧</a:t>
            </a:r>
            <a:endParaRPr altLang="en-US" lang="zh-CN"/>
          </a:p>
          <a:p>
            <a:r>
              <a:rPr altLang="en-US" lang="zh-CN"/>
              <a:t>不断学习和实践，提升自身领导力</a:t>
            </a:r>
            <a:endParaRPr altLang="en-US" lang="zh-CN"/>
          </a:p>
          <a:p>
            <a:r>
              <a:rPr altLang="en-US" lang="zh-CN"/>
              <a:t>培养团队成员的领导力，共同推动变革管理  以下是用户提供的信息和标题： 我正在写一份主题为“变革管理中的领导者角色”的PPT,现在准备介绍“领导者在变革管理中的实践策略”,请帮我生成“建立信任，激发团队动力”为标题的内容 建立信任，激发团队动力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我正在写一份主题为“变革管理中的领导者角色”的PPT,现在准备介绍“领导者在变革管理中的实践策略”,请帮我生成“建立信任，激发团队动力”为标题的内容</a:t>
            </a:r>
            <a:endParaRPr altLang="en-US" lang="zh-CN"/>
          </a:p>
          <a:p>
            <a:pPr lvl="1"/>
            <a:r>
              <a:rPr altLang="en-US" lang="zh-CN"/>
              <a:t>建立信任，激发团队动力</a:t>
            </a:r>
            <a:endParaRPr altLang="en-US" lang="zh-CN"/>
          </a:p>
          <a:p>
            <a:r>
              <a:rPr altLang="en-US" lang="zh-CN"/>
              <a:t>建立互信关系，增强团队凝聚力</a:t>
            </a:r>
            <a:endParaRPr altLang="en-US" lang="zh-CN"/>
          </a:p>
          <a:p>
            <a:r>
              <a:rPr altLang="en-US" lang="zh-CN"/>
              <a:t>激发团队成员的积极性和创造力</a:t>
            </a:r>
            <a:endParaRPr altLang="en-US" lang="zh-CN"/>
          </a:p>
          <a:p>
            <a:r>
              <a:rPr altLang="en-US" lang="zh-CN"/>
              <a:t>鼓励团队成员提出建议和意见，共同推动变革管理</a:t>
            </a:r>
            <a:endParaRPr altLang="en-US" lang="zh-CN"/>
          </a:p>
          <a:p>
            <a:r>
              <a:rPr altLang="en-US" lang="zh-CN"/>
              <a:t>建立有效的激励机制，激发团队动力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领导者在变革管理中的挑战与应对</a:t>
            </a:r>
            <a:endParaRPr altLang="en-US" dirty="0" lang="zh-CN"/>
          </a:p>
        </p:txBody>
      </p:sp>
      <p:sp>
        <p:nvSpPr>
          <p:cNvPr id="10502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应对变革阻力的策略</a:t>
            </a:r>
            <a:endParaRPr altLang="en-US" lang="zh-CN"/>
          </a:p>
        </p:txBody>
      </p:sp>
      <p:sp>
        <p:nvSpPr>
          <p:cNvPr id="10503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明确目标：清晰阐述变革的愿景和目标，让员工明白变革的必要性和目的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建立信任：通过沟通和合作建立与员工的信任关系，降低变革的抵触情绪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提供支持：为员工提供必要的培训和支持，帮助他们适应新的工作环境和任务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激励参与：通过奖励和认可激励员工积极参与变革过程，提高他们的积极性和投入度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处理变革过程中的冲突与分歧</a:t>
            </a:r>
            <a:endParaRPr altLang="en-US" lang="zh-CN"/>
          </a:p>
        </p:txBody>
      </p:sp>
      <p:sp>
        <p:nvSpPr>
          <p:cNvPr id="10504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识别并分析冲突来源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建立有效的沟通渠道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寻求共同利益和目标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运用领导力化解分歧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保持变革的持续性与稳定性</a:t>
            </a:r>
            <a:endParaRPr altLang="en-US" lang="zh-CN"/>
          </a:p>
        </p:txBody>
      </p:sp>
      <p:sp>
        <p:nvSpPr>
          <p:cNvPr id="105048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变革的持续性：领导者需要确保变革的持续推进，避免出现停滞或倒退的情况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9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变革的稳定性：领导者需要在变革过程中保持组织的稳定，避免出现混乱或崩溃的情况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0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应对挑战：领导者需要识别并应对变革过程中可能出现的挑战，如资源短缺、员工抗拒等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0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建立支持体系：领导者需要建立支持体系，包括提供培训、激励措施等，以帮助员工适应变革并积极参与其中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在变革中实现个人与组织的共同成长</a:t>
            </a:r>
            <a:endParaRPr altLang="en-US" lang="zh-CN"/>
          </a:p>
        </p:txBody>
      </p:sp>
      <p:sp>
        <p:nvSpPr>
          <p:cNvPr id="105054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挑战：领导者需要面对变革带来的不确定性、风险和压力，同时需要激发团队成员的积极性和创造力，共同应对变革。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应对：领导者需要具备灵活性和适应性，不断学习和提升自己的领导能力，同时需要关注团队成员的需求和感受，建立良好的沟通和信任关系。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成长：领导者需要关注个人和组织的成长，通过变革管理实现个人和组织的共同发展，提高组织的竞争力和可持续发展能力。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实践：领导者需要在实践中不断探索和尝试，积累经验和教训，不断完善自己的领导能力和变革管理策略，实现个人和组织的共同成长。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5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总结领导者在变革管理中的角色与能力要求</a:t>
            </a:r>
            <a:endParaRPr altLang="en-US" lang="zh-CN"/>
          </a:p>
        </p:txBody>
      </p:sp>
      <p:sp>
        <p:nvSpPr>
          <p:cNvPr id="105068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8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8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9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9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领导者在变革管理中的能力要求：具备战略眼光、领导力、沟通能力、团队协作能力、创新能力等。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9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领导者在变革管理中的角色：引领变革、激发团队动力、促进创新、建立信任和沟通等。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9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领导者在变革管理中的挑战与应对：面对变革的挑战，领导者需要具备适应变化、解决问题的能力，同时也要关注员工的情感和需求。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9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总结与展望：通过总结领导者在变革管理中的角色和能力要求，我们可以更好地理解领导者的作用，并展望未来变革管理的趋势和发展方向。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展望未来变革管理的趋势与挑战</a:t>
            </a:r>
            <a:endParaRPr altLang="en-US" lang="zh-CN"/>
          </a:p>
        </p:txBody>
      </p:sp>
      <p:sp>
        <p:nvSpPr>
          <p:cNvPr id="10507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领导者在变革管理中的角色：引领变革、激发团队创新、促进跨部门协作等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未来变革管理的趋势：数字化、智能化、可持续性等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未来变革管理的挑战：应对不确定性、创新与变革的平衡、跨部门协作等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未来变革管理的关键成功因素：领导力、组织文化、员工参与等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倡导培养具有变革管理能力的领导者</a:t>
            </a:r>
            <a:endParaRPr altLang="en-US" lang="zh-CN"/>
          </a:p>
        </p:txBody>
      </p:sp>
      <p:sp>
        <p:nvSpPr>
          <p:cNvPr id="105080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0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0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1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1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倡导培养具有变革管理能力的领导者的措施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81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1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1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培养具有变革管理能力的领导者的重要性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2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2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展望：未来变革管理的发展趋势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82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2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3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总结：变革管理中的领导者角色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6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86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2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2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2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2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7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1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6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6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6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6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6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6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87_6*l_h_f*1_5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87_6*l_h_a*1_5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6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6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87_6*l_h_f*1_6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87_6*l_h_a*1_6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9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3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7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7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14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2023-12-19T07:58:33Z</dcterms:created>
  <dcterms:modified xsi:type="dcterms:W3CDTF">2023-12-19T07:58:33Z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83cece82bdbc4f8bb9d1128e05894549_21</vt:lpwstr>
  </property>
</Properties>
</file>