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3846" r:id="rId1"/>
    <p:sldMasterId id="2147483883" r:id="rId2"/>
  </p:sldMasterIdLst>
  <p:notesMasterIdLst>
    <p:notesMasterId r:id="rId3"/>
  </p:notesMasterIdLst>
  <p:sldIdLst>
    <p:sldId id="353" r:id="rId4"/>
    <p:sldId id="356" r:id="rId5"/>
    <p:sldId id="359" r:id="rId6"/>
    <p:sldId id="362" r:id="rId7"/>
    <p:sldId id="368" r:id="rId9"/>
    <p:sldId id="371" r:id="rId10"/>
    <p:sldId id="374" r:id="rId11"/>
    <p:sldId id="377" r:id="rId12"/>
    <p:sldId id="383" r:id="rId14"/>
    <p:sldId id="386" r:id="rId15"/>
    <p:sldId id="389" r:id="rId16"/>
    <p:sldId id="392" r:id="rId17"/>
    <p:sldId id="398" r:id="rId19"/>
    <p:sldId id="401" r:id="rId20"/>
    <p:sldId id="404" r:id="rId21"/>
    <p:sldId id="407" r:id="rId22"/>
    <p:sldId id="410" r:id="rId23"/>
    <p:sldId id="416" r:id="rId25"/>
    <p:sldId id="419" r:id="rId26"/>
    <p:sldId id="422" r:id="rId27"/>
    <p:sldId id="425" r:id="rId28"/>
    <p:sldId id="428" r:id="rId29"/>
    <p:sldId id="434" r:id="rId31"/>
    <p:sldId id="437" r:id="rId32"/>
    <p:sldId id="440" r:id="rId33"/>
    <p:sldId id="443" r:id="rId34"/>
    <p:sldId id="446" r:id="rId35"/>
    <p:sldId id="452" r:id="rId37"/>
    <p:sldId id="455" r:id="rId38"/>
    <p:sldId id="458" r:id="rId39"/>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1" Type="http://schemas.openxmlformats.org/officeDocument/2006/relationships/slide" Target="slides/slide23.xml"/><Relationship Id="rId32" Type="http://schemas.openxmlformats.org/officeDocument/2006/relationships/slide" Target="slides/slide24.xml"/><Relationship Id="rId33" Type="http://schemas.openxmlformats.org/officeDocument/2006/relationships/slide" Target="slides/slide25.xml"/><Relationship Id="rId34" Type="http://schemas.openxmlformats.org/officeDocument/2006/relationships/slide" Target="slides/slide26.xml"/><Relationship Id="rId35" Type="http://schemas.openxmlformats.org/officeDocument/2006/relationships/slide" Target="slides/slide27.xml"/><Relationship Id="rId37" Type="http://schemas.openxmlformats.org/officeDocument/2006/relationships/slide" Target="slides/slide28.xml"/><Relationship Id="rId38" Type="http://schemas.openxmlformats.org/officeDocument/2006/relationships/slide" Target="slides/slide29.xml"/><Relationship Id="rId39" Type="http://schemas.openxmlformats.org/officeDocument/2006/relationships/slide" Target="slides/slide30.xml"/><Relationship Id="rId40" Type="http://schemas.openxmlformats.org/officeDocument/2006/relationships/tableStyles" Target="tableStyles.xml"/><Relationship Id="rId41" Type="http://schemas.openxmlformats.org/officeDocument/2006/relationships/presProps" Target="presProps.xml"/><Relationship Id="rId42" Type="http://schemas.openxmlformats.org/officeDocument/2006/relationships/viewProps" Target="viewProps.xml"/><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5.xml"/><Relationship Id="rId2" Type="http://schemas.openxmlformats.org/officeDocument/2006/relationships/image" Target="../media/image2.png"/><Relationship Id="rId3" Type="http://schemas.openxmlformats.org/officeDocument/2006/relationships/tags" Target="../tags/tag6.xml"/><Relationship Id="rId4" Type="http://schemas.openxmlformats.org/officeDocument/2006/relationships/tags" Target="../tags/tag7.xml"/><Relationship Id="rId5" Type="http://schemas.openxmlformats.org/officeDocument/2006/relationships/tags" Target="../tags/tag8.xml"/><Relationship Id="rId6" Type="http://schemas.openxmlformats.org/officeDocument/2006/relationships/tags" Target="../tags/tag9.xml"/><Relationship Id="rId7" Type="http://schemas.openxmlformats.org/officeDocument/2006/relationships/tags" Target="../tags/tag10.xml"/><Relationship Id="rId8"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1.xml"/><Relationship Id="rId2" Type="http://schemas.openxmlformats.org/officeDocument/2006/relationships/image" Target="../media/image3.png"/><Relationship Id="rId3" Type="http://schemas.openxmlformats.org/officeDocument/2006/relationships/tags" Target="../tags/tag12.xml"/><Relationship Id="rId4"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13.xml"/><Relationship Id="rId2" Type="http://schemas.openxmlformats.org/officeDocument/2006/relationships/image" Target="../media/image4.png"/><Relationship Id="rId3" Type="http://schemas.openxmlformats.org/officeDocument/2006/relationships/tags" Target="../tags/tag14.xml"/><Relationship Id="rId4" Type="http://schemas.openxmlformats.org/officeDocument/2006/relationships/tags" Target="../tags/tag15.xml"/><Relationship Id="rId5"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16.xml"/><Relationship Id="rId2" Type="http://schemas.openxmlformats.org/officeDocument/2006/relationships/tags" Target="../tags/tag17.xml"/><Relationship Id="rId3" Type="http://schemas.openxmlformats.org/officeDocument/2006/relationships/tags" Target="../tags/tag18.xml"/><Relationship Id="rId4" Type="http://schemas.openxmlformats.org/officeDocument/2006/relationships/tags" Target="../tags/tag19.xml"/><Relationship Id="rId5" Type="http://schemas.openxmlformats.org/officeDocument/2006/relationships/tags" Target="../tags/tag20.xml"/><Relationship Id="rId6" Type="http://schemas.openxmlformats.org/officeDocument/2006/relationships/tags" Target="../tags/tag21.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22.xml"/><Relationship Id="rId2" Type="http://schemas.openxmlformats.org/officeDocument/2006/relationships/tags" Target="../tags/tag23.xml"/><Relationship Id="rId3" Type="http://schemas.openxmlformats.org/officeDocument/2006/relationships/tags" Target="../tags/tag24.xml"/><Relationship Id="rId4" Type="http://schemas.openxmlformats.org/officeDocument/2006/relationships/tags" Target="../tags/tag25.xml"/><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tags" Target="../tags/tag29.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30.xml"/><Relationship Id="rId2" Type="http://schemas.openxmlformats.org/officeDocument/2006/relationships/tags" Target="../tags/tag31.xml"/><Relationship Id="rId3" Type="http://schemas.openxmlformats.org/officeDocument/2006/relationships/tags" Target="../tags/tag32.xml"/><Relationship Id="rId4" Type="http://schemas.openxmlformats.org/officeDocument/2006/relationships/tags" Target="../tags/tag33.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34.xml"/><Relationship Id="rId2" Type="http://schemas.openxmlformats.org/officeDocument/2006/relationships/tags" Target="../tags/tag35.xml"/><Relationship Id="rId3" Type="http://schemas.openxmlformats.org/officeDocument/2006/relationships/tags" Target="../tags/tag36.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37.xml"/><Relationship Id="rId2" Type="http://schemas.openxmlformats.org/officeDocument/2006/relationships/tags" Target="../tags/tag38.xml"/><Relationship Id="rId3" Type="http://schemas.openxmlformats.org/officeDocument/2006/relationships/tags" Target="../tags/tag39.xml"/><Relationship Id="rId4" Type="http://schemas.openxmlformats.org/officeDocument/2006/relationships/tags" Target="../tags/tag40.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41.xml"/><Relationship Id="rId2" Type="http://schemas.openxmlformats.org/officeDocument/2006/relationships/tags" Target="../tags/tag42.xml"/><Relationship Id="rId3" Type="http://schemas.openxmlformats.org/officeDocument/2006/relationships/tags" Target="../tags/tag43.xml"/><Relationship Id="rId4" Type="http://schemas.openxmlformats.org/officeDocument/2006/relationships/tags" Target="../tags/tag44.xml"/><Relationship Id="rId5" Type="http://schemas.openxmlformats.org/officeDocument/2006/relationships/tags" Target="../tags/tag45.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46.xml"/><Relationship Id="rId2" Type="http://schemas.openxmlformats.org/officeDocument/2006/relationships/image" Target="../media/image5.png"/><Relationship Id="rId3" Type="http://schemas.openxmlformats.org/officeDocument/2006/relationships/tags" Target="../tags/tag47.xml"/><Relationship Id="rId4" Type="http://schemas.openxmlformats.org/officeDocument/2006/relationships/tags" Target="../tags/tag48.xml"/><Relationship Id="rId5" Type="http://schemas.openxmlformats.org/officeDocument/2006/relationships/tags" Target="../tags/tag49.xml"/><Relationship Id="rId6" Type="http://schemas.openxmlformats.org/officeDocument/2006/relationships/tags" Target="../tags/tag50.xml"/><Relationship Id="rId7" Type="http://schemas.openxmlformats.org/officeDocument/2006/relationships/tags" Target="../tags/tag51.xml"/><Relationship Id="rId8"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pic>
        <p:nvPicPr>
          <p:cNvPr id="2097155" name="图片 4"/>
          <p:cNvPicPr>
            <a:picLocks noChangeAspect="1"/>
          </p:cNvPicPr>
          <p:nvPr userDrawn="1">
            <p:custDataLst>
              <p:tags r:id="rId1"/>
            </p:custDataLst>
          </p:nvPr>
        </p:nvPicPr>
        <p:blipFill rotWithShape="1">
          <a:blip xmlns:r="http://schemas.openxmlformats.org/officeDocument/2006/relationships" r:embed="rId2"/>
          <a:srcRect t="586" r="671" b="-1"/>
          <a:stretch>
            <a:fillRect/>
          </a:stretch>
        </p:blipFill>
        <p:spPr>
          <a:xfrm>
            <a:off x="0" y="-14831"/>
            <a:ext cx="12192000" cy="6872831"/>
          </a:xfrm>
          <a:prstGeom prst="rect"/>
        </p:spPr>
      </p:pic>
      <p:sp>
        <p:nvSpPr>
          <p:cNvPr id="1048666" name="标题 1"/>
          <p:cNvSpPr>
            <a:spLocks noGrp="1"/>
          </p:cNvSpPr>
          <p:nvPr>
            <p:ph type="ctrTitle" hasCustomPrompt="1"/>
            <p:custDataLst>
              <p:tags r:id="rId3"/>
            </p:custDataLst>
          </p:nvPr>
        </p:nvSpPr>
        <p:spPr>
          <a:xfrm>
            <a:off x="838200" y="2162810"/>
            <a:ext cx="7202805" cy="1266190"/>
          </a:xfrm>
        </p:spPr>
        <p:txBody>
          <a:bodyPr anchor="ctr">
            <a:normAutofit/>
          </a:bodyPr>
          <a:lstStyle>
            <a:lvl1pPr algn="l">
              <a:lnSpc>
                <a:spcPct val="100000"/>
              </a:lnSpc>
              <a:defRPr sz="5400">
                <a:solidFill>
                  <a:schemeClr val="lt1">
                    <a:lumMod val="100000"/>
                  </a:schemeClr>
                </a:solidFill>
              </a:defRPr>
            </a:lvl1pPr>
          </a:lstStyle>
          <a:p>
            <a:r>
              <a:rPr altLang="en-US" dirty="0" lang="zh-CN"/>
              <a:t>单击编辑母版标题</a:t>
            </a:r>
            <a:endParaRPr altLang="en-US" dirty="0" lang="zh-CN"/>
          </a:p>
        </p:txBody>
      </p:sp>
      <p:sp>
        <p:nvSpPr>
          <p:cNvPr id="1048668" name="副标题 2"/>
          <p:cNvSpPr>
            <a:spLocks noGrp="1"/>
          </p:cNvSpPr>
          <p:nvPr>
            <p:ph type="subTitle" idx="1"/>
            <p:custDataLst>
              <p:tags r:id="rId4"/>
            </p:custDataLst>
          </p:nvPr>
        </p:nvSpPr>
        <p:spPr>
          <a:xfrm>
            <a:off x="838200" y="1164371"/>
            <a:ext cx="10515600" cy="972000"/>
          </a:xfrm>
        </p:spPr>
        <p:txBody>
          <a:bodyPr anchor="b">
            <a:normAutofit/>
          </a:bodyPr>
          <a:lstStyle>
            <a:lvl1pPr algn="l" indent="0" marL="0">
              <a:lnSpc>
                <a:spcPct val="100000"/>
              </a:lnSpc>
              <a:buNone/>
              <a:defRPr sz="2400">
                <a:solidFill>
                  <a:schemeClr val="accent1"/>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70" name="署名占位符 10"/>
          <p:cNvSpPr>
            <a:spLocks noGrp="1"/>
          </p:cNvSpPr>
          <p:nvPr>
            <p:ph type="body" sz="quarter" idx="17" hasCustomPrompt="1"/>
            <p:custDataLst>
              <p:tags r:id="rId5"/>
            </p:custDataLst>
          </p:nvPr>
        </p:nvSpPr>
        <p:spPr>
          <a:xfrm>
            <a:off x="838200" y="3435631"/>
            <a:ext cx="2743200" cy="504000"/>
          </a:xfrm>
        </p:spPr>
        <p:txBody>
          <a:bodyPr anchor="ctr">
            <a:normAutofit/>
          </a:bodyPr>
          <a:lstStyle>
            <a:lvl1pPr algn="l" indent="0" marL="0">
              <a:lnSpc>
                <a:spcPct val="100000"/>
              </a:lnSpc>
              <a:buNone/>
              <a:defRPr sz="1800">
                <a:solidFill>
                  <a:schemeClr val="lt1">
                    <a:lumMod val="100000"/>
                  </a:schemeClr>
                </a:solidFill>
              </a:defRPr>
            </a:lvl1pPr>
          </a:lstStyle>
          <a:p>
            <a:pPr lvl="0"/>
            <a:r>
              <a:rPr altLang="en-US" dirty="0" lang="zh-CN"/>
              <a:t>署名占位符</a:t>
            </a: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pic>
        <p:nvPicPr>
          <p:cNvPr id="2097157" name="@png_bg"/>
          <p:cNvPicPr>
            <a:picLocks noChangeAspect="1"/>
          </p:cNvPicPr>
          <p:nvPr userDrawn="1">
            <p:custDataLst>
              <p:tags r:id="rId1"/>
            </p:custDataLst>
          </p:nvPr>
        </p:nvPicPr>
        <p:blipFill>
          <a:blip xmlns:r="http://schemas.openxmlformats.org/officeDocument/2006/relationships" r:embed="rId2"/>
          <a:stretch>
            <a:fillRect/>
          </a:stretch>
        </p:blipFill>
        <p:spPr>
          <a:xfrm>
            <a:off x="0" y="429"/>
            <a:ext cx="12192000" cy="6857142"/>
          </a:xfrm>
          <a:prstGeom prst="rect"/>
        </p:spPr>
      </p:pic>
      <p:sp>
        <p:nvSpPr>
          <p:cNvPr id="1048672" name="标题 1"/>
          <p:cNvSpPr>
            <a:spLocks noGrp="1"/>
          </p:cNvSpPr>
          <p:nvPr>
            <p:ph type="title"/>
            <p:custDataLst>
              <p:tags r:id="rId3"/>
            </p:custDataLst>
          </p:nvPr>
        </p:nvSpPr>
        <p:spPr/>
        <p:txBody>
          <a:bodyPr/>
          <a:lstStyle>
            <a:lvl1pPr>
              <a:defRPr>
                <a:solidFill>
                  <a:schemeClr val="lt1">
                    <a:lumMod val="100000"/>
                  </a:schemeClr>
                </a:solidFill>
              </a:defRPr>
            </a:lvl1pPr>
          </a:lstStyle>
          <a:p>
            <a:r>
              <a:rPr altLang="en-US" dirty="0" lang="zh-CN"/>
              <a:t>单击此处编辑母版标题样式</a:t>
            </a:r>
            <a:endParaRPr altLang="en-US" dirty="0" lang="zh-CN"/>
          </a:p>
        </p:txBody>
      </p:sp>
      <p:sp>
        <p:nvSpPr>
          <p:cNvPr id="1048674" name="内容占位符 2"/>
          <p:cNvSpPr>
            <a:spLocks noGrp="1"/>
          </p:cNvSpPr>
          <p:nvPr>
            <p:ph idx="1"/>
            <p:custDataLst>
              <p:tags r:id="rId4"/>
            </p:custDataLst>
          </p:nvPr>
        </p:nvSpPr>
        <p:spPr/>
        <p:txBody>
          <a:bodyPr/>
          <a:lstStyle>
            <a:lvl1pPr>
              <a:defRPr sz="1800">
                <a:solidFill>
                  <a:schemeClr val="lt1">
                    <a:lumMod val="100000"/>
                  </a:schemeClr>
                </a:solidFill>
              </a:defRPr>
            </a:lvl1pPr>
            <a:lvl2pPr>
              <a:defRPr sz="1600">
                <a:solidFill>
                  <a:schemeClr val="lt1">
                    <a:lumMod val="100000"/>
                  </a:schemeClr>
                </a:solidFill>
              </a:defRPr>
            </a:lvl2pPr>
            <a:lvl3pPr>
              <a:defRPr sz="1400">
                <a:solidFill>
                  <a:schemeClr val="lt1">
                    <a:lumMod val="100000"/>
                  </a:schemeClr>
                </a:solidFill>
              </a:defRPr>
            </a:lvl3pPr>
            <a:lvl4pPr>
              <a:defRPr sz="1200">
                <a:solidFill>
                  <a:schemeClr val="lt1">
                    <a:lumMod val="100000"/>
                  </a:schemeClr>
                </a:solidFill>
              </a:defRPr>
            </a:lvl4pPr>
            <a:lvl5pPr>
              <a:defRPr sz="1200">
                <a:solidFill>
                  <a:schemeClr val="lt1">
                    <a:lumMod val="100000"/>
                  </a:schemeClr>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76" name="日期占位符 3"/>
          <p:cNvSpPr>
            <a:spLocks noGrp="1"/>
          </p:cNvSpPr>
          <p:nvPr>
            <p:ph type="dt" sz="half" idx="10"/>
            <p:custDataLst>
              <p:tags r:id="rId5"/>
            </p:custDataLst>
          </p:nvPr>
        </p:nvSpPr>
        <p:spPr/>
        <p:txBody>
          <a:bodyPr/>
          <a:p>
            <a:fld id="{5592522B-0F24-4480-B9DD-A9474A6880D6}" type="datetimeFigureOut">
              <a:rPr altLang="en-US" lang="zh-CN" smtClean="0"/>
            </a:fld>
            <a:endParaRPr altLang="en-US" lang="zh-CN"/>
          </a:p>
        </p:txBody>
      </p:sp>
      <p:sp>
        <p:nvSpPr>
          <p:cNvPr id="1048678" name="页脚占位符 4"/>
          <p:cNvSpPr>
            <a:spLocks noGrp="1"/>
          </p:cNvSpPr>
          <p:nvPr>
            <p:ph type="ftr" sz="quarter" idx="11"/>
            <p:custDataLst>
              <p:tags r:id="rId6"/>
            </p:custDataLst>
          </p:nvPr>
        </p:nvSpPr>
        <p:spPr/>
        <p:txBody>
          <a:bodyPr/>
          <a:p>
            <a:endParaRPr altLang="en-US" lang="zh-CN"/>
          </a:p>
        </p:txBody>
      </p:sp>
      <p:sp>
        <p:nvSpPr>
          <p:cNvPr id="1048680" name="灯片编号占位符 5"/>
          <p:cNvSpPr>
            <a:spLocks noGrp="1"/>
          </p:cNvSpPr>
          <p:nvPr>
            <p:ph type="sldNum" sz="quarter" idx="12"/>
            <p:custDataLst>
              <p:tags r:id="rId7"/>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9" name="图片 7"/>
          <p:cNvPicPr>
            <a:picLocks noChangeAspect="1"/>
          </p:cNvPicPr>
          <p:nvPr userDrawn="1">
            <p:custDataLst>
              <p:tags r:id="rId1"/>
            </p:custDataLst>
          </p:nvPr>
        </p:nvPicPr>
        <p:blipFill>
          <a:blip xmlns:r="http://schemas.openxmlformats.org/officeDocument/2006/relationships" r:embed="rId2"/>
          <a:stretch>
            <a:fillRect/>
          </a:stretch>
        </p:blipFill>
        <p:spPr>
          <a:xfrm>
            <a:off x="1" y="14287"/>
            <a:ext cx="12158662" cy="6843713"/>
          </a:xfrm>
          <a:prstGeom prst="rect"/>
        </p:spPr>
      </p:pic>
      <p:sp>
        <p:nvSpPr>
          <p:cNvPr id="1048682" name="标题 1"/>
          <p:cNvSpPr>
            <a:spLocks noGrp="1"/>
          </p:cNvSpPr>
          <p:nvPr>
            <p:ph type="title" hasCustomPrompt="1"/>
            <p:custDataLst>
              <p:tags r:id="rId3"/>
            </p:custDataLst>
          </p:nvPr>
        </p:nvSpPr>
        <p:spPr>
          <a:xfrm>
            <a:off x="839788" y="755699"/>
            <a:ext cx="2880000" cy="5563619"/>
          </a:xfrm>
        </p:spPr>
        <p:txBody>
          <a:bodyPr anchor="t">
            <a:normAutofit/>
          </a:bodyPr>
          <a:lstStyle>
            <a:lvl1pPr>
              <a:defRPr sz="4400">
                <a:solidFill>
                  <a:schemeClr val="lt1">
                    <a:lumMod val="100000"/>
                  </a:schemeClr>
                </a:solidFill>
              </a:defRPr>
            </a:lvl1pPr>
          </a:lstStyle>
          <a:p>
            <a:r>
              <a:rPr altLang="en-US" dirty="0" lang="zh-CN"/>
              <a:t>标题</a:t>
            </a: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pic>
        <p:nvPicPr>
          <p:cNvPr id="2097161" name="图片 3"/>
          <p:cNvPicPr>
            <a:picLocks noChangeAspect="1"/>
          </p:cNvPicPr>
          <p:nvPr userDrawn="1">
            <p:custDataLst>
              <p:tags r:id="rId1"/>
            </p:custDataLst>
          </p:nvPr>
        </p:nvPicPr>
        <p:blipFill rotWithShape="1">
          <a:blip xmlns:r="http://schemas.openxmlformats.org/officeDocument/2006/relationships" r:embed="rId2"/>
          <a:srcRect t="1279" r="833"/>
          <a:stretch>
            <a:fillRect/>
          </a:stretch>
        </p:blipFill>
        <p:spPr>
          <a:xfrm>
            <a:off x="1" y="0"/>
            <a:ext cx="12191999" cy="6843712"/>
          </a:xfrm>
          <a:prstGeom prst="rect"/>
        </p:spPr>
      </p:pic>
      <p:sp>
        <p:nvSpPr>
          <p:cNvPr id="1048684" name="标题 1"/>
          <p:cNvSpPr>
            <a:spLocks noGrp="1"/>
          </p:cNvSpPr>
          <p:nvPr>
            <p:ph type="title"/>
            <p:custDataLst>
              <p:tags r:id="rId3"/>
            </p:custDataLst>
          </p:nvPr>
        </p:nvSpPr>
        <p:spPr>
          <a:xfrm>
            <a:off x="2047240" y="2228215"/>
            <a:ext cx="9144000" cy="1931670"/>
          </a:xfrm>
        </p:spPr>
        <p:txBody>
          <a:bodyPr anchor="t" anchorCtr="0">
            <a:normAutofit/>
          </a:bodyPr>
          <a:lstStyle>
            <a:lvl1pPr algn="r">
              <a:defRPr sz="4000">
                <a:solidFill>
                  <a:schemeClr val="lt1">
                    <a:lumMod val="100000"/>
                  </a:schemeClr>
                </a:solidFill>
              </a:defRPr>
            </a:lvl1pPr>
          </a:lstStyle>
          <a:p>
            <a:r>
              <a:rPr altLang="en-US" dirty="0" lang="zh-CN"/>
              <a:t>单击此处编辑母版标题样式</a:t>
            </a:r>
            <a:endParaRPr altLang="en-US" dirty="0" lang="zh-CN"/>
          </a:p>
        </p:txBody>
      </p:sp>
      <p:sp>
        <p:nvSpPr>
          <p:cNvPr id="1048686" name="节编号 3"/>
          <p:cNvSpPr>
            <a:spLocks noGrp="1"/>
          </p:cNvSpPr>
          <p:nvPr>
            <p:ph type="body" sz="quarter" idx="13" hasCustomPrompt="1"/>
            <p:custDataLst>
              <p:tags r:id="rId4"/>
            </p:custDataLst>
          </p:nvPr>
        </p:nvSpPr>
        <p:spPr>
          <a:xfrm>
            <a:off x="2045335" y="803275"/>
            <a:ext cx="9144000" cy="1405890"/>
          </a:xfrm>
        </p:spPr>
        <p:txBody>
          <a:bodyPr anchor="b" anchorCtr="0" bIns="0" rIns="0" tIns="0">
            <a:noAutofit/>
          </a:bodyPr>
          <a:lstStyle>
            <a:lvl1pPr algn="r" indent="0" marL="0">
              <a:buNone/>
              <a:defRPr b="1" sz="8800">
                <a:solidFill>
                  <a:schemeClr val="accent1"/>
                </a:solidFill>
              </a:defRPr>
            </a:lvl1pPr>
          </a:lstStyle>
          <a:p>
            <a:pPr lvl="0"/>
            <a:r>
              <a:rPr altLang="en-US" dirty="0" lang="zh-CN"/>
              <a:t>节编号</a:t>
            </a: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688" name="标题 1"/>
          <p:cNvSpPr>
            <a:spLocks noGrp="1"/>
          </p:cNvSpPr>
          <p:nvPr>
            <p:ph type="title"/>
            <p:custDataLst>
              <p:tags r:id="rId1"/>
            </p:custDataLst>
          </p:nvPr>
        </p:nvSpPr>
        <p:spPr/>
        <p:txBody>
          <a:bodyPr anchor="ctr" bIns="0" lIns="0" rIns="0" rtlCol="0" tIns="0" vert="horz">
            <a:normAutofit/>
          </a:bodyPr>
          <a:lstStyle>
            <a:lvl1pPr>
              <a:defRPr altLang="en-US" dirty="0" lang="zh-CN">
                <a:solidFill>
                  <a:schemeClr val="lt1">
                    <a:lumMod val="100000"/>
                  </a:schemeClr>
                </a:solidFill>
              </a:defRPr>
            </a:lvl1pPr>
          </a:lstStyle>
          <a:p>
            <a:pPr lvl="0"/>
            <a:r>
              <a:rPr altLang="en-US" dirty="0" lang="zh-CN"/>
              <a:t>单击此处编辑母版标题样式</a:t>
            </a:r>
            <a:endParaRPr altLang="en-US" dirty="0" lang="zh-CN"/>
          </a:p>
        </p:txBody>
      </p:sp>
      <p:sp>
        <p:nvSpPr>
          <p:cNvPr id="1048690" name="内容占位符 2"/>
          <p:cNvSpPr>
            <a:spLocks noGrp="1"/>
          </p:cNvSpPr>
          <p:nvPr>
            <p:ph sz="half" idx="1"/>
            <p:custDataLst>
              <p:tags r:id="rId2"/>
            </p:custDataLst>
          </p:nvPr>
        </p:nvSpPr>
        <p:spPr>
          <a:xfrm>
            <a:off x="838200" y="1364400"/>
            <a:ext cx="5181600" cy="4813200"/>
          </a:xfrm>
        </p:spPr>
        <p:txBody>
          <a:bodyPr/>
          <a:lstStyle>
            <a:lvl1pPr>
              <a:defRPr sz="1800">
                <a:solidFill>
                  <a:schemeClr val="lt1">
                    <a:lumMod val="100000"/>
                  </a:schemeClr>
                </a:solidFill>
              </a:defRPr>
            </a:lvl1pPr>
            <a:lvl2pPr>
              <a:defRPr sz="1600">
                <a:solidFill>
                  <a:schemeClr val="lt1">
                    <a:lumMod val="100000"/>
                  </a:schemeClr>
                </a:solidFill>
              </a:defRPr>
            </a:lvl2pPr>
            <a:lvl3pPr>
              <a:defRPr sz="1400">
                <a:solidFill>
                  <a:schemeClr val="lt1">
                    <a:lumMod val="100000"/>
                  </a:schemeClr>
                </a:solidFill>
              </a:defRPr>
            </a:lvl3pPr>
            <a:lvl4pPr>
              <a:defRPr sz="1200">
                <a:solidFill>
                  <a:schemeClr val="lt1">
                    <a:lumMod val="100000"/>
                  </a:schemeClr>
                </a:solidFill>
              </a:defRPr>
            </a:lvl4pPr>
            <a:lvl5pPr>
              <a:defRPr sz="1200">
                <a:solidFill>
                  <a:schemeClr val="lt1">
                    <a:lumMod val="100000"/>
                  </a:schemeClr>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2" name="内容占位符 3"/>
          <p:cNvSpPr>
            <a:spLocks noGrp="1"/>
          </p:cNvSpPr>
          <p:nvPr>
            <p:ph sz="half" idx="2"/>
            <p:custDataLst>
              <p:tags r:id="rId3"/>
            </p:custDataLst>
          </p:nvPr>
        </p:nvSpPr>
        <p:spPr>
          <a:xfrm>
            <a:off x="6172200" y="1364400"/>
            <a:ext cx="5181600" cy="4813200"/>
          </a:xfrm>
        </p:spPr>
        <p:txBody>
          <a:bodyPr/>
          <a:lstStyle>
            <a:lvl1pPr>
              <a:defRPr sz="1800">
                <a:solidFill>
                  <a:schemeClr val="lt1">
                    <a:lumMod val="100000"/>
                  </a:schemeClr>
                </a:solidFill>
              </a:defRPr>
            </a:lvl1pPr>
            <a:lvl2pPr>
              <a:defRPr sz="1600">
                <a:solidFill>
                  <a:schemeClr val="lt1">
                    <a:lumMod val="100000"/>
                  </a:schemeClr>
                </a:solidFill>
              </a:defRPr>
            </a:lvl2pPr>
            <a:lvl3pPr>
              <a:defRPr sz="1400">
                <a:solidFill>
                  <a:schemeClr val="lt1">
                    <a:lumMod val="100000"/>
                  </a:schemeClr>
                </a:solidFill>
              </a:defRPr>
            </a:lvl3pPr>
            <a:lvl4pPr>
              <a:defRPr sz="1200">
                <a:solidFill>
                  <a:schemeClr val="lt1">
                    <a:lumMod val="100000"/>
                  </a:schemeClr>
                </a:solidFill>
              </a:defRPr>
            </a:lvl4pPr>
            <a:lvl5pPr>
              <a:defRPr sz="1200">
                <a:solidFill>
                  <a:schemeClr val="lt1">
                    <a:lumMod val="100000"/>
                  </a:schemeClr>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4"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696" name="页脚占位符 5"/>
          <p:cNvSpPr>
            <a:spLocks noGrp="1"/>
          </p:cNvSpPr>
          <p:nvPr>
            <p:ph type="ftr" sz="quarter" idx="11"/>
            <p:custDataLst>
              <p:tags r:id="rId5"/>
            </p:custDataLst>
          </p:nvPr>
        </p:nvSpPr>
        <p:spPr/>
        <p:txBody>
          <a:bodyPr/>
          <a:p>
            <a:endParaRPr altLang="en-US" lang="zh-CN"/>
          </a:p>
        </p:txBody>
      </p:sp>
      <p:sp>
        <p:nvSpPr>
          <p:cNvPr id="1048698"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00"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solidFill>
                  <a:schemeClr val="lt1">
                    <a:lumMod val="100000"/>
                  </a:schemeClr>
                </a:solidFill>
              </a:defRPr>
            </a:lvl1pPr>
          </a:lstStyle>
          <a:p>
            <a:pPr lvl="0"/>
            <a:r>
              <a:rPr altLang="en-US" dirty="0" lang="zh-CN"/>
              <a:t>单击此处编辑母版标题样式</a:t>
            </a:r>
            <a:endParaRPr altLang="en-US" dirty="0" lang="zh-CN"/>
          </a:p>
        </p:txBody>
      </p:sp>
      <p:sp>
        <p:nvSpPr>
          <p:cNvPr id="1048702"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solidFill>
                  <a:schemeClr val="lt1">
                    <a:lumMod val="100000"/>
                  </a:schemeClr>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04" name="内容占位符 3"/>
          <p:cNvSpPr>
            <a:spLocks noGrp="1"/>
          </p:cNvSpPr>
          <p:nvPr>
            <p:ph sz="half" idx="2"/>
            <p:custDataLst>
              <p:tags r:id="rId3"/>
            </p:custDataLst>
          </p:nvPr>
        </p:nvSpPr>
        <p:spPr>
          <a:xfrm>
            <a:off x="839788" y="2061275"/>
            <a:ext cx="5157787" cy="4128388"/>
          </a:xfrm>
        </p:spPr>
        <p:txBody>
          <a:bodyPr/>
          <a:lstStyle>
            <a:lvl1pPr>
              <a:defRPr sz="1800">
                <a:solidFill>
                  <a:schemeClr val="lt1">
                    <a:lumMod val="100000"/>
                  </a:schemeClr>
                </a:solidFill>
              </a:defRPr>
            </a:lvl1pPr>
            <a:lvl2pPr>
              <a:defRPr sz="1600">
                <a:solidFill>
                  <a:schemeClr val="lt1">
                    <a:lumMod val="100000"/>
                  </a:schemeClr>
                </a:solidFill>
              </a:defRPr>
            </a:lvl2pPr>
            <a:lvl3pPr>
              <a:defRPr sz="1400">
                <a:solidFill>
                  <a:schemeClr val="lt1">
                    <a:lumMod val="100000"/>
                  </a:schemeClr>
                </a:solidFill>
              </a:defRPr>
            </a:lvl3pPr>
            <a:lvl4pPr>
              <a:defRPr sz="1200">
                <a:solidFill>
                  <a:schemeClr val="lt1">
                    <a:lumMod val="100000"/>
                  </a:schemeClr>
                </a:solidFill>
              </a:defRPr>
            </a:lvl4pPr>
            <a:lvl5pPr>
              <a:defRPr sz="1200">
                <a:solidFill>
                  <a:schemeClr val="lt1">
                    <a:lumMod val="100000"/>
                  </a:schemeClr>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06"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solidFill>
                  <a:schemeClr val="lt1">
                    <a:lumMod val="100000"/>
                  </a:schemeClr>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08" name="内容占位符 5"/>
          <p:cNvSpPr>
            <a:spLocks noGrp="1"/>
          </p:cNvSpPr>
          <p:nvPr>
            <p:ph sz="quarter" idx="4"/>
            <p:custDataLst>
              <p:tags r:id="rId5"/>
            </p:custDataLst>
          </p:nvPr>
        </p:nvSpPr>
        <p:spPr>
          <a:xfrm>
            <a:off x="6172200" y="2061275"/>
            <a:ext cx="5183188" cy="4128388"/>
          </a:xfrm>
        </p:spPr>
        <p:txBody>
          <a:bodyPr/>
          <a:lstStyle>
            <a:lvl1pPr>
              <a:defRPr sz="1800">
                <a:solidFill>
                  <a:schemeClr val="lt1">
                    <a:lumMod val="100000"/>
                  </a:schemeClr>
                </a:solidFill>
              </a:defRPr>
            </a:lvl1pPr>
            <a:lvl2pPr>
              <a:defRPr sz="1600">
                <a:solidFill>
                  <a:schemeClr val="lt1">
                    <a:lumMod val="100000"/>
                  </a:schemeClr>
                </a:solidFill>
              </a:defRPr>
            </a:lvl2pPr>
            <a:lvl3pPr>
              <a:defRPr sz="1400">
                <a:solidFill>
                  <a:schemeClr val="lt1">
                    <a:lumMod val="100000"/>
                  </a:schemeClr>
                </a:solidFill>
              </a:defRPr>
            </a:lvl3pPr>
            <a:lvl4pPr>
              <a:defRPr sz="1200">
                <a:solidFill>
                  <a:schemeClr val="lt1">
                    <a:lumMod val="100000"/>
                  </a:schemeClr>
                </a:solidFill>
              </a:defRPr>
            </a:lvl4pPr>
            <a:lvl5pPr>
              <a:defRPr sz="1200">
                <a:solidFill>
                  <a:schemeClr val="lt1">
                    <a:lumMod val="100000"/>
                  </a:schemeClr>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10"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12" name="页脚占位符 7"/>
          <p:cNvSpPr>
            <a:spLocks noGrp="1"/>
          </p:cNvSpPr>
          <p:nvPr>
            <p:ph type="ftr" sz="quarter" idx="11"/>
            <p:custDataLst>
              <p:tags r:id="rId7"/>
            </p:custDataLst>
          </p:nvPr>
        </p:nvSpPr>
        <p:spPr/>
        <p:txBody>
          <a:bodyPr/>
          <a:p>
            <a:endParaRPr altLang="en-US" lang="zh-CN"/>
          </a:p>
        </p:txBody>
      </p:sp>
      <p:sp>
        <p:nvSpPr>
          <p:cNvPr id="1048714"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16" name="标题 1"/>
          <p:cNvSpPr>
            <a:spLocks noGrp="1"/>
          </p:cNvSpPr>
          <p:nvPr>
            <p:ph type="title"/>
            <p:custDataLst>
              <p:tags r:id="rId1"/>
            </p:custDataLst>
          </p:nvPr>
        </p:nvSpPr>
        <p:spPr/>
        <p:txBody>
          <a:bodyPr/>
          <a:lstStyle>
            <a:lvl1pPr>
              <a:defRPr>
                <a:solidFill>
                  <a:schemeClr val="lt1">
                    <a:lumMod val="100000"/>
                  </a:schemeClr>
                </a:solidFill>
              </a:defRPr>
            </a:lvl1pPr>
          </a:lstStyle>
          <a:p>
            <a:r>
              <a:rPr altLang="en-US" dirty="0" lang="zh-CN"/>
              <a:t>单击此处编辑母版标题样式</a:t>
            </a:r>
            <a:endParaRPr altLang="en-US" dirty="0" lang="zh-CN"/>
          </a:p>
        </p:txBody>
      </p:sp>
      <p:sp>
        <p:nvSpPr>
          <p:cNvPr id="1048718"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20" name="页脚占位符 3"/>
          <p:cNvSpPr>
            <a:spLocks noGrp="1"/>
          </p:cNvSpPr>
          <p:nvPr>
            <p:ph type="ftr" sz="quarter" idx="11"/>
            <p:custDataLst>
              <p:tags r:id="rId3"/>
            </p:custDataLst>
          </p:nvPr>
        </p:nvSpPr>
        <p:spPr/>
        <p:txBody>
          <a:bodyPr/>
          <a:p>
            <a:endParaRPr altLang="en-US" lang="zh-CN"/>
          </a:p>
        </p:txBody>
      </p:sp>
      <p:sp>
        <p:nvSpPr>
          <p:cNvPr id="1048722"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24"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26" name="页脚占位符 2"/>
          <p:cNvSpPr>
            <a:spLocks noGrp="1"/>
          </p:cNvSpPr>
          <p:nvPr>
            <p:ph type="ftr" sz="quarter" idx="11"/>
            <p:custDataLst>
              <p:tags r:id="rId2"/>
            </p:custDataLst>
          </p:nvPr>
        </p:nvSpPr>
        <p:spPr/>
        <p:txBody>
          <a:bodyPr/>
          <a:p>
            <a:endParaRPr altLang="en-US" lang="zh-CN"/>
          </a:p>
        </p:txBody>
      </p:sp>
      <p:sp>
        <p:nvSpPr>
          <p:cNvPr id="1048728"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30" name="内容占位符 1"/>
          <p:cNvSpPr>
            <a:spLocks noGrp="1"/>
          </p:cNvSpPr>
          <p:nvPr>
            <p:ph idx="1"/>
            <p:custDataLst>
              <p:tags r:id="rId1"/>
            </p:custDataLst>
          </p:nvPr>
        </p:nvSpPr>
        <p:spPr>
          <a:xfrm>
            <a:off x="838200" y="360000"/>
            <a:ext cx="10515600" cy="5817600"/>
          </a:xfrm>
        </p:spPr>
        <p:txBody>
          <a:bodyPr/>
          <a:lstStyle>
            <a:lvl1pPr>
              <a:defRPr sz="1800">
                <a:solidFill>
                  <a:schemeClr val="lt1">
                    <a:lumMod val="100000"/>
                  </a:schemeClr>
                </a:solidFill>
              </a:defRPr>
            </a:lvl1pPr>
            <a:lvl2pPr>
              <a:defRPr sz="1600">
                <a:solidFill>
                  <a:schemeClr val="lt1">
                    <a:lumMod val="100000"/>
                  </a:schemeClr>
                </a:solidFill>
              </a:defRPr>
            </a:lvl2pPr>
            <a:lvl3pPr>
              <a:defRPr sz="1400">
                <a:solidFill>
                  <a:schemeClr val="lt1">
                    <a:lumMod val="100000"/>
                  </a:schemeClr>
                </a:solidFill>
              </a:defRPr>
            </a:lvl3pPr>
            <a:lvl4pPr>
              <a:defRPr sz="1200">
                <a:solidFill>
                  <a:schemeClr val="lt1">
                    <a:lumMod val="100000"/>
                  </a:schemeClr>
                </a:solidFill>
              </a:defRPr>
            </a:lvl4pPr>
            <a:lvl5pPr>
              <a:defRPr sz="1200">
                <a:solidFill>
                  <a:schemeClr val="lt1">
                    <a:lumMod val="100000"/>
                  </a:schemeClr>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32"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34" name="页脚占位符 3"/>
          <p:cNvSpPr>
            <a:spLocks noGrp="1"/>
          </p:cNvSpPr>
          <p:nvPr>
            <p:ph type="ftr" sz="quarter" idx="11"/>
            <p:custDataLst>
              <p:tags r:id="rId3"/>
            </p:custDataLst>
          </p:nvPr>
        </p:nvSpPr>
        <p:spPr/>
        <p:txBody>
          <a:bodyPr/>
          <a:p>
            <a:endParaRPr altLang="en-US" lang="zh-CN"/>
          </a:p>
        </p:txBody>
      </p:sp>
      <p:sp>
        <p:nvSpPr>
          <p:cNvPr id="1048736"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38" name="标题 1"/>
          <p:cNvSpPr>
            <a:spLocks noGrp="1"/>
          </p:cNvSpPr>
          <p:nvPr>
            <p:ph type="title"/>
            <p:custDataLst>
              <p:tags r:id="rId1"/>
            </p:custDataLst>
          </p:nvPr>
        </p:nvSpPr>
        <p:spPr>
          <a:xfrm>
            <a:off x="839788" y="360000"/>
            <a:ext cx="10515600" cy="864000"/>
          </a:xfrm>
        </p:spPr>
        <p:txBody>
          <a:bodyPr/>
          <a:lstStyle>
            <a:lvl1pPr>
              <a:defRPr>
                <a:solidFill>
                  <a:schemeClr val="lt1">
                    <a:lumMod val="100000"/>
                  </a:schemeClr>
                </a:solidFill>
              </a:defRPr>
            </a:lvl1pPr>
          </a:lstStyle>
          <a:p>
            <a:r>
              <a:rPr altLang="en-US" dirty="0" lang="zh-CN"/>
              <a:t>单击此处编辑母版标题样式</a:t>
            </a:r>
            <a:endParaRPr altLang="en-US" dirty="0" lang="zh-CN"/>
          </a:p>
        </p:txBody>
      </p:sp>
      <p:sp>
        <p:nvSpPr>
          <p:cNvPr id="1048740"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solidFill>
                  <a:schemeClr val="lt1">
                    <a:lumMod val="100000"/>
                  </a:schemeClr>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42"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44" name="页脚占位符 4"/>
          <p:cNvSpPr>
            <a:spLocks noGrp="1"/>
          </p:cNvSpPr>
          <p:nvPr>
            <p:ph type="ftr" sz="quarter" idx="11"/>
            <p:custDataLst>
              <p:tags r:id="rId4"/>
            </p:custDataLst>
          </p:nvPr>
        </p:nvSpPr>
        <p:spPr/>
        <p:txBody>
          <a:bodyPr/>
          <a:p>
            <a:endParaRPr altLang="en-US" lang="zh-CN"/>
          </a:p>
        </p:txBody>
      </p:sp>
      <p:sp>
        <p:nvSpPr>
          <p:cNvPr id="1048746"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pic>
        <p:nvPicPr>
          <p:cNvPr id="2097163" name="图片 4"/>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7999"/>
          </a:xfrm>
          <a:prstGeom prst="rect"/>
        </p:spPr>
      </p:pic>
      <p:sp>
        <p:nvSpPr>
          <p:cNvPr id="1048748" name="标题 1"/>
          <p:cNvSpPr>
            <a:spLocks noGrp="1"/>
          </p:cNvSpPr>
          <p:nvPr>
            <p:ph type="ctrTitle"/>
            <p:custDataLst>
              <p:tags r:id="rId3"/>
            </p:custDataLst>
          </p:nvPr>
        </p:nvSpPr>
        <p:spPr>
          <a:xfrm>
            <a:off x="838200" y="1216451"/>
            <a:ext cx="10515000" cy="1800000"/>
          </a:xfrm>
        </p:spPr>
        <p:txBody>
          <a:bodyPr anchor="b"/>
          <a:lstStyle>
            <a:lvl1pPr algn="ctr">
              <a:lnSpc>
                <a:spcPct val="100000"/>
              </a:lnSpc>
              <a:defRPr sz="6000">
                <a:solidFill>
                  <a:schemeClr val="lt1">
                    <a:lumMod val="100000"/>
                  </a:schemeClr>
                </a:solidFill>
              </a:defRPr>
            </a:lvl1pPr>
          </a:lstStyle>
          <a:p>
            <a:r>
              <a:rPr altLang="en-US" dirty="0" lang="zh-CN"/>
              <a:t>单击此处编辑母版标题样式</a:t>
            </a:r>
            <a:endParaRPr altLang="en-US" dirty="0" lang="zh-CN"/>
          </a:p>
        </p:txBody>
      </p:sp>
      <p:sp>
        <p:nvSpPr>
          <p:cNvPr id="1048750" name="署名占位符 10"/>
          <p:cNvSpPr>
            <a:spLocks noGrp="1"/>
          </p:cNvSpPr>
          <p:nvPr>
            <p:ph type="body" sz="quarter" idx="17" hasCustomPrompt="1"/>
            <p:custDataLst>
              <p:tags r:id="rId4"/>
            </p:custDataLst>
          </p:nvPr>
        </p:nvSpPr>
        <p:spPr>
          <a:xfrm>
            <a:off x="838165" y="3380249"/>
            <a:ext cx="10514400" cy="898647"/>
          </a:xfrm>
        </p:spPr>
        <p:txBody>
          <a:bodyPr anchor="t">
            <a:normAutofit/>
          </a:bodyPr>
          <a:lstStyle>
            <a:lvl1pPr algn="ctr" indent="0" marL="0">
              <a:lnSpc>
                <a:spcPct val="100000"/>
              </a:lnSpc>
              <a:buNone/>
              <a:defRPr sz="1800">
                <a:solidFill>
                  <a:schemeClr val="lt1">
                    <a:lumMod val="100000"/>
                  </a:schemeClr>
                </a:solidFill>
              </a:defRPr>
            </a:lvl1pPr>
          </a:lstStyle>
          <a:p>
            <a:pPr lvl="0"/>
            <a:r>
              <a:rPr altLang="en-US" dirty="0" lang="zh-CN"/>
              <a:t>署名占位符</a:t>
            </a:r>
            <a:endParaRPr altLang="en-US" dirty="0" lang="zh-CN"/>
          </a:p>
        </p:txBody>
      </p:sp>
      <p:sp>
        <p:nvSpPr>
          <p:cNvPr id="1048752" name="日期占位符 3"/>
          <p:cNvSpPr>
            <a:spLocks noGrp="1"/>
          </p:cNvSpPr>
          <p:nvPr>
            <p:ph type="dt" sz="half" idx="18"/>
            <p:custDataLst>
              <p:tags r:id="rId5"/>
            </p:custDataLst>
          </p:nvPr>
        </p:nvSpPr>
        <p:spPr/>
        <p:txBody>
          <a:bodyPr/>
          <a:p>
            <a:fld id="{5592522B-0F24-4480-B9DD-A9474A6880D6}" type="datetimeFigureOut">
              <a:rPr altLang="en-US" lang="zh-CN" smtClean="0"/>
            </a:fld>
            <a:endParaRPr altLang="en-US" lang="zh-CN"/>
          </a:p>
        </p:txBody>
      </p:sp>
      <p:sp>
        <p:nvSpPr>
          <p:cNvPr id="1048754" name="页脚占位符 5"/>
          <p:cNvSpPr>
            <a:spLocks noGrp="1"/>
          </p:cNvSpPr>
          <p:nvPr>
            <p:ph type="ftr" sz="quarter" idx="19"/>
            <p:custDataLst>
              <p:tags r:id="rId6"/>
            </p:custDataLst>
          </p:nvPr>
        </p:nvSpPr>
        <p:spPr/>
        <p:txBody>
          <a:bodyPr/>
          <a:p>
            <a:endParaRPr altLang="en-US" lang="zh-CN"/>
          </a:p>
        </p:txBody>
      </p:sp>
      <p:sp>
        <p:nvSpPr>
          <p:cNvPr id="1048756" name="灯片编号占位符 6"/>
          <p:cNvSpPr>
            <a:spLocks noGrp="1"/>
          </p:cNvSpPr>
          <p:nvPr>
            <p:ph type="sldNum" sz="quarter" idx="20"/>
            <p:custDataLst>
              <p:tags r:id="rId7"/>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52.xml"/><Relationship Id="rId13" Type="http://schemas.openxmlformats.org/officeDocument/2006/relationships/image" Target="../media/image6.png"/><Relationship Id="rId14" Type="http://schemas.openxmlformats.org/officeDocument/2006/relationships/tags" Target="../tags/tag53.xml"/><Relationship Id="rId15" Type="http://schemas.openxmlformats.org/officeDocument/2006/relationships/tags" Target="../tags/tag54.xml"/><Relationship Id="rId16" Type="http://schemas.openxmlformats.org/officeDocument/2006/relationships/tags" Target="../tags/tag55.xml"/><Relationship Id="rId17" Type="http://schemas.openxmlformats.org/officeDocument/2006/relationships/tags" Target="../tags/tag56.xml"/><Relationship Id="rId18" Type="http://schemas.openxmlformats.org/officeDocument/2006/relationships/tags" Target="../tags/tag57.xml"/><Relationship Id="rId19" Type="http://schemas.openxmlformats.org/officeDocument/2006/relationships/tags" Target="../tags/tag58.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3847" r:id="rId1"/>
    <p:sldLayoutId id="2147483848" r:id="rId2"/>
    <p:sldLayoutId id="2147483849" r:id="rId3"/>
    <p:sldLayoutId id="2147483850" r:id="rId4"/>
    <p:sldLayoutId id="2147483851" r:id="rId5"/>
    <p:sldLayoutId id="2147483852" r:id="rId6"/>
    <p:sldLayoutId id="2147483853" r:id="rId7"/>
    <p:sldLayoutId id="2147483854" r:id="rId8"/>
    <p:sldLayoutId id="2147483855" r:id="rId9"/>
    <p:sldLayoutId id="2147483856" r:id="rId10"/>
    <p:sldLayoutId id="2147483857"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9"/>
          <p:cNvPicPr>
            <a:picLocks noChangeAspect="1"/>
          </p:cNvPicPr>
          <p:nvPr userDrawn="1">
            <p:custDataLst>
              <p:tags r:id="rId12"/>
            </p:custDataLst>
          </p:nvPr>
        </p:nvPicPr>
        <p:blipFill>
          <a:blip xmlns:r="http://schemas.openxmlformats.org/officeDocument/2006/relationships" r:embed="rId13"/>
          <a:stretch>
            <a:fillRect/>
          </a:stretch>
        </p:blipFill>
        <p:spPr>
          <a:xfrm>
            <a:off x="0" y="0"/>
            <a:ext cx="12192000" cy="6834187"/>
          </a:xfrm>
          <a:prstGeom prst="rect"/>
        </p:spPr>
      </p:pic>
      <p:sp>
        <p:nvSpPr>
          <p:cNvPr id="1048654" name="标题占位符 1"/>
          <p:cNvSpPr>
            <a:spLocks noGrp="1"/>
          </p:cNvSpPr>
          <p:nvPr>
            <p:ph type="title"/>
            <p:custDataLst>
              <p:tags r:id="rId14"/>
            </p:custDataLst>
          </p:nvPr>
        </p:nvSpPr>
        <p:spPr>
          <a:xfrm>
            <a:off x="838200" y="36000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56" name="文本占位符 2"/>
          <p:cNvSpPr>
            <a:spLocks noGrp="1"/>
          </p:cNvSpPr>
          <p:nvPr>
            <p:ph type="body" idx="1"/>
            <p:custDataLst>
              <p:tags r:id="rId15"/>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58"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0"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2"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4" name="KSO_TEMPLATE" hidden="1"/>
          <p:cNvSpPr/>
          <p:nvPr userDrawn="1">
            <p:custDataLst>
              <p:tags r:id="rId19"/>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3884" r:id="rId1"/>
    <p:sldLayoutId id="2147483885" r:id="rId2"/>
    <p:sldLayoutId id="2147483886" r:id="rId3"/>
    <p:sldLayoutId id="2147483887" r:id="rId4"/>
    <p:sldLayoutId id="2147483888" r:id="rId5"/>
    <p:sldLayoutId id="2147483889" r:id="rId6"/>
    <p:sldLayoutId id="2147483890" r:id="rId7"/>
    <p:sldLayoutId id="2147483891" r:id="rId8"/>
    <p:sldLayoutId id="2147483892" r:id="rId9"/>
    <p:sldLayoutId id="2147483893" r:id="rId10"/>
    <p:sldLayoutId id="2147483894"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100000"/>
        </a:lnSpc>
        <a:spcBef>
          <a:spcPct val="0"/>
        </a:spcBef>
        <a:buNone/>
        <a:defRPr b="1" sz="3600" kern="1200">
          <a:solidFill>
            <a:schemeClr val="lt1">
              <a:lumMod val="100000"/>
            </a:schemeClr>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1400" kern="1200">
          <a:solidFill>
            <a:schemeClr val="lt1">
              <a:lumMod val="100000"/>
            </a:schemeClr>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1200" kern="1200">
          <a:solidFill>
            <a:schemeClr val="lt1">
              <a:lumMod val="100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000" kern="1200">
          <a:solidFill>
            <a:schemeClr val="lt1">
              <a:lumMod val="100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900" kern="1200">
          <a:solidFill>
            <a:schemeClr val="lt1">
              <a:lumMod val="100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000" kern="1200">
          <a:solidFill>
            <a:schemeClr val="lt1">
              <a:lumMod val="100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59.xml"/><Relationship Id="rId2" Type="http://schemas.openxmlformats.org/officeDocument/2006/relationships/tags" Target="../tags/tag60.xml"/><Relationship Id="rId3" Type="http://schemas.openxmlformats.org/officeDocument/2006/relationships/tags" Target="../tags/tag61.xml"/><Relationship Id="rId4" Type="http://schemas.openxmlformats.org/officeDocument/2006/relationships/tags" Target="../tags/tag62.xml"/><Relationship Id="rId5"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63.xml"/><Relationship Id="rId2" Type="http://schemas.openxmlformats.org/officeDocument/2006/relationships/tags" Target="../tags/tag64.xml"/><Relationship Id="rId3" Type="http://schemas.openxmlformats.org/officeDocument/2006/relationships/tags" Target="../tags/tag65.xml"/><Relationship Id="rId4" Type="http://schemas.openxmlformats.org/officeDocument/2006/relationships/tags" Target="../tags/tag66.xml"/><Relationship Id="rId5" Type="http://schemas.openxmlformats.org/officeDocument/2006/relationships/tags" Target="../tags/tag67.xml"/><Relationship Id="rId6" Type="http://schemas.openxmlformats.org/officeDocument/2006/relationships/tags" Target="../tags/tag68.xml"/><Relationship Id="rId7" Type="http://schemas.openxmlformats.org/officeDocument/2006/relationships/tags" Target="../tags/tag69.xml"/><Relationship Id="rId8" Type="http://schemas.openxmlformats.org/officeDocument/2006/relationships/tags" Target="../tags/tag70.xml"/><Relationship Id="rId9" Type="http://schemas.openxmlformats.org/officeDocument/2006/relationships/tags" Target="../tags/tag71.xml"/><Relationship Id="rId10" Type="http://schemas.openxmlformats.org/officeDocument/2006/relationships/tags" Target="../tags/tag72.xml"/><Relationship Id="rId11" Type="http://schemas.openxmlformats.org/officeDocument/2006/relationships/tags" Target="../tags/tag73.xml"/><Relationship Id="rId12" Type="http://schemas.openxmlformats.org/officeDocument/2006/relationships/tags" Target="../tags/tag74.xml"/><Relationship Id="rId13" Type="http://schemas.openxmlformats.org/officeDocument/2006/relationships/tags" Target="../tags/tag75.xml"/><Relationship Id="rId14" Type="http://schemas.openxmlformats.org/officeDocument/2006/relationships/tags" Target="../tags/tag76.xml"/><Relationship Id="rId15" Type="http://schemas.openxmlformats.org/officeDocument/2006/relationships/tags" Target="../tags/tag77.xml"/><Relationship Id="rId16" Type="http://schemas.openxmlformats.org/officeDocument/2006/relationships/tags" Target="../tags/tag78.xml"/><Relationship Id="rId17" Type="http://schemas.openxmlformats.org/officeDocument/2006/relationships/tags" Target="../tags/tag79.xml"/><Relationship Id="rId18" Type="http://schemas.openxmlformats.org/officeDocument/2006/relationships/tags" Target="../tags/tag80.xml"/><Relationship Id="rId19" Type="http://schemas.openxmlformats.org/officeDocument/2006/relationships/tags" Target="../tags/tag81.xml"/><Relationship Id="rId20" Type="http://schemas.openxmlformats.org/officeDocument/2006/relationships/tags" Target="../tags/tag82.xml"/><Relationship Id="rId2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83.xml"/><Relationship Id="rId2" Type="http://schemas.openxmlformats.org/officeDocument/2006/relationships/tags" Target="../tags/tag84.xml"/><Relationship Id="rId3" Type="http://schemas.openxmlformats.org/officeDocument/2006/relationships/tags" Target="../tags/tag85.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86.xml"/><Relationship Id="rId2" Type="http://schemas.openxmlformats.org/officeDocument/2006/relationships/tags" Target="../tags/tag87.xml"/><Relationship Id="rId3" Type="http://schemas.openxmlformats.org/officeDocument/2006/relationships/tags" Target="../tags/tag88.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89.xml"/><Relationship Id="rId2" Type="http://schemas.openxmlformats.org/officeDocument/2006/relationships/tags" Target="../tags/tag90.xml"/><Relationship Id="rId3" Type="http://schemas.openxmlformats.org/officeDocument/2006/relationships/tags" Target="../tags/tag91.xml"/><Relationship Id="rId4" Type="http://schemas.openxmlformats.org/officeDocument/2006/relationships/tags" Target="../tags/tag92.xml"/><Relationship Id="rId5" Type="http://schemas.openxmlformats.org/officeDocument/2006/relationships/tags" Target="../tags/tag93.xml"/><Relationship Id="rId6" Type="http://schemas.openxmlformats.org/officeDocument/2006/relationships/tags" Target="../tags/tag94.xml"/><Relationship Id="rId7" Type="http://schemas.openxmlformats.org/officeDocument/2006/relationships/tags" Target="../tags/tag95.xml"/><Relationship Id="rId8" Type="http://schemas.openxmlformats.org/officeDocument/2006/relationships/tags" Target="../tags/tag96.xml"/><Relationship Id="rId9" Type="http://schemas.openxmlformats.org/officeDocument/2006/relationships/tags" Target="../tags/tag97.xml"/><Relationship Id="rId10" Type="http://schemas.openxmlformats.org/officeDocument/2006/relationships/tags" Target="../tags/tag98.xml"/><Relationship Id="rId11" Type="http://schemas.openxmlformats.org/officeDocument/2006/relationships/tags" Target="../tags/tag99.xml"/><Relationship Id="rId12" Type="http://schemas.openxmlformats.org/officeDocument/2006/relationships/tags" Target="../tags/tag100.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01.xml"/><Relationship Id="rId2" Type="http://schemas.openxmlformats.org/officeDocument/2006/relationships/tags" Target="../tags/tag102.xml"/><Relationship Id="rId3" Type="http://schemas.openxmlformats.org/officeDocument/2006/relationships/tags" Target="../tags/tag103.xml"/><Relationship Id="rId4" Type="http://schemas.openxmlformats.org/officeDocument/2006/relationships/tags" Target="../tags/tag104.xml"/><Relationship Id="rId5" Type="http://schemas.openxmlformats.org/officeDocument/2006/relationships/tags" Target="../tags/tag105.xml"/><Relationship Id="rId6" Type="http://schemas.openxmlformats.org/officeDocument/2006/relationships/tags" Target="../tags/tag106.xml"/><Relationship Id="rId7" Type="http://schemas.openxmlformats.org/officeDocument/2006/relationships/tags" Target="../tags/tag107.xml"/><Relationship Id="rId8" Type="http://schemas.openxmlformats.org/officeDocument/2006/relationships/tags" Target="../tags/tag108.xml"/><Relationship Id="rId9" Type="http://schemas.openxmlformats.org/officeDocument/2006/relationships/tags" Target="../tags/tag109.xml"/><Relationship Id="rId10" Type="http://schemas.openxmlformats.org/officeDocument/2006/relationships/tags" Target="../tags/tag110.xml"/><Relationship Id="rId11" Type="http://schemas.openxmlformats.org/officeDocument/2006/relationships/tags" Target="../tags/tag111.xml"/><Relationship Id="rId12" Type="http://schemas.openxmlformats.org/officeDocument/2006/relationships/tags" Target="../tags/tag112.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13.xml"/><Relationship Id="rId2" Type="http://schemas.openxmlformats.org/officeDocument/2006/relationships/tags" Target="../tags/tag114.xml"/><Relationship Id="rId3" Type="http://schemas.openxmlformats.org/officeDocument/2006/relationships/tags" Target="../tags/tag115.xml"/><Relationship Id="rId4" Type="http://schemas.openxmlformats.org/officeDocument/2006/relationships/tags" Target="../tags/tag116.xml"/><Relationship Id="rId5" Type="http://schemas.openxmlformats.org/officeDocument/2006/relationships/tags" Target="../tags/tag117.xml"/><Relationship Id="rId6" Type="http://schemas.openxmlformats.org/officeDocument/2006/relationships/tags" Target="../tags/tag118.xml"/><Relationship Id="rId7" Type="http://schemas.openxmlformats.org/officeDocument/2006/relationships/tags" Target="../tags/tag119.xml"/><Relationship Id="rId8" Type="http://schemas.openxmlformats.org/officeDocument/2006/relationships/tags" Target="../tags/tag120.xml"/><Relationship Id="rId9" Type="http://schemas.openxmlformats.org/officeDocument/2006/relationships/tags" Target="../tags/tag121.xml"/><Relationship Id="rId10" Type="http://schemas.openxmlformats.org/officeDocument/2006/relationships/tags" Target="../tags/tag122.xml"/><Relationship Id="rId11" Type="http://schemas.openxmlformats.org/officeDocument/2006/relationships/tags" Target="../tags/tag123.xml"/><Relationship Id="rId12" Type="http://schemas.openxmlformats.org/officeDocument/2006/relationships/tags" Target="../tags/tag124.xml"/><Relationship Id="rId13" Type="http://schemas.openxmlformats.org/officeDocument/2006/relationships/tags" Target="../tags/tag125.xml"/><Relationship Id="rId14" Type="http://schemas.openxmlformats.org/officeDocument/2006/relationships/tags" Target="../tags/tag126.xml"/><Relationship Id="rId15" Type="http://schemas.openxmlformats.org/officeDocument/2006/relationships/tags" Target="../tags/tag127.xml"/><Relationship Id="rId16" Type="http://schemas.openxmlformats.org/officeDocument/2006/relationships/tags" Target="../tags/tag128.xml"/><Relationship Id="rId17" Type="http://schemas.openxmlformats.org/officeDocument/2006/relationships/tags" Target="../tags/tag129.xml"/><Relationship Id="rId18" Type="http://schemas.openxmlformats.org/officeDocument/2006/relationships/tags" Target="../tags/tag130.xml"/><Relationship Id="rId19" Type="http://schemas.openxmlformats.org/officeDocument/2006/relationships/tags" Target="../tags/tag131.xml"/><Relationship Id="rId20" Type="http://schemas.openxmlformats.org/officeDocument/2006/relationships/tags" Target="../tags/tag132.xml"/><Relationship Id="rId21" Type="http://schemas.openxmlformats.org/officeDocument/2006/relationships/tags" Target="../tags/tag133.xml"/><Relationship Id="rId22" Type="http://schemas.openxmlformats.org/officeDocument/2006/relationships/tags" Target="../tags/tag134.xml"/><Relationship Id="rId23" Type="http://schemas.openxmlformats.org/officeDocument/2006/relationships/tags" Target="../tags/tag135.xml"/><Relationship Id="rId24" Type="http://schemas.openxmlformats.org/officeDocument/2006/relationships/tags" Target="../tags/tag136.xml"/><Relationship Id="rId25" Type="http://schemas.openxmlformats.org/officeDocument/2006/relationships/tags" Target="../tags/tag137.xml"/><Relationship Id="rId26" Type="http://schemas.openxmlformats.org/officeDocument/2006/relationships/tags" Target="../tags/tag138.xml"/><Relationship Id="rId27" Type="http://schemas.openxmlformats.org/officeDocument/2006/relationships/tags" Target="../tags/tag139.xml"/><Relationship Id="rId28" Type="http://schemas.openxmlformats.org/officeDocument/2006/relationships/tags" Target="../tags/tag140.xml"/><Relationship Id="rId29" Type="http://schemas.openxmlformats.org/officeDocument/2006/relationships/tags" Target="../tags/tag141.xml"/><Relationship Id="rId30"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42.xml"/><Relationship Id="rId2" Type="http://schemas.openxmlformats.org/officeDocument/2006/relationships/tags" Target="../tags/tag143.xml"/><Relationship Id="rId3" Type="http://schemas.openxmlformats.org/officeDocument/2006/relationships/tags" Target="../tags/tag144.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45.xml"/><Relationship Id="rId2" Type="http://schemas.openxmlformats.org/officeDocument/2006/relationships/tags" Target="../tags/tag146.xml"/><Relationship Id="rId3" Type="http://schemas.openxmlformats.org/officeDocument/2006/relationships/tags" Target="../tags/tag147.xml"/><Relationship Id="rId4" Type="http://schemas.openxmlformats.org/officeDocument/2006/relationships/tags" Target="../tags/tag148.xml"/><Relationship Id="rId5"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49.xml"/><Relationship Id="rId2" Type="http://schemas.openxmlformats.org/officeDocument/2006/relationships/tags" Target="../tags/tag150.xml"/><Relationship Id="rId3" Type="http://schemas.openxmlformats.org/officeDocument/2006/relationships/tags" Target="../tags/tag151.xml"/><Relationship Id="rId4" Type="http://schemas.openxmlformats.org/officeDocument/2006/relationships/tags" Target="../tags/tag152.xml"/><Relationship Id="rId5" Type="http://schemas.openxmlformats.org/officeDocument/2006/relationships/tags" Target="../tags/tag153.xml"/><Relationship Id="rId6" Type="http://schemas.openxmlformats.org/officeDocument/2006/relationships/tags" Target="../tags/tag154.xml"/><Relationship Id="rId7" Type="http://schemas.openxmlformats.org/officeDocument/2006/relationships/tags" Target="../tags/tag155.xml"/><Relationship Id="rId8" Type="http://schemas.openxmlformats.org/officeDocument/2006/relationships/tags" Target="../tags/tag156.xml"/><Relationship Id="rId9" Type="http://schemas.openxmlformats.org/officeDocument/2006/relationships/tags" Target="../tags/tag157.xml"/><Relationship Id="rId10" Type="http://schemas.openxmlformats.org/officeDocument/2006/relationships/tags" Target="../tags/tag158.xml"/><Relationship Id="rId11" Type="http://schemas.openxmlformats.org/officeDocument/2006/relationships/tags" Target="../tags/tag159.xml"/><Relationship Id="rId12" Type="http://schemas.openxmlformats.org/officeDocument/2006/relationships/tags" Target="../tags/tag160.xml"/><Relationship Id="rId13" Type="http://schemas.openxmlformats.org/officeDocument/2006/relationships/tags" Target="../tags/tag161.xml"/><Relationship Id="rId14" Type="http://schemas.openxmlformats.org/officeDocument/2006/relationships/tags" Target="../tags/tag162.xml"/><Relationship Id="rId15" Type="http://schemas.openxmlformats.org/officeDocument/2006/relationships/tags" Target="../tags/tag163.xml"/><Relationship Id="rId16"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64.xml"/><Relationship Id="rId2" Type="http://schemas.openxmlformats.org/officeDocument/2006/relationships/tags" Target="../tags/tag165.xml"/><Relationship Id="rId3" Type="http://schemas.openxmlformats.org/officeDocument/2006/relationships/tags" Target="../tags/tag166.xml"/><Relationship Id="rId4" Type="http://schemas.openxmlformats.org/officeDocument/2006/relationships/tags" Target="../tags/tag167.xml"/><Relationship Id="rId5" Type="http://schemas.openxmlformats.org/officeDocument/2006/relationships/tags" Target="../tags/tag168.xml"/><Relationship Id="rId6" Type="http://schemas.openxmlformats.org/officeDocument/2006/relationships/tags" Target="../tags/tag169.xml"/><Relationship Id="rId7" Type="http://schemas.openxmlformats.org/officeDocument/2006/relationships/tags" Target="../tags/tag170.xml"/><Relationship Id="rId8" Type="http://schemas.openxmlformats.org/officeDocument/2006/relationships/tags" Target="../tags/tag171.xml"/><Relationship Id="rId9" Type="http://schemas.openxmlformats.org/officeDocument/2006/relationships/tags" Target="../tags/tag172.xml"/><Relationship Id="rId10" Type="http://schemas.openxmlformats.org/officeDocument/2006/relationships/tags" Target="../tags/tag173.xml"/><Relationship Id="rId11" Type="http://schemas.openxmlformats.org/officeDocument/2006/relationships/tags" Target="../tags/tag174.xml"/><Relationship Id="rId12" Type="http://schemas.openxmlformats.org/officeDocument/2006/relationships/tags" Target="../tags/tag175.xml"/><Relationship Id="rId13" Type="http://schemas.openxmlformats.org/officeDocument/2006/relationships/tags" Target="../tags/tag176.xml"/><Relationship Id="rId14" Type="http://schemas.openxmlformats.org/officeDocument/2006/relationships/tags" Target="../tags/tag177.xml"/><Relationship Id="rId15" Type="http://schemas.openxmlformats.org/officeDocument/2006/relationships/tags" Target="../tags/tag178.xml"/><Relationship Id="rId16" Type="http://schemas.openxmlformats.org/officeDocument/2006/relationships/tags" Target="../tags/tag179.xml"/><Relationship Id="rId17" Type="http://schemas.openxmlformats.org/officeDocument/2006/relationships/tags" Target="../tags/tag180.xml"/><Relationship Id="rId18" Type="http://schemas.openxmlformats.org/officeDocument/2006/relationships/tags" Target="../tags/tag181.xml"/><Relationship Id="rId19" Type="http://schemas.openxmlformats.org/officeDocument/2006/relationships/tags" Target="../tags/tag182.xml"/><Relationship Id="rId20" Type="http://schemas.openxmlformats.org/officeDocument/2006/relationships/tags" Target="../tags/tag183.xml"/><Relationship Id="rId2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184.xml"/><Relationship Id="rId2" Type="http://schemas.openxmlformats.org/officeDocument/2006/relationships/tags" Target="../tags/tag185.xml"/><Relationship Id="rId3" Type="http://schemas.openxmlformats.org/officeDocument/2006/relationships/tags" Target="../tags/tag186.xml"/><Relationship Id="rId4"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187.xml"/><Relationship Id="rId2" Type="http://schemas.openxmlformats.org/officeDocument/2006/relationships/tags" Target="../tags/tag188.xml"/><Relationship Id="rId3" Type="http://schemas.openxmlformats.org/officeDocument/2006/relationships/tags" Target="../tags/tag189.xml"/><Relationship Id="rId4" Type="http://schemas.openxmlformats.org/officeDocument/2006/relationships/tags" Target="../tags/tag190.xml"/><Relationship Id="rId5"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191.xml"/><Relationship Id="rId2" Type="http://schemas.openxmlformats.org/officeDocument/2006/relationships/tags" Target="../tags/tag192.xml"/><Relationship Id="rId3" Type="http://schemas.openxmlformats.org/officeDocument/2006/relationships/tags" Target="../tags/tag193.xml"/><Relationship Id="rId4" Type="http://schemas.openxmlformats.org/officeDocument/2006/relationships/tags" Target="../tags/tag194.xml"/><Relationship Id="rId5"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195.xml"/><Relationship Id="rId2" Type="http://schemas.openxmlformats.org/officeDocument/2006/relationships/tags" Target="../tags/tag196.xml"/><Relationship Id="rId3" Type="http://schemas.openxmlformats.org/officeDocument/2006/relationships/tags" Target="../tags/tag197.xml"/><Relationship Id="rId4" Type="http://schemas.openxmlformats.org/officeDocument/2006/relationships/tags" Target="../tags/tag198.xml"/><Relationship Id="rId5" Type="http://schemas.openxmlformats.org/officeDocument/2006/relationships/tags" Target="../tags/tag199.xml"/><Relationship Id="rId6" Type="http://schemas.openxmlformats.org/officeDocument/2006/relationships/tags" Target="../tags/tag200.xml"/><Relationship Id="rId7" Type="http://schemas.openxmlformats.org/officeDocument/2006/relationships/tags" Target="../tags/tag201.xml"/><Relationship Id="rId8" Type="http://schemas.openxmlformats.org/officeDocument/2006/relationships/tags" Target="../tags/tag202.xml"/><Relationship Id="rId9" Type="http://schemas.openxmlformats.org/officeDocument/2006/relationships/tags" Target="../tags/tag203.xml"/><Relationship Id="rId10" Type="http://schemas.openxmlformats.org/officeDocument/2006/relationships/tags" Target="../tags/tag204.xml"/><Relationship Id="rId11" Type="http://schemas.openxmlformats.org/officeDocument/2006/relationships/tags" Target="../tags/tag205.xml"/><Relationship Id="rId12" Type="http://schemas.openxmlformats.org/officeDocument/2006/relationships/tags" Target="../tags/tag206.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07.xml"/><Relationship Id="rId2" Type="http://schemas.openxmlformats.org/officeDocument/2006/relationships/tags" Target="../tags/tag208.xml"/><Relationship Id="rId3" Type="http://schemas.openxmlformats.org/officeDocument/2006/relationships/tags" Target="../tags/tag209.xml"/><Relationship Id="rId4" Type="http://schemas.openxmlformats.org/officeDocument/2006/relationships/tags" Target="../tags/tag210.xml"/><Relationship Id="rId5"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11.xml"/><Relationship Id="rId2" Type="http://schemas.openxmlformats.org/officeDocument/2006/relationships/tags" Target="../tags/tag212.xml"/><Relationship Id="rId3" Type="http://schemas.openxmlformats.org/officeDocument/2006/relationships/tags" Target="../tags/tag213.xml"/><Relationship Id="rId4"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tags" Target="../tags/tag214.xml"/><Relationship Id="rId2" Type="http://schemas.openxmlformats.org/officeDocument/2006/relationships/tags" Target="../tags/tag215.xml"/><Relationship Id="rId3" Type="http://schemas.openxmlformats.org/officeDocument/2006/relationships/tags" Target="../tags/tag216.xml"/><Relationship Id="rId4" Type="http://schemas.openxmlformats.org/officeDocument/2006/relationships/tags" Target="../tags/tag217.xml"/><Relationship Id="rId5"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18.xml"/><Relationship Id="rId2" Type="http://schemas.openxmlformats.org/officeDocument/2006/relationships/tags" Target="../tags/tag219.xml"/><Relationship Id="rId3" Type="http://schemas.openxmlformats.org/officeDocument/2006/relationships/tags" Target="../tags/tag220.xml"/><Relationship Id="rId4" Type="http://schemas.openxmlformats.org/officeDocument/2006/relationships/tags" Target="../tags/tag221.xml"/><Relationship Id="rId5" Type="http://schemas.openxmlformats.org/officeDocument/2006/relationships/tags" Target="../tags/tag222.xml"/><Relationship Id="rId6" Type="http://schemas.openxmlformats.org/officeDocument/2006/relationships/tags" Target="../tags/tag223.xml"/><Relationship Id="rId7" Type="http://schemas.openxmlformats.org/officeDocument/2006/relationships/tags" Target="../tags/tag224.xml"/><Relationship Id="rId8" Type="http://schemas.openxmlformats.org/officeDocument/2006/relationships/tags" Target="../tags/tag225.xml"/><Relationship Id="rId9" Type="http://schemas.openxmlformats.org/officeDocument/2006/relationships/tags" Target="../tags/tag226.xml"/><Relationship Id="rId10" Type="http://schemas.openxmlformats.org/officeDocument/2006/relationships/tags" Target="../tags/tag227.xml"/><Relationship Id="rId11" Type="http://schemas.openxmlformats.org/officeDocument/2006/relationships/tags" Target="../tags/tag228.xml"/><Relationship Id="rId12" Type="http://schemas.openxmlformats.org/officeDocument/2006/relationships/tags" Target="../tags/tag229.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30.xml"/><Relationship Id="rId2" Type="http://schemas.openxmlformats.org/officeDocument/2006/relationships/tags" Target="../tags/tag231.xml"/><Relationship Id="rId3" Type="http://schemas.openxmlformats.org/officeDocument/2006/relationships/tags" Target="../tags/tag232.xml"/><Relationship Id="rId4" Type="http://schemas.openxmlformats.org/officeDocument/2006/relationships/tags" Target="../tags/tag233.xml"/><Relationship Id="rId5" Type="http://schemas.openxmlformats.org/officeDocument/2006/relationships/tags" Target="../tags/tag234.xml"/><Relationship Id="rId6" Type="http://schemas.openxmlformats.org/officeDocument/2006/relationships/tags" Target="../tags/tag235.xml"/><Relationship Id="rId7" Type="http://schemas.openxmlformats.org/officeDocument/2006/relationships/tags" Target="../tags/tag236.xml"/><Relationship Id="rId8" Type="http://schemas.openxmlformats.org/officeDocument/2006/relationships/tags" Target="../tags/tag237.xml"/><Relationship Id="rId9"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38.xml"/><Relationship Id="rId2" Type="http://schemas.openxmlformats.org/officeDocument/2006/relationships/tags" Target="../tags/tag239.xml"/><Relationship Id="rId3" Type="http://schemas.openxmlformats.org/officeDocument/2006/relationships/tags" Target="../tags/tag240.xml"/><Relationship Id="rId4" Type="http://schemas.openxmlformats.org/officeDocument/2006/relationships/tags" Target="../tags/tag241.xml"/><Relationship Id="rId5" Type="http://schemas.openxmlformats.org/officeDocument/2006/relationships/tags" Target="../tags/tag242.xml"/><Relationship Id="rId6" Type="http://schemas.openxmlformats.org/officeDocument/2006/relationships/tags" Target="../tags/tag243.xml"/><Relationship Id="rId7"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244.xml"/><Relationship Id="rId2" Type="http://schemas.openxmlformats.org/officeDocument/2006/relationships/tags" Target="../tags/tag245.xml"/><Relationship Id="rId3" Type="http://schemas.openxmlformats.org/officeDocument/2006/relationships/tags" Target="../tags/tag246.xml"/><Relationship Id="rId4"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tags" Target="../tags/tag247.xml"/><Relationship Id="rId2" Type="http://schemas.openxmlformats.org/officeDocument/2006/relationships/tags" Target="../tags/tag248.xml"/><Relationship Id="rId3" Type="http://schemas.openxmlformats.org/officeDocument/2006/relationships/tags" Target="../tags/tag249.xml"/><Relationship Id="rId4" Type="http://schemas.openxmlformats.org/officeDocument/2006/relationships/tags" Target="../tags/tag250.xml"/><Relationship Id="rId5" Type="http://schemas.openxmlformats.org/officeDocument/2006/relationships/tags" Target="../tags/tag251.xml"/><Relationship Id="rId6" Type="http://schemas.openxmlformats.org/officeDocument/2006/relationships/tags" Target="../tags/tag252.xml"/><Relationship Id="rId7" Type="http://schemas.openxmlformats.org/officeDocument/2006/relationships/tags" Target="../tags/tag253.xml"/><Relationship Id="rId8" Type="http://schemas.openxmlformats.org/officeDocument/2006/relationships/tags" Target="../tags/tag254.xml"/><Relationship Id="rId9" Type="http://schemas.openxmlformats.org/officeDocument/2006/relationships/tags" Target="../tags/tag255.xml"/><Relationship Id="rId10" Type="http://schemas.openxmlformats.org/officeDocument/2006/relationships/tags" Target="../tags/tag256.xml"/><Relationship Id="rId11" Type="http://schemas.openxmlformats.org/officeDocument/2006/relationships/tags" Target="../tags/tag257.xml"/><Relationship Id="rId12" Type="http://schemas.openxmlformats.org/officeDocument/2006/relationships/tags" Target="../tags/tag258.xml"/><Relationship Id="rId13"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259.xml"/><Relationship Id="rId2" Type="http://schemas.openxmlformats.org/officeDocument/2006/relationships/tags" Target="../tags/tag260.xml"/><Relationship Id="rId3" Type="http://schemas.openxmlformats.org/officeDocument/2006/relationships/tags" Target="../tags/tag261.xml"/><Relationship Id="rId4" Type="http://schemas.openxmlformats.org/officeDocument/2006/relationships/tags" Target="../tags/tag262.xml"/><Relationship Id="rId5" Type="http://schemas.openxmlformats.org/officeDocument/2006/relationships/tags" Target="../tags/tag263.xml"/><Relationship Id="rId6" Type="http://schemas.openxmlformats.org/officeDocument/2006/relationships/tags" Target="../tags/tag264.xml"/><Relationship Id="rId7" Type="http://schemas.openxmlformats.org/officeDocument/2006/relationships/tags" Target="../tags/tag265.xml"/><Relationship Id="rId8" Type="http://schemas.openxmlformats.org/officeDocument/2006/relationships/tags" Target="../tags/tag266.xml"/><Relationship Id="rId9" Type="http://schemas.openxmlformats.org/officeDocument/2006/relationships/tags" Target="../tags/tag267.xml"/><Relationship Id="rId10" Type="http://schemas.openxmlformats.org/officeDocument/2006/relationships/tags" Target="../tags/tag268.xml"/><Relationship Id="rId11" Type="http://schemas.openxmlformats.org/officeDocument/2006/relationships/tags" Target="../tags/tag269.xml"/><Relationship Id="rId12" Type="http://schemas.openxmlformats.org/officeDocument/2006/relationships/tags" Target="../tags/tag270.xml"/><Relationship Id="rId13"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271.xml"/><Relationship Id="rId2" Type="http://schemas.openxmlformats.org/officeDocument/2006/relationships/tags" Target="../tags/tag272.xml"/><Relationship Id="rId3" Type="http://schemas.openxmlformats.org/officeDocument/2006/relationships/tags" Target="../tags/tag273.xml"/><Relationship Id="rId4" Type="http://schemas.openxmlformats.org/officeDocument/2006/relationships/tags" Target="../tags/tag274.xml"/><Relationship Id="rId5" Type="http://schemas.openxmlformats.org/officeDocument/2006/relationships/tags" Target="../tags/tag275.xml"/><Relationship Id="rId6" Type="http://schemas.openxmlformats.org/officeDocument/2006/relationships/tags" Target="../tags/tag276.xml"/><Relationship Id="rId7" Type="http://schemas.openxmlformats.org/officeDocument/2006/relationships/tags" Target="../tags/tag277.xml"/><Relationship Id="rId8" Type="http://schemas.openxmlformats.org/officeDocument/2006/relationships/tags" Target="../tags/tag278.xml"/><Relationship Id="rId9"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279.xml"/><Relationship Id="rId2" Type="http://schemas.openxmlformats.org/officeDocument/2006/relationships/tags" Target="../tags/tag280.xml"/><Relationship Id="rId3" Type="http://schemas.openxmlformats.org/officeDocument/2006/relationships/tags" Target="../tags/tag281.xml"/><Relationship Id="rId4" Type="http://schemas.openxmlformats.org/officeDocument/2006/relationships/tags" Target="../tags/tag282.xml"/><Relationship Id="rId5"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283.xml"/><Relationship Id="rId2" Type="http://schemas.openxmlformats.org/officeDocument/2006/relationships/tags" Target="../tags/tag284.xml"/><Relationship Id="rId3" Type="http://schemas.openxmlformats.org/officeDocument/2006/relationships/tags" Target="../tags/tag285.xml"/><Relationship Id="rId4"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1" Type="http://schemas.openxmlformats.org/officeDocument/2006/relationships/tags" Target="../tags/tag286.xml"/><Relationship Id="rId2" Type="http://schemas.openxmlformats.org/officeDocument/2006/relationships/tags" Target="../tags/tag287.xml"/><Relationship Id="rId3" Type="http://schemas.openxmlformats.org/officeDocument/2006/relationships/tags" Target="../tags/tag288.xml"/><Relationship Id="rId4" Type="http://schemas.openxmlformats.org/officeDocument/2006/relationships/tags" Target="../tags/tag289.xml"/><Relationship Id="rId5" Type="http://schemas.openxmlformats.org/officeDocument/2006/relationships/tags" Target="../tags/tag290.xml"/><Relationship Id="rId6" Type="http://schemas.openxmlformats.org/officeDocument/2006/relationships/tags" Target="../tags/tag291.xml"/><Relationship Id="rId7" Type="http://schemas.openxmlformats.org/officeDocument/2006/relationships/tags" Target="../tags/tag292.xml"/><Relationship Id="rId8" Type="http://schemas.openxmlformats.org/officeDocument/2006/relationships/tags" Target="../tags/tag293.xml"/><Relationship Id="rId9" Type="http://schemas.openxmlformats.org/officeDocument/2006/relationships/tags" Target="../tags/tag294.xml"/><Relationship Id="rId10" Type="http://schemas.openxmlformats.org/officeDocument/2006/relationships/tags" Target="../tags/tag295.xml"/><Relationship Id="rId11" Type="http://schemas.openxmlformats.org/officeDocument/2006/relationships/tags" Target="../tags/tag296.xml"/><Relationship Id="rId12" Type="http://schemas.openxmlformats.org/officeDocument/2006/relationships/tags" Target="../tags/tag297.xml"/><Relationship Id="rId13"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tags" Target="../tags/tag298.xml"/><Relationship Id="rId2" Type="http://schemas.openxmlformats.org/officeDocument/2006/relationships/tags" Target="../tags/tag299.xml"/><Relationship Id="rId3" Type="http://schemas.openxmlformats.org/officeDocument/2006/relationships/tags" Target="../tags/tag300.xml"/><Relationship Id="rId4" Type="http://schemas.openxmlformats.org/officeDocument/2006/relationships/tags" Target="../tags/tag301.xml"/><Relationship Id="rId5" Type="http://schemas.openxmlformats.org/officeDocument/2006/relationships/tags" Target="../tags/tag302.xml"/><Relationship Id="rId6" Type="http://schemas.openxmlformats.org/officeDocument/2006/relationships/tags" Target="../tags/tag303.xml"/><Relationship Id="rId7" Type="http://schemas.openxmlformats.org/officeDocument/2006/relationships/tags" Target="../tags/tag304.xml"/><Relationship Id="rId8" Type="http://schemas.openxmlformats.org/officeDocument/2006/relationships/tags" Target="../tags/tag305.xml"/><Relationship Id="rId9" Type="http://schemas.openxmlformats.org/officeDocument/2006/relationships/tags" Target="../tags/tag306.xml"/><Relationship Id="rId10" Type="http://schemas.openxmlformats.org/officeDocument/2006/relationships/tags" Target="../tags/tag307.xml"/><Relationship Id="rId11" Type="http://schemas.openxmlformats.org/officeDocument/2006/relationships/tags" Target="../tags/tag308.xml"/><Relationship Id="rId12" Type="http://schemas.openxmlformats.org/officeDocument/2006/relationships/tags" Target="../tags/tag309.xml"/><Relationship Id="rId13" Type="http://schemas.openxmlformats.org/officeDocument/2006/relationships/tags" Target="../tags/tag310.xml"/><Relationship Id="rId14" Type="http://schemas.openxmlformats.org/officeDocument/2006/relationships/tags" Target="../tags/tag311.xml"/><Relationship Id="rId15" Type="http://schemas.openxmlformats.org/officeDocument/2006/relationships/tags" Target="../tags/tag312.xml"/><Relationship Id="rId16" Type="http://schemas.openxmlformats.org/officeDocument/2006/relationships/tags" Target="../tags/tag313.xml"/><Relationship Id="rId17" Type="http://schemas.openxmlformats.org/officeDocument/2006/relationships/tags" Target="../tags/tag314.xml"/><Relationship Id="rId18" Type="http://schemas.openxmlformats.org/officeDocument/2006/relationships/tags" Target="../tags/tag315.xml"/><Relationship Id="rId19" Type="http://schemas.openxmlformats.org/officeDocument/2006/relationships/tags" Target="../tags/tag316.xml"/><Relationship Id="rId20" Type="http://schemas.openxmlformats.org/officeDocument/2006/relationships/tags" Target="../tags/tag317.xml"/><Relationship Id="rId21" Type="http://schemas.openxmlformats.org/officeDocument/2006/relationships/tags" Target="../tags/tag318.xml"/><Relationship Id="rId22" Type="http://schemas.openxmlformats.org/officeDocument/2006/relationships/tags" Target="../tags/tag319.xml"/><Relationship Id="rId23" Type="http://schemas.openxmlformats.org/officeDocument/2006/relationships/tags" Target="../tags/tag320.xml"/><Relationship Id="rId24" Type="http://schemas.openxmlformats.org/officeDocument/2006/relationships/tags" Target="../tags/tag321.xml"/><Relationship Id="rId25" Type="http://schemas.openxmlformats.org/officeDocument/2006/relationships/tags" Target="../tags/tag322.xml"/><Relationship Id="rId26" Type="http://schemas.openxmlformats.org/officeDocument/2006/relationships/tags" Target="../tags/tag323.xml"/><Relationship Id="rId27" Type="http://schemas.openxmlformats.org/officeDocument/2006/relationships/tags" Target="../tags/tag324.xml"/><Relationship Id="rId28" Type="http://schemas.openxmlformats.org/officeDocument/2006/relationships/tags" Target="../tags/tag325.xml"/><Relationship Id="rId29" Type="http://schemas.openxmlformats.org/officeDocument/2006/relationships/tags" Target="../tags/tag326.xml"/><Relationship Id="rId30"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tags" Target="../tags/tag327.xml"/><Relationship Id="rId2" Type="http://schemas.openxmlformats.org/officeDocument/2006/relationships/tags" Target="../tags/tag328.xml"/><Relationship Id="rId3" Type="http://schemas.openxmlformats.org/officeDocument/2006/relationships/tags" Target="../tags/tag329.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a:xfrm>
            <a:off x="838200" y="2162810"/>
            <a:ext cx="7202805" cy="1266190"/>
          </a:xfrm>
        </p:spPr>
        <p:txBody>
          <a:bodyPr>
            <a:normAutofit fontScale="90000"/>
          </a:bodyPr>
          <a:p>
            <a:r>
              <a:rPr altLang="en-US" lang="zh-CN"/>
              <a:t>人工智能在智能物联网安全中的应用</a:t>
            </a:r>
            <a:endParaRPr altLang="en-US" lang="zh-CN"/>
          </a:p>
        </p:txBody>
      </p:sp>
      <p:sp>
        <p:nvSpPr>
          <p:cNvPr id="1048650" name="副标题"/>
          <p:cNvSpPr>
            <a:spLocks noGrp="1"/>
          </p:cNvSpPr>
          <p:nvPr>
            <p:ph type="subTitle" idx="1"/>
            <p:custDataLst>
              <p:tags r:id="rId2"/>
            </p:custDataLst>
          </p:nvPr>
        </p:nvSpPr>
        <p:spPr>
          <a:xfrm>
            <a:off x="838200" y="1164371"/>
            <a:ext cx="10515600" cy="972000"/>
          </a:xfrm>
        </p:spPr>
        <p:txBody>
          <a:bodyPr/>
          <a:p>
            <a:r>
              <a:rPr altLang="en-US" lang="zh-CN"/>
              <a:t>单击此处添加副标题</a:t>
            </a:r>
            <a:endParaRPr altLang="en-US" lang="zh-CN"/>
          </a:p>
        </p:txBody>
      </p:sp>
      <p:sp>
        <p:nvSpPr>
          <p:cNvPr id="1048652" name="署名"/>
          <p:cNvSpPr>
            <a:spLocks noGrp="1"/>
          </p:cNvSpPr>
          <p:nvPr>
            <p:ph type="body" sz="quarter" idx="17"/>
            <p:custDataLst>
              <p:tags r:id="rId3"/>
            </p:custDataLst>
          </p:nvPr>
        </p:nvSpPr>
        <p:spPr>
          <a:xfrm>
            <a:off x="838200" y="3435631"/>
            <a:ext cx="2743200" cy="504000"/>
          </a:xfrm>
        </p:spPr>
        <p:txBody>
          <a:bodyPr/>
          <a:p>
            <a:r>
              <a:rPr altLang="en-US" lang="zh-CN"/>
              <a:t>汇报人：</a:t>
            </a:r>
            <a:r>
              <a:rPr altLang="zh-CN" lang="en-US"/>
              <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764" name="标题"/>
          <p:cNvSpPr>
            <a:spLocks noGrp="1"/>
          </p:cNvSpPr>
          <p:nvPr>
            <p:ph type="title"/>
            <p:custDataLst>
              <p:tags r:id="rId1"/>
            </p:custDataLst>
          </p:nvPr>
        </p:nvSpPr>
        <p:spPr>
          <a:xfrm>
            <a:off x="839788" y="755699"/>
            <a:ext cx="2880000" cy="5563619"/>
          </a:xfrm>
        </p:spPr>
        <p:txBody>
          <a:bodyPr/>
          <a:p>
            <a:r>
              <a:rPr altLang="en-US" lang="zh-CN"/>
              <a:t>目录</a:t>
            </a:r>
            <a:endParaRPr altLang="en-US" lang="zh-CN"/>
          </a:p>
        </p:txBody>
      </p:sp>
      <p:sp>
        <p:nvSpPr>
          <p:cNvPr id="1048766" name="序号"/>
          <p:cNvSpPr txBox="1"/>
          <p:nvPr>
            <p:custDataLst>
              <p:tags r:id="rId2"/>
            </p:custDataLst>
          </p:nvPr>
        </p:nvSpPr>
        <p:spPr>
          <a:xfrm>
            <a:off x="4340225" y="1228090"/>
            <a:ext cx="1101725" cy="702945"/>
          </a:xfrm>
          <a:prstGeom prst="rect"/>
          <a:noFill/>
        </p:spPr>
        <p:txBody>
          <a:bodyPr anchor="ctr" anchorCtr="0" bIns="0" lIns="0" rIns="0" rtlCol="0" tIns="0" wrap="square">
            <a:normAutofit/>
          </a:bodyPr>
          <a:p>
            <a:pPr algn="r">
              <a:lnSpc>
                <a:spcPct val="100000"/>
              </a:lnSpc>
            </a:pPr>
            <a:r>
              <a:rPr b="1" dirty="0" sz="4000" lang="en-US">
                <a:solidFill>
                  <a:schemeClr val="accent1"/>
                </a:solidFill>
                <a:latin typeface="+mj-ea"/>
                <a:ea typeface="+mj-ea"/>
                <a:cs typeface="微软雅黑" panose="020B0503020204020204" pitchFamily="34" charset="-120"/>
              </a:rPr>
              <a:t>01</a:t>
            </a:r>
            <a:endParaRPr b="1" dirty="0" sz="4000" lang="en-US">
              <a:solidFill>
                <a:schemeClr val="accent1"/>
              </a:solidFill>
              <a:latin typeface="+mj-ea"/>
              <a:ea typeface="+mj-ea"/>
              <a:cs typeface="微软雅黑" panose="020B0503020204020204" pitchFamily="34" charset="-120"/>
            </a:endParaRPr>
          </a:p>
        </p:txBody>
      </p:sp>
      <p:sp>
        <p:nvSpPr>
          <p:cNvPr id="1048768" name="项标题"/>
          <p:cNvSpPr txBox="1"/>
          <p:nvPr>
            <p:custDataLst>
              <p:tags r:id="rId3"/>
            </p:custDataLst>
          </p:nvPr>
        </p:nvSpPr>
        <p:spPr>
          <a:xfrm>
            <a:off x="6745605" y="1327150"/>
            <a:ext cx="4208780" cy="504190"/>
          </a:xfrm>
          <a:prstGeom prst="rect"/>
          <a:noFill/>
        </p:spPr>
        <p:txBody>
          <a:bodyPr anchor="ctr" anchorCtr="0" bIns="0" lIns="0" rIns="0" rtlCol="0" tIns="0" wrap="square">
            <a:normAutofit/>
          </a:bodyPr>
          <a:p>
            <a:pPr algn="r">
              <a:lnSpc>
                <a:spcPct val="100000"/>
              </a:lnSpc>
            </a:pPr>
            <a:r>
              <a:rPr altLang="en-US" b="1" dirty="0" lang="zh-CN" spc="300">
                <a:solidFill>
                  <a:schemeClr val="tx1">
                    <a:lumMod val="85000"/>
                    <a:lumOff val="15000"/>
                  </a:schemeClr>
                </a:solidFill>
                <a:latin typeface="+mj-ea"/>
                <a:ea typeface="+mj-ea"/>
              </a:rPr>
              <a:t>添加目录项标题</a:t>
            </a:r>
            <a:endParaRPr altLang="en-US" b="1" dirty="0" lang="zh-CN" spc="300">
              <a:solidFill>
                <a:schemeClr val="tx1">
                  <a:lumMod val="85000"/>
                  <a:lumOff val="15000"/>
                </a:schemeClr>
              </a:solidFill>
              <a:latin typeface="+mj-ea"/>
              <a:ea typeface="+mj-ea"/>
            </a:endParaRPr>
          </a:p>
        </p:txBody>
      </p:sp>
      <p:sp>
        <p:nvSpPr>
          <p:cNvPr id="1048770" name="Line 1"/>
          <p:cNvSpPr/>
          <p:nvPr>
            <p:custDataLst>
              <p:tags r:id="rId4"/>
            </p:custDataLst>
          </p:nvPr>
        </p:nvSpPr>
        <p:spPr>
          <a:xfrm>
            <a:off x="4688840" y="1931035"/>
            <a:ext cx="6265545" cy="635"/>
          </a:xfrm>
          <a:prstGeom prst="line"/>
          <a:noFill/>
          <a:ln w="12700">
            <a:solidFill>
              <a:schemeClr val="tx1">
                <a:alpha val="70000"/>
              </a:schemeClr>
            </a:solidFill>
            <a:prstDash val="solid"/>
          </a:ln>
        </p:spPr>
        <p:txBody>
          <a:bodyPr/>
          <a:p>
            <a:endParaRPr altLang="en-US" lang="zh-CN"/>
          </a:p>
        </p:txBody>
      </p:sp>
      <p:sp>
        <p:nvSpPr>
          <p:cNvPr id="1048772" name="序号"/>
          <p:cNvSpPr txBox="1"/>
          <p:nvPr>
            <p:custDataLst>
              <p:tags r:id="rId5"/>
            </p:custDataLst>
          </p:nvPr>
        </p:nvSpPr>
        <p:spPr>
          <a:xfrm>
            <a:off x="4340225" y="2100580"/>
            <a:ext cx="1101725" cy="702945"/>
          </a:xfrm>
          <a:prstGeom prst="rect"/>
          <a:noFill/>
        </p:spPr>
        <p:txBody>
          <a:bodyPr anchor="ctr" anchorCtr="0" bIns="0" lIns="0" rIns="0" rtlCol="0" tIns="0" wrap="square">
            <a:normAutofit/>
          </a:bodyPr>
          <a:p>
            <a:pPr algn="r">
              <a:lnSpc>
                <a:spcPct val="100000"/>
              </a:lnSpc>
            </a:pPr>
            <a:r>
              <a:rPr b="1" dirty="0" sz="4000" lang="en-US">
                <a:solidFill>
                  <a:schemeClr val="accent1"/>
                </a:solidFill>
                <a:latin typeface="+mj-ea"/>
                <a:ea typeface="+mj-ea"/>
                <a:cs typeface="微软雅黑" panose="020B0503020204020204" pitchFamily="34" charset="-120"/>
              </a:rPr>
              <a:t>02</a:t>
            </a:r>
            <a:endParaRPr b="1" dirty="0" sz="4000" lang="en-US">
              <a:solidFill>
                <a:schemeClr val="accent1"/>
              </a:solidFill>
              <a:latin typeface="+mj-ea"/>
              <a:ea typeface="+mj-ea"/>
              <a:cs typeface="微软雅黑" panose="020B0503020204020204" pitchFamily="34" charset="-120"/>
            </a:endParaRPr>
          </a:p>
        </p:txBody>
      </p:sp>
      <p:sp>
        <p:nvSpPr>
          <p:cNvPr id="1048774" name="项标题"/>
          <p:cNvSpPr txBox="1"/>
          <p:nvPr>
            <p:custDataLst>
              <p:tags r:id="rId6"/>
            </p:custDataLst>
          </p:nvPr>
        </p:nvSpPr>
        <p:spPr>
          <a:xfrm>
            <a:off x="6745605" y="2199640"/>
            <a:ext cx="4208780" cy="504190"/>
          </a:xfrm>
          <a:prstGeom prst="rect"/>
          <a:noFill/>
        </p:spPr>
        <p:txBody>
          <a:bodyPr anchor="ctr" anchorCtr="0" bIns="0" lIns="0" rIns="0" rtlCol="0" tIns="0" wrap="square">
            <a:normAutofit/>
          </a:bodyPr>
          <a:p>
            <a:pPr algn="r">
              <a:lnSpc>
                <a:spcPct val="100000"/>
              </a:lnSpc>
            </a:pPr>
            <a:r>
              <a:rPr altLang="en-US" b="1" dirty="0" lang="zh-CN" spc="300">
                <a:solidFill>
                  <a:schemeClr val="tx1">
                    <a:lumMod val="85000"/>
                    <a:lumOff val="15000"/>
                  </a:schemeClr>
                </a:solidFill>
                <a:latin typeface="+mj-ea"/>
                <a:ea typeface="+mj-ea"/>
              </a:rPr>
              <a:t>智能物联网安全现状</a:t>
            </a:r>
            <a:endParaRPr altLang="en-US" b="1" dirty="0" lang="zh-CN" spc="300">
              <a:solidFill>
                <a:schemeClr val="tx1">
                  <a:lumMod val="85000"/>
                  <a:lumOff val="15000"/>
                </a:schemeClr>
              </a:solidFill>
              <a:latin typeface="+mj-ea"/>
              <a:ea typeface="+mj-ea"/>
            </a:endParaRPr>
          </a:p>
        </p:txBody>
      </p:sp>
      <p:sp>
        <p:nvSpPr>
          <p:cNvPr id="1048776" name="Line 1"/>
          <p:cNvSpPr/>
          <p:nvPr>
            <p:custDataLst>
              <p:tags r:id="rId7"/>
            </p:custDataLst>
          </p:nvPr>
        </p:nvSpPr>
        <p:spPr>
          <a:xfrm>
            <a:off x="4688840" y="2803525"/>
            <a:ext cx="6265545" cy="635"/>
          </a:xfrm>
          <a:prstGeom prst="line"/>
          <a:noFill/>
          <a:ln w="12700">
            <a:solidFill>
              <a:schemeClr val="tx1">
                <a:alpha val="70000"/>
              </a:schemeClr>
            </a:solidFill>
            <a:prstDash val="solid"/>
          </a:ln>
        </p:spPr>
        <p:txBody>
          <a:bodyPr/>
          <a:p>
            <a:endParaRPr altLang="en-US" lang="zh-CN"/>
          </a:p>
        </p:txBody>
      </p:sp>
      <p:sp>
        <p:nvSpPr>
          <p:cNvPr id="1048778" name="序号"/>
          <p:cNvSpPr txBox="1"/>
          <p:nvPr>
            <p:custDataLst>
              <p:tags r:id="rId8"/>
            </p:custDataLst>
          </p:nvPr>
        </p:nvSpPr>
        <p:spPr>
          <a:xfrm>
            <a:off x="4340225" y="2973070"/>
            <a:ext cx="1101725" cy="702945"/>
          </a:xfrm>
          <a:prstGeom prst="rect"/>
          <a:noFill/>
        </p:spPr>
        <p:txBody>
          <a:bodyPr anchor="ctr" anchorCtr="0" bIns="0" lIns="0" rIns="0" rtlCol="0" tIns="0" wrap="square">
            <a:normAutofit/>
          </a:bodyPr>
          <a:p>
            <a:pPr algn="r">
              <a:lnSpc>
                <a:spcPct val="100000"/>
              </a:lnSpc>
            </a:pPr>
            <a:r>
              <a:rPr b="1" dirty="0" sz="4000" lang="en-US">
                <a:solidFill>
                  <a:schemeClr val="accent1"/>
                </a:solidFill>
                <a:latin typeface="+mj-ea"/>
                <a:ea typeface="+mj-ea"/>
                <a:cs typeface="微软雅黑" panose="020B0503020204020204" pitchFamily="34" charset="-120"/>
              </a:rPr>
              <a:t>03</a:t>
            </a:r>
            <a:endParaRPr b="1" dirty="0" sz="4000" lang="en-US">
              <a:solidFill>
                <a:schemeClr val="accent1"/>
              </a:solidFill>
              <a:latin typeface="+mj-ea"/>
              <a:ea typeface="+mj-ea"/>
              <a:cs typeface="微软雅黑" panose="020B0503020204020204" pitchFamily="34" charset="-120"/>
            </a:endParaRPr>
          </a:p>
        </p:txBody>
      </p:sp>
      <p:sp>
        <p:nvSpPr>
          <p:cNvPr id="1048780" name="项标题"/>
          <p:cNvSpPr txBox="1"/>
          <p:nvPr>
            <p:custDataLst>
              <p:tags r:id="rId9"/>
            </p:custDataLst>
          </p:nvPr>
        </p:nvSpPr>
        <p:spPr>
          <a:xfrm>
            <a:off x="6745605" y="3072130"/>
            <a:ext cx="4208780" cy="504190"/>
          </a:xfrm>
          <a:prstGeom prst="rect"/>
          <a:noFill/>
        </p:spPr>
        <p:txBody>
          <a:bodyPr anchor="ctr" anchorCtr="0" bIns="0" lIns="0" rIns="0" rtlCol="0" tIns="0" wrap="square">
            <a:normAutofit fontScale="95000" lnSpcReduction="10000"/>
          </a:bodyPr>
          <a:p>
            <a:pPr algn="r">
              <a:lnSpc>
                <a:spcPct val="100000"/>
              </a:lnSpc>
            </a:pPr>
            <a:r>
              <a:rPr altLang="en-US" b="1" dirty="0" sz="2000" lang="zh-CN" spc="300">
                <a:solidFill>
                  <a:schemeClr val="tx1">
                    <a:lumMod val="85000"/>
                    <a:lumOff val="15000"/>
                  </a:schemeClr>
                </a:solidFill>
                <a:latin typeface="+mj-ea"/>
                <a:ea typeface="+mj-ea"/>
              </a:rPr>
              <a:t>人工智能在智能物联网安全中的应用</a:t>
            </a:r>
            <a:endParaRPr altLang="en-US" b="1" dirty="0" sz="2000" lang="zh-CN" spc="300">
              <a:solidFill>
                <a:schemeClr val="tx1">
                  <a:lumMod val="85000"/>
                  <a:lumOff val="15000"/>
                </a:schemeClr>
              </a:solidFill>
              <a:latin typeface="+mj-ea"/>
              <a:ea typeface="+mj-ea"/>
            </a:endParaRPr>
          </a:p>
        </p:txBody>
      </p:sp>
      <p:sp>
        <p:nvSpPr>
          <p:cNvPr id="1048782" name="Line 1"/>
          <p:cNvSpPr/>
          <p:nvPr>
            <p:custDataLst>
              <p:tags r:id="rId10"/>
            </p:custDataLst>
          </p:nvPr>
        </p:nvSpPr>
        <p:spPr>
          <a:xfrm>
            <a:off x="4688840" y="3676015"/>
            <a:ext cx="6265545" cy="635"/>
          </a:xfrm>
          <a:prstGeom prst="line"/>
          <a:noFill/>
          <a:ln w="12700">
            <a:solidFill>
              <a:schemeClr val="tx1">
                <a:alpha val="70000"/>
              </a:schemeClr>
            </a:solidFill>
            <a:prstDash val="solid"/>
          </a:ln>
        </p:spPr>
        <p:txBody>
          <a:bodyPr/>
          <a:p>
            <a:endParaRPr altLang="en-US" lang="zh-CN"/>
          </a:p>
        </p:txBody>
      </p:sp>
      <p:sp>
        <p:nvSpPr>
          <p:cNvPr id="1048784" name="序号"/>
          <p:cNvSpPr txBox="1"/>
          <p:nvPr>
            <p:custDataLst>
              <p:tags r:id="rId11"/>
            </p:custDataLst>
          </p:nvPr>
        </p:nvSpPr>
        <p:spPr>
          <a:xfrm>
            <a:off x="4340225" y="3845560"/>
            <a:ext cx="1101725" cy="702945"/>
          </a:xfrm>
          <a:prstGeom prst="rect"/>
          <a:noFill/>
        </p:spPr>
        <p:txBody>
          <a:bodyPr anchor="ctr" anchorCtr="0" bIns="0" lIns="0" rIns="0" rtlCol="0" tIns="0" wrap="square">
            <a:normAutofit/>
          </a:bodyPr>
          <a:p>
            <a:pPr algn="r">
              <a:lnSpc>
                <a:spcPct val="100000"/>
              </a:lnSpc>
            </a:pPr>
            <a:r>
              <a:rPr b="1" dirty="0" sz="4000" lang="en-US">
                <a:solidFill>
                  <a:schemeClr val="accent1"/>
                </a:solidFill>
                <a:latin typeface="+mj-ea"/>
                <a:ea typeface="+mj-ea"/>
                <a:cs typeface="微软雅黑" panose="020B0503020204020204" pitchFamily="34" charset="-120"/>
              </a:rPr>
              <a:t>04</a:t>
            </a:r>
            <a:endParaRPr b="1" dirty="0" sz="4000" lang="en-US">
              <a:solidFill>
                <a:schemeClr val="accent1"/>
              </a:solidFill>
              <a:latin typeface="+mj-ea"/>
              <a:ea typeface="+mj-ea"/>
              <a:cs typeface="微软雅黑" panose="020B0503020204020204" pitchFamily="34" charset="-120"/>
            </a:endParaRPr>
          </a:p>
        </p:txBody>
      </p:sp>
      <p:sp>
        <p:nvSpPr>
          <p:cNvPr id="1048786" name="项标题"/>
          <p:cNvSpPr txBox="1"/>
          <p:nvPr>
            <p:custDataLst>
              <p:tags r:id="rId12"/>
            </p:custDataLst>
          </p:nvPr>
        </p:nvSpPr>
        <p:spPr>
          <a:xfrm>
            <a:off x="6745605" y="3944620"/>
            <a:ext cx="4208780" cy="504190"/>
          </a:xfrm>
          <a:prstGeom prst="rect"/>
          <a:noFill/>
        </p:spPr>
        <p:txBody>
          <a:bodyPr anchor="ctr" anchorCtr="0" bIns="0" lIns="0" rIns="0" rtlCol="0" tIns="0" wrap="square">
            <a:normAutofit fontScale="95000" lnSpcReduction="10000"/>
          </a:bodyPr>
          <a:p>
            <a:pPr algn="r">
              <a:lnSpc>
                <a:spcPct val="100000"/>
              </a:lnSpc>
            </a:pPr>
            <a:r>
              <a:rPr altLang="en-US" b="1" dirty="0" sz="2000" lang="zh-CN" spc="300">
                <a:solidFill>
                  <a:schemeClr val="tx1">
                    <a:lumMod val="85000"/>
                    <a:lumOff val="15000"/>
                  </a:schemeClr>
                </a:solidFill>
                <a:latin typeface="+mj-ea"/>
                <a:ea typeface="+mj-ea"/>
              </a:rPr>
              <a:t>人工智能在智能物联网安全中的关键技术</a:t>
            </a:r>
            <a:endParaRPr altLang="en-US" b="1" dirty="0" sz="2000" lang="zh-CN" spc="300">
              <a:solidFill>
                <a:schemeClr val="tx1">
                  <a:lumMod val="85000"/>
                  <a:lumOff val="15000"/>
                </a:schemeClr>
              </a:solidFill>
              <a:latin typeface="+mj-ea"/>
              <a:ea typeface="+mj-ea"/>
            </a:endParaRPr>
          </a:p>
        </p:txBody>
      </p:sp>
      <p:sp>
        <p:nvSpPr>
          <p:cNvPr id="1048788" name="Line 1"/>
          <p:cNvSpPr/>
          <p:nvPr>
            <p:custDataLst>
              <p:tags r:id="rId13"/>
            </p:custDataLst>
          </p:nvPr>
        </p:nvSpPr>
        <p:spPr>
          <a:xfrm>
            <a:off x="4688840" y="4548505"/>
            <a:ext cx="6265545" cy="635"/>
          </a:xfrm>
          <a:prstGeom prst="line"/>
          <a:noFill/>
          <a:ln w="12700">
            <a:solidFill>
              <a:schemeClr val="tx1">
                <a:alpha val="70000"/>
              </a:schemeClr>
            </a:solidFill>
            <a:prstDash val="solid"/>
          </a:ln>
        </p:spPr>
        <p:txBody>
          <a:bodyPr/>
          <a:p>
            <a:endParaRPr altLang="en-US" lang="zh-CN"/>
          </a:p>
        </p:txBody>
      </p:sp>
      <p:sp>
        <p:nvSpPr>
          <p:cNvPr id="1048790" name="序号"/>
          <p:cNvSpPr txBox="1"/>
          <p:nvPr>
            <p:custDataLst>
              <p:tags r:id="rId14"/>
            </p:custDataLst>
          </p:nvPr>
        </p:nvSpPr>
        <p:spPr>
          <a:xfrm>
            <a:off x="4340225" y="4718050"/>
            <a:ext cx="1101725" cy="702945"/>
          </a:xfrm>
          <a:prstGeom prst="rect"/>
          <a:noFill/>
        </p:spPr>
        <p:txBody>
          <a:bodyPr anchor="ctr" anchorCtr="0" bIns="0" lIns="0" rIns="0" rtlCol="0" tIns="0" wrap="square">
            <a:normAutofit/>
          </a:bodyPr>
          <a:p>
            <a:pPr algn="r">
              <a:lnSpc>
                <a:spcPct val="100000"/>
              </a:lnSpc>
            </a:pPr>
            <a:r>
              <a:rPr b="1" dirty="0" sz="4000" lang="en-US">
                <a:solidFill>
                  <a:schemeClr val="accent1"/>
                </a:solidFill>
                <a:latin typeface="+mj-ea"/>
                <a:ea typeface="+mj-ea"/>
                <a:cs typeface="微软雅黑" panose="020B0503020204020204" pitchFamily="34" charset="-120"/>
              </a:rPr>
              <a:t>05</a:t>
            </a:r>
            <a:endParaRPr b="1" dirty="0" sz="4000" lang="en-US">
              <a:solidFill>
                <a:schemeClr val="accent1"/>
              </a:solidFill>
              <a:latin typeface="+mj-ea"/>
              <a:ea typeface="+mj-ea"/>
              <a:cs typeface="微软雅黑" panose="020B0503020204020204" pitchFamily="34" charset="-120"/>
            </a:endParaRPr>
          </a:p>
        </p:txBody>
      </p:sp>
      <p:sp>
        <p:nvSpPr>
          <p:cNvPr id="1048792" name="项标题"/>
          <p:cNvSpPr txBox="1"/>
          <p:nvPr>
            <p:custDataLst>
              <p:tags r:id="rId15"/>
            </p:custDataLst>
          </p:nvPr>
        </p:nvSpPr>
        <p:spPr>
          <a:xfrm>
            <a:off x="6745605" y="4817110"/>
            <a:ext cx="4208780" cy="504190"/>
          </a:xfrm>
          <a:prstGeom prst="rect"/>
          <a:noFill/>
        </p:spPr>
        <p:txBody>
          <a:bodyPr anchor="ctr" anchorCtr="0" bIns="0" lIns="0" rIns="0" rtlCol="0" tIns="0" wrap="square">
            <a:normAutofit fontScale="95000" lnSpcReduction="10000"/>
          </a:bodyPr>
          <a:p>
            <a:pPr algn="r">
              <a:lnSpc>
                <a:spcPct val="100000"/>
              </a:lnSpc>
            </a:pPr>
            <a:r>
              <a:rPr altLang="en-US" b="1" dirty="0" sz="2000" lang="zh-CN" spc="300">
                <a:solidFill>
                  <a:schemeClr val="tx1">
                    <a:lumMod val="85000"/>
                    <a:lumOff val="15000"/>
                  </a:schemeClr>
                </a:solidFill>
                <a:latin typeface="+mj-ea"/>
                <a:ea typeface="+mj-ea"/>
              </a:rPr>
              <a:t>人工智能在智能物联网安全中的挑战与解决方案</a:t>
            </a:r>
            <a:endParaRPr altLang="en-US" b="1" dirty="0" sz="2000" lang="zh-CN" spc="300">
              <a:solidFill>
                <a:schemeClr val="tx1">
                  <a:lumMod val="85000"/>
                  <a:lumOff val="15000"/>
                </a:schemeClr>
              </a:solidFill>
              <a:latin typeface="+mj-ea"/>
              <a:ea typeface="+mj-ea"/>
            </a:endParaRPr>
          </a:p>
        </p:txBody>
      </p:sp>
      <p:sp>
        <p:nvSpPr>
          <p:cNvPr id="1048794" name="Line 1"/>
          <p:cNvSpPr/>
          <p:nvPr>
            <p:custDataLst>
              <p:tags r:id="rId16"/>
            </p:custDataLst>
          </p:nvPr>
        </p:nvSpPr>
        <p:spPr>
          <a:xfrm>
            <a:off x="4688840" y="5420995"/>
            <a:ext cx="6265545" cy="635"/>
          </a:xfrm>
          <a:prstGeom prst="line"/>
          <a:noFill/>
          <a:ln w="12700">
            <a:solidFill>
              <a:schemeClr val="tx1">
                <a:alpha val="70000"/>
              </a:schemeClr>
            </a:solidFill>
            <a:prstDash val="solid"/>
          </a:ln>
        </p:spPr>
        <p:txBody>
          <a:bodyPr/>
          <a:p>
            <a:endParaRPr altLang="en-US" lang="zh-CN"/>
          </a:p>
        </p:txBody>
      </p:sp>
      <p:sp>
        <p:nvSpPr>
          <p:cNvPr id="1048796" name="序号"/>
          <p:cNvSpPr txBox="1"/>
          <p:nvPr>
            <p:custDataLst>
              <p:tags r:id="rId17"/>
            </p:custDataLst>
          </p:nvPr>
        </p:nvSpPr>
        <p:spPr>
          <a:xfrm>
            <a:off x="4340225" y="5590540"/>
            <a:ext cx="1101725" cy="702945"/>
          </a:xfrm>
          <a:prstGeom prst="rect"/>
          <a:noFill/>
        </p:spPr>
        <p:txBody>
          <a:bodyPr anchor="ctr" anchorCtr="0" bIns="0" lIns="0" rIns="0" rtlCol="0" tIns="0" wrap="square">
            <a:normAutofit/>
          </a:bodyPr>
          <a:p>
            <a:pPr algn="r">
              <a:lnSpc>
                <a:spcPct val="100000"/>
              </a:lnSpc>
            </a:pPr>
            <a:r>
              <a:rPr b="1" dirty="0" sz="4000" lang="en-US">
                <a:solidFill>
                  <a:schemeClr val="accent1"/>
                </a:solidFill>
                <a:latin typeface="+mj-ea"/>
                <a:ea typeface="+mj-ea"/>
                <a:cs typeface="微软雅黑" panose="020B0503020204020204" pitchFamily="34" charset="-120"/>
              </a:rPr>
              <a:t>06</a:t>
            </a:r>
            <a:endParaRPr b="1" dirty="0" sz="4000" lang="en-US">
              <a:solidFill>
                <a:schemeClr val="accent1"/>
              </a:solidFill>
              <a:latin typeface="+mj-ea"/>
              <a:ea typeface="+mj-ea"/>
              <a:cs typeface="微软雅黑" panose="020B0503020204020204" pitchFamily="34" charset="-120"/>
            </a:endParaRPr>
          </a:p>
        </p:txBody>
      </p:sp>
      <p:sp>
        <p:nvSpPr>
          <p:cNvPr id="1048798" name="项标题"/>
          <p:cNvSpPr txBox="1"/>
          <p:nvPr>
            <p:custDataLst>
              <p:tags r:id="rId18"/>
            </p:custDataLst>
          </p:nvPr>
        </p:nvSpPr>
        <p:spPr>
          <a:xfrm>
            <a:off x="6745605" y="5689600"/>
            <a:ext cx="4208780" cy="504190"/>
          </a:xfrm>
          <a:prstGeom prst="rect"/>
          <a:noFill/>
        </p:spPr>
        <p:txBody>
          <a:bodyPr anchor="ctr" anchorCtr="0" bIns="0" lIns="0" rIns="0" rtlCol="0" tIns="0" wrap="square">
            <a:normAutofit fontScale="95000" lnSpcReduction="10000"/>
          </a:bodyPr>
          <a:p>
            <a:pPr algn="r">
              <a:lnSpc>
                <a:spcPct val="100000"/>
              </a:lnSpc>
            </a:pPr>
            <a:r>
              <a:rPr altLang="en-US" b="1" dirty="0" sz="2000" lang="zh-CN" spc="300">
                <a:solidFill>
                  <a:schemeClr val="tx1">
                    <a:lumMod val="85000"/>
                    <a:lumOff val="15000"/>
                  </a:schemeClr>
                </a:solidFill>
                <a:latin typeface="+mj-ea"/>
                <a:ea typeface="+mj-ea"/>
              </a:rPr>
              <a:t>案例分析：人工智能在智能物联网安全中的应用实践</a:t>
            </a:r>
            <a:endParaRPr altLang="en-US" b="1" dirty="0" sz="2000" lang="zh-CN" spc="300">
              <a:solidFill>
                <a:schemeClr val="tx1">
                  <a:lumMod val="85000"/>
                  <a:lumOff val="15000"/>
                </a:schemeClr>
              </a:solidFill>
              <a:latin typeface="+mj-ea"/>
              <a:ea typeface="+mj-ea"/>
            </a:endParaRPr>
          </a:p>
        </p:txBody>
      </p:sp>
      <p:sp>
        <p:nvSpPr>
          <p:cNvPr id="1048800" name="Line 1"/>
          <p:cNvSpPr/>
          <p:nvPr>
            <p:custDataLst>
              <p:tags r:id="rId19"/>
            </p:custDataLst>
          </p:nvPr>
        </p:nvSpPr>
        <p:spPr>
          <a:xfrm>
            <a:off x="4688840" y="6293485"/>
            <a:ext cx="6265545" cy="635"/>
          </a:xfrm>
          <a:prstGeom prst="line"/>
          <a:noFill/>
          <a:ln w="12700">
            <a:solidFill>
              <a:schemeClr val="tx1">
                <a:alpha val="70000"/>
              </a:schemeClr>
            </a:solidFill>
            <a:prstDash val="solid"/>
          </a:ln>
        </p:spPr>
        <p:txBody>
          <a:bodyPr/>
          <a:p>
            <a:endParaRPr altLang="en-US" lang="zh-CN"/>
          </a:p>
        </p:txBody>
      </p:sp>
    </p:spTree>
    <p:custDataLst>
      <p:tags r:id="rId20"/>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18" name="标题"/>
          <p:cNvSpPr>
            <a:spLocks noGrp="1"/>
          </p:cNvSpPr>
          <p:nvPr>
            <p:ph type="title"/>
            <p:custDataLst>
              <p:tags r:id="rId1"/>
            </p:custDataLst>
          </p:nvPr>
        </p:nvSpPr>
        <p:spPr>
          <a:xfrm>
            <a:off x="2047240" y="2228215"/>
            <a:ext cx="9144000" cy="1931670"/>
          </a:xfrm>
        </p:spPr>
        <p:txBody>
          <a:bodyPr/>
          <a:p>
            <a:r>
              <a:rPr altLang="en-US" lang="zh-CN"/>
              <a:t>添加目录项标题</a:t>
            </a:r>
            <a:endParaRPr altLang="en-US" lang="zh-CN"/>
          </a:p>
        </p:txBody>
      </p:sp>
      <p:sp>
        <p:nvSpPr>
          <p:cNvPr id="1048820" name="节编号"/>
          <p:cNvSpPr>
            <a:spLocks noGrp="1"/>
          </p:cNvSpPr>
          <p:nvPr>
            <p:ph type="body" sz="quarter" idx="13"/>
            <p:custDataLst>
              <p:tags r:id="rId2"/>
            </p:custDataLst>
          </p:nvPr>
        </p:nvSpPr>
        <p:spPr>
          <a:xfrm>
            <a:off x="2045335" y="803275"/>
            <a:ext cx="9144000" cy="1405890"/>
          </a:xfrm>
        </p:spPr>
        <p:txBody>
          <a:bodyPr/>
          <a:p>
            <a:r>
              <a:rPr altLang="zh-CN" lang="en-US"/>
              <a:t>01</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842" name="标题"/>
          <p:cNvSpPr>
            <a:spLocks noGrp="1"/>
          </p:cNvSpPr>
          <p:nvPr>
            <p:ph type="title"/>
            <p:custDataLst>
              <p:tags r:id="rId1"/>
            </p:custDataLst>
          </p:nvPr>
        </p:nvSpPr>
        <p:spPr>
          <a:xfrm>
            <a:off x="2047240" y="2228215"/>
            <a:ext cx="9144000" cy="1931670"/>
          </a:xfrm>
        </p:spPr>
        <p:txBody>
          <a:bodyPr/>
          <a:p>
            <a:r>
              <a:rPr altLang="en-US" lang="zh-CN"/>
              <a:t>智能物联网安全现状</a:t>
            </a:r>
            <a:endParaRPr altLang="en-US" lang="zh-CN"/>
          </a:p>
        </p:txBody>
      </p:sp>
      <p:sp>
        <p:nvSpPr>
          <p:cNvPr id="1048844" name="节编号"/>
          <p:cNvSpPr>
            <a:spLocks noGrp="1"/>
          </p:cNvSpPr>
          <p:nvPr>
            <p:ph type="body" sz="quarter" idx="13"/>
            <p:custDataLst>
              <p:tags r:id="rId2"/>
            </p:custDataLst>
          </p:nvPr>
        </p:nvSpPr>
        <p:spPr>
          <a:xfrm>
            <a:off x="2045335" y="803275"/>
            <a:ext cx="9144000" cy="1405890"/>
          </a:xfrm>
        </p:spPr>
        <p:txBody>
          <a:bodyPr/>
          <a:p>
            <a:r>
              <a:rPr altLang="zh-CN" lang="en-US"/>
              <a:t>02</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894" name="标题 1"/>
          <p:cNvSpPr>
            <a:spLocks noGrp="1"/>
          </p:cNvSpPr>
          <p:nvPr>
            <p:ph type="title"/>
          </p:nvPr>
        </p:nvSpPr>
        <p:spPr/>
        <p:txBody>
          <a:bodyPr/>
          <a:p>
            <a:r>
              <a:rPr altLang="en-US" lang="zh-CN"/>
              <a:t>智能物联网发展现状</a:t>
            </a:r>
            <a:endParaRPr altLang="en-US" lang="zh-CN"/>
          </a:p>
        </p:txBody>
      </p:sp>
      <p:sp>
        <p:nvSpPr>
          <p:cNvPr id="1048896"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8898"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8900"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智能物联网市场规模不断扩大</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8902"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8904"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8906"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智能物联网应用场景不断丰富</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8908"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8910"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8912"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智能物联网技术不断创新发展</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8914"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8916"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8918"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智能物联网安全问题日益突出</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8952" name="标题 1"/>
          <p:cNvSpPr>
            <a:spLocks noGrp="1"/>
          </p:cNvSpPr>
          <p:nvPr>
            <p:ph type="title"/>
          </p:nvPr>
        </p:nvSpPr>
        <p:spPr/>
        <p:txBody>
          <a:bodyPr/>
          <a:p>
            <a:r>
              <a:rPr altLang="en-US" lang="zh-CN"/>
              <a:t>智能物联网面临的安全威胁</a:t>
            </a:r>
            <a:endParaRPr altLang="en-US" lang="zh-CN"/>
          </a:p>
        </p:txBody>
      </p:sp>
      <p:sp>
        <p:nvSpPr>
          <p:cNvPr id="1048954"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8956"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8958"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8960"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8962"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8964"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8966"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8968"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8970"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数据隐私：物联网设备收集的个人数据被泄露，侵犯用户隐私</a:t>
            </a:r>
            <a:endParaRPr altLang="en-US" dirty="0" sz="2400" lang="zh-CN">
              <a:latin typeface="+mn-ea"/>
              <a:ea typeface="+mn-ea"/>
            </a:endParaRPr>
          </a:p>
        </p:txBody>
      </p:sp>
      <p:sp>
        <p:nvSpPr>
          <p:cNvPr id="1048972"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云端安全：云端存储的数据被攻击或篡改，导致业务中断或数据丢失</a:t>
            </a:r>
            <a:endParaRPr altLang="en-US" dirty="0" sz="2400" lang="zh-CN">
              <a:latin typeface="+mn-ea"/>
              <a:ea typeface="+mn-ea"/>
            </a:endParaRPr>
          </a:p>
        </p:txBody>
      </p:sp>
      <p:sp>
        <p:nvSpPr>
          <p:cNvPr id="1048974"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设备安全：设备被攻击或篡改，导致数据泄露或系统瘫痪</a:t>
            </a:r>
            <a:endParaRPr altLang="en-US" dirty="0" sz="2400" lang="zh-CN">
              <a:latin typeface="+mn-ea"/>
              <a:ea typeface="+mn-ea"/>
            </a:endParaRPr>
          </a:p>
        </p:txBody>
      </p:sp>
      <p:sp>
        <p:nvSpPr>
          <p:cNvPr id="1048976"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网络通信安全：通信过程中数据被截获或篡改，导致信息泄露或误操作</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010" name="标题 1"/>
          <p:cNvSpPr>
            <a:spLocks noGrp="1"/>
          </p:cNvSpPr>
          <p:nvPr>
            <p:ph type="title"/>
          </p:nvPr>
        </p:nvSpPr>
        <p:spPr/>
        <p:txBody>
          <a:bodyPr/>
          <a:p>
            <a:r>
              <a:rPr altLang="en-US" lang="zh-CN"/>
              <a:t>智能物联网安全问题的紧迫性</a:t>
            </a:r>
            <a:endParaRPr altLang="en-US" lang="zh-CN"/>
          </a:p>
        </p:txBody>
      </p:sp>
      <p:sp>
        <p:nvSpPr>
          <p:cNvPr id="1049012"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14"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16"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18"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20"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29"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22"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24"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26"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1"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28"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3"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30"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32"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34"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7"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36"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9"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38"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1"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40"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042"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044"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046"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048"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智能物联网设备数量激增，安全风险也随之增加</a:t>
            </a:r>
            <a:endParaRPr altLang="en-US" dirty="0" sz="1200" lang="zh-CN" spc="150">
              <a:solidFill>
                <a:schemeClr val="tx1">
                  <a:lumMod val="65000"/>
                  <a:lumOff val="35000"/>
                </a:schemeClr>
              </a:solidFill>
              <a:latin typeface="+mn-ea"/>
              <a:sym typeface="+mn-ea"/>
            </a:endParaRPr>
          </a:p>
        </p:txBody>
      </p:sp>
      <p:sp>
        <p:nvSpPr>
          <p:cNvPr id="1049050"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智能物联网安全问题已成为全球关注的重要议题</a:t>
            </a:r>
            <a:endParaRPr altLang="en-US" dirty="0" sz="1200" lang="zh-CN" spc="150">
              <a:solidFill>
                <a:schemeClr val="tx1">
                  <a:lumMod val="65000"/>
                  <a:lumOff val="35000"/>
                </a:schemeClr>
              </a:solidFill>
              <a:latin typeface="+mn-ea"/>
              <a:sym typeface="+mn-ea"/>
            </a:endParaRPr>
          </a:p>
        </p:txBody>
      </p:sp>
      <p:sp>
        <p:nvSpPr>
          <p:cNvPr id="1049052"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智能物联网设备涉及隐私泄露和网络犯罪问题</a:t>
            </a:r>
            <a:endParaRPr altLang="en-US" dirty="0" sz="1200" lang="zh-CN" spc="150">
              <a:solidFill>
                <a:schemeClr val="tx1">
                  <a:lumMod val="65000"/>
                  <a:lumOff val="35000"/>
                </a:schemeClr>
              </a:solidFill>
              <a:latin typeface="+mn-ea"/>
              <a:sym typeface="+mn-ea"/>
            </a:endParaRPr>
          </a:p>
        </p:txBody>
      </p:sp>
      <p:sp>
        <p:nvSpPr>
          <p:cNvPr id="1049054"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多数智能物联网设备存在安全漏洞，易被攻击</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088" name="标题"/>
          <p:cNvSpPr>
            <a:spLocks noGrp="1"/>
          </p:cNvSpPr>
          <p:nvPr>
            <p:ph type="title"/>
            <p:custDataLst>
              <p:tags r:id="rId1"/>
            </p:custDataLst>
          </p:nvPr>
        </p:nvSpPr>
        <p:spPr>
          <a:xfrm>
            <a:off x="2047240" y="2228215"/>
            <a:ext cx="9144000" cy="1931670"/>
          </a:xfrm>
        </p:spPr>
        <p:txBody>
          <a:bodyPr/>
          <a:p>
            <a:r>
              <a:rPr altLang="en-US" lang="zh-CN"/>
              <a:t>人工智能在智能物联网安全中的应用</a:t>
            </a:r>
            <a:endParaRPr altLang="en-US" lang="zh-CN"/>
          </a:p>
        </p:txBody>
      </p:sp>
      <p:sp>
        <p:nvSpPr>
          <p:cNvPr id="1049090" name="节编号"/>
          <p:cNvSpPr>
            <a:spLocks noGrp="1"/>
          </p:cNvSpPr>
          <p:nvPr>
            <p:ph type="body" sz="quarter" idx="13"/>
            <p:custDataLst>
              <p:tags r:id="rId2"/>
            </p:custDataLst>
          </p:nvPr>
        </p:nvSpPr>
        <p:spPr>
          <a:xfrm>
            <a:off x="2045335" y="803275"/>
            <a:ext cx="9144000" cy="1405890"/>
          </a:xfrm>
        </p:spPr>
        <p:txBody>
          <a:bodyPr/>
          <a:p>
            <a:r>
              <a:rPr altLang="zh-CN" lang="en-US"/>
              <a:t>03</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140" name="标题 1"/>
          <p:cNvSpPr>
            <a:spLocks noGrp="1"/>
          </p:cNvSpPr>
          <p:nvPr>
            <p:ph type="title"/>
          </p:nvPr>
        </p:nvSpPr>
        <p:spPr/>
        <p:txBody>
          <a:bodyPr/>
          <a:p>
            <a:r>
              <a:rPr altLang="en-US" lang="zh-CN"/>
              <a:t>人工智能技术概述</a:t>
            </a:r>
            <a:endParaRPr altLang="en-US" lang="zh-CN"/>
          </a:p>
        </p:txBody>
      </p:sp>
      <p:sp>
        <p:nvSpPr>
          <p:cNvPr id="1049142"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人工智能的定义和发展历程</a:t>
            </a:r>
            <a:endParaRPr altLang="en-US" dirty="0" sz="1200" lang="zh-CN" spc="150">
              <a:solidFill>
                <a:schemeClr val="tx1">
                  <a:lumMod val="65000"/>
                  <a:lumOff val="35000"/>
                </a:schemeClr>
              </a:solidFill>
              <a:latin typeface="+mn-ea"/>
              <a:sym typeface="+mn-ea"/>
            </a:endParaRPr>
          </a:p>
        </p:txBody>
      </p:sp>
      <p:sp>
        <p:nvSpPr>
          <p:cNvPr id="1049144"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人工智能的主要技术：机器学习、深度学习、自然语言处理等</a:t>
            </a:r>
            <a:endParaRPr altLang="en-US" dirty="0" sz="1200" lang="zh-CN" spc="150">
              <a:solidFill>
                <a:schemeClr val="tx1">
                  <a:lumMod val="65000"/>
                  <a:lumOff val="35000"/>
                </a:schemeClr>
              </a:solidFill>
              <a:latin typeface="+mn-ea"/>
              <a:sym typeface="+mn-ea"/>
            </a:endParaRPr>
          </a:p>
        </p:txBody>
      </p:sp>
      <p:sp>
        <p:nvSpPr>
          <p:cNvPr id="1049146"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人工智能在智能物联网安全中的应用：入侵检测、漏洞扫描、数据加密等</a:t>
            </a:r>
            <a:endParaRPr altLang="en-US" dirty="0" sz="1200" lang="zh-CN" spc="150">
              <a:solidFill>
                <a:schemeClr val="tx1">
                  <a:lumMod val="65000"/>
                  <a:lumOff val="35000"/>
                </a:schemeClr>
              </a:solidFill>
              <a:latin typeface="+mn-ea"/>
              <a:sym typeface="+mn-ea"/>
            </a:endParaRPr>
          </a:p>
        </p:txBody>
      </p:sp>
      <p:sp>
        <p:nvSpPr>
          <p:cNvPr id="1049148"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人工智能技术的优势和局限性</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182" name="标题 1"/>
          <p:cNvSpPr>
            <a:spLocks noGrp="1"/>
          </p:cNvSpPr>
          <p:nvPr>
            <p:ph type="title"/>
          </p:nvPr>
        </p:nvSpPr>
        <p:spPr/>
        <p:txBody>
          <a:bodyPr/>
          <a:p>
            <a:r>
              <a:rPr altLang="en-US" lang="zh-CN"/>
              <a:t>人工智能在智能物联网安全中的应用场景</a:t>
            </a:r>
            <a:endParaRPr altLang="en-US" lang="zh-CN"/>
          </a:p>
        </p:txBody>
      </p:sp>
      <p:sp>
        <p:nvSpPr>
          <p:cNvPr id="1049184" name="圆角矩形 26"/>
          <p:cNvSpPr/>
          <p:nvPr>
            <p:custDataLst>
              <p:tags r:id="rId1"/>
            </p:custDataLst>
          </p:nvPr>
        </p:nvSpPr>
        <p:spPr>
          <a:xfrm>
            <a:off x="838200" y="1847876"/>
            <a:ext cx="1911049" cy="384562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186" name="圆角矩形 28"/>
          <p:cNvSpPr/>
          <p:nvPr>
            <p:custDataLst>
              <p:tags r:id="rId2"/>
            </p:custDataLst>
          </p:nvPr>
        </p:nvSpPr>
        <p:spPr>
          <a:xfrm>
            <a:off x="840639" y="1847876"/>
            <a:ext cx="1907016" cy="20434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188" name="文本框 31"/>
          <p:cNvSpPr txBox="1"/>
          <p:nvPr>
            <p:custDataLst>
              <p:tags r:id="rId3"/>
            </p:custDataLst>
          </p:nvPr>
        </p:nvSpPr>
        <p:spPr>
          <a:xfrm>
            <a:off x="919296" y="2252134"/>
            <a:ext cx="1750395" cy="3312112"/>
          </a:xfrm>
          <a:prstGeom prst="rect"/>
          <a:noFill/>
        </p:spPr>
        <p:txBody>
          <a:bodyPr anchor="t" anchorCtr="0" rtlCol="0" wrap="square">
            <a:normAutofit/>
          </a:bodyPr>
          <a:p>
            <a:pPr algn="just" fontAlgn="auto">
              <a:lnSpc>
                <a:spcPct val="120000"/>
              </a:lnSpc>
            </a:pPr>
            <a:r>
              <a:rPr altLang="en-US" dirty="0" lang="zh-CN" spc="200">
                <a:solidFill>
                  <a:schemeClr val="tx1">
                    <a:lumMod val="85000"/>
                    <a:lumOff val="15000"/>
                  </a:schemeClr>
                </a:solidFill>
                <a:latin typeface="+mn-ea"/>
                <a:sym typeface="+mn-ea"/>
              </a:rPr>
              <a:t>智能家居安全：利用人工智能技术，智能家居系统可以识别并防御潜在的威胁，保护家庭设备免受攻击。</a:t>
            </a:r>
            <a:endParaRPr altLang="en-US" dirty="0" lang="zh-CN" spc="200">
              <a:solidFill>
                <a:schemeClr val="tx1">
                  <a:lumMod val="85000"/>
                  <a:lumOff val="15000"/>
                </a:schemeClr>
              </a:solidFill>
              <a:latin typeface="+mn-ea"/>
              <a:sym typeface="+mn-ea"/>
            </a:endParaRPr>
          </a:p>
        </p:txBody>
      </p:sp>
      <p:sp>
        <p:nvSpPr>
          <p:cNvPr id="1049190" name="圆角矩形 29"/>
          <p:cNvSpPr/>
          <p:nvPr>
            <p:custDataLst>
              <p:tags r:id="rId4"/>
            </p:custDataLst>
          </p:nvPr>
        </p:nvSpPr>
        <p:spPr>
          <a:xfrm>
            <a:off x="2989368" y="1847876"/>
            <a:ext cx="1911049" cy="384562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192" name="圆角矩形 32"/>
          <p:cNvSpPr/>
          <p:nvPr>
            <p:custDataLst>
              <p:tags r:id="rId5"/>
            </p:custDataLst>
          </p:nvPr>
        </p:nvSpPr>
        <p:spPr>
          <a:xfrm>
            <a:off x="2991807" y="1847876"/>
            <a:ext cx="1907016" cy="20434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194" name="文本框 34"/>
          <p:cNvSpPr txBox="1"/>
          <p:nvPr>
            <p:custDataLst>
              <p:tags r:id="rId6"/>
            </p:custDataLst>
          </p:nvPr>
        </p:nvSpPr>
        <p:spPr>
          <a:xfrm>
            <a:off x="3070463" y="2252134"/>
            <a:ext cx="1750395" cy="3313419"/>
          </a:xfrm>
          <a:prstGeom prst="rect"/>
          <a:noFill/>
        </p:spPr>
        <p:txBody>
          <a:bodyPr anchor="t" anchorCtr="0" rtlCol="0" wrap="square">
            <a:normAutofit fontScale="90000"/>
          </a:bodyPr>
          <a:p>
            <a:pPr algn="just" lvl="0">
              <a:lnSpc>
                <a:spcPct val="120000"/>
              </a:lnSpc>
              <a:buClrTx/>
              <a:buSzTx/>
              <a:buFontTx/>
            </a:pPr>
            <a:r>
              <a:rPr altLang="en-US" dirty="0" sz="2000" lang="zh-CN" spc="200">
                <a:solidFill>
                  <a:schemeClr val="tx1">
                    <a:lumMod val="85000"/>
                    <a:lumOff val="15000"/>
                  </a:schemeClr>
                </a:solidFill>
                <a:latin typeface="+mn-ea"/>
                <a:sym typeface="+mn-ea"/>
              </a:rPr>
              <a:t>工业物联网安全：人工智能可以帮助工业物联网系统检测和预防潜在的安全风险，确保工业设备的正常运行和数据安全。</a:t>
            </a:r>
            <a:endParaRPr altLang="en-US" dirty="0" sz="2000" lang="zh-CN" spc="200">
              <a:solidFill>
                <a:schemeClr val="tx1">
                  <a:lumMod val="85000"/>
                  <a:lumOff val="15000"/>
                </a:schemeClr>
              </a:solidFill>
              <a:latin typeface="+mn-ea"/>
              <a:sym typeface="+mn-ea"/>
            </a:endParaRPr>
          </a:p>
        </p:txBody>
      </p:sp>
      <p:sp>
        <p:nvSpPr>
          <p:cNvPr id="1049196" name="圆角矩形 3"/>
          <p:cNvSpPr/>
          <p:nvPr>
            <p:custDataLst>
              <p:tags r:id="rId7"/>
            </p:custDataLst>
          </p:nvPr>
        </p:nvSpPr>
        <p:spPr>
          <a:xfrm>
            <a:off x="5140535" y="1847876"/>
            <a:ext cx="1911049" cy="384562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198" name="圆角矩形 4"/>
          <p:cNvSpPr/>
          <p:nvPr>
            <p:custDataLst>
              <p:tags r:id="rId8"/>
            </p:custDataLst>
          </p:nvPr>
        </p:nvSpPr>
        <p:spPr>
          <a:xfrm>
            <a:off x="5142364" y="1847876"/>
            <a:ext cx="1907016" cy="20434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200" name="文本框 5"/>
          <p:cNvSpPr txBox="1"/>
          <p:nvPr>
            <p:custDataLst>
              <p:tags r:id="rId9"/>
            </p:custDataLst>
          </p:nvPr>
        </p:nvSpPr>
        <p:spPr>
          <a:xfrm>
            <a:off x="5221021" y="2252134"/>
            <a:ext cx="1750395" cy="3313419"/>
          </a:xfrm>
          <a:prstGeom prst="rect"/>
          <a:noFill/>
        </p:spPr>
        <p:txBody>
          <a:bodyPr anchor="t" anchorCtr="0" rtlCol="0" wrap="square">
            <a:normAutofit fontScale="90000" lnSpcReduction="10000"/>
          </a:bodyPr>
          <a:p>
            <a:pPr algn="just" lvl="0">
              <a:lnSpc>
                <a:spcPct val="120000"/>
              </a:lnSpc>
              <a:buClrTx/>
              <a:buSzTx/>
              <a:buFontTx/>
            </a:pPr>
            <a:r>
              <a:rPr altLang="en-US" dirty="0" sz="2000" lang="zh-CN" spc="200">
                <a:solidFill>
                  <a:schemeClr val="tx1">
                    <a:lumMod val="85000"/>
                    <a:lumOff val="15000"/>
                  </a:schemeClr>
                </a:solidFill>
                <a:latin typeface="+mn-ea"/>
                <a:sym typeface="+mn-ea"/>
              </a:rPr>
              <a:t>智能交通系统安全：人工智能技术可以应用于智能交通系统，通过实时监测和分析交通数据，提高交通系统的安全性和效率。</a:t>
            </a:r>
            <a:endParaRPr altLang="en-US" dirty="0" sz="2000" lang="zh-CN" spc="200">
              <a:solidFill>
                <a:schemeClr val="tx1">
                  <a:lumMod val="85000"/>
                  <a:lumOff val="15000"/>
                </a:schemeClr>
              </a:solidFill>
              <a:latin typeface="+mn-ea"/>
              <a:sym typeface="+mn-ea"/>
            </a:endParaRPr>
          </a:p>
        </p:txBody>
      </p:sp>
      <p:sp>
        <p:nvSpPr>
          <p:cNvPr id="1049202" name="圆角矩形 8"/>
          <p:cNvSpPr/>
          <p:nvPr>
            <p:custDataLst>
              <p:tags r:id="rId10"/>
            </p:custDataLst>
          </p:nvPr>
        </p:nvSpPr>
        <p:spPr>
          <a:xfrm>
            <a:off x="7291703" y="1847876"/>
            <a:ext cx="1911049" cy="384562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204" name="圆角矩形 9"/>
          <p:cNvSpPr/>
          <p:nvPr>
            <p:custDataLst>
              <p:tags r:id="rId11"/>
            </p:custDataLst>
          </p:nvPr>
        </p:nvSpPr>
        <p:spPr>
          <a:xfrm>
            <a:off x="7293532" y="1847876"/>
            <a:ext cx="1907016" cy="20434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206" name="文本框 10"/>
          <p:cNvSpPr txBox="1"/>
          <p:nvPr>
            <p:custDataLst>
              <p:tags r:id="rId12"/>
            </p:custDataLst>
          </p:nvPr>
        </p:nvSpPr>
        <p:spPr>
          <a:xfrm>
            <a:off x="7372189" y="2252134"/>
            <a:ext cx="1750395" cy="3313419"/>
          </a:xfrm>
          <a:prstGeom prst="rect"/>
          <a:noFill/>
        </p:spPr>
        <p:txBody>
          <a:bodyPr anchor="t" anchorCtr="0" rtlCol="0" wrap="square">
            <a:normAutofit fontScale="90000"/>
          </a:bodyPr>
          <a:p>
            <a:pPr algn="just" lvl="0">
              <a:lnSpc>
                <a:spcPct val="120000"/>
              </a:lnSpc>
              <a:buClrTx/>
              <a:buSzTx/>
              <a:buFontTx/>
            </a:pPr>
            <a:r>
              <a:rPr altLang="en-US" dirty="0" sz="2000" lang="zh-CN" spc="200">
                <a:solidFill>
                  <a:schemeClr val="tx1">
                    <a:lumMod val="85000"/>
                    <a:lumOff val="15000"/>
                  </a:schemeClr>
                </a:solidFill>
                <a:latin typeface="+mn-ea"/>
                <a:sym typeface="+mn-ea"/>
              </a:rPr>
              <a:t>医疗物联网安全：人工智能可以帮助医疗物联网系统识别并预防潜在的安全风险，保护医疗设备和数据的安全。</a:t>
            </a:r>
            <a:endParaRPr altLang="en-US" dirty="0" sz="2000" lang="zh-CN" spc="200">
              <a:solidFill>
                <a:schemeClr val="tx1">
                  <a:lumMod val="85000"/>
                  <a:lumOff val="15000"/>
                </a:schemeClr>
              </a:solidFill>
              <a:latin typeface="+mn-ea"/>
              <a:sym typeface="+mn-ea"/>
            </a:endParaRPr>
          </a:p>
        </p:txBody>
      </p:sp>
      <p:sp>
        <p:nvSpPr>
          <p:cNvPr id="1049208" name="圆角矩形 6"/>
          <p:cNvSpPr/>
          <p:nvPr>
            <p:custDataLst>
              <p:tags r:id="rId13"/>
            </p:custDataLst>
          </p:nvPr>
        </p:nvSpPr>
        <p:spPr>
          <a:xfrm>
            <a:off x="9442870" y="1849095"/>
            <a:ext cx="1911049" cy="384562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210" name="圆角矩形 7"/>
          <p:cNvSpPr/>
          <p:nvPr>
            <p:custDataLst>
              <p:tags r:id="rId14"/>
            </p:custDataLst>
          </p:nvPr>
        </p:nvSpPr>
        <p:spPr>
          <a:xfrm>
            <a:off x="9444700" y="1849095"/>
            <a:ext cx="1907016" cy="20434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212" name="文本框 11"/>
          <p:cNvSpPr txBox="1"/>
          <p:nvPr>
            <p:custDataLst>
              <p:tags r:id="rId15"/>
            </p:custDataLst>
          </p:nvPr>
        </p:nvSpPr>
        <p:spPr>
          <a:xfrm>
            <a:off x="9523356" y="2253963"/>
            <a:ext cx="1750395" cy="3313419"/>
          </a:xfrm>
          <a:prstGeom prst="rect"/>
          <a:noFill/>
        </p:spPr>
        <p:txBody>
          <a:bodyPr anchor="t" anchorCtr="0" rtlCol="0" wrap="square">
            <a:normAutofit fontScale="90000" lnSpcReduction="10000"/>
          </a:bodyPr>
          <a:p>
            <a:pPr algn="just" lvl="0">
              <a:lnSpc>
                <a:spcPct val="120000"/>
              </a:lnSpc>
              <a:buClrTx/>
              <a:buSzTx/>
              <a:buFontTx/>
            </a:pPr>
            <a:r>
              <a:rPr altLang="en-US" dirty="0" sz="2000" lang="zh-CN" spc="200">
                <a:solidFill>
                  <a:schemeClr val="tx1">
                    <a:lumMod val="85000"/>
                    <a:lumOff val="15000"/>
                  </a:schemeClr>
                </a:solidFill>
                <a:latin typeface="+mn-ea"/>
                <a:sym typeface="+mn-ea"/>
              </a:rPr>
              <a:t>农业物联网安全：人工智能技术可以应用于农业物联网系统，通过实时监测和分析农业数据，提高农业生产的安全性和效率。</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246" name="标题 1"/>
          <p:cNvSpPr>
            <a:spLocks noGrp="1"/>
          </p:cNvSpPr>
          <p:nvPr>
            <p:ph type="title"/>
          </p:nvPr>
        </p:nvSpPr>
        <p:spPr/>
        <p:txBody>
          <a:bodyPr/>
          <a:p>
            <a:r>
              <a:rPr altLang="en-US" lang="zh-CN"/>
              <a:t>人工智能在智能物联网安全中的优势</a:t>
            </a:r>
            <a:endParaRPr altLang="en-US" lang="zh-CN"/>
          </a:p>
        </p:txBody>
      </p:sp>
      <p:sp>
        <p:nvSpPr>
          <p:cNvPr id="1049248"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50"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52"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54"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56"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58"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60"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62"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6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实时监测与预警：AI能够实时分析物联网数据，发现异常行为并提前预警</a:t>
            </a:r>
            <a:endPar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26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高效处理海量数据：AI能够快速处理和分析海量的物联网数据，提高数据处理效率</a:t>
            </a:r>
            <a:endParaRPr dirty="0" sz="2000" err="1">
              <a:solidFill>
                <a:schemeClr val="tx1">
                  <a:lumMod val="75000"/>
                  <a:lumOff val="25000"/>
                </a:schemeClr>
              </a:solidFill>
              <a:latin typeface="+mn-ea"/>
              <a:ea typeface="+mn-ea"/>
              <a:cs typeface="+mn-ea"/>
              <a:sym typeface="+mn-lt"/>
            </a:endParaRPr>
          </a:p>
        </p:txBody>
      </p:sp>
      <p:sp>
        <p:nvSpPr>
          <p:cNvPr id="1049268"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70"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72"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274"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76"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78"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80"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82"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8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fontScale="9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智能决策支持：AI能够根据历史数据和实时数据，为决策者提供智能化的建议和支持</a:t>
            </a:r>
            <a:endParaRPr dirty="0" sz="2000" err="1">
              <a:solidFill>
                <a:schemeClr val="tx1">
                  <a:lumMod val="75000"/>
                  <a:lumOff val="25000"/>
                </a:schemeClr>
              </a:solidFill>
              <a:latin typeface="+mn-ea"/>
              <a:ea typeface="+mn-ea"/>
              <a:cs typeface="+mn-ea"/>
              <a:sym typeface="+mn-lt"/>
            </a:endParaRPr>
          </a:p>
        </p:txBody>
      </p:sp>
      <p:sp>
        <p:nvSpPr>
          <p:cNvPr id="104928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lang="zh-CN">
                <a:solidFill>
                  <a:schemeClr val="tx1">
                    <a:lumMod val="75000"/>
                    <a:lumOff val="25000"/>
                  </a:schemeClr>
                </a:solidFill>
                <a:latin typeface="+mn-ea"/>
                <a:ea typeface="+mn-ea"/>
                <a:cs typeface="+mn-ea"/>
                <a:sym typeface="+mn-lt"/>
              </a:rPr>
              <a:t>自动化防御：AI能够自动识别并应对各种网络攻击，降低安全风险</a:t>
            </a:r>
            <a:endParaRPr altLang="en-US" dirty="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320" name="标题"/>
          <p:cNvSpPr>
            <a:spLocks noGrp="1"/>
          </p:cNvSpPr>
          <p:nvPr>
            <p:ph type="title"/>
            <p:custDataLst>
              <p:tags r:id="rId1"/>
            </p:custDataLst>
          </p:nvPr>
        </p:nvSpPr>
        <p:spPr>
          <a:xfrm>
            <a:off x="2047240" y="2228215"/>
            <a:ext cx="9144000" cy="1931670"/>
          </a:xfrm>
        </p:spPr>
        <p:txBody>
          <a:bodyPr/>
          <a:p>
            <a:r>
              <a:rPr altLang="en-US" lang="zh-CN"/>
              <a:t>人工智能在智能物联网安全中的关键技术</a:t>
            </a:r>
            <a:endParaRPr altLang="en-US" lang="zh-CN"/>
          </a:p>
        </p:txBody>
      </p:sp>
      <p:sp>
        <p:nvSpPr>
          <p:cNvPr id="1049322" name="节编号"/>
          <p:cNvSpPr>
            <a:spLocks noGrp="1"/>
          </p:cNvSpPr>
          <p:nvPr>
            <p:ph type="body" sz="quarter" idx="13"/>
            <p:custDataLst>
              <p:tags r:id="rId2"/>
            </p:custDataLst>
          </p:nvPr>
        </p:nvSpPr>
        <p:spPr>
          <a:xfrm>
            <a:off x="2045335" y="803275"/>
            <a:ext cx="9144000" cy="1405890"/>
          </a:xfrm>
        </p:spPr>
        <p:txBody>
          <a:bodyPr/>
          <a:p>
            <a:r>
              <a:rPr altLang="zh-CN" lang="en-US"/>
              <a:t>04</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372" name="标题 1"/>
          <p:cNvSpPr>
            <a:spLocks noGrp="1"/>
          </p:cNvSpPr>
          <p:nvPr>
            <p:ph type="title"/>
          </p:nvPr>
        </p:nvSpPr>
        <p:spPr/>
        <p:txBody>
          <a:bodyPr/>
          <a:p>
            <a:r>
              <a:rPr altLang="en-US" lang="zh-CN"/>
              <a:t>深度学习技术</a:t>
            </a:r>
            <a:endParaRPr altLang="en-US" lang="zh-CN"/>
          </a:p>
        </p:txBody>
      </p:sp>
      <p:sp>
        <p:nvSpPr>
          <p:cNvPr id="1049374"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定义与原理</a:t>
            </a:r>
            <a:endParaRPr altLang="en-US" dirty="0" sz="1200" lang="zh-CN" spc="150">
              <a:solidFill>
                <a:schemeClr val="tx1">
                  <a:lumMod val="65000"/>
                  <a:lumOff val="35000"/>
                </a:schemeClr>
              </a:solidFill>
              <a:latin typeface="+mn-ea"/>
              <a:sym typeface="+mn-ea"/>
            </a:endParaRPr>
          </a:p>
        </p:txBody>
      </p:sp>
      <p:sp>
        <p:nvSpPr>
          <p:cNvPr id="1049376"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神经网络模型</a:t>
            </a:r>
            <a:endParaRPr altLang="en-US" dirty="0" sz="1200" lang="zh-CN" spc="150">
              <a:solidFill>
                <a:schemeClr val="tx1">
                  <a:lumMod val="65000"/>
                  <a:lumOff val="35000"/>
                </a:schemeClr>
              </a:solidFill>
              <a:latin typeface="+mn-ea"/>
              <a:sym typeface="+mn-ea"/>
            </a:endParaRPr>
          </a:p>
        </p:txBody>
      </p:sp>
      <p:sp>
        <p:nvSpPr>
          <p:cNvPr id="1049378"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训练与优化方法</a:t>
            </a:r>
            <a:endParaRPr altLang="en-US" dirty="0" sz="1200" lang="zh-CN" spc="150">
              <a:solidFill>
                <a:schemeClr val="tx1">
                  <a:lumMod val="65000"/>
                  <a:lumOff val="35000"/>
                </a:schemeClr>
              </a:solidFill>
              <a:latin typeface="+mn-ea"/>
              <a:sym typeface="+mn-ea"/>
            </a:endParaRPr>
          </a:p>
        </p:txBody>
      </p:sp>
      <p:sp>
        <p:nvSpPr>
          <p:cNvPr id="1049380"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在智能物联网安全中的应用</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414" name="标题 1"/>
          <p:cNvSpPr>
            <a:spLocks noGrp="1"/>
          </p:cNvSpPr>
          <p:nvPr>
            <p:ph type="title"/>
          </p:nvPr>
        </p:nvSpPr>
        <p:spPr/>
        <p:txBody>
          <a:bodyPr/>
          <a:p>
            <a:r>
              <a:rPr altLang="en-US" lang="zh-CN"/>
              <a:t>自然语言处理技术</a:t>
            </a:r>
            <a:endParaRPr altLang="en-US" lang="zh-CN"/>
          </a:p>
        </p:txBody>
      </p:sp>
      <p:sp>
        <p:nvSpPr>
          <p:cNvPr id="1049416"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定义：自然语言处理技术是一种使计算机理解和处理人类语言的技术</a:t>
            </a:r>
            <a:endParaRPr altLang="en-US" dirty="0" sz="1200" lang="zh-CN" spc="150">
              <a:solidFill>
                <a:schemeClr val="tx1">
                  <a:lumMod val="65000"/>
                  <a:lumOff val="35000"/>
                </a:schemeClr>
              </a:solidFill>
              <a:latin typeface="+mn-ea"/>
              <a:sym typeface="+mn-ea"/>
            </a:endParaRPr>
          </a:p>
        </p:txBody>
      </p:sp>
      <p:sp>
        <p:nvSpPr>
          <p:cNvPr id="1049418"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应用：在智能物联网安全中，自然语言处理技术可用于检测和识别威胁、分析用户行为、自动回复用户咨询等</a:t>
            </a:r>
            <a:endParaRPr altLang="en-US" dirty="0" sz="1200" lang="zh-CN" spc="150">
              <a:solidFill>
                <a:schemeClr val="tx1">
                  <a:lumMod val="65000"/>
                  <a:lumOff val="35000"/>
                </a:schemeClr>
              </a:solidFill>
              <a:latin typeface="+mn-ea"/>
              <a:sym typeface="+mn-ea"/>
            </a:endParaRPr>
          </a:p>
        </p:txBody>
      </p:sp>
      <p:sp>
        <p:nvSpPr>
          <p:cNvPr id="1049420"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优势：自然语言处理技术可以大大提高智能物联网的安全性和用户体验</a:t>
            </a:r>
            <a:endParaRPr altLang="en-US" dirty="0" sz="1200" lang="zh-CN" spc="150">
              <a:solidFill>
                <a:schemeClr val="tx1">
                  <a:lumMod val="65000"/>
                  <a:lumOff val="35000"/>
                </a:schemeClr>
              </a:solidFill>
              <a:latin typeface="+mn-ea"/>
              <a:sym typeface="+mn-ea"/>
            </a:endParaRPr>
          </a:p>
        </p:txBody>
      </p:sp>
      <p:sp>
        <p:nvSpPr>
          <p:cNvPr id="1049422"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未来发展：随着自然语言处理技术的不断进步，其在智能物联网安全中的应用将更加广泛和深入</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456" name="标题 1"/>
          <p:cNvSpPr>
            <a:spLocks noGrp="1"/>
          </p:cNvSpPr>
          <p:nvPr>
            <p:ph type="title"/>
          </p:nvPr>
        </p:nvSpPr>
        <p:spPr/>
        <p:txBody>
          <a:bodyPr/>
          <a:p>
            <a:r>
              <a:rPr altLang="en-US" lang="zh-CN"/>
              <a:t>计算机视觉技术</a:t>
            </a:r>
            <a:endParaRPr altLang="en-US" lang="zh-CN"/>
          </a:p>
        </p:txBody>
      </p:sp>
      <p:sp>
        <p:nvSpPr>
          <p:cNvPr id="1049458"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60"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462"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rPr>
              <a:t>定义：计算机视觉技术是一种使计算机能够获取、分析和理解数字图像和视频的能力</a:t>
            </a:r>
            <a:endPar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464"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66"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468" name="TextBox 2"/>
          <p:cNvSpPr txBox="1"/>
          <p:nvPr>
            <p:custDataLst>
              <p:tags r:id="rId6"/>
            </p:custDataLst>
          </p:nvPr>
        </p:nvSpPr>
        <p:spPr>
          <a:xfrm>
            <a:off x="3669017" y="3068798"/>
            <a:ext cx="2184713" cy="1764137"/>
          </a:xfrm>
          <a:prstGeom prst="rect"/>
          <a:noFill/>
        </p:spPr>
        <p:txBody>
          <a:bodyPr rtlCol="0" wrap="square">
            <a:normAutofit fontScale="8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应用：在智能物联网安全中，计算机视觉技术可用于检测和识别威胁，如恶意软件、网络攻击等</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470"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72"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474"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rPr>
              <a:t>工作原理：通过图像处理、模式识别等技术，对图像进行分析和比较，以确定是否存在威胁</a:t>
            </a:r>
            <a:endPar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476"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78"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480"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rPr>
              <a:t>优势：计算机视觉技术具有高精度、高效率和高可靠性等优点，可提高智能物联网的安全性</a:t>
            </a:r>
            <a:endParaRPr altLang="en-US" dirty="0" sz="14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514" name="标题 1"/>
          <p:cNvSpPr>
            <a:spLocks noGrp="1"/>
          </p:cNvSpPr>
          <p:nvPr>
            <p:ph type="title"/>
          </p:nvPr>
        </p:nvSpPr>
        <p:spPr/>
        <p:txBody>
          <a:bodyPr/>
          <a:p>
            <a:r>
              <a:rPr altLang="en-US" lang="zh-CN"/>
              <a:t>其他关键技术</a:t>
            </a:r>
            <a:endParaRPr altLang="en-US" lang="zh-CN"/>
          </a:p>
        </p:txBody>
      </p:sp>
      <p:sp>
        <p:nvSpPr>
          <p:cNvPr id="1049516"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深度学习技术：通过训练神经网络模型，提高智能物联网的安全性和可靠性</a:t>
            </a:r>
            <a:endParaRPr altLang="en-US" dirty="0" sz="1200" lang="zh-CN" spc="150">
              <a:solidFill>
                <a:schemeClr val="tx1">
                  <a:lumMod val="65000"/>
                  <a:lumOff val="35000"/>
                </a:schemeClr>
              </a:solidFill>
              <a:latin typeface="+mn-ea"/>
              <a:sym typeface="+mn-ea"/>
            </a:endParaRPr>
          </a:p>
        </p:txBody>
      </p:sp>
      <p:sp>
        <p:nvSpPr>
          <p:cNvPr id="1049518"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自然语言处理技术：利用自然语言处理技术对智能物联网中的文本信息进行识别和分类，提高安全性</a:t>
            </a:r>
            <a:endParaRPr altLang="en-US" dirty="0" sz="1200" lang="zh-CN" spc="150">
              <a:solidFill>
                <a:schemeClr val="tx1">
                  <a:lumMod val="65000"/>
                  <a:lumOff val="35000"/>
                </a:schemeClr>
              </a:solidFill>
              <a:latin typeface="+mn-ea"/>
              <a:sym typeface="+mn-ea"/>
            </a:endParaRPr>
          </a:p>
        </p:txBody>
      </p:sp>
      <p:sp>
        <p:nvSpPr>
          <p:cNvPr id="1049520"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机器学习技术：通过机器学习算法对智能物联网中的数据进行学习和分析，发现异常行为并及时处理</a:t>
            </a:r>
            <a:endParaRPr altLang="en-US" dirty="0" sz="1200" lang="zh-CN" spc="150">
              <a:solidFill>
                <a:schemeClr val="tx1">
                  <a:lumMod val="65000"/>
                  <a:lumOff val="35000"/>
                </a:schemeClr>
              </a:solidFill>
              <a:latin typeface="+mn-ea"/>
              <a:sym typeface="+mn-ea"/>
            </a:endParaRPr>
          </a:p>
        </p:txBody>
      </p:sp>
      <p:sp>
        <p:nvSpPr>
          <p:cNvPr id="1049522"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区块链技术：利用区块链技术的去中心化、不可篡改的特点，确保智能物联网中的数据安全和可信度</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556" name="标题"/>
          <p:cNvSpPr>
            <a:spLocks noGrp="1"/>
          </p:cNvSpPr>
          <p:nvPr>
            <p:ph type="title"/>
            <p:custDataLst>
              <p:tags r:id="rId1"/>
            </p:custDataLst>
          </p:nvPr>
        </p:nvSpPr>
        <p:spPr>
          <a:xfrm>
            <a:off x="2047240" y="2228215"/>
            <a:ext cx="9144000" cy="1931670"/>
          </a:xfrm>
        </p:spPr>
        <p:txBody>
          <a:bodyPr/>
          <a:p>
            <a:r>
              <a:rPr altLang="en-US" lang="zh-CN"/>
              <a:t>人工智能在智能物联网安全中的挑战与解决方案</a:t>
            </a:r>
            <a:endParaRPr altLang="en-US" lang="zh-CN"/>
          </a:p>
        </p:txBody>
      </p:sp>
      <p:sp>
        <p:nvSpPr>
          <p:cNvPr id="1049558" name="节编号"/>
          <p:cNvSpPr>
            <a:spLocks noGrp="1"/>
          </p:cNvSpPr>
          <p:nvPr>
            <p:ph type="body" sz="quarter" idx="13"/>
            <p:custDataLst>
              <p:tags r:id="rId2"/>
            </p:custDataLst>
          </p:nvPr>
        </p:nvSpPr>
        <p:spPr>
          <a:xfrm>
            <a:off x="2045335" y="803275"/>
            <a:ext cx="9144000" cy="1405890"/>
          </a:xfrm>
        </p:spPr>
        <p:txBody>
          <a:bodyPr/>
          <a:p>
            <a:r>
              <a:rPr altLang="zh-CN" lang="en-US"/>
              <a:t>05</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608" name="标题 1"/>
          <p:cNvSpPr>
            <a:spLocks noGrp="1"/>
          </p:cNvSpPr>
          <p:nvPr>
            <p:ph type="title"/>
          </p:nvPr>
        </p:nvSpPr>
        <p:spPr/>
        <p:txBody>
          <a:bodyPr/>
          <a:p>
            <a:r>
              <a:rPr altLang="en-US" lang="zh-CN"/>
              <a:t>数据隐私与安全问题</a:t>
            </a:r>
            <a:endParaRPr altLang="en-US" lang="zh-CN"/>
          </a:p>
        </p:txBody>
      </p:sp>
      <p:sp>
        <p:nvSpPr>
          <p:cNvPr id="1049610"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数据隐私泄露风险：智能物联网设备收集大量用户数据，存在被黑客攻击、数据泄露等风险</a:t>
            </a:r>
            <a:endParaRPr altLang="en-US" dirty="0" sz="1200" lang="zh-CN" spc="150">
              <a:solidFill>
                <a:schemeClr val="tx1">
                  <a:lumMod val="65000"/>
                  <a:lumOff val="35000"/>
                </a:schemeClr>
              </a:solidFill>
              <a:latin typeface="+mn-ea"/>
              <a:sym typeface="+mn-ea"/>
            </a:endParaRPr>
          </a:p>
        </p:txBody>
      </p:sp>
      <p:sp>
        <p:nvSpPr>
          <p:cNvPr id="1049612"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数据加密与保护：采用数据加密技术，确保数据在传输和存储过程中的安全性</a:t>
            </a:r>
            <a:endParaRPr altLang="en-US" dirty="0" sz="1200" lang="zh-CN" spc="150">
              <a:solidFill>
                <a:schemeClr val="tx1">
                  <a:lumMod val="65000"/>
                  <a:lumOff val="35000"/>
                </a:schemeClr>
              </a:solidFill>
              <a:latin typeface="+mn-ea"/>
              <a:sym typeface="+mn-ea"/>
            </a:endParaRPr>
          </a:p>
        </p:txBody>
      </p:sp>
      <p:sp>
        <p:nvSpPr>
          <p:cNvPr id="1049614"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访问控制与身份认证：对智能物联网设备进行访问控制和身份认证，防止未经授权的访问和数据泄露</a:t>
            </a:r>
            <a:endParaRPr altLang="en-US" dirty="0" sz="1200" lang="zh-CN" spc="150">
              <a:solidFill>
                <a:schemeClr val="tx1">
                  <a:lumMod val="65000"/>
                  <a:lumOff val="35000"/>
                </a:schemeClr>
              </a:solidFill>
              <a:latin typeface="+mn-ea"/>
              <a:sym typeface="+mn-ea"/>
            </a:endParaRPr>
          </a:p>
        </p:txBody>
      </p:sp>
      <p:sp>
        <p:nvSpPr>
          <p:cNvPr id="1049616"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数据备份与恢复：建立数据备份机制，确保在发生安全事件时能够及时恢复数据</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650" name="标题 1"/>
          <p:cNvSpPr>
            <a:spLocks noGrp="1"/>
          </p:cNvSpPr>
          <p:nvPr>
            <p:ph type="title"/>
          </p:nvPr>
        </p:nvSpPr>
        <p:spPr/>
        <p:txBody>
          <a:bodyPr/>
          <a:p>
            <a:r>
              <a:rPr altLang="en-US" lang="zh-CN"/>
              <a:t>算法透明性与可解释性问题</a:t>
            </a:r>
            <a:endParaRPr altLang="en-US" lang="zh-CN"/>
          </a:p>
        </p:txBody>
      </p:sp>
      <p:sp>
        <p:nvSpPr>
          <p:cNvPr id="1049652"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54"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算法透明性：解释AI决策背后的原因和逻辑</a:t>
            </a:r>
            <a:endParaRPr altLang="en-US" dirty="0" sz="2000" lang="zh-CN" spc="150">
              <a:solidFill>
                <a:schemeClr val="tx1">
                  <a:lumMod val="75000"/>
                  <a:lumOff val="25000"/>
                </a:schemeClr>
              </a:solidFill>
              <a:latin typeface="+mn-ea"/>
              <a:sym typeface="+mn-ea"/>
            </a:endParaRPr>
          </a:p>
        </p:txBody>
      </p:sp>
      <p:sp>
        <p:nvSpPr>
          <p:cNvPr id="1049656"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658"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60"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可解释性：让非专业人士理解AI决策过程</a:t>
            </a:r>
            <a:endParaRPr altLang="en-US" dirty="0" sz="2000" lang="zh-CN" spc="150">
              <a:solidFill>
                <a:schemeClr val="tx1">
                  <a:lumMod val="75000"/>
                  <a:lumOff val="25000"/>
                </a:schemeClr>
              </a:solidFill>
              <a:latin typeface="+mn-ea"/>
              <a:sym typeface="+mn-ea"/>
            </a:endParaRPr>
          </a:p>
        </p:txBody>
      </p:sp>
      <p:sp>
        <p:nvSpPr>
          <p:cNvPr id="1049662"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664"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66"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挑战：缺乏透明度和可解释性可能导致不信任和误解</a:t>
            </a:r>
            <a:endParaRPr altLang="en-US" dirty="0" sz="2000" lang="zh-CN" spc="150">
              <a:solidFill>
                <a:schemeClr val="tx1">
                  <a:lumMod val="75000"/>
                  <a:lumOff val="25000"/>
                </a:schemeClr>
              </a:solidFill>
              <a:latin typeface="+mn-ea"/>
              <a:sym typeface="+mn-ea"/>
            </a:endParaRPr>
          </a:p>
        </p:txBody>
      </p:sp>
      <p:sp>
        <p:nvSpPr>
          <p:cNvPr id="1049668"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670"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72"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解决方案：采用可解释性强的算法和模型，并建立透明度更高的AI系统</a:t>
            </a:r>
            <a:endParaRPr altLang="en-US" dirty="0" sz="2000" lang="zh-CN" spc="150">
              <a:solidFill>
                <a:schemeClr val="tx1">
                  <a:lumMod val="75000"/>
                  <a:lumOff val="25000"/>
                </a:schemeClr>
              </a:solidFill>
              <a:latin typeface="+mn-ea"/>
              <a:sym typeface="+mn-ea"/>
            </a:endParaRPr>
          </a:p>
        </p:txBody>
      </p:sp>
      <p:sp>
        <p:nvSpPr>
          <p:cNvPr id="1049674"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708" name="标题 1"/>
          <p:cNvSpPr>
            <a:spLocks noGrp="1"/>
          </p:cNvSpPr>
          <p:nvPr>
            <p:ph type="title"/>
          </p:nvPr>
        </p:nvSpPr>
        <p:spPr/>
        <p:txBody>
          <a:bodyPr/>
          <a:p>
            <a:r>
              <a:rPr altLang="en-US" lang="zh-CN"/>
              <a:t>人工智能技术的鲁棒性问题</a:t>
            </a:r>
            <a:endParaRPr altLang="en-US" lang="zh-CN"/>
          </a:p>
        </p:txBody>
      </p:sp>
      <p:sp>
        <p:nvSpPr>
          <p:cNvPr id="1049710"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12"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14"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16"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18"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鲁棒性挑战：模型容易受到对抗性攻击、数据污染等影响</a:t>
            </a:r>
            <a:endParaRPr altLang="en-US" sz="1400" lang="zh-CN" spc="150">
              <a:solidFill>
                <a:schemeClr val="tx1"/>
              </a:solidFill>
              <a:effectLst/>
              <a:latin typeface="+mn-ea"/>
              <a:sym typeface="+mn-ea"/>
            </a:endParaRPr>
          </a:p>
        </p:txBody>
      </p:sp>
      <p:sp>
        <p:nvSpPr>
          <p:cNvPr id="1049720"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鲁棒性定义：指模型对异常输入的抵抗能力</a:t>
            </a:r>
            <a:endParaRPr altLang="en-US" dirty="0" sz="1400" lang="zh-CN" spc="150">
              <a:solidFill>
                <a:schemeClr val="tx1"/>
              </a:solidFill>
              <a:effectLst/>
              <a:latin typeface="+mn-ea"/>
              <a:sym typeface="+mn-ea"/>
            </a:endParaRPr>
          </a:p>
        </p:txBody>
      </p:sp>
      <p:sp>
        <p:nvSpPr>
          <p:cNvPr id="1049722"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解决方案：采用鲁棒性增强技术，如数据预处理、模型优化等</a:t>
            </a:r>
            <a:endParaRPr altLang="en-US" sz="1400" lang="zh-CN" spc="150">
              <a:solidFill>
                <a:schemeClr val="tx1"/>
              </a:solidFill>
              <a:effectLst/>
              <a:latin typeface="+mn-ea"/>
              <a:sym typeface="+mn-ea"/>
            </a:endParaRPr>
          </a:p>
        </p:txBody>
      </p:sp>
      <p:sp>
        <p:nvSpPr>
          <p:cNvPr id="1049724"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实际应用：在智能物联网安全中，通过增强鲁棒性来提高模型的安全性和稳定性</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49758" name="标题 1"/>
          <p:cNvSpPr>
            <a:spLocks noGrp="1"/>
          </p:cNvSpPr>
          <p:nvPr>
            <p:ph type="title"/>
          </p:nvPr>
        </p:nvSpPr>
        <p:spPr/>
        <p:txBody>
          <a:bodyPr/>
          <a:p>
            <a:r>
              <a:rPr altLang="en-US" lang="zh-CN"/>
              <a:t>解决方案与未来发展方向</a:t>
            </a:r>
            <a:endParaRPr altLang="en-US" lang="zh-CN"/>
          </a:p>
        </p:txBody>
      </p:sp>
      <p:sp>
        <p:nvSpPr>
          <p:cNvPr id="1049760" name="矩形 5"/>
          <p:cNvSpPr/>
          <p:nvPr>
            <p:custDataLst>
              <p:tags r:id="rId1"/>
            </p:custDataLst>
          </p:nvPr>
        </p:nvSpPr>
        <p:spPr>
          <a:xfrm>
            <a:off x="1020871" y="1373590"/>
            <a:ext cx="4750180" cy="4804365"/>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762" name="矩形 10"/>
          <p:cNvSpPr/>
          <p:nvPr>
            <p:custDataLst>
              <p:tags r:id="rId2"/>
            </p:custDataLst>
          </p:nvPr>
        </p:nvSpPr>
        <p:spPr>
          <a:xfrm>
            <a:off x="1670771" y="1364400"/>
            <a:ext cx="975323" cy="50572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764" name="TextBox 2"/>
          <p:cNvSpPr txBox="1"/>
          <p:nvPr>
            <p:custDataLst>
              <p:tags r:id="rId3"/>
            </p:custDataLst>
          </p:nvPr>
        </p:nvSpPr>
        <p:spPr>
          <a:xfrm>
            <a:off x="1305120" y="2694398"/>
            <a:ext cx="4181844" cy="2537042"/>
          </a:xfrm>
          <a:prstGeom prst="rect"/>
          <a:noFill/>
        </p:spPr>
        <p:txBody>
          <a:bodyPr rtlCol="0" wrap="square">
            <a:normAutofit fontScale="95833" lnSpcReduction="2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400" lang="zh-CN" spc="150">
                <a:solidFill>
                  <a:schemeClr val="dk1">
                    <a:lumMod val="80000"/>
                    <a:lumOff val="20000"/>
                  </a:schemeClr>
                </a:solidFill>
                <a:latin typeface="+mn-ea"/>
                <a:cs typeface="微软雅黑" panose="020B0503020204020204" pitchFamily="34" charset="-122"/>
                <a:sym typeface="Arial" panose="02080604020202020204" pitchFamily="34" charset="0"/>
              </a:rPr>
              <a:t>解决方案：采用人工智能技术，通过数据挖掘、模式识别等技术手段，对智能物联网中的安全威胁进行监测和预警，及时发现并处理安全问题</a:t>
            </a:r>
            <a:endParaRPr altLang="en-US" dirty="0" sz="24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766" name="矩形 6"/>
          <p:cNvSpPr/>
          <p:nvPr>
            <p:custDataLst>
              <p:tags r:id="rId4"/>
            </p:custDataLst>
          </p:nvPr>
        </p:nvSpPr>
        <p:spPr>
          <a:xfrm>
            <a:off x="6420950" y="1373590"/>
            <a:ext cx="4750180" cy="4804365"/>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768" name="矩形 11"/>
          <p:cNvSpPr/>
          <p:nvPr>
            <p:custDataLst>
              <p:tags r:id="rId5"/>
            </p:custDataLst>
          </p:nvPr>
        </p:nvSpPr>
        <p:spPr>
          <a:xfrm>
            <a:off x="7107612" y="1364400"/>
            <a:ext cx="975323" cy="50572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770" name="TextBox 2"/>
          <p:cNvSpPr txBox="1"/>
          <p:nvPr>
            <p:custDataLst>
              <p:tags r:id="rId6"/>
            </p:custDataLst>
          </p:nvPr>
        </p:nvSpPr>
        <p:spPr>
          <a:xfrm>
            <a:off x="6705199" y="2694398"/>
            <a:ext cx="4181844" cy="2537042"/>
          </a:xfrm>
          <a:prstGeom prst="rect"/>
          <a:noFill/>
        </p:spPr>
        <p:txBody>
          <a:bodyPr rtlCol="0" wrap="square">
            <a:normAutofit fontScale="95833" lnSpcReduction="2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400" lang="zh-CN" spc="150">
                <a:solidFill>
                  <a:schemeClr val="dk1">
                    <a:lumMod val="80000"/>
                    <a:lumOff val="20000"/>
                  </a:schemeClr>
                </a:solidFill>
                <a:latin typeface="+mn-ea"/>
                <a:cs typeface="微软雅黑" panose="020B0503020204020204" pitchFamily="34" charset="-122"/>
                <a:sym typeface="Arial" panose="02080604020202020204" pitchFamily="34" charset="0"/>
              </a:rPr>
              <a:t>未来发展方向：加强人工智能与智能物联网的融合，推动人工智能在智能物联网安全领域的应用和发展，提高智能物联网的安全性和稳定性</a:t>
            </a:r>
            <a:endParaRPr altLang="en-US" dirty="0" sz="24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49804" name="标题"/>
          <p:cNvSpPr>
            <a:spLocks noGrp="1"/>
          </p:cNvSpPr>
          <p:nvPr>
            <p:ph type="title"/>
            <p:custDataLst>
              <p:tags r:id="rId1"/>
            </p:custDataLst>
          </p:nvPr>
        </p:nvSpPr>
        <p:spPr>
          <a:xfrm>
            <a:off x="2047240" y="2228215"/>
            <a:ext cx="9144000" cy="1931670"/>
          </a:xfrm>
        </p:spPr>
        <p:txBody>
          <a:bodyPr/>
          <a:p>
            <a:r>
              <a:rPr altLang="en-US" lang="zh-CN"/>
              <a:t>案例分析：人工智能在智能物联网安全中的应用实践</a:t>
            </a:r>
            <a:endParaRPr altLang="en-US" lang="zh-CN"/>
          </a:p>
        </p:txBody>
      </p:sp>
      <p:sp>
        <p:nvSpPr>
          <p:cNvPr id="1049806" name="节编号"/>
          <p:cNvSpPr>
            <a:spLocks noGrp="1"/>
          </p:cNvSpPr>
          <p:nvPr>
            <p:ph type="body" sz="quarter" idx="13"/>
            <p:custDataLst>
              <p:tags r:id="rId2"/>
            </p:custDataLst>
          </p:nvPr>
        </p:nvSpPr>
        <p:spPr>
          <a:xfrm>
            <a:off x="2045335" y="803275"/>
            <a:ext cx="9144000" cy="1405890"/>
          </a:xfrm>
        </p:spPr>
        <p:txBody>
          <a:bodyPr/>
          <a:p>
            <a:r>
              <a:rPr altLang="zh-CN" lang="en-US"/>
              <a:t>06</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49856" name="标题 1"/>
          <p:cNvSpPr>
            <a:spLocks noGrp="1"/>
          </p:cNvSpPr>
          <p:nvPr>
            <p:ph type="title"/>
          </p:nvPr>
        </p:nvSpPr>
        <p:spPr/>
        <p:txBody>
          <a:bodyPr/>
          <a:p>
            <a:r>
              <a:rPr altLang="en-US" lang="zh-CN"/>
              <a:t>智能家居安全防护案例</a:t>
            </a:r>
            <a:endParaRPr altLang="en-US" lang="zh-CN"/>
          </a:p>
        </p:txBody>
      </p:sp>
      <p:sp>
        <p:nvSpPr>
          <p:cNvPr id="1049858"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60"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62"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案例背景：介绍智能家居的发展趋势和安全问题</a:t>
            </a:r>
            <a:endParaRPr altLang="en-US" dirty="0" sz="2000" lang="zh-CN" spc="150">
              <a:solidFill>
                <a:schemeClr val="tx1">
                  <a:lumMod val="85000"/>
                  <a:lumOff val="15000"/>
                </a:schemeClr>
              </a:solidFill>
              <a:latin typeface="+mn-ea"/>
              <a:sym typeface="+mn-ea"/>
            </a:endParaRPr>
          </a:p>
        </p:txBody>
      </p:sp>
      <p:sp>
        <p:nvSpPr>
          <p:cNvPr id="1049864"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66"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68"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解决方案：阐述人工智能在智能家居安全防护中的应用</a:t>
            </a:r>
            <a:endParaRPr altLang="en-US" dirty="0" sz="2000" lang="zh-CN" spc="150">
              <a:solidFill>
                <a:schemeClr val="tx1">
                  <a:lumMod val="85000"/>
                  <a:lumOff val="15000"/>
                </a:schemeClr>
              </a:solidFill>
              <a:latin typeface="+mn-ea"/>
              <a:sym typeface="+mn-ea"/>
            </a:endParaRPr>
          </a:p>
        </p:txBody>
      </p:sp>
      <p:sp>
        <p:nvSpPr>
          <p:cNvPr id="1049870"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72"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74"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实施效果：展示智能家居安全防护案例的实际效果</a:t>
            </a:r>
            <a:endParaRPr altLang="en-US" dirty="0" sz="2000" lang="zh-CN" spc="150">
              <a:solidFill>
                <a:schemeClr val="tx1">
                  <a:lumMod val="85000"/>
                  <a:lumOff val="15000"/>
                </a:schemeClr>
              </a:solidFill>
              <a:latin typeface="+mn-ea"/>
              <a:sym typeface="+mn-ea"/>
            </a:endParaRPr>
          </a:p>
        </p:txBody>
      </p:sp>
      <p:sp>
        <p:nvSpPr>
          <p:cNvPr id="1049876"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78"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80"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总结与展望：总结智能家居安全防护案例的成果，并展望未来发展方向</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49914" name="标题 1"/>
          <p:cNvSpPr>
            <a:spLocks noGrp="1"/>
          </p:cNvSpPr>
          <p:nvPr>
            <p:ph type="title"/>
          </p:nvPr>
        </p:nvSpPr>
        <p:spPr/>
        <p:txBody>
          <a:bodyPr/>
          <a:p>
            <a:r>
              <a:rPr altLang="en-US" lang="zh-CN"/>
              <a:t>工业互联网安全防护案例</a:t>
            </a:r>
            <a:endParaRPr altLang="en-US" lang="zh-CN"/>
          </a:p>
        </p:txBody>
      </p:sp>
      <p:sp>
        <p:nvSpPr>
          <p:cNvPr id="1049916"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18"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案例背景：介绍工业互联网面临的安全威胁和挑战</a:t>
            </a:r>
            <a:endParaRPr altLang="en-US" dirty="0" sz="2000" lang="zh-CN" spc="150">
              <a:solidFill>
                <a:schemeClr val="tx1">
                  <a:lumMod val="75000"/>
                  <a:lumOff val="25000"/>
                </a:schemeClr>
              </a:solidFill>
              <a:latin typeface="+mn-ea"/>
              <a:sym typeface="+mn-ea"/>
            </a:endParaRPr>
          </a:p>
        </p:txBody>
      </p:sp>
      <p:sp>
        <p:nvSpPr>
          <p:cNvPr id="1049920"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922"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24"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案例描述：详细描述人工智能在智能物联网安全中的应用实践，包括技术架构、解决方案和实施效果</a:t>
            </a:r>
            <a:endParaRPr altLang="en-US" dirty="0" sz="2000" lang="zh-CN" spc="150">
              <a:solidFill>
                <a:schemeClr val="tx1">
                  <a:lumMod val="75000"/>
                  <a:lumOff val="25000"/>
                </a:schemeClr>
              </a:solidFill>
              <a:latin typeface="+mn-ea"/>
              <a:sym typeface="+mn-ea"/>
            </a:endParaRPr>
          </a:p>
        </p:txBody>
      </p:sp>
      <p:sp>
        <p:nvSpPr>
          <p:cNvPr id="1049926"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928"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30"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案例分析：分析该案例的成功之处，以及在实施过程中遇到的问题和解决方法</a:t>
            </a:r>
            <a:endParaRPr altLang="en-US" dirty="0" sz="2000" lang="zh-CN" spc="150">
              <a:solidFill>
                <a:schemeClr val="tx1">
                  <a:lumMod val="75000"/>
                  <a:lumOff val="25000"/>
                </a:schemeClr>
              </a:solidFill>
              <a:latin typeface="+mn-ea"/>
              <a:sym typeface="+mn-ea"/>
            </a:endParaRPr>
          </a:p>
        </p:txBody>
      </p:sp>
      <p:sp>
        <p:nvSpPr>
          <p:cNvPr id="1049932"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934"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36"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案例总结：总结该案例的实践经验，以及对未来工业互联网安全防护的启示和意义</a:t>
            </a:r>
            <a:endParaRPr altLang="en-US" dirty="0" sz="2000" lang="zh-CN" spc="150">
              <a:solidFill>
                <a:schemeClr val="tx1">
                  <a:lumMod val="75000"/>
                  <a:lumOff val="25000"/>
                </a:schemeClr>
              </a:solidFill>
              <a:latin typeface="+mn-ea"/>
              <a:sym typeface="+mn-ea"/>
            </a:endParaRPr>
          </a:p>
        </p:txBody>
      </p:sp>
      <p:sp>
        <p:nvSpPr>
          <p:cNvPr id="1049938"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49972" name="标题 1"/>
          <p:cNvSpPr>
            <a:spLocks noGrp="1"/>
          </p:cNvSpPr>
          <p:nvPr>
            <p:ph type="title"/>
          </p:nvPr>
        </p:nvSpPr>
        <p:spPr/>
        <p:txBody>
          <a:bodyPr/>
          <a:p>
            <a:r>
              <a:rPr altLang="en-US" lang="zh-CN"/>
              <a:t>车联网安全防护案例</a:t>
            </a:r>
            <a:endParaRPr altLang="en-US" lang="zh-CN"/>
          </a:p>
        </p:txBody>
      </p:sp>
      <p:sp>
        <p:nvSpPr>
          <p:cNvPr id="1049974" name="正文"/>
          <p:cNvSpPr txBox="1"/>
          <p:nvPr>
            <p:custDataLst>
              <p:tags r:id="rId1"/>
            </p:custDataLst>
          </p:nvPr>
        </p:nvSpPr>
        <p:spPr>
          <a:xfrm>
            <a:off x="3160452" y="5526391"/>
            <a:ext cx="5867903" cy="651511"/>
          </a:xfrm>
          <a:prstGeom prst="rect"/>
          <a:noFill/>
        </p:spPr>
        <p:txBody>
          <a:bodyPr anchor="t" anchorCtr="0" bIns="0" lIns="0" rIns="0" rtlCol="0" tIns="0" wrap="square">
            <a:normAutofit/>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单击此处输入你的项正文，文字是您思想的提炼，请尽量言简意赅的阐述观点。</a:t>
            </a:r>
            <a:endParaRPr altLang="en-US" dirty="0" sz="1400" lang="zh-CN" spc="150">
              <a:solidFill>
                <a:schemeClr val="tx1">
                  <a:lumMod val="65000"/>
                  <a:lumOff val="35000"/>
                </a:schemeClr>
              </a:solidFill>
              <a:latin typeface="+mn-ea"/>
              <a:sym typeface="+mn-ea"/>
            </a:endParaRPr>
          </a:p>
        </p:txBody>
      </p:sp>
      <p:sp>
        <p:nvSpPr>
          <p:cNvPr id="1049976" name="标题"/>
          <p:cNvSpPr txBox="1"/>
          <p:nvPr>
            <p:custDataLst>
              <p:tags r:id="rId2"/>
            </p:custDataLst>
          </p:nvPr>
        </p:nvSpPr>
        <p:spPr>
          <a:xfrm>
            <a:off x="3160452" y="5056499"/>
            <a:ext cx="5867903" cy="434340"/>
          </a:xfrm>
          <a:prstGeom prst="rect"/>
          <a:noFill/>
        </p:spPr>
        <p:txBody>
          <a:bodyPr anchor="b" bIns="0" lIns="0" rIns="0" rtlCol="0" tIns="0" wrap="square">
            <a:normAutofit fontScale="79091"/>
          </a:bodyPr>
          <a:p>
            <a:r>
              <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rPr>
              <a:t>经验总结：总结案例的经验教训，提出未来发展方向</a:t>
            </a:r>
            <a:endPar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endParaRPr>
          </a:p>
        </p:txBody>
      </p:sp>
      <p:sp>
        <p:nvSpPr>
          <p:cNvPr id="1049978" name="正文"/>
          <p:cNvSpPr txBox="1"/>
          <p:nvPr>
            <p:custDataLst>
              <p:tags r:id="rId3"/>
            </p:custDataLst>
          </p:nvPr>
        </p:nvSpPr>
        <p:spPr>
          <a:xfrm>
            <a:off x="3164283" y="4296755"/>
            <a:ext cx="5867903" cy="651511"/>
          </a:xfrm>
          <a:prstGeom prst="rect"/>
          <a:noFill/>
        </p:spPr>
        <p:txBody>
          <a:bodyPr anchor="t" anchorCtr="0" bIns="0" lIns="0" rIns="0" rtlCol="0" tIns="0" wrap="square">
            <a:normAutofit/>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单击此处输入你的项正文，文字是您思想的提炼，请尽量言简意赅的阐述观点。</a:t>
            </a:r>
            <a:endParaRPr altLang="en-US" dirty="0" sz="1400" lang="zh-CN" spc="150">
              <a:solidFill>
                <a:schemeClr val="tx1">
                  <a:lumMod val="65000"/>
                  <a:lumOff val="35000"/>
                </a:schemeClr>
              </a:solidFill>
              <a:latin typeface="+mn-ea"/>
              <a:sym typeface="+mn-ea"/>
            </a:endParaRPr>
          </a:p>
        </p:txBody>
      </p:sp>
      <p:sp>
        <p:nvSpPr>
          <p:cNvPr id="1049980" name="标题"/>
          <p:cNvSpPr txBox="1"/>
          <p:nvPr>
            <p:custDataLst>
              <p:tags r:id="rId4"/>
            </p:custDataLst>
          </p:nvPr>
        </p:nvSpPr>
        <p:spPr>
          <a:xfrm>
            <a:off x="3164283" y="3826225"/>
            <a:ext cx="5867903" cy="434340"/>
          </a:xfrm>
          <a:prstGeom prst="rect"/>
          <a:noFill/>
        </p:spPr>
        <p:txBody>
          <a:bodyPr anchor="b" bIns="0" lIns="0" rIns="0" rtlCol="0" tIns="0" wrap="square">
            <a:normAutofit/>
          </a:bodyPr>
          <a:p>
            <a:r>
              <a:rPr altLang="en-US" b="1" dirty="0" sz="15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rPr>
              <a:t>实施效果：介绍案例的实际效果和影响 </a:t>
            </a:r>
            <a:endParaRPr altLang="en-US" b="1" dirty="0" sz="15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endParaRPr>
          </a:p>
        </p:txBody>
      </p:sp>
      <p:sp>
        <p:nvSpPr>
          <p:cNvPr id="1049982" name="正文"/>
          <p:cNvSpPr txBox="1"/>
          <p:nvPr>
            <p:custDataLst>
              <p:tags r:id="rId5"/>
            </p:custDataLst>
          </p:nvPr>
        </p:nvSpPr>
        <p:spPr>
          <a:xfrm>
            <a:off x="3160452" y="1834930"/>
            <a:ext cx="5867903" cy="651511"/>
          </a:xfrm>
          <a:prstGeom prst="rect"/>
          <a:noFill/>
        </p:spPr>
        <p:txBody>
          <a:bodyPr anchor="t" anchorCtr="0" bIns="0" lIns="0" rIns="0" rtlCol="0" tIns="0" wrap="square">
            <a:normAutofit/>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单击此处输入你的项正文，文字是您思想的提炼，请尽量言简意赅的阐述观点。</a:t>
            </a:r>
            <a:endParaRPr altLang="en-US" dirty="0" sz="1400" lang="zh-CN" spc="150">
              <a:solidFill>
                <a:schemeClr val="tx1">
                  <a:lumMod val="65000"/>
                  <a:lumOff val="35000"/>
                </a:schemeClr>
              </a:solidFill>
              <a:latin typeface="+mn-ea"/>
              <a:sym typeface="+mn-ea"/>
            </a:endParaRPr>
          </a:p>
        </p:txBody>
      </p:sp>
      <p:sp>
        <p:nvSpPr>
          <p:cNvPr id="1049984" name="标题"/>
          <p:cNvSpPr txBox="1"/>
          <p:nvPr>
            <p:custDataLst>
              <p:tags r:id="rId6"/>
            </p:custDataLst>
          </p:nvPr>
        </p:nvSpPr>
        <p:spPr>
          <a:xfrm>
            <a:off x="3160452" y="1364400"/>
            <a:ext cx="5867903" cy="434340"/>
          </a:xfrm>
          <a:prstGeom prst="rect"/>
          <a:noFill/>
        </p:spPr>
        <p:txBody>
          <a:bodyPr anchor="b" bIns="0" lIns="0" rIns="0" rtlCol="0" tIns="0" wrap="square">
            <a:normAutofit/>
          </a:bodyPr>
          <a:p>
            <a:r>
              <a:rPr altLang="en-US" b="1" dirty="0" sz="15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rPr>
              <a:t>案例背景：介绍车联网的发展现状和安全问题 </a:t>
            </a:r>
            <a:endParaRPr altLang="en-US" b="1" dirty="0" sz="15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endParaRPr>
          </a:p>
        </p:txBody>
      </p:sp>
      <p:sp>
        <p:nvSpPr>
          <p:cNvPr id="1049986" name="正文"/>
          <p:cNvSpPr txBox="1"/>
          <p:nvPr>
            <p:custDataLst>
              <p:tags r:id="rId7"/>
            </p:custDataLst>
          </p:nvPr>
        </p:nvSpPr>
        <p:spPr>
          <a:xfrm>
            <a:off x="3164283" y="3065843"/>
            <a:ext cx="5867903" cy="651511"/>
          </a:xfrm>
          <a:prstGeom prst="rect"/>
          <a:noFill/>
        </p:spPr>
        <p:txBody>
          <a:bodyPr anchor="t" anchorCtr="0" bIns="0" lIns="0" rIns="0" rtlCol="0" tIns="0" wrap="square">
            <a:normAutofit/>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单击此处输入你的项正文，文字是您思想的提炼，请尽量言简意赅的阐述观点。</a:t>
            </a:r>
            <a:endParaRPr altLang="en-US" dirty="0" sz="1400" lang="zh-CN" spc="150">
              <a:solidFill>
                <a:schemeClr val="tx1">
                  <a:lumMod val="65000"/>
                  <a:lumOff val="35000"/>
                </a:schemeClr>
              </a:solidFill>
              <a:latin typeface="+mn-ea"/>
              <a:sym typeface="+mn-ea"/>
            </a:endParaRPr>
          </a:p>
        </p:txBody>
      </p:sp>
      <p:sp>
        <p:nvSpPr>
          <p:cNvPr id="1049988" name="标题"/>
          <p:cNvSpPr txBox="1"/>
          <p:nvPr>
            <p:custDataLst>
              <p:tags r:id="rId8"/>
            </p:custDataLst>
          </p:nvPr>
        </p:nvSpPr>
        <p:spPr>
          <a:xfrm>
            <a:off x="3164283" y="2594674"/>
            <a:ext cx="5867903" cy="434340"/>
          </a:xfrm>
          <a:prstGeom prst="rect"/>
          <a:noFill/>
        </p:spPr>
        <p:txBody>
          <a:bodyPr anchor="b" bIns="0" lIns="0" rIns="0" rtlCol="0" tIns="0" wrap="square">
            <a:normAutofit fontScale="79091"/>
          </a:bodyPr>
          <a:p>
            <a:r>
              <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rPr>
              <a:t>解决方案：阐述人工智能在车联网安全防护中的应用 </a:t>
            </a:r>
            <a:endPar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0022" name="标题 1"/>
          <p:cNvSpPr>
            <a:spLocks noGrp="1"/>
          </p:cNvSpPr>
          <p:nvPr>
            <p:ph type="title"/>
          </p:nvPr>
        </p:nvSpPr>
        <p:spPr/>
        <p:txBody>
          <a:bodyPr/>
          <a:p>
            <a:r>
              <a:rPr altLang="en-US" lang="zh-CN"/>
              <a:t>其他应用实践案例</a:t>
            </a:r>
            <a:endParaRPr altLang="en-US" lang="zh-CN"/>
          </a:p>
        </p:txBody>
      </p:sp>
      <p:sp>
        <p:nvSpPr>
          <p:cNvPr id="1050024" name="正文"/>
          <p:cNvSpPr txBox="1"/>
          <p:nvPr>
            <p:custDataLst>
              <p:tags r:id="rId1"/>
            </p:custDataLst>
          </p:nvPr>
        </p:nvSpPr>
        <p:spPr>
          <a:xfrm>
            <a:off x="2383176"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智能家居安全：利用人工智能技术对家庭设备进行监控和保护，防止黑客攻击和数据泄露</a:t>
            </a:r>
            <a:endParaRPr altLang="en-US" dirty="0" sz="1200" lang="zh-CN" spc="150">
              <a:solidFill>
                <a:schemeClr val="tx1">
                  <a:lumMod val="65000"/>
                  <a:lumOff val="35000"/>
                </a:schemeClr>
              </a:solidFill>
              <a:latin typeface="+mn-ea"/>
              <a:sym typeface="+mn-ea"/>
            </a:endParaRPr>
          </a:p>
        </p:txBody>
      </p:sp>
      <p:sp>
        <p:nvSpPr>
          <p:cNvPr id="1050026" name="正文"/>
          <p:cNvSpPr txBox="1"/>
          <p:nvPr>
            <p:custDataLst>
              <p:tags r:id="rId2"/>
            </p:custDataLst>
          </p:nvPr>
        </p:nvSpPr>
        <p:spPr>
          <a:xfrm>
            <a:off x="2383176"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工业物联网安全：通过人工智能技术对工业设备进行实时监测和预警，提高生产效率和安全性</a:t>
            </a:r>
            <a:endParaRPr altLang="en-US" dirty="0" sz="1200" lang="zh-CN" spc="150">
              <a:solidFill>
                <a:schemeClr val="tx1">
                  <a:lumMod val="65000"/>
                  <a:lumOff val="35000"/>
                </a:schemeClr>
              </a:solidFill>
              <a:latin typeface="+mn-ea"/>
              <a:sym typeface="+mn-ea"/>
            </a:endParaRPr>
          </a:p>
        </p:txBody>
      </p:sp>
      <p:sp>
        <p:nvSpPr>
          <p:cNvPr id="1050028" name="正文"/>
          <p:cNvSpPr txBox="1"/>
          <p:nvPr>
            <p:custDataLst>
              <p:tags r:id="rId3"/>
            </p:custDataLst>
          </p:nvPr>
        </p:nvSpPr>
        <p:spPr>
          <a:xfrm>
            <a:off x="2383176"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医疗物联网安全：利用人工智能技术对医疗设备进行远程监控和诊断，提高医疗质量和效率</a:t>
            </a:r>
            <a:endParaRPr altLang="en-US" dirty="0" sz="1200" lang="zh-CN" spc="150">
              <a:solidFill>
                <a:schemeClr val="tx1">
                  <a:lumMod val="65000"/>
                  <a:lumOff val="35000"/>
                </a:schemeClr>
              </a:solidFill>
              <a:latin typeface="+mn-ea"/>
              <a:sym typeface="+mn-ea"/>
            </a:endParaRPr>
          </a:p>
        </p:txBody>
      </p:sp>
      <p:sp>
        <p:nvSpPr>
          <p:cNvPr id="1050030" name="正文"/>
          <p:cNvSpPr txBox="1"/>
          <p:nvPr>
            <p:custDataLst>
              <p:tags r:id="rId4"/>
            </p:custDataLst>
          </p:nvPr>
        </p:nvSpPr>
        <p:spPr>
          <a:xfrm>
            <a:off x="2383176"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交通物联网安全：通过人工智能技术对交通信号进行实时优化和控制，提高交通效率和安全性</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50064" name="标题"/>
          <p:cNvSpPr>
            <a:spLocks noGrp="1"/>
          </p:cNvSpPr>
          <p:nvPr>
            <p:ph type="title"/>
            <p:custDataLst>
              <p:tags r:id="rId1"/>
            </p:custDataLst>
          </p:nvPr>
        </p:nvSpPr>
        <p:spPr>
          <a:xfrm>
            <a:off x="2047240" y="2228215"/>
            <a:ext cx="9144000" cy="1931670"/>
          </a:xfrm>
        </p:spPr>
        <p:txBody>
          <a:bodyPr/>
          <a:p>
            <a:r>
              <a:rPr altLang="en-US" lang="zh-CN"/>
              <a:t>结论与展望</a:t>
            </a:r>
            <a:endParaRPr altLang="en-US" lang="zh-CN"/>
          </a:p>
        </p:txBody>
      </p:sp>
      <p:sp>
        <p:nvSpPr>
          <p:cNvPr id="1050066" name="节编号"/>
          <p:cNvSpPr>
            <a:spLocks noGrp="1"/>
          </p:cNvSpPr>
          <p:nvPr>
            <p:ph type="body" sz="quarter" idx="13"/>
            <p:custDataLst>
              <p:tags r:id="rId2"/>
            </p:custDataLst>
          </p:nvPr>
        </p:nvSpPr>
        <p:spPr>
          <a:xfrm>
            <a:off x="2045335" y="803275"/>
            <a:ext cx="9144000" cy="1405890"/>
          </a:xfrm>
        </p:spPr>
        <p:txBody>
          <a:bodyPr/>
          <a:p>
            <a:r>
              <a:rPr altLang="zh-CN" lang="en-US"/>
              <a:t>07</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313" name=""/>
        <p:cNvGrpSpPr/>
        <p:nvPr/>
      </p:nvGrpSpPr>
      <p:grpSpPr>
        <a:xfrm>
          <a:off x="0" y="0"/>
          <a:ext cx="0" cy="0"/>
          <a:chOff x="0" y="0"/>
          <a:chExt cx="0" cy="0"/>
        </a:xfrm>
      </p:grpSpPr>
      <p:sp>
        <p:nvSpPr>
          <p:cNvPr id="1050116" name="标题 1"/>
          <p:cNvSpPr>
            <a:spLocks noGrp="1"/>
          </p:cNvSpPr>
          <p:nvPr>
            <p:ph type="title"/>
          </p:nvPr>
        </p:nvSpPr>
        <p:spPr/>
        <p:txBody>
          <a:bodyPr/>
          <a:p>
            <a:r>
              <a:rPr altLang="en-US" lang="zh-CN"/>
              <a:t>人工智能在智能物联网安全中的应用价值与意义</a:t>
            </a:r>
            <a:endParaRPr altLang="en-US" lang="zh-CN"/>
          </a:p>
        </p:txBody>
      </p:sp>
      <p:sp>
        <p:nvSpPr>
          <p:cNvPr id="1050118"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20"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22"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人工智能在智能物联网安全中的应用能够提高系统的安全性、稳定性和可靠性，降低风险和损失。</a:t>
            </a:r>
            <a:endParaRPr altLang="en-US" dirty="0" sz="2000" lang="zh-CN" spc="150">
              <a:solidFill>
                <a:schemeClr val="tx1">
                  <a:lumMod val="85000"/>
                  <a:lumOff val="15000"/>
                </a:schemeClr>
              </a:solidFill>
              <a:latin typeface="+mn-ea"/>
              <a:sym typeface="+mn-ea"/>
            </a:endParaRPr>
          </a:p>
        </p:txBody>
      </p:sp>
      <p:sp>
        <p:nvSpPr>
          <p:cNvPr id="1050124"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26"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28"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人工智能技术能够通过智能分析和预测，及时发现和解决潜在的安全隐患，保障物联网系统的正常运行。</a:t>
            </a:r>
            <a:endParaRPr altLang="en-US" dirty="0" sz="2000" lang="zh-CN" spc="150">
              <a:solidFill>
                <a:schemeClr val="tx1">
                  <a:lumMod val="85000"/>
                  <a:lumOff val="15000"/>
                </a:schemeClr>
              </a:solidFill>
              <a:latin typeface="+mn-ea"/>
              <a:sym typeface="+mn-ea"/>
            </a:endParaRPr>
          </a:p>
        </p:txBody>
      </p:sp>
      <p:sp>
        <p:nvSpPr>
          <p:cNvPr id="1050130"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32"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34"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人工智能在智能物联网安全中的应用能够提高系统的自动化和智能化水平，提高生产效率和服务质量。</a:t>
            </a:r>
            <a:endParaRPr altLang="en-US" dirty="0" sz="2000" lang="zh-CN" spc="150">
              <a:solidFill>
                <a:schemeClr val="tx1">
                  <a:lumMod val="85000"/>
                  <a:lumOff val="15000"/>
                </a:schemeClr>
              </a:solidFill>
              <a:latin typeface="+mn-ea"/>
              <a:sym typeface="+mn-ea"/>
            </a:endParaRPr>
          </a:p>
        </p:txBody>
      </p:sp>
      <p:sp>
        <p:nvSpPr>
          <p:cNvPr id="1050136"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38"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40"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人工智能技术能够为物联网系统提供更加全面、精准的安全防护，保障个人隐私和信息安全。</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321" name=""/>
        <p:cNvGrpSpPr/>
        <p:nvPr/>
      </p:nvGrpSpPr>
      <p:grpSpPr>
        <a:xfrm>
          <a:off x="0" y="0"/>
          <a:ext cx="0" cy="0"/>
          <a:chOff x="0" y="0"/>
          <a:chExt cx="0" cy="0"/>
        </a:xfrm>
      </p:grpSpPr>
      <p:sp>
        <p:nvSpPr>
          <p:cNvPr id="1050174" name="标题 1"/>
          <p:cNvSpPr>
            <a:spLocks noGrp="1"/>
          </p:cNvSpPr>
          <p:nvPr>
            <p:ph type="title"/>
          </p:nvPr>
        </p:nvSpPr>
        <p:spPr/>
        <p:txBody>
          <a:bodyPr/>
          <a:p>
            <a:r>
              <a:rPr altLang="en-US" lang="zh-CN"/>
              <a:t>未来发展趋势与挑战</a:t>
            </a:r>
            <a:endParaRPr altLang="en-US" lang="zh-CN"/>
          </a:p>
        </p:txBody>
      </p:sp>
      <p:sp>
        <p:nvSpPr>
          <p:cNvPr id="1050176"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78"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80"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82"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84"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3"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86"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88"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90"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5"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92"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7"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49"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94"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96"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98"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1"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200"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3"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202"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5"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204"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206"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208"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210"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212"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人工智能与物联网的融合将推动智能物联网的发展</a:t>
            </a:r>
            <a:endParaRPr altLang="en-US" dirty="0" sz="1200" lang="zh-CN" spc="150">
              <a:solidFill>
                <a:schemeClr val="tx1">
                  <a:lumMod val="65000"/>
                  <a:lumOff val="35000"/>
                </a:schemeClr>
              </a:solidFill>
              <a:latin typeface="+mn-ea"/>
              <a:sym typeface="+mn-ea"/>
            </a:endParaRPr>
          </a:p>
        </p:txBody>
      </p:sp>
      <p:sp>
        <p:nvSpPr>
          <p:cNvPr id="1050214"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未来需要加强技术研发和标准化建设，以应对智能物联网安全面临的挑战</a:t>
            </a:r>
            <a:endParaRPr altLang="en-US" dirty="0" sz="1200" lang="zh-CN" spc="150">
              <a:solidFill>
                <a:schemeClr val="tx1">
                  <a:lumMod val="65000"/>
                  <a:lumOff val="35000"/>
                </a:schemeClr>
              </a:solidFill>
              <a:latin typeface="+mn-ea"/>
              <a:sym typeface="+mn-ea"/>
            </a:endParaRPr>
          </a:p>
        </p:txBody>
      </p:sp>
      <p:sp>
        <p:nvSpPr>
          <p:cNvPr id="1050216"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人工智能技术将在智能物联网安全中发挥重要作用</a:t>
            </a:r>
            <a:endParaRPr altLang="en-US" dirty="0" sz="1200" lang="zh-CN" spc="150">
              <a:solidFill>
                <a:schemeClr val="tx1">
                  <a:lumMod val="65000"/>
                  <a:lumOff val="35000"/>
                </a:schemeClr>
              </a:solidFill>
              <a:latin typeface="+mn-ea"/>
              <a:sym typeface="+mn-ea"/>
            </a:endParaRPr>
          </a:p>
        </p:txBody>
      </p:sp>
      <p:sp>
        <p:nvSpPr>
          <p:cNvPr id="1050218"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智能物联网安全面临的挑战包括数据隐私、网络安全和设备安全等方面</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329" name=""/>
        <p:cNvGrpSpPr/>
        <p:nvPr/>
      </p:nvGrpSpPr>
      <p:grpSpPr>
        <a:xfrm>
          <a:off x="0" y="0"/>
          <a:ext cx="0" cy="0"/>
          <a:chOff x="0" y="0"/>
          <a:chExt cx="0" cy="0"/>
        </a:xfrm>
      </p:grpSpPr>
      <p:sp>
        <p:nvSpPr>
          <p:cNvPr id="1050252" name="标题"/>
          <p:cNvSpPr>
            <a:spLocks noGrp="1"/>
          </p:cNvSpPr>
          <p:nvPr>
            <p:ph type="ctrTitle"/>
            <p:custDataLst>
              <p:tags r:id="rId1"/>
            </p:custDataLst>
          </p:nvPr>
        </p:nvSpPr>
        <p:spPr>
          <a:xfrm>
            <a:off x="838200" y="1216451"/>
            <a:ext cx="10515000" cy="1800000"/>
          </a:xfrm>
        </p:spPr>
        <p:txBody>
          <a:bodyPr/>
          <a:p>
            <a:r>
              <a:rPr altLang="en-US" lang="zh-CN"/>
              <a:t>感谢观看</a:t>
            </a:r>
            <a:endParaRPr altLang="en-US" lang="zh-CN"/>
          </a:p>
        </p:txBody>
      </p:sp>
      <p:sp>
        <p:nvSpPr>
          <p:cNvPr id="1050254" name="署名"/>
          <p:cNvSpPr>
            <a:spLocks noGrp="1"/>
          </p:cNvSpPr>
          <p:nvPr>
            <p:ph type="body" sz="quarter" idx="17"/>
            <p:custDataLst>
              <p:tags r:id="rId2"/>
            </p:custDataLst>
          </p:nvPr>
        </p:nvSpPr>
        <p:spPr>
          <a:xfrm>
            <a:off x="838165" y="3380249"/>
            <a:ext cx="10514400" cy="898647"/>
          </a:xfrm>
        </p:spPr>
        <p:txBody>
          <a:bodyPr/>
          <a:p>
            <a:r>
              <a:rPr altLang="en-US" lang="zh-CN"/>
              <a:t>汇报人：</a:t>
            </a:r>
            <a:r>
              <a:rPr altLang="zh-CN" lang="en-US"/>
              <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BEAUTIFY_FLAG" val="#wm#"/>
  <p:tag name="KSO_WM_UNIT_TYPE" val="i"/>
  <p:tag name="KSO_WM_UNIT_INDEX" val="1"/>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BEAUTIFY_FLAG" val="#wm#"/>
  <p:tag name="KSO_WM_UNIT_TYPE" val="i"/>
  <p:tag name="KSO_WM_UNIT_INDEX" val="1"/>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1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2"/>
  <p:tag name="KSO_WM_UNIT_VALUE" val="476"/>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1212"/>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1212"/>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8.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1212"/>
  <p:tag name="KSO_WM_TEMPLATE_THUMBS_INDEX" val="1、9"/>
</p:tagLst>
</file>

<file path=ppt/tags/tag59.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1212_1*a*1"/>
  <p:tag name="KSO_WM_TEMPLATE_CATEGORY" val="custom"/>
  <p:tag name="KSO_WM_TEMPLATE_INDEX" val="20231212"/>
  <p:tag name="KSO_WM_UNIT_LAYERLEVEL" val="1"/>
  <p:tag name="KSO_WM_TAG_VERSION" val="1.0"/>
  <p:tag name="KSO_WM_BEAUTIFY_FLAG" val="#wm#"/>
  <p:tag name="KSO_WM_UNIT_PRESET_TEXT" val="单击添加文档标题"/>
</p:tagLst>
</file>

<file path=ppt/tags/tag60.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1212_1*b*1"/>
  <p:tag name="KSO_WM_TEMPLATE_CATEGORY" val="custom"/>
  <p:tag name="KSO_WM_TEMPLATE_INDEX" val="20231212"/>
  <p:tag name="KSO_WM_UNIT_LAYERLEVEL" val="1"/>
  <p:tag name="KSO_WM_TAG_VERSION" val="1.0"/>
  <p:tag name="KSO_WM_BEAUTIFY_FLAG" val="#wm#"/>
  <p:tag name="KSO_WM_UNIT_PRESET_TEXT" val="单击此处添加副标题"/>
</p:tagLst>
</file>

<file path=ppt/tags/tag61.xml><?xml version="1.0" encoding="utf-8"?>
<p:tagLst xmlns:p="http://schemas.openxmlformats.org/presentationml/2006/main">
  <p:tag name="KSO_WM_UNIT_SUBTYPE" val="b"/>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4"/>
  <p:tag name="KSO_WM_UNIT_ID" val="custom20231212_1*f*4"/>
  <p:tag name="KSO_WM_TEMPLATE_CATEGORY" val="custom"/>
  <p:tag name="KSO_WM_TEMPLATE_INDEX" val="20231212"/>
  <p:tag name="KSO_WM_UNIT_LAYERLEVEL" val="1"/>
  <p:tag name="KSO_WM_TAG_VERSION" val="1.0"/>
  <p:tag name="KSO_WM_BEAUTIFY_FLAG" val="#wm#"/>
  <p:tag name="KSO_WM_UNIT_PRESET_TEXT" val="汇报人：WPS"/>
</p:tagLst>
</file>

<file path=ppt/tags/tag62.xml><?xml version="1.0" encoding="utf-8"?>
<p:tagLst xmlns:p="http://schemas.openxmlformats.org/presentationml/2006/main">
  <p:tag name="KSO_WM_SLIDE_ID" val="custom20231212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1212"/>
  <p:tag name="KSO_WM_SLIDE_LAYOUT" val="a_b_f"/>
  <p:tag name="KSO_WM_SLIDE_LAYOUT_CNT" val="1_1_1"/>
  <p:tag name="KSO_WM_SLIDE_TYPE" val="title"/>
  <p:tag name="KSO_WM_SLIDE_SUBTYPE" val="pureTxt"/>
  <p:tag name="KSO_WM_TEMPLATE_THUMBS_INDEX" val="1、9"/>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2_6*a*1"/>
  <p:tag name="KSO_WM_TEMPLATE_CATEGORY" val="custom"/>
  <p:tag name="KSO_WM_TEMPLATE_INDEX" val="20231212"/>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1212_6*l_h_i*1_1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1"/>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1212_6*l_h_a*1_1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项标题"/>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custom20231212_6*l_h_i*1_1_2"/>
  <p:tag name="KSO_WM_TEMPLATE_CATEGORY" val="custom"/>
  <p:tag name="KSO_WM_TEMPLATE_INDEX" val="20231212"/>
  <p:tag name="KSO_WM_UNIT_LAYERLEVEL" val="1_1_1"/>
  <p:tag name="KSO_WM_TAG_VERSION" val="1.0"/>
  <p:tag name="KSO_WM_BEAUTIFY_FLAG" val="#wm#"/>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solidLine&quot;:{&quot;brightness&quot;:0,&quot;colorType&quot;:1,&quot;foreColorIndex&quot;:13,&quot;transparency&quot;:0.30000001192092896},&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1212_6*l_h_i*1_2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2"/>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1212_6*l_h_a*1_2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项标题"/>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custom20231212_6*l_h_i*1_2_2"/>
  <p:tag name="KSO_WM_TEMPLATE_CATEGORY" val="custom"/>
  <p:tag name="KSO_WM_TEMPLATE_INDEX" val="20231212"/>
  <p:tag name="KSO_WM_UNIT_LAYERLEVEL" val="1_1_1"/>
  <p:tag name="KSO_WM_TAG_VERSION" val="1.0"/>
  <p:tag name="KSO_WM_BEAUTIFY_FLAG" val="#wm#"/>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solidLine&quot;:{&quot;brightness&quot;:0,&quot;colorType&quot;:1,&quot;foreColorIndex&quot;:13,&quot;transparency&quot;:0.30000001192092896},&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1212_6*l_h_i*1_3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3"/>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1212_6*l_h_a*1_3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项标题"/>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custom20231212_6*l_h_i*1_3_2"/>
  <p:tag name="KSO_WM_TEMPLATE_CATEGORY" val="custom"/>
  <p:tag name="KSO_WM_TEMPLATE_INDEX" val="20231212"/>
  <p:tag name="KSO_WM_UNIT_LAYERLEVEL" val="1_1_1"/>
  <p:tag name="KSO_WM_TAG_VERSION" val="1.0"/>
  <p:tag name="KSO_WM_BEAUTIFY_FLAG" val="#wm#"/>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solidLine&quot;:{&quot;brightness&quot;:0,&quot;colorType&quot;:1,&quot;foreColorIndex&quot;:13,&quot;transparency&quot;:0.30000001192092896},&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1212_6*l_h_i*1_4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4"/>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1212_6*l_h_a*1_4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项标题"/>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custom20231212_6*l_h_i*1_4_2"/>
  <p:tag name="KSO_WM_TEMPLATE_CATEGORY" val="custom"/>
  <p:tag name="KSO_WM_TEMPLATE_INDEX" val="20231212"/>
  <p:tag name="KSO_WM_UNIT_LAYERLEVEL" val="1_1_1"/>
  <p:tag name="KSO_WM_TAG_VERSION" val="1.0"/>
  <p:tag name="KSO_WM_BEAUTIFY_FLAG" val="#wm#"/>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solidLine&quot;:{&quot;brightness&quot;:0,&quot;colorType&quot;:1,&quot;foreColorIndex&quot;:13,&quot;transparency&quot;:0.30000001192092896},&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1212_6*l_h_i*1_5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5"/>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1212_6*l_h_a*1_5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项标题"/>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custom20231212_6*l_h_i*1_5_2"/>
  <p:tag name="KSO_WM_TEMPLATE_CATEGORY" val="custom"/>
  <p:tag name="KSO_WM_TEMPLATE_INDEX" val="20231212"/>
  <p:tag name="KSO_WM_UNIT_LAYERLEVEL" val="1_1_1"/>
  <p:tag name="KSO_WM_TAG_VERSION" val="1.0"/>
  <p:tag name="KSO_WM_BEAUTIFY_FLAG" val="#wm#"/>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solidLine&quot;:{&quot;brightness&quot;:0,&quot;colorType&quot;:1,&quot;foreColorIndex&quot;:13,&quot;transparency&quot;:0.30000001192092896},&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1212_6*l_h_i*1_6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6"/>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custom20231212_6*l_h_a*1_6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项标题"/>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6_2"/>
  <p:tag name="KSO_WM_UNIT_ID" val="custom20231212_6*l_h_i*1_6_2"/>
  <p:tag name="KSO_WM_TEMPLATE_CATEGORY" val="custom"/>
  <p:tag name="KSO_WM_TEMPLATE_INDEX" val="20231212"/>
  <p:tag name="KSO_WM_UNIT_LAYERLEVEL" val="1_1_1"/>
  <p:tag name="KSO_WM_TAG_VERSION" val="1.0"/>
  <p:tag name="KSO_WM_BEAUTIFY_FLAG" val="#wm#"/>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solidLine&quot;:{&quot;brightness&quot;:0,&quot;colorType&quot;:1,&quot;foreColorIndex&quot;:13,&quot;transparency&quot;:0.30000001192092896},&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xml><?xml version="1.0" encoding="utf-8"?>
<p:tagLst xmlns:p="http://schemas.openxmlformats.org/presentationml/2006/main">
  <p:tag name="KSO_WM_SLIDE_ID" val="custom20231212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1212"/>
  <p:tag name="KSO_WM_SLIDE_LAYOUT" val="a_l"/>
  <p:tag name="KSO_WM_SLIDE_LAYOUT_CNT" val="1_1"/>
  <p:tag name="KSO_WM_SLIDE_TYPE" val="contents"/>
  <p:tag name="KSO_WM_SLIDE_SUBTYPE" val="diag"/>
  <p:tag name="KSO_WM_DIAGRAM_GROUP_CODE" val="l1-1"/>
  <p:tag name="KSO_WM_SLIDE_DIAGTYPE" val="l"/>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2_7*a*1"/>
  <p:tag name="KSO_WM_TEMPLATE_CATEGORY" val="custom"/>
  <p:tag name="KSO_WM_TEMPLATE_INDEX" val="2023121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目录项标题"/>
</p:tagLst>
</file>

<file path=ppt/tags/tag8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12_7*e*1"/>
  <p:tag name="KSO_WM_TEMPLATE_CATEGORY" val="custom"/>
  <p:tag name="KSO_WM_TEMPLATE_INDEX" val="20231212"/>
  <p:tag name="KSO_WM_UNIT_LAYERLEVEL" val="1"/>
  <p:tag name="KSO_WM_TAG_VERSION" val="1.0"/>
  <p:tag name="KSO_WM_BEAUTIFY_FLAG" val="#wm#"/>
  <p:tag name="KSO_WM_UNIT_NOCLEAR" val="0"/>
  <p:tag name="KSO_WM_UNIT_VALUE" val="13"/>
  <p:tag name="KSO_WM_UNIT_TYPE" val="e"/>
  <p:tag name="KSO_WM_UNIT_INDEX" val="1"/>
  <p:tag name="KSO_WM_UNIT_PRESET_TEXT" val="01"/>
</p:tagLst>
</file>

<file path=ppt/tags/tag85.xml><?xml version="1.0" encoding="utf-8"?>
<p:tagLst xmlns:p="http://schemas.openxmlformats.org/presentationml/2006/main">
  <p:tag name="KSO_WM_SLIDE_ID" val="custom2023121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2"/>
  <p:tag name="KSO_WM_SLIDE_TYPE" val="sectionTitle"/>
  <p:tag name="KSO_WM_SLIDE_SUBTYPE" val="pureTxt"/>
  <p:tag name="KSO_WM_SLIDE_LAYOUT" val="a_e"/>
  <p:tag name="KSO_WM_SLIDE_LAYOUT_CNT" val="1_1"/>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2_7*a*1"/>
  <p:tag name="KSO_WM_TEMPLATE_CATEGORY" val="custom"/>
  <p:tag name="KSO_WM_TEMPLATE_INDEX" val="2023121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目录项标题"/>
</p:tagLst>
</file>

<file path=ppt/tags/tag8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12_7*e*1"/>
  <p:tag name="KSO_WM_TEMPLATE_CATEGORY" val="custom"/>
  <p:tag name="KSO_WM_TEMPLATE_INDEX" val="20231212"/>
  <p:tag name="KSO_WM_UNIT_LAYERLEVEL" val="1"/>
  <p:tag name="KSO_WM_TAG_VERSION" val="1.0"/>
  <p:tag name="KSO_WM_BEAUTIFY_FLAG" val="#wm#"/>
  <p:tag name="KSO_WM_UNIT_NOCLEAR" val="0"/>
  <p:tag name="KSO_WM_UNIT_VALUE" val="13"/>
  <p:tag name="KSO_WM_UNIT_TYPE" val="e"/>
  <p:tag name="KSO_WM_UNIT_INDEX" val="1"/>
  <p:tag name="KSO_WM_UNIT_PRESET_TEXT" val="02"/>
</p:tagLst>
</file>

<file path=ppt/tags/tag88.xml><?xml version="1.0" encoding="utf-8"?>
<p:tagLst xmlns:p="http://schemas.openxmlformats.org/presentationml/2006/main">
  <p:tag name="KSO_WM_SLIDE_ID" val="custom2023121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2"/>
  <p:tag name="KSO_WM_SLIDE_TYPE" val="sectionTitle"/>
  <p:tag name="KSO_WM_SLIDE_SUBTYPE" val="pureTxt"/>
  <p:tag name="KSO_WM_SLIDE_LAYOUT" val="a_e"/>
  <p:tag name="KSO_WM_SLIDE_LAYOUT_CNT" val="1_1"/>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2_7*a*1"/>
  <p:tag name="KSO_WM_TEMPLATE_CATEGORY" val="custom"/>
  <p:tag name="KSO_WM_TEMPLATE_INDEX" val="2023121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目录项标题"/>
</p:tagLst>
</file>

<file path=ppt/tags/tag14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12_7*e*1"/>
  <p:tag name="KSO_WM_TEMPLATE_CATEGORY" val="custom"/>
  <p:tag name="KSO_WM_TEMPLATE_INDEX" val="20231212"/>
  <p:tag name="KSO_WM_UNIT_LAYERLEVEL" val="1"/>
  <p:tag name="KSO_WM_TAG_VERSION" val="1.0"/>
  <p:tag name="KSO_WM_BEAUTIFY_FLAG" val="#wm#"/>
  <p:tag name="KSO_WM_UNIT_NOCLEAR" val="0"/>
  <p:tag name="KSO_WM_UNIT_VALUE" val="13"/>
  <p:tag name="KSO_WM_UNIT_TYPE" val="e"/>
  <p:tag name="KSO_WM_UNIT_INDEX" val="1"/>
  <p:tag name="KSO_WM_UNIT_PRESET_TEXT" val="03"/>
</p:tagLst>
</file>

<file path=ppt/tags/tag144.xml><?xml version="1.0" encoding="utf-8"?>
<p:tagLst xmlns:p="http://schemas.openxmlformats.org/presentationml/2006/main">
  <p:tag name="KSO_WM_SLIDE_ID" val="custom2023121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2"/>
  <p:tag name="KSO_WM_SLIDE_TYPE" val="sectionTitle"/>
  <p:tag name="KSO_WM_SLIDE_SUBTYPE" val="pureTxt"/>
  <p:tag name="KSO_WM_SLIDE_LAYOUT" val="a_e"/>
  <p:tag name="KSO_WM_SLIDE_LAYOUT_CNT" val="1_1"/>
</p:tagLst>
</file>

<file path=ppt/tags/tag14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4*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4*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4*l_h_f*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PRESET_TEXT" val="此处输入你的正文，文字是您思想的提炼，为了最终演示发布的良好效果。"/>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4*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4*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4*l_h_f*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PRESET_TEXT" val="此处输入你的正文，文字是您思想的提炼，为了最终演示发布的良好效果。"/>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4*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4*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4*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04"/>
  <p:tag name="KSO_WM_BEAUTIFY_FLAG" val="#wm#"/>
  <p:tag name="KSO_WM_UNIT_PRESET_TEXT" val="此处输入你的正文，文字是您思想的提炼，为了最终演示发布的良好效果。"/>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4*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4*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4*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04"/>
  <p:tag name="KSO_WM_BEAUTIFY_FLAG" val="#wm#"/>
  <p:tag name="KSO_WM_UNIT_PRESET_TEXT" val="此处输入你的正文，文字是您思想的提炼，为了最终演示发布的良好效果。"/>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309_4*l_h_i*1_5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309_4*l_h_i*1_5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20231309_4*l_h_f*1_5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04"/>
  <p:tag name="KSO_WM_BEAUTIFY_FLAG" val="#wm#"/>
  <p:tag name="KSO_WM_UNIT_PRESET_TEXT" val="此处输入你的正文，文字是您思想的提炼，为了最终演示发布的良好效果。"/>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2_7*a*1"/>
  <p:tag name="KSO_WM_TEMPLATE_CATEGORY" val="custom"/>
  <p:tag name="KSO_WM_TEMPLATE_INDEX" val="2023121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目录项标题"/>
</p:tagLst>
</file>

<file path=ppt/tags/tag18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12_7*e*1"/>
  <p:tag name="KSO_WM_TEMPLATE_CATEGORY" val="custom"/>
  <p:tag name="KSO_WM_TEMPLATE_INDEX" val="20231212"/>
  <p:tag name="KSO_WM_UNIT_LAYERLEVEL" val="1"/>
  <p:tag name="KSO_WM_TAG_VERSION" val="1.0"/>
  <p:tag name="KSO_WM_BEAUTIFY_FLAG" val="#wm#"/>
  <p:tag name="KSO_WM_UNIT_NOCLEAR" val="0"/>
  <p:tag name="KSO_WM_UNIT_VALUE" val="13"/>
  <p:tag name="KSO_WM_UNIT_TYPE" val="e"/>
  <p:tag name="KSO_WM_UNIT_INDEX" val="1"/>
  <p:tag name="KSO_WM_UNIT_PRESET_TEXT" val="04"/>
</p:tagLst>
</file>

<file path=ppt/tags/tag186.xml><?xml version="1.0" encoding="utf-8"?>
<p:tagLst xmlns:p="http://schemas.openxmlformats.org/presentationml/2006/main">
  <p:tag name="KSO_WM_SLIDE_ID" val="custom2023121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2"/>
  <p:tag name="KSO_WM_SLIDE_TYPE" val="sectionTitle"/>
  <p:tag name="KSO_WM_SLIDE_SUBTYPE" val="pureTxt"/>
  <p:tag name="KSO_WM_SLIDE_LAYOUT" val="a_e"/>
  <p:tag name="KSO_WM_SLIDE_LAYOUT_CNT" val="1_1"/>
</p:tagLst>
</file>

<file path=ppt/tags/tag18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2_7*a*1"/>
  <p:tag name="KSO_WM_TEMPLATE_CATEGORY" val="custom"/>
  <p:tag name="KSO_WM_TEMPLATE_INDEX" val="2023121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目录项标题"/>
</p:tagLst>
</file>

<file path=ppt/tags/tag21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12_7*e*1"/>
  <p:tag name="KSO_WM_TEMPLATE_CATEGORY" val="custom"/>
  <p:tag name="KSO_WM_TEMPLATE_INDEX" val="20231212"/>
  <p:tag name="KSO_WM_UNIT_LAYERLEVEL" val="1"/>
  <p:tag name="KSO_WM_TAG_VERSION" val="1.0"/>
  <p:tag name="KSO_WM_BEAUTIFY_FLAG" val="#wm#"/>
  <p:tag name="KSO_WM_UNIT_NOCLEAR" val="0"/>
  <p:tag name="KSO_WM_UNIT_VALUE" val="13"/>
  <p:tag name="KSO_WM_UNIT_TYPE" val="e"/>
  <p:tag name="KSO_WM_UNIT_INDEX" val="1"/>
  <p:tag name="KSO_WM_UNIT_PRESET_TEXT" val="05"/>
</p:tagLst>
</file>

<file path=ppt/tags/tag213.xml><?xml version="1.0" encoding="utf-8"?>
<p:tagLst xmlns:p="http://schemas.openxmlformats.org/presentationml/2006/main">
  <p:tag name="KSO_WM_SLIDE_ID" val="custom2023121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2"/>
  <p:tag name="KSO_WM_SLIDE_TYPE" val="sectionTitle"/>
  <p:tag name="KSO_WM_SLIDE_SUBTYPE" val="pureTxt"/>
  <p:tag name="KSO_WM_SLIDE_LAYOUT" val="a_e"/>
  <p:tag name="KSO_WM_SLIDE_LAYOUT_CNT" val="1_1"/>
</p:tagLst>
</file>

<file path=ppt/tags/tag21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1*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1*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1*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VALUE" val="36"/>
  <p:tag name="KSO_WM_BEAUTIFY_FLAG" val="#wm#"/>
  <p:tag name="KSO_WM_UNIT_PRESET_TEXT" val="单击此处输入你的正文，文字是您思想的提炼，为了最终演示发布的良好效果。"/>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1*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1*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1*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为了最终演示发布的良好效果。"/>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2_7*a*1"/>
  <p:tag name="KSO_WM_TEMPLATE_CATEGORY" val="custom"/>
  <p:tag name="KSO_WM_TEMPLATE_INDEX" val="2023121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目录项标题"/>
</p:tagLst>
</file>

<file path=ppt/tags/tag24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12_7*e*1"/>
  <p:tag name="KSO_WM_TEMPLATE_CATEGORY" val="custom"/>
  <p:tag name="KSO_WM_TEMPLATE_INDEX" val="20231212"/>
  <p:tag name="KSO_WM_UNIT_LAYERLEVEL" val="1"/>
  <p:tag name="KSO_WM_TAG_VERSION" val="1.0"/>
  <p:tag name="KSO_WM_BEAUTIFY_FLAG" val="#wm#"/>
  <p:tag name="KSO_WM_UNIT_NOCLEAR" val="0"/>
  <p:tag name="KSO_WM_UNIT_VALUE" val="13"/>
  <p:tag name="KSO_WM_UNIT_TYPE" val="e"/>
  <p:tag name="KSO_WM_UNIT_INDEX" val="1"/>
  <p:tag name="KSO_WM_UNIT_PRESET_TEXT" val="06"/>
</p:tagLst>
</file>

<file path=ppt/tags/tag246.xml><?xml version="1.0" encoding="utf-8"?>
<p:tagLst xmlns:p="http://schemas.openxmlformats.org/presentationml/2006/main">
  <p:tag name="KSO_WM_SLIDE_ID" val="custom2023121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2"/>
  <p:tag name="KSO_WM_SLIDE_TYPE" val="sectionTitle"/>
  <p:tag name="KSO_WM_SLIDE_SUBTYPE" val="pureTxt"/>
  <p:tag name="KSO_WM_SLIDE_LAYOUT" val="a_e"/>
  <p:tag name="KSO_WM_SLIDE_LAYOUT_CNT" val="1_1"/>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87_4*l_h_f*1_4_1"/>
  <p:tag name="KSO_WM_TEMPLATE_CATEGORY" val="diagram"/>
  <p:tag name="KSO_WM_TEMPLATE_INDEX" val="2023168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1"/>
  <p:tag name="KSO_WM_DIAGRAM_VIRTUALLY_FRAME" val="{&quot;height&quot;:390.68031496062986,&quot;width&quot;:459.5500787401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87_4*l_h_a*1_4_1"/>
  <p:tag name="KSO_WM_TEMPLATE_CATEGORY" val="diagram"/>
  <p:tag name="KSO_WM_TEMPLATE_INDEX" val="2023168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3"/>
  <p:tag name="KSO_WM_UNIT_TEXT_FILL_TYPE" val="3"/>
  <p:tag name="KSO_WM_DIAGRAM_MAX_ITEMCNT" val="6"/>
  <p:tag name="KSO_WM_DIAGRAM_MIN_ITEMCNT" val="1"/>
  <p:tag name="KSO_WM_DIAGRAM_VIRTUALLY_FRAME" val="{&quot;height&quot;:390.68031496062986,&quot;width&quot;:459.5500787401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949999988079071,&quot;colorType&quot;:1,&quot;foreColorIndex&quot;:5,&quot;pos&quot;:0,&quot;transparency&quot;:0},{&quot;brightness&quot;:0.949999988079071,&quot;colorType&quot;:1,&quot;foreColorIndex&quot;:5,&quot;pos&quot;:0,&quot;transparency&quot;:0},{&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87_4*l_h_f*1_3_1"/>
  <p:tag name="KSO_WM_TEMPLATE_CATEGORY" val="diagram"/>
  <p:tag name="KSO_WM_TEMPLATE_INDEX" val="2023168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1"/>
  <p:tag name="KSO_WM_DIAGRAM_VIRTUALLY_FRAME" val="{&quot;height&quot;:390.68031496062986,&quot;width&quot;:459.5500787401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87_4*l_h_a*1_3_1"/>
  <p:tag name="KSO_WM_TEMPLATE_CATEGORY" val="diagram"/>
  <p:tag name="KSO_WM_TEMPLATE_INDEX" val="2023168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3"/>
  <p:tag name="KSO_WM_UNIT_TEXT_FILL_TYPE" val="3"/>
  <p:tag name="KSO_WM_DIAGRAM_MAX_ITEMCNT" val="6"/>
  <p:tag name="KSO_WM_DIAGRAM_MIN_ITEMCNT" val="1"/>
  <p:tag name="KSO_WM_DIAGRAM_VIRTUALLY_FRAME" val="{&quot;height&quot;:390.68031496062986,&quot;width&quot;:459.5500787401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949999988079071,&quot;colorType&quot;:1,&quot;foreColorIndex&quot;:5,&quot;pos&quot;:0,&quot;transparency&quot;:0},{&quot;brightness&quot;:0.949999988079071,&quot;colorType&quot;:1,&quot;foreColorIndex&quot;:5,&quot;pos&quot;:0,&quot;transparency&quot;:0},{&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87_4*l_h_f*1_1_1"/>
  <p:tag name="KSO_WM_TEMPLATE_CATEGORY" val="diagram"/>
  <p:tag name="KSO_WM_TEMPLATE_INDEX" val="2023168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1"/>
  <p:tag name="KSO_WM_DIAGRAM_VIRTUALLY_FRAME" val="{&quot;height&quot;:390.68031496062986,&quot;width&quot;:459.5500787401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87_4*l_h_a*1_1_1"/>
  <p:tag name="KSO_WM_TEMPLATE_CATEGORY" val="diagram"/>
  <p:tag name="KSO_WM_TEMPLATE_INDEX" val="2023168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3"/>
  <p:tag name="KSO_WM_UNIT_TEXT_FILL_TYPE" val="3"/>
  <p:tag name="KSO_WM_DIAGRAM_MAX_ITEMCNT" val="6"/>
  <p:tag name="KSO_WM_DIAGRAM_MIN_ITEMCNT" val="1"/>
  <p:tag name="KSO_WM_DIAGRAM_VIRTUALLY_FRAME" val="{&quot;height&quot;:390.68031496062986,&quot;width&quot;:459.5500787401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949999988079071,&quot;colorType&quot;:1,&quot;foreColorIndex&quot;:5,&quot;pos&quot;:0,&quot;transparency&quot;:0},{&quot;brightness&quot;:0.949999988079071,&quot;colorType&quot;:1,&quot;foreColorIndex&quot;:5,&quot;pos&quot;:0,&quot;transparency&quot;:0},{&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87_4*l_h_f*1_2_1"/>
  <p:tag name="KSO_WM_TEMPLATE_CATEGORY" val="diagram"/>
  <p:tag name="KSO_WM_TEMPLATE_INDEX" val="2023168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1"/>
  <p:tag name="KSO_WM_DIAGRAM_VIRTUALLY_FRAME" val="{&quot;height&quot;:390.68031496062986,&quot;width&quot;:459.5500787401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87_4*l_h_a*1_2_1"/>
  <p:tag name="KSO_WM_TEMPLATE_CATEGORY" val="diagram"/>
  <p:tag name="KSO_WM_TEMPLATE_INDEX" val="2023168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3"/>
  <p:tag name="KSO_WM_UNIT_TEXT_FILL_TYPE" val="3"/>
  <p:tag name="KSO_WM_DIAGRAM_MAX_ITEMCNT" val="6"/>
  <p:tag name="KSO_WM_DIAGRAM_MIN_ITEMCNT" val="1"/>
  <p:tag name="KSO_WM_DIAGRAM_VIRTUALLY_FRAME" val="{&quot;height&quot;:390.68031496062986,&quot;width&quot;:459.5500787401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949999988079071,&quot;colorType&quot;:1,&quot;foreColorIndex&quot;:5,&quot;pos&quot;:0,&quot;transparency&quot;:0},{&quot;brightness&quot;:0.949999988079071,&quot;colorType&quot;:1,&quot;foreColorIndex&quot;:5,&quot;pos&quot;:0,&quot;transparency&quot;:0},{&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2_7*a*1"/>
  <p:tag name="KSO_WM_TEMPLATE_CATEGORY" val="custom"/>
  <p:tag name="KSO_WM_TEMPLATE_INDEX" val="2023121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目录项标题"/>
</p:tagLst>
</file>

<file path=ppt/tags/tag28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12_7*e*1"/>
  <p:tag name="KSO_WM_TEMPLATE_CATEGORY" val="custom"/>
  <p:tag name="KSO_WM_TEMPLATE_INDEX" val="20231212"/>
  <p:tag name="KSO_WM_UNIT_LAYERLEVEL" val="1"/>
  <p:tag name="KSO_WM_TAG_VERSION" val="1.0"/>
  <p:tag name="KSO_WM_BEAUTIFY_FLAG" val="#wm#"/>
  <p:tag name="KSO_WM_UNIT_NOCLEAR" val="0"/>
  <p:tag name="KSO_WM_UNIT_VALUE" val="13"/>
  <p:tag name="KSO_WM_UNIT_TYPE" val="e"/>
  <p:tag name="KSO_WM_UNIT_INDEX" val="1"/>
  <p:tag name="KSO_WM_UNIT_PRESET_TEXT" val="07"/>
</p:tagLst>
</file>

<file path=ppt/tags/tag285.xml><?xml version="1.0" encoding="utf-8"?>
<p:tagLst xmlns:p="http://schemas.openxmlformats.org/presentationml/2006/main">
  <p:tag name="KSO_WM_SLIDE_ID" val="custom2023121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2"/>
  <p:tag name="KSO_WM_SLIDE_TYPE" val="sectionTitle"/>
  <p:tag name="KSO_WM_SLIDE_SUBTYPE" val="pureTxt"/>
  <p:tag name="KSO_WM_SLIDE_LAYOUT" val="a_e"/>
  <p:tag name="KSO_WM_SLIDE_LAYOUT_CNT" val="1_1"/>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2_9*a*1"/>
  <p:tag name="KSO_WM_TEMPLATE_CATEGORY" val="custom"/>
  <p:tag name="KSO_WM_TEMPLATE_INDEX" val="20231212"/>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感谢观看"/>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2_9*f*4"/>
  <p:tag name="KSO_WM_TEMPLATE_CATEGORY" val="custom"/>
  <p:tag name="KSO_WM_TEMPLATE_INDEX" val="20231212"/>
  <p:tag name="KSO_WM_UNIT_LAYERLEVEL" val="1"/>
  <p:tag name="KSO_WM_TAG_VERSION" val="1.0"/>
  <p:tag name="KSO_WM_BEAUTIFY_FLAG" val="#wm#"/>
  <p:tag name="KSO_WM_UNIT_SUBTYPE" val="b"/>
  <p:tag name="KSO_WM_UNIT_NOCLEAR" val="0"/>
  <p:tag name="KSO_WM_UNIT_VALUE" val="8"/>
  <p:tag name="KSO_WM_UNIT_TYPE" val="f"/>
  <p:tag name="KSO_WM_UNIT_INDEX" val="4"/>
  <p:tag name="KSO_WM_UNIT_PRESET_TEXT" val="汇报人：WPS"/>
</p:tagLst>
</file>

<file path=ppt/tags/tag329.xml><?xml version="1.0" encoding="utf-8"?>
<p:tagLst xmlns:p="http://schemas.openxmlformats.org/presentationml/2006/main">
  <p:tag name="KSO_WM_SLIDE_ID" val="custom20231212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1212"/>
  <p:tag name="KSO_WM_SLIDE_TYPE" val="endPage"/>
  <p:tag name="KSO_WM_SLIDE_SUBTYPE" val="pureTxt"/>
  <p:tag name="KSO_WM_SLIDE_LAYOUT" val="a_f"/>
  <p:tag name="KSO_WM_SLIDE_LAYOUT_CNT" val="1_1"/>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160">
      <a:dk1>
        <a:srgbClr val="000000"/>
      </a:dk1>
      <a:lt1>
        <a:srgbClr val="FFFFFF"/>
      </a:lt1>
      <a:dk2>
        <a:srgbClr val="001548"/>
      </a:dk2>
      <a:lt2>
        <a:srgbClr val="F5F7FF"/>
      </a:lt2>
      <a:accent1>
        <a:srgbClr val="00A7FF"/>
      </a:accent1>
      <a:accent2>
        <a:srgbClr val="3386ED"/>
      </a:accent2>
      <a:accent3>
        <a:srgbClr val="33F0FF"/>
      </a:accent3>
      <a:accent4>
        <a:srgbClr val="FA406C"/>
      </a:accent4>
      <a:accent5>
        <a:srgbClr val="C933FE"/>
      </a:accent5>
      <a:accent6>
        <a:srgbClr val="FF00A7"/>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noFill/>
        <a:ln w="12700">
          <a:solidFill>
            <a:schemeClr val="tx1">
              <a:alpha val="70000"/>
            </a:schemeClr>
          </a:solidFill>
          <a:prstDash val="solid"/>
        </a:ln>
      </a:spPr>
      <a:bodyPr/>
      <a:lstStyle/>
    </a:ln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V1923A</dc:creator>
  <dcterms:created xsi:type="dcterms:W3CDTF">2023-12-16T15:35:42Z</dcterms:created>
  <dcterms:modified xsi:type="dcterms:W3CDTF">2023-12-16T15:35:42Z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d801b9eadaa5439887f50d672f6d296c_21</vt:lpwstr>
  </property>
</Properties>
</file>