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5874" r:id="rId1"/>
    <p:sldMasterId id="2147495911" r:id="rId2"/>
  </p:sldMasterIdLst>
  <p:notesMasterIdLst>
    <p:notesMasterId r:id="rId3"/>
  </p:notesMasterIdLst>
  <p:sldIdLst>
    <p:sldId id="5993" r:id="rId4"/>
    <p:sldId id="5996" r:id="rId5"/>
    <p:sldId id="5999" r:id="rId6"/>
    <p:sldId id="6002" r:id="rId7"/>
    <p:sldId id="6008" r:id="rId9"/>
    <p:sldId id="6011" r:id="rId10"/>
    <p:sldId id="6014" r:id="rId11"/>
    <p:sldId id="6017" r:id="rId12"/>
    <p:sldId id="6020" r:id="rId13"/>
    <p:sldId id="6026" r:id="rId15"/>
    <p:sldId id="6029" r:id="rId16"/>
    <p:sldId id="6032" r:id="rId17"/>
    <p:sldId id="6035" r:id="rId18"/>
    <p:sldId id="6041" r:id="rId20"/>
    <p:sldId id="6044" r:id="rId21"/>
    <p:sldId id="6047" r:id="rId22"/>
    <p:sldId id="6050" r:id="rId23"/>
    <p:sldId id="6056" r:id="rId25"/>
    <p:sldId id="6059" r:id="rId26"/>
    <p:sldId id="6062" r:id="rId27"/>
    <p:sldId id="6065" r:id="rId28"/>
    <p:sldId id="6071" r:id="rId30"/>
    <p:sldId id="6074" r:id="rId31"/>
    <p:sldId id="6077" r:id="rId32"/>
    <p:sldId id="6080" r:id="rId33"/>
    <p:sldId id="6086" r:id="rId35"/>
    <p:sldId id="6089" r:id="rId36"/>
    <p:sldId id="6092" r:id="rId37"/>
    <p:sldId id="6096" r:id="rId38"/>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5" Type="http://schemas.openxmlformats.org/officeDocument/2006/relationships/slide" Target="slides/slide26.xml"/><Relationship Id="rId36"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slide" Target="slides/slide29.xml"/><Relationship Id="rId39" Type="http://schemas.openxmlformats.org/officeDocument/2006/relationships/tableStyles" Target="tableStyles.xml"/><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1" name="幻灯片图像占位符 1"/>
          <p:cNvSpPr>
            <a:spLocks noChangeAspect="1" noRot="1" noGrp="1"/>
          </p:cNvSpPr>
          <p:nvPr>
            <p:ph type="sldImg"/>
          </p:nvPr>
        </p:nvSpPr>
        <p:spPr/>
      </p:sp>
      <p:sp>
        <p:nvSpPr>
          <p:cNvPr id="1048613" name="备注占位符 2"/>
          <p:cNvSpPr>
            <a:spLocks noGrp="1"/>
          </p:cNvSpPr>
          <p:nvPr>
            <p:ph type="body" idx="1"/>
          </p:nvPr>
        </p:nvSpPr>
        <p:spPr/>
        <p:txBody>
          <a:bodyPr/>
          <a:p>
            <a:endParaRPr altLang="en-US" dirty="0" lang="zh-CN"/>
          </a:p>
        </p:txBody>
      </p:sp>
      <p:sp>
        <p:nvSpPr>
          <p:cNvPr id="104861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pn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tags" Target="../tags/tag15.xml"/><Relationship Id="rId17" Type="http://schemas.openxmlformats.org/officeDocument/2006/relationships/tags" Target="../tags/tag16.xml"/><Relationship Id="rId18" Type="http://schemas.openxmlformats.org/officeDocument/2006/relationships/tags" Target="../tags/tag17.xml"/><Relationship Id="rId19"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tags" Target="../tags/tag19.xml"/><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image" Target="../media/image2.png"/><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image" Target="../media/image3.png"/><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image" Target="../media/image4.png"/><Relationship Id="rId8" Type="http://schemas.openxmlformats.org/officeDocument/2006/relationships/tags" Target="../tags/tag34.xml"/><Relationship Id="rId9" Type="http://schemas.openxmlformats.org/officeDocument/2006/relationships/tags" Target="../tags/tag35.xml"/><Relationship Id="rId10" Type="http://schemas.openxmlformats.org/officeDocument/2006/relationships/tags" Target="../tags/tag36.xml"/><Relationship Id="rId11" Type="http://schemas.openxmlformats.org/officeDocument/2006/relationships/tags" Target="../tags/tag37.xml"/><Relationship Id="rId12" Type="http://schemas.openxmlformats.org/officeDocument/2006/relationships/tags" Target="../tags/tag38.xml"/><Relationship Id="rId13" Type="http://schemas.openxmlformats.org/officeDocument/2006/relationships/tags" Target="../tags/tag39.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tags" Target="../tags/tag71.xml"/><Relationship Id="rId3" Type="http://schemas.openxmlformats.org/officeDocument/2006/relationships/tags" Target="../tags/tag72.xml"/><Relationship Id="rId4" Type="http://schemas.openxmlformats.org/officeDocument/2006/relationships/image" Target="../media/image1.png"/><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tags" Target="../tags/tag78.xml"/><Relationship Id="rId11" Type="http://schemas.openxmlformats.org/officeDocument/2006/relationships/tags" Target="../tags/tag79.xml"/><Relationship Id="rId12" Type="http://schemas.openxmlformats.org/officeDocument/2006/relationships/tags" Target="../tags/tag80.xml"/><Relationship Id="rId13" Type="http://schemas.openxmlformats.org/officeDocument/2006/relationships/tags" Target="../tags/tag81.xml"/><Relationship Id="rId14" Type="http://schemas.openxmlformats.org/officeDocument/2006/relationships/tags" Target="../tags/tag82.xml"/><Relationship Id="rId15" Type="http://schemas.openxmlformats.org/officeDocument/2006/relationships/tags" Target="../tags/tag83.xml"/><Relationship Id="rId16" Type="http://schemas.openxmlformats.org/officeDocument/2006/relationships/tags" Target="../tags/tag84.xml"/><Relationship Id="rId17" Type="http://schemas.openxmlformats.org/officeDocument/2006/relationships/tags" Target="../tags/tag85.xml"/><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0" name="任意多边形: 形状 6"/>
          <p:cNvSpPr/>
          <p:nvPr userDrawn="1">
            <p:custDataLst>
              <p:tags r:id="rId1"/>
            </p:custDataLst>
          </p:nvPr>
        </p:nvSpPr>
        <p:spPr>
          <a:xfrm flipH="1">
            <a:off x="1" y="0"/>
            <a:ext cx="4922187" cy="6858000"/>
          </a:xfrm>
          <a:custGeom>
            <a:avLst/>
            <a:gdLst>
              <a:gd name="connsiteX0" fmla="*/ 4922187 w 4922187"/>
              <a:gd name="connsiteY0" fmla="*/ 0 h 6858000"/>
              <a:gd name="connsiteX1" fmla="*/ 0 w 4922187"/>
              <a:gd name="connsiteY1" fmla="*/ 0 h 6858000"/>
              <a:gd name="connsiteX2" fmla="*/ 0 w 4922187"/>
              <a:gd name="connsiteY2" fmla="*/ 6858000 h 6858000"/>
              <a:gd name="connsiteX3" fmla="*/ 4922187 w 49221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922187" h="6858000">
                <a:moveTo>
                  <a:pt x="4922187" y="0"/>
                </a:moveTo>
                <a:lnTo>
                  <a:pt x="0" y="0"/>
                </a:lnTo>
                <a:lnTo>
                  <a:pt x="0" y="6858000"/>
                </a:lnTo>
                <a:lnTo>
                  <a:pt x="4922187" y="6858000"/>
                </a:lnTo>
                <a:close/>
              </a:path>
            </a:pathLst>
          </a:custGeom>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ea typeface="微软雅黑" panose="020B0503020204020204" charset="-122"/>
              <a:cs typeface="微软雅黑" panose="020B0503020204020204" charset="-122"/>
            </a:endParaRPr>
          </a:p>
        </p:txBody>
      </p:sp>
      <p:sp>
        <p:nvSpPr>
          <p:cNvPr id="1048672" name="任意多边形 13"/>
          <p:cNvSpPr/>
          <p:nvPr userDrawn="1">
            <p:custDataLst>
              <p:tags r:id="rId2"/>
            </p:custDataLst>
          </p:nvPr>
        </p:nvSpPr>
        <p:spPr>
          <a:xfrm>
            <a:off x="4511040" y="2021840"/>
            <a:ext cx="800735" cy="1527175"/>
          </a:xfrm>
          <a:custGeom>
            <a:avLst/>
            <a:gdLst>
              <a:gd name="connsiteX0" fmla="*/ 19 w 195"/>
              <a:gd name="connsiteY0" fmla="*/ 323 h 371"/>
              <a:gd name="connsiteX1" fmla="*/ 87 w 195"/>
              <a:gd name="connsiteY1" fmla="*/ 255 h 371"/>
              <a:gd name="connsiteX2" fmla="*/ 105 w 195"/>
              <a:gd name="connsiteY2" fmla="*/ 348 h 371"/>
              <a:gd name="connsiteX3" fmla="*/ 180 w 195"/>
              <a:gd name="connsiteY3" fmla="*/ 371 h 371"/>
              <a:gd name="connsiteX4" fmla="*/ 195 w 195"/>
              <a:gd name="connsiteY4" fmla="*/ 0 h 371"/>
              <a:gd name="connsiteX5" fmla="*/ 57 w 195"/>
              <a:gd name="connsiteY5" fmla="*/ 7 h 371"/>
              <a:gd name="connsiteX6" fmla="*/ 0 w 195"/>
              <a:gd name="connsiteY6" fmla="*/ 262 h 371"/>
              <a:gd name="connsiteX7" fmla="*/ 19 w 195"/>
              <a:gd name="connsiteY7" fmla="*/ 323 h 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 h="371">
                <a:moveTo>
                  <a:pt x="19" y="323"/>
                </a:moveTo>
                <a:cubicBezTo>
                  <a:pt x="27" y="308"/>
                  <a:pt x="57" y="236"/>
                  <a:pt x="87" y="255"/>
                </a:cubicBezTo>
                <a:cubicBezTo>
                  <a:pt x="117" y="274"/>
                  <a:pt x="99" y="329"/>
                  <a:pt x="105" y="348"/>
                </a:cubicBezTo>
                <a:lnTo>
                  <a:pt x="180" y="371"/>
                </a:lnTo>
                <a:lnTo>
                  <a:pt x="195" y="0"/>
                </a:lnTo>
                <a:lnTo>
                  <a:pt x="57" y="7"/>
                </a:lnTo>
                <a:lnTo>
                  <a:pt x="0" y="262"/>
                </a:lnTo>
                <a:lnTo>
                  <a:pt x="19" y="323"/>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55" name="图片 10"/>
          <p:cNvPicPr>
            <a:picLocks noChangeAspect="1"/>
          </p:cNvPicPr>
          <p:nvPr userDrawn="1">
            <p:custDataLst>
              <p:tags r:id="rId3"/>
            </p:custDataLst>
          </p:nvPr>
        </p:nvPicPr>
        <p:blipFill>
          <a:blip xmlns:r="http://schemas.openxmlformats.org/officeDocument/2006/relationships" r:embed="rId4"/>
          <a:srcRect b="10671"/>
          <a:stretch>
            <a:fillRect/>
          </a:stretch>
        </p:blipFill>
        <p:spPr>
          <a:xfrm>
            <a:off x="0" y="2849880"/>
            <a:ext cx="9394825" cy="4008120"/>
          </a:xfrm>
          <a:prstGeom prst="rect"/>
        </p:spPr>
      </p:pic>
      <p:cxnSp>
        <p:nvCxnSpPr>
          <p:cNvPr id="3145729" name="直接连接符 12"/>
          <p:cNvCxnSpPr>
            <a:cxnSpLocks/>
          </p:cNvCxnSpPr>
          <p:nvPr userDrawn="1">
            <p:custDataLst>
              <p:tags r:id="rId5"/>
            </p:custDataLst>
          </p:nvPr>
        </p:nvCxnSpPr>
        <p:spPr>
          <a:xfrm>
            <a:off x="11360150" y="49339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31" name="直接连接符 14"/>
          <p:cNvCxnSpPr>
            <a:cxnSpLocks/>
          </p:cNvCxnSpPr>
          <p:nvPr userDrawn="1">
            <p:custDataLst>
              <p:tags r:id="rId6"/>
            </p:custDataLst>
          </p:nvPr>
        </p:nvCxnSpPr>
        <p:spPr>
          <a:xfrm>
            <a:off x="11360150" y="55181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33" name="直接连接符 15"/>
          <p:cNvCxnSpPr>
            <a:cxnSpLocks/>
          </p:cNvCxnSpPr>
          <p:nvPr userDrawn="1">
            <p:custDataLst>
              <p:tags r:id="rId7"/>
            </p:custDataLst>
          </p:nvPr>
        </p:nvCxnSpPr>
        <p:spPr>
          <a:xfrm>
            <a:off x="11360150" y="61023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48674" name="标题 1"/>
          <p:cNvSpPr>
            <a:spLocks noGrp="1"/>
          </p:cNvSpPr>
          <p:nvPr>
            <p:ph type="ctrTitle" hasCustomPrompt="1"/>
            <p:custDataLst>
              <p:tags r:id="rId8"/>
            </p:custDataLst>
          </p:nvPr>
        </p:nvSpPr>
        <p:spPr>
          <a:xfrm>
            <a:off x="5856514" y="754533"/>
            <a:ext cx="5375326" cy="1859048"/>
          </a:xfrm>
        </p:spPr>
        <p:txBody>
          <a:bodyPr anchor="b">
            <a:normAutofit/>
          </a:bodyPr>
          <a:lstStyle>
            <a:lvl1pPr algn="l">
              <a:lnSpc>
                <a:spcPct val="100000"/>
              </a:lnSpc>
              <a:defRPr sz="4800"/>
            </a:lvl1pPr>
          </a:lstStyle>
          <a:p>
            <a:r>
              <a:rPr altLang="en-US" dirty="0" lang="zh-CN"/>
              <a:t>编辑母版标题</a:t>
            </a:r>
            <a:endParaRPr altLang="en-US" dirty="0" lang="zh-CN"/>
          </a:p>
        </p:txBody>
      </p:sp>
      <p:sp>
        <p:nvSpPr>
          <p:cNvPr id="1048676" name="副标题 2"/>
          <p:cNvSpPr>
            <a:spLocks noGrp="1"/>
          </p:cNvSpPr>
          <p:nvPr>
            <p:ph type="subTitle" idx="1"/>
            <p:custDataLst>
              <p:tags r:id="rId9"/>
            </p:custDataLst>
          </p:nvPr>
        </p:nvSpPr>
        <p:spPr>
          <a:xfrm>
            <a:off x="5856513" y="2773054"/>
            <a:ext cx="5375325" cy="370742"/>
          </a:xfrm>
        </p:spPr>
        <p:txBody>
          <a:bodyPr>
            <a:normAutofit/>
          </a:bodyPr>
          <a:lstStyle>
            <a:lvl1pPr algn="l" indent="0" marL="0">
              <a:lnSpc>
                <a:spcPct val="100000"/>
              </a:lnSpc>
              <a:buNone/>
              <a:defRPr sz="1800">
                <a:solidFill>
                  <a:schemeClr val="tx1">
                    <a:lumMod val="65000"/>
                    <a:lumOff val="35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8" name="日期占位符 3"/>
          <p:cNvSpPr>
            <a:spLocks noGrp="1"/>
          </p:cNvSpPr>
          <p:nvPr>
            <p:ph type="dt" sz="half" idx="10"/>
            <p:custDataLst>
              <p:tags r:id="rId10"/>
            </p:custDataLst>
          </p:nvPr>
        </p:nvSpPr>
        <p:spPr/>
        <p:txBody>
          <a:bodyPr>
            <a:normAutofit/>
          </a:bodyPr>
          <a:p>
            <a:fld id="{5592522B-0F24-4480-B9DD-A9474A6880D6}" type="datetimeFigureOut">
              <a:rPr altLang="en-US" lang="zh-CN" smtClean="0"/>
            </a:fld>
            <a:endParaRPr altLang="en-US" lang="zh-CN"/>
          </a:p>
        </p:txBody>
      </p:sp>
      <p:sp>
        <p:nvSpPr>
          <p:cNvPr id="1048680" name="页脚占位符 4"/>
          <p:cNvSpPr>
            <a:spLocks noGrp="1"/>
          </p:cNvSpPr>
          <p:nvPr>
            <p:ph type="ftr" sz="quarter" idx="11"/>
            <p:custDataLst>
              <p:tags r:id="rId11"/>
            </p:custDataLst>
          </p:nvPr>
        </p:nvSpPr>
        <p:spPr/>
        <p:txBody>
          <a:bodyPr>
            <a:normAutofit/>
          </a:bodyPr>
          <a:p>
            <a:endParaRPr altLang="en-US" dirty="0" lang="zh-CN"/>
          </a:p>
        </p:txBody>
      </p:sp>
      <p:sp>
        <p:nvSpPr>
          <p:cNvPr id="1048682" name="灯片编号占位符 5"/>
          <p:cNvSpPr>
            <a:spLocks noGrp="1"/>
          </p:cNvSpPr>
          <p:nvPr>
            <p:ph type="sldNum" sz="quarter" idx="12"/>
            <p:custDataLst>
              <p:tags r:id="rId12"/>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4" name="文本占位符 9"/>
          <p:cNvSpPr>
            <a:spLocks noGrp="1"/>
          </p:cNvSpPr>
          <p:nvPr>
            <p:ph type="body" sz="quarter" idx="13" hasCustomPrompt="1"/>
            <p:custDataLst>
              <p:tags r:id="rId13"/>
            </p:custDataLst>
          </p:nvPr>
        </p:nvSpPr>
        <p:spPr>
          <a:xfrm>
            <a:off x="838199" y="504000"/>
            <a:ext cx="2743199" cy="504000"/>
          </a:xfrm>
        </p:spPr>
        <p:txBody>
          <a:bodyPr anchor="ctr">
            <a:normAutofit/>
          </a:bodyPr>
          <a:lstStyle>
            <a:lvl1pPr indent="0" marL="0">
              <a:lnSpc>
                <a:spcPct val="100000"/>
              </a:lnSpc>
              <a:buNone/>
              <a:defRPr b="1" sz="1800">
                <a:solidFill>
                  <a:schemeClr val="lt1">
                    <a:lumMod val="100000"/>
                  </a:schemeClr>
                </a:solidFill>
              </a:defRPr>
            </a:lvl1pPr>
          </a:lstStyle>
          <a:p>
            <a:pPr lvl="0"/>
            <a:r>
              <a:rPr altLang="en-US" dirty="0" lang="zh-CN"/>
              <a:t>公司名占位符</a:t>
            </a:r>
            <a:endParaRPr altLang="en-US" dirty="0" lang="zh-CN"/>
          </a:p>
        </p:txBody>
      </p:sp>
      <p:sp>
        <p:nvSpPr>
          <p:cNvPr id="1048686" name="文本占位符 13"/>
          <p:cNvSpPr>
            <a:spLocks noGrp="1"/>
          </p:cNvSpPr>
          <p:nvPr>
            <p:ph type="body" sz="quarter" idx="14" hasCustomPrompt="1"/>
            <p:custDataLst>
              <p:tags r:id="rId14"/>
            </p:custDataLst>
          </p:nvPr>
        </p:nvSpPr>
        <p:spPr>
          <a:xfrm>
            <a:off x="8488638" y="3597814"/>
            <a:ext cx="2743200" cy="1322534"/>
          </a:xfrm>
        </p:spPr>
        <p:txBody>
          <a:bodyPr anchor="t">
            <a:normAutofit/>
          </a:bodyPr>
          <a:lstStyle>
            <a:lvl1pPr algn="l" indent="0" marL="0">
              <a:lnSpc>
                <a:spcPct val="100000"/>
              </a:lnSpc>
              <a:buNone/>
              <a:defRPr sz="1800">
                <a:solidFill>
                  <a:schemeClr val="accent1"/>
                </a:solidFill>
              </a:defRPr>
            </a:lvl1pPr>
          </a:lstStyle>
          <a:p>
            <a:pPr lvl="0"/>
            <a:r>
              <a:rPr altLang="en-US" dirty="0" lang="zh-CN"/>
              <a:t>日期时间占位符</a:t>
            </a:r>
            <a:endParaRPr altLang="en-US" dirty="0" lang="zh-CN"/>
          </a:p>
        </p:txBody>
      </p:sp>
      <p:sp>
        <p:nvSpPr>
          <p:cNvPr id="1048688" name="文本占位符 23"/>
          <p:cNvSpPr>
            <a:spLocks noGrp="1"/>
          </p:cNvSpPr>
          <p:nvPr>
            <p:ph type="body" sz="quarter" idx="17" hasCustomPrompt="1"/>
            <p:custDataLst>
              <p:tags r:id="rId15"/>
            </p:custDataLst>
          </p:nvPr>
        </p:nvSpPr>
        <p:spPr>
          <a:xfrm>
            <a:off x="5856514" y="3597814"/>
            <a:ext cx="2533699" cy="1322534"/>
          </a:xfrm>
        </p:spPr>
        <p:txBody>
          <a:bodyPr anchor="t">
            <a:normAutofit/>
          </a:bodyPr>
          <a:lstStyle>
            <a:lvl1pPr algn="l" indent="0" marL="0">
              <a:lnSpc>
                <a:spcPct val="100000"/>
              </a:lnSpc>
              <a:buNone/>
              <a:defRPr sz="1800">
                <a:solidFill>
                  <a:schemeClr val="accent1"/>
                </a:solidFill>
              </a:defRPr>
            </a:lvl1pPr>
          </a:lstStyle>
          <a:p>
            <a:pPr lvl="0"/>
            <a:r>
              <a:rPr altLang="en-US" dirty="0" lang="zh-CN"/>
              <a:t>署名占位符</a:t>
            </a:r>
            <a:endParaRPr altLang="en-US" dirty="0" lang="zh-CN"/>
          </a:p>
        </p:txBody>
      </p:sp>
      <p:cxnSp>
        <p:nvCxnSpPr>
          <p:cNvPr id="3145735" name="直接箭头连接符 18"/>
          <p:cNvCxnSpPr>
            <a:cxnSpLocks/>
          </p:cNvCxnSpPr>
          <p:nvPr userDrawn="1">
            <p:custDataLst>
              <p:tags r:id="rId16"/>
            </p:custDataLst>
          </p:nvPr>
        </p:nvCxnSpPr>
        <p:spPr>
          <a:xfrm>
            <a:off x="5831840" y="3316790"/>
            <a:ext cx="5400000" cy="0"/>
          </a:xfrm>
          <a:prstGeom prst="straightConnector1"/>
          <a:ln>
            <a:solidFill>
              <a:schemeClr val="accent3">
                <a:alpha val="3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48690" name="任意多边形: 形状 28"/>
          <p:cNvSpPr/>
          <p:nvPr userDrawn="1">
            <p:custDataLst>
              <p:tags r:id="rId17"/>
            </p:custDataLst>
          </p:nvPr>
        </p:nvSpPr>
        <p:spPr>
          <a:xfrm>
            <a:off x="1" y="-19685"/>
            <a:ext cx="5213351" cy="4836161"/>
          </a:xfrm>
          <a:custGeom>
            <a:avLst/>
            <a:gdLst>
              <a:gd name="connsiteX0" fmla="*/ 3621057 w 5213351"/>
              <a:gd name="connsiteY0" fmla="*/ 0 h 4836161"/>
              <a:gd name="connsiteX1" fmla="*/ 4926428 w 5213351"/>
              <a:gd name="connsiteY1" fmla="*/ 0 h 4836161"/>
              <a:gd name="connsiteX2" fmla="*/ 4941563 w 5213351"/>
              <a:gd name="connsiteY2" fmla="*/ 31418 h 4836161"/>
              <a:gd name="connsiteX3" fmla="*/ 5213351 w 5213351"/>
              <a:gd name="connsiteY3" fmla="*/ 1377633 h 4836161"/>
              <a:gd name="connsiteX4" fmla="*/ 1754823 w 5213351"/>
              <a:gd name="connsiteY4" fmla="*/ 4836161 h 4836161"/>
              <a:gd name="connsiteX5" fmla="*/ 106283 w 5213351"/>
              <a:gd name="connsiteY5" fmla="*/ 4418735 h 4836161"/>
              <a:gd name="connsiteX6" fmla="*/ 0 w 5213351"/>
              <a:gd name="connsiteY6" fmla="*/ 4354167 h 4836161"/>
              <a:gd name="connsiteX7" fmla="*/ 0 w 5213351"/>
              <a:gd name="connsiteY7" fmla="*/ 2895476 h 4836161"/>
              <a:gd name="connsiteX8" fmla="*/ 112833 w 5213351"/>
              <a:gd name="connsiteY8" fmla="*/ 3019623 h 4836161"/>
              <a:gd name="connsiteX9" fmla="*/ 1754823 w 5213351"/>
              <a:gd name="connsiteY9" fmla="*/ 3699758 h 4836161"/>
              <a:gd name="connsiteX10" fmla="*/ 4076948 w 5213351"/>
              <a:gd name="connsiteY10" fmla="*/ 1377633 h 4836161"/>
              <a:gd name="connsiteX11" fmla="*/ 3680365 w 5213351"/>
              <a:gd name="connsiteY11" fmla="*/ 79311 h 4836161"/>
              <a:gd name="connsiteX12" fmla="*/ 3621057 w 5213351"/>
              <a:gd name="connsiteY12" fmla="*/ 0 h 4836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13351" h="4836161">
                <a:moveTo>
                  <a:pt x="3621057" y="0"/>
                </a:moveTo>
                <a:lnTo>
                  <a:pt x="4926428" y="0"/>
                </a:lnTo>
                <a:lnTo>
                  <a:pt x="4941563" y="31418"/>
                </a:lnTo>
                <a:cubicBezTo>
                  <a:pt x="5116574" y="445191"/>
                  <a:pt x="5213351" y="900110"/>
                  <a:pt x="5213351" y="1377633"/>
                </a:cubicBezTo>
                <a:cubicBezTo>
                  <a:pt x="5213351" y="3287725"/>
                  <a:pt x="3664915" y="4836161"/>
                  <a:pt x="1754823" y="4836161"/>
                </a:cubicBezTo>
                <a:cubicBezTo>
                  <a:pt x="1157919" y="4836161"/>
                  <a:pt x="596334" y="4684947"/>
                  <a:pt x="106283" y="4418735"/>
                </a:cubicBezTo>
                <a:lnTo>
                  <a:pt x="0" y="4354167"/>
                </a:lnTo>
                <a:lnTo>
                  <a:pt x="0" y="2895476"/>
                </a:lnTo>
                <a:lnTo>
                  <a:pt x="112833" y="3019623"/>
                </a:lnTo>
                <a:cubicBezTo>
                  <a:pt x="533055" y="3439845"/>
                  <a:pt x="1113586" y="3699758"/>
                  <a:pt x="1754823" y="3699758"/>
                </a:cubicBezTo>
                <a:cubicBezTo>
                  <a:pt x="3037297" y="3699758"/>
                  <a:pt x="4076948" y="2660107"/>
                  <a:pt x="4076948" y="1377633"/>
                </a:cubicBezTo>
                <a:cubicBezTo>
                  <a:pt x="4076948" y="896705"/>
                  <a:pt x="3930747" y="449925"/>
                  <a:pt x="3680365" y="79311"/>
                </a:cubicBezTo>
                <a:lnTo>
                  <a:pt x="3621057" y="0"/>
                </a:lnTo>
                <a:close/>
              </a:path>
            </a:pathLst>
          </a:custGeom>
          <a:gradFill>
            <a:gsLst>
              <a:gs pos="0">
                <a:schemeClr val="bg1"/>
              </a:gs>
              <a:gs pos="100000">
                <a:schemeClr val="accent1">
                  <a:lumMod val="20000"/>
                  <a:lumOff val="80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692" name="任意多边形: 形状 38"/>
          <p:cNvSpPr/>
          <p:nvPr userDrawn="1">
            <p:custDataLst>
              <p:tags r:id="rId18"/>
            </p:custDataLst>
          </p:nvPr>
        </p:nvSpPr>
        <p:spPr>
          <a:xfrm>
            <a:off x="9551700" y="5010785"/>
            <a:ext cx="2640300" cy="1865630"/>
          </a:xfrm>
          <a:custGeom>
            <a:avLst/>
            <a:gdLst>
              <a:gd name="connsiteX0" fmla="*/ 2045305 w 2640300"/>
              <a:gd name="connsiteY0" fmla="*/ 0 h 1865630"/>
              <a:gd name="connsiteX1" fmla="*/ 2620022 w 2640300"/>
              <a:gd name="connsiteY1" fmla="*/ 81451 h 1865630"/>
              <a:gd name="connsiteX2" fmla="*/ 2640300 w 2640300"/>
              <a:gd name="connsiteY2" fmla="*/ 88381 h 1865630"/>
              <a:gd name="connsiteX3" fmla="*/ 2640300 w 2640300"/>
              <a:gd name="connsiteY3" fmla="*/ 1040500 h 1865630"/>
              <a:gd name="connsiteX4" fmla="*/ 2631013 w 2640300"/>
              <a:gd name="connsiteY4" fmla="*/ 1034064 h 1865630"/>
              <a:gd name="connsiteX5" fmla="*/ 2045305 w 2640300"/>
              <a:gd name="connsiteY5" fmla="*/ 878165 h 1865630"/>
              <a:gd name="connsiteX6" fmla="*/ 892516 w 2640300"/>
              <a:gd name="connsiteY6" fmla="*/ 1817715 h 1865630"/>
              <a:gd name="connsiteX7" fmla="*/ 885203 w 2640300"/>
              <a:gd name="connsiteY7" fmla="*/ 1865630 h 1865630"/>
              <a:gd name="connsiteX8" fmla="*/ 0 w 2640300"/>
              <a:gd name="connsiteY8" fmla="*/ 1865630 h 1865630"/>
              <a:gd name="connsiteX9" fmla="*/ 1054 w 2640300"/>
              <a:gd name="connsiteY9" fmla="*/ 1844762 h 1865630"/>
              <a:gd name="connsiteX10" fmla="*/ 2045305 w 2640300"/>
              <a:gd name="connsiteY10" fmla="*/ 0 h 186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300" h="1865630">
                <a:moveTo>
                  <a:pt x="2045305" y="0"/>
                </a:moveTo>
                <a:cubicBezTo>
                  <a:pt x="2244794" y="0"/>
                  <a:pt x="2437643" y="28427"/>
                  <a:pt x="2620022" y="81451"/>
                </a:cubicBezTo>
                <a:lnTo>
                  <a:pt x="2640300" y="88381"/>
                </a:lnTo>
                <a:lnTo>
                  <a:pt x="2640300" y="1040500"/>
                </a:lnTo>
                <a:lnTo>
                  <a:pt x="2631013" y="1034064"/>
                </a:lnTo>
                <a:cubicBezTo>
                  <a:pt x="2458535" y="934886"/>
                  <a:pt x="2258544" y="878165"/>
                  <a:pt x="2045305" y="878165"/>
                </a:cubicBezTo>
                <a:cubicBezTo>
                  <a:pt x="1476668" y="878165"/>
                  <a:pt x="1002239" y="1281515"/>
                  <a:pt x="892516" y="1817715"/>
                </a:cubicBezTo>
                <a:lnTo>
                  <a:pt x="885203" y="1865630"/>
                </a:lnTo>
                <a:lnTo>
                  <a:pt x="0" y="1865630"/>
                </a:lnTo>
                <a:lnTo>
                  <a:pt x="1054" y="1844762"/>
                </a:lnTo>
                <a:cubicBezTo>
                  <a:pt x="106283" y="808587"/>
                  <a:pt x="981366" y="0"/>
                  <a:pt x="2045305" y="0"/>
                </a:cubicBezTo>
                <a:close/>
              </a:path>
            </a:pathLst>
          </a:custGeom>
          <a:gradFill>
            <a:gsLst>
              <a:gs pos="0">
                <a:schemeClr val="bg1"/>
              </a:gs>
              <a:gs pos="100000">
                <a:schemeClr val="accent1">
                  <a:lumMod val="20000"/>
                  <a:lumOff val="80000"/>
                  <a:alpha val="44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00" name="页脚占位符 4"/>
          <p:cNvSpPr>
            <a:spLocks noGrp="1"/>
          </p:cNvSpPr>
          <p:nvPr>
            <p:ph type="ftr" sz="quarter" idx="11"/>
            <p:custDataLst>
              <p:tags r:id="rId4"/>
            </p:custDataLst>
          </p:nvPr>
        </p:nvSpPr>
        <p:spPr/>
        <p:txBody>
          <a:bodyPr/>
          <a:p>
            <a:endParaRPr altLang="en-US" lang="zh-CN"/>
          </a:p>
        </p:txBody>
      </p:sp>
      <p:sp>
        <p:nvSpPr>
          <p:cNvPr id="104870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4" name="矩形 10"/>
          <p:cNvSpPr/>
          <p:nvPr userDrawn="1">
            <p:custDataLst>
              <p:tags r:id="rId1"/>
            </p:custDataLst>
          </p:nvPr>
        </p:nvSpPr>
        <p:spPr>
          <a:xfrm flipH="1">
            <a:off x="-251" y="26726"/>
            <a:ext cx="12192000" cy="3486150"/>
          </a:xfrm>
          <a:prstGeom prst="rect"/>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57" name="图片 11"/>
          <p:cNvPicPr>
            <a:picLocks noChangeAspect="1"/>
          </p:cNvPicPr>
          <p:nvPr userDrawn="1">
            <p:custDataLst>
              <p:tags r:id="rId2"/>
            </p:custDataLst>
          </p:nvPr>
        </p:nvPicPr>
        <p:blipFill>
          <a:blip xmlns:r="http://schemas.openxmlformats.org/officeDocument/2006/relationships" r:embed="rId3"/>
          <a:stretch>
            <a:fillRect/>
          </a:stretch>
        </p:blipFill>
        <p:spPr>
          <a:xfrm>
            <a:off x="4559398" y="422380"/>
            <a:ext cx="7632854" cy="5456393"/>
          </a:xfrm>
          <a:prstGeom prst="rect"/>
        </p:spPr>
      </p:pic>
      <p:sp>
        <p:nvSpPr>
          <p:cNvPr id="1048706" name="标题 1"/>
          <p:cNvSpPr>
            <a:spLocks noGrp="1"/>
          </p:cNvSpPr>
          <p:nvPr>
            <p:ph type="title" hasCustomPrompt="1"/>
            <p:custDataLst>
              <p:tags r:id="rId4"/>
            </p:custDataLst>
          </p:nvPr>
        </p:nvSpPr>
        <p:spPr>
          <a:xfrm>
            <a:off x="839788" y="1136700"/>
            <a:ext cx="2880000" cy="1081088"/>
          </a:xfrm>
        </p:spPr>
        <p:txBody>
          <a:bodyPr anchor="b">
            <a:normAutofit/>
          </a:bodyPr>
          <a:lstStyle>
            <a:lvl1pPr>
              <a:defRPr sz="6000">
                <a:solidFill>
                  <a:schemeClr val="lt1">
                    <a:lumMod val="100000"/>
                  </a:schemeClr>
                </a:solidFill>
              </a:defRPr>
            </a:lvl1pPr>
          </a:lstStyle>
          <a:p>
            <a:r>
              <a:rPr altLang="en-US" dirty="0" lang="zh-CN"/>
              <a:t>标题</a:t>
            </a:r>
            <a:endParaRPr altLang="en-US" dirty="0" lang="zh-CN"/>
          </a:p>
        </p:txBody>
      </p:sp>
      <p:sp>
        <p:nvSpPr>
          <p:cNvPr id="1048708" name="日期占位符 6"/>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710" name="页脚占位符 7"/>
          <p:cNvSpPr>
            <a:spLocks noGrp="1"/>
          </p:cNvSpPr>
          <p:nvPr>
            <p:ph type="ftr" sz="quarter" idx="11"/>
            <p:custDataLst>
              <p:tags r:id="rId6"/>
            </p:custDataLst>
          </p:nvPr>
        </p:nvSpPr>
        <p:spPr/>
        <p:txBody>
          <a:bodyPr/>
          <a:p>
            <a:endParaRPr altLang="en-US" lang="zh-CN"/>
          </a:p>
        </p:txBody>
      </p:sp>
      <p:sp>
        <p:nvSpPr>
          <p:cNvPr id="1048712" name="灯片编号占位符 8"/>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4" name="任意多边形: 形状 20"/>
          <p:cNvSpPr/>
          <p:nvPr userDrawn="1">
            <p:custDataLst>
              <p:tags r:id="rId1"/>
            </p:custDataLst>
          </p:nvPr>
        </p:nvSpPr>
        <p:spPr>
          <a:xfrm>
            <a:off x="6744970" y="-24650"/>
            <a:ext cx="5447030" cy="5344045"/>
          </a:xfrm>
          <a:custGeom>
            <a:avLst/>
            <a:gdLst>
              <a:gd name="connsiteX0" fmla="*/ 886420 w 5447030"/>
              <a:gd name="connsiteY0" fmla="*/ 0 h 5344045"/>
              <a:gd name="connsiteX1" fmla="*/ 5422940 w 5447030"/>
              <a:gd name="connsiteY1" fmla="*/ 0 h 5344045"/>
              <a:gd name="connsiteX2" fmla="*/ 5447030 w 5447030"/>
              <a:gd name="connsiteY2" fmla="*/ 26506 h 5344045"/>
              <a:gd name="connsiteX3" fmla="*/ 5447030 w 5447030"/>
              <a:gd name="connsiteY3" fmla="*/ 4352225 h 5344045"/>
              <a:gd name="connsiteX4" fmla="*/ 5385376 w 5447030"/>
              <a:gd name="connsiteY4" fmla="*/ 4420061 h 5344045"/>
              <a:gd name="connsiteX5" fmla="*/ 3154680 w 5447030"/>
              <a:gd name="connsiteY5" fmla="*/ 5344045 h 5344045"/>
              <a:gd name="connsiteX6" fmla="*/ 0 w 5447030"/>
              <a:gd name="connsiteY6" fmla="*/ 2189365 h 5344045"/>
              <a:gd name="connsiteX7" fmla="*/ 720375 w 5447030"/>
              <a:gd name="connsiteY7" fmla="*/ 182695 h 5344045"/>
              <a:gd name="connsiteX8" fmla="*/ 886420 w 5447030"/>
              <a:gd name="connsiteY8" fmla="*/ 0 h 5344045"/>
              <a:gd name="connsiteX9" fmla="*/ 3154680 w 5447030"/>
              <a:gd name="connsiteY9" fmla="*/ 474670 h 5344045"/>
              <a:gd name="connsiteX10" fmla="*/ 1439985 w 5447030"/>
              <a:gd name="connsiteY10" fmla="*/ 2189365 h 5344045"/>
              <a:gd name="connsiteX11" fmla="*/ 3154680 w 5447030"/>
              <a:gd name="connsiteY11" fmla="*/ 3904060 h 5344045"/>
              <a:gd name="connsiteX12" fmla="*/ 4869375 w 5447030"/>
              <a:gd name="connsiteY12" fmla="*/ 2189365 h 5344045"/>
              <a:gd name="connsiteX13" fmla="*/ 3154680 w 5447030"/>
              <a:gd name="connsiteY13" fmla="*/ 474670 h 5344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47030" h="5344045">
                <a:moveTo>
                  <a:pt x="886420" y="0"/>
                </a:moveTo>
                <a:lnTo>
                  <a:pt x="5422940" y="0"/>
                </a:lnTo>
                <a:lnTo>
                  <a:pt x="5447030" y="26506"/>
                </a:lnTo>
                <a:lnTo>
                  <a:pt x="5447030" y="4352225"/>
                </a:lnTo>
                <a:lnTo>
                  <a:pt x="5385376" y="4420061"/>
                </a:lnTo>
                <a:cubicBezTo>
                  <a:pt x="4814491" y="4990946"/>
                  <a:pt x="4025821" y="5344045"/>
                  <a:pt x="3154680" y="5344045"/>
                </a:cubicBezTo>
                <a:cubicBezTo>
                  <a:pt x="1412398" y="5344045"/>
                  <a:pt x="0" y="3931647"/>
                  <a:pt x="0" y="2189365"/>
                </a:cubicBezTo>
                <a:cubicBezTo>
                  <a:pt x="0" y="1427117"/>
                  <a:pt x="270342" y="728010"/>
                  <a:pt x="720375" y="182695"/>
                </a:cubicBezTo>
                <a:lnTo>
                  <a:pt x="886420" y="0"/>
                </a:lnTo>
                <a:close/>
                <a:moveTo>
                  <a:pt x="3154680" y="474670"/>
                </a:moveTo>
                <a:cubicBezTo>
                  <a:pt x="2207680" y="474670"/>
                  <a:pt x="1439985" y="1242365"/>
                  <a:pt x="1439985" y="2189365"/>
                </a:cubicBezTo>
                <a:cubicBezTo>
                  <a:pt x="1439985" y="3136365"/>
                  <a:pt x="2207680" y="3904060"/>
                  <a:pt x="3154680" y="3904060"/>
                </a:cubicBezTo>
                <a:cubicBezTo>
                  <a:pt x="4101680" y="3904060"/>
                  <a:pt x="4869375" y="3136365"/>
                  <a:pt x="4869375" y="2189365"/>
                </a:cubicBezTo>
                <a:cubicBezTo>
                  <a:pt x="4869375" y="1242365"/>
                  <a:pt x="4101680" y="474670"/>
                  <a:pt x="3154680" y="474670"/>
                </a:cubicBezTo>
                <a:close/>
              </a:path>
            </a:pathLst>
          </a:custGeom>
          <a:gradFill>
            <a:gsLst>
              <a:gs pos="0">
                <a:schemeClr val="bg1"/>
              </a:gs>
              <a:gs pos="100000">
                <a:schemeClr val="accent1">
                  <a:lumMod val="20000"/>
                  <a:lumOff val="80000"/>
                  <a:alpha val="7000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16" name="任意多边形: 形状 8"/>
          <p:cNvSpPr/>
          <p:nvPr userDrawn="1">
            <p:custDataLst>
              <p:tags r:id="rId2"/>
            </p:custDataLst>
          </p:nvPr>
        </p:nvSpPr>
        <p:spPr>
          <a:xfrm>
            <a:off x="-1270" y="4457739"/>
            <a:ext cx="12192000" cy="2401531"/>
          </a:xfrm>
          <a:custGeom>
            <a:avLst/>
            <a:gdLst>
              <a:gd name="connsiteX0" fmla="*/ 0 w 12192000"/>
              <a:gd name="connsiteY0" fmla="*/ 0 h 1888180"/>
              <a:gd name="connsiteX1" fmla="*/ 12192000 w 12192000"/>
              <a:gd name="connsiteY1" fmla="*/ 0 h 1888180"/>
              <a:gd name="connsiteX2" fmla="*/ 12192000 w 12192000"/>
              <a:gd name="connsiteY2" fmla="*/ 1888180 h 1888180"/>
              <a:gd name="connsiteX3" fmla="*/ 0 w 12192000"/>
              <a:gd name="connsiteY3" fmla="*/ 1888180 h 1888180"/>
            </a:gdLst>
            <a:ahLst/>
            <a:cxnLst>
              <a:cxn ang="0">
                <a:pos x="connsiteX0" y="connsiteY0"/>
              </a:cxn>
              <a:cxn ang="0">
                <a:pos x="connsiteX1" y="connsiteY1"/>
              </a:cxn>
              <a:cxn ang="0">
                <a:pos x="connsiteX2" y="connsiteY2"/>
              </a:cxn>
              <a:cxn ang="0">
                <a:pos x="connsiteX3" y="connsiteY3"/>
              </a:cxn>
            </a:cxnLst>
            <a:rect l="l" t="t" r="r" b="b"/>
            <a:pathLst>
              <a:path w="12192000" h="1888180">
                <a:moveTo>
                  <a:pt x="0" y="0"/>
                </a:moveTo>
                <a:lnTo>
                  <a:pt x="12192000" y="0"/>
                </a:lnTo>
                <a:lnTo>
                  <a:pt x="12192000" y="1888180"/>
                </a:lnTo>
                <a:lnTo>
                  <a:pt x="0" y="1888180"/>
                </a:lnTo>
                <a:close/>
              </a:path>
            </a:pathLst>
          </a:custGeom>
          <a:gradFill flip="none" rotWithShape="1">
            <a:gsLst>
              <a:gs pos="0">
                <a:schemeClr val="accent1">
                  <a:alpha val="0"/>
                </a:schemeClr>
              </a:gs>
              <a:gs pos="100000">
                <a:schemeClr val="accent1"/>
              </a:gs>
            </a:gsLst>
            <a:lin ang="54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59" name="图片 9"/>
          <p:cNvPicPr>
            <a:picLocks noChangeAspect="1"/>
          </p:cNvPicPr>
          <p:nvPr userDrawn="1">
            <p:custDataLst>
              <p:tags r:id="rId3"/>
            </p:custDataLst>
          </p:nvPr>
        </p:nvPicPr>
        <p:blipFill>
          <a:blip xmlns:r="http://schemas.openxmlformats.org/officeDocument/2006/relationships" r:embed="rId4"/>
          <a:srcRect b="6302"/>
          <a:stretch>
            <a:fillRect/>
          </a:stretch>
        </p:blipFill>
        <p:spPr>
          <a:xfrm>
            <a:off x="4735830" y="711835"/>
            <a:ext cx="7456170" cy="6146165"/>
          </a:xfrm>
          <a:prstGeom prst="rect"/>
        </p:spPr>
      </p:pic>
      <p:sp>
        <p:nvSpPr>
          <p:cNvPr id="1048718" name="矩形 12"/>
          <p:cNvSpPr/>
          <p:nvPr userDrawn="1">
            <p:custDataLst>
              <p:tags r:id="rId5"/>
            </p:custDataLst>
          </p:nvPr>
        </p:nvSpPr>
        <p:spPr>
          <a:xfrm>
            <a:off x="797560" y="4177665"/>
            <a:ext cx="2743200" cy="1494155"/>
          </a:xfrm>
          <a:prstGeom prst="rect"/>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61" name="图片 13" descr="窗户外的景色  中度可信度描述已自动生成"/>
          <p:cNvPicPr>
            <a:picLocks noChangeAspect="1"/>
          </p:cNvPicPr>
          <p:nvPr userDrawn="1">
            <p:custDataLst>
              <p:tags r:id="rId6"/>
            </p:custDataLst>
          </p:nvPr>
        </p:nvPicPr>
        <p:blipFill rotWithShape="1">
          <a:blip xmlns:r="http://schemas.openxmlformats.org/officeDocument/2006/relationships" r:embed="rId7" cstate="print"/>
          <a:srcRect t="2459" b="7771"/>
          <a:stretch>
            <a:fillRect/>
          </a:stretch>
        </p:blipFill>
        <p:spPr>
          <a:xfrm>
            <a:off x="876300" y="4272280"/>
            <a:ext cx="2585085" cy="1305560"/>
          </a:xfrm>
          <a:prstGeom prst="rect"/>
        </p:spPr>
      </p:pic>
      <p:cxnSp>
        <p:nvCxnSpPr>
          <p:cNvPr id="3145737" name="直接连接符 11"/>
          <p:cNvCxnSpPr>
            <a:cxnSpLocks/>
          </p:cNvCxnSpPr>
          <p:nvPr userDrawn="1">
            <p:custDataLst>
              <p:tags r:id="rId8"/>
            </p:custDataLst>
          </p:nvPr>
        </p:nvCxnSpPr>
        <p:spPr>
          <a:xfrm>
            <a:off x="822114" y="3665894"/>
            <a:ext cx="828000" cy="10388"/>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20" name="标题 1"/>
          <p:cNvSpPr>
            <a:spLocks noGrp="1"/>
          </p:cNvSpPr>
          <p:nvPr>
            <p:ph type="title" hasCustomPrompt="1"/>
            <p:custDataLst>
              <p:tags r:id="rId9"/>
            </p:custDataLst>
          </p:nvPr>
        </p:nvSpPr>
        <p:spPr>
          <a:xfrm>
            <a:off x="833988" y="2314650"/>
            <a:ext cx="7557025" cy="787008"/>
          </a:xfrm>
        </p:spPr>
        <p:txBody>
          <a:bodyPr anchor="b">
            <a:normAutofit/>
          </a:bodyPr>
          <a:lstStyle>
            <a:lvl1pPr algn="l">
              <a:defRPr sz="5000">
                <a:solidFill>
                  <a:schemeClr val="tx1">
                    <a:lumMod val="75000"/>
                    <a:lumOff val="25000"/>
                  </a:schemeClr>
                </a:solidFill>
              </a:defRPr>
            </a:lvl1pPr>
          </a:lstStyle>
          <a:p>
            <a:r>
              <a:rPr altLang="en-US" dirty="0" lang="zh-CN"/>
              <a:t>单击此处编辑母版</a:t>
            </a:r>
            <a:endParaRPr altLang="en-US" dirty="0" lang="zh-CN"/>
          </a:p>
        </p:txBody>
      </p:sp>
      <p:sp>
        <p:nvSpPr>
          <p:cNvPr id="1048722" name="日期占位符 3"/>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4" name="页脚占位符 4"/>
          <p:cNvSpPr>
            <a:spLocks noGrp="1"/>
          </p:cNvSpPr>
          <p:nvPr>
            <p:ph type="ftr" sz="quarter" idx="11"/>
            <p:custDataLst>
              <p:tags r:id="rId11"/>
            </p:custDataLst>
          </p:nvPr>
        </p:nvSpPr>
        <p:spPr/>
        <p:txBody>
          <a:bodyPr/>
          <a:p>
            <a:endParaRPr altLang="en-US" lang="zh-CN"/>
          </a:p>
        </p:txBody>
      </p:sp>
      <p:sp>
        <p:nvSpPr>
          <p:cNvPr id="1048726" name="灯片编号占位符 5"/>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
        <p:nvSpPr>
          <p:cNvPr id="1048728" name="文本占位符 7"/>
          <p:cNvSpPr>
            <a:spLocks noGrp="1"/>
          </p:cNvSpPr>
          <p:nvPr>
            <p:ph type="body" sz="quarter" idx="13" hasCustomPrompt="1"/>
            <p:custDataLst>
              <p:tags r:id="rId13"/>
            </p:custDataLst>
          </p:nvPr>
        </p:nvSpPr>
        <p:spPr>
          <a:xfrm>
            <a:off x="831588" y="1029450"/>
            <a:ext cx="7557025" cy="1224000"/>
          </a:xfrm>
        </p:spPr>
        <p:txBody>
          <a:bodyPr anchor="ctr">
            <a:normAutofit/>
          </a:bodyPr>
          <a:lstStyle>
            <a:lvl1pPr algn="l" indent="0" marL="0">
              <a:buNone/>
              <a:defRPr b="1" sz="6000">
                <a:solidFill>
                  <a:schemeClr val="accent1"/>
                </a:soli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3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38" name="页脚占位符 5"/>
          <p:cNvSpPr>
            <a:spLocks noGrp="1"/>
          </p:cNvSpPr>
          <p:nvPr>
            <p:ph type="ftr" sz="quarter" idx="11"/>
            <p:custDataLst>
              <p:tags r:id="rId5"/>
            </p:custDataLst>
          </p:nvPr>
        </p:nvSpPr>
        <p:spPr/>
        <p:txBody>
          <a:bodyPr/>
          <a:p>
            <a:endParaRPr altLang="en-US" lang="zh-CN"/>
          </a:p>
        </p:txBody>
      </p:sp>
      <p:sp>
        <p:nvSpPr>
          <p:cNvPr id="104874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4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54" name="页脚占位符 7"/>
          <p:cNvSpPr>
            <a:spLocks noGrp="1"/>
          </p:cNvSpPr>
          <p:nvPr>
            <p:ph type="ftr" sz="quarter" idx="11"/>
            <p:custDataLst>
              <p:tags r:id="rId7"/>
            </p:custDataLst>
          </p:nvPr>
        </p:nvSpPr>
        <p:spPr/>
        <p:txBody>
          <a:bodyPr/>
          <a:p>
            <a:endParaRPr altLang="en-US" lang="zh-CN"/>
          </a:p>
        </p:txBody>
      </p:sp>
      <p:sp>
        <p:nvSpPr>
          <p:cNvPr id="104875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5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2" name="页脚占位符 3"/>
          <p:cNvSpPr>
            <a:spLocks noGrp="1"/>
          </p:cNvSpPr>
          <p:nvPr>
            <p:ph type="ftr" sz="quarter" idx="11"/>
            <p:custDataLst>
              <p:tags r:id="rId3"/>
            </p:custDataLst>
          </p:nvPr>
        </p:nvSpPr>
        <p:spPr/>
        <p:txBody>
          <a:bodyPr/>
          <a:p>
            <a:endParaRPr altLang="en-US" lang="zh-CN"/>
          </a:p>
        </p:txBody>
      </p:sp>
      <p:sp>
        <p:nvSpPr>
          <p:cNvPr id="104876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6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68" name="页脚占位符 2"/>
          <p:cNvSpPr>
            <a:spLocks noGrp="1"/>
          </p:cNvSpPr>
          <p:nvPr>
            <p:ph type="ftr" sz="quarter" idx="11"/>
            <p:custDataLst>
              <p:tags r:id="rId2"/>
            </p:custDataLst>
          </p:nvPr>
        </p:nvSpPr>
        <p:spPr/>
        <p:txBody>
          <a:bodyPr/>
          <a:p>
            <a:endParaRPr altLang="en-US" lang="zh-CN"/>
          </a:p>
        </p:txBody>
      </p:sp>
      <p:sp>
        <p:nvSpPr>
          <p:cNvPr id="104877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7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7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6" name="页脚占位符 4"/>
          <p:cNvSpPr>
            <a:spLocks noGrp="1"/>
          </p:cNvSpPr>
          <p:nvPr>
            <p:ph type="ftr" sz="quarter" idx="11"/>
            <p:custDataLst>
              <p:tags r:id="rId3"/>
            </p:custDataLst>
          </p:nvPr>
        </p:nvSpPr>
        <p:spPr/>
        <p:txBody>
          <a:bodyPr/>
          <a:p>
            <a:endParaRPr altLang="en-US" lang="zh-CN"/>
          </a:p>
        </p:txBody>
      </p:sp>
      <p:sp>
        <p:nvSpPr>
          <p:cNvPr id="104877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8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8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8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6" name="页脚占位符 7"/>
          <p:cNvSpPr>
            <a:spLocks noGrp="1"/>
          </p:cNvSpPr>
          <p:nvPr>
            <p:ph type="ftr" sz="quarter" idx="11"/>
            <p:custDataLst>
              <p:tags r:id="rId4"/>
            </p:custDataLst>
          </p:nvPr>
        </p:nvSpPr>
        <p:spPr/>
        <p:txBody>
          <a:bodyPr/>
          <a:p>
            <a:endParaRPr altLang="en-US" lang="zh-CN"/>
          </a:p>
        </p:txBody>
      </p:sp>
      <p:sp>
        <p:nvSpPr>
          <p:cNvPr id="104878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790" name="任意多边形: 形状 49"/>
          <p:cNvSpPr/>
          <p:nvPr userDrawn="1">
            <p:custDataLst>
              <p:tags r:id="rId1"/>
            </p:custDataLst>
          </p:nvPr>
        </p:nvSpPr>
        <p:spPr>
          <a:xfrm>
            <a:off x="9551700" y="5010785"/>
            <a:ext cx="2640300" cy="1865630"/>
          </a:xfrm>
          <a:custGeom>
            <a:avLst/>
            <a:gdLst>
              <a:gd name="connsiteX0" fmla="*/ 2045305 w 2640300"/>
              <a:gd name="connsiteY0" fmla="*/ 0 h 1865630"/>
              <a:gd name="connsiteX1" fmla="*/ 2620022 w 2640300"/>
              <a:gd name="connsiteY1" fmla="*/ 81451 h 1865630"/>
              <a:gd name="connsiteX2" fmla="*/ 2640300 w 2640300"/>
              <a:gd name="connsiteY2" fmla="*/ 88381 h 1865630"/>
              <a:gd name="connsiteX3" fmla="*/ 2640300 w 2640300"/>
              <a:gd name="connsiteY3" fmla="*/ 1040500 h 1865630"/>
              <a:gd name="connsiteX4" fmla="*/ 2631013 w 2640300"/>
              <a:gd name="connsiteY4" fmla="*/ 1034064 h 1865630"/>
              <a:gd name="connsiteX5" fmla="*/ 2045305 w 2640300"/>
              <a:gd name="connsiteY5" fmla="*/ 878165 h 1865630"/>
              <a:gd name="connsiteX6" fmla="*/ 892516 w 2640300"/>
              <a:gd name="connsiteY6" fmla="*/ 1817715 h 1865630"/>
              <a:gd name="connsiteX7" fmla="*/ 885203 w 2640300"/>
              <a:gd name="connsiteY7" fmla="*/ 1865630 h 1865630"/>
              <a:gd name="connsiteX8" fmla="*/ 0 w 2640300"/>
              <a:gd name="connsiteY8" fmla="*/ 1865630 h 1865630"/>
              <a:gd name="connsiteX9" fmla="*/ 1054 w 2640300"/>
              <a:gd name="connsiteY9" fmla="*/ 1844762 h 1865630"/>
              <a:gd name="connsiteX10" fmla="*/ 2045305 w 2640300"/>
              <a:gd name="connsiteY10" fmla="*/ 0 h 186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300" h="1865630">
                <a:moveTo>
                  <a:pt x="2045305" y="0"/>
                </a:moveTo>
                <a:cubicBezTo>
                  <a:pt x="2244794" y="0"/>
                  <a:pt x="2437643" y="28427"/>
                  <a:pt x="2620022" y="81451"/>
                </a:cubicBezTo>
                <a:lnTo>
                  <a:pt x="2640300" y="88381"/>
                </a:lnTo>
                <a:lnTo>
                  <a:pt x="2640300" y="1040500"/>
                </a:lnTo>
                <a:lnTo>
                  <a:pt x="2631013" y="1034064"/>
                </a:lnTo>
                <a:cubicBezTo>
                  <a:pt x="2458535" y="934886"/>
                  <a:pt x="2258544" y="878165"/>
                  <a:pt x="2045305" y="878165"/>
                </a:cubicBezTo>
                <a:cubicBezTo>
                  <a:pt x="1476668" y="878165"/>
                  <a:pt x="1002239" y="1281515"/>
                  <a:pt x="892516" y="1817715"/>
                </a:cubicBezTo>
                <a:lnTo>
                  <a:pt x="885203" y="1865630"/>
                </a:lnTo>
                <a:lnTo>
                  <a:pt x="0" y="1865630"/>
                </a:lnTo>
                <a:lnTo>
                  <a:pt x="1054" y="1844762"/>
                </a:lnTo>
                <a:cubicBezTo>
                  <a:pt x="106283" y="808587"/>
                  <a:pt x="981366" y="0"/>
                  <a:pt x="2045305" y="0"/>
                </a:cubicBezTo>
                <a:close/>
              </a:path>
            </a:pathLst>
          </a:custGeom>
          <a:gradFill>
            <a:gsLst>
              <a:gs pos="0">
                <a:schemeClr val="bg1"/>
              </a:gs>
              <a:gs pos="100000">
                <a:schemeClr val="accent1">
                  <a:lumMod val="20000"/>
                  <a:lumOff val="80000"/>
                  <a:alpha val="44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92" name="任意多边形: 形状 20"/>
          <p:cNvSpPr/>
          <p:nvPr userDrawn="1">
            <p:custDataLst>
              <p:tags r:id="rId2"/>
            </p:custDataLst>
          </p:nvPr>
        </p:nvSpPr>
        <p:spPr>
          <a:xfrm flipH="1">
            <a:off x="26218" y="-23812"/>
            <a:ext cx="4922187" cy="6858000"/>
          </a:xfrm>
          <a:custGeom>
            <a:avLst/>
            <a:gdLst>
              <a:gd name="connsiteX0" fmla="*/ 4922187 w 4922187"/>
              <a:gd name="connsiteY0" fmla="*/ 0 h 6858000"/>
              <a:gd name="connsiteX1" fmla="*/ 0 w 4922187"/>
              <a:gd name="connsiteY1" fmla="*/ 0 h 6858000"/>
              <a:gd name="connsiteX2" fmla="*/ 0 w 4922187"/>
              <a:gd name="connsiteY2" fmla="*/ 6858000 h 6858000"/>
              <a:gd name="connsiteX3" fmla="*/ 4922187 w 49221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922187" h="6858000">
                <a:moveTo>
                  <a:pt x="4922187" y="0"/>
                </a:moveTo>
                <a:lnTo>
                  <a:pt x="0" y="0"/>
                </a:lnTo>
                <a:lnTo>
                  <a:pt x="0" y="6858000"/>
                </a:lnTo>
                <a:lnTo>
                  <a:pt x="4922187" y="6858000"/>
                </a:lnTo>
                <a:close/>
              </a:path>
            </a:pathLst>
          </a:custGeom>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63" name="图片 24"/>
          <p:cNvPicPr>
            <a:picLocks noChangeAspect="1"/>
          </p:cNvPicPr>
          <p:nvPr userDrawn="1">
            <p:custDataLst>
              <p:tags r:id="rId3"/>
            </p:custDataLst>
          </p:nvPr>
        </p:nvPicPr>
        <p:blipFill>
          <a:blip xmlns:r="http://schemas.openxmlformats.org/officeDocument/2006/relationships" r:embed="rId4"/>
          <a:srcRect b="10671"/>
          <a:stretch>
            <a:fillRect/>
          </a:stretch>
        </p:blipFill>
        <p:spPr>
          <a:xfrm>
            <a:off x="26217" y="2826068"/>
            <a:ext cx="9394825" cy="4008120"/>
          </a:xfrm>
          <a:prstGeom prst="rect"/>
        </p:spPr>
      </p:pic>
      <p:cxnSp>
        <p:nvCxnSpPr>
          <p:cNvPr id="3145739" name="直接箭头连接符 25"/>
          <p:cNvCxnSpPr>
            <a:cxnSpLocks/>
          </p:cNvCxnSpPr>
          <p:nvPr userDrawn="1">
            <p:custDataLst>
              <p:tags r:id="rId5"/>
            </p:custDataLst>
          </p:nvPr>
        </p:nvCxnSpPr>
        <p:spPr>
          <a:xfrm>
            <a:off x="5998392" y="3009583"/>
            <a:ext cx="5400000" cy="0"/>
          </a:xfrm>
          <a:prstGeom prst="straightConnector1"/>
          <a:ln>
            <a:solidFill>
              <a:schemeClr val="accent4">
                <a:alpha val="3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48794" name="任意多边形: 形状 38"/>
          <p:cNvSpPr/>
          <p:nvPr userDrawn="1">
            <p:custDataLst>
              <p:tags r:id="rId6"/>
            </p:custDataLst>
          </p:nvPr>
        </p:nvSpPr>
        <p:spPr>
          <a:xfrm>
            <a:off x="1" y="-23812"/>
            <a:ext cx="5240473" cy="4816476"/>
          </a:xfrm>
          <a:custGeom>
            <a:avLst/>
            <a:gdLst>
              <a:gd name="connsiteX0" fmla="*/ 3662900 w 5240473"/>
              <a:gd name="connsiteY0" fmla="*/ 0 h 4816476"/>
              <a:gd name="connsiteX1" fmla="*/ 4963033 w 5240473"/>
              <a:gd name="connsiteY1" fmla="*/ 0 h 4816476"/>
              <a:gd name="connsiteX2" fmla="*/ 4968685 w 5240473"/>
              <a:gd name="connsiteY2" fmla="*/ 11733 h 4816476"/>
              <a:gd name="connsiteX3" fmla="*/ 5240473 w 5240473"/>
              <a:gd name="connsiteY3" fmla="*/ 1357948 h 4816476"/>
              <a:gd name="connsiteX4" fmla="*/ 1781945 w 5240473"/>
              <a:gd name="connsiteY4" fmla="*/ 4816476 h 4816476"/>
              <a:gd name="connsiteX5" fmla="*/ 133405 w 5240473"/>
              <a:gd name="connsiteY5" fmla="*/ 4399050 h 4816476"/>
              <a:gd name="connsiteX6" fmla="*/ 0 w 5240473"/>
              <a:gd name="connsiteY6" fmla="*/ 4318005 h 4816476"/>
              <a:gd name="connsiteX7" fmla="*/ 0 w 5240473"/>
              <a:gd name="connsiteY7" fmla="*/ 2845949 h 4816476"/>
              <a:gd name="connsiteX8" fmla="*/ 139955 w 5240473"/>
              <a:gd name="connsiteY8" fmla="*/ 2999938 h 4816476"/>
              <a:gd name="connsiteX9" fmla="*/ 1781945 w 5240473"/>
              <a:gd name="connsiteY9" fmla="*/ 3680073 h 4816476"/>
              <a:gd name="connsiteX10" fmla="*/ 4104070 w 5240473"/>
              <a:gd name="connsiteY10" fmla="*/ 1357948 h 4816476"/>
              <a:gd name="connsiteX11" fmla="*/ 3707487 w 5240473"/>
              <a:gd name="connsiteY11" fmla="*/ 59626 h 4816476"/>
              <a:gd name="connsiteX12" fmla="*/ 3662900 w 5240473"/>
              <a:gd name="connsiteY12" fmla="*/ 0 h 4816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40473" h="4816476">
                <a:moveTo>
                  <a:pt x="3662900" y="0"/>
                </a:moveTo>
                <a:lnTo>
                  <a:pt x="4963033" y="0"/>
                </a:lnTo>
                <a:lnTo>
                  <a:pt x="4968685" y="11733"/>
                </a:lnTo>
                <a:cubicBezTo>
                  <a:pt x="5143696" y="425506"/>
                  <a:pt x="5240473" y="880425"/>
                  <a:pt x="5240473" y="1357948"/>
                </a:cubicBezTo>
                <a:cubicBezTo>
                  <a:pt x="5240473" y="3268040"/>
                  <a:pt x="3692037" y="4816476"/>
                  <a:pt x="1781945" y="4816476"/>
                </a:cubicBezTo>
                <a:cubicBezTo>
                  <a:pt x="1185041" y="4816476"/>
                  <a:pt x="623456" y="4665262"/>
                  <a:pt x="133405" y="4399050"/>
                </a:cubicBezTo>
                <a:lnTo>
                  <a:pt x="0" y="4318005"/>
                </a:lnTo>
                <a:lnTo>
                  <a:pt x="0" y="2845949"/>
                </a:lnTo>
                <a:lnTo>
                  <a:pt x="139955" y="2999938"/>
                </a:lnTo>
                <a:cubicBezTo>
                  <a:pt x="560177" y="3420160"/>
                  <a:pt x="1140708" y="3680073"/>
                  <a:pt x="1781945" y="3680073"/>
                </a:cubicBezTo>
                <a:cubicBezTo>
                  <a:pt x="3064419" y="3680073"/>
                  <a:pt x="4104070" y="2640422"/>
                  <a:pt x="4104070" y="1357948"/>
                </a:cubicBezTo>
                <a:cubicBezTo>
                  <a:pt x="4104070" y="877020"/>
                  <a:pt x="3957869" y="430240"/>
                  <a:pt x="3707487" y="59626"/>
                </a:cubicBezTo>
                <a:lnTo>
                  <a:pt x="3662900" y="0"/>
                </a:lnTo>
                <a:close/>
              </a:path>
            </a:pathLst>
          </a:custGeom>
          <a:gradFill>
            <a:gsLst>
              <a:gs pos="0">
                <a:schemeClr val="bg1"/>
              </a:gs>
              <a:gs pos="100000">
                <a:schemeClr val="accent1">
                  <a:lumMod val="20000"/>
                  <a:lumOff val="80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96" name="任意多边形 12"/>
          <p:cNvSpPr/>
          <p:nvPr userDrawn="1">
            <p:custDataLst>
              <p:tags r:id="rId7"/>
            </p:custDataLst>
          </p:nvPr>
        </p:nvSpPr>
        <p:spPr>
          <a:xfrm>
            <a:off x="4537257" y="1998028"/>
            <a:ext cx="800735" cy="1527175"/>
          </a:xfrm>
          <a:custGeom>
            <a:avLst/>
            <a:gdLst>
              <a:gd name="connsiteX0" fmla="*/ 19 w 195"/>
              <a:gd name="connsiteY0" fmla="*/ 323 h 371"/>
              <a:gd name="connsiteX1" fmla="*/ 87 w 195"/>
              <a:gd name="connsiteY1" fmla="*/ 255 h 371"/>
              <a:gd name="connsiteX2" fmla="*/ 105 w 195"/>
              <a:gd name="connsiteY2" fmla="*/ 348 h 371"/>
              <a:gd name="connsiteX3" fmla="*/ 180 w 195"/>
              <a:gd name="connsiteY3" fmla="*/ 371 h 371"/>
              <a:gd name="connsiteX4" fmla="*/ 195 w 195"/>
              <a:gd name="connsiteY4" fmla="*/ 0 h 371"/>
              <a:gd name="connsiteX5" fmla="*/ 57 w 195"/>
              <a:gd name="connsiteY5" fmla="*/ 7 h 371"/>
              <a:gd name="connsiteX6" fmla="*/ 0 w 195"/>
              <a:gd name="connsiteY6" fmla="*/ 262 h 371"/>
              <a:gd name="connsiteX7" fmla="*/ 19 w 195"/>
              <a:gd name="connsiteY7" fmla="*/ 323 h 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 h="371">
                <a:moveTo>
                  <a:pt x="19" y="323"/>
                </a:moveTo>
                <a:cubicBezTo>
                  <a:pt x="27" y="308"/>
                  <a:pt x="57" y="236"/>
                  <a:pt x="87" y="255"/>
                </a:cubicBezTo>
                <a:cubicBezTo>
                  <a:pt x="117" y="274"/>
                  <a:pt x="99" y="329"/>
                  <a:pt x="105" y="348"/>
                </a:cubicBezTo>
                <a:lnTo>
                  <a:pt x="180" y="371"/>
                </a:lnTo>
                <a:lnTo>
                  <a:pt x="195" y="0"/>
                </a:lnTo>
                <a:lnTo>
                  <a:pt x="57" y="7"/>
                </a:lnTo>
                <a:lnTo>
                  <a:pt x="0" y="262"/>
                </a:lnTo>
                <a:lnTo>
                  <a:pt x="19" y="323"/>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p>
        </p:txBody>
      </p:sp>
      <p:sp>
        <p:nvSpPr>
          <p:cNvPr id="1048798" name="标题 1"/>
          <p:cNvSpPr>
            <a:spLocks noGrp="1"/>
          </p:cNvSpPr>
          <p:nvPr>
            <p:ph type="ctrTitle"/>
            <p:custDataLst>
              <p:tags r:id="rId8"/>
            </p:custDataLst>
          </p:nvPr>
        </p:nvSpPr>
        <p:spPr>
          <a:xfrm>
            <a:off x="5867400" y="786765"/>
            <a:ext cx="5768142" cy="1977391"/>
          </a:xfrm>
        </p:spPr>
        <p:txBody>
          <a:bodyPr anchor="b">
            <a:normAutofit/>
          </a:bodyPr>
          <a:lstStyle>
            <a:lvl1pPr algn="l">
              <a:lnSpc>
                <a:spcPct val="100000"/>
              </a:lnSpc>
              <a:defRPr sz="5400"/>
            </a:lvl1pPr>
          </a:lstStyle>
          <a:p>
            <a:r>
              <a:rPr altLang="en-US" dirty="0" lang="zh-CN"/>
              <a:t>单击此处编辑母版标题样式</a:t>
            </a:r>
            <a:endParaRPr altLang="en-US" dirty="0" lang="zh-CN"/>
          </a:p>
        </p:txBody>
      </p:sp>
      <p:sp>
        <p:nvSpPr>
          <p:cNvPr id="1048800" name="日期占位符 3"/>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802" name="页脚占位符 4"/>
          <p:cNvSpPr>
            <a:spLocks noGrp="1"/>
          </p:cNvSpPr>
          <p:nvPr>
            <p:ph type="ftr" sz="quarter" idx="11"/>
            <p:custDataLst>
              <p:tags r:id="rId10"/>
            </p:custDataLst>
          </p:nvPr>
        </p:nvSpPr>
        <p:spPr/>
        <p:txBody>
          <a:bodyPr/>
          <a:p>
            <a:endParaRPr altLang="en-US" lang="zh-CN"/>
          </a:p>
        </p:txBody>
      </p:sp>
      <p:sp>
        <p:nvSpPr>
          <p:cNvPr id="1048804" name="灯片编号占位符 5"/>
          <p:cNvSpPr>
            <a:spLocks noGrp="1"/>
          </p:cNvSpPr>
          <p:nvPr>
            <p:ph type="sldNum" sz="quarter" idx="12"/>
            <p:custDataLst>
              <p:tags r:id="rId11"/>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06" name="文本占位符 9"/>
          <p:cNvSpPr>
            <a:spLocks noGrp="1"/>
          </p:cNvSpPr>
          <p:nvPr>
            <p:ph type="body" sz="quarter" idx="13" hasCustomPrompt="1"/>
            <p:custDataLst>
              <p:tags r:id="rId12"/>
            </p:custDataLst>
          </p:nvPr>
        </p:nvSpPr>
        <p:spPr>
          <a:xfrm>
            <a:off x="838799" y="504000"/>
            <a:ext cx="2657069" cy="504000"/>
          </a:xfrm>
        </p:spPr>
        <p:txBody>
          <a:bodyPr anchor="ctr">
            <a:normAutofit/>
          </a:bodyPr>
          <a:lstStyle>
            <a:lvl1pPr indent="0" marL="0">
              <a:lnSpc>
                <a:spcPct val="100000"/>
              </a:lnSpc>
              <a:buNone/>
              <a:defRPr b="1" sz="1800">
                <a:solidFill>
                  <a:schemeClr val="lt1">
                    <a:lumMod val="100000"/>
                  </a:schemeClr>
                </a:solidFill>
              </a:defRPr>
            </a:lvl1pPr>
          </a:lstStyle>
          <a:p>
            <a:pPr lvl="0"/>
            <a:r>
              <a:rPr altLang="en-US" dirty="0" lang="zh-CN"/>
              <a:t>公司名占位符</a:t>
            </a:r>
            <a:endParaRPr altLang="en-US" dirty="0" lang="zh-CN"/>
          </a:p>
        </p:txBody>
      </p:sp>
      <p:sp>
        <p:nvSpPr>
          <p:cNvPr id="1048808" name="文本占位符 13"/>
          <p:cNvSpPr>
            <a:spLocks noGrp="1"/>
          </p:cNvSpPr>
          <p:nvPr>
            <p:ph type="body" sz="quarter" idx="14" hasCustomPrompt="1"/>
            <p:custDataLst>
              <p:tags r:id="rId13"/>
            </p:custDataLst>
          </p:nvPr>
        </p:nvSpPr>
        <p:spPr>
          <a:xfrm>
            <a:off x="8774592" y="3353879"/>
            <a:ext cx="2880000" cy="1527175"/>
          </a:xfrm>
        </p:spPr>
        <p:txBody>
          <a:bodyPr anchor="t">
            <a:normAutofit/>
          </a:bodyPr>
          <a:lstStyle>
            <a:lvl1pPr algn="l" indent="0" marL="0">
              <a:lnSpc>
                <a:spcPct val="100000"/>
              </a:lnSpc>
              <a:buNone/>
              <a:defRPr b="1" sz="1600">
                <a:solidFill>
                  <a:schemeClr val="accent1"/>
                </a:solidFill>
              </a:defRPr>
            </a:lvl1pPr>
          </a:lstStyle>
          <a:p>
            <a:pPr lvl="0"/>
            <a:r>
              <a:rPr altLang="en-US" dirty="0" lang="zh-CN"/>
              <a:t>日期时间占位符</a:t>
            </a:r>
            <a:endParaRPr altLang="en-US" dirty="0" lang="zh-CN"/>
          </a:p>
        </p:txBody>
      </p:sp>
      <p:sp>
        <p:nvSpPr>
          <p:cNvPr id="1048810" name="文本占位符 23"/>
          <p:cNvSpPr>
            <a:spLocks noGrp="1"/>
          </p:cNvSpPr>
          <p:nvPr>
            <p:ph type="body" sz="quarter" idx="17" hasCustomPrompt="1"/>
            <p:custDataLst>
              <p:tags r:id="rId14"/>
            </p:custDataLst>
          </p:nvPr>
        </p:nvSpPr>
        <p:spPr>
          <a:xfrm>
            <a:off x="5943600" y="3353880"/>
            <a:ext cx="2743200" cy="1527154"/>
          </a:xfrm>
        </p:spPr>
        <p:txBody>
          <a:bodyPr anchor="t">
            <a:normAutofit/>
          </a:bodyPr>
          <a:lstStyle>
            <a:lvl1pPr algn="l" indent="0" marL="0">
              <a:lnSpc>
                <a:spcPct val="100000"/>
              </a:lnSpc>
              <a:buNone/>
              <a:defRPr b="1" sz="1600">
                <a:solidFill>
                  <a:schemeClr val="accent1"/>
                </a:solidFill>
              </a:defRPr>
            </a:lvl1pPr>
          </a:lstStyle>
          <a:p>
            <a:pPr lvl="0"/>
            <a:r>
              <a:rPr altLang="en-US" dirty="0" lang="zh-CN"/>
              <a:t>署名占位符</a:t>
            </a:r>
            <a:endParaRPr altLang="en-US" dirty="0" lang="zh-CN"/>
          </a:p>
        </p:txBody>
      </p:sp>
      <p:cxnSp>
        <p:nvCxnSpPr>
          <p:cNvPr id="3145741" name="直接连接符 46"/>
          <p:cNvCxnSpPr>
            <a:cxnSpLocks/>
          </p:cNvCxnSpPr>
          <p:nvPr userDrawn="1">
            <p:custDataLst>
              <p:tags r:id="rId15"/>
            </p:custDataLst>
          </p:nvPr>
        </p:nvCxnSpPr>
        <p:spPr>
          <a:xfrm>
            <a:off x="11360150" y="49339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43" name="直接连接符 47"/>
          <p:cNvCxnSpPr>
            <a:cxnSpLocks/>
          </p:cNvCxnSpPr>
          <p:nvPr userDrawn="1">
            <p:custDataLst>
              <p:tags r:id="rId16"/>
            </p:custDataLst>
          </p:nvPr>
        </p:nvCxnSpPr>
        <p:spPr>
          <a:xfrm>
            <a:off x="11360150" y="55181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48"/>
          <p:cNvCxnSpPr>
            <a:cxnSpLocks/>
          </p:cNvCxnSpPr>
          <p:nvPr userDrawn="1">
            <p:custDataLst>
              <p:tags r:id="rId17"/>
            </p:custDataLst>
          </p:nvPr>
        </p:nvCxnSpPr>
        <p:spPr>
          <a:xfrm>
            <a:off x="11360150" y="61023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6.xml"/><Relationship Id="rId13" Type="http://schemas.openxmlformats.org/officeDocument/2006/relationships/image" Target="../media/image1.png"/><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5875" r:id="rId1"/>
    <p:sldLayoutId id="2147495876" r:id="rId2"/>
    <p:sldLayoutId id="2147495877" r:id="rId3"/>
    <p:sldLayoutId id="2147495878" r:id="rId4"/>
    <p:sldLayoutId id="2147495879" r:id="rId5"/>
    <p:sldLayoutId id="2147495880" r:id="rId6"/>
    <p:sldLayoutId id="2147495881" r:id="rId7"/>
    <p:sldLayoutId id="2147495882" r:id="rId8"/>
    <p:sldLayoutId id="2147495883" r:id="rId9"/>
    <p:sldLayoutId id="2147495884" r:id="rId10"/>
    <p:sldLayoutId id="2147495885"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p:cNvPicPr>
            <a:picLocks noChangeAspect="1"/>
          </p:cNvPicPr>
          <p:nvPr userDrawn="1">
            <p:custDataLst>
              <p:tags r:id="rId12"/>
            </p:custDataLst>
          </p:nvPr>
        </p:nvPicPr>
        <p:blipFill>
          <a:blip xmlns:r="http://schemas.openxmlformats.org/officeDocument/2006/relationships" r:embed="rId13">
            <a:alphaModFix amt="8000"/>
          </a:blip>
          <a:srcRect b="7246"/>
          <a:stretch>
            <a:fillRect/>
          </a:stretch>
        </p:blipFill>
        <p:spPr>
          <a:xfrm>
            <a:off x="-1270" y="2696210"/>
            <a:ext cx="9394825" cy="416179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gradFill flip="none" rotWithShape="1">
            <a:gsLst>
              <a:gs pos="0">
                <a:schemeClr val="accent1">
                  <a:alpha val="33000"/>
                </a:schemeClr>
              </a:gs>
              <a:gs pos="95000">
                <a:schemeClr val="accent1"/>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ea typeface="微软雅黑" panose="020B0503020204020204" charset="-122"/>
              <a:cs typeface="微软雅黑" panose="020B0503020204020204" charset="-122"/>
            </a:endParaRPr>
          </a:p>
        </p:txBody>
      </p:sp>
    </p:spTree>
  </p:cSld>
  <p:clrMap accent1="accent1" accent2="accent2" accent3="accent3" accent4="accent4" accent5="accent5" accent6="accent6" bg1="lt1" bg2="lt2" tx1="dk1" tx2="dk2" hlink="hlink" folHlink="folHlink"/>
  <p:sldLayoutIdLst>
    <p:sldLayoutId id="2147495912" r:id="rId1"/>
    <p:sldLayoutId id="2147495913" r:id="rId2"/>
    <p:sldLayoutId id="2147495914" r:id="rId3"/>
    <p:sldLayoutId id="2147495915" r:id="rId4"/>
    <p:sldLayoutId id="2147495916" r:id="rId5"/>
    <p:sldLayoutId id="2147495917" r:id="rId6"/>
    <p:sldLayoutId id="2147495918" r:id="rId7"/>
    <p:sldLayoutId id="2147495919" r:id="rId8"/>
    <p:sldLayoutId id="2147495920" r:id="rId9"/>
    <p:sldLayoutId id="2147495921" r:id="rId10"/>
    <p:sldLayoutId id="214749592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40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tags" Target="../tags/tag97.xml"/><Relationship Id="rId6" Type="http://schemas.openxmlformats.org/officeDocument/2006/relationships/tags" Target="../tags/tag98.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tags" Target="../tags/tag102.xml"/><Relationship Id="rId5" Type="http://schemas.openxmlformats.org/officeDocument/2006/relationships/tags" Target="../tags/tag103.xml"/><Relationship Id="rId6" Type="http://schemas.openxmlformats.org/officeDocument/2006/relationships/tags" Target="../tags/tag104.xml"/><Relationship Id="rId7" Type="http://schemas.openxmlformats.org/officeDocument/2006/relationships/tags" Target="../tags/tag105.xml"/><Relationship Id="rId8" Type="http://schemas.openxmlformats.org/officeDocument/2006/relationships/tags" Target="../tags/tag106.xml"/><Relationship Id="rId9" Type="http://schemas.openxmlformats.org/officeDocument/2006/relationships/tags" Target="../tags/tag107.xml"/><Relationship Id="rId10" Type="http://schemas.openxmlformats.org/officeDocument/2006/relationships/tags" Target="../tags/tag108.xml"/><Relationship Id="rId11" Type="http://schemas.openxmlformats.org/officeDocument/2006/relationships/tags" Target="../tags/tag109.xml"/><Relationship Id="rId12" Type="http://schemas.openxmlformats.org/officeDocument/2006/relationships/tags" Target="../tags/tag110.xml"/><Relationship Id="rId13" Type="http://schemas.openxmlformats.org/officeDocument/2006/relationships/tags" Target="../tags/tag111.xml"/><Relationship Id="rId14" Type="http://schemas.openxmlformats.org/officeDocument/2006/relationships/tags" Target="../tags/tag112.xml"/><Relationship Id="rId15" Type="http://schemas.openxmlformats.org/officeDocument/2006/relationships/tags" Target="../tags/tag113.xml"/><Relationship Id="rId16" Type="http://schemas.openxmlformats.org/officeDocument/2006/relationships/tags" Target="../tags/tag114.xml"/><Relationship Id="rId17" Type="http://schemas.openxmlformats.org/officeDocument/2006/relationships/tags" Target="../tags/tag115.xml"/><Relationship Id="rId18" Type="http://schemas.openxmlformats.org/officeDocument/2006/relationships/tags" Target="../tags/tag116.xml"/><Relationship Id="rId19" Type="http://schemas.openxmlformats.org/officeDocument/2006/relationships/tags" Target="../tags/tag117.xml"/><Relationship Id="rId20" Type="http://schemas.openxmlformats.org/officeDocument/2006/relationships/tags" Target="../tags/tag118.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tags" Target="../tags/tag123.xml"/><Relationship Id="rId3" Type="http://schemas.openxmlformats.org/officeDocument/2006/relationships/tags" Target="../tags/tag124.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25.xml"/><Relationship Id="rId2" Type="http://schemas.openxmlformats.org/officeDocument/2006/relationships/tags" Target="../tags/tag126.xml"/><Relationship Id="rId3" Type="http://schemas.openxmlformats.org/officeDocument/2006/relationships/tags" Target="../tags/tag127.xml"/><Relationship Id="rId4" Type="http://schemas.openxmlformats.org/officeDocument/2006/relationships/tags" Target="../tags/tag128.xml"/><Relationship Id="rId5" Type="http://schemas.openxmlformats.org/officeDocument/2006/relationships/tags" Target="../tags/tag129.xml"/><Relationship Id="rId6" Type="http://schemas.openxmlformats.org/officeDocument/2006/relationships/tags" Target="../tags/tag130.xml"/><Relationship Id="rId7" Type="http://schemas.openxmlformats.org/officeDocument/2006/relationships/tags" Target="../tags/tag131.xml"/><Relationship Id="rId8" Type="http://schemas.openxmlformats.org/officeDocument/2006/relationships/tags" Target="../tags/tag132.xml"/><Relationship Id="rId9" Type="http://schemas.openxmlformats.org/officeDocument/2006/relationships/tags" Target="../tags/tag133.xml"/><Relationship Id="rId10" Type="http://schemas.openxmlformats.org/officeDocument/2006/relationships/tags" Target="../tags/tag134.xml"/><Relationship Id="rId11" Type="http://schemas.openxmlformats.org/officeDocument/2006/relationships/tags" Target="../tags/tag135.xml"/><Relationship Id="rId12" Type="http://schemas.openxmlformats.org/officeDocument/2006/relationships/tags" Target="../tags/tag136.xml"/><Relationship Id="rId13" Type="http://schemas.openxmlformats.org/officeDocument/2006/relationships/tags" Target="../tags/tag137.xml"/><Relationship Id="rId14" Type="http://schemas.openxmlformats.org/officeDocument/2006/relationships/tags" Target="../tags/tag138.xml"/><Relationship Id="rId15" Type="http://schemas.openxmlformats.org/officeDocument/2006/relationships/tags" Target="../tags/tag139.xml"/><Relationship Id="rId16" Type="http://schemas.openxmlformats.org/officeDocument/2006/relationships/tags" Target="../tags/tag140.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1.xml"/><Relationship Id="rId2" Type="http://schemas.openxmlformats.org/officeDocument/2006/relationships/tags" Target="../tags/tag142.xml"/><Relationship Id="rId3" Type="http://schemas.openxmlformats.org/officeDocument/2006/relationships/tags" Target="../tags/tag143.xml"/><Relationship Id="rId4" Type="http://schemas.openxmlformats.org/officeDocument/2006/relationships/tags" Target="../tags/tag144.xml"/><Relationship Id="rId5" Type="http://schemas.openxmlformats.org/officeDocument/2006/relationships/tags" Target="../tags/tag145.xml"/><Relationship Id="rId6" Type="http://schemas.openxmlformats.org/officeDocument/2006/relationships/tags" Target="../tags/tag146.xml"/><Relationship Id="rId7" Type="http://schemas.openxmlformats.org/officeDocument/2006/relationships/tags" Target="../tags/tag147.xml"/><Relationship Id="rId8" Type="http://schemas.openxmlformats.org/officeDocument/2006/relationships/tags" Target="../tags/tag148.xml"/><Relationship Id="rId9" Type="http://schemas.openxmlformats.org/officeDocument/2006/relationships/tags" Target="../tags/tag149.xml"/><Relationship Id="rId10" Type="http://schemas.openxmlformats.org/officeDocument/2006/relationships/tags" Target="../tags/tag150.xml"/><Relationship Id="rId11" Type="http://schemas.openxmlformats.org/officeDocument/2006/relationships/tags" Target="../tags/tag151.xml"/><Relationship Id="rId12" Type="http://schemas.openxmlformats.org/officeDocument/2006/relationships/tags" Target="../tags/tag152.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3.xml"/><Relationship Id="rId2" Type="http://schemas.openxmlformats.org/officeDocument/2006/relationships/tags" Target="../tags/tag154.xml"/><Relationship Id="rId3" Type="http://schemas.openxmlformats.org/officeDocument/2006/relationships/tags" Target="../tags/tag155.xml"/><Relationship Id="rId4" Type="http://schemas.openxmlformats.org/officeDocument/2006/relationships/tags" Target="../tags/tag156.xml"/><Relationship Id="rId5" Type="http://schemas.openxmlformats.org/officeDocument/2006/relationships/tags" Target="../tags/tag157.xml"/><Relationship Id="rId6" Type="http://schemas.openxmlformats.org/officeDocument/2006/relationships/tags" Target="../tags/tag158.xml"/><Relationship Id="rId7" Type="http://schemas.openxmlformats.org/officeDocument/2006/relationships/tags" Target="../tags/tag159.xml"/><Relationship Id="rId8" Type="http://schemas.openxmlformats.org/officeDocument/2006/relationships/tags" Target="../tags/tag160.xml"/><Relationship Id="rId9" Type="http://schemas.openxmlformats.org/officeDocument/2006/relationships/tags" Target="../tags/tag161.xml"/><Relationship Id="rId10" Type="http://schemas.openxmlformats.org/officeDocument/2006/relationships/tags" Target="../tags/tag162.xml"/><Relationship Id="rId11" Type="http://schemas.openxmlformats.org/officeDocument/2006/relationships/tags" Target="../tags/tag163.xml"/><Relationship Id="rId12" Type="http://schemas.openxmlformats.org/officeDocument/2006/relationships/tags" Target="../tags/tag164.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tags" Target="../tags/tag168.xml"/><Relationship Id="rId5" Type="http://schemas.openxmlformats.org/officeDocument/2006/relationships/tags" Target="../tags/tag169.xml"/><Relationship Id="rId6" Type="http://schemas.openxmlformats.org/officeDocument/2006/relationships/tags" Target="../tags/tag170.xml"/><Relationship Id="rId7" Type="http://schemas.openxmlformats.org/officeDocument/2006/relationships/tags" Target="../tags/tag171.xml"/><Relationship Id="rId8" Type="http://schemas.openxmlformats.org/officeDocument/2006/relationships/tags" Target="../tags/tag172.xml"/><Relationship Id="rId9" Type="http://schemas.openxmlformats.org/officeDocument/2006/relationships/tags" Target="../tags/tag173.xml"/><Relationship Id="rId10" Type="http://schemas.openxmlformats.org/officeDocument/2006/relationships/tags" Target="../tags/tag174.xml"/><Relationship Id="rId11" Type="http://schemas.openxmlformats.org/officeDocument/2006/relationships/tags" Target="../tags/tag175.xml"/><Relationship Id="rId12" Type="http://schemas.openxmlformats.org/officeDocument/2006/relationships/tags" Target="../tags/tag176.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80.xml"/><Relationship Id="rId2" Type="http://schemas.openxmlformats.org/officeDocument/2006/relationships/tags" Target="../tags/tag181.xml"/><Relationship Id="rId3" Type="http://schemas.openxmlformats.org/officeDocument/2006/relationships/tags" Target="../tags/tag182.xml"/><Relationship Id="rId4" Type="http://schemas.openxmlformats.org/officeDocument/2006/relationships/tags" Target="../tags/tag183.xml"/><Relationship Id="rId5" Type="http://schemas.openxmlformats.org/officeDocument/2006/relationships/tags" Target="../tags/tag184.xml"/><Relationship Id="rId6" Type="http://schemas.openxmlformats.org/officeDocument/2006/relationships/tags" Target="../tags/tag185.xml"/><Relationship Id="rId7" Type="http://schemas.openxmlformats.org/officeDocument/2006/relationships/tags" Target="../tags/tag186.xml"/><Relationship Id="rId8" Type="http://schemas.openxmlformats.org/officeDocument/2006/relationships/tags" Target="../tags/tag187.xml"/><Relationship Id="rId9" Type="http://schemas.openxmlformats.org/officeDocument/2006/relationships/tags" Target="../tags/tag188.xml"/><Relationship Id="rId10" Type="http://schemas.openxmlformats.org/officeDocument/2006/relationships/tags" Target="../tags/tag189.xml"/><Relationship Id="rId11" Type="http://schemas.openxmlformats.org/officeDocument/2006/relationships/tags" Target="../tags/tag190.xml"/><Relationship Id="rId12" Type="http://schemas.openxmlformats.org/officeDocument/2006/relationships/tags" Target="../tags/tag191.xml"/><Relationship Id="rId13" Type="http://schemas.openxmlformats.org/officeDocument/2006/relationships/tags" Target="../tags/tag192.xml"/><Relationship Id="rId14" Type="http://schemas.openxmlformats.org/officeDocument/2006/relationships/tags" Target="../tags/tag193.xml"/><Relationship Id="rId15" Type="http://schemas.openxmlformats.org/officeDocument/2006/relationships/tags" Target="../tags/tag194.xml"/><Relationship Id="rId16" Type="http://schemas.openxmlformats.org/officeDocument/2006/relationships/tags" Target="../tags/tag195.xml"/><Relationship Id="rId17" Type="http://schemas.openxmlformats.org/officeDocument/2006/relationships/tags" Target="../tags/tag196.xml"/><Relationship Id="rId18" Type="http://schemas.openxmlformats.org/officeDocument/2006/relationships/tags" Target="../tags/tag197.xml"/><Relationship Id="rId19" Type="http://schemas.openxmlformats.org/officeDocument/2006/relationships/tags" Target="../tags/tag198.xml"/><Relationship Id="rId20" Type="http://schemas.openxmlformats.org/officeDocument/2006/relationships/tags" Target="../tags/tag199.xml"/><Relationship Id="rId2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tags" Target="../tags/tag203.xml"/><Relationship Id="rId5" Type="http://schemas.openxmlformats.org/officeDocument/2006/relationships/tags" Target="../tags/tag204.xml"/><Relationship Id="rId6" Type="http://schemas.openxmlformats.org/officeDocument/2006/relationships/tags" Target="../tags/tag205.xml"/><Relationship Id="rId7" Type="http://schemas.openxmlformats.org/officeDocument/2006/relationships/tags" Target="../tags/tag206.xml"/><Relationship Id="rId8" Type="http://schemas.openxmlformats.org/officeDocument/2006/relationships/tags" Target="../tags/tag207.xml"/><Relationship Id="rId9" Type="http://schemas.openxmlformats.org/officeDocument/2006/relationships/tags" Target="../tags/tag208.xml"/><Relationship Id="rId10" Type="http://schemas.openxmlformats.org/officeDocument/2006/relationships/tags" Target="../tags/tag209.xml"/><Relationship Id="rId11" Type="http://schemas.openxmlformats.org/officeDocument/2006/relationships/tags" Target="../tags/tag210.xml"/><Relationship Id="rId12" Type="http://schemas.openxmlformats.org/officeDocument/2006/relationships/tags" Target="../tags/tag211.xml"/><Relationship Id="rId13" Type="http://schemas.openxmlformats.org/officeDocument/2006/relationships/tags" Target="../tags/tag212.xml"/><Relationship Id="rId14" Type="http://schemas.openxmlformats.org/officeDocument/2006/relationships/tags" Target="../tags/tag213.xml"/><Relationship Id="rId15" Type="http://schemas.openxmlformats.org/officeDocument/2006/relationships/tags" Target="../tags/tag214.xml"/><Relationship Id="rId16" Type="http://schemas.openxmlformats.org/officeDocument/2006/relationships/tags" Target="../tags/tag215.xml"/><Relationship Id="rId17" Type="http://schemas.openxmlformats.org/officeDocument/2006/relationships/tags" Target="../tags/tag216.xml"/><Relationship Id="rId18" Type="http://schemas.openxmlformats.org/officeDocument/2006/relationships/tags" Target="../tags/tag217.xml"/><Relationship Id="rId19" Type="http://schemas.openxmlformats.org/officeDocument/2006/relationships/tags" Target="../tags/tag218.xml"/><Relationship Id="rId20" Type="http://schemas.openxmlformats.org/officeDocument/2006/relationships/tags" Target="../tags/tag219.xml"/><Relationship Id="rId21" Type="http://schemas.openxmlformats.org/officeDocument/2006/relationships/tags" Target="../tags/tag220.xml"/><Relationship Id="rId22" Type="http://schemas.openxmlformats.org/officeDocument/2006/relationships/tags" Target="../tags/tag221.xml"/><Relationship Id="rId23" Type="http://schemas.openxmlformats.org/officeDocument/2006/relationships/tags" Target="../tags/tag222.xml"/><Relationship Id="rId24" Type="http://schemas.openxmlformats.org/officeDocument/2006/relationships/tags" Target="../tags/tag223.xml"/><Relationship Id="rId25" Type="http://schemas.openxmlformats.org/officeDocument/2006/relationships/tags" Target="../tags/tag224.xml"/><Relationship Id="rId26" Type="http://schemas.openxmlformats.org/officeDocument/2006/relationships/tags" Target="../tags/tag225.xml"/><Relationship Id="rId27" Type="http://schemas.openxmlformats.org/officeDocument/2006/relationships/tags" Target="../tags/tag226.xml"/><Relationship Id="rId28" Type="http://schemas.openxmlformats.org/officeDocument/2006/relationships/tags" Target="../tags/tag227.xml"/><Relationship Id="rId29" Type="http://schemas.openxmlformats.org/officeDocument/2006/relationships/tags" Target="../tags/tag228.xml"/><Relationship Id="rId30" Type="http://schemas.openxmlformats.org/officeDocument/2006/relationships/tags" Target="../tags/tag229.xml"/><Relationship Id="rId31" Type="http://schemas.openxmlformats.org/officeDocument/2006/relationships/tags" Target="../tags/tag230.xml"/><Relationship Id="rId32" Type="http://schemas.openxmlformats.org/officeDocument/2006/relationships/tags" Target="../tags/tag231.xml"/><Relationship Id="rId33" Type="http://schemas.openxmlformats.org/officeDocument/2006/relationships/tags" Target="../tags/tag232.xml"/><Relationship Id="rId34" Type="http://schemas.openxmlformats.org/officeDocument/2006/relationships/tags" Target="../tags/tag233.xml"/><Relationship Id="rId35" Type="http://schemas.openxmlformats.org/officeDocument/2006/relationships/tags" Target="../tags/tag234.xml"/><Relationship Id="rId36" Type="http://schemas.openxmlformats.org/officeDocument/2006/relationships/tags" Target="../tags/tag235.xml"/><Relationship Id="rId37" Type="http://schemas.openxmlformats.org/officeDocument/2006/relationships/tags" Target="../tags/tag236.xml"/><Relationship Id="rId38" Type="http://schemas.openxmlformats.org/officeDocument/2006/relationships/tags" Target="../tags/tag237.xml"/><Relationship Id="rId39" Type="http://schemas.openxmlformats.org/officeDocument/2006/relationships/tags" Target="../tags/tag238.xml"/><Relationship Id="rId40" Type="http://schemas.openxmlformats.org/officeDocument/2006/relationships/tags" Target="../tags/tag239.xml"/><Relationship Id="rId4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tags" Target="../tags/tag244.xml"/><Relationship Id="rId6" Type="http://schemas.openxmlformats.org/officeDocument/2006/relationships/tags" Target="../tags/tag245.xml"/><Relationship Id="rId7" Type="http://schemas.openxmlformats.org/officeDocument/2006/relationships/tags" Target="../tags/tag246.xml"/><Relationship Id="rId8" Type="http://schemas.openxmlformats.org/officeDocument/2006/relationships/tags" Target="../tags/tag247.xml"/><Relationship Id="rId9" Type="http://schemas.openxmlformats.org/officeDocument/2006/relationships/tags" Target="../tags/tag248.xml"/><Relationship Id="rId10" Type="http://schemas.openxmlformats.org/officeDocument/2006/relationships/tags" Target="../tags/tag249.xml"/><Relationship Id="rId11" Type="http://schemas.openxmlformats.org/officeDocument/2006/relationships/tags" Target="../tags/tag250.xml"/><Relationship Id="rId12" Type="http://schemas.openxmlformats.org/officeDocument/2006/relationships/tags" Target="../tags/tag251.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tags" Target="../tags/tag258.xml"/><Relationship Id="rId5" Type="http://schemas.openxmlformats.org/officeDocument/2006/relationships/tags" Target="../tags/tag259.xml"/><Relationship Id="rId6" Type="http://schemas.openxmlformats.org/officeDocument/2006/relationships/tags" Target="../tags/tag260.xml"/><Relationship Id="rId7" Type="http://schemas.openxmlformats.org/officeDocument/2006/relationships/tags" Target="../tags/tag261.xml"/><Relationship Id="rId8" Type="http://schemas.openxmlformats.org/officeDocument/2006/relationships/tags" Target="../tags/tag262.xml"/><Relationship Id="rId9" Type="http://schemas.openxmlformats.org/officeDocument/2006/relationships/tags" Target="../tags/tag263.xml"/><Relationship Id="rId10" Type="http://schemas.openxmlformats.org/officeDocument/2006/relationships/tags" Target="../tags/tag264.xml"/><Relationship Id="rId11" Type="http://schemas.openxmlformats.org/officeDocument/2006/relationships/tags" Target="../tags/tag265.xml"/><Relationship Id="rId12" Type="http://schemas.openxmlformats.org/officeDocument/2006/relationships/tags" Target="../tags/tag266.xml"/><Relationship Id="rId13" Type="http://schemas.openxmlformats.org/officeDocument/2006/relationships/tags" Target="../tags/tag267.xml"/><Relationship Id="rId14" Type="http://schemas.openxmlformats.org/officeDocument/2006/relationships/tags" Target="../tags/tag268.xml"/><Relationship Id="rId15" Type="http://schemas.openxmlformats.org/officeDocument/2006/relationships/tags" Target="../tags/tag269.xml"/><Relationship Id="rId16" Type="http://schemas.openxmlformats.org/officeDocument/2006/relationships/tags" Target="../tags/tag270.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tags" Target="../tags/tag274.xml"/><Relationship Id="rId5" Type="http://schemas.openxmlformats.org/officeDocument/2006/relationships/tags" Target="../tags/tag275.xml"/><Relationship Id="rId6" Type="http://schemas.openxmlformats.org/officeDocument/2006/relationships/tags" Target="../tags/tag276.xml"/><Relationship Id="rId7" Type="http://schemas.openxmlformats.org/officeDocument/2006/relationships/tags" Target="../tags/tag277.xml"/><Relationship Id="rId8" Type="http://schemas.openxmlformats.org/officeDocument/2006/relationships/tags" Target="../tags/tag278.xml"/><Relationship Id="rId9" Type="http://schemas.openxmlformats.org/officeDocument/2006/relationships/tags" Target="../tags/tag279.xml"/><Relationship Id="rId10" Type="http://schemas.openxmlformats.org/officeDocument/2006/relationships/tags" Target="../tags/tag280.xml"/><Relationship Id="rId11" Type="http://schemas.openxmlformats.org/officeDocument/2006/relationships/tags" Target="../tags/tag281.xml"/><Relationship Id="rId12" Type="http://schemas.openxmlformats.org/officeDocument/2006/relationships/tags" Target="../tags/tag282.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tags" Target="../tags/tag286.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87.xml"/><Relationship Id="rId2" Type="http://schemas.openxmlformats.org/officeDocument/2006/relationships/tags" Target="../tags/tag288.xml"/><Relationship Id="rId3" Type="http://schemas.openxmlformats.org/officeDocument/2006/relationships/tags" Target="../tags/tag289.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tags" Target="../tags/tag293.xml"/><Relationship Id="rId5" Type="http://schemas.openxmlformats.org/officeDocument/2006/relationships/tags" Target="../tags/tag294.xml"/><Relationship Id="rId6" Type="http://schemas.openxmlformats.org/officeDocument/2006/relationships/tags" Target="../tags/tag295.xml"/><Relationship Id="rId7" Type="http://schemas.openxmlformats.org/officeDocument/2006/relationships/tags" Target="../tags/tag296.xml"/><Relationship Id="rId8" Type="http://schemas.openxmlformats.org/officeDocument/2006/relationships/tags" Target="../tags/tag297.xml"/><Relationship Id="rId9" Type="http://schemas.openxmlformats.org/officeDocument/2006/relationships/tags" Target="../tags/tag298.xml"/><Relationship Id="rId10" Type="http://schemas.openxmlformats.org/officeDocument/2006/relationships/tags" Target="../tags/tag299.xml"/><Relationship Id="rId11" Type="http://schemas.openxmlformats.org/officeDocument/2006/relationships/tags" Target="../tags/tag300.xml"/><Relationship Id="rId12" Type="http://schemas.openxmlformats.org/officeDocument/2006/relationships/tags" Target="../tags/tag301.xml"/><Relationship Id="rId13" Type="http://schemas.openxmlformats.org/officeDocument/2006/relationships/tags" Target="../tags/tag302.xml"/><Relationship Id="rId14" Type="http://schemas.openxmlformats.org/officeDocument/2006/relationships/tags" Target="../tags/tag303.xml"/><Relationship Id="rId15" Type="http://schemas.openxmlformats.org/officeDocument/2006/relationships/tags" Target="../tags/tag304.xml"/><Relationship Id="rId16" Type="http://schemas.openxmlformats.org/officeDocument/2006/relationships/tags" Target="../tags/tag305.xml"/><Relationship Id="rId17"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06.xml"/><Relationship Id="rId2" Type="http://schemas.openxmlformats.org/officeDocument/2006/relationships/tags" Target="../tags/tag307.xml"/><Relationship Id="rId3" Type="http://schemas.openxmlformats.org/officeDocument/2006/relationships/tags" Target="../tags/tag308.xml"/><Relationship Id="rId4" Type="http://schemas.openxmlformats.org/officeDocument/2006/relationships/tags" Target="../tags/tag309.xml"/><Relationship Id="rId5" Type="http://schemas.openxmlformats.org/officeDocument/2006/relationships/tags" Target="../tags/tag310.xml"/><Relationship Id="rId6" Type="http://schemas.openxmlformats.org/officeDocument/2006/relationships/tags" Target="../tags/tag311.xml"/><Relationship Id="rId7" Type="http://schemas.openxmlformats.org/officeDocument/2006/relationships/tags" Target="../tags/tag312.xml"/><Relationship Id="rId8" Type="http://schemas.openxmlformats.org/officeDocument/2006/relationships/tags" Target="../tags/tag313.xml"/><Relationship Id="rId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14.xml"/><Relationship Id="rId2" Type="http://schemas.openxmlformats.org/officeDocument/2006/relationships/tags" Target="../tags/tag315.xml"/><Relationship Id="rId3" Type="http://schemas.openxmlformats.org/officeDocument/2006/relationships/tags" Target="../tags/tag316.xml"/><Relationship Id="rId4" Type="http://schemas.openxmlformats.org/officeDocument/2006/relationships/tags" Target="../tags/tag317.xml"/><Relationship Id="rId5" Type="http://schemas.openxmlformats.org/officeDocument/2006/relationships/tags" Target="../tags/tag318.xml"/><Relationship Id="rId6" Type="http://schemas.openxmlformats.org/officeDocument/2006/relationships/tags" Target="../tags/tag319.xml"/><Relationship Id="rId7" Type="http://schemas.openxmlformats.org/officeDocument/2006/relationships/tags" Target="../tags/tag320.xml"/><Relationship Id="rId8" Type="http://schemas.openxmlformats.org/officeDocument/2006/relationships/tags" Target="../tags/tag321.xml"/><Relationship Id="rId9" Type="http://schemas.openxmlformats.org/officeDocument/2006/relationships/tags" Target="../tags/tag322.xml"/><Relationship Id="rId10" Type="http://schemas.openxmlformats.org/officeDocument/2006/relationships/tags" Target="../tags/tag323.xml"/><Relationship Id="rId11" Type="http://schemas.openxmlformats.org/officeDocument/2006/relationships/tags" Target="../tags/tag324.xml"/><Relationship Id="rId12" Type="http://schemas.openxmlformats.org/officeDocument/2006/relationships/tags" Target="../tags/tag325.xml"/><Relationship Id="rId13" Type="http://schemas.openxmlformats.org/officeDocument/2006/relationships/tags" Target="../tags/tag326.xml"/><Relationship Id="rId14" Type="http://schemas.openxmlformats.org/officeDocument/2006/relationships/tags" Target="../tags/tag327.xml"/><Relationship Id="rId15" Type="http://schemas.openxmlformats.org/officeDocument/2006/relationships/tags" Target="../tags/tag328.xml"/><Relationship Id="rId16" Type="http://schemas.openxmlformats.org/officeDocument/2006/relationships/tags" Target="../tags/tag329.xml"/><Relationship Id="rId17" Type="http://schemas.openxmlformats.org/officeDocument/2006/relationships/tags" Target="../tags/tag330.xml"/><Relationship Id="rId18" Type="http://schemas.openxmlformats.org/officeDocument/2006/relationships/tags" Target="../tags/tag331.xml"/><Relationship Id="rId19" Type="http://schemas.openxmlformats.org/officeDocument/2006/relationships/tags" Target="../tags/tag332.xml"/><Relationship Id="rId20" Type="http://schemas.openxmlformats.org/officeDocument/2006/relationships/tags" Target="../tags/tag333.xml"/><Relationship Id="rId2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34.xml"/><Relationship Id="rId2" Type="http://schemas.openxmlformats.org/officeDocument/2006/relationships/tags" Target="../tags/tag335.xml"/><Relationship Id="rId3" Type="http://schemas.openxmlformats.org/officeDocument/2006/relationships/tags" Target="../tags/tag336.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337.xml"/><Relationship Id="rId2" Type="http://schemas.openxmlformats.org/officeDocument/2006/relationships/tags" Target="../tags/tag338.xml"/><Relationship Id="rId3" Type="http://schemas.openxmlformats.org/officeDocument/2006/relationships/tags" Target="../tags/tag339.xml"/><Relationship Id="rId4" Type="http://schemas.openxmlformats.org/officeDocument/2006/relationships/tags" Target="../tags/tag340.xml"/><Relationship Id="rId5" Type="http://schemas.openxmlformats.org/officeDocument/2006/relationships/tags" Target="../tags/tag341.xml"/><Relationship Id="rId6" Type="http://schemas.openxmlformats.org/officeDocument/2006/relationships/tags" Target="../tags/tag342.xml"/><Relationship Id="rId7" Type="http://schemas.openxmlformats.org/officeDocument/2006/relationships/tags" Target="../tags/tag343.xml"/><Relationship Id="rId8" Type="http://schemas.openxmlformats.org/officeDocument/2006/relationships/tags" Target="../tags/tag344.xml"/><Relationship Id="rId9" Type="http://schemas.openxmlformats.org/officeDocument/2006/relationships/tags" Target="../tags/tag345.xml"/><Relationship Id="rId10" Type="http://schemas.openxmlformats.org/officeDocument/2006/relationships/tags" Target="../tags/tag346.xml"/><Relationship Id="rId11" Type="http://schemas.openxmlformats.org/officeDocument/2006/relationships/tags" Target="../tags/tag347.xml"/><Relationship Id="rId12" Type="http://schemas.openxmlformats.org/officeDocument/2006/relationships/tags" Target="../tags/tag348.xml"/><Relationship Id="rId13" Type="http://schemas.openxmlformats.org/officeDocument/2006/relationships/tags" Target="../tags/tag349.xml"/><Relationship Id="rId14" Type="http://schemas.openxmlformats.org/officeDocument/2006/relationships/tags" Target="../tags/tag350.xml"/><Relationship Id="rId15" Type="http://schemas.openxmlformats.org/officeDocument/2006/relationships/tags" Target="../tags/tag351.xml"/><Relationship Id="rId16" Type="http://schemas.openxmlformats.org/officeDocument/2006/relationships/tags" Target="../tags/tag352.xml"/><Relationship Id="rId17"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53.xml"/><Relationship Id="rId2" Type="http://schemas.openxmlformats.org/officeDocument/2006/relationships/tags" Target="../tags/tag354.xml"/><Relationship Id="rId3" Type="http://schemas.openxmlformats.org/officeDocument/2006/relationships/tags" Target="../tags/tag355.xml"/><Relationship Id="rId4" Type="http://schemas.openxmlformats.org/officeDocument/2006/relationships/tags" Target="../tags/tag356.xml"/><Relationship Id="rId5" Type="http://schemas.openxmlformats.org/officeDocument/2006/relationships/tags" Target="../tags/tag357.xml"/><Relationship Id="rId6" Type="http://schemas.openxmlformats.org/officeDocument/2006/relationships/tags" Target="../tags/tag358.xml"/><Relationship Id="rId7" Type="http://schemas.openxmlformats.org/officeDocument/2006/relationships/tags" Target="../tags/tag359.xml"/><Relationship Id="rId8" Type="http://schemas.openxmlformats.org/officeDocument/2006/relationships/tags" Target="../tags/tag360.xml"/><Relationship Id="rId9" Type="http://schemas.openxmlformats.org/officeDocument/2006/relationships/tags" Target="../tags/tag361.xml"/><Relationship Id="rId10" Type="http://schemas.openxmlformats.org/officeDocument/2006/relationships/tags" Target="../tags/tag362.xml"/><Relationship Id="rId11" Type="http://schemas.openxmlformats.org/officeDocument/2006/relationships/tags" Target="../tags/tag363.xml"/><Relationship Id="rId12" Type="http://schemas.openxmlformats.org/officeDocument/2006/relationships/tags" Target="../tags/tag364.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65.xml"/><Relationship Id="rId2" Type="http://schemas.openxmlformats.org/officeDocument/2006/relationships/tags" Target="../tags/tag366.xml"/><Relationship Id="rId3" Type="http://schemas.openxmlformats.org/officeDocument/2006/relationships/tags" Target="../tags/tag367.xml"/><Relationship Id="rId4" Type="http://schemas.openxmlformats.org/officeDocument/2006/relationships/tags" Target="../tags/tag368.xml"/><Relationship Id="rId5" Type="http://schemas.openxmlformats.org/officeDocument/2006/relationships/tags" Target="../tags/tag369.xml"/><Relationship Id="rId6" Type="http://schemas.openxmlformats.org/officeDocument/2006/relationships/tags" Target="../tags/tag370.xml"/><Relationship Id="rId7" Type="http://schemas.openxmlformats.org/officeDocument/2006/relationships/tags" Target="../tags/tag371.xml"/><Relationship Id="rId8" Type="http://schemas.openxmlformats.org/officeDocument/2006/relationships/tags" Target="../tags/tag372.xml"/><Relationship Id="rId9"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73.xml"/><Relationship Id="rId2" Type="http://schemas.openxmlformats.org/officeDocument/2006/relationships/tags" Target="../tags/tag374.xml"/><Relationship Id="rId3" Type="http://schemas.openxmlformats.org/officeDocument/2006/relationships/tags" Target="../tags/tag375.xml"/><Relationship Id="rId4"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376.xml"/><Relationship Id="rId2" Type="http://schemas.openxmlformats.org/officeDocument/2006/relationships/tags" Target="../tags/tag377.xml"/><Relationship Id="rId3" Type="http://schemas.openxmlformats.org/officeDocument/2006/relationships/tags" Target="../tags/tag378.xml"/><Relationship Id="rId4" Type="http://schemas.openxmlformats.org/officeDocument/2006/relationships/tags" Target="../tags/tag379.xml"/><Relationship Id="rId5" Type="http://schemas.openxmlformats.org/officeDocument/2006/relationships/tags" Target="../tags/tag380.xml"/><Relationship Id="rId6" Type="http://schemas.openxmlformats.org/officeDocument/2006/relationships/tags" Target="../tags/tag381.xml"/><Relationship Id="rId7" Type="http://schemas.openxmlformats.org/officeDocument/2006/relationships/tags" Target="../tags/tag382.xml"/><Relationship Id="rId8" Type="http://schemas.openxmlformats.org/officeDocument/2006/relationships/tags" Target="../tags/tag383.xml"/><Relationship Id="rId9" Type="http://schemas.openxmlformats.org/officeDocument/2006/relationships/tags" Target="../tags/tag384.xml"/><Relationship Id="rId10" Type="http://schemas.openxmlformats.org/officeDocument/2006/relationships/tags" Target="../tags/tag385.xml"/><Relationship Id="rId11" Type="http://schemas.openxmlformats.org/officeDocument/2006/relationships/tags" Target="../tags/tag386.xml"/><Relationship Id="rId12" Type="http://schemas.openxmlformats.org/officeDocument/2006/relationships/tags" Target="../tags/tag387.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88.xml"/><Relationship Id="rId2" Type="http://schemas.openxmlformats.org/officeDocument/2006/relationships/tags" Target="../tags/tag389.xml"/><Relationship Id="rId3" Type="http://schemas.openxmlformats.org/officeDocument/2006/relationships/tags" Target="../tags/tag390.xml"/><Relationship Id="rId4" Type="http://schemas.openxmlformats.org/officeDocument/2006/relationships/tags" Target="../tags/tag391.xml"/><Relationship Id="rId5" Type="http://schemas.openxmlformats.org/officeDocument/2006/relationships/tags" Target="../tags/tag392.xml"/><Relationship Id="rId6" Type="http://schemas.openxmlformats.org/officeDocument/2006/relationships/tags" Target="../tags/tag393.xml"/><Relationship Id="rId7" Type="http://schemas.openxmlformats.org/officeDocument/2006/relationships/tags" Target="../tags/tag394.xml"/><Relationship Id="rId8" Type="http://schemas.openxmlformats.org/officeDocument/2006/relationships/tags" Target="../tags/tag395.xml"/><Relationship Id="rId9" Type="http://schemas.openxmlformats.org/officeDocument/2006/relationships/tags" Target="../tags/tag396.xml"/><Relationship Id="rId10" Type="http://schemas.openxmlformats.org/officeDocument/2006/relationships/tags" Target="../tags/tag397.xml"/><Relationship Id="rId11" Type="http://schemas.openxmlformats.org/officeDocument/2006/relationships/tags" Target="../tags/tag398.xml"/><Relationship Id="rId12" Type="http://schemas.openxmlformats.org/officeDocument/2006/relationships/tags" Target="../tags/tag399.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00.xml"/><Relationship Id="rId2" Type="http://schemas.openxmlformats.org/officeDocument/2006/relationships/tags" Target="../tags/tag401.xml"/><Relationship Id="rId3" Type="http://schemas.openxmlformats.org/officeDocument/2006/relationships/tags" Target="../tags/tag402.xml"/><Relationship Id="rId4" Type="http://schemas.openxmlformats.org/officeDocument/2006/relationships/tags" Target="../tags/tag403.xml"/><Relationship Id="rId5" Type="http://schemas.openxmlformats.org/officeDocument/2006/relationships/tags" Target="../tags/tag404.xml"/><Relationship Id="rId6" Type="http://schemas.openxmlformats.org/officeDocument/2006/relationships/tags" Target="../tags/tag405.xml"/><Relationship Id="rId7" Type="http://schemas.openxmlformats.org/officeDocument/2006/relationships/tags" Target="../tags/tag406.xml"/><Relationship Id="rId8" Type="http://schemas.openxmlformats.org/officeDocument/2006/relationships/tags" Target="../tags/tag407.xml"/><Relationship Id="rId9"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408.xml"/><Relationship Id="rId2" Type="http://schemas.openxmlformats.org/officeDocument/2006/relationships/tags" Target="../tags/tag409.xml"/><Relationship Id="rId3" Type="http://schemas.openxmlformats.org/officeDocument/2006/relationships/tags" Target="../tags/tag410.xml"/><Relationship Id="rId4" Type="http://schemas.openxmlformats.org/officeDocument/2006/relationships/tags" Target="../tags/tag411.xml"/><Relationship Id="rId5" Type="http://schemas.openxmlformats.org/officeDocument/2006/relationships/tags" Target="../tags/tag412.xml"/><Relationship Id="rId6" Type="http://schemas.openxmlformats.org/officeDocument/2006/relationships/slideLayout" Target="../slideLayouts/slideLayout22.xml"/><Relationship Id="rId7"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856514" y="754533"/>
            <a:ext cx="5375326" cy="1859048"/>
          </a:xfrm>
        </p:spPr>
        <p:txBody>
          <a:bodyPr/>
          <a:p>
            <a:r>
              <a:rPr altLang="en-US" dirty="0" lang="zh-CN"/>
              <a:t>创业管理与创新创业</a:t>
            </a:r>
            <a:endParaRPr altLang="en-US" dirty="0" lang="zh-CN"/>
          </a:p>
        </p:txBody>
      </p:sp>
      <p:sp>
        <p:nvSpPr>
          <p:cNvPr id="1048650" name="副标题"/>
          <p:cNvSpPr>
            <a:spLocks noGrp="1"/>
          </p:cNvSpPr>
          <p:nvPr>
            <p:ph type="subTitle" idx="1"/>
            <p:custDataLst>
              <p:tags r:id="rId2"/>
            </p:custDataLst>
          </p:nvPr>
        </p:nvSpPr>
        <p:spPr>
          <a:xfrm>
            <a:off x="5856513" y="2773054"/>
            <a:ext cx="5375325" cy="370742"/>
          </a:xfrm>
        </p:spPr>
        <p:txBody>
          <a:bodyPr/>
          <a:p>
            <a:r>
              <a:rPr altLang="zh-CN" dirty="0" lang="en-US" err="1"/>
              <a:t>xxx,a</a:t>
            </a:r>
            <a:r>
              <a:rPr altLang="zh-CN" dirty="0" lang="en-US"/>
              <a:t> click to unlimited possibilities</a:t>
            </a:r>
            <a:endParaRPr altLang="en-US" dirty="0" lang="zh-CN"/>
          </a:p>
        </p:txBody>
      </p:sp>
      <p:sp>
        <p:nvSpPr>
          <p:cNvPr id="1048652" name="日期时间"/>
          <p:cNvSpPr>
            <a:spLocks noGrp="1"/>
          </p:cNvSpPr>
          <p:nvPr>
            <p:ph type="body" sz="quarter" idx="13"/>
            <p:custDataLst>
              <p:tags r:id="rId3"/>
            </p:custDataLst>
          </p:nvPr>
        </p:nvSpPr>
        <p:spPr>
          <a:xfrm>
            <a:off x="838199" y="504000"/>
            <a:ext cx="2743199" cy="504000"/>
          </a:xfrm>
        </p:spPr>
        <p:txBody>
          <a:bodyPr/>
          <a:p>
            <a:r>
              <a:rPr altLang="zh-CN" dirty="0" lang="en-US"/>
              <a:t>YOUR LOGO</a:t>
            </a:r>
            <a:endParaRPr altLang="zh-CN" dirty="0" lang="en-US"/>
          </a:p>
        </p:txBody>
      </p:sp>
      <p:sp>
        <p:nvSpPr>
          <p:cNvPr id="1048654" name="联系方式"/>
          <p:cNvSpPr>
            <a:spLocks noGrp="1"/>
          </p:cNvSpPr>
          <p:nvPr>
            <p:ph type="body" sz="quarter" idx="14"/>
            <p:custDataLst>
              <p:tags r:id="rId4"/>
            </p:custDataLst>
          </p:nvPr>
        </p:nvSpPr>
        <p:spPr>
          <a:xfrm>
            <a:off x="8488638" y="3597814"/>
            <a:ext cx="2743200" cy="1322534"/>
          </a:xfrm>
        </p:spPr>
        <p:txBody>
          <a:bodyPr>
            <a:normAutofit/>
          </a:bodyPr>
          <a:p>
            <a:r>
              <a:rPr altLang="en-US" dirty="0" lang="zh-CN"/>
              <a:t>时间：</a:t>
            </a:r>
            <a:r>
              <a:rPr altLang="zh-CN" dirty="0" lang="en-US"/>
              <a:t>20XX-XX-XX</a:t>
            </a:r>
            <a:endParaRPr altLang="zh-CN" dirty="0" lang="zh-CN"/>
          </a:p>
        </p:txBody>
      </p:sp>
      <p:sp>
        <p:nvSpPr>
          <p:cNvPr id="1048656" name="年份"/>
          <p:cNvSpPr>
            <a:spLocks noGrp="1"/>
          </p:cNvSpPr>
          <p:nvPr>
            <p:ph type="body" sz="quarter" idx="17"/>
            <p:custDataLst>
              <p:tags r:id="rId5"/>
            </p:custDataLst>
          </p:nvPr>
        </p:nvSpPr>
        <p:spPr>
          <a:xfrm>
            <a:off x="5856514" y="3597814"/>
            <a:ext cx="2533699" cy="1322534"/>
          </a:xfrm>
        </p:spPr>
        <p:txBody>
          <a:bodyPr/>
          <a:p>
            <a:r>
              <a:rPr altLang="en-US" lang="zh-CN"/>
              <a:t>汇报人：</a:t>
            </a:r>
            <a:r>
              <a:rPr altLang="zh-CN" lang="en-US"/>
              <a:t>xxx</a:t>
            </a:r>
            <a:endParaRPr altLang="en-US" dirty="0" lang="zh-CN"/>
          </a:p>
        </p:txBody>
      </p:sp>
    </p:spTree>
    <p:custDataLst>
      <p:tags r:id="rId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6" name="标题"/>
          <p:cNvSpPr>
            <a:spLocks noGrp="1"/>
          </p:cNvSpPr>
          <p:nvPr>
            <p:ph type="title"/>
            <p:custDataLst>
              <p:tags r:id="rId1"/>
            </p:custDataLst>
          </p:nvPr>
        </p:nvSpPr>
        <p:spPr>
          <a:xfrm>
            <a:off x="839788" y="565200"/>
            <a:ext cx="2880000" cy="1081088"/>
          </a:xfrm>
        </p:spPr>
        <p:txBody>
          <a:bodyPr/>
          <a:p>
            <a:r>
              <a:rPr altLang="en-US" dirty="0" lang="zh-CN"/>
              <a:t>目录</a:t>
            </a:r>
            <a:endParaRPr altLang="en-US" dirty="0" lang="zh-CN"/>
          </a:p>
        </p:txBody>
      </p:sp>
      <p:sp>
        <p:nvSpPr>
          <p:cNvPr id="1048838" name="矩形 1"/>
          <p:cNvSpPr/>
          <p:nvPr>
            <p:custDataLst>
              <p:tags r:id="rId2"/>
            </p:custDataLst>
          </p:nvPr>
        </p:nvSpPr>
        <p:spPr>
          <a:xfrm>
            <a:off x="643890" y="3145155"/>
            <a:ext cx="10904220" cy="3006090"/>
          </a:xfrm>
          <a:prstGeom prst="rect"/>
          <a:solidFill>
            <a:schemeClr val="bg1"/>
          </a:solidFill>
          <a:ln>
            <a:solidFill>
              <a:schemeClr val="accent1">
                <a:alpha val="57000"/>
              </a:schemeClr>
            </a:solidFill>
            <a:prstDash val="solid"/>
          </a:ln>
          <a:effectLst>
            <a:outerShdw algn="t" blurRad="508000" dir="5400000" dist="241300" rotWithShape="0" sx="95000" sy="95000">
              <a:schemeClr val="accent1">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endParaRPr>
          </a:p>
        </p:txBody>
      </p:sp>
      <p:sp>
        <p:nvSpPr>
          <p:cNvPr id="1048840" name="序号"/>
          <p:cNvSpPr txBox="1">
            <a:spLocks noChangeAspect="1"/>
          </p:cNvSpPr>
          <p:nvPr>
            <p:custDataLst>
              <p:tags r:id="rId3"/>
            </p:custDataLst>
          </p:nvPr>
        </p:nvSpPr>
        <p:spPr>
          <a:xfrm>
            <a:off x="878240"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01</a:t>
            </a:r>
            <a:endParaRPr b="1" dirty="0" sz="2400" lang="en-US">
              <a:solidFill>
                <a:schemeClr val="lt1">
                  <a:lumMod val="100000"/>
                </a:schemeClr>
              </a:solidFill>
              <a:latin typeface="+mj-ea"/>
              <a:ea typeface="+mj-ea"/>
            </a:endParaRPr>
          </a:p>
        </p:txBody>
      </p:sp>
      <p:sp>
        <p:nvSpPr>
          <p:cNvPr id="1048842" name="项标题"/>
          <p:cNvSpPr txBox="1"/>
          <p:nvPr>
            <p:custDataLst>
              <p:tags r:id="rId4"/>
            </p:custDataLst>
          </p:nvPr>
        </p:nvSpPr>
        <p:spPr>
          <a:xfrm>
            <a:off x="897291" y="4909915"/>
            <a:ext cx="1414110" cy="919029"/>
          </a:xfrm>
          <a:prstGeom prst="rect"/>
          <a:noFill/>
        </p:spPr>
        <p:txBody>
          <a:bodyPr anchor="t" bIns="0" lIns="0" rIns="0" rtlCol="0" tIns="0" wrap="square">
            <a:normAutofit/>
          </a:bodyPr>
          <a:p>
            <a:pPr>
              <a:lnSpc>
                <a:spcPct val="100000"/>
              </a:lnSpc>
            </a:pPr>
            <a:r>
              <a:rPr altLang="en-US" b="1" dirty="0" sz="1900" lang="zh-CN" spc="300">
                <a:solidFill>
                  <a:schemeClr val="tx1">
                    <a:lumMod val="85000"/>
                    <a:lumOff val="15000"/>
                  </a:schemeClr>
                </a:solidFill>
                <a:latin typeface="+mj-ea"/>
                <a:ea typeface="+mj-ea"/>
              </a:rPr>
              <a:t>添加标题</a:t>
            </a:r>
            <a:endParaRPr altLang="en-US" b="1" dirty="0" sz="1900" lang="zh-CN" spc="300">
              <a:solidFill>
                <a:schemeClr val="tx1">
                  <a:lumMod val="85000"/>
                  <a:lumOff val="15000"/>
                </a:schemeClr>
              </a:solidFill>
              <a:latin typeface="+mj-ea"/>
              <a:ea typeface="+mj-ea"/>
            </a:endParaRPr>
          </a:p>
        </p:txBody>
      </p:sp>
      <p:sp>
        <p:nvSpPr>
          <p:cNvPr id="1048844" name="序号"/>
          <p:cNvSpPr txBox="1">
            <a:spLocks noChangeAspect="1"/>
          </p:cNvSpPr>
          <p:nvPr>
            <p:custDataLst>
              <p:tags r:id="rId5"/>
            </p:custDataLst>
          </p:nvPr>
        </p:nvSpPr>
        <p:spPr>
          <a:xfrm>
            <a:off x="2707727"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02</a:t>
            </a:r>
            <a:endParaRPr b="1" dirty="0" sz="2400" lang="en-US">
              <a:solidFill>
                <a:schemeClr val="lt1">
                  <a:lumMod val="100000"/>
                </a:schemeClr>
              </a:solidFill>
              <a:latin typeface="+mj-ea"/>
              <a:ea typeface="+mj-ea"/>
            </a:endParaRPr>
          </a:p>
        </p:txBody>
      </p:sp>
      <p:sp>
        <p:nvSpPr>
          <p:cNvPr id="1048846" name="项标题"/>
          <p:cNvSpPr txBox="1"/>
          <p:nvPr>
            <p:custDataLst>
              <p:tags r:id="rId6"/>
            </p:custDataLst>
          </p:nvPr>
        </p:nvSpPr>
        <p:spPr>
          <a:xfrm>
            <a:off x="2726778" y="4909915"/>
            <a:ext cx="1414110" cy="919029"/>
          </a:xfrm>
          <a:prstGeom prst="rect"/>
          <a:noFill/>
        </p:spPr>
        <p:txBody>
          <a:bodyPr anchor="t" bIns="0" lIns="0" rIns="0" rtlCol="0" tIns="0" wrap="square">
            <a:normAutofit/>
          </a:bodyPr>
          <a:p>
            <a:pPr>
              <a:lnSpc>
                <a:spcPct val="100000"/>
              </a:lnSpc>
            </a:pPr>
            <a:r>
              <a:rPr altLang="en-US" b="1" dirty="0" sz="1900" lang="zh-CN" spc="300">
                <a:solidFill>
                  <a:schemeClr val="tx1">
                    <a:lumMod val="85000"/>
                    <a:lumOff val="15000"/>
                  </a:schemeClr>
                </a:solidFill>
                <a:latin typeface="+mj-ea"/>
                <a:ea typeface="+mj-ea"/>
              </a:rPr>
              <a:t>创业管理的核心要素</a:t>
            </a:r>
            <a:endParaRPr altLang="en-US" b="1" dirty="0" sz="1900" lang="zh-CN" spc="300">
              <a:solidFill>
                <a:schemeClr val="tx1">
                  <a:lumMod val="85000"/>
                  <a:lumOff val="15000"/>
                </a:schemeClr>
              </a:solidFill>
              <a:latin typeface="+mj-ea"/>
              <a:ea typeface="+mj-ea"/>
            </a:endParaRPr>
          </a:p>
        </p:txBody>
      </p:sp>
      <p:sp>
        <p:nvSpPr>
          <p:cNvPr id="1048848" name="序号"/>
          <p:cNvSpPr txBox="1">
            <a:spLocks noChangeAspect="1"/>
          </p:cNvSpPr>
          <p:nvPr>
            <p:custDataLst>
              <p:tags r:id="rId7"/>
            </p:custDataLst>
          </p:nvPr>
        </p:nvSpPr>
        <p:spPr>
          <a:xfrm>
            <a:off x="4537214"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03</a:t>
            </a:r>
            <a:endParaRPr b="1" dirty="0" sz="2400" lang="en-US">
              <a:solidFill>
                <a:schemeClr val="lt1">
                  <a:lumMod val="100000"/>
                </a:schemeClr>
              </a:solidFill>
              <a:latin typeface="+mj-ea"/>
              <a:ea typeface="+mj-ea"/>
            </a:endParaRPr>
          </a:p>
        </p:txBody>
      </p:sp>
      <p:sp>
        <p:nvSpPr>
          <p:cNvPr id="1048850" name="项标题"/>
          <p:cNvSpPr txBox="1"/>
          <p:nvPr>
            <p:custDataLst>
              <p:tags r:id="rId8"/>
            </p:custDataLst>
          </p:nvPr>
        </p:nvSpPr>
        <p:spPr>
          <a:xfrm>
            <a:off x="4556265" y="4909915"/>
            <a:ext cx="1414110" cy="919029"/>
          </a:xfrm>
          <a:prstGeom prst="rect"/>
          <a:noFill/>
        </p:spPr>
        <p:txBody>
          <a:bodyPr anchor="t" bIns="0" lIns="0" rIns="0" rtlCol="0" tIns="0" wrap="square">
            <a:normAutofit/>
          </a:bodyPr>
          <a:p>
            <a:pPr>
              <a:lnSpc>
                <a:spcPct val="100000"/>
              </a:lnSpc>
            </a:pPr>
            <a:r>
              <a:rPr altLang="en-US" b="1" dirty="0" sz="1900" lang="zh-CN" spc="300">
                <a:solidFill>
                  <a:schemeClr val="tx1">
                    <a:lumMod val="85000"/>
                    <a:lumOff val="15000"/>
                  </a:schemeClr>
                </a:solidFill>
                <a:latin typeface="+mj-ea"/>
                <a:ea typeface="+mj-ea"/>
              </a:rPr>
              <a:t>创新创业的内涵与意义</a:t>
            </a:r>
            <a:endParaRPr altLang="en-US" b="1" dirty="0" sz="1900" lang="zh-CN" spc="300">
              <a:solidFill>
                <a:schemeClr val="tx1">
                  <a:lumMod val="85000"/>
                  <a:lumOff val="15000"/>
                </a:schemeClr>
              </a:solidFill>
              <a:latin typeface="+mj-ea"/>
              <a:ea typeface="+mj-ea"/>
            </a:endParaRPr>
          </a:p>
        </p:txBody>
      </p:sp>
      <p:sp>
        <p:nvSpPr>
          <p:cNvPr id="1048852" name="序号"/>
          <p:cNvSpPr txBox="1">
            <a:spLocks noChangeAspect="1"/>
          </p:cNvSpPr>
          <p:nvPr>
            <p:custDataLst>
              <p:tags r:id="rId9"/>
            </p:custDataLst>
          </p:nvPr>
        </p:nvSpPr>
        <p:spPr>
          <a:xfrm>
            <a:off x="6366701"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04</a:t>
            </a:r>
            <a:endParaRPr b="1" dirty="0" sz="2400" lang="en-US">
              <a:solidFill>
                <a:schemeClr val="lt1">
                  <a:lumMod val="100000"/>
                </a:schemeClr>
              </a:solidFill>
              <a:latin typeface="+mj-ea"/>
              <a:ea typeface="+mj-ea"/>
            </a:endParaRPr>
          </a:p>
        </p:txBody>
      </p:sp>
      <p:sp>
        <p:nvSpPr>
          <p:cNvPr id="1048854" name="项标题"/>
          <p:cNvSpPr txBox="1"/>
          <p:nvPr>
            <p:custDataLst>
              <p:tags r:id="rId10"/>
            </p:custDataLst>
          </p:nvPr>
        </p:nvSpPr>
        <p:spPr>
          <a:xfrm>
            <a:off x="6385752" y="4909915"/>
            <a:ext cx="1414110" cy="919029"/>
          </a:xfrm>
          <a:prstGeom prst="rect"/>
          <a:noFill/>
        </p:spPr>
        <p:txBody>
          <a:bodyPr anchor="t" bIns="0" lIns="0" rIns="0" rtlCol="0" tIns="0" wrap="square">
            <a:normAutofit/>
          </a:bodyPr>
          <a:p>
            <a:pPr>
              <a:lnSpc>
                <a:spcPct val="100000"/>
              </a:lnSpc>
            </a:pPr>
            <a:r>
              <a:rPr altLang="en-US" b="1" dirty="0" sz="1900" lang="zh-CN" spc="300">
                <a:solidFill>
                  <a:schemeClr val="tx1">
                    <a:lumMod val="85000"/>
                    <a:lumOff val="15000"/>
                  </a:schemeClr>
                </a:solidFill>
                <a:latin typeface="+mj-ea"/>
                <a:ea typeface="+mj-ea"/>
              </a:rPr>
              <a:t>创业管理中的创新创业实践</a:t>
            </a:r>
            <a:endParaRPr altLang="en-US" b="1" dirty="0" sz="1900" lang="zh-CN" spc="300">
              <a:solidFill>
                <a:schemeClr val="tx1">
                  <a:lumMod val="85000"/>
                  <a:lumOff val="15000"/>
                </a:schemeClr>
              </a:solidFill>
              <a:latin typeface="+mj-ea"/>
              <a:ea typeface="+mj-ea"/>
            </a:endParaRPr>
          </a:p>
        </p:txBody>
      </p:sp>
      <p:sp>
        <p:nvSpPr>
          <p:cNvPr id="1048856" name="序号"/>
          <p:cNvSpPr txBox="1">
            <a:spLocks noChangeAspect="1"/>
          </p:cNvSpPr>
          <p:nvPr>
            <p:custDataLst>
              <p:tags r:id="rId11"/>
            </p:custDataLst>
          </p:nvPr>
        </p:nvSpPr>
        <p:spPr>
          <a:xfrm>
            <a:off x="8196188"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05</a:t>
            </a:r>
            <a:endParaRPr b="1" dirty="0" sz="2400" lang="en-US">
              <a:solidFill>
                <a:schemeClr val="lt1">
                  <a:lumMod val="100000"/>
                </a:schemeClr>
              </a:solidFill>
              <a:latin typeface="+mj-ea"/>
              <a:ea typeface="+mj-ea"/>
            </a:endParaRPr>
          </a:p>
        </p:txBody>
      </p:sp>
      <p:sp>
        <p:nvSpPr>
          <p:cNvPr id="1048858" name="项标题"/>
          <p:cNvSpPr txBox="1"/>
          <p:nvPr>
            <p:custDataLst>
              <p:tags r:id="rId12"/>
            </p:custDataLst>
          </p:nvPr>
        </p:nvSpPr>
        <p:spPr>
          <a:xfrm>
            <a:off x="8215239" y="4909915"/>
            <a:ext cx="1414110" cy="919029"/>
          </a:xfrm>
          <a:prstGeom prst="rect"/>
          <a:noFill/>
        </p:spPr>
        <p:txBody>
          <a:bodyPr anchor="t" bIns="0" lIns="0" rIns="0" rtlCol="0" tIns="0" wrap="square">
            <a:normAutofit/>
          </a:bodyPr>
          <a:p>
            <a:pPr>
              <a:lnSpc>
                <a:spcPct val="100000"/>
              </a:lnSpc>
            </a:pPr>
            <a:r>
              <a:rPr altLang="en-US" b="1" dirty="0" sz="1900" lang="zh-CN" spc="300">
                <a:solidFill>
                  <a:schemeClr val="tx1">
                    <a:lumMod val="85000"/>
                    <a:lumOff val="15000"/>
                  </a:schemeClr>
                </a:solidFill>
                <a:latin typeface="+mj-ea"/>
                <a:ea typeface="+mj-ea"/>
              </a:rPr>
              <a:t>创新创业环境与政策支持</a:t>
            </a:r>
            <a:endParaRPr altLang="en-US" b="1" dirty="0" sz="1900" lang="zh-CN" spc="300">
              <a:solidFill>
                <a:schemeClr val="tx1">
                  <a:lumMod val="85000"/>
                  <a:lumOff val="15000"/>
                </a:schemeClr>
              </a:solidFill>
              <a:latin typeface="+mj-ea"/>
              <a:ea typeface="+mj-ea"/>
            </a:endParaRPr>
          </a:p>
        </p:txBody>
      </p:sp>
      <p:sp>
        <p:nvSpPr>
          <p:cNvPr id="1048860" name="序号"/>
          <p:cNvSpPr txBox="1">
            <a:spLocks noChangeAspect="1"/>
          </p:cNvSpPr>
          <p:nvPr>
            <p:custDataLst>
              <p:tags r:id="rId13"/>
            </p:custDataLst>
          </p:nvPr>
        </p:nvSpPr>
        <p:spPr>
          <a:xfrm>
            <a:off x="10025679"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06</a:t>
            </a:r>
            <a:endParaRPr b="1" dirty="0" sz="2400" lang="en-US">
              <a:solidFill>
                <a:schemeClr val="lt1">
                  <a:lumMod val="100000"/>
                </a:schemeClr>
              </a:solidFill>
              <a:latin typeface="+mj-ea"/>
              <a:ea typeface="+mj-ea"/>
            </a:endParaRPr>
          </a:p>
        </p:txBody>
      </p:sp>
      <p:sp>
        <p:nvSpPr>
          <p:cNvPr id="1048862" name="项标题"/>
          <p:cNvSpPr txBox="1"/>
          <p:nvPr>
            <p:custDataLst>
              <p:tags r:id="rId14"/>
            </p:custDataLst>
          </p:nvPr>
        </p:nvSpPr>
        <p:spPr>
          <a:xfrm>
            <a:off x="10044730" y="4909915"/>
            <a:ext cx="1414110" cy="919029"/>
          </a:xfrm>
          <a:prstGeom prst="rect"/>
          <a:noFill/>
        </p:spPr>
        <p:txBody>
          <a:bodyPr anchor="t" bIns="0" lIns="0" rIns="0" rtlCol="0" tIns="0" wrap="square">
            <a:normAutofit fontScale="80000"/>
          </a:bodyPr>
          <a:p>
            <a:pPr>
              <a:lnSpc>
                <a:spcPct val="100000"/>
              </a:lnSpc>
            </a:pPr>
            <a:r>
              <a:rPr altLang="en-US" b="1" dirty="0" sz="2400" lang="zh-CN" spc="300">
                <a:solidFill>
                  <a:schemeClr val="tx1">
                    <a:lumMod val="85000"/>
                    <a:lumOff val="15000"/>
                  </a:schemeClr>
                </a:solidFill>
                <a:latin typeface="+mj-ea"/>
                <a:ea typeface="+mj-ea"/>
              </a:rPr>
              <a:t>创新创业人才培养与激励机制</a:t>
            </a:r>
            <a:endParaRPr altLang="en-US" b="1" dirty="0" sz="2400" lang="zh-CN" spc="300">
              <a:solidFill>
                <a:schemeClr val="tx1">
                  <a:lumMod val="85000"/>
                  <a:lumOff val="15000"/>
                </a:schemeClr>
              </a:solidFill>
              <a:latin typeface="+mj-ea"/>
              <a:ea typeface="+mj-ea"/>
            </a:endParaRPr>
          </a:p>
        </p:txBody>
      </p:sp>
      <p:cxnSp>
        <p:nvCxnSpPr>
          <p:cNvPr id="3145755" name="直接连接符 37"/>
          <p:cNvCxnSpPr>
            <a:cxnSpLocks/>
          </p:cNvCxnSpPr>
          <p:nvPr>
            <p:custDataLst>
              <p:tags r:id="rId15"/>
            </p:custDataLst>
          </p:nvPr>
        </p:nvCxnSpPr>
        <p:spPr>
          <a:xfrm>
            <a:off x="2509564"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57" name="直接连接符 38"/>
          <p:cNvCxnSpPr>
            <a:cxnSpLocks/>
          </p:cNvCxnSpPr>
          <p:nvPr>
            <p:custDataLst>
              <p:tags r:id="rId16"/>
            </p:custDataLst>
          </p:nvPr>
        </p:nvCxnSpPr>
        <p:spPr>
          <a:xfrm>
            <a:off x="4339051"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59" name="直接连接符 39"/>
          <p:cNvCxnSpPr>
            <a:cxnSpLocks/>
          </p:cNvCxnSpPr>
          <p:nvPr>
            <p:custDataLst>
              <p:tags r:id="rId17"/>
            </p:custDataLst>
          </p:nvPr>
        </p:nvCxnSpPr>
        <p:spPr>
          <a:xfrm>
            <a:off x="6168538"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61" name="直接连接符 40"/>
          <p:cNvCxnSpPr>
            <a:cxnSpLocks/>
          </p:cNvCxnSpPr>
          <p:nvPr>
            <p:custDataLst>
              <p:tags r:id="rId18"/>
            </p:custDataLst>
          </p:nvPr>
        </p:nvCxnSpPr>
        <p:spPr>
          <a:xfrm>
            <a:off x="7998025"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63" name="直接连接符 41"/>
          <p:cNvCxnSpPr>
            <a:cxnSpLocks/>
          </p:cNvCxnSpPr>
          <p:nvPr>
            <p:custDataLst>
              <p:tags r:id="rId19"/>
            </p:custDataLst>
          </p:nvPr>
        </p:nvCxnSpPr>
        <p:spPr>
          <a:xfrm>
            <a:off x="9827512"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96" name="标题"/>
          <p:cNvSpPr>
            <a:spLocks noGrp="1"/>
          </p:cNvSpPr>
          <p:nvPr>
            <p:ph type="title"/>
            <p:custDataLst>
              <p:tags r:id="rId1"/>
            </p:custDataLst>
          </p:nvPr>
        </p:nvSpPr>
        <p:spPr>
          <a:xfrm>
            <a:off x="833988" y="2276550"/>
            <a:ext cx="7557025" cy="787008"/>
          </a:xfrm>
        </p:spPr>
        <p:txBody>
          <a:bodyPr/>
          <a:p>
            <a:r>
              <a:rPr altLang="en-US" dirty="0" lang="zh-CN"/>
              <a:t>单击添加章节标题</a:t>
            </a:r>
            <a:endParaRPr altLang="en-US" dirty="0" lang="zh-CN"/>
          </a:p>
        </p:txBody>
      </p:sp>
      <p:sp>
        <p:nvSpPr>
          <p:cNvPr id="1048898" name="节编号"/>
          <p:cNvSpPr>
            <a:spLocks noGrp="1"/>
          </p:cNvSpPr>
          <p:nvPr>
            <p:ph type="body" sz="quarter" idx="13"/>
            <p:custDataLst>
              <p:tags r:id="rId2"/>
            </p:custDataLst>
          </p:nvPr>
        </p:nvSpPr>
        <p:spPr>
          <a:xfrm>
            <a:off x="831588" y="991350"/>
            <a:ext cx="7557025" cy="1224000"/>
          </a:xfrm>
        </p:spPr>
        <p:txBody>
          <a:bodyPr/>
          <a:p>
            <a:r>
              <a:rPr altLang="zh-CN" dirty="0" lang="en-US"/>
              <a:t>PART 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44" name="标题"/>
          <p:cNvSpPr>
            <a:spLocks noGrp="1"/>
          </p:cNvSpPr>
          <p:nvPr>
            <p:ph type="title"/>
            <p:custDataLst>
              <p:tags r:id="rId1"/>
            </p:custDataLst>
          </p:nvPr>
        </p:nvSpPr>
        <p:spPr>
          <a:xfrm>
            <a:off x="833988" y="2276550"/>
            <a:ext cx="7557025" cy="787008"/>
          </a:xfrm>
        </p:spPr>
        <p:txBody>
          <a:bodyPr/>
          <a:p>
            <a:r>
              <a:rPr altLang="en-US" dirty="0" lang="zh-CN"/>
              <a:t>创业管理的核心要素</a:t>
            </a:r>
            <a:endParaRPr altLang="en-US" dirty="0" lang="zh-CN"/>
          </a:p>
        </p:txBody>
      </p:sp>
      <p:sp>
        <p:nvSpPr>
          <p:cNvPr id="1048946" name="节编号"/>
          <p:cNvSpPr>
            <a:spLocks noGrp="1"/>
          </p:cNvSpPr>
          <p:nvPr>
            <p:ph type="body" sz="quarter" idx="13"/>
            <p:custDataLst>
              <p:tags r:id="rId2"/>
            </p:custDataLst>
          </p:nvPr>
        </p:nvSpPr>
        <p:spPr>
          <a:xfrm>
            <a:off x="831588" y="991350"/>
            <a:ext cx="7557025" cy="1224000"/>
          </a:xfrm>
        </p:spPr>
        <p:txBody>
          <a:bodyPr/>
          <a:p>
            <a:r>
              <a:rPr altLang="zh-CN" dirty="0" lang="en-US"/>
              <a:t>PART 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20" name="标题 1"/>
          <p:cNvSpPr>
            <a:spLocks noGrp="1"/>
          </p:cNvSpPr>
          <p:nvPr>
            <p:ph type="title"/>
          </p:nvPr>
        </p:nvSpPr>
        <p:spPr/>
        <p:txBody>
          <a:bodyPr/>
          <a:p>
            <a:r>
              <a:rPr altLang="en-US" lang="zh-CN"/>
              <a:t>创业团队组建</a:t>
            </a:r>
            <a:endParaRPr altLang="en-US" lang="zh-CN"/>
          </a:p>
        </p:txBody>
      </p:sp>
      <p:sp>
        <p:nvSpPr>
          <p:cNvPr id="104902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8"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建立信任：团队成员之间建立互相信任的关系，共同面对困难</a:t>
            </a:r>
            <a:endParaRPr altLang="zh-CN" dirty="0" lang="en-US">
              <a:solidFill>
                <a:schemeClr val="dk1">
                  <a:lumMod val="80000"/>
                  <a:lumOff val="20000"/>
                </a:schemeClr>
              </a:solidFill>
              <a:latin typeface="+mn-ea"/>
              <a:sym typeface="+mn-ea"/>
            </a:endParaRPr>
          </a:p>
        </p:txBody>
      </p:sp>
      <p:sp>
        <p:nvSpPr>
          <p:cNvPr id="104903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团队成员选择：具备互补技能和经验，能够共同应对挑战</a:t>
            </a:r>
            <a:endParaRPr altLang="en-US" dirty="0" lang="zh-CN">
              <a:solidFill>
                <a:schemeClr val="dk1">
                  <a:lumMod val="80000"/>
                  <a:lumOff val="20000"/>
                </a:schemeClr>
              </a:solidFill>
              <a:latin typeface="+mn-ea"/>
              <a:sym typeface="+mn-ea"/>
            </a:endParaRPr>
          </a:p>
        </p:txBody>
      </p:sp>
      <p:sp>
        <p:nvSpPr>
          <p:cNvPr id="104903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4"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明确分工：每个成员都有明确的职责和角色，确保团队高效运转</a:t>
            </a:r>
            <a:endParaRPr altLang="en-US" dirty="0" lang="zh-CN">
              <a:solidFill>
                <a:schemeClr val="dk1">
                  <a:lumMod val="80000"/>
                  <a:lumOff val="20000"/>
                </a:schemeClr>
              </a:solidFill>
              <a:latin typeface="+mn-ea"/>
              <a:sym typeface="+mn-ea"/>
            </a:endParaRPr>
          </a:p>
        </p:txBody>
      </p:sp>
      <p:sp>
        <p:nvSpPr>
          <p:cNvPr id="104904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沟通协作：保持有效的沟通，及时解决问题，确保项目顺利进行</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86" name="标题 1"/>
          <p:cNvSpPr>
            <a:spLocks noGrp="1"/>
          </p:cNvSpPr>
          <p:nvPr>
            <p:ph type="title"/>
          </p:nvPr>
        </p:nvSpPr>
        <p:spPr/>
        <p:txBody>
          <a:bodyPr/>
          <a:p>
            <a:r>
              <a:rPr altLang="en-US" lang="zh-CN"/>
              <a:t>创业机会识别与评估</a:t>
            </a:r>
            <a:endParaRPr altLang="en-US" lang="zh-CN"/>
          </a:p>
        </p:txBody>
      </p:sp>
      <p:sp>
        <p:nvSpPr>
          <p:cNvPr id="1049088" name="矩形 38"/>
          <p:cNvSpPr/>
          <p:nvPr>
            <p:custDataLst>
              <p:tags r:id="rId1"/>
            </p:custDataLst>
          </p:nvPr>
        </p:nvSpPr>
        <p:spPr>
          <a:xfrm rot="204112">
            <a:off x="1478505" y="1364400"/>
            <a:ext cx="4095276" cy="2137548"/>
          </a:xfrm>
          <a:prstGeom prst="rect"/>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90" name="矩形 39"/>
          <p:cNvSpPr/>
          <p:nvPr>
            <p:custDataLst>
              <p:tags r:id="rId2"/>
            </p:custDataLst>
          </p:nvPr>
        </p:nvSpPr>
        <p:spPr>
          <a:xfrm>
            <a:off x="1483237" y="1365076"/>
            <a:ext cx="4095276" cy="213754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92" name="TextBox 2"/>
          <p:cNvSpPr txBox="1"/>
          <p:nvPr>
            <p:custDataLst>
              <p:tags r:id="rId3"/>
            </p:custDataLst>
          </p:nvPr>
        </p:nvSpPr>
        <p:spPr>
          <a:xfrm>
            <a:off x="1720517" y="1532051"/>
            <a:ext cx="3638292" cy="1765065"/>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charset="-122"/>
                <a:sym typeface="+mn-lt"/>
              </a:rPr>
              <a:t>创业机会的来源和类型</a:t>
            </a:r>
            <a:endParaRPr altLang="en-US" b="1" dirty="0" sz="4400" lang="zh-CN" spc="150">
              <a:solidFill>
                <a:srgbClr val="FFFFFF"/>
              </a:solidFill>
              <a:latin typeface="+mj-ea"/>
              <a:ea typeface="+mj-ea"/>
              <a:cs typeface="微软雅黑" panose="020B0503020204020204" charset="-122"/>
              <a:sym typeface="+mn-lt"/>
            </a:endParaRPr>
          </a:p>
        </p:txBody>
      </p:sp>
      <p:sp>
        <p:nvSpPr>
          <p:cNvPr id="1049094" name="矩形 100"/>
          <p:cNvSpPr/>
          <p:nvPr>
            <p:custDataLst>
              <p:tags r:id="rId4"/>
            </p:custDataLst>
          </p:nvPr>
        </p:nvSpPr>
        <p:spPr>
          <a:xfrm rot="204112">
            <a:off x="6612811" y="1364400"/>
            <a:ext cx="4095276" cy="2137548"/>
          </a:xfrm>
          <a:prstGeom prst="rect"/>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96" name="矩形 101"/>
          <p:cNvSpPr/>
          <p:nvPr>
            <p:custDataLst>
              <p:tags r:id="rId5"/>
            </p:custDataLst>
          </p:nvPr>
        </p:nvSpPr>
        <p:spPr>
          <a:xfrm>
            <a:off x="6618219" y="1365076"/>
            <a:ext cx="4095276" cy="2137548"/>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98" name="TextBox 2"/>
          <p:cNvSpPr txBox="1"/>
          <p:nvPr>
            <p:custDataLst>
              <p:tags r:id="rId6"/>
            </p:custDataLst>
          </p:nvPr>
        </p:nvSpPr>
        <p:spPr>
          <a:xfrm>
            <a:off x="6856175" y="1532051"/>
            <a:ext cx="3638292" cy="1765065"/>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charset="-122"/>
                <a:sym typeface="+mn-lt"/>
              </a:rPr>
              <a:t>机会识别的方法和技巧</a:t>
            </a:r>
            <a:endParaRPr altLang="en-US" b="1" dirty="0" sz="4400" lang="zh-CN" spc="150">
              <a:solidFill>
                <a:srgbClr val="FFFFFF"/>
              </a:solidFill>
              <a:latin typeface="+mj-ea"/>
              <a:ea typeface="+mj-ea"/>
              <a:cs typeface="微软雅黑" panose="020B0503020204020204" charset="-122"/>
              <a:sym typeface="+mn-lt"/>
            </a:endParaRPr>
          </a:p>
        </p:txBody>
      </p:sp>
      <p:sp>
        <p:nvSpPr>
          <p:cNvPr id="1049100" name="矩形 122"/>
          <p:cNvSpPr/>
          <p:nvPr>
            <p:custDataLst>
              <p:tags r:id="rId7"/>
            </p:custDataLst>
          </p:nvPr>
        </p:nvSpPr>
        <p:spPr>
          <a:xfrm rot="204112">
            <a:off x="1478505" y="4039376"/>
            <a:ext cx="4095276" cy="2137548"/>
          </a:xfrm>
          <a:prstGeom prst="rect"/>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02" name="矩形 123"/>
          <p:cNvSpPr/>
          <p:nvPr>
            <p:custDataLst>
              <p:tags r:id="rId8"/>
            </p:custDataLst>
          </p:nvPr>
        </p:nvSpPr>
        <p:spPr>
          <a:xfrm>
            <a:off x="1483237" y="4040052"/>
            <a:ext cx="4095276" cy="213754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04" name="TextBox 2"/>
          <p:cNvSpPr txBox="1"/>
          <p:nvPr>
            <p:custDataLst>
              <p:tags r:id="rId9"/>
            </p:custDataLst>
          </p:nvPr>
        </p:nvSpPr>
        <p:spPr>
          <a:xfrm>
            <a:off x="1719841" y="4207027"/>
            <a:ext cx="3638292" cy="1765065"/>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charset="-122"/>
                <a:sym typeface="+mn-lt"/>
              </a:rPr>
              <a:t>机会评估的指标和标准</a:t>
            </a:r>
            <a:endParaRPr altLang="en-US" b="1" dirty="0" sz="4400" lang="zh-CN" spc="150">
              <a:solidFill>
                <a:srgbClr val="FFFFFF"/>
              </a:solidFill>
              <a:latin typeface="+mj-ea"/>
              <a:ea typeface="+mj-ea"/>
              <a:cs typeface="微软雅黑" panose="020B0503020204020204" charset="-122"/>
              <a:sym typeface="+mn-lt"/>
            </a:endParaRPr>
          </a:p>
        </p:txBody>
      </p:sp>
      <p:sp>
        <p:nvSpPr>
          <p:cNvPr id="1049106" name="矩形 89"/>
          <p:cNvSpPr/>
          <p:nvPr>
            <p:custDataLst>
              <p:tags r:id="rId10"/>
            </p:custDataLst>
          </p:nvPr>
        </p:nvSpPr>
        <p:spPr>
          <a:xfrm rot="204112">
            <a:off x="6612811" y="4039376"/>
            <a:ext cx="4095276" cy="2137548"/>
          </a:xfrm>
          <a:prstGeom prst="rect"/>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08" name="矩形 90"/>
          <p:cNvSpPr/>
          <p:nvPr>
            <p:custDataLst>
              <p:tags r:id="rId11"/>
            </p:custDataLst>
          </p:nvPr>
        </p:nvSpPr>
        <p:spPr>
          <a:xfrm>
            <a:off x="6618219" y="4040052"/>
            <a:ext cx="4095276" cy="2137548"/>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10" name="TextBox 2"/>
          <p:cNvSpPr txBox="1"/>
          <p:nvPr>
            <p:custDataLst>
              <p:tags r:id="rId12"/>
            </p:custDataLst>
          </p:nvPr>
        </p:nvSpPr>
        <p:spPr>
          <a:xfrm>
            <a:off x="6854823" y="4207027"/>
            <a:ext cx="3638292" cy="1765065"/>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charset="-122"/>
                <a:sym typeface="+mn-lt"/>
              </a:rPr>
              <a:t>机会选择的原则和策略</a:t>
            </a:r>
            <a:endParaRPr altLang="en-US" b="1" dirty="0" sz="4400" lang="zh-CN" spc="150">
              <a:solidFill>
                <a:srgbClr val="FFFFFF"/>
              </a:solidFill>
              <a:latin typeface="+mj-ea"/>
              <a:ea typeface="+mj-ea"/>
              <a:cs typeface="微软雅黑" panose="020B0503020204020204" charset="-122"/>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44" name="标题 1"/>
          <p:cNvSpPr>
            <a:spLocks noGrp="1"/>
          </p:cNvSpPr>
          <p:nvPr>
            <p:ph type="title"/>
          </p:nvPr>
        </p:nvSpPr>
        <p:spPr/>
        <p:txBody>
          <a:bodyPr/>
          <a:p>
            <a:r>
              <a:rPr altLang="en-US" lang="zh-CN"/>
              <a:t>商业模式设计</a:t>
            </a:r>
            <a:endParaRPr altLang="en-US" lang="zh-CN"/>
          </a:p>
        </p:txBody>
      </p:sp>
      <p:sp>
        <p:nvSpPr>
          <p:cNvPr id="1049146"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48"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定义：商业模式设计是指企业为实现商业目标而设计的商业逻辑和运营策略</a:t>
            </a:r>
            <a:endParaRPr altLang="en-US" dirty="0" sz="2000" lang="zh-CN" spc="150">
              <a:solidFill>
                <a:schemeClr val="tx1">
                  <a:lumMod val="75000"/>
                  <a:lumOff val="25000"/>
                </a:schemeClr>
              </a:solidFill>
              <a:latin typeface="+mn-ea"/>
              <a:sym typeface="+mn-ea"/>
            </a:endParaRPr>
          </a:p>
        </p:txBody>
      </p:sp>
      <p:sp>
        <p:nvSpPr>
          <p:cNvPr id="1049150"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52"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54"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重要性：商业模式设计是企业成功的关键，能够提高企业的竞争力和盈利能力</a:t>
            </a:r>
            <a:endParaRPr altLang="en-US" dirty="0" sz="2000" lang="zh-CN" spc="150">
              <a:solidFill>
                <a:schemeClr val="tx1">
                  <a:lumMod val="75000"/>
                  <a:lumOff val="25000"/>
                </a:schemeClr>
              </a:solidFill>
              <a:latin typeface="+mn-ea"/>
              <a:sym typeface="+mn-ea"/>
            </a:endParaRPr>
          </a:p>
        </p:txBody>
      </p:sp>
      <p:sp>
        <p:nvSpPr>
          <p:cNvPr id="1049156"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58"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60"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核心要素：包括客户价值主张、关键资源和能力、盈利模式和自由现金流等</a:t>
            </a:r>
            <a:endParaRPr altLang="en-US" dirty="0" sz="2000" lang="zh-CN" spc="150">
              <a:solidFill>
                <a:schemeClr val="tx1">
                  <a:lumMod val="75000"/>
                  <a:lumOff val="25000"/>
                </a:schemeClr>
              </a:solidFill>
              <a:latin typeface="+mn-ea"/>
              <a:sym typeface="+mn-ea"/>
            </a:endParaRPr>
          </a:p>
        </p:txBody>
      </p:sp>
      <p:sp>
        <p:nvSpPr>
          <p:cNvPr id="1049162"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64"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66"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设计步骤：包括市场调研、分析竞争环境、确定目标市场、制定商业策略等</a:t>
            </a:r>
            <a:endParaRPr altLang="en-US" dirty="0" sz="2000" lang="zh-CN" spc="150">
              <a:solidFill>
                <a:schemeClr val="tx1">
                  <a:lumMod val="75000"/>
                  <a:lumOff val="25000"/>
                </a:schemeClr>
              </a:solidFill>
              <a:latin typeface="+mn-ea"/>
              <a:sym typeface="+mn-ea"/>
            </a:endParaRPr>
          </a:p>
        </p:txBody>
      </p:sp>
      <p:sp>
        <p:nvSpPr>
          <p:cNvPr id="1049168"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02" name="标题 1"/>
          <p:cNvSpPr>
            <a:spLocks noGrp="1"/>
          </p:cNvSpPr>
          <p:nvPr>
            <p:ph type="title"/>
          </p:nvPr>
        </p:nvSpPr>
        <p:spPr/>
        <p:txBody>
          <a:bodyPr/>
          <a:p>
            <a:r>
              <a:rPr altLang="en-US" lang="zh-CN"/>
              <a:t>资源整合与融资筹备</a:t>
            </a:r>
            <a:endParaRPr altLang="en-US" lang="zh-CN"/>
          </a:p>
        </p:txBody>
      </p:sp>
      <p:sp>
        <p:nvSpPr>
          <p:cNvPr id="104920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0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资源整合：寻找和获取所需的资源，包括人力、物力、财力等</a:t>
            </a:r>
            <a:endParaRPr altLang="en-US" dirty="0" sz="2000" lang="zh-CN" spc="150">
              <a:solidFill>
                <a:schemeClr val="tx1">
                  <a:lumMod val="85000"/>
                  <a:lumOff val="15000"/>
                </a:schemeClr>
              </a:solidFill>
              <a:latin typeface="+mn-ea"/>
              <a:sym typeface="+mn-ea"/>
            </a:endParaRPr>
          </a:p>
        </p:txBody>
      </p:sp>
      <p:sp>
        <p:nvSpPr>
          <p:cNvPr id="104921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融资筹备：制定融资计划，寻找投资者，进行融资谈判和协议签署</a:t>
            </a:r>
            <a:endParaRPr altLang="en-US" dirty="0" sz="2000" lang="zh-CN" spc="150">
              <a:solidFill>
                <a:schemeClr val="tx1">
                  <a:lumMod val="85000"/>
                  <a:lumOff val="15000"/>
                </a:schemeClr>
              </a:solidFill>
              <a:latin typeface="+mn-ea"/>
              <a:sym typeface="+mn-ea"/>
            </a:endParaRPr>
          </a:p>
        </p:txBody>
      </p:sp>
      <p:sp>
        <p:nvSpPr>
          <p:cNvPr id="104921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资源整合与融资的关系：资源整合是融资筹备的基础，融资筹备是资源整合的延续</a:t>
            </a:r>
            <a:endParaRPr altLang="en-US" dirty="0" sz="2000" lang="zh-CN" spc="150">
              <a:solidFill>
                <a:schemeClr val="tx1">
                  <a:lumMod val="85000"/>
                  <a:lumOff val="15000"/>
                </a:schemeClr>
              </a:solidFill>
              <a:latin typeface="+mn-ea"/>
              <a:sym typeface="+mn-ea"/>
            </a:endParaRPr>
          </a:p>
        </p:txBody>
      </p:sp>
      <p:sp>
        <p:nvSpPr>
          <p:cNvPr id="104922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创业管理中的资源整合与融资筹备的重要性：为创业项目提供必要的资金和资源支持，促进项目的顺利发展</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60" name="标题"/>
          <p:cNvSpPr>
            <a:spLocks noGrp="1"/>
          </p:cNvSpPr>
          <p:nvPr>
            <p:ph type="title"/>
            <p:custDataLst>
              <p:tags r:id="rId1"/>
            </p:custDataLst>
          </p:nvPr>
        </p:nvSpPr>
        <p:spPr>
          <a:xfrm>
            <a:off x="833988" y="2276550"/>
            <a:ext cx="7557025" cy="787008"/>
          </a:xfrm>
        </p:spPr>
        <p:txBody>
          <a:bodyPr/>
          <a:p>
            <a:r>
              <a:rPr altLang="en-US" dirty="0" lang="zh-CN"/>
              <a:t>创新创业的内涵与意义</a:t>
            </a:r>
            <a:endParaRPr altLang="en-US" dirty="0" lang="zh-CN"/>
          </a:p>
        </p:txBody>
      </p:sp>
      <p:sp>
        <p:nvSpPr>
          <p:cNvPr id="1049262" name="节编号"/>
          <p:cNvSpPr>
            <a:spLocks noGrp="1"/>
          </p:cNvSpPr>
          <p:nvPr>
            <p:ph type="body" sz="quarter" idx="13"/>
            <p:custDataLst>
              <p:tags r:id="rId2"/>
            </p:custDataLst>
          </p:nvPr>
        </p:nvSpPr>
        <p:spPr>
          <a:xfrm>
            <a:off x="831588" y="991350"/>
            <a:ext cx="7557025" cy="1224000"/>
          </a:xfrm>
        </p:spPr>
        <p:txBody>
          <a:bodyPr/>
          <a:p>
            <a:r>
              <a:rPr altLang="zh-CN" dirty="0" lang="en-US"/>
              <a:t>PART 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36" name="标题 1"/>
          <p:cNvSpPr>
            <a:spLocks noGrp="1"/>
          </p:cNvSpPr>
          <p:nvPr>
            <p:ph type="title"/>
          </p:nvPr>
        </p:nvSpPr>
        <p:spPr/>
        <p:txBody>
          <a:bodyPr/>
          <a:p>
            <a:r>
              <a:rPr altLang="en-US" lang="zh-CN"/>
              <a:t>创新创业的概念定义</a:t>
            </a:r>
            <a:endParaRPr altLang="en-US" lang="zh-CN"/>
          </a:p>
        </p:txBody>
      </p:sp>
      <p:sp>
        <p:nvSpPr>
          <p:cNvPr id="104933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5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5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创新创业是指通过创造新的技术、产品或服务，实现商业价值的过程。</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3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创新创业是推动社会进步和发展的重要力量，对于国家、企业和个人都具有重要意义。</a:t>
            </a:r>
            <a:endParaRPr dirty="0" sz="2000" err="1">
              <a:solidFill>
                <a:schemeClr val="tx1">
                  <a:lumMod val="75000"/>
                  <a:lumOff val="25000"/>
                </a:schemeClr>
              </a:solidFill>
              <a:latin typeface="+mn-ea"/>
              <a:ea typeface="+mn-ea"/>
              <a:cs typeface="+mn-ea"/>
              <a:sym typeface="+mn-lt"/>
            </a:endParaRPr>
          </a:p>
        </p:txBody>
      </p:sp>
      <p:sp>
        <p:nvSpPr>
          <p:cNvPr id="104935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36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创新创业需要具备创新思维、创业精神和实践能力等多方面的素质和能力。</a:t>
            </a:r>
            <a:endParaRPr dirty="0" err="1">
              <a:solidFill>
                <a:schemeClr val="tx1">
                  <a:lumMod val="75000"/>
                  <a:lumOff val="25000"/>
                </a:schemeClr>
              </a:solidFill>
              <a:latin typeface="+mn-ea"/>
              <a:ea typeface="+mn-ea"/>
              <a:cs typeface="+mn-ea"/>
              <a:sym typeface="+mn-lt"/>
            </a:endParaRPr>
          </a:p>
        </p:txBody>
      </p:sp>
      <p:sp>
        <p:nvSpPr>
          <p:cNvPr id="10493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创新创业强调创新思维和创业精神，注重实践和成果转化。</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10" name="标题 1"/>
          <p:cNvSpPr>
            <a:spLocks noGrp="1"/>
          </p:cNvSpPr>
          <p:nvPr>
            <p:ph type="title"/>
          </p:nvPr>
        </p:nvSpPr>
        <p:spPr/>
        <p:txBody>
          <a:bodyPr/>
          <a:p>
            <a:r>
              <a:rPr altLang="en-US" lang="zh-CN"/>
              <a:t>创新创业的推动力与挑战</a:t>
            </a:r>
            <a:endParaRPr altLang="en-US" lang="zh-CN"/>
          </a:p>
        </p:txBody>
      </p:sp>
      <p:sp>
        <p:nvSpPr>
          <p:cNvPr id="1049412" name="任意多边形: 形状 16"/>
          <p:cNvSpPr/>
          <p:nvPr>
            <p:custDataLst>
              <p:tags r:id="rId1"/>
            </p:custDataLst>
          </p:nvPr>
        </p:nvSpPr>
        <p:spPr>
          <a:xfrm>
            <a:off x="838200" y="1505405"/>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微软雅黑" panose="020B0503020204020204" charset="-122"/>
              <a:cs typeface="+mn-cs"/>
            </a:endParaRPr>
          </a:p>
        </p:txBody>
      </p:sp>
      <p:sp>
        <p:nvSpPr>
          <p:cNvPr id="1049414" name="Freeform 488"/>
          <p:cNvSpPr/>
          <p:nvPr>
            <p:custDataLst>
              <p:tags r:id="rId2"/>
            </p:custDataLst>
          </p:nvPr>
        </p:nvSpPr>
        <p:spPr>
          <a:xfrm rot="5400000">
            <a:off x="5252564" y="1491224"/>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charset="-122"/>
              <a:cs typeface="+mn-cs"/>
            </a:endParaRPr>
          </a:p>
        </p:txBody>
      </p:sp>
      <p:sp>
        <p:nvSpPr>
          <p:cNvPr id="1049416" name="序号"/>
          <p:cNvSpPr txBox="1"/>
          <p:nvPr>
            <p:custDataLst>
              <p:tags r:id="rId3"/>
            </p:custDataLst>
          </p:nvPr>
        </p:nvSpPr>
        <p:spPr>
          <a:xfrm>
            <a:off x="5374116" y="1712044"/>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cs typeface="+mn-cs"/>
              </a:rPr>
              <a:t>01</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cs typeface="+mn-cs"/>
            </a:endParaRPr>
          </a:p>
        </p:txBody>
      </p:sp>
      <p:sp>
        <p:nvSpPr>
          <p:cNvPr id="1049418" name="标题"/>
          <p:cNvSpPr txBox="1"/>
          <p:nvPr>
            <p:custDataLst>
              <p:tags r:id="rId4"/>
            </p:custDataLst>
          </p:nvPr>
        </p:nvSpPr>
        <p:spPr>
          <a:xfrm>
            <a:off x="1210284" y="1556052"/>
            <a:ext cx="3589122" cy="375184"/>
          </a:xfrm>
          <a:prstGeom prst="rect"/>
          <a:noFill/>
        </p:spPr>
        <p:txBody>
          <a:bodyPr anchor="b" bIns="0" lIns="0" rIns="0" rtlCol="0" tIns="0" wrap="square">
            <a:normAutofit fontScale="76250"/>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effectLst/>
                <a:uLnTx/>
                <a:uFillTx/>
                <a:latin typeface="+mj-ea"/>
                <a:ea typeface="+mj-ea"/>
                <a:cs typeface="+mn-cs"/>
              </a:rPr>
              <a:t>市场需求：创新创业以满足市场需求为动力</a:t>
            </a:r>
            <a:endParaRPr altLang="en-US" baseline="0" b="1" cap="none" dirty="0" sz="1600" i="0" kern="1200" kumimoji="0" lang="zh-CN" noProof="0" normalizeH="0" spc="300" strike="noStrike" u="none">
              <a:ln>
                <a:noFill/>
              </a:ln>
              <a:effectLst/>
              <a:uLnTx/>
              <a:uFillTx/>
              <a:latin typeface="+mj-ea"/>
              <a:ea typeface="+mj-ea"/>
              <a:cs typeface="+mn-cs"/>
            </a:endParaRPr>
          </a:p>
        </p:txBody>
      </p:sp>
      <p:sp>
        <p:nvSpPr>
          <p:cNvPr id="1049420" name="正文"/>
          <p:cNvSpPr txBox="1"/>
          <p:nvPr>
            <p:custDataLst>
              <p:tags r:id="rId5"/>
            </p:custDataLst>
          </p:nvPr>
        </p:nvSpPr>
        <p:spPr>
          <a:xfrm>
            <a:off x="1210284" y="1997016"/>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422" name="任意多边形: 形状 17"/>
          <p:cNvSpPr/>
          <p:nvPr>
            <p:custDataLst>
              <p:tags r:id="rId6"/>
            </p:custDataLst>
          </p:nvPr>
        </p:nvSpPr>
        <p:spPr>
          <a:xfrm flipH="1">
            <a:off x="6037925" y="2029430"/>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微软雅黑" panose="020B0503020204020204" charset="-122"/>
              <a:cs typeface="+mn-cs"/>
            </a:endParaRPr>
          </a:p>
        </p:txBody>
      </p:sp>
      <p:sp>
        <p:nvSpPr>
          <p:cNvPr id="1049424" name="Freeform 488"/>
          <p:cNvSpPr/>
          <p:nvPr>
            <p:custDataLst>
              <p:tags r:id="rId7"/>
            </p:custDataLst>
          </p:nvPr>
        </p:nvSpPr>
        <p:spPr>
          <a:xfrm rot="5400000">
            <a:off x="6147997" y="2015249"/>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charset="-122"/>
              <a:cs typeface="+mn-cs"/>
            </a:endParaRPr>
          </a:p>
        </p:txBody>
      </p:sp>
      <p:sp>
        <p:nvSpPr>
          <p:cNvPr id="1049426" name="序号"/>
          <p:cNvSpPr txBox="1"/>
          <p:nvPr>
            <p:custDataLst>
              <p:tags r:id="rId8"/>
            </p:custDataLst>
          </p:nvPr>
        </p:nvSpPr>
        <p:spPr>
          <a:xfrm>
            <a:off x="6251992" y="2230666"/>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effectLst>
                  <a:outerShdw algn="ctr" blurRad="101600" rotWithShape="0" sx="102000" sy="102000">
                    <a:schemeClr val="accent4">
                      <a:alpha val="48000"/>
                    </a:schemeClr>
                  </a:outerShdw>
                </a:effectLst>
              </a:rPr>
              <a:t>02</a:t>
            </a:r>
            <a:endParaRPr dirty="0" lang="en-US">
              <a:effectLst>
                <a:outerShdw algn="ctr" blurRad="101600" rotWithShape="0" sx="102000" sy="102000">
                  <a:schemeClr val="accent4">
                    <a:alpha val="48000"/>
                  </a:schemeClr>
                </a:outerShdw>
              </a:effectLst>
            </a:endParaRPr>
          </a:p>
        </p:txBody>
      </p:sp>
      <p:sp>
        <p:nvSpPr>
          <p:cNvPr id="1049428" name="任意多边形: 形状 2"/>
          <p:cNvSpPr/>
          <p:nvPr>
            <p:custDataLst>
              <p:tags r:id="rId9"/>
            </p:custDataLst>
          </p:nvPr>
        </p:nvSpPr>
        <p:spPr>
          <a:xfrm>
            <a:off x="838200" y="2553454"/>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charset="-122"/>
            </a:endParaRPr>
          </a:p>
        </p:txBody>
      </p:sp>
      <p:sp>
        <p:nvSpPr>
          <p:cNvPr id="1049430" name="Freeform 488"/>
          <p:cNvSpPr/>
          <p:nvPr>
            <p:custDataLst>
              <p:tags r:id="rId10"/>
            </p:custDataLst>
          </p:nvPr>
        </p:nvSpPr>
        <p:spPr>
          <a:xfrm rot="5400000">
            <a:off x="5252564" y="2539273"/>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charset="-122"/>
              <a:cs typeface="+mn-cs"/>
            </a:endParaRPr>
          </a:p>
        </p:txBody>
      </p:sp>
      <p:sp>
        <p:nvSpPr>
          <p:cNvPr id="1049432" name="序号"/>
          <p:cNvSpPr txBox="1"/>
          <p:nvPr>
            <p:custDataLst>
              <p:tags r:id="rId11"/>
            </p:custDataLst>
          </p:nvPr>
        </p:nvSpPr>
        <p:spPr>
          <a:xfrm>
            <a:off x="5374116" y="2759417"/>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03</a:t>
            </a:r>
            <a:endParaRPr dirty="0" lang="en-US"/>
          </a:p>
        </p:txBody>
      </p:sp>
      <p:sp>
        <p:nvSpPr>
          <p:cNvPr id="1049434" name="任意多边形: 形状 32"/>
          <p:cNvSpPr/>
          <p:nvPr>
            <p:custDataLst>
              <p:tags r:id="rId12"/>
            </p:custDataLst>
          </p:nvPr>
        </p:nvSpPr>
        <p:spPr>
          <a:xfrm flipH="1">
            <a:off x="6037925" y="3072751"/>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charset="-122"/>
            </a:endParaRPr>
          </a:p>
        </p:txBody>
      </p:sp>
      <p:sp>
        <p:nvSpPr>
          <p:cNvPr id="1049436" name="Freeform 488"/>
          <p:cNvSpPr/>
          <p:nvPr>
            <p:custDataLst>
              <p:tags r:id="rId13"/>
            </p:custDataLst>
          </p:nvPr>
        </p:nvSpPr>
        <p:spPr>
          <a:xfrm rot="5400000">
            <a:off x="6147997" y="3059245"/>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charset="-122"/>
              <a:cs typeface="+mn-cs"/>
            </a:endParaRPr>
          </a:p>
        </p:txBody>
      </p:sp>
      <p:sp>
        <p:nvSpPr>
          <p:cNvPr id="1049438" name="序号"/>
          <p:cNvSpPr txBox="1"/>
          <p:nvPr>
            <p:custDataLst>
              <p:tags r:id="rId14"/>
            </p:custDataLst>
          </p:nvPr>
        </p:nvSpPr>
        <p:spPr>
          <a:xfrm>
            <a:off x="6251992" y="3271286"/>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charset="-122"/>
                <a:ea typeface="微软雅黑" panose="020B0503020204020204" charset="-122"/>
                <a:cs typeface="+mn-cs"/>
              </a:rPr>
              <a:t>04</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charset="-122"/>
              <a:ea typeface="微软雅黑" panose="020B0503020204020204" charset="-122"/>
              <a:cs typeface="+mn-cs"/>
            </a:endParaRPr>
          </a:p>
        </p:txBody>
      </p:sp>
      <p:sp>
        <p:nvSpPr>
          <p:cNvPr id="1049440" name="任意多边形: 形状 12"/>
          <p:cNvSpPr/>
          <p:nvPr>
            <p:custDataLst>
              <p:tags r:id="rId15"/>
            </p:custDataLst>
          </p:nvPr>
        </p:nvSpPr>
        <p:spPr>
          <a:xfrm>
            <a:off x="838200" y="3600827"/>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charset="-122"/>
            </a:endParaRPr>
          </a:p>
        </p:txBody>
      </p:sp>
      <p:sp>
        <p:nvSpPr>
          <p:cNvPr id="1049442" name="Freeform 488"/>
          <p:cNvSpPr/>
          <p:nvPr>
            <p:custDataLst>
              <p:tags r:id="rId16"/>
            </p:custDataLst>
          </p:nvPr>
        </p:nvSpPr>
        <p:spPr>
          <a:xfrm rot="5400000">
            <a:off x="5252564" y="3587321"/>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charset="-122"/>
              <a:cs typeface="+mn-cs"/>
            </a:endParaRPr>
          </a:p>
        </p:txBody>
      </p:sp>
      <p:sp>
        <p:nvSpPr>
          <p:cNvPr id="1049444" name="序号"/>
          <p:cNvSpPr txBox="1"/>
          <p:nvPr>
            <p:custDataLst>
              <p:tags r:id="rId17"/>
            </p:custDataLst>
          </p:nvPr>
        </p:nvSpPr>
        <p:spPr>
          <a:xfrm>
            <a:off x="5374116" y="3807466"/>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05</a:t>
            </a:r>
            <a:endParaRPr dirty="0" lang="en-US"/>
          </a:p>
        </p:txBody>
      </p:sp>
      <p:sp>
        <p:nvSpPr>
          <p:cNvPr id="1049446" name="任意多边形: 形状 22"/>
          <p:cNvSpPr/>
          <p:nvPr>
            <p:custDataLst>
              <p:tags r:id="rId18"/>
            </p:custDataLst>
          </p:nvPr>
        </p:nvSpPr>
        <p:spPr>
          <a:xfrm flipH="1">
            <a:off x="6037925" y="4116748"/>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charset="-122"/>
            </a:endParaRPr>
          </a:p>
        </p:txBody>
      </p:sp>
      <p:sp>
        <p:nvSpPr>
          <p:cNvPr id="1049448" name="Freeform 488"/>
          <p:cNvSpPr/>
          <p:nvPr>
            <p:custDataLst>
              <p:tags r:id="rId19"/>
            </p:custDataLst>
          </p:nvPr>
        </p:nvSpPr>
        <p:spPr>
          <a:xfrm rot="5400000">
            <a:off x="6147997" y="4102567"/>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charset="-122"/>
              <a:cs typeface="+mn-cs"/>
            </a:endParaRPr>
          </a:p>
        </p:txBody>
      </p:sp>
      <p:sp>
        <p:nvSpPr>
          <p:cNvPr id="1049450" name="序号"/>
          <p:cNvSpPr txBox="1"/>
          <p:nvPr>
            <p:custDataLst>
              <p:tags r:id="rId20"/>
            </p:custDataLst>
          </p:nvPr>
        </p:nvSpPr>
        <p:spPr>
          <a:xfrm>
            <a:off x="6251992" y="4314608"/>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charset="-122"/>
                <a:ea typeface="微软雅黑" panose="020B0503020204020204" charset="-122"/>
                <a:cs typeface="+mn-cs"/>
              </a:rPr>
              <a:t>06</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charset="-122"/>
              <a:ea typeface="微软雅黑" panose="020B0503020204020204" charset="-122"/>
              <a:cs typeface="+mn-cs"/>
            </a:endParaRPr>
          </a:p>
        </p:txBody>
      </p:sp>
      <p:sp>
        <p:nvSpPr>
          <p:cNvPr id="1049452" name="任意多边形: 形状 27"/>
          <p:cNvSpPr/>
          <p:nvPr>
            <p:custDataLst>
              <p:tags r:id="rId21"/>
            </p:custDataLst>
          </p:nvPr>
        </p:nvSpPr>
        <p:spPr>
          <a:xfrm>
            <a:off x="838200" y="4648876"/>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charset="-122"/>
            </a:endParaRPr>
          </a:p>
        </p:txBody>
      </p:sp>
      <p:sp>
        <p:nvSpPr>
          <p:cNvPr id="1049454" name="Freeform 488"/>
          <p:cNvSpPr/>
          <p:nvPr>
            <p:custDataLst>
              <p:tags r:id="rId22"/>
            </p:custDataLst>
          </p:nvPr>
        </p:nvSpPr>
        <p:spPr>
          <a:xfrm rot="5400000">
            <a:off x="5252564" y="4634695"/>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charset="-122"/>
              <a:cs typeface="+mn-cs"/>
            </a:endParaRPr>
          </a:p>
        </p:txBody>
      </p:sp>
      <p:sp>
        <p:nvSpPr>
          <p:cNvPr id="1049456" name="序号"/>
          <p:cNvSpPr txBox="1"/>
          <p:nvPr>
            <p:custDataLst>
              <p:tags r:id="rId23"/>
            </p:custDataLst>
          </p:nvPr>
        </p:nvSpPr>
        <p:spPr>
          <a:xfrm>
            <a:off x="5374116" y="4855514"/>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07</a:t>
            </a:r>
            <a:endParaRPr dirty="0" lang="en-US"/>
          </a:p>
        </p:txBody>
      </p:sp>
      <p:sp>
        <p:nvSpPr>
          <p:cNvPr id="1049458" name="任意多边形: 形状 37"/>
          <p:cNvSpPr/>
          <p:nvPr>
            <p:custDataLst>
              <p:tags r:id="rId24"/>
            </p:custDataLst>
          </p:nvPr>
        </p:nvSpPr>
        <p:spPr>
          <a:xfrm flipH="1">
            <a:off x="6037925" y="5160069"/>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charset="-122"/>
            </a:endParaRPr>
          </a:p>
        </p:txBody>
      </p:sp>
      <p:sp>
        <p:nvSpPr>
          <p:cNvPr id="1049460" name="Freeform 488"/>
          <p:cNvSpPr/>
          <p:nvPr>
            <p:custDataLst>
              <p:tags r:id="rId25"/>
            </p:custDataLst>
          </p:nvPr>
        </p:nvSpPr>
        <p:spPr>
          <a:xfrm rot="5400000">
            <a:off x="6147997" y="5146564"/>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charset="-122"/>
              <a:cs typeface="+mn-cs"/>
            </a:endParaRPr>
          </a:p>
        </p:txBody>
      </p:sp>
      <p:sp>
        <p:nvSpPr>
          <p:cNvPr id="1049462" name="序号"/>
          <p:cNvSpPr txBox="1"/>
          <p:nvPr>
            <p:custDataLst>
              <p:tags r:id="rId26"/>
            </p:custDataLst>
          </p:nvPr>
        </p:nvSpPr>
        <p:spPr>
          <a:xfrm>
            <a:off x="6251992" y="5358604"/>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charset="-122"/>
                <a:ea typeface="微软雅黑" panose="020B0503020204020204" charset="-122"/>
                <a:cs typeface="+mn-cs"/>
              </a:rPr>
              <a:t>08</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charset="-122"/>
              <a:ea typeface="微软雅黑" panose="020B0503020204020204" charset="-122"/>
              <a:cs typeface="+mn-cs"/>
            </a:endParaRPr>
          </a:p>
        </p:txBody>
      </p:sp>
      <p:sp>
        <p:nvSpPr>
          <p:cNvPr id="1049464" name="标题"/>
          <p:cNvSpPr txBox="1"/>
          <p:nvPr>
            <p:custDataLst>
              <p:tags r:id="rId27"/>
            </p:custDataLst>
          </p:nvPr>
        </p:nvSpPr>
        <p:spPr>
          <a:xfrm>
            <a:off x="7392555" y="2069272"/>
            <a:ext cx="3589122" cy="375184"/>
          </a:xfrm>
          <a:prstGeom prst="rect"/>
          <a:noFill/>
        </p:spPr>
        <p:txBody>
          <a:bodyPr anchor="b" bIns="0" lIns="0" rIns="0" rtlCol="0" tIns="0" wrap="square">
            <a:normAutofit fontScale="76250"/>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solidFill>
                  <a:srgbClr val="000000"/>
                </a:solidFill>
                <a:effectLst/>
                <a:uLnTx/>
                <a:uFillTx/>
                <a:latin typeface="+mj-ea"/>
                <a:ea typeface="+mj-ea"/>
                <a:cs typeface="+mn-cs"/>
              </a:rPr>
              <a:t>技术进步：技术进步为创新创业提供技术支持</a:t>
            </a:r>
            <a:endParaRPr altLang="en-US" baseline="0" b="1" cap="none" dirty="0" sz="1600" i="0" kern="1200" kumimoji="0" lang="zh-CN" noProof="0" normalizeH="0" spc="300" strike="noStrike" u="none">
              <a:ln>
                <a:noFill/>
              </a:ln>
              <a:solidFill>
                <a:srgbClr val="000000"/>
              </a:solidFill>
              <a:effectLst/>
              <a:uLnTx/>
              <a:uFillTx/>
              <a:latin typeface="+mj-ea"/>
              <a:ea typeface="+mj-ea"/>
              <a:cs typeface="+mn-cs"/>
            </a:endParaRPr>
          </a:p>
        </p:txBody>
      </p:sp>
      <p:sp>
        <p:nvSpPr>
          <p:cNvPr id="1049466" name="正文"/>
          <p:cNvSpPr txBox="1"/>
          <p:nvPr>
            <p:custDataLst>
              <p:tags r:id="rId28"/>
            </p:custDataLst>
          </p:nvPr>
        </p:nvSpPr>
        <p:spPr>
          <a:xfrm>
            <a:off x="7392555" y="2509560"/>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49468" name="标题"/>
          <p:cNvSpPr txBox="1"/>
          <p:nvPr>
            <p:custDataLst>
              <p:tags r:id="rId29"/>
            </p:custDataLst>
          </p:nvPr>
        </p:nvSpPr>
        <p:spPr>
          <a:xfrm>
            <a:off x="1210284" y="2605451"/>
            <a:ext cx="3589122" cy="375184"/>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100" i="0" kern="1200" kumimoji="0" lang="zh-CN" noProof="0" normalizeH="0" spc="300" strike="noStrike" u="none">
                <a:ln>
                  <a:noFill/>
                </a:ln>
                <a:effectLst/>
                <a:uLnTx/>
                <a:uFillTx/>
                <a:latin typeface="+mj-ea"/>
                <a:ea typeface="+mj-ea"/>
                <a:cs typeface="+mn-cs"/>
              </a:rPr>
              <a:t>政策支持：政府政策鼓励创新创业</a:t>
            </a:r>
            <a:endParaRPr altLang="en-US" baseline="0" b="1" cap="none" dirty="0" sz="1100" i="0" kern="1200" kumimoji="0" lang="zh-CN" noProof="0" normalizeH="0" spc="300" strike="noStrike" u="none">
              <a:ln>
                <a:noFill/>
              </a:ln>
              <a:effectLst/>
              <a:uLnTx/>
              <a:uFillTx/>
              <a:latin typeface="+mj-ea"/>
              <a:ea typeface="+mj-ea"/>
              <a:cs typeface="+mn-cs"/>
            </a:endParaRPr>
          </a:p>
        </p:txBody>
      </p:sp>
      <p:sp>
        <p:nvSpPr>
          <p:cNvPr id="1049470" name="正文"/>
          <p:cNvSpPr txBox="1"/>
          <p:nvPr>
            <p:custDataLst>
              <p:tags r:id="rId30"/>
            </p:custDataLst>
          </p:nvPr>
        </p:nvSpPr>
        <p:spPr>
          <a:xfrm>
            <a:off x="1210284" y="3045740"/>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472" name="标题"/>
          <p:cNvSpPr txBox="1"/>
          <p:nvPr>
            <p:custDataLst>
              <p:tags r:id="rId31"/>
            </p:custDataLst>
          </p:nvPr>
        </p:nvSpPr>
        <p:spPr>
          <a:xfrm>
            <a:off x="7392555" y="3117996"/>
            <a:ext cx="3589122" cy="375184"/>
          </a:xfrm>
          <a:prstGeom prst="rect"/>
          <a:noFill/>
        </p:spPr>
        <p:txBody>
          <a:bodyPr anchor="b" bIns="0" lIns="0" rIns="0" rtlCol="0" tIns="0" wrap="square">
            <a:normAutofit fontScale="76250"/>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solidFill>
                  <a:srgbClr val="000000"/>
                </a:solidFill>
                <a:effectLst/>
                <a:uLnTx/>
                <a:uFillTx/>
                <a:latin typeface="+mj-ea"/>
                <a:ea typeface="+mj-ea"/>
                <a:cs typeface="+mn-cs"/>
              </a:rPr>
              <a:t>人才储备：人才储备为创新创业提供智力支持  创新创业的挑战</a:t>
            </a:r>
            <a:endParaRPr altLang="en-US" baseline="0" b="1" cap="none" dirty="0" sz="1600" i="0" kern="1200" kumimoji="0" lang="zh-CN" noProof="0" normalizeH="0" spc="300" strike="noStrike" u="none">
              <a:ln>
                <a:noFill/>
              </a:ln>
              <a:solidFill>
                <a:srgbClr val="000000"/>
              </a:solidFill>
              <a:effectLst/>
              <a:uLnTx/>
              <a:uFillTx/>
              <a:latin typeface="+mj-ea"/>
              <a:ea typeface="+mj-ea"/>
              <a:cs typeface="+mn-cs"/>
            </a:endParaRPr>
          </a:p>
        </p:txBody>
      </p:sp>
      <p:sp>
        <p:nvSpPr>
          <p:cNvPr id="1049474" name="正文"/>
          <p:cNvSpPr txBox="1"/>
          <p:nvPr>
            <p:custDataLst>
              <p:tags r:id="rId32"/>
            </p:custDataLst>
          </p:nvPr>
        </p:nvSpPr>
        <p:spPr>
          <a:xfrm>
            <a:off x="7392555" y="3558284"/>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创新创业的挑战</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49476" name="标题"/>
          <p:cNvSpPr txBox="1"/>
          <p:nvPr>
            <p:custDataLst>
              <p:tags r:id="rId33"/>
            </p:custDataLst>
          </p:nvPr>
        </p:nvSpPr>
        <p:spPr>
          <a:xfrm>
            <a:off x="1210284" y="3647422"/>
            <a:ext cx="3589122" cy="375184"/>
          </a:xfrm>
          <a:prstGeom prst="rect"/>
          <a:noFill/>
        </p:spPr>
        <p:txBody>
          <a:bodyPr anchor="b" bIns="0" lIns="0" rIns="0" rtlCol="0" tIns="0" wrap="square">
            <a:normAutofit fontScale="76250"/>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effectLst/>
                <a:uLnTx/>
                <a:uFillTx/>
                <a:latin typeface="+mj-ea"/>
                <a:ea typeface="+mj-ea"/>
                <a:cs typeface="+mn-cs"/>
              </a:rPr>
              <a:t>市场竞争：市场竞争激烈，创新创业需具备竞争优势</a:t>
            </a:r>
            <a:endParaRPr altLang="en-US" baseline="0" b="1" cap="none" dirty="0" sz="1600" i="0" kern="1200" kumimoji="0" lang="zh-CN" noProof="0" normalizeH="0" spc="300" strike="noStrike" u="none">
              <a:ln>
                <a:noFill/>
              </a:ln>
              <a:effectLst/>
              <a:uLnTx/>
              <a:uFillTx/>
              <a:latin typeface="+mj-ea"/>
              <a:ea typeface="+mj-ea"/>
              <a:cs typeface="+mn-cs"/>
            </a:endParaRPr>
          </a:p>
        </p:txBody>
      </p:sp>
      <p:sp>
        <p:nvSpPr>
          <p:cNvPr id="1049478" name="正文"/>
          <p:cNvSpPr txBox="1"/>
          <p:nvPr>
            <p:custDataLst>
              <p:tags r:id="rId34"/>
            </p:custDataLst>
          </p:nvPr>
        </p:nvSpPr>
        <p:spPr>
          <a:xfrm>
            <a:off x="1210284" y="4087710"/>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480" name="标题"/>
          <p:cNvSpPr txBox="1"/>
          <p:nvPr>
            <p:custDataLst>
              <p:tags r:id="rId35"/>
            </p:custDataLst>
          </p:nvPr>
        </p:nvSpPr>
        <p:spPr>
          <a:xfrm>
            <a:off x="7392555" y="4170096"/>
            <a:ext cx="3589122" cy="375184"/>
          </a:xfrm>
          <a:prstGeom prst="rect"/>
          <a:noFill/>
        </p:spPr>
        <p:txBody>
          <a:bodyPr anchor="b" bIns="0" lIns="0" rIns="0" rtlCol="0" tIns="0" wrap="square">
            <a:normAutofit fontScale="82500"/>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solidFill>
                  <a:srgbClr val="000000"/>
                </a:solidFill>
                <a:effectLst/>
                <a:uLnTx/>
                <a:uFillTx/>
                <a:latin typeface="+mj-ea"/>
                <a:ea typeface="+mj-ea"/>
                <a:cs typeface="+mn-cs"/>
              </a:rPr>
              <a:t>法律法规：遵守法律法规，避免违法行为</a:t>
            </a:r>
            <a:endParaRPr altLang="en-US" baseline="0" b="1" cap="none" dirty="0" sz="1600" i="0" kern="1200" kumimoji="0" lang="zh-CN" noProof="0" normalizeH="0" spc="300" strike="noStrike" u="none">
              <a:ln>
                <a:noFill/>
              </a:ln>
              <a:solidFill>
                <a:srgbClr val="000000"/>
              </a:solidFill>
              <a:effectLst/>
              <a:uLnTx/>
              <a:uFillTx/>
              <a:latin typeface="+mj-ea"/>
              <a:ea typeface="+mj-ea"/>
              <a:cs typeface="+mn-cs"/>
            </a:endParaRPr>
          </a:p>
        </p:txBody>
      </p:sp>
      <p:sp>
        <p:nvSpPr>
          <p:cNvPr id="1049482" name="正文"/>
          <p:cNvSpPr txBox="1"/>
          <p:nvPr>
            <p:custDataLst>
              <p:tags r:id="rId36"/>
            </p:custDataLst>
          </p:nvPr>
        </p:nvSpPr>
        <p:spPr>
          <a:xfrm>
            <a:off x="7392555" y="4610384"/>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49484" name="标题"/>
          <p:cNvSpPr txBox="1"/>
          <p:nvPr>
            <p:custDataLst>
              <p:tags r:id="rId37"/>
            </p:custDataLst>
          </p:nvPr>
        </p:nvSpPr>
        <p:spPr>
          <a:xfrm>
            <a:off x="1210284" y="4681965"/>
            <a:ext cx="3589122" cy="375184"/>
          </a:xfrm>
          <a:prstGeom prst="rect"/>
          <a:noFill/>
        </p:spPr>
        <p:txBody>
          <a:bodyPr anchor="b" bIns="0" lIns="0" rIns="0" rtlCol="0" tIns="0" wrap="square">
            <a:normAutofit fontScale="76250"/>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effectLst/>
                <a:uLnTx/>
                <a:uFillTx/>
                <a:latin typeface="+mj-ea"/>
                <a:ea typeface="+mj-ea"/>
                <a:cs typeface="+mn-cs"/>
              </a:rPr>
              <a:t>资金筹措：资金筹措是创新创业的重要挑战</a:t>
            </a:r>
            <a:endParaRPr altLang="en-US" baseline="0" b="1" cap="none" dirty="0" sz="1600" i="0" kern="1200" kumimoji="0" lang="zh-CN" noProof="0" normalizeH="0" spc="300" strike="noStrike" u="none">
              <a:ln>
                <a:noFill/>
              </a:ln>
              <a:effectLst/>
              <a:uLnTx/>
              <a:uFillTx/>
              <a:latin typeface="+mj-ea"/>
              <a:ea typeface="+mj-ea"/>
              <a:cs typeface="+mn-cs"/>
            </a:endParaRPr>
          </a:p>
        </p:txBody>
      </p:sp>
      <p:sp>
        <p:nvSpPr>
          <p:cNvPr id="1049486" name="正文"/>
          <p:cNvSpPr txBox="1"/>
          <p:nvPr>
            <p:custDataLst>
              <p:tags r:id="rId38"/>
            </p:custDataLst>
          </p:nvPr>
        </p:nvSpPr>
        <p:spPr>
          <a:xfrm>
            <a:off x="1210284" y="5122928"/>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488" name="标题"/>
          <p:cNvSpPr txBox="1"/>
          <p:nvPr>
            <p:custDataLst>
              <p:tags r:id="rId39"/>
            </p:custDataLst>
          </p:nvPr>
        </p:nvSpPr>
        <p:spPr>
          <a:xfrm>
            <a:off x="7392555" y="5206664"/>
            <a:ext cx="3589122" cy="375184"/>
          </a:xfrm>
          <a:prstGeom prst="rect"/>
          <a:noFill/>
        </p:spPr>
        <p:txBody>
          <a:bodyPr anchor="b" bIns="0" lIns="0" rIns="0" rtlCol="0" tIns="0" wrap="square">
            <a:normAutofit fontScale="76250"/>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solidFill>
                  <a:srgbClr val="000000"/>
                </a:solidFill>
                <a:effectLst/>
                <a:uLnTx/>
                <a:uFillTx/>
                <a:latin typeface="+mj-ea"/>
                <a:ea typeface="+mj-ea"/>
                <a:cs typeface="+mn-cs"/>
              </a:rPr>
              <a:t>团队协作：团队协作能力是创新创业成功的关键</a:t>
            </a:r>
            <a:endParaRPr altLang="en-US" baseline="0" b="1" cap="none" dirty="0" sz="1600" i="0" kern="1200" kumimoji="0" lang="zh-CN" noProof="0" normalizeH="0" spc="300" strike="noStrike" u="none">
              <a:ln>
                <a:noFill/>
              </a:ln>
              <a:solidFill>
                <a:srgbClr val="000000"/>
              </a:solidFill>
              <a:effectLst/>
              <a:uLnTx/>
              <a:uFillTx/>
              <a:latin typeface="+mj-ea"/>
              <a:ea typeface="+mj-ea"/>
              <a:cs typeface="+mn-cs"/>
            </a:endParaRPr>
          </a:p>
        </p:txBody>
      </p:sp>
      <p:sp>
        <p:nvSpPr>
          <p:cNvPr id="1049490" name="正文"/>
          <p:cNvSpPr txBox="1"/>
          <p:nvPr>
            <p:custDataLst>
              <p:tags r:id="rId40"/>
            </p:custDataLst>
          </p:nvPr>
        </p:nvSpPr>
        <p:spPr>
          <a:xfrm>
            <a:off x="7392555" y="5647628"/>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24" name="标题 1"/>
          <p:cNvSpPr>
            <a:spLocks noGrp="1"/>
          </p:cNvSpPr>
          <p:nvPr>
            <p:ph type="title"/>
          </p:nvPr>
        </p:nvSpPr>
        <p:spPr/>
        <p:txBody>
          <a:bodyPr/>
          <a:p>
            <a:r>
              <a:rPr altLang="en-US" lang="zh-CN"/>
              <a:t>创新创业的价值与意义</a:t>
            </a:r>
            <a:endParaRPr altLang="en-US" lang="zh-CN"/>
          </a:p>
        </p:txBody>
      </p:sp>
      <p:sp>
        <p:nvSpPr>
          <p:cNvPr id="104952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2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30"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推动社会进步与发展</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53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3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36"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促进经济繁荣与创新</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53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4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42"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提升个人能力与素质</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54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4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48"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培养创新精神与实践能力</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82" name="标题"/>
          <p:cNvSpPr>
            <a:spLocks noGrp="1"/>
          </p:cNvSpPr>
          <p:nvPr>
            <p:ph type="title"/>
            <p:custDataLst>
              <p:tags r:id="rId1"/>
            </p:custDataLst>
          </p:nvPr>
        </p:nvSpPr>
        <p:spPr>
          <a:xfrm>
            <a:off x="833988" y="2276550"/>
            <a:ext cx="7557025" cy="787008"/>
          </a:xfrm>
        </p:spPr>
        <p:txBody>
          <a:bodyPr>
            <a:normAutofit fontScale="98000"/>
          </a:bodyPr>
          <a:p>
            <a:r>
              <a:rPr altLang="en-US" dirty="0" lang="zh-CN"/>
              <a:t>创业管理中的创新创业实践</a:t>
            </a:r>
            <a:endParaRPr altLang="en-US" dirty="0" lang="zh-CN"/>
          </a:p>
        </p:txBody>
      </p:sp>
      <p:sp>
        <p:nvSpPr>
          <p:cNvPr id="1049584" name="节编号"/>
          <p:cNvSpPr>
            <a:spLocks noGrp="1"/>
          </p:cNvSpPr>
          <p:nvPr>
            <p:ph type="body" sz="quarter" idx="13"/>
            <p:custDataLst>
              <p:tags r:id="rId2"/>
            </p:custDataLst>
          </p:nvPr>
        </p:nvSpPr>
        <p:spPr>
          <a:xfrm>
            <a:off x="831588" y="991350"/>
            <a:ext cx="7557025" cy="1224000"/>
          </a:xfrm>
        </p:spPr>
        <p:txBody>
          <a:bodyPr/>
          <a:p>
            <a:r>
              <a:rPr altLang="zh-CN" dirty="0" lang="en-US"/>
              <a:t>PART 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58" name="标题 1"/>
          <p:cNvSpPr>
            <a:spLocks noGrp="1"/>
          </p:cNvSpPr>
          <p:nvPr>
            <p:ph type="title"/>
          </p:nvPr>
        </p:nvSpPr>
        <p:spPr/>
        <p:txBody>
          <a:bodyPr/>
          <a:p>
            <a:r>
              <a:rPr altLang="en-US" lang="zh-CN"/>
              <a:t>创新思维与方法论</a:t>
            </a:r>
            <a:endParaRPr altLang="en-US" lang="zh-CN"/>
          </a:p>
        </p:txBody>
      </p:sp>
      <p:sp>
        <p:nvSpPr>
          <p:cNvPr id="1049660"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2"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4"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6"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创新实践案例：分享成功的创业管理中的创新创业实践案例</a:t>
            </a:r>
            <a:endParaRPr altLang="zh-CN" dirty="0" lang="en-US">
              <a:solidFill>
                <a:schemeClr val="dk1">
                  <a:lumMod val="80000"/>
                  <a:lumOff val="20000"/>
                </a:schemeClr>
              </a:solidFill>
              <a:latin typeface="+mn-ea"/>
              <a:sym typeface="+mn-ea"/>
            </a:endParaRPr>
          </a:p>
        </p:txBody>
      </p:sp>
      <p:sp>
        <p:nvSpPr>
          <p:cNvPr id="1049668"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0"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2"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4"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创新思维：突破传统思维模式，寻求新的解决方案</a:t>
            </a:r>
            <a:endParaRPr altLang="en-US" dirty="0" lang="zh-CN">
              <a:solidFill>
                <a:schemeClr val="dk1">
                  <a:lumMod val="80000"/>
                  <a:lumOff val="20000"/>
                </a:schemeClr>
              </a:solidFill>
              <a:latin typeface="+mn-ea"/>
              <a:sym typeface="+mn-ea"/>
            </a:endParaRPr>
          </a:p>
        </p:txBody>
      </p:sp>
      <p:sp>
        <p:nvSpPr>
          <p:cNvPr id="1049676"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8"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0"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2"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创新方法论：系统化、科学化的创新方法，提高创新效率</a:t>
            </a:r>
            <a:endParaRPr altLang="en-US" dirty="0" lang="zh-CN">
              <a:solidFill>
                <a:schemeClr val="dk1">
                  <a:lumMod val="80000"/>
                  <a:lumOff val="20000"/>
                </a:schemeClr>
              </a:solidFill>
              <a:latin typeface="+mn-ea"/>
              <a:sym typeface="+mn-ea"/>
            </a:endParaRPr>
          </a:p>
        </p:txBody>
      </p:sp>
      <p:sp>
        <p:nvSpPr>
          <p:cNvPr id="1049684"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6"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8"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0"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创新挑战与风险：分析创新创业过程中可能遇到的挑战和风险，并提出应对策略</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24" name="标题 1"/>
          <p:cNvSpPr>
            <a:spLocks noGrp="1"/>
          </p:cNvSpPr>
          <p:nvPr>
            <p:ph type="title"/>
          </p:nvPr>
        </p:nvSpPr>
        <p:spPr/>
        <p:txBody>
          <a:bodyPr/>
          <a:p>
            <a:r>
              <a:rPr altLang="en-US" lang="zh-CN"/>
              <a:t>创新实践案例分享</a:t>
            </a:r>
            <a:endParaRPr altLang="en-US" lang="zh-CN"/>
          </a:p>
        </p:txBody>
      </p:sp>
      <p:sp>
        <p:nvSpPr>
          <p:cNvPr id="104972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2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3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3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3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3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3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4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4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200" lang="zh-CN">
                <a:latin typeface="+mn-ea"/>
                <a:ea typeface="+mn-ea"/>
              </a:rPr>
              <a:t>创新点：共享单车通过技术创新和模式创新，改变了传统公共交通方式，提高了出行效率，减少了城市拥堵和空气污染。</a:t>
            </a:r>
            <a:endParaRPr altLang="en-US" dirty="0" sz="2200" lang="zh-CN">
              <a:latin typeface="+mn-ea"/>
              <a:ea typeface="+mn-ea"/>
            </a:endParaRPr>
          </a:p>
        </p:txBody>
      </p:sp>
      <p:sp>
        <p:nvSpPr>
          <p:cNvPr id="104974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fontScale="94167"/>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创业团队：共享单车的创业团队由一群年轻的创业者组成，他们通过市场调研和用户需求分析，不断优化产品和服务，最终实现了商业成功。</a:t>
            </a:r>
            <a:endParaRPr altLang="en-US" dirty="0" sz="2400" lang="zh-CN">
              <a:latin typeface="+mn-ea"/>
              <a:ea typeface="+mn-ea"/>
            </a:endParaRPr>
          </a:p>
        </p:txBody>
      </p:sp>
      <p:sp>
        <p:nvSpPr>
          <p:cNvPr id="104974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200" lang="zh-CN">
                <a:latin typeface="+mn-ea"/>
                <a:ea typeface="+mn-ea"/>
              </a:rPr>
              <a:t>案例名称：共享单车</a:t>
            </a:r>
            <a:endParaRPr altLang="en-US" dirty="0" sz="2200" lang="zh-CN">
              <a:latin typeface="+mn-ea"/>
              <a:ea typeface="+mn-ea"/>
            </a:endParaRPr>
          </a:p>
        </p:txBody>
      </p:sp>
      <p:sp>
        <p:nvSpPr>
          <p:cNvPr id="104974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200" lang="zh-CN">
                <a:latin typeface="+mn-ea"/>
                <a:ea typeface="+mn-ea"/>
              </a:rPr>
              <a:t>案例描述：共享单车是一种新型的交通工具，通过智能手机App就可以租借和归还，方便快捷，解决了城市最后一公里的出行问题。</a:t>
            </a:r>
            <a:endParaRPr altLang="en-US" dirty="0" sz="22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82" name="标题 1"/>
          <p:cNvSpPr>
            <a:spLocks noGrp="1"/>
          </p:cNvSpPr>
          <p:nvPr>
            <p:ph type="title"/>
          </p:nvPr>
        </p:nvSpPr>
        <p:spPr/>
        <p:txBody>
          <a:bodyPr/>
          <a:p>
            <a:r>
              <a:rPr altLang="en-US" lang="zh-CN"/>
              <a:t>创业管理中的创新应用</a:t>
            </a:r>
            <a:endParaRPr altLang="en-US" lang="zh-CN"/>
          </a:p>
        </p:txBody>
      </p:sp>
      <p:sp>
        <p:nvSpPr>
          <p:cNvPr id="104978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创新驱动发展战略：将创新作为企业发展的核心驱动力，推动企业持续发展。</a:t>
            </a:r>
            <a:endParaRPr altLang="en-US" dirty="0" sz="1200" lang="zh-CN" spc="150">
              <a:solidFill>
                <a:schemeClr val="tx1">
                  <a:lumMod val="65000"/>
                  <a:lumOff val="35000"/>
                </a:schemeClr>
              </a:solidFill>
              <a:latin typeface="+mn-ea"/>
              <a:sym typeface="+mn-ea"/>
            </a:endParaRPr>
          </a:p>
        </p:txBody>
      </p:sp>
      <p:sp>
        <p:nvSpPr>
          <p:cNvPr id="104978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创新管理理念：树立创新管理理念，鼓励员工提出新思路、新方法，激发企业创新活力。</a:t>
            </a:r>
            <a:endParaRPr altLang="en-US" dirty="0" sz="1200" lang="zh-CN" spc="150">
              <a:solidFill>
                <a:schemeClr val="tx1">
                  <a:lumMod val="65000"/>
                  <a:lumOff val="35000"/>
                </a:schemeClr>
              </a:solidFill>
              <a:latin typeface="+mn-ea"/>
              <a:sym typeface="+mn-ea"/>
            </a:endParaRPr>
          </a:p>
        </p:txBody>
      </p:sp>
      <p:sp>
        <p:nvSpPr>
          <p:cNvPr id="104978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创新商业模式：通过创新商业模式，提高企业盈利能力，实现可持续发展。</a:t>
            </a:r>
            <a:endParaRPr altLang="en-US" dirty="0" sz="1200" lang="zh-CN" spc="150">
              <a:solidFill>
                <a:schemeClr val="tx1">
                  <a:lumMod val="65000"/>
                  <a:lumOff val="35000"/>
                </a:schemeClr>
              </a:solidFill>
              <a:latin typeface="+mn-ea"/>
              <a:sym typeface="+mn-ea"/>
            </a:endParaRPr>
          </a:p>
        </p:txBody>
      </p:sp>
      <p:sp>
        <p:nvSpPr>
          <p:cNvPr id="104979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创新人才培养：加强人才培养，提高员工创新能力，为企业发展提供有力支持。</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24" name="标题"/>
          <p:cNvSpPr>
            <a:spLocks noGrp="1"/>
          </p:cNvSpPr>
          <p:nvPr>
            <p:ph type="title"/>
            <p:custDataLst>
              <p:tags r:id="rId1"/>
            </p:custDataLst>
          </p:nvPr>
        </p:nvSpPr>
        <p:spPr>
          <a:xfrm>
            <a:off x="833988" y="2276550"/>
            <a:ext cx="7557025" cy="787008"/>
          </a:xfrm>
        </p:spPr>
        <p:txBody>
          <a:bodyPr/>
          <a:p>
            <a:r>
              <a:rPr altLang="en-US" dirty="0" lang="zh-CN"/>
              <a:t>创新创业环境与政策支持</a:t>
            </a:r>
            <a:endParaRPr altLang="en-US" dirty="0" lang="zh-CN"/>
          </a:p>
        </p:txBody>
      </p:sp>
      <p:sp>
        <p:nvSpPr>
          <p:cNvPr id="1049826" name="节编号"/>
          <p:cNvSpPr>
            <a:spLocks noGrp="1"/>
          </p:cNvSpPr>
          <p:nvPr>
            <p:ph type="body" sz="quarter" idx="13"/>
            <p:custDataLst>
              <p:tags r:id="rId2"/>
            </p:custDataLst>
          </p:nvPr>
        </p:nvSpPr>
        <p:spPr>
          <a:xfrm>
            <a:off x="831588" y="991350"/>
            <a:ext cx="7557025" cy="1224000"/>
          </a:xfrm>
        </p:spPr>
        <p:txBody>
          <a:bodyPr/>
          <a:p>
            <a:r>
              <a:rPr altLang="zh-CN" dirty="0" lang="en-US"/>
              <a:t>PART 5</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00" name="标题 1"/>
          <p:cNvSpPr>
            <a:spLocks noGrp="1"/>
          </p:cNvSpPr>
          <p:nvPr>
            <p:ph type="title"/>
          </p:nvPr>
        </p:nvSpPr>
        <p:spPr/>
        <p:txBody>
          <a:bodyPr/>
          <a:p>
            <a:r>
              <a:rPr altLang="en-US" lang="zh-CN"/>
              <a:t>创新创业政策解读</a:t>
            </a:r>
            <a:endParaRPr altLang="en-US" lang="zh-CN"/>
          </a:p>
        </p:txBody>
      </p:sp>
      <p:sp>
        <p:nvSpPr>
          <p:cNvPr id="104990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8"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创新创业政策实施情况</a:t>
            </a:r>
            <a:endParaRPr altLang="zh-CN" dirty="0" lang="en-US">
              <a:solidFill>
                <a:schemeClr val="dk1">
                  <a:lumMod val="80000"/>
                  <a:lumOff val="20000"/>
                </a:schemeClr>
              </a:solidFill>
              <a:latin typeface="+mn-ea"/>
              <a:sym typeface="+mn-ea"/>
            </a:endParaRPr>
          </a:p>
        </p:txBody>
      </p:sp>
      <p:sp>
        <p:nvSpPr>
          <p:cNvPr id="104991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创新创业政策背景</a:t>
            </a:r>
            <a:endParaRPr altLang="en-US" dirty="0" lang="zh-CN">
              <a:solidFill>
                <a:schemeClr val="dk1">
                  <a:lumMod val="80000"/>
                  <a:lumOff val="20000"/>
                </a:schemeClr>
              </a:solidFill>
              <a:latin typeface="+mn-ea"/>
              <a:sym typeface="+mn-ea"/>
            </a:endParaRPr>
          </a:p>
        </p:txBody>
      </p:sp>
      <p:sp>
        <p:nvSpPr>
          <p:cNvPr id="104991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4"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创新创业政策内容</a:t>
            </a:r>
            <a:endParaRPr altLang="en-US" dirty="0" lang="zh-CN">
              <a:solidFill>
                <a:schemeClr val="dk1">
                  <a:lumMod val="80000"/>
                  <a:lumOff val="20000"/>
                </a:schemeClr>
              </a:solidFill>
              <a:latin typeface="+mn-ea"/>
              <a:sym typeface="+mn-ea"/>
            </a:endParaRPr>
          </a:p>
        </p:txBody>
      </p:sp>
      <p:sp>
        <p:nvSpPr>
          <p:cNvPr id="104992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创新创业政策对创业者的支持与帮助</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66" name="标题 1"/>
          <p:cNvSpPr>
            <a:spLocks noGrp="1"/>
          </p:cNvSpPr>
          <p:nvPr>
            <p:ph type="title"/>
          </p:nvPr>
        </p:nvSpPr>
        <p:spPr/>
        <p:txBody>
          <a:bodyPr/>
          <a:p>
            <a:r>
              <a:rPr altLang="en-US" lang="zh-CN"/>
              <a:t>创新创业孵化器与加速器介绍</a:t>
            </a:r>
            <a:endParaRPr altLang="en-US" lang="zh-CN"/>
          </a:p>
        </p:txBody>
      </p:sp>
      <p:sp>
        <p:nvSpPr>
          <p:cNvPr id="1049968"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70"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72"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74"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76"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国内外典型的创新创业孵化器介绍</a:t>
            </a:r>
            <a:endParaRPr altLang="en-US" sz="1400" lang="zh-CN" spc="150">
              <a:solidFill>
                <a:schemeClr val="tx1"/>
              </a:solidFill>
              <a:effectLst/>
              <a:latin typeface="+mn-ea"/>
              <a:sym typeface="+mn-ea"/>
            </a:endParaRPr>
          </a:p>
        </p:txBody>
      </p:sp>
      <p:sp>
        <p:nvSpPr>
          <p:cNvPr id="1049978"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创新创业孵化器的定义和作用</a:t>
            </a:r>
            <a:endParaRPr altLang="en-US" dirty="0" sz="1400" lang="zh-CN" spc="150">
              <a:solidFill>
                <a:schemeClr val="tx1"/>
              </a:solidFill>
              <a:effectLst/>
              <a:latin typeface="+mn-ea"/>
              <a:sym typeface="+mn-ea"/>
            </a:endParaRPr>
          </a:p>
        </p:txBody>
      </p:sp>
      <p:sp>
        <p:nvSpPr>
          <p:cNvPr id="1049980"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创新创业加速器的概念和特点</a:t>
            </a:r>
            <a:endParaRPr altLang="en-US" sz="1400" lang="zh-CN" spc="150">
              <a:solidFill>
                <a:schemeClr val="tx1"/>
              </a:solidFill>
              <a:effectLst/>
              <a:latin typeface="+mn-ea"/>
              <a:sym typeface="+mn-ea"/>
            </a:endParaRPr>
          </a:p>
        </p:txBody>
      </p:sp>
      <p:sp>
        <p:nvSpPr>
          <p:cNvPr id="1049982"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典型的创新创业加速器案例分析</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16" name="标题 1"/>
          <p:cNvSpPr>
            <a:spLocks noGrp="1"/>
          </p:cNvSpPr>
          <p:nvPr>
            <p:ph type="title"/>
          </p:nvPr>
        </p:nvSpPr>
        <p:spPr/>
        <p:txBody>
          <a:bodyPr/>
          <a:p>
            <a:r>
              <a:rPr altLang="en-US" lang="zh-CN"/>
              <a:t>创新创业环境优化建议</a:t>
            </a:r>
            <a:endParaRPr altLang="en-US" lang="zh-CN"/>
          </a:p>
        </p:txBody>
      </p:sp>
      <p:sp>
        <p:nvSpPr>
          <p:cNvPr id="105001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政府加大支持力度，提供更多的资金和政策支持</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0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建立完善的创新创业服务体系，为创业者提供全方位的服务</a:t>
            </a:r>
            <a:endParaRPr dirty="0" sz="2000" err="1">
              <a:solidFill>
                <a:schemeClr val="tx1">
                  <a:lumMod val="75000"/>
                  <a:lumOff val="25000"/>
                </a:schemeClr>
              </a:solidFill>
              <a:latin typeface="+mn-ea"/>
              <a:ea typeface="+mn-ea"/>
              <a:cs typeface="+mn-ea"/>
              <a:sym typeface="+mn-lt"/>
            </a:endParaRPr>
          </a:p>
        </p:txBody>
      </p:sp>
      <p:sp>
        <p:nvSpPr>
          <p:cNvPr id="105003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04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营造良好的创新创业氛围，鼓励创新思维和创业精神</a:t>
            </a:r>
            <a:endParaRPr dirty="0" sz="2000" err="1">
              <a:solidFill>
                <a:schemeClr val="tx1">
                  <a:lumMod val="75000"/>
                  <a:lumOff val="25000"/>
                </a:schemeClr>
              </a:solidFill>
              <a:latin typeface="+mn-ea"/>
              <a:ea typeface="+mn-ea"/>
              <a:cs typeface="+mn-ea"/>
              <a:sym typeface="+mn-lt"/>
            </a:endParaRPr>
          </a:p>
        </p:txBody>
      </p:sp>
      <p:sp>
        <p:nvSpPr>
          <p:cNvPr id="10500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加强创新创业教育，提高创业者的素质和能力</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90" name="标题"/>
          <p:cNvSpPr>
            <a:spLocks noGrp="1"/>
          </p:cNvSpPr>
          <p:nvPr>
            <p:ph type="title"/>
            <p:custDataLst>
              <p:tags r:id="rId1"/>
            </p:custDataLst>
          </p:nvPr>
        </p:nvSpPr>
        <p:spPr>
          <a:xfrm>
            <a:off x="833988" y="2276550"/>
            <a:ext cx="7557025" cy="787008"/>
          </a:xfrm>
        </p:spPr>
        <p:txBody>
          <a:bodyPr>
            <a:normAutofit fontScale="90000"/>
          </a:bodyPr>
          <a:p>
            <a:r>
              <a:rPr altLang="en-US" dirty="0" lang="zh-CN"/>
              <a:t>创新创业人才培养与激励机制</a:t>
            </a:r>
            <a:endParaRPr altLang="en-US" dirty="0" lang="zh-CN"/>
          </a:p>
        </p:txBody>
      </p:sp>
      <p:sp>
        <p:nvSpPr>
          <p:cNvPr id="1050092" name="节编号"/>
          <p:cNvSpPr>
            <a:spLocks noGrp="1"/>
          </p:cNvSpPr>
          <p:nvPr>
            <p:ph type="body" sz="quarter" idx="13"/>
            <p:custDataLst>
              <p:tags r:id="rId2"/>
            </p:custDataLst>
          </p:nvPr>
        </p:nvSpPr>
        <p:spPr>
          <a:xfrm>
            <a:off x="831588" y="991350"/>
            <a:ext cx="7557025" cy="1224000"/>
          </a:xfrm>
        </p:spPr>
        <p:txBody>
          <a:bodyPr/>
          <a:p>
            <a:r>
              <a:rPr altLang="zh-CN" dirty="0" lang="en-US"/>
              <a:t>PART 6</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66" name="标题 1"/>
          <p:cNvSpPr>
            <a:spLocks noGrp="1"/>
          </p:cNvSpPr>
          <p:nvPr>
            <p:ph type="title"/>
          </p:nvPr>
        </p:nvSpPr>
        <p:spPr/>
        <p:txBody>
          <a:bodyPr/>
          <a:p>
            <a:r>
              <a:rPr altLang="en-US" lang="zh-CN"/>
              <a:t>创新创业人才特质分析</a:t>
            </a:r>
            <a:endParaRPr altLang="en-US" lang="zh-CN"/>
          </a:p>
        </p:txBody>
      </p:sp>
      <p:sp>
        <p:nvSpPr>
          <p:cNvPr id="105016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7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7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74"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学习能力：不断学习新知识，适应变化，具备快速适应市场的能力</a:t>
            </a:r>
            <a:endParaRPr altLang="zh-CN" dirty="0" lang="en-US">
              <a:solidFill>
                <a:schemeClr val="dk1">
                  <a:lumMod val="80000"/>
                  <a:lumOff val="20000"/>
                </a:schemeClr>
              </a:solidFill>
              <a:latin typeface="+mn-ea"/>
              <a:sym typeface="+mn-ea"/>
            </a:endParaRPr>
          </a:p>
        </p:txBody>
      </p:sp>
      <p:sp>
        <p:nvSpPr>
          <p:cNvPr id="105017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7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创新思维：具备独特的思考方式和解决问题的能力</a:t>
            </a:r>
            <a:endParaRPr altLang="en-US" dirty="0" lang="zh-CN">
              <a:solidFill>
                <a:schemeClr val="dk1">
                  <a:lumMod val="80000"/>
                  <a:lumOff val="20000"/>
                </a:schemeClr>
              </a:solidFill>
              <a:latin typeface="+mn-ea"/>
              <a:sym typeface="+mn-ea"/>
            </a:endParaRPr>
          </a:p>
        </p:txBody>
      </p:sp>
      <p:sp>
        <p:nvSpPr>
          <p:cNvPr id="105018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0"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创业精神：勇于冒险，追求卓越，具备坚韧不拔的毅力</a:t>
            </a:r>
            <a:endParaRPr altLang="en-US" dirty="0" lang="zh-CN">
              <a:solidFill>
                <a:schemeClr val="dk1">
                  <a:lumMod val="80000"/>
                  <a:lumOff val="20000"/>
                </a:schemeClr>
              </a:solidFill>
              <a:latin typeface="+mn-ea"/>
              <a:sym typeface="+mn-ea"/>
            </a:endParaRPr>
          </a:p>
        </p:txBody>
      </p:sp>
      <p:sp>
        <p:nvSpPr>
          <p:cNvPr id="105019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团队协作：具备领导力和团队合作精神，能够与团队成员共同成长</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232" name="标题 1"/>
          <p:cNvSpPr>
            <a:spLocks noGrp="1"/>
          </p:cNvSpPr>
          <p:nvPr>
            <p:ph type="title"/>
          </p:nvPr>
        </p:nvSpPr>
        <p:spPr/>
        <p:txBody>
          <a:bodyPr/>
          <a:p>
            <a:r>
              <a:rPr altLang="en-US" lang="zh-CN"/>
              <a:t>创新创业人才培养策略探讨</a:t>
            </a:r>
            <a:endParaRPr altLang="en-US" lang="zh-CN"/>
          </a:p>
        </p:txBody>
      </p:sp>
      <p:sp>
        <p:nvSpPr>
          <p:cNvPr id="1050234"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36"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238"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培养创新创业意识：通过课程、讲座、实践等方式，引导学生树立创新创业观念，增强创新创业意识。</a:t>
            </a:r>
            <a:endParaRPr altLang="en-US" dirty="0" sz="2000" lang="zh-CN" spc="200">
              <a:solidFill>
                <a:schemeClr val="tx1">
                  <a:lumMod val="85000"/>
                  <a:lumOff val="15000"/>
                </a:schemeClr>
              </a:solidFill>
              <a:latin typeface="+mn-ea"/>
              <a:sym typeface="+mn-ea"/>
            </a:endParaRPr>
          </a:p>
        </p:txBody>
      </p:sp>
      <p:sp>
        <p:nvSpPr>
          <p:cNvPr id="1050240"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42"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44"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完善课程体系：构建以创新创业为核心的课程体系，将创新创业教育贯穿于人才培养全过程。</a:t>
            </a:r>
            <a:endParaRPr altLang="en-US" dirty="0" sz="2000" lang="zh-CN" spc="200">
              <a:solidFill>
                <a:schemeClr val="tx1">
                  <a:lumMod val="85000"/>
                  <a:lumOff val="15000"/>
                </a:schemeClr>
              </a:solidFill>
              <a:latin typeface="+mn-ea"/>
              <a:sym typeface="+mn-ea"/>
            </a:endParaRPr>
          </a:p>
        </p:txBody>
      </p:sp>
      <p:sp>
        <p:nvSpPr>
          <p:cNvPr id="1050246"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48"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50"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加强师资队伍建设：引进具有创新创业背景和经验的教师，提高教师的创新创业教育能力。</a:t>
            </a:r>
            <a:endParaRPr altLang="en-US" dirty="0" sz="2000" lang="zh-CN" spc="200">
              <a:solidFill>
                <a:schemeClr val="tx1">
                  <a:lumMod val="85000"/>
                  <a:lumOff val="15000"/>
                </a:schemeClr>
              </a:solidFill>
              <a:latin typeface="+mn-ea"/>
              <a:sym typeface="+mn-ea"/>
            </a:endParaRPr>
          </a:p>
        </p:txBody>
      </p:sp>
      <p:sp>
        <p:nvSpPr>
          <p:cNvPr id="1050252"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54"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56"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建立激励机制：通过设立奖学金、创新项目奖励等方式，鼓励学生积极参与创新创业活动，激发创新创业热情。</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290" name="标题 1"/>
          <p:cNvSpPr>
            <a:spLocks noGrp="1"/>
          </p:cNvSpPr>
          <p:nvPr>
            <p:ph type="title"/>
          </p:nvPr>
        </p:nvSpPr>
        <p:spPr/>
        <p:txBody>
          <a:bodyPr/>
          <a:p>
            <a:r>
              <a:rPr altLang="en-US" lang="zh-CN"/>
              <a:t>创新创业激励机制设计</a:t>
            </a:r>
            <a:endParaRPr altLang="en-US" lang="zh-CN"/>
          </a:p>
        </p:txBody>
      </p:sp>
      <p:sp>
        <p:nvSpPr>
          <p:cNvPr id="1050292"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94"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96"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98"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00"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股权与期权激励：通过股权和期权激励，让员工成为企业的主人，提高其责任感和归属感。</a:t>
            </a:r>
            <a:endParaRPr altLang="en-US" sz="1400" lang="zh-CN" spc="150">
              <a:solidFill>
                <a:schemeClr val="tx1"/>
              </a:solidFill>
              <a:effectLst/>
              <a:latin typeface="+mn-ea"/>
              <a:sym typeface="+mn-ea"/>
            </a:endParaRPr>
          </a:p>
        </p:txBody>
      </p:sp>
      <p:sp>
        <p:nvSpPr>
          <p:cNvPr id="1050302"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目标设定与奖励机制：明确创新创业目标，设立相应的奖励机制，激发员工的积极性和创造力。</a:t>
            </a:r>
            <a:endParaRPr altLang="en-US" dirty="0" sz="1400" lang="zh-CN" spc="150">
              <a:solidFill>
                <a:schemeClr val="tx1"/>
              </a:solidFill>
              <a:effectLst/>
              <a:latin typeface="+mn-ea"/>
              <a:sym typeface="+mn-ea"/>
            </a:endParaRPr>
          </a:p>
        </p:txBody>
      </p:sp>
      <p:sp>
        <p:nvSpPr>
          <p:cNvPr id="1050304"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培训与发展机会：提供专业的培训和发展机会，帮助员工提升技能和知识，增强其职业竞争力。</a:t>
            </a:r>
            <a:endParaRPr altLang="en-US" sz="1400" lang="zh-CN" spc="150">
              <a:solidFill>
                <a:schemeClr val="tx1"/>
              </a:solidFill>
              <a:effectLst/>
              <a:latin typeface="+mn-ea"/>
              <a:sym typeface="+mn-ea"/>
            </a:endParaRPr>
          </a:p>
        </p:txBody>
      </p:sp>
      <p:sp>
        <p:nvSpPr>
          <p:cNvPr id="1050306"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良好的企业文化：营造积极向上、开放包容的企业文化，鼓励员工敢于创新、勇于尝试。</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340" name="标题"/>
          <p:cNvSpPr>
            <a:spLocks noGrp="1"/>
          </p:cNvSpPr>
          <p:nvPr>
            <p:ph type="title"/>
            <p:custDataLst>
              <p:tags r:id="rId1"/>
            </p:custDataLst>
          </p:nvPr>
        </p:nvSpPr>
        <p:spPr>
          <a:xfrm>
            <a:off x="833988" y="2276550"/>
            <a:ext cx="7557025" cy="787008"/>
          </a:xfrm>
        </p:spPr>
        <p:txBody>
          <a:bodyPr>
            <a:normAutofit fontScale="90000"/>
          </a:bodyPr>
          <a:p>
            <a:r>
              <a:rPr altLang="en-US" dirty="0" lang="zh-CN"/>
              <a:t>总结与展望：创业管理与创新创业的未来趋势</a:t>
            </a:r>
            <a:endParaRPr altLang="en-US" dirty="0" lang="zh-CN"/>
          </a:p>
        </p:txBody>
      </p:sp>
      <p:sp>
        <p:nvSpPr>
          <p:cNvPr id="1050342" name="节编号"/>
          <p:cNvSpPr>
            <a:spLocks noGrp="1"/>
          </p:cNvSpPr>
          <p:nvPr>
            <p:ph type="body" sz="quarter" idx="13"/>
            <p:custDataLst>
              <p:tags r:id="rId2"/>
            </p:custDataLst>
          </p:nvPr>
        </p:nvSpPr>
        <p:spPr>
          <a:xfrm>
            <a:off x="831588" y="991350"/>
            <a:ext cx="7557025" cy="1224000"/>
          </a:xfrm>
        </p:spPr>
        <p:txBody>
          <a:bodyPr/>
          <a:p>
            <a:r>
              <a:rPr altLang="zh-CN" dirty="0" lang="en-US"/>
              <a:t>PART 7</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416" name="标题 1"/>
          <p:cNvSpPr>
            <a:spLocks noGrp="1"/>
          </p:cNvSpPr>
          <p:nvPr>
            <p:ph type="title"/>
          </p:nvPr>
        </p:nvSpPr>
        <p:spPr/>
        <p:txBody>
          <a:bodyPr/>
          <a:p>
            <a:r>
              <a:rPr altLang="en-US" lang="zh-CN"/>
              <a:t>创业管理与创新创业的融合发展</a:t>
            </a:r>
            <a:endParaRPr altLang="en-US" lang="zh-CN"/>
          </a:p>
        </p:txBody>
      </p:sp>
      <p:sp>
        <p:nvSpPr>
          <p:cNvPr id="105041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2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2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创业管理与创新创业的相互促进</a:t>
            </a:r>
            <a:endParaRPr altLang="en-US" dirty="0" sz="2000" lang="zh-CN" spc="150">
              <a:solidFill>
                <a:schemeClr val="tx1">
                  <a:lumMod val="85000"/>
                  <a:lumOff val="15000"/>
                </a:schemeClr>
              </a:solidFill>
              <a:latin typeface="+mn-ea"/>
              <a:sym typeface="+mn-ea"/>
            </a:endParaRPr>
          </a:p>
        </p:txBody>
      </p:sp>
      <p:sp>
        <p:nvSpPr>
          <p:cNvPr id="105042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2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2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融合发展的必要性和重要性</a:t>
            </a:r>
            <a:endParaRPr altLang="en-US" dirty="0" sz="2000" lang="zh-CN" spc="150">
              <a:solidFill>
                <a:schemeClr val="tx1">
                  <a:lumMod val="85000"/>
                  <a:lumOff val="15000"/>
                </a:schemeClr>
              </a:solidFill>
              <a:latin typeface="+mn-ea"/>
              <a:sym typeface="+mn-ea"/>
            </a:endParaRPr>
          </a:p>
        </p:txBody>
      </p:sp>
      <p:sp>
        <p:nvSpPr>
          <p:cNvPr id="105043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3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3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融合发展的实践案例与经验分享</a:t>
            </a:r>
            <a:endParaRPr altLang="en-US" dirty="0" sz="2000" lang="zh-CN" spc="150">
              <a:solidFill>
                <a:schemeClr val="tx1">
                  <a:lumMod val="85000"/>
                  <a:lumOff val="15000"/>
                </a:schemeClr>
              </a:solidFill>
              <a:latin typeface="+mn-ea"/>
              <a:sym typeface="+mn-ea"/>
            </a:endParaRPr>
          </a:p>
        </p:txBody>
      </p:sp>
      <p:sp>
        <p:nvSpPr>
          <p:cNvPr id="105043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3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4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未来趋势与展望</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474" name="标题 1"/>
          <p:cNvSpPr>
            <a:spLocks noGrp="1"/>
          </p:cNvSpPr>
          <p:nvPr>
            <p:ph type="title"/>
          </p:nvPr>
        </p:nvSpPr>
        <p:spPr/>
        <p:txBody>
          <a:bodyPr/>
          <a:p>
            <a:r>
              <a:rPr altLang="en-US" lang="zh-CN"/>
              <a:t>未来趋势预测与挑战应对</a:t>
            </a:r>
            <a:endParaRPr altLang="en-US" lang="zh-CN"/>
          </a:p>
        </p:txBody>
      </p:sp>
      <p:sp>
        <p:nvSpPr>
          <p:cNvPr id="105047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7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8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未来趋势预测：技术、市场、政策等方面的变化</a:t>
            </a:r>
            <a:endParaRPr altLang="en-US" dirty="0" sz="2000" lang="zh-CN" spc="150">
              <a:solidFill>
                <a:schemeClr val="tx1">
                  <a:lumMod val="85000"/>
                  <a:lumOff val="15000"/>
                </a:schemeClr>
              </a:solidFill>
              <a:latin typeface="+mn-ea"/>
              <a:sym typeface="+mn-ea"/>
            </a:endParaRPr>
          </a:p>
        </p:txBody>
      </p:sp>
      <p:sp>
        <p:nvSpPr>
          <p:cNvPr id="105048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8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8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挑战应对：如何应对创业过程中的各种挑战</a:t>
            </a:r>
            <a:endParaRPr altLang="en-US" dirty="0" sz="2000" lang="zh-CN" spc="150">
              <a:solidFill>
                <a:schemeClr val="tx1">
                  <a:lumMod val="85000"/>
                  <a:lumOff val="15000"/>
                </a:schemeClr>
              </a:solidFill>
              <a:latin typeface="+mn-ea"/>
              <a:sym typeface="+mn-ea"/>
            </a:endParaRPr>
          </a:p>
        </p:txBody>
      </p:sp>
      <p:sp>
        <p:nvSpPr>
          <p:cNvPr id="105048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9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9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创业管理与创新创业的未来展望</a:t>
            </a:r>
            <a:endParaRPr altLang="en-US" dirty="0" sz="2000" lang="zh-CN" spc="150">
              <a:solidFill>
                <a:schemeClr val="tx1">
                  <a:lumMod val="85000"/>
                  <a:lumOff val="15000"/>
                </a:schemeClr>
              </a:solidFill>
              <a:latin typeface="+mn-ea"/>
              <a:sym typeface="+mn-ea"/>
            </a:endParaRPr>
          </a:p>
        </p:txBody>
      </p:sp>
      <p:sp>
        <p:nvSpPr>
          <p:cNvPr id="105049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9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9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未来趋势对创业管理与创新创业的影响</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532" name="标题 1"/>
          <p:cNvSpPr>
            <a:spLocks noGrp="1"/>
          </p:cNvSpPr>
          <p:nvPr>
            <p:ph type="title"/>
          </p:nvPr>
        </p:nvSpPr>
        <p:spPr/>
        <p:txBody>
          <a:bodyPr/>
          <a:p>
            <a:r>
              <a:rPr altLang="en-US" lang="zh-CN"/>
              <a:t>持续推动创新创业的路径探索</a:t>
            </a:r>
            <a:endParaRPr altLang="en-US" lang="zh-CN"/>
          </a:p>
        </p:txBody>
      </p:sp>
      <p:sp>
        <p:nvSpPr>
          <p:cNvPr id="1050534"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36"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38"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40"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42"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完善创新创业政策：提供政策支持和资金扶持</a:t>
            </a:r>
            <a:endParaRPr altLang="en-US" sz="1400" lang="zh-CN" spc="150">
              <a:solidFill>
                <a:schemeClr val="tx1"/>
              </a:solidFill>
              <a:effectLst/>
              <a:latin typeface="+mn-ea"/>
              <a:sym typeface="+mn-ea"/>
            </a:endParaRPr>
          </a:p>
        </p:txBody>
      </p:sp>
      <p:sp>
        <p:nvSpPr>
          <p:cNvPr id="1050544"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强化创新创业教育：培养创新思维和创业精神</a:t>
            </a:r>
            <a:endParaRPr altLang="en-US" dirty="0" sz="1400" lang="zh-CN" spc="150">
              <a:solidFill>
                <a:schemeClr val="tx1"/>
              </a:solidFill>
              <a:effectLst/>
              <a:latin typeface="+mn-ea"/>
              <a:sym typeface="+mn-ea"/>
            </a:endParaRPr>
          </a:p>
        </p:txBody>
      </p:sp>
      <p:sp>
        <p:nvSpPr>
          <p:cNvPr id="1050546"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推动产学研合作：促进科技成果转化和应用</a:t>
            </a:r>
            <a:endParaRPr altLang="en-US" sz="1400" lang="zh-CN" spc="150">
              <a:solidFill>
                <a:schemeClr val="tx1"/>
              </a:solidFill>
              <a:effectLst/>
              <a:latin typeface="+mn-ea"/>
              <a:sym typeface="+mn-ea"/>
            </a:endParaRPr>
          </a:p>
        </p:txBody>
      </p:sp>
      <p:sp>
        <p:nvSpPr>
          <p:cNvPr id="1050548"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加强国际交流与合作：借鉴国际先进经验和模式</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21" name=""/>
        <p:cNvGrpSpPr/>
        <p:nvPr/>
      </p:nvGrpSpPr>
      <p:grpSpPr>
        <a:xfrm>
          <a:off x="0" y="0"/>
          <a:ext cx="0" cy="0"/>
          <a:chOff x="0" y="0"/>
          <a:chExt cx="0" cy="0"/>
        </a:xfrm>
      </p:grpSpPr>
      <p:sp>
        <p:nvSpPr>
          <p:cNvPr id="1050582" name="标题"/>
          <p:cNvSpPr>
            <a:spLocks noGrp="1"/>
          </p:cNvSpPr>
          <p:nvPr>
            <p:ph type="ctrTitle"/>
            <p:custDataLst>
              <p:tags r:id="rId1"/>
            </p:custDataLst>
          </p:nvPr>
        </p:nvSpPr>
        <p:spPr>
          <a:xfrm>
            <a:off x="5867400" y="786765"/>
            <a:ext cx="5768142" cy="1977391"/>
          </a:xfrm>
        </p:spPr>
        <p:txBody>
          <a:bodyPr/>
          <a:p>
            <a:r>
              <a:rPr altLang="zh-CN" dirty="0" lang="en-US"/>
              <a:t>THANK YOU</a:t>
            </a:r>
            <a:endParaRPr altLang="en-US" dirty="0" lang="zh-CN"/>
          </a:p>
        </p:txBody>
      </p:sp>
      <p:sp>
        <p:nvSpPr>
          <p:cNvPr id="1050584" name="公司名"/>
          <p:cNvSpPr>
            <a:spLocks noGrp="1"/>
          </p:cNvSpPr>
          <p:nvPr>
            <p:ph type="body" sz="quarter" idx="13"/>
            <p:custDataLst>
              <p:tags r:id="rId2"/>
            </p:custDataLst>
          </p:nvPr>
        </p:nvSpPr>
        <p:spPr>
          <a:xfrm>
            <a:off x="838799" y="504000"/>
            <a:ext cx="2657069" cy="504000"/>
          </a:xfrm>
        </p:spPr>
        <p:txBody>
          <a:bodyPr/>
          <a:p>
            <a:r>
              <a:rPr altLang="en-US" dirty="0" lang="zh-CN"/>
              <a:t>xxx学院</a:t>
            </a:r>
            <a:endParaRPr altLang="en-US" dirty="0" lang="zh-CN"/>
          </a:p>
        </p:txBody>
      </p:sp>
      <p:sp>
        <p:nvSpPr>
          <p:cNvPr id="1050586" name="日期时间"/>
          <p:cNvSpPr>
            <a:spLocks noGrp="1"/>
          </p:cNvSpPr>
          <p:nvPr>
            <p:ph type="body" sz="quarter" idx="14"/>
            <p:custDataLst>
              <p:tags r:id="rId3"/>
            </p:custDataLst>
          </p:nvPr>
        </p:nvSpPr>
        <p:spPr>
          <a:xfrm>
            <a:off x="8774592" y="3353879"/>
            <a:ext cx="2880000" cy="1527175"/>
          </a:xfrm>
        </p:spPr>
        <p:txBody>
          <a:bodyPr/>
          <a:p>
            <a:r>
              <a:rPr altLang="en-US" dirty="0" lang="zh-CN"/>
              <a:t>汇报时间：</a:t>
            </a:r>
            <a:r>
              <a:rPr altLang="zh-CN" dirty="0" lang="en-US"/>
              <a:t>20XX/01/01</a:t>
            </a:r>
            <a:endParaRPr altLang="zh-CN" dirty="0" lang="en-US"/>
          </a:p>
        </p:txBody>
      </p:sp>
      <p:sp>
        <p:nvSpPr>
          <p:cNvPr id="1050588" name="署名"/>
          <p:cNvSpPr>
            <a:spLocks noGrp="1"/>
          </p:cNvSpPr>
          <p:nvPr>
            <p:ph type="body" sz="quarter" idx="17"/>
            <p:custDataLst>
              <p:tags r:id="rId4"/>
            </p:custDataLst>
          </p:nvPr>
        </p:nvSpPr>
        <p:spPr>
          <a:xfrm>
            <a:off x="5943600" y="3353880"/>
            <a:ext cx="2743200" cy="1527154"/>
          </a:xfrm>
        </p:spPr>
        <p:txBody>
          <a:bodyPr>
            <a:normAutofit/>
          </a:bodyPr>
          <a:p>
            <a:r>
              <a:rPr altLang="en-US" lang="zh-CN"/>
              <a:t>汇报人：</a:t>
            </a:r>
            <a:r>
              <a:rPr altLang="zh-CN" lang="en-US"/>
              <a:t>xxx</a:t>
            </a:r>
            <a:endParaRPr altLang="en-US" dirty="0"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11"/>
  <p:tag name="KSO_WM_UNIT_TYPE" val="f"/>
  <p:tag name="KSO_WM_UNIT_INDEX" val="3"/>
  <p:tag name="KSO_WM_UNIT_SUBTYPE" val="g"/>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4*i*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4*i*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4*i*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4*i*6"/>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1_1"/>
  <p:tag name="KSO_WM_UNIT_LAYERLEVEL" val="1_1_1"/>
  <p:tag name="KSO_WM_TAG_VERSION" val="1.0"/>
  <p:tag name="KSO_WM_BEAUTIFY_FLAG" val="#wm#"/>
  <p:tag name="KSO_WM_UNIT_PRESET_TEXT" val="单击此处编辑母版文本样式"/>
  <p:tag name="KSO_WM_UNIT_NOCLEAR" val="0"/>
  <p:tag name="KSO_WM_UNIT_TYPE" val="l_h_a"/>
  <p:tag name="KSO_WM_UNIT_INDEX" val="1_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1_1"/>
  <p:tag name="KSO_WM_UNIT_LAYERLEVEL" val="1_1_1"/>
  <p:tag name="KSO_WM_TAG_VERSION" val="1.0"/>
  <p:tag name="KSO_WM_BEAUTIFY_FLAG" val="#wm#"/>
  <p:tag name="KSO_WM_UNIT_SUBTYPE" val="a"/>
  <p:tag name="KSO_WM_UNIT_PRESET_TEXT" val="单击此处编辑母版文本样式 二级 三级 四级 五级"/>
  <p:tag name="KSO_WM_UNIT_NOCLEAR" val="0"/>
  <p:tag name="KSO_WM_UNIT_TYPE" val="l_h_f"/>
  <p:tag name="KSO_WM_UNIT_INDEX" val="1_1_1"/>
  <p:tag name="KSO_WM_UNIT_VALUE" val="128"/>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2_1"/>
  <p:tag name="KSO_WM_UNIT_LAYERLEVEL" val="1_1_1"/>
  <p:tag name="KSO_WM_TAG_VERSION" val="1.0"/>
  <p:tag name="KSO_WM_BEAUTIFY_FLAG" val="#wm#"/>
  <p:tag name="KSO_WM_UNIT_PRESET_TEXT" val="单击此处编辑母版文本样式"/>
  <p:tag name="KSO_WM_UNIT_NOCLEAR" val="0"/>
  <p:tag name="KSO_WM_UNIT_TYPE" val="l_h_a"/>
  <p:tag name="KSO_WM_UNIT_INDEX" val="1_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2_1"/>
  <p:tag name="KSO_WM_UNIT_LAYERLEVEL" val="1_1_1"/>
  <p:tag name="KSO_WM_TAG_VERSION" val="1.0"/>
  <p:tag name="KSO_WM_BEAUTIFY_FLAG" val="#wm#"/>
  <p:tag name="KSO_WM_UNIT_SUBTYPE" val="a"/>
  <p:tag name="KSO_WM_UNIT_PRESET_TEXT" val="单击此处编辑母版文本样式 二级 三级 四级 五级"/>
  <p:tag name="KSO_WM_UNIT_NOCLEAR" val="0"/>
  <p:tag name="KSO_WM_UNIT_TYPE" val="l_h_f"/>
  <p:tag name="KSO_WM_UNIT_INDEX" val="1_2_1"/>
  <p:tag name="KSO_WM_UNIT_VALUE" val="128"/>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1*i*4"/>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1*i*5"/>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1*i*6"/>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10"/>
  <p:tag name="KSO_WM_UNIT_TYPE" val="f"/>
  <p:tag name="KSO_WM_UNIT_INDEX" val="3"/>
  <p:tag name="KSO_WM_UNIT_SUBTYPE" val="g"/>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1*i*7"/>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1*i*8"/>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1*i*9"/>
  <p:tag name="KSO_WM_UNIT_LAYERLEVEL" val="1"/>
  <p:tag name="KSO_WM_TAG_VERSION" val="1.0"/>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87"/>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87"/>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7"/>
  <p:tag name="KSO_WM_TEMPLATE_THUMBS_INDEX" val="1、9"/>
</p:tagLst>
</file>

<file path=ppt/tags/tag93.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7_1*a*1"/>
  <p:tag name="KSO_WM_TEMPLATE_CATEGORY" val="custom"/>
  <p:tag name="KSO_WM_TEMPLATE_INDEX" val="20230987"/>
  <p:tag name="KSO_WM_UNIT_LAYERLEVEL" val="1"/>
  <p:tag name="KSO_WM_TAG_VERSION" val="1.0"/>
  <p:tag name="KSO_WM_BEAUTIFY_FLAG" val="#wm#"/>
  <p:tag name="KSO_WM_UNIT_PRESET_TEXT" val="单击此处添加标题"/>
</p:tagLst>
</file>

<file path=ppt/tags/tag94.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7_1*b*1"/>
  <p:tag name="KSO_WM_TEMPLATE_CATEGORY" val="custom"/>
  <p:tag name="KSO_WM_TEMPLATE_INDEX" val="20230987"/>
  <p:tag name="KSO_WM_UNIT_LAYERLEVEL" val="1"/>
  <p:tag name="KSO_WM_TAG_VERSION" val="1.0"/>
  <p:tag name="KSO_WM_BEAUTIFY_FLAG" val="#wm#"/>
  <p:tag name="KSO_WM_UNIT_PRESET_TEXT" val="WPS,a click to unlimited possibilities"/>
</p:tagLst>
</file>

<file path=ppt/tags/tag95.xml><?xml version="1.0" encoding="utf-8"?>
<p:tagLst xmlns:p="http://schemas.openxmlformats.org/presentationml/2006/main">
  <p:tag name="KSO_WM_UNIT_SUBTYPE" val="g"/>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7_1*f*1"/>
  <p:tag name="KSO_WM_TEMPLATE_CATEGORY" val="custom"/>
  <p:tag name="KSO_WM_TEMPLATE_INDEX" val="20230987"/>
  <p:tag name="KSO_WM_UNIT_LAYERLEVEL" val="1"/>
  <p:tag name="KSO_WM_TAG_VERSION" val="1.0"/>
  <p:tag name="KSO_WM_BEAUTIFY_FLAG" val="#wm#"/>
  <p:tag name="KSO_WM_UNIT_PRESET_TEXT" val="YOUR LOGO"/>
</p:tagLst>
</file>

<file path=ppt/tags/tag96.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3"/>
  <p:tag name="KSO_WM_UNIT_ID" val="custom20230987_1*f*3"/>
  <p:tag name="KSO_WM_TEMPLATE_CATEGORY" val="custom"/>
  <p:tag name="KSO_WM_TEMPLATE_INDEX" val="20230987"/>
  <p:tag name="KSO_WM_UNIT_LAYERLEVEL" val="1"/>
  <p:tag name="KSO_WM_TAG_VERSION" val="1.0"/>
  <p:tag name="KSO_WM_BEAUTIFY_FLAG" val="#wm#"/>
  <p:tag name="KSO_WM_UNIT_PRESET_TEXT" val="时间：20XX-XX-XX"/>
</p:tagLst>
</file>

<file path=ppt/tags/tag97.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0987_1*f*2"/>
  <p:tag name="KSO_WM_TEMPLATE_CATEGORY" val="custom"/>
  <p:tag name="KSO_WM_TEMPLATE_INDEX" val="20230987"/>
  <p:tag name="KSO_WM_UNIT_LAYERLEVEL" val="1"/>
  <p:tag name="KSO_WM_TAG_VERSION" val="1.0"/>
  <p:tag name="KSO_WM_BEAUTIFY_FLAG" val="#wm#"/>
  <p:tag name="KSO_WM_UNIT_PRESET_TEXT" val="汇报人：WPS"/>
</p:tagLst>
</file>

<file path=ppt/tags/tag98.xml><?xml version="1.0" encoding="utf-8"?>
<p:tagLst xmlns:p="http://schemas.openxmlformats.org/presentationml/2006/main">
  <p:tag name="KSO_WM_SLIDE_ID" val="custom2023098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7"/>
  <p:tag name="KSO_WM_SLIDE_LAYOUT" val="a_b_f"/>
  <p:tag name="KSO_WM_SLIDE_LAYOUT_CNT" val="1_1_3"/>
  <p:tag name="KSO_WM_SLIDE_TYPE" val="title"/>
  <p:tag name="KSO_WM_SLIDE_SUBTYPE" val="pureTxt"/>
  <p:tag name="KSO_WM_TEMPLATE_THUMBS_INDEX" val="1、9"/>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6*a*1"/>
  <p:tag name="KSO_WM_TEMPLATE_CATEGORY" val="custom"/>
  <p:tag name="KSO_WM_TEMPLATE_INDEX" val="2023098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i*1_1"/>
  <p:tag name="KSO_WM_TEMPLATE_CATEGORY" val="custom"/>
  <p:tag name="KSO_WM_TEMPLATE_INDEX" val="20230987"/>
  <p:tag name="KSO_WM_UNIT_LAYERLEVEL" val="1_1"/>
  <p:tag name="KSO_WM_TAG_VERSION" val="1.0"/>
  <p:tag name="KSO_WM_BEAUTIFY_FLAG" val="#wm#"/>
  <p:tag name="KSO_WM_UNIT_TYPE" val="l_i"/>
  <p:tag name="KSO_WM_UNIT_INDEX" val="1_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4300000071525574},&quot;type&quot;:1},&quot;shadow&quot;:{&quot;brightness&quot;:0,&quot;colorType&quot;:1,&quot;foreColorIndex&quot;:5,&quot;transparency&quot;:0.77999997138977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87_6*l_h_i*1_1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7_6*l_h_a*1_1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87_6*l_h_i*1_2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7_6*l_h_a*1_2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87_6*l_h_i*1_3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7_6*l_h_a*1_3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87_6*l_h_i*1_4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7_6*l_h_a*1_4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87_6*l_h_i*1_5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7_6*l_h_a*1_5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87_6*l_h_i*1_6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87_6*l_h_a*1_6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2_2"/>
  <p:tag name="KSO_WM_TEMPLATE_CATEGORY" val="custom"/>
  <p:tag name="KSO_WM_TEMPLATE_INDEX" val="20230987"/>
  <p:tag name="KSO_WM_UNIT_LAYERLEVEL" val="1_1_1"/>
  <p:tag name="KSO_WM_TAG_VERSION" val="1.0"/>
  <p:tag name="KSO_WM_BEAUTIFY_FLAG" val="#wm#"/>
  <p:tag name="KSO_WM_UNIT_TYPE" val="l_h_i"/>
  <p:tag name="KSO_WM_UNIT_INDEX" val="1_2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3_2"/>
  <p:tag name="KSO_WM_TEMPLATE_CATEGORY" val="custom"/>
  <p:tag name="KSO_WM_TEMPLATE_INDEX" val="20230987"/>
  <p:tag name="KSO_WM_UNIT_LAYERLEVEL" val="1_1_1"/>
  <p:tag name="KSO_WM_TAG_VERSION" val="1.0"/>
  <p:tag name="KSO_WM_BEAUTIFY_FLAG" val="#wm#"/>
  <p:tag name="KSO_WM_UNIT_TYPE" val="l_h_i"/>
  <p:tag name="KSO_WM_UNIT_INDEX" val="1_3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4_2"/>
  <p:tag name="KSO_WM_TEMPLATE_CATEGORY" val="custom"/>
  <p:tag name="KSO_WM_TEMPLATE_INDEX" val="20230987"/>
  <p:tag name="KSO_WM_UNIT_LAYERLEVEL" val="1_1_1"/>
  <p:tag name="KSO_WM_TAG_VERSION" val="1.0"/>
  <p:tag name="KSO_WM_BEAUTIFY_FLAG" val="#wm#"/>
  <p:tag name="KSO_WM_UNIT_TYPE" val="l_h_i"/>
  <p:tag name="KSO_WM_UNIT_INDEX" val="1_4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5_2"/>
  <p:tag name="KSO_WM_TEMPLATE_CATEGORY" val="custom"/>
  <p:tag name="KSO_WM_TEMPLATE_INDEX" val="20230987"/>
  <p:tag name="KSO_WM_UNIT_LAYERLEVEL" val="1_1_1"/>
  <p:tag name="KSO_WM_TAG_VERSION" val="1.0"/>
  <p:tag name="KSO_WM_BEAUTIFY_FLAG" val="#wm#"/>
  <p:tag name="KSO_WM_UNIT_TYPE" val="l_h_i"/>
  <p:tag name="KSO_WM_UNIT_INDEX" val="1_5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6_2"/>
  <p:tag name="KSO_WM_TEMPLATE_CATEGORY" val="custom"/>
  <p:tag name="KSO_WM_TEMPLATE_INDEX" val="20230987"/>
  <p:tag name="KSO_WM_UNIT_LAYERLEVEL" val="1_1_1"/>
  <p:tag name="KSO_WM_TAG_VERSION" val="1.0"/>
  <p:tag name="KSO_WM_BEAUTIFY_FLAG" val="#wm#"/>
  <p:tag name="KSO_WM_UNIT_TYPE" val="l_h_i"/>
  <p:tag name="KSO_WM_UNIT_INDEX" val="1_6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SLIDE_ID" val="custom2023098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87"/>
  <p:tag name="KSO_WM_SLIDE_LAYOUT" val="a_l"/>
  <p:tag name="KSO_WM_SLIDE_LAYOUT_CNT" val="1_1"/>
  <p:tag name="KSO_WM_SLIDE_TYPE" val="contents"/>
  <p:tag name="KSO_WM_SLIDE_SUBTYPE" val="diag"/>
  <p:tag name="KSO_WM_DIAGRAM_GROUP_CODE" val="l1-1"/>
  <p:tag name="KSO_WM_SLIDE_DIAGTYPE" val="l"/>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2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1"/>
</p:tagLst>
</file>

<file path=ppt/tags/tag121.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2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2"/>
</p:tagLst>
</file>

<file path=ppt/tags/tag124.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66_3*l_h_i*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66_3*l_h_i*1_1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366_3*l_h_a*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66_3*l_h_i*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66_3*l_h_i*1_2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366_3*l_h_a*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66_3*l_h_i*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66_3*l_h_i*1_3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366_3*l_h_a*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66_3*l_h_i*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66_3*l_h_i*1_4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366_3*l_h_a*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7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3"/>
</p:tagLst>
</file>

<file path=ppt/tags/tag179.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01_7*l_h_i*1_1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401_7*l_h_i*1_1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diagram20231401_7*l_h_i*1_1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401_7*l_h_a*1_1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01_7*l_h_f*1_1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01_7*l_h_i*1_2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401_7*l_h_i*1_2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diagram20231401_7*l_h_i*1_2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1,&quot;foreColorIndex&quot;:8,&quot;transparency&quot;:0.5199999809265137},&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01_7*l_h_i*1_3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401_7*l_h_i*1_3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diagram20231401_7*l_h_i*1_3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01_7*l_h_i*1_4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401_7*l_h_i*1_4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diagram20231401_7*l_h_i*1_4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401_7*l_h_i*1_5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401_7*l_h_i*1_5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diagram20231401_7*l_h_i*1_5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401_7*l_h_i*1_6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diagram20231401_7*l_h_i*1_6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diagram20231401_7*l_h_i*1_6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7_2"/>
  <p:tag name="KSO_WM_UNIT_ID" val="diagram20231401_7*l_h_i*1_7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7_3"/>
  <p:tag name="KSO_WM_UNIT_ID" val="diagram20231401_7*l_h_i*1_7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7_1"/>
  <p:tag name="KSO_WM_UNIT_ID" val="diagram20231401_7*l_h_i*1_7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8_2"/>
  <p:tag name="KSO_WM_UNIT_ID" val="diagram20231401_7*l_h_i*1_8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8_3"/>
  <p:tag name="KSO_WM_UNIT_ID" val="diagram20231401_7*l_h_i*1_8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8_1"/>
  <p:tag name="KSO_WM_UNIT_ID" val="diagram20231401_7*l_h_i*1_8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401_7*l_h_a*1_2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01_7*l_h_f*1_2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401_7*l_h_a*1_3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01_7*l_h_f*1_3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401_7*l_h_a*1_4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01_7*l_h_f*1_4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401_7*l_h_a*1_5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401_7*l_h_f*1_5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diagram20231401_7*l_h_a*1_6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401_7*l_h_f*1_6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7_1"/>
  <p:tag name="KSO_WM_UNIT_ID" val="diagram20231401_7*l_h_a*1_7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7_1"/>
  <p:tag name="KSO_WM_UNIT_ID" val="diagram20231401_7*l_h_f*1_7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8_1"/>
  <p:tag name="KSO_WM_UNIT_ID" val="diagram20231401_7*l_h_a*1_8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8_1"/>
  <p:tag name="KSO_WM_UNIT_ID" val="diagram20231401_7*l_h_f*1_8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5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4"/>
</p:tagLst>
</file>

<file path=ppt/tags/tag254.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8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5"/>
</p:tagLst>
</file>

<file path=ppt/tags/tag289.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33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6"/>
</p:tagLst>
</file>

<file path=ppt/tags/tag336.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37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7"/>
</p:tagLst>
</file>

<file path=ppt/tags/tag375.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2"/>
  <p:tag name="KSO_WM_TEMPLATE_CATEGORY" val="custom"/>
  <p:tag name="KSO_WM_TEMPLATE_INDEX" val="20230987"/>
  <p:tag name="KSO_WM_UNIT_LAYERLEVEL" val="1"/>
  <p:tag name="KSO_WM_TAG_VERSION" val="1.0"/>
  <p:tag name="KSO_WM_BEAUTIFY_FLAG" val="#wm#"/>
  <p:tag name="KSO_WM_UNIT_NOCLEAR" val="0"/>
  <p:tag name="KSO_WM_UNIT_VALUE" val="10"/>
  <p:tag name="KSO_WM_UNIT_TYPE" val="f"/>
  <p:tag name="KSO_WM_UNIT_INDEX" val="2"/>
  <p:tag name="KSO_WM_UNIT_SUBTYPE" val="g"/>
  <p:tag name="KSO_WM_UNIT_PRESET_TEXT" val="稻壳学院"/>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1"/>
  <p:tag name="KSO_WM_TEMPLATE_CATEGORY" val="custom"/>
  <p:tag name="KSO_WM_TEMPLATE_INDEX" val="20230987"/>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01/01"/>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3"/>
  <p:tag name="KSO_WM_TEMPLATE_CATEGORY" val="custom"/>
  <p:tag name="KSO_WM_TEMPLATE_INDEX" val="20230987"/>
  <p:tag name="KSO_WM_UNIT_LAYERLEVEL" val="1"/>
  <p:tag name="KSO_WM_TAG_VERSION" val="1.0"/>
  <p:tag name="KSO_WM_BEAUTIFY_FLAG" val="#wm#"/>
  <p:tag name="KSO_WM_UNIT_SUBTYPE" val="b"/>
  <p:tag name="KSO_WM_UNIT_NOCLEAR" val="0"/>
  <p:tag name="KSO_WM_UNIT_VALUE" val="72"/>
  <p:tag name="KSO_WM_UNIT_TYPE" val="f"/>
  <p:tag name="KSO_WM_UNIT_INDEX" val="3"/>
  <p:tag name="KSO_WM_UNIT_PRESET_TEXT" val="汇报人：WPS"/>
</p:tagLst>
</file>

<file path=ppt/tags/tag412.xml><?xml version="1.0" encoding="utf-8"?>
<p:tagLst xmlns:p="http://schemas.openxmlformats.org/presentationml/2006/main">
  <p:tag name="KSO_WM_SLIDE_ID" val="custom202309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7"/>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41">
      <a:dk1>
        <a:srgbClr val="000000"/>
      </a:dk1>
      <a:lt1>
        <a:srgbClr val="FFFFFF"/>
      </a:lt1>
      <a:dk2>
        <a:srgbClr val="08173E"/>
      </a:dk2>
      <a:lt2>
        <a:srgbClr val="E1F3FF"/>
      </a:lt2>
      <a:accent1>
        <a:srgbClr val="0099FF"/>
      </a:accent1>
      <a:accent2>
        <a:srgbClr val="1088F9"/>
      </a:accent2>
      <a:accent3>
        <a:srgbClr val="2076F3"/>
      </a:accent3>
      <a:accent4>
        <a:srgbClr val="3065EC"/>
      </a:accent4>
      <a:accent5>
        <a:srgbClr val="4053E6"/>
      </a:accent5>
      <a:accent6>
        <a:srgbClr val="5042E0"/>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chemeClr val="accent1">
                <a:alpha val="33000"/>
              </a:schemeClr>
            </a:gs>
            <a:gs pos="95000">
              <a:schemeClr val="accent1"/>
            </a:gs>
          </a:gsLst>
          <a:lin ang="2700000" scaled="1"/>
        </a:gradFill>
        <a:ln>
          <a:noFill/>
          <a:prstDash val="solid"/>
        </a:ln>
      </a:spPr>
      <a:bodyPr anchor="ctr" rtlCol="0" wrap="square">
        <a:noAutofit/>
      </a:bodyPr>
      <a:lstStyle>
        <a:defPPr algn="ctr">
          <a:defRPr>
            <a:ea typeface="微软雅黑" panose="020B0503020204020204" charset="-122"/>
            <a:cs typeface="微软雅黑" panose="020B0503020204020204" charset="-122"/>
          </a:defRPr>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accent1"/>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M973Q</dc:creator>
  <dcterms:created xsi:type="dcterms:W3CDTF">2023-12-19T08:57:32Z</dcterms:created>
  <dcterms:modified xsi:type="dcterms:W3CDTF">2023-12-19T08:57:32Z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6e304b48655c429f9993ef338d2f4f8c_21</vt:lpwstr>
  </property>
</Properties>
</file>