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6135" r:id="rId1"/>
    <p:sldMasterId id="2147496172" r:id="rId2"/>
  </p:sldMasterIdLst>
  <p:notesMasterIdLst>
    <p:notesMasterId r:id="rId3"/>
  </p:notesMasterIdLst>
  <p:sldIdLst>
    <p:sldId id="6065" r:id="rId4"/>
    <p:sldId id="6068" r:id="rId5"/>
    <p:sldId id="6071" r:id="rId6"/>
    <p:sldId id="6074" r:id="rId7"/>
    <p:sldId id="6077" r:id="rId8"/>
    <p:sldId id="6080" r:id="rId9"/>
    <p:sldId id="6083" r:id="rId10"/>
    <p:sldId id="6086" r:id="rId11"/>
    <p:sldId id="6089" r:id="rId12"/>
    <p:sldId id="6092" r:id="rId13"/>
    <p:sldId id="6095" r:id="rId14"/>
    <p:sldId id="6098" r:id="rId15"/>
    <p:sldId id="6101" r:id="rId16"/>
    <p:sldId id="6104" r:id="rId17"/>
    <p:sldId id="6107" r:id="rId18"/>
    <p:sldId id="6110" r:id="rId19"/>
    <p:sldId id="6113" r:id="rId20"/>
    <p:sldId id="6116" r:id="rId21"/>
    <p:sldId id="6119" r:id="rId22"/>
    <p:sldId id="6122" r:id="rId23"/>
    <p:sldId id="6125" r:id="rId24"/>
    <p:sldId id="6128" r:id="rId25"/>
    <p:sldId id="6131" r:id="rId26"/>
    <p:sldId id="6134" r:id="rId27"/>
    <p:sldId id="6137" r:id="rId28"/>
    <p:sldId id="6140" r:id="rId29"/>
    <p:sldId id="6143" r:id="rId30"/>
    <p:sldId id="6146" r:id="rId31"/>
    <p:sldId id="6149" r:id="rId32"/>
    <p:sldId id="6152" r:id="rId33"/>
    <p:sldId id="6155" r:id="rId34"/>
    <p:sldId id="6158" r:id="rId3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tableStyles" Target="tableStyles.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image" Target="../media/image1.png"/><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image" Target="../media/image2.jpeg"/><Relationship Id="rId10" Type="http://schemas.openxmlformats.org/officeDocument/2006/relationships/tags" Target="../tags/tag8.xml"/><Relationship Id="rId11" Type="http://schemas.openxmlformats.org/officeDocument/2006/relationships/image" Target="../media/image3.png"/><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tags" Target="../tags/tag12.xml"/><Relationship Id="rId16" Type="http://schemas.openxmlformats.org/officeDocument/2006/relationships/tags" Target="../tags/tag13.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tags" Target="../tags/tag15.xml"/><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4.jpe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image" Target="../media/image5.png"/><Relationship Id="rId7" Type="http://schemas.openxmlformats.org/officeDocument/2006/relationships/tags" Target="../tags/tag23.xml"/><Relationship Id="rId8" Type="http://schemas.openxmlformats.org/officeDocument/2006/relationships/tags" Target="../tags/tag24.xml"/><Relationship Id="rId9" Type="http://schemas.openxmlformats.org/officeDocument/2006/relationships/tags" Target="../tags/tag25.xml"/><Relationship Id="rId10" Type="http://schemas.openxmlformats.org/officeDocument/2006/relationships/tags" Target="../tags/tag26.xml"/><Relationship Id="rId11" Type="http://schemas.openxmlformats.org/officeDocument/2006/relationships/tags" Target="../tags/tag27.xml"/><Relationship Id="rId12"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8.xml"/><Relationship Id="rId2" Type="http://schemas.openxmlformats.org/officeDocument/2006/relationships/image" Target="../media/image4.jpeg"/><Relationship Id="rId3" Type="http://schemas.openxmlformats.org/officeDocument/2006/relationships/tags" Target="../tags/tag29.xml"/><Relationship Id="rId4" Type="http://schemas.openxmlformats.org/officeDocument/2006/relationships/tags" Target="../tags/tag30.xml"/><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image" Target="../media/image6.png"/><Relationship Id="rId8" Type="http://schemas.openxmlformats.org/officeDocument/2006/relationships/tags" Target="../tags/tag33.xml"/><Relationship Id="rId9" Type="http://schemas.openxmlformats.org/officeDocument/2006/relationships/tags" Target="../tags/tag34.xml"/><Relationship Id="rId10" Type="http://schemas.openxmlformats.org/officeDocument/2006/relationships/image" Target="../media/image7.png"/><Relationship Id="rId11" Type="http://schemas.openxmlformats.org/officeDocument/2006/relationships/tags" Target="../tags/tag35.xml"/><Relationship Id="rId12" Type="http://schemas.openxmlformats.org/officeDocument/2006/relationships/tags" Target="../tags/tag36.xml"/><Relationship Id="rId13" Type="http://schemas.openxmlformats.org/officeDocument/2006/relationships/tags" Target="../tags/tag37.xml"/><Relationship Id="rId14" Type="http://schemas.openxmlformats.org/officeDocument/2006/relationships/tags" Target="../tags/tag38.xml"/><Relationship Id="rId15" Type="http://schemas.openxmlformats.org/officeDocument/2006/relationships/tags" Target="../tags/tag39.xml"/><Relationship Id="rId1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image" Target="../media/image1.png"/><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image" Target="../media/image2.jpeg"/><Relationship Id="rId7" Type="http://schemas.openxmlformats.org/officeDocument/2006/relationships/tags" Target="../tags/tag74.xml"/><Relationship Id="rId8" Type="http://schemas.openxmlformats.org/officeDocument/2006/relationships/image" Target="../media/image3.png"/><Relationship Id="rId9" Type="http://schemas.openxmlformats.org/officeDocument/2006/relationships/tags" Target="../tags/tag75.xml"/><Relationship Id="rId10" Type="http://schemas.openxmlformats.org/officeDocument/2006/relationships/tags" Target="../tags/tag76.xml"/><Relationship Id="rId11" Type="http://schemas.openxmlformats.org/officeDocument/2006/relationships/tags" Target="../tags/tag77.xml"/><Relationship Id="rId12" Type="http://schemas.openxmlformats.org/officeDocument/2006/relationships/tags" Target="../tags/tag78.xml"/><Relationship Id="rId13" Type="http://schemas.openxmlformats.org/officeDocument/2006/relationships/tags" Target="../tags/tag79.xml"/><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68" name="日期占位符 3"/>
          <p:cNvSpPr>
            <a:spLocks noGrp="1"/>
          </p:cNvSpPr>
          <p:nvPr>
            <p:ph type="dt" sz="half" idx="10"/>
            <p:custDataLst>
              <p:tags r:id="rId1"/>
            </p:custDataLst>
          </p:nvPr>
        </p:nvSpPr>
        <p:spPr/>
        <p:txBody>
          <a:bodyPr>
            <a:normAutofit/>
          </a:bodyPr>
          <a:p>
            <a:fld id="{5592522B-0F24-4480-B9DD-A9474A6880D6}" type="datetimeFigureOut">
              <a:rPr altLang="en-US" lang="zh-CN" smtClean="0"/>
            </a:fld>
            <a:endParaRPr altLang="en-US" lang="zh-CN"/>
          </a:p>
        </p:txBody>
      </p:sp>
      <p:sp>
        <p:nvSpPr>
          <p:cNvPr id="1048670" name="页脚占位符 4"/>
          <p:cNvSpPr>
            <a:spLocks noGrp="1"/>
          </p:cNvSpPr>
          <p:nvPr>
            <p:ph type="ftr" sz="quarter" idx="11"/>
            <p:custDataLst>
              <p:tags r:id="rId2"/>
            </p:custDataLst>
          </p:nvPr>
        </p:nvSpPr>
        <p:spPr/>
        <p:txBody>
          <a:bodyPr>
            <a:normAutofit/>
          </a:bodyPr>
          <a:p>
            <a:endParaRPr altLang="en-US" dirty="0" lang="zh-CN"/>
          </a:p>
        </p:txBody>
      </p:sp>
      <p:sp>
        <p:nvSpPr>
          <p:cNvPr id="1048672" name="灯片编号占位符 5"/>
          <p:cNvSpPr>
            <a:spLocks noGrp="1"/>
          </p:cNvSpPr>
          <p:nvPr>
            <p:ph type="sldNum" sz="quarter" idx="12"/>
            <p:custDataLst>
              <p:tags r:id="rId3"/>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pic>
        <p:nvPicPr>
          <p:cNvPr id="2097153" name="图片 25" descr="高楼大厦的景色  描述已自动生成"/>
          <p:cNvPicPr>
            <a:picLocks noChangeAspect="1"/>
          </p:cNvPicPr>
          <p:nvPr userDrawn="1">
            <p:custDataLst>
              <p:tags r:id="rId4"/>
            </p:custDataLst>
          </p:nvPr>
        </p:nvPicPr>
        <p:blipFill>
          <a:blip xmlns:r="http://schemas.openxmlformats.org/officeDocument/2006/relationships" r:embed="rId5"/>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674" name="任意多边形: 形状 74"/>
          <p:cNvSpPr/>
          <p:nvPr userDrawn="1">
            <p:custDataLst>
              <p:tags r:id="rId6"/>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676" name="任意多边形: 形状 26"/>
          <p:cNvSpPr/>
          <p:nvPr userDrawn="1">
            <p:custDataLst>
              <p:tags r:id="rId7"/>
            </p:custDataLst>
          </p:nvPr>
        </p:nvSpPr>
        <p:spPr>
          <a:xfrm>
            <a:off x="635" y="-635"/>
            <a:ext cx="12192000" cy="6395720"/>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678" name="任意多边形: 形状 28"/>
          <p:cNvSpPr/>
          <p:nvPr userDrawn="1">
            <p:custDataLst>
              <p:tags r:id="rId8"/>
            </p:custDataLst>
          </p:nvPr>
        </p:nvSpPr>
        <p:spPr>
          <a:xfrm>
            <a:off x="0" y="-38735"/>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9"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55" name="图片 30" descr="图片包含 看着, 西装, 穿着, 男人  描述已自动生成"/>
          <p:cNvPicPr>
            <a:picLocks noChangeAspect="1"/>
          </p:cNvPicPr>
          <p:nvPr userDrawn="1">
            <p:custDataLst>
              <p:tags r:id="rId10"/>
            </p:custDataLst>
          </p:nvPr>
        </p:nvPicPr>
        <p:blipFill rotWithShape="1">
          <a:blip xmlns:r="http://schemas.openxmlformats.org/officeDocument/2006/relationships" r:embed="rId11"/>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sp>
        <p:nvSpPr>
          <p:cNvPr id="1048680" name="任意多边形: 形状 19"/>
          <p:cNvSpPr/>
          <p:nvPr userDrawn="1">
            <p:custDataLst>
              <p:tags r:id="rId12"/>
            </p:custDataLst>
          </p:nvPr>
        </p:nvSpPr>
        <p:spPr>
          <a:xfrm>
            <a:off x="988004" y="4156725"/>
            <a:ext cx="5287701" cy="219060"/>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682" name="弧形 10"/>
          <p:cNvSpPr/>
          <p:nvPr userDrawn="1">
            <p:custDataLst>
              <p:tags r:id="rId13"/>
            </p:custDataLst>
          </p:nvPr>
        </p:nvSpPr>
        <p:spPr>
          <a:xfrm rot="10800000">
            <a:off x="682625" y="3547110"/>
            <a:ext cx="616372" cy="616563"/>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684" name="标题 1"/>
          <p:cNvSpPr>
            <a:spLocks noGrp="1"/>
          </p:cNvSpPr>
          <p:nvPr>
            <p:ph type="ctrTitle" hasCustomPrompt="1"/>
            <p:custDataLst>
              <p:tags r:id="rId14"/>
            </p:custDataLst>
          </p:nvPr>
        </p:nvSpPr>
        <p:spPr>
          <a:xfrm>
            <a:off x="819150" y="1279525"/>
            <a:ext cx="10515600" cy="2344420"/>
          </a:xfrm>
        </p:spPr>
        <p:txBody>
          <a:bodyPr anchor="b">
            <a:noAutofit/>
          </a:bodyPr>
          <a:lstStyle>
            <a:lvl1pPr algn="l">
              <a:lnSpc>
                <a:spcPct val="100000"/>
              </a:lnSpc>
              <a:defRPr sz="7200">
                <a:gradFill>
                  <a:gsLst>
                    <a:gs pos="0">
                      <a:schemeClr val="accent1"/>
                    </a:gs>
                    <a:gs pos="70000">
                      <a:schemeClr val="accent2"/>
                    </a:gs>
                  </a:gsLst>
                  <a:lin ang="5400000" scaled="0"/>
                </a:gradFill>
              </a:defRPr>
            </a:lvl1pPr>
          </a:lstStyle>
          <a:p>
            <a:r>
              <a:rPr altLang="en-US" dirty="0" lang="zh-CN"/>
              <a:t>单击此处</a:t>
            </a:r>
            <a:br>
              <a:rPr altLang="en-US" dirty="0" lang="zh-CN"/>
            </a:br>
            <a:r>
              <a:rPr altLang="en-US" dirty="0" lang="zh-CN"/>
              <a:t>编辑母版标题</a:t>
            </a:r>
            <a:endParaRPr altLang="en-US" dirty="0" lang="zh-CN"/>
          </a:p>
        </p:txBody>
      </p:sp>
      <p:sp>
        <p:nvSpPr>
          <p:cNvPr id="1048686" name="副标题 2"/>
          <p:cNvSpPr>
            <a:spLocks noGrp="1"/>
          </p:cNvSpPr>
          <p:nvPr>
            <p:ph type="subTitle" idx="1" hasCustomPrompt="1"/>
            <p:custDataLst>
              <p:tags r:id="rId15"/>
            </p:custDataLst>
          </p:nvPr>
        </p:nvSpPr>
        <p:spPr>
          <a:xfrm>
            <a:off x="819150" y="3727450"/>
            <a:ext cx="10515600" cy="452755"/>
          </a:xfrm>
        </p:spPr>
        <p:txBody>
          <a:bodyPr>
            <a:normAutofit/>
          </a:bodyPr>
          <a:lstStyle>
            <a:lvl1pPr algn="l" indent="0" marL="0">
              <a:lnSpc>
                <a:spcPct val="100000"/>
              </a:lnSpc>
              <a:buNone/>
              <a:defRPr cap="none" sz="1400" kern="0" normalizeH="0" spc="300" strike="noStrike" u="none">
                <a:solidFill>
                  <a:schemeClr val="tx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WPS,A CLICK TO UNLIMITED POSSIBILITES</a:t>
            </a:r>
            <a:endParaRPr altLang="zh-CN" dirty="0" lang="en-US"/>
          </a:p>
        </p:txBody>
      </p:sp>
      <p:sp>
        <p:nvSpPr>
          <p:cNvPr id="1048688" name="文本占位符 23"/>
          <p:cNvSpPr>
            <a:spLocks noGrp="1"/>
          </p:cNvSpPr>
          <p:nvPr>
            <p:ph type="body" sz="quarter" idx="17" hasCustomPrompt="1"/>
            <p:custDataLst>
              <p:tags r:id="rId16"/>
            </p:custDataLst>
          </p:nvPr>
        </p:nvSpPr>
        <p:spPr>
          <a:xfrm>
            <a:off x="819150" y="4566285"/>
            <a:ext cx="2228850" cy="451485"/>
          </a:xfrm>
          <a:prstGeom prst="roundRect">
            <a:avLst>
              <a:gd name="adj" fmla="val 50000"/>
            </a:avLst>
          </a:prstGeom>
          <a:gradFill>
            <a:gsLst>
              <a:gs pos="0">
                <a:schemeClr val="accent1"/>
              </a:gs>
              <a:gs pos="70000">
                <a:schemeClr val="accent2"/>
              </a:gs>
            </a:gsLst>
            <a:lin ang="5400000" scaled="0"/>
          </a:gradFill>
          <a:effectLst>
            <a:outerShdw algn="tl" blurRad="203200" dir="2700000" dist="101600" rotWithShape="0">
              <a:schemeClr val="accent2">
                <a:alpha val="30000"/>
              </a:schemeClr>
            </a:outerShdw>
          </a:effectLst>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2"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4"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4"/>
            </p:custDataLst>
          </p:nvPr>
        </p:nvSpPr>
        <p:spPr/>
        <p:txBody>
          <a:bodyPr/>
          <a:p>
            <a:endParaRPr altLang="en-US" lang="zh-CN"/>
          </a:p>
        </p:txBody>
      </p:sp>
      <p:sp>
        <p:nvSpPr>
          <p:cNvPr id="1048698"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0" name="矩形: 圆角 517"/>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2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02" name="任意多边形: 形状 417"/>
          <p:cNvSpPr/>
          <p:nvPr userDrawn="1">
            <p:custDataLst>
              <p:tags r:id="rId3"/>
            </p:custDataLst>
          </p:nvPr>
        </p:nvSpPr>
        <p:spPr>
          <a:xfrm>
            <a:off x="325" y="1"/>
            <a:ext cx="7653655" cy="2771914"/>
          </a:xfrm>
          <a:custGeom>
            <a:avLst/>
            <a:gdLst>
              <a:gd name="connsiteX0" fmla="*/ 0 w 12053"/>
              <a:gd name="connsiteY0" fmla="*/ 0 h 4365"/>
              <a:gd name="connsiteX1" fmla="*/ 12053 w 12053"/>
              <a:gd name="connsiteY1" fmla="*/ 0 h 4365"/>
              <a:gd name="connsiteX2" fmla="*/ 4141 w 12053"/>
              <a:gd name="connsiteY2" fmla="*/ 4041 h 4365"/>
              <a:gd name="connsiteX3" fmla="*/ 1754 w 12053"/>
              <a:gd name="connsiteY3" fmla="*/ 4176 h 4365"/>
              <a:gd name="connsiteX4" fmla="*/ 0 w 12053"/>
              <a:gd name="connsiteY4" fmla="*/ 3515 h 4365"/>
              <a:gd name="connsiteX5" fmla="*/ 0 w 12053"/>
              <a:gd name="connsiteY5" fmla="*/ 0 h 4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53" h="4365">
                <a:moveTo>
                  <a:pt x="0" y="0"/>
                </a:moveTo>
                <a:lnTo>
                  <a:pt x="12053" y="0"/>
                </a:lnTo>
                <a:cubicBezTo>
                  <a:pt x="7975" y="1362"/>
                  <a:pt x="6778" y="2694"/>
                  <a:pt x="4141" y="4041"/>
                </a:cubicBezTo>
                <a:cubicBezTo>
                  <a:pt x="3397" y="4420"/>
                  <a:pt x="2535" y="4469"/>
                  <a:pt x="1754" y="4176"/>
                </a:cubicBezTo>
                <a:cubicBezTo>
                  <a:pt x="1169" y="3956"/>
                  <a:pt x="557" y="3526"/>
                  <a:pt x="0" y="3515"/>
                </a:cubicBezTo>
                <a:lnTo>
                  <a:pt x="0" y="0"/>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04" name="任意多边形: 形状 418"/>
          <p:cNvSpPr/>
          <p:nvPr userDrawn="1">
            <p:custDataLst>
              <p:tags r:id="rId4"/>
            </p:custDataLst>
          </p:nvPr>
        </p:nvSpPr>
        <p:spPr>
          <a:xfrm flipH="1" flipV="1">
            <a:off x="7777326" y="5172274"/>
            <a:ext cx="4414674" cy="1685726"/>
          </a:xfrm>
          <a:custGeom>
            <a:avLst/>
            <a:gdLst>
              <a:gd name="connsiteX0" fmla="*/ 636041 w 4414674"/>
              <a:gd name="connsiteY0" fmla="*/ 1683901 h 1685726"/>
              <a:gd name="connsiteX1" fmla="*/ 128415 w 4414674"/>
              <a:gd name="connsiteY1" fmla="*/ 1579228 h 1685726"/>
              <a:gd name="connsiteX2" fmla="*/ 0 w 4414674"/>
              <a:gd name="connsiteY2" fmla="*/ 1530875 h 1685726"/>
              <a:gd name="connsiteX3" fmla="*/ 0 w 4414674"/>
              <a:gd name="connsiteY3" fmla="*/ 0 h 1685726"/>
              <a:gd name="connsiteX4" fmla="*/ 4414674 w 4414674"/>
              <a:gd name="connsiteY4" fmla="*/ 0 h 1685726"/>
              <a:gd name="connsiteX5" fmla="*/ 1471604 w 4414674"/>
              <a:gd name="connsiteY5" fmla="*/ 1503084 h 1685726"/>
              <a:gd name="connsiteX6" fmla="*/ 636041 w 4414674"/>
              <a:gd name="connsiteY6" fmla="*/ 1683901 h 1685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4674" h="1685726">
                <a:moveTo>
                  <a:pt x="636041" y="1683901"/>
                </a:moveTo>
                <a:cubicBezTo>
                  <a:pt x="464308" y="1675840"/>
                  <a:pt x="293113" y="1641060"/>
                  <a:pt x="128415" y="1579228"/>
                </a:cubicBezTo>
                <a:lnTo>
                  <a:pt x="0" y="1530875"/>
                </a:lnTo>
                <a:lnTo>
                  <a:pt x="0" y="0"/>
                </a:lnTo>
                <a:lnTo>
                  <a:pt x="4414674" y="0"/>
                </a:lnTo>
                <a:lnTo>
                  <a:pt x="1471604" y="1503084"/>
                </a:lnTo>
                <a:cubicBezTo>
                  <a:pt x="1209980" y="1636551"/>
                  <a:pt x="922263" y="1697336"/>
                  <a:pt x="636041" y="1683901"/>
                </a:cubicBez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6" name="任意多边形: 形状 419"/>
          <p:cNvSpPr/>
          <p:nvPr userDrawn="1">
            <p:custDataLst>
              <p:tags r:id="rId5"/>
            </p:custDataLst>
          </p:nvPr>
        </p:nvSpPr>
        <p:spPr>
          <a:xfrm flipH="1" flipV="1">
            <a:off x="8206866" y="5278408"/>
            <a:ext cx="3985135" cy="1579593"/>
          </a:xfrm>
          <a:custGeom>
            <a:avLst/>
            <a:gdLst>
              <a:gd name="connsiteX0" fmla="*/ 382206 w 3985135"/>
              <a:gd name="connsiteY0" fmla="*/ 1577646 h 1579593"/>
              <a:gd name="connsiteX1" fmla="*/ 108527 w 3985135"/>
              <a:gd name="connsiteY1" fmla="*/ 1543312 h 1579593"/>
              <a:gd name="connsiteX2" fmla="*/ 0 w 3985135"/>
              <a:gd name="connsiteY2" fmla="*/ 1516556 h 1579593"/>
              <a:gd name="connsiteX3" fmla="*/ 0 w 3985135"/>
              <a:gd name="connsiteY3" fmla="*/ 0 h 1579593"/>
              <a:gd name="connsiteX4" fmla="*/ 3985135 w 3985135"/>
              <a:gd name="connsiteY4" fmla="*/ 0 h 1579593"/>
              <a:gd name="connsiteX5" fmla="*/ 1273899 w 3985135"/>
              <a:gd name="connsiteY5" fmla="*/ 1384682 h 1579593"/>
              <a:gd name="connsiteX6" fmla="*/ 382206 w 3985135"/>
              <a:gd name="connsiteY6" fmla="*/ 1577646 h 1579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85135" h="1579593">
                <a:moveTo>
                  <a:pt x="382206" y="1577646"/>
                </a:moveTo>
                <a:cubicBezTo>
                  <a:pt x="290572" y="1573345"/>
                  <a:pt x="199080" y="1561915"/>
                  <a:pt x="108527" y="1543312"/>
                </a:cubicBezTo>
                <a:lnTo>
                  <a:pt x="0" y="1516556"/>
                </a:lnTo>
                <a:lnTo>
                  <a:pt x="0" y="0"/>
                </a:lnTo>
                <a:lnTo>
                  <a:pt x="3985135" y="0"/>
                </a:lnTo>
                <a:lnTo>
                  <a:pt x="1273899" y="1384682"/>
                </a:lnTo>
                <a:cubicBezTo>
                  <a:pt x="994700" y="1527115"/>
                  <a:pt x="687655" y="1591983"/>
                  <a:pt x="382206" y="1577646"/>
                </a:cubicBezTo>
                <a:close/>
              </a:path>
            </a:pathLst>
          </a:custGeom>
          <a:blipFill rotWithShape="0" dpi="0">
            <a:blip xmlns:r="http://schemas.openxmlformats.org/officeDocument/2006/relationships" r:embed="rId6"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8" name="标题 1"/>
          <p:cNvSpPr>
            <a:spLocks noGrp="1"/>
          </p:cNvSpPr>
          <p:nvPr>
            <p:ph type="title" hasCustomPrompt="1"/>
            <p:custDataLst>
              <p:tags r:id="rId7"/>
            </p:custDataLst>
          </p:nvPr>
        </p:nvSpPr>
        <p:spPr>
          <a:xfrm>
            <a:off x="582613" y="424230"/>
            <a:ext cx="2880000" cy="1081088"/>
          </a:xfrm>
        </p:spPr>
        <p:txBody>
          <a:bodyPr anchor="b" anchorCtr="0">
            <a:normAutofit/>
          </a:bodyPr>
          <a:lstStyle>
            <a:lvl1pPr>
              <a:defRPr cap="none" sz="5400" kern="0" normalizeH="0" spc="1600" strike="noStrike" u="none">
                <a:solidFill>
                  <a:schemeClr val="lt1">
                    <a:lumMod val="100000"/>
                  </a:schemeClr>
                </a:solidFill>
              </a:defRPr>
            </a:lvl1pPr>
          </a:lstStyle>
          <a:p>
            <a:r>
              <a:rPr altLang="en-US" dirty="0" lang="zh-CN"/>
              <a:t>目录</a:t>
            </a:r>
            <a:endParaRPr altLang="en-US" dirty="0" lang="zh-CN"/>
          </a:p>
        </p:txBody>
      </p:sp>
      <p:sp>
        <p:nvSpPr>
          <p:cNvPr id="1048710" name="文本占位符 2"/>
          <p:cNvSpPr>
            <a:spLocks noGrp="1"/>
          </p:cNvSpPr>
          <p:nvPr>
            <p:ph type="body" idx="1" hasCustomPrompt="1"/>
            <p:custDataLst>
              <p:tags r:id="rId8"/>
            </p:custDataLst>
          </p:nvPr>
        </p:nvSpPr>
        <p:spPr>
          <a:xfrm>
            <a:off x="582930" y="1506855"/>
            <a:ext cx="2879725" cy="694690"/>
          </a:xfrm>
        </p:spPr>
        <p:txBody>
          <a:bodyPr anchor="t" anchorCtr="0">
            <a:noAutofit/>
          </a:bodyPr>
          <a:lstStyle>
            <a:lvl1pPr eaLnBrk="1" fontAlgn="auto" hangingPunct="1" indent="0" latinLnBrk="0" marL="0">
              <a:lnSpc>
                <a:spcPct val="100000"/>
              </a:lnSpc>
              <a:spcBef>
                <a:spcPts val="0"/>
              </a:spcBef>
              <a:buNone/>
              <a:defRPr b="1" cap="none" sz="3200" kern="0" normalizeH="0" spc="200" strike="noStrike" u="none">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dirty="0" lang="en-US"/>
              <a:t>CONTENTS</a:t>
            </a:r>
            <a:endParaRPr altLang="zh-CN" dirty="0" lang="en-US"/>
          </a:p>
        </p:txBody>
      </p:sp>
      <p:sp>
        <p:nvSpPr>
          <p:cNvPr id="1048712" name="日期占位符 6"/>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714" name="页脚占位符 7"/>
          <p:cNvSpPr>
            <a:spLocks noGrp="1"/>
          </p:cNvSpPr>
          <p:nvPr>
            <p:ph type="ftr" sz="quarter" idx="11"/>
            <p:custDataLst>
              <p:tags r:id="rId10"/>
            </p:custDataLst>
          </p:nvPr>
        </p:nvSpPr>
        <p:spPr/>
        <p:txBody>
          <a:bodyPr/>
          <a:p>
            <a:endParaRPr altLang="en-US" lang="zh-CN"/>
          </a:p>
        </p:txBody>
      </p:sp>
      <p:sp>
        <p:nvSpPr>
          <p:cNvPr id="1048716" name="灯片编号占位符 8"/>
          <p:cNvSpPr>
            <a:spLocks noGrp="1"/>
          </p:cNvSpPr>
          <p:nvPr>
            <p:ph type="sldNum" sz="quarter" idx="12"/>
            <p:custDataLst>
              <p:tags r:id="rId11"/>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8" name="矩形: 圆角 5"/>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0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0" name="任意多边形: 形状 10"/>
          <p:cNvSpPr/>
          <p:nvPr userDrawn="1">
            <p:custDataLst>
              <p:tags r:id="rId3"/>
            </p:custDataLst>
          </p:nvPr>
        </p:nvSpPr>
        <p:spPr>
          <a:xfrm>
            <a:off x="875665" y="3192145"/>
            <a:ext cx="2595245" cy="138430"/>
          </a:xfrm>
          <a:custGeom>
            <a:avLst/>
            <a:gdLst>
              <a:gd name="connsiteX0" fmla="*/ 0 w 4087"/>
              <a:gd name="connsiteY0" fmla="*/ 5 h 218"/>
              <a:gd name="connsiteX1" fmla="*/ 610 w 4087"/>
              <a:gd name="connsiteY1" fmla="*/ 5 h 218"/>
              <a:gd name="connsiteX2" fmla="*/ 610 w 4087"/>
              <a:gd name="connsiteY2" fmla="*/ 218 h 218"/>
              <a:gd name="connsiteX3" fmla="*/ 861 w 4087"/>
              <a:gd name="connsiteY3" fmla="*/ 0 h 218"/>
              <a:gd name="connsiteX4" fmla="*/ 4087 w 4087"/>
              <a:gd name="connsiteY4" fmla="*/ 3 h 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7" h="218">
                <a:moveTo>
                  <a:pt x="0" y="5"/>
                </a:moveTo>
                <a:lnTo>
                  <a:pt x="610" y="5"/>
                </a:lnTo>
                <a:lnTo>
                  <a:pt x="610" y="218"/>
                </a:lnTo>
                <a:lnTo>
                  <a:pt x="861" y="0"/>
                </a:lnTo>
                <a:lnTo>
                  <a:pt x="4087" y="3"/>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2" name="弧形 11"/>
          <p:cNvSpPr/>
          <p:nvPr userDrawn="1">
            <p:custDataLst>
              <p:tags r:id="rId4"/>
            </p:custDataLst>
          </p:nvPr>
        </p:nvSpPr>
        <p:spPr>
          <a:xfrm rot="10800000">
            <a:off x="682625" y="2806065"/>
            <a:ext cx="390525" cy="39052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724" name="任意多边形: 形状 32"/>
          <p:cNvSpPr/>
          <p:nvPr userDrawn="1">
            <p:custDataLst>
              <p:tags r:id="rId5"/>
            </p:custDataLst>
          </p:nvPr>
        </p:nvSpPr>
        <p:spPr>
          <a:xfrm rot="5947985">
            <a:off x="6173128" y="609653"/>
            <a:ext cx="7440743" cy="5628842"/>
          </a:xfrm>
          <a:custGeom>
            <a:avLst/>
            <a:gdLst>
              <a:gd name="connsiteX0" fmla="*/ 549426 w 7440743"/>
              <a:gd name="connsiteY0" fmla="*/ 4662410 h 5628842"/>
              <a:gd name="connsiteX1" fmla="*/ 119076 w 7440743"/>
              <a:gd name="connsiteY1" fmla="*/ 1985542 h 5628842"/>
              <a:gd name="connsiteX2" fmla="*/ 0 w 7440743"/>
              <a:gd name="connsiteY2" fmla="*/ 1084518 h 5628842"/>
              <a:gd name="connsiteX3" fmla="*/ 6745927 w 7440743"/>
              <a:gd name="connsiteY3" fmla="*/ 0 h 5628842"/>
              <a:gd name="connsiteX4" fmla="*/ 7440743 w 7440743"/>
              <a:gd name="connsiteY4" fmla="*/ 4321901 h 5628842"/>
              <a:gd name="connsiteX5" fmla="*/ 5780272 w 7440743"/>
              <a:gd name="connsiteY5" fmla="*/ 5169934 h 5628842"/>
              <a:gd name="connsiteX6" fmla="*/ 2405394 w 7440743"/>
              <a:gd name="connsiteY6" fmla="*/ 5361256 h 5628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0743" h="5628842">
                <a:moveTo>
                  <a:pt x="549426" y="4662410"/>
                </a:moveTo>
                <a:lnTo>
                  <a:pt x="119076" y="1985542"/>
                </a:lnTo>
                <a:lnTo>
                  <a:pt x="0" y="1084518"/>
                </a:lnTo>
                <a:lnTo>
                  <a:pt x="6745927" y="0"/>
                </a:lnTo>
                <a:lnTo>
                  <a:pt x="7440743" y="4321901"/>
                </a:lnTo>
                <a:lnTo>
                  <a:pt x="5780272" y="5169934"/>
                </a:lnTo>
                <a:cubicBezTo>
                  <a:pt x="4728508" y="5706494"/>
                  <a:pt x="3508906" y="5775544"/>
                  <a:pt x="2405394" y="5361256"/>
                </a:cubicBez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6" name="任意多边形: 形状 33"/>
          <p:cNvSpPr/>
          <p:nvPr userDrawn="1">
            <p:custDataLst>
              <p:tags r:id="rId6"/>
            </p:custDataLst>
          </p:nvPr>
        </p:nvSpPr>
        <p:spPr>
          <a:xfrm rot="5851703">
            <a:off x="6323251" y="759888"/>
            <a:ext cx="7322402" cy="5282814"/>
          </a:xfrm>
          <a:custGeom>
            <a:avLst/>
            <a:gdLst>
              <a:gd name="connsiteX0" fmla="*/ 451547 w 7322402"/>
              <a:gd name="connsiteY0" fmla="*/ 4315281 h 5282814"/>
              <a:gd name="connsiteX1" fmla="*/ 0 w 7322402"/>
              <a:gd name="connsiteY1" fmla="*/ 898517 h 5282814"/>
              <a:gd name="connsiteX2" fmla="*/ 6798883 w 7322402"/>
              <a:gd name="connsiteY2" fmla="*/ 0 h 5282814"/>
              <a:gd name="connsiteX3" fmla="*/ 7037967 w 7322402"/>
              <a:gd name="connsiteY3" fmla="*/ 1809095 h 5282814"/>
              <a:gd name="connsiteX4" fmla="*/ 7322402 w 7322402"/>
              <a:gd name="connsiteY4" fmla="*/ 3961354 h 5282814"/>
              <a:gd name="connsiteX5" fmla="*/ 5607140 w 7322402"/>
              <a:gd name="connsiteY5" fmla="*/ 4837372 h 5282814"/>
              <a:gd name="connsiteX6" fmla="*/ 2331287 w 7322402"/>
              <a:gd name="connsiteY6" fmla="*/ 5023080 h 528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22402" h="5282814">
                <a:moveTo>
                  <a:pt x="451547" y="4315281"/>
                </a:moveTo>
                <a:lnTo>
                  <a:pt x="0" y="898517"/>
                </a:lnTo>
                <a:lnTo>
                  <a:pt x="6798883" y="0"/>
                </a:lnTo>
                <a:lnTo>
                  <a:pt x="7037967" y="1809095"/>
                </a:lnTo>
                <a:lnTo>
                  <a:pt x="7322402" y="3961354"/>
                </a:lnTo>
                <a:lnTo>
                  <a:pt x="5607140" y="4837372"/>
                </a:lnTo>
                <a:cubicBezTo>
                  <a:pt x="4586236" y="5358188"/>
                  <a:pt x="3402420" y="5425211"/>
                  <a:pt x="2331287" y="5023080"/>
                </a:cubicBezTo>
                <a:close/>
              </a:path>
            </a:pathLst>
          </a:custGeom>
          <a:blipFill rotWithShape="0" dpi="0">
            <a:blip xmlns:r="http://schemas.openxmlformats.org/officeDocument/2006/relationships" r:embed="rId7"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8" name="任意多边形: 形状 34"/>
          <p:cNvSpPr/>
          <p:nvPr userDrawn="1">
            <p:custDataLst>
              <p:tags r:id="rId8"/>
            </p:custDataLst>
          </p:nvPr>
        </p:nvSpPr>
        <p:spPr>
          <a:xfrm rot="5851703">
            <a:off x="8698479" y="2908024"/>
            <a:ext cx="6254019" cy="1557654"/>
          </a:xfrm>
          <a:custGeom>
            <a:avLst/>
            <a:gdLst>
              <a:gd name="connsiteX0" fmla="*/ 0 w 6254019"/>
              <a:gd name="connsiteY0" fmla="*/ 822384 h 1557654"/>
              <a:gd name="connsiteX1" fmla="*/ 6222805 w 6254019"/>
              <a:gd name="connsiteY1" fmla="*/ 0 h 1557654"/>
              <a:gd name="connsiteX2" fmla="*/ 6254019 w 6254019"/>
              <a:gd name="connsiteY2" fmla="*/ 236195 h 1557654"/>
              <a:gd name="connsiteX3" fmla="*/ 4538759 w 6254019"/>
              <a:gd name="connsiteY3" fmla="*/ 1112212 h 1557654"/>
              <a:gd name="connsiteX4" fmla="*/ 1262906 w 6254019"/>
              <a:gd name="connsiteY4" fmla="*/ 1297920 h 1557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54019" h="1557654">
                <a:moveTo>
                  <a:pt x="0" y="822384"/>
                </a:moveTo>
                <a:lnTo>
                  <a:pt x="6222805" y="0"/>
                </a:lnTo>
                <a:lnTo>
                  <a:pt x="6254019" y="236195"/>
                </a:lnTo>
                <a:lnTo>
                  <a:pt x="4538759" y="1112212"/>
                </a:lnTo>
                <a:cubicBezTo>
                  <a:pt x="3517855" y="1633028"/>
                  <a:pt x="2334039" y="1700051"/>
                  <a:pt x="1262906" y="1297920"/>
                </a:cubicBez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pic>
        <p:nvPicPr>
          <p:cNvPr id="2097157" name="图片 35" descr="图片包含 看着, 西装, 穿着, 男人  描述已自动生成"/>
          <p:cNvPicPr>
            <a:picLocks noChangeAspect="1"/>
          </p:cNvPicPr>
          <p:nvPr userDrawn="1">
            <p:custDataLst>
              <p:tags r:id="rId9"/>
            </p:custDataLst>
          </p:nvPr>
        </p:nvPicPr>
        <p:blipFill rotWithShape="1">
          <a:blip xmlns:r="http://schemas.openxmlformats.org/officeDocument/2006/relationships" r:embed="rId10"/>
          <a:srcRect/>
          <a:stretch>
            <a:fillRect/>
          </a:stretch>
        </p:blipFill>
        <p:spPr>
          <a:xfrm>
            <a:off x="6727897" y="660303"/>
            <a:ext cx="5464103" cy="6155969"/>
          </a:xfrm>
          <a:prstGeom prst="rect"/>
        </p:spPr>
      </p:pic>
      <p:sp>
        <p:nvSpPr>
          <p:cNvPr id="1048730" name="标题 1"/>
          <p:cNvSpPr>
            <a:spLocks noGrp="1"/>
          </p:cNvSpPr>
          <p:nvPr>
            <p:ph type="title" hasCustomPrompt="1"/>
            <p:custDataLst>
              <p:tags r:id="rId11"/>
            </p:custDataLst>
          </p:nvPr>
        </p:nvSpPr>
        <p:spPr>
          <a:xfrm>
            <a:off x="866000" y="3429075"/>
            <a:ext cx="9144000" cy="1152000"/>
          </a:xfrm>
        </p:spPr>
        <p:txBody>
          <a:bodyPr anchor="b"/>
          <a:lstStyle>
            <a:lvl1pPr algn="l">
              <a:defRPr cap="none" sz="6500" kern="0" normalizeH="0" spc="300" strike="noStrike" u="none">
                <a:gradFill>
                  <a:gsLst>
                    <a:gs pos="0">
                      <a:schemeClr val="accent1"/>
                    </a:gs>
                    <a:gs pos="70000">
                      <a:schemeClr val="accent2"/>
                    </a:gs>
                  </a:gsLst>
                  <a:lin ang="5400000" scaled="0"/>
                </a:gradFill>
              </a:defRPr>
            </a:lvl1pPr>
          </a:lstStyle>
          <a:p>
            <a:r>
              <a:rPr altLang="en-US" dirty="0" lang="zh-CN"/>
              <a:t>添加章节标题</a:t>
            </a:r>
            <a:endParaRPr altLang="en-US" dirty="0" lang="zh-CN"/>
          </a:p>
        </p:txBody>
      </p:sp>
      <p:sp>
        <p:nvSpPr>
          <p:cNvPr id="1048732" name="日期占位符 3"/>
          <p:cNvSpPr>
            <a:spLocks noGrp="1"/>
          </p:cNvSpPr>
          <p:nvPr>
            <p:ph type="dt" sz="half" idx="10"/>
            <p:custDataLst>
              <p:tags r:id="rId12"/>
            </p:custDataLst>
          </p:nvPr>
        </p:nvSpPr>
        <p:spPr/>
        <p:txBody>
          <a:bodyPr/>
          <a:p>
            <a:fld id="{5592522B-0F24-4480-B9DD-A9474A6880D6}" type="datetimeFigureOut">
              <a:rPr altLang="en-US" lang="zh-CN" smtClean="0"/>
            </a:fld>
            <a:endParaRPr altLang="en-US" lang="zh-CN"/>
          </a:p>
        </p:txBody>
      </p:sp>
      <p:sp>
        <p:nvSpPr>
          <p:cNvPr id="1048734" name="页脚占位符 4"/>
          <p:cNvSpPr>
            <a:spLocks noGrp="1"/>
          </p:cNvSpPr>
          <p:nvPr>
            <p:ph type="ftr" sz="quarter" idx="11"/>
            <p:custDataLst>
              <p:tags r:id="rId13"/>
            </p:custDataLst>
          </p:nvPr>
        </p:nvSpPr>
        <p:spPr/>
        <p:txBody>
          <a:bodyPr/>
          <a:p>
            <a:endParaRPr altLang="en-US" lang="zh-CN"/>
          </a:p>
        </p:txBody>
      </p:sp>
      <p:sp>
        <p:nvSpPr>
          <p:cNvPr id="1048736" name="灯片编号占位符 5"/>
          <p:cNvSpPr>
            <a:spLocks noGrp="1"/>
          </p:cNvSpPr>
          <p:nvPr>
            <p:ph type="sldNum" sz="quarter" idx="12"/>
            <p:custDataLst>
              <p:tags r:id="rId14"/>
            </p:custDataLst>
          </p:nvPr>
        </p:nvSpPr>
        <p:spPr/>
        <p:txBody>
          <a:bodyPr/>
          <a:p>
            <a:fld id="{BE5F26B5-172A-4DC2-B0B7-181CFC56B87C}" type="slidenum">
              <a:rPr altLang="en-US" lang="zh-CN" smtClean="0"/>
            </a:fld>
            <a:endParaRPr altLang="en-US" lang="zh-CN"/>
          </a:p>
        </p:txBody>
      </p:sp>
      <p:sp>
        <p:nvSpPr>
          <p:cNvPr id="1048738" name="文本占位符 7"/>
          <p:cNvSpPr>
            <a:spLocks noGrp="1"/>
          </p:cNvSpPr>
          <p:nvPr>
            <p:ph type="body" sz="quarter" idx="13" hasCustomPrompt="1"/>
            <p:custDataLst>
              <p:tags r:id="rId15"/>
            </p:custDataLst>
          </p:nvPr>
        </p:nvSpPr>
        <p:spPr>
          <a:xfrm>
            <a:off x="866140" y="1967980"/>
            <a:ext cx="9144000" cy="1224000"/>
          </a:xfrm>
        </p:spPr>
        <p:txBody>
          <a:bodyPr anchor="ctr">
            <a:normAutofit/>
          </a:bodyPr>
          <a:lstStyle>
            <a:lvl1pPr algn="l" indent="0" marL="0">
              <a:buNone/>
              <a:defRPr b="1" sz="5000">
                <a:gradFill>
                  <a:gsLst>
                    <a:gs pos="0">
                      <a:schemeClr val="accent1"/>
                    </a:gs>
                    <a:gs pos="70000">
                      <a:schemeClr val="accent2"/>
                    </a:gs>
                  </a:gsLst>
                  <a:lin ang="5400000" scaled="0"/>
                </a:gradFill>
                <a:latin typeface="微软雅黑" panose="020B0503020204020204" charset="-122"/>
                <a:ea typeface="微软雅黑" panose="020B0503020204020204" charset="-122"/>
              </a:defRPr>
            </a:lvl1pPr>
          </a:lstStyle>
          <a:p>
            <a:pPr lvl="0"/>
            <a:r>
              <a:rPr altLang="zh-CN" dirty="0" lang="en-US"/>
              <a:t>PART 01</a:t>
            </a:r>
            <a:endParaRPr altLang="zh-CN" dirty="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8" name="页脚占位符 5"/>
          <p:cNvSpPr>
            <a:spLocks noGrp="1"/>
          </p:cNvSpPr>
          <p:nvPr>
            <p:ph type="ftr" sz="quarter" idx="11"/>
            <p:custDataLst>
              <p:tags r:id="rId5"/>
            </p:custDataLst>
          </p:nvPr>
        </p:nvSpPr>
        <p:spPr/>
        <p:txBody>
          <a:bodyPr/>
          <a:p>
            <a:endParaRPr altLang="en-US" lang="zh-CN"/>
          </a:p>
        </p:txBody>
      </p:sp>
      <p:sp>
        <p:nvSpPr>
          <p:cNvPr id="104875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4" name="页脚占位符 7"/>
          <p:cNvSpPr>
            <a:spLocks noGrp="1"/>
          </p:cNvSpPr>
          <p:nvPr>
            <p:ph type="ftr" sz="quarter" idx="11"/>
            <p:custDataLst>
              <p:tags r:id="rId7"/>
            </p:custDataLst>
          </p:nvPr>
        </p:nvSpPr>
        <p:spPr/>
        <p:txBody>
          <a:bodyPr/>
          <a:p>
            <a:endParaRPr altLang="en-US" lang="zh-CN"/>
          </a:p>
        </p:txBody>
      </p:sp>
      <p:sp>
        <p:nvSpPr>
          <p:cNvPr id="104876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6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7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2" name="页脚占位符 3"/>
          <p:cNvSpPr>
            <a:spLocks noGrp="1"/>
          </p:cNvSpPr>
          <p:nvPr>
            <p:ph type="ftr" sz="quarter" idx="11"/>
            <p:custDataLst>
              <p:tags r:id="rId3"/>
            </p:custDataLst>
          </p:nvPr>
        </p:nvSpPr>
        <p:spPr/>
        <p:txBody>
          <a:bodyPr/>
          <a:p>
            <a:endParaRPr altLang="en-US" lang="zh-CN"/>
          </a:p>
        </p:txBody>
      </p:sp>
      <p:sp>
        <p:nvSpPr>
          <p:cNvPr id="104877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7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8" name="页脚占位符 2"/>
          <p:cNvSpPr>
            <a:spLocks noGrp="1"/>
          </p:cNvSpPr>
          <p:nvPr>
            <p:ph type="ftr" sz="quarter" idx="11"/>
            <p:custDataLst>
              <p:tags r:id="rId2"/>
            </p:custDataLst>
          </p:nvPr>
        </p:nvSpPr>
        <p:spPr/>
        <p:txBody>
          <a:bodyPr/>
          <a:p>
            <a:endParaRPr altLang="en-US" lang="zh-CN"/>
          </a:p>
        </p:txBody>
      </p:sp>
      <p:sp>
        <p:nvSpPr>
          <p:cNvPr id="104878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86" name="页脚占位符 4"/>
          <p:cNvSpPr>
            <a:spLocks noGrp="1"/>
          </p:cNvSpPr>
          <p:nvPr>
            <p:ph type="ftr" sz="quarter" idx="11"/>
            <p:custDataLst>
              <p:tags r:id="rId3"/>
            </p:custDataLst>
          </p:nvPr>
        </p:nvSpPr>
        <p:spPr/>
        <p:txBody>
          <a:bodyPr/>
          <a:p>
            <a:endParaRPr altLang="en-US" lang="zh-CN"/>
          </a:p>
        </p:txBody>
      </p:sp>
      <p:sp>
        <p:nvSpPr>
          <p:cNvPr id="10487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9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6" name="页脚占位符 7"/>
          <p:cNvSpPr>
            <a:spLocks noGrp="1"/>
          </p:cNvSpPr>
          <p:nvPr>
            <p:ph type="ftr" sz="quarter" idx="11"/>
            <p:custDataLst>
              <p:tags r:id="rId4"/>
            </p:custDataLst>
          </p:nvPr>
        </p:nvSpPr>
        <p:spPr/>
        <p:txBody>
          <a:bodyPr/>
          <a:p>
            <a:endParaRPr altLang="en-US" lang="zh-CN"/>
          </a:p>
        </p:txBody>
      </p:sp>
      <p:sp>
        <p:nvSpPr>
          <p:cNvPr id="104879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59" name="图片 25" descr="高楼大厦的景色  描述已自动生成"/>
          <p:cNvPicPr>
            <a:picLocks noChangeAspect="1"/>
          </p:cNvPicPr>
          <p:nvPr userDrawn="1">
            <p:custDataLst>
              <p:tags r:id="rId1"/>
            </p:custDataLst>
          </p:nvPr>
        </p:nvPicPr>
        <p:blipFill>
          <a:blip xmlns:r="http://schemas.openxmlformats.org/officeDocument/2006/relationships" r:embed="rId2"/>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800" name="任意多边形: 形状 74"/>
          <p:cNvSpPr/>
          <p:nvPr userDrawn="1">
            <p:custDataLst>
              <p:tags r:id="rId3"/>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802" name="任意多边形: 形状 26"/>
          <p:cNvSpPr/>
          <p:nvPr userDrawn="1">
            <p:custDataLst>
              <p:tags r:id="rId4"/>
            </p:custDataLst>
          </p:nvPr>
        </p:nvSpPr>
        <p:spPr>
          <a:xfrm>
            <a:off x="635" y="0"/>
            <a:ext cx="12191365"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804" name="任意多边形: 形状 28"/>
          <p:cNvSpPr/>
          <p:nvPr userDrawn="1">
            <p:custDataLst>
              <p:tags r:id="rId5"/>
            </p:custDataLst>
          </p:nvPr>
        </p:nvSpPr>
        <p:spPr>
          <a:xfrm>
            <a:off x="0" y="0"/>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6"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61" name="图片 30" descr="图片包含 看着, 西装, 穿着, 男人  描述已自动生成"/>
          <p:cNvPicPr>
            <a:picLocks noChangeAspect="1"/>
          </p:cNvPicPr>
          <p:nvPr userDrawn="1">
            <p:custDataLst>
              <p:tags r:id="rId7"/>
            </p:custDataLst>
          </p:nvPr>
        </p:nvPicPr>
        <p:blipFill rotWithShape="1">
          <a:blip xmlns:r="http://schemas.openxmlformats.org/officeDocument/2006/relationships" r:embed="rId8"/>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grpSp>
        <p:nvGrpSpPr>
          <p:cNvPr id="55" name="组合 10"/>
          <p:cNvGrpSpPr/>
          <p:nvPr userDrawn="1">
            <p:custDataLst>
              <p:tags r:id="rId9"/>
            </p:custDataLst>
          </p:nvPr>
        </p:nvGrpSpPr>
        <p:grpSpPr>
          <a:xfrm>
            <a:off x="545765" y="3282356"/>
            <a:ext cx="5593097" cy="828421"/>
            <a:chOff x="686586" y="3785277"/>
            <a:chExt cx="5593097" cy="828421"/>
          </a:xfrm>
        </p:grpSpPr>
        <p:sp>
          <p:nvSpPr>
            <p:cNvPr id="1048806" name="任意多边形: 形状 19"/>
            <p:cNvSpPr/>
            <p:nvPr>
              <p:custDataLst>
                <p:tags r:id="rId10"/>
              </p:custDataLst>
            </p:nvPr>
          </p:nvSpPr>
          <p:spPr>
            <a:xfrm>
              <a:off x="991966" y="4394705"/>
              <a:ext cx="5287717" cy="218993"/>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808" name="弧形 12"/>
            <p:cNvSpPr/>
            <p:nvPr>
              <p:custDataLst>
                <p:tags r:id="rId11"/>
              </p:custDataLst>
            </p:nvPr>
          </p:nvSpPr>
          <p:spPr>
            <a:xfrm rot="10800000">
              <a:off x="686586" y="3785277"/>
              <a:ext cx="616374" cy="616374"/>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grpSp>
      <p:sp>
        <p:nvSpPr>
          <p:cNvPr id="1048810" name="标题 1"/>
          <p:cNvSpPr>
            <a:spLocks noGrp="1"/>
          </p:cNvSpPr>
          <p:nvPr>
            <p:ph type="ctrTitle" hasCustomPrompt="1"/>
            <p:custDataLst>
              <p:tags r:id="rId12"/>
            </p:custDataLst>
          </p:nvPr>
        </p:nvSpPr>
        <p:spPr>
          <a:xfrm>
            <a:off x="673100" y="1793795"/>
            <a:ext cx="10515000" cy="1800000"/>
          </a:xfrm>
        </p:spPr>
        <p:txBody>
          <a:bodyPr anchor="b"/>
          <a:lstStyle>
            <a:lvl1pPr algn="l">
              <a:lnSpc>
                <a:spcPct val="100000"/>
              </a:lnSpc>
              <a:defRPr sz="7200"/>
            </a:lvl1pPr>
          </a:lstStyle>
          <a:p>
            <a:r>
              <a:rPr altLang="en-US" dirty="0" lang="zh-CN"/>
              <a:t>感谢您的观看</a:t>
            </a:r>
            <a:endParaRPr altLang="en-US" dirty="0" lang="zh-CN"/>
          </a:p>
        </p:txBody>
      </p:sp>
      <p:sp>
        <p:nvSpPr>
          <p:cNvPr id="1048812" name="日期占位符 3"/>
          <p:cNvSpPr>
            <a:spLocks noGrp="1"/>
          </p:cNvSpPr>
          <p:nvPr>
            <p:ph type="dt" sz="half" idx="10"/>
            <p:custDataLst>
              <p:tags r:id="rId13"/>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p:ph type="ftr" sz="quarter" idx="11"/>
            <p:custDataLst>
              <p:tags r:id="rId14"/>
            </p:custDataLst>
          </p:nvPr>
        </p:nvSpPr>
        <p:spPr/>
        <p:txBody>
          <a:bodyPr/>
          <a:p>
            <a:endParaRPr altLang="en-US" lang="zh-CN"/>
          </a:p>
        </p:txBody>
      </p:sp>
      <p:sp>
        <p:nvSpPr>
          <p:cNvPr id="1048816" name="灯片编号占位符 5"/>
          <p:cNvSpPr>
            <a:spLocks noGrp="1"/>
          </p:cNvSpPr>
          <p:nvPr>
            <p:ph type="sldNum" sz="quarter" idx="12"/>
            <p:custDataLst>
              <p:tags r:id="rId15"/>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p:ph type="body" sz="quarter" idx="17" hasCustomPrompt="1"/>
            <p:custDataLst>
              <p:tags r:id="rId16"/>
            </p:custDataLst>
          </p:nvPr>
        </p:nvSpPr>
        <p:spPr>
          <a:xfrm>
            <a:off x="673100" y="4306570"/>
            <a:ext cx="2209800" cy="463550"/>
          </a:xfrm>
          <a:prstGeom prst="roundRect">
            <a:avLst>
              <a:gd name="adj" fmla="val 50000"/>
            </a:avLst>
          </a:prstGeom>
          <a:gradFill>
            <a:gsLst>
              <a:gs pos="0">
                <a:schemeClr val="accent1"/>
              </a:gs>
              <a:gs pos="70000">
                <a:schemeClr val="accent2"/>
              </a:gs>
            </a:gsLst>
            <a:lin ang="5400000" scaled="0"/>
          </a:gradFill>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tags" Target="../tags/tag85.xml"/><Relationship Id="rId15" Type="http://schemas.openxmlformats.org/officeDocument/2006/relationships/tags" Target="../tags/tag86.xml"/><Relationship Id="rId16" Type="http://schemas.openxmlformats.org/officeDocument/2006/relationships/tags" Target="../tags/tag87.xml"/><Relationship Id="rId17" Type="http://schemas.openxmlformats.org/officeDocument/2006/relationships/tags" Target="../tags/tag88.xml"/><Relationship Id="rId18" Type="http://schemas.openxmlformats.org/officeDocument/2006/relationships/tags" Target="../tags/tag89.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6136" r:id="rId1"/>
    <p:sldLayoutId id="2147496137" r:id="rId2"/>
    <p:sldLayoutId id="2147496138" r:id="rId3"/>
    <p:sldLayoutId id="2147496139" r:id="rId4"/>
    <p:sldLayoutId id="2147496140" r:id="rId5"/>
    <p:sldLayoutId id="2147496141" r:id="rId6"/>
    <p:sldLayoutId id="2147496142" r:id="rId7"/>
    <p:sldLayoutId id="2147496143" r:id="rId8"/>
    <p:sldLayoutId id="2147496144" r:id="rId9"/>
    <p:sldLayoutId id="2147496145" r:id="rId10"/>
    <p:sldLayoutId id="2147496146"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标题占位符 1"/>
          <p:cNvSpPr>
            <a:spLocks noGrp="1"/>
          </p:cNvSpPr>
          <p:nvPr>
            <p:ph type="title"/>
            <p:custDataLst>
              <p:tags r:id="rId12"/>
            </p:custDataLst>
          </p:nvPr>
        </p:nvSpPr>
        <p:spPr>
          <a:xfrm>
            <a:off x="533400" y="22665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3"/>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4"/>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5"/>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6"/>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任意多边形: 形状 15"/>
          <p:cNvSpPr/>
          <p:nvPr userDrawn="1">
            <p:custDataLst>
              <p:tags r:id="rId17"/>
            </p:custDataLst>
          </p:nvPr>
        </p:nvSpPr>
        <p:spPr>
          <a:xfrm>
            <a:off x="0" y="6071235"/>
            <a:ext cx="12192000" cy="786765"/>
          </a:xfrm>
          <a:custGeom>
            <a:avLst/>
            <a:gdLst>
              <a:gd name="connsiteX0" fmla="*/ 0 w 12192000"/>
              <a:gd name="connsiteY0" fmla="*/ 262511 h 787006"/>
              <a:gd name="connsiteX1" fmla="*/ 139069 w 12192000"/>
              <a:gd name="connsiteY1" fmla="*/ 352466 h 787006"/>
              <a:gd name="connsiteX2" fmla="*/ 1238919 w 12192000"/>
              <a:gd name="connsiteY2" fmla="*/ 757571 h 787006"/>
              <a:gd name="connsiteX3" fmla="*/ 1425487 w 12192000"/>
              <a:gd name="connsiteY3" fmla="*/ 787006 h 787006"/>
              <a:gd name="connsiteX4" fmla="*/ 0 w 12192000"/>
              <a:gd name="connsiteY4" fmla="*/ 787006 h 787006"/>
              <a:gd name="connsiteX5" fmla="*/ 12192000 w 12192000"/>
              <a:gd name="connsiteY5" fmla="*/ 0 h 787006"/>
              <a:gd name="connsiteX6" fmla="*/ 12192000 w 12192000"/>
              <a:gd name="connsiteY6" fmla="*/ 787006 h 787006"/>
              <a:gd name="connsiteX7" fmla="*/ 4106104 w 12192000"/>
              <a:gd name="connsiteY7" fmla="*/ 787006 h 787006"/>
              <a:gd name="connsiteX8" fmla="*/ 4329119 w 12192000"/>
              <a:gd name="connsiteY8" fmla="*/ 774828 h 787006"/>
              <a:gd name="connsiteX9" fmla="*/ 11868789 w 12192000"/>
              <a:gd name="connsiteY9" fmla="*/ 40210 h 787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787006">
                <a:moveTo>
                  <a:pt x="0" y="262511"/>
                </a:moveTo>
                <a:lnTo>
                  <a:pt x="139069" y="352466"/>
                </a:lnTo>
                <a:cubicBezTo>
                  <a:pt x="447282" y="530869"/>
                  <a:pt x="809694" y="676884"/>
                  <a:pt x="1238919" y="757571"/>
                </a:cubicBezTo>
                <a:lnTo>
                  <a:pt x="1425487" y="787006"/>
                </a:lnTo>
                <a:lnTo>
                  <a:pt x="0" y="787006"/>
                </a:lnTo>
                <a:close/>
                <a:moveTo>
                  <a:pt x="12192000" y="0"/>
                </a:moveTo>
                <a:lnTo>
                  <a:pt x="12192000" y="787006"/>
                </a:lnTo>
                <a:lnTo>
                  <a:pt x="4106104" y="787006"/>
                </a:lnTo>
                <a:lnTo>
                  <a:pt x="4329119" y="774828"/>
                </a:lnTo>
                <a:cubicBezTo>
                  <a:pt x="6741375" y="633671"/>
                  <a:pt x="9860077" y="287959"/>
                  <a:pt x="11868789" y="40210"/>
                </a:cubicBezTo>
                <a:close/>
              </a:path>
            </a:pathLst>
          </a:custGeom>
          <a:gradFill>
            <a:gsLst>
              <a:gs pos="0">
                <a:schemeClr val="accent1"/>
              </a:gs>
              <a:gs pos="70000">
                <a:schemeClr val="accent2"/>
              </a:gs>
            </a:gsLst>
            <a:lin ang="5400000" scaled="1"/>
          </a:gradFill>
          <a:ln>
            <a:noFill/>
          </a:ln>
          <a:effectLst>
            <a:outerShdw blurRad="177800" dir="2700000" dist="127000" rotWithShape="0">
              <a:schemeClr val="accent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rgbClr val="1BCB56"/>
              </a:solidFill>
              <a:cs typeface="微软雅黑" panose="020B0503020204020204" charset="-122"/>
            </a:endParaRPr>
          </a:p>
        </p:txBody>
      </p:sp>
      <p:sp>
        <p:nvSpPr>
          <p:cNvPr id="1048666" name="KSO_TEMPLATE" hidden="1"/>
          <p:cNvSpPr/>
          <p:nvPr userDrawn="1">
            <p:custDataLst>
              <p:tags r:id="rId18"/>
            </p:custDataLst>
          </p:nvPr>
        </p:nvSpPr>
        <p:spPr>
          <a:xfrm>
            <a:off x="0" y="0"/>
            <a:ext cx="0" cy="0"/>
          </a:xfrm>
          <a:prstGeom prst="rect"/>
          <a:gradFill>
            <a:gsLst>
              <a:gs pos="0">
                <a:schemeClr val="accent1"/>
              </a:gs>
              <a:gs pos="100000">
                <a:schemeClr val="accent2"/>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6173" r:id="rId1"/>
    <p:sldLayoutId id="2147496174" r:id="rId2"/>
    <p:sldLayoutId id="2147496175" r:id="rId3"/>
    <p:sldLayoutId id="2147496176" r:id="rId4"/>
    <p:sldLayoutId id="2147496177" r:id="rId5"/>
    <p:sldLayoutId id="2147496178" r:id="rId6"/>
    <p:sldLayoutId id="2147496179" r:id="rId7"/>
    <p:sldLayoutId id="2147496180" r:id="rId8"/>
    <p:sldLayoutId id="2147496181" r:id="rId9"/>
    <p:sldLayoutId id="2147496182" r:id="rId10"/>
    <p:sldLayoutId id="2147496183" r:id="rId11"/>
  </p:sldLayoutIdLst>
  <p:txStyles>
    <p:titleStyle>
      <a:lvl1pPr algn="l" defTabSz="914400" eaLnBrk="1" hangingPunct="1" latinLnBrk="0" rtl="0">
        <a:lnSpc>
          <a:spcPct val="100000"/>
        </a:lnSpc>
        <a:spcBef>
          <a:spcPct val="0"/>
        </a:spcBef>
        <a:buNone/>
        <a:defRPr b="1" sz="3200" kern="1200">
          <a:gradFill>
            <a:gsLst>
              <a:gs pos="0">
                <a:schemeClr val="accent1"/>
              </a:gs>
              <a:gs pos="70000">
                <a:schemeClr val="accent2"/>
              </a:gs>
            </a:gsLst>
            <a:lin ang="5400000" scaled="0"/>
          </a:gra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image" Target="../media/image8.png"/><Relationship Id="rId8" Type="http://schemas.openxmlformats.org/officeDocument/2006/relationships/tags" Target="../tags/tag100.xml"/><Relationship Id="rId9" Type="http://schemas.openxmlformats.org/officeDocument/2006/relationships/tags" Target="../tags/tag101.xml"/><Relationship Id="rId10" Type="http://schemas.openxmlformats.org/officeDocument/2006/relationships/tags" Target="../tags/tag102.xml"/><Relationship Id="rId11" Type="http://schemas.openxmlformats.org/officeDocument/2006/relationships/tags" Target="../tags/tag103.xml"/><Relationship Id="rId12" Type="http://schemas.openxmlformats.org/officeDocument/2006/relationships/tags" Target="../tags/tag104.xml"/><Relationship Id="rId13" Type="http://schemas.openxmlformats.org/officeDocument/2006/relationships/tags" Target="../tags/tag105.xml"/><Relationship Id="rId14" Type="http://schemas.openxmlformats.org/officeDocument/2006/relationships/image" Target="../media/image9.png"/><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image" Target="../media/image10.png"/><Relationship Id="rId22" Type="http://schemas.openxmlformats.org/officeDocument/2006/relationships/tags" Target="../tags/tag112.xml"/><Relationship Id="rId23" Type="http://schemas.openxmlformats.org/officeDocument/2006/relationships/tags" Target="../tags/tag113.xml"/><Relationship Id="rId24" Type="http://schemas.openxmlformats.org/officeDocument/2006/relationships/tags" Target="../tags/tag114.xml"/><Relationship Id="rId25" Type="http://schemas.openxmlformats.org/officeDocument/2006/relationships/tags" Target="../tags/tag115.xml"/><Relationship Id="rId26" Type="http://schemas.openxmlformats.org/officeDocument/2006/relationships/tags" Target="../tags/tag116.xml"/><Relationship Id="rId27" Type="http://schemas.openxmlformats.org/officeDocument/2006/relationships/tags" Target="../tags/tag117.xml"/><Relationship Id="rId28" Type="http://schemas.openxmlformats.org/officeDocument/2006/relationships/image" Target="../media/image11.png"/><Relationship Id="rId29" Type="http://schemas.openxmlformats.org/officeDocument/2006/relationships/tags" Target="../tags/tag118.xml"/><Relationship Id="rId30" Type="http://schemas.openxmlformats.org/officeDocument/2006/relationships/tags" Target="../tags/tag119.xml"/><Relationship Id="rId31" Type="http://schemas.openxmlformats.org/officeDocument/2006/relationships/tags" Target="../tags/tag120.xml"/><Relationship Id="rId32" Type="http://schemas.openxmlformats.org/officeDocument/2006/relationships/tags" Target="../tags/tag121.xml"/><Relationship Id="rId33" Type="http://schemas.openxmlformats.org/officeDocument/2006/relationships/tags" Target="../tags/tag122.xml"/><Relationship Id="rId34" Type="http://schemas.openxmlformats.org/officeDocument/2006/relationships/tags" Target="../tags/tag123.xml"/><Relationship Id="rId35" Type="http://schemas.openxmlformats.org/officeDocument/2006/relationships/image" Target="../media/image12.png"/><Relationship Id="rId36" Type="http://schemas.openxmlformats.org/officeDocument/2006/relationships/tags" Target="../tags/tag124.xml"/><Relationship Id="rId37" Type="http://schemas.openxmlformats.org/officeDocument/2006/relationships/tags" Target="../tags/tag125.xml"/><Relationship Id="rId38" Type="http://schemas.openxmlformats.org/officeDocument/2006/relationships/tags" Target="../tags/tag126.xml"/><Relationship Id="rId39" Type="http://schemas.openxmlformats.org/officeDocument/2006/relationships/tags" Target="../tags/tag127.xml"/><Relationship Id="rId40" Type="http://schemas.openxmlformats.org/officeDocument/2006/relationships/tags" Target="../tags/tag128.xml"/><Relationship Id="rId41" Type="http://schemas.openxmlformats.org/officeDocument/2006/relationships/tags" Target="../tags/tag129.xml"/><Relationship Id="rId42" Type="http://schemas.openxmlformats.org/officeDocument/2006/relationships/image" Target="../media/image13.png"/><Relationship Id="rId43" Type="http://schemas.openxmlformats.org/officeDocument/2006/relationships/tags" Target="../tags/tag130.xml"/><Relationship Id="rId44" Type="http://schemas.openxmlformats.org/officeDocument/2006/relationships/tags" Target="../tags/tag131.xml"/><Relationship Id="rId45" Type="http://schemas.openxmlformats.org/officeDocument/2006/relationships/tags" Target="../tags/tag132.xml"/><Relationship Id="rId46"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6.xml"/><Relationship Id="rId2" Type="http://schemas.openxmlformats.org/officeDocument/2006/relationships/tags" Target="../tags/tag137.xml"/><Relationship Id="rId3" Type="http://schemas.openxmlformats.org/officeDocument/2006/relationships/tags" Target="../tags/tag138.xml"/><Relationship Id="rId4" Type="http://schemas.openxmlformats.org/officeDocument/2006/relationships/tags" Target="../tags/tag139.xml"/><Relationship Id="rId5" Type="http://schemas.openxmlformats.org/officeDocument/2006/relationships/tags" Target="../tags/tag140.xml"/><Relationship Id="rId6" Type="http://schemas.openxmlformats.org/officeDocument/2006/relationships/tags" Target="../tags/tag141.xml"/><Relationship Id="rId7" Type="http://schemas.openxmlformats.org/officeDocument/2006/relationships/tags" Target="../tags/tag142.xml"/><Relationship Id="rId8" Type="http://schemas.openxmlformats.org/officeDocument/2006/relationships/tags" Target="../tags/tag143.xml"/><Relationship Id="rId9"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4.xml"/><Relationship Id="rId2" Type="http://schemas.openxmlformats.org/officeDocument/2006/relationships/tags" Target="../tags/tag145.xml"/><Relationship Id="rId3" Type="http://schemas.openxmlformats.org/officeDocument/2006/relationships/tags" Target="../tags/tag146.xml"/><Relationship Id="rId4" Type="http://schemas.openxmlformats.org/officeDocument/2006/relationships/tags" Target="../tags/tag147.xml"/><Relationship Id="rId5" Type="http://schemas.openxmlformats.org/officeDocument/2006/relationships/tags" Target="../tags/tag148.xml"/><Relationship Id="rId6" Type="http://schemas.openxmlformats.org/officeDocument/2006/relationships/tags" Target="../tags/tag149.xml"/><Relationship Id="rId7" Type="http://schemas.openxmlformats.org/officeDocument/2006/relationships/tags" Target="../tags/tag150.xml"/><Relationship Id="rId8" Type="http://schemas.openxmlformats.org/officeDocument/2006/relationships/tags" Target="../tags/tag151.xml"/><Relationship Id="rId9" Type="http://schemas.openxmlformats.org/officeDocument/2006/relationships/tags" Target="../tags/tag152.xml"/><Relationship Id="rId10" Type="http://schemas.openxmlformats.org/officeDocument/2006/relationships/tags" Target="../tags/tag153.xml"/><Relationship Id="rId11" Type="http://schemas.openxmlformats.org/officeDocument/2006/relationships/tags" Target="../tags/tag154.xml"/><Relationship Id="rId12" Type="http://schemas.openxmlformats.org/officeDocument/2006/relationships/tags" Target="../tags/tag155.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tags" Target="../tags/tag159.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tags" Target="../tags/tag166.xml"/><Relationship Id="rId5" Type="http://schemas.openxmlformats.org/officeDocument/2006/relationships/tags" Target="../tags/tag167.xml"/><Relationship Id="rId6" Type="http://schemas.openxmlformats.org/officeDocument/2006/relationships/tags" Target="../tags/tag168.xml"/><Relationship Id="rId7" Type="http://schemas.openxmlformats.org/officeDocument/2006/relationships/tags" Target="../tags/tag169.xml"/><Relationship Id="rId8" Type="http://schemas.openxmlformats.org/officeDocument/2006/relationships/tags" Target="../tags/tag170.xml"/><Relationship Id="rId9" Type="http://schemas.openxmlformats.org/officeDocument/2006/relationships/tags" Target="../tags/tag171.xml"/><Relationship Id="rId10" Type="http://schemas.openxmlformats.org/officeDocument/2006/relationships/tags" Target="../tags/tag172.xml"/><Relationship Id="rId11" Type="http://schemas.openxmlformats.org/officeDocument/2006/relationships/tags" Target="../tags/tag173.xml"/><Relationship Id="rId12" Type="http://schemas.openxmlformats.org/officeDocument/2006/relationships/tags" Target="../tags/tag174.xml"/><Relationship Id="rId13" Type="http://schemas.openxmlformats.org/officeDocument/2006/relationships/tags" Target="../tags/tag175.xml"/><Relationship Id="rId14" Type="http://schemas.openxmlformats.org/officeDocument/2006/relationships/tags" Target="../tags/tag176.xml"/><Relationship Id="rId15" Type="http://schemas.openxmlformats.org/officeDocument/2006/relationships/tags" Target="../tags/tag177.xml"/><Relationship Id="rId16" Type="http://schemas.openxmlformats.org/officeDocument/2006/relationships/tags" Target="../tags/tag178.xml"/><Relationship Id="rId17" Type="http://schemas.openxmlformats.org/officeDocument/2006/relationships/tags" Target="../tags/tag179.xml"/><Relationship Id="rId18" Type="http://schemas.openxmlformats.org/officeDocument/2006/relationships/tags" Target="../tags/tag180.xml"/><Relationship Id="rId19" Type="http://schemas.openxmlformats.org/officeDocument/2006/relationships/tags" Target="../tags/tag181.xml"/><Relationship Id="rId20" Type="http://schemas.openxmlformats.org/officeDocument/2006/relationships/tags" Target="../tags/tag182.xml"/><Relationship Id="rId21" Type="http://schemas.openxmlformats.org/officeDocument/2006/relationships/tags" Target="../tags/tag183.xml"/><Relationship Id="rId22" Type="http://schemas.openxmlformats.org/officeDocument/2006/relationships/tags" Target="../tags/tag184.xml"/><Relationship Id="rId23" Type="http://schemas.openxmlformats.org/officeDocument/2006/relationships/tags" Target="../tags/tag185.xml"/><Relationship Id="rId24" Type="http://schemas.openxmlformats.org/officeDocument/2006/relationships/tags" Target="../tags/tag186.xml"/><Relationship Id="rId25" Type="http://schemas.openxmlformats.org/officeDocument/2006/relationships/tags" Target="../tags/tag187.xml"/><Relationship Id="rId26" Type="http://schemas.openxmlformats.org/officeDocument/2006/relationships/tags" Target="../tags/tag188.xml"/><Relationship Id="rId27" Type="http://schemas.openxmlformats.org/officeDocument/2006/relationships/tags" Target="../tags/tag189.xml"/><Relationship Id="rId28" Type="http://schemas.openxmlformats.org/officeDocument/2006/relationships/tags" Target="../tags/tag190.xml"/><Relationship Id="rId29" Type="http://schemas.openxmlformats.org/officeDocument/2006/relationships/tags" Target="../tags/tag191.xml"/><Relationship Id="rId30"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92.xml"/><Relationship Id="rId2" Type="http://schemas.openxmlformats.org/officeDocument/2006/relationships/tags" Target="../tags/tag193.xml"/><Relationship Id="rId3" Type="http://schemas.openxmlformats.org/officeDocument/2006/relationships/tags" Target="../tags/tag194.xml"/><Relationship Id="rId4" Type="http://schemas.openxmlformats.org/officeDocument/2006/relationships/tags" Target="../tags/tag195.xml"/><Relationship Id="rId5" Type="http://schemas.openxmlformats.org/officeDocument/2006/relationships/tags" Target="../tags/tag196.xml"/><Relationship Id="rId6" Type="http://schemas.openxmlformats.org/officeDocument/2006/relationships/tags" Target="../tags/tag197.xml"/><Relationship Id="rId7" Type="http://schemas.openxmlformats.org/officeDocument/2006/relationships/tags" Target="../tags/tag198.xml"/><Relationship Id="rId8" Type="http://schemas.openxmlformats.org/officeDocument/2006/relationships/tags" Target="../tags/tag199.xml"/><Relationship Id="rId9" Type="http://schemas.openxmlformats.org/officeDocument/2006/relationships/tags" Target="../tags/tag200.xml"/><Relationship Id="rId10" Type="http://schemas.openxmlformats.org/officeDocument/2006/relationships/tags" Target="../tags/tag201.xml"/><Relationship Id="rId11" Type="http://schemas.openxmlformats.org/officeDocument/2006/relationships/tags" Target="../tags/tag202.xml"/><Relationship Id="rId12" Type="http://schemas.openxmlformats.org/officeDocument/2006/relationships/tags" Target="../tags/tag203.xml"/><Relationship Id="rId13" Type="http://schemas.openxmlformats.org/officeDocument/2006/relationships/tags" Target="../tags/tag204.xml"/><Relationship Id="rId14" Type="http://schemas.openxmlformats.org/officeDocument/2006/relationships/tags" Target="../tags/tag205.xml"/><Relationship Id="rId15" Type="http://schemas.openxmlformats.org/officeDocument/2006/relationships/tags" Target="../tags/tag206.xml"/><Relationship Id="rId16" Type="http://schemas.openxmlformats.org/officeDocument/2006/relationships/tags" Target="../tags/tag207.xml"/><Relationship Id="rId17" Type="http://schemas.openxmlformats.org/officeDocument/2006/relationships/tags" Target="../tags/tag208.xml"/><Relationship Id="rId18" Type="http://schemas.openxmlformats.org/officeDocument/2006/relationships/tags" Target="../tags/tag209.xml"/><Relationship Id="rId19" Type="http://schemas.openxmlformats.org/officeDocument/2006/relationships/tags" Target="../tags/tag210.xml"/><Relationship Id="rId20" Type="http://schemas.openxmlformats.org/officeDocument/2006/relationships/tags" Target="../tags/tag211.xml"/><Relationship Id="rId21" Type="http://schemas.openxmlformats.org/officeDocument/2006/relationships/tags" Target="../tags/tag212.xml"/><Relationship Id="rId22" Type="http://schemas.openxmlformats.org/officeDocument/2006/relationships/tags" Target="../tags/tag213.xml"/><Relationship Id="rId23" Type="http://schemas.openxmlformats.org/officeDocument/2006/relationships/tags" Target="../tags/tag214.xml"/><Relationship Id="rId24" Type="http://schemas.openxmlformats.org/officeDocument/2006/relationships/tags" Target="../tags/tag215.xml"/><Relationship Id="rId25" Type="http://schemas.openxmlformats.org/officeDocument/2006/relationships/tags" Target="../tags/tag216.xml"/><Relationship Id="rId26" Type="http://schemas.openxmlformats.org/officeDocument/2006/relationships/tags" Target="../tags/tag217.xml"/><Relationship Id="rId27" Type="http://schemas.openxmlformats.org/officeDocument/2006/relationships/tags" Target="../tags/tag218.xml"/><Relationship Id="rId28" Type="http://schemas.openxmlformats.org/officeDocument/2006/relationships/tags" Target="../tags/tag219.xml"/><Relationship Id="rId29" Type="http://schemas.openxmlformats.org/officeDocument/2006/relationships/tags" Target="../tags/tag220.xml"/><Relationship Id="rId30"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21.xml"/><Relationship Id="rId2" Type="http://schemas.openxmlformats.org/officeDocument/2006/relationships/tags" Target="../tags/tag222.xml"/><Relationship Id="rId3" Type="http://schemas.openxmlformats.org/officeDocument/2006/relationships/tags" Target="../tags/tag223.xml"/><Relationship Id="rId4" Type="http://schemas.openxmlformats.org/officeDocument/2006/relationships/tags" Target="../tags/tag224.xml"/><Relationship Id="rId5" Type="http://schemas.openxmlformats.org/officeDocument/2006/relationships/tags" Target="../tags/tag225.xml"/><Relationship Id="rId6" Type="http://schemas.openxmlformats.org/officeDocument/2006/relationships/tags" Target="../tags/tag226.xml"/><Relationship Id="rId7" Type="http://schemas.openxmlformats.org/officeDocument/2006/relationships/tags" Target="../tags/tag227.xml"/><Relationship Id="rId8" Type="http://schemas.openxmlformats.org/officeDocument/2006/relationships/tags" Target="../tags/tag228.xml"/><Relationship Id="rId9" Type="http://schemas.openxmlformats.org/officeDocument/2006/relationships/tags" Target="../tags/tag229.xml"/><Relationship Id="rId10" Type="http://schemas.openxmlformats.org/officeDocument/2006/relationships/tags" Target="../tags/tag230.xml"/><Relationship Id="rId11" Type="http://schemas.openxmlformats.org/officeDocument/2006/relationships/tags" Target="../tags/tag231.xml"/><Relationship Id="rId12" Type="http://schemas.openxmlformats.org/officeDocument/2006/relationships/tags" Target="../tags/tag232.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tags" Target="../tags/tag239.xml"/><Relationship Id="rId8" Type="http://schemas.openxmlformats.org/officeDocument/2006/relationships/tags" Target="../tags/tag240.xml"/><Relationship Id="rId9" Type="http://schemas.openxmlformats.org/officeDocument/2006/relationships/tags" Target="../tags/tag241.xml"/><Relationship Id="rId10" Type="http://schemas.openxmlformats.org/officeDocument/2006/relationships/tags" Target="../tags/tag242.xml"/><Relationship Id="rId11" Type="http://schemas.openxmlformats.org/officeDocument/2006/relationships/tags" Target="../tags/tag243.xml"/><Relationship Id="rId12" Type="http://schemas.openxmlformats.org/officeDocument/2006/relationships/tags" Target="../tags/tag244.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48.xml"/><Relationship Id="rId2" Type="http://schemas.openxmlformats.org/officeDocument/2006/relationships/tags" Target="../tags/tag249.xml"/><Relationship Id="rId3" Type="http://schemas.openxmlformats.org/officeDocument/2006/relationships/tags" Target="../tags/tag250.xml"/><Relationship Id="rId4" Type="http://schemas.openxmlformats.org/officeDocument/2006/relationships/tags" Target="../tags/tag251.xml"/><Relationship Id="rId5" Type="http://schemas.openxmlformats.org/officeDocument/2006/relationships/tags" Target="../tags/tag252.xml"/><Relationship Id="rId6" Type="http://schemas.openxmlformats.org/officeDocument/2006/relationships/tags" Target="../tags/tag253.xml"/><Relationship Id="rId7" Type="http://schemas.openxmlformats.org/officeDocument/2006/relationships/tags" Target="../tags/tag254.xml"/><Relationship Id="rId8" Type="http://schemas.openxmlformats.org/officeDocument/2006/relationships/tags" Target="../tags/tag255.xml"/><Relationship Id="rId9" Type="http://schemas.openxmlformats.org/officeDocument/2006/relationships/tags" Target="../tags/tag256.xml"/><Relationship Id="rId10" Type="http://schemas.openxmlformats.org/officeDocument/2006/relationships/tags" Target="../tags/tag257.xml"/><Relationship Id="rId11" Type="http://schemas.openxmlformats.org/officeDocument/2006/relationships/tags" Target="../tags/tag258.xml"/><Relationship Id="rId12" Type="http://schemas.openxmlformats.org/officeDocument/2006/relationships/tags" Target="../tags/tag259.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tags" Target="../tags/tag263.xml"/><Relationship Id="rId5" Type="http://schemas.openxmlformats.org/officeDocument/2006/relationships/tags" Target="../tags/tag264.xml"/><Relationship Id="rId6" Type="http://schemas.openxmlformats.org/officeDocument/2006/relationships/tags" Target="../tags/tag265.xml"/><Relationship Id="rId7" Type="http://schemas.openxmlformats.org/officeDocument/2006/relationships/tags" Target="../tags/tag266.xml"/><Relationship Id="rId8" Type="http://schemas.openxmlformats.org/officeDocument/2006/relationships/tags" Target="../tags/tag267.xml"/><Relationship Id="rId9" Type="http://schemas.openxmlformats.org/officeDocument/2006/relationships/tags" Target="../tags/tag268.xml"/><Relationship Id="rId10" Type="http://schemas.openxmlformats.org/officeDocument/2006/relationships/tags" Target="../tags/tag269.xml"/><Relationship Id="rId11" Type="http://schemas.openxmlformats.org/officeDocument/2006/relationships/tags" Target="../tags/tag270.xml"/><Relationship Id="rId12" Type="http://schemas.openxmlformats.org/officeDocument/2006/relationships/tags" Target="../tags/tag271.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tags" Target="../tags/tag275.xml"/><Relationship Id="rId5" Type="http://schemas.openxmlformats.org/officeDocument/2006/relationships/tags" Target="../tags/tag276.xml"/><Relationship Id="rId6" Type="http://schemas.openxmlformats.org/officeDocument/2006/relationships/tags" Target="../tags/tag277.xml"/><Relationship Id="rId7" Type="http://schemas.openxmlformats.org/officeDocument/2006/relationships/tags" Target="../tags/tag278.xml"/><Relationship Id="rId8" Type="http://schemas.openxmlformats.org/officeDocument/2006/relationships/tags" Target="../tags/tag279.xml"/><Relationship Id="rId9" Type="http://schemas.openxmlformats.org/officeDocument/2006/relationships/tags" Target="../tags/tag280.xml"/><Relationship Id="rId10" Type="http://schemas.openxmlformats.org/officeDocument/2006/relationships/tags" Target="../tags/tag281.xml"/><Relationship Id="rId11" Type="http://schemas.openxmlformats.org/officeDocument/2006/relationships/tags" Target="../tags/tag282.xml"/><Relationship Id="rId12" Type="http://schemas.openxmlformats.org/officeDocument/2006/relationships/tags" Target="../tags/tag283.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tags" Target="../tags/tag287.xml"/><Relationship Id="rId5" Type="http://schemas.openxmlformats.org/officeDocument/2006/relationships/tags" Target="../tags/tag288.xml"/><Relationship Id="rId6" Type="http://schemas.openxmlformats.org/officeDocument/2006/relationships/tags" Target="../tags/tag289.xml"/><Relationship Id="rId7" Type="http://schemas.openxmlformats.org/officeDocument/2006/relationships/tags" Target="../tags/tag290.xml"/><Relationship Id="rId8" Type="http://schemas.openxmlformats.org/officeDocument/2006/relationships/tags" Target="../tags/tag291.xml"/><Relationship Id="rId9" Type="http://schemas.openxmlformats.org/officeDocument/2006/relationships/tags" Target="../tags/tag292.xml"/><Relationship Id="rId10" Type="http://schemas.openxmlformats.org/officeDocument/2006/relationships/tags" Target="../tags/tag293.xml"/><Relationship Id="rId11" Type="http://schemas.openxmlformats.org/officeDocument/2006/relationships/tags" Target="../tags/tag294.xml"/><Relationship Id="rId12" Type="http://schemas.openxmlformats.org/officeDocument/2006/relationships/tags" Target="../tags/tag295.xml"/><Relationship Id="rId13" Type="http://schemas.openxmlformats.org/officeDocument/2006/relationships/tags" Target="../tags/tag296.xml"/><Relationship Id="rId14" Type="http://schemas.openxmlformats.org/officeDocument/2006/relationships/tags" Target="../tags/tag297.xml"/><Relationship Id="rId15" Type="http://schemas.openxmlformats.org/officeDocument/2006/relationships/tags" Target="../tags/tag298.xml"/><Relationship Id="rId16" Type="http://schemas.openxmlformats.org/officeDocument/2006/relationships/tags" Target="../tags/tag299.xml"/><Relationship Id="rId17" Type="http://schemas.openxmlformats.org/officeDocument/2006/relationships/tags" Target="../tags/tag300.xml"/><Relationship Id="rId18" Type="http://schemas.openxmlformats.org/officeDocument/2006/relationships/tags" Target="../tags/tag301.xml"/><Relationship Id="rId19" Type="http://schemas.openxmlformats.org/officeDocument/2006/relationships/tags" Target="../tags/tag302.xml"/><Relationship Id="rId20" Type="http://schemas.openxmlformats.org/officeDocument/2006/relationships/tags" Target="../tags/tag303.xml"/><Relationship Id="rId2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304.xml"/><Relationship Id="rId2" Type="http://schemas.openxmlformats.org/officeDocument/2006/relationships/tags" Target="../tags/tag305.xml"/><Relationship Id="rId3" Type="http://schemas.openxmlformats.org/officeDocument/2006/relationships/tags" Target="../tags/tag306.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307.xml"/><Relationship Id="rId2" Type="http://schemas.openxmlformats.org/officeDocument/2006/relationships/tags" Target="../tags/tag308.xml"/><Relationship Id="rId3" Type="http://schemas.openxmlformats.org/officeDocument/2006/relationships/tags" Target="../tags/tag309.xml"/><Relationship Id="rId4" Type="http://schemas.openxmlformats.org/officeDocument/2006/relationships/tags" Target="../tags/tag310.xml"/><Relationship Id="rId5" Type="http://schemas.openxmlformats.org/officeDocument/2006/relationships/tags" Target="../tags/tag311.xml"/><Relationship Id="rId6" Type="http://schemas.openxmlformats.org/officeDocument/2006/relationships/tags" Target="../tags/tag312.xml"/><Relationship Id="rId7" Type="http://schemas.openxmlformats.org/officeDocument/2006/relationships/tags" Target="../tags/tag313.xml"/><Relationship Id="rId8" Type="http://schemas.openxmlformats.org/officeDocument/2006/relationships/tags" Target="../tags/tag314.xml"/><Relationship Id="rId9" Type="http://schemas.openxmlformats.org/officeDocument/2006/relationships/tags" Target="../tags/tag315.xml"/><Relationship Id="rId10" Type="http://schemas.openxmlformats.org/officeDocument/2006/relationships/tags" Target="../tags/tag316.xml"/><Relationship Id="rId11" Type="http://schemas.openxmlformats.org/officeDocument/2006/relationships/tags" Target="../tags/tag317.xml"/><Relationship Id="rId12" Type="http://schemas.openxmlformats.org/officeDocument/2006/relationships/tags" Target="../tags/tag318.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19.xml"/><Relationship Id="rId2" Type="http://schemas.openxmlformats.org/officeDocument/2006/relationships/tags" Target="../tags/tag320.xml"/><Relationship Id="rId3" Type="http://schemas.openxmlformats.org/officeDocument/2006/relationships/tags" Target="../tags/tag321.xml"/><Relationship Id="rId4" Type="http://schemas.openxmlformats.org/officeDocument/2006/relationships/tags" Target="../tags/tag322.xml"/><Relationship Id="rId5" Type="http://schemas.openxmlformats.org/officeDocument/2006/relationships/tags" Target="../tags/tag323.xml"/><Relationship Id="rId6" Type="http://schemas.openxmlformats.org/officeDocument/2006/relationships/tags" Target="../tags/tag324.xml"/><Relationship Id="rId7" Type="http://schemas.openxmlformats.org/officeDocument/2006/relationships/tags" Target="../tags/tag325.xml"/><Relationship Id="rId8" Type="http://schemas.openxmlformats.org/officeDocument/2006/relationships/tags" Target="../tags/tag326.xml"/><Relationship Id="rId9" Type="http://schemas.openxmlformats.org/officeDocument/2006/relationships/tags" Target="../tags/tag327.xml"/><Relationship Id="rId10" Type="http://schemas.openxmlformats.org/officeDocument/2006/relationships/tags" Target="../tags/tag328.xml"/><Relationship Id="rId11" Type="http://schemas.openxmlformats.org/officeDocument/2006/relationships/tags" Target="../tags/tag329.xml"/><Relationship Id="rId12" Type="http://schemas.openxmlformats.org/officeDocument/2006/relationships/tags" Target="../tags/tag330.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tags" Target="../tags/tag334.xml"/><Relationship Id="rId5" Type="http://schemas.openxmlformats.org/officeDocument/2006/relationships/tags" Target="../tags/tag335.xml"/><Relationship Id="rId6" Type="http://schemas.openxmlformats.org/officeDocument/2006/relationships/tags" Target="../tags/tag336.xml"/><Relationship Id="rId7" Type="http://schemas.openxmlformats.org/officeDocument/2006/relationships/tags" Target="../tags/tag337.xml"/><Relationship Id="rId8" Type="http://schemas.openxmlformats.org/officeDocument/2006/relationships/tags" Target="../tags/tag338.xml"/><Relationship Id="rId9" Type="http://schemas.openxmlformats.org/officeDocument/2006/relationships/tags" Target="../tags/tag339.xml"/><Relationship Id="rId10" Type="http://schemas.openxmlformats.org/officeDocument/2006/relationships/tags" Target="../tags/tag340.xml"/><Relationship Id="rId11" Type="http://schemas.openxmlformats.org/officeDocument/2006/relationships/tags" Target="../tags/tag341.xml"/><Relationship Id="rId12" Type="http://schemas.openxmlformats.org/officeDocument/2006/relationships/tags" Target="../tags/tag342.xml"/><Relationship Id="rId13" Type="http://schemas.openxmlformats.org/officeDocument/2006/relationships/tags" Target="../tags/tag343.xml"/><Relationship Id="rId14" Type="http://schemas.openxmlformats.org/officeDocument/2006/relationships/tags" Target="../tags/tag344.xml"/><Relationship Id="rId15" Type="http://schemas.openxmlformats.org/officeDocument/2006/relationships/tags" Target="../tags/tag345.xml"/><Relationship Id="rId16" Type="http://schemas.openxmlformats.org/officeDocument/2006/relationships/tags" Target="../tags/tag346.xml"/><Relationship Id="rId17" Type="http://schemas.openxmlformats.org/officeDocument/2006/relationships/tags" Target="../tags/tag347.xml"/><Relationship Id="rId18" Type="http://schemas.openxmlformats.org/officeDocument/2006/relationships/tags" Target="../tags/tag348.xml"/><Relationship Id="rId19" Type="http://schemas.openxmlformats.org/officeDocument/2006/relationships/tags" Target="../tags/tag349.xml"/><Relationship Id="rId20" Type="http://schemas.openxmlformats.org/officeDocument/2006/relationships/tags" Target="../tags/tag350.xml"/><Relationship Id="rId21" Type="http://schemas.openxmlformats.org/officeDocument/2006/relationships/tags" Target="../tags/tag351.xml"/><Relationship Id="rId22" Type="http://schemas.openxmlformats.org/officeDocument/2006/relationships/tags" Target="../tags/tag352.xml"/><Relationship Id="rId23" Type="http://schemas.openxmlformats.org/officeDocument/2006/relationships/tags" Target="../tags/tag353.xml"/><Relationship Id="rId24" Type="http://schemas.openxmlformats.org/officeDocument/2006/relationships/tags" Target="../tags/tag354.xml"/><Relationship Id="rId25" Type="http://schemas.openxmlformats.org/officeDocument/2006/relationships/tags" Target="../tags/tag355.xml"/><Relationship Id="rId26" Type="http://schemas.openxmlformats.org/officeDocument/2006/relationships/tags" Target="../tags/tag356.xml"/><Relationship Id="rId27" Type="http://schemas.openxmlformats.org/officeDocument/2006/relationships/tags" Target="../tags/tag357.xml"/><Relationship Id="rId28" Type="http://schemas.openxmlformats.org/officeDocument/2006/relationships/tags" Target="../tags/tag358.xml"/><Relationship Id="rId29" Type="http://schemas.openxmlformats.org/officeDocument/2006/relationships/tags" Target="../tags/tag359.xml"/><Relationship Id="rId30"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60.xml"/><Relationship Id="rId2" Type="http://schemas.openxmlformats.org/officeDocument/2006/relationships/tags" Target="../tags/tag361.xml"/><Relationship Id="rId3" Type="http://schemas.openxmlformats.org/officeDocument/2006/relationships/tags" Target="../tags/tag362.xml"/><Relationship Id="rId4" Type="http://schemas.openxmlformats.org/officeDocument/2006/relationships/tags" Target="../tags/tag363.xml"/><Relationship Id="rId5" Type="http://schemas.openxmlformats.org/officeDocument/2006/relationships/tags" Target="../tags/tag364.xml"/><Relationship Id="rId6" Type="http://schemas.openxmlformats.org/officeDocument/2006/relationships/tags" Target="../tags/tag365.xml"/><Relationship Id="rId7" Type="http://schemas.openxmlformats.org/officeDocument/2006/relationships/tags" Target="../tags/tag366.xml"/><Relationship Id="rId8" Type="http://schemas.openxmlformats.org/officeDocument/2006/relationships/tags" Target="../tags/tag367.xml"/><Relationship Id="rId9" Type="http://schemas.openxmlformats.org/officeDocument/2006/relationships/tags" Target="../tags/tag368.xml"/><Relationship Id="rId10" Type="http://schemas.openxmlformats.org/officeDocument/2006/relationships/tags" Target="../tags/tag369.xml"/><Relationship Id="rId11" Type="http://schemas.openxmlformats.org/officeDocument/2006/relationships/tags" Target="../tags/tag370.xml"/><Relationship Id="rId12" Type="http://schemas.openxmlformats.org/officeDocument/2006/relationships/tags" Target="../tags/tag371.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72.xml"/><Relationship Id="rId2" Type="http://schemas.openxmlformats.org/officeDocument/2006/relationships/tags" Target="../tags/tag373.xml"/><Relationship Id="rId3" Type="http://schemas.openxmlformats.org/officeDocument/2006/relationships/tags" Target="../tags/tag374.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79.xml"/><Relationship Id="rId2" Type="http://schemas.openxmlformats.org/officeDocument/2006/relationships/tags" Target="../tags/tag380.xml"/><Relationship Id="rId3" Type="http://schemas.openxmlformats.org/officeDocument/2006/relationships/tags" Target="../tags/tag381.xml"/><Relationship Id="rId4" Type="http://schemas.openxmlformats.org/officeDocument/2006/relationships/tags" Target="../tags/tag382.xml"/><Relationship Id="rId5" Type="http://schemas.openxmlformats.org/officeDocument/2006/relationships/tags" Target="../tags/tag383.xml"/><Relationship Id="rId6" Type="http://schemas.openxmlformats.org/officeDocument/2006/relationships/tags" Target="../tags/tag384.xml"/><Relationship Id="rId7" Type="http://schemas.openxmlformats.org/officeDocument/2006/relationships/tags" Target="../tags/tag385.xml"/><Relationship Id="rId8" Type="http://schemas.openxmlformats.org/officeDocument/2006/relationships/tags" Target="../tags/tag386.xml"/><Relationship Id="rId9" Type="http://schemas.openxmlformats.org/officeDocument/2006/relationships/tags" Target="../tags/tag387.xml"/><Relationship Id="rId10" Type="http://schemas.openxmlformats.org/officeDocument/2006/relationships/tags" Target="../tags/tag388.xml"/><Relationship Id="rId11" Type="http://schemas.openxmlformats.org/officeDocument/2006/relationships/tags" Target="../tags/tag389.xml"/><Relationship Id="rId12" Type="http://schemas.openxmlformats.org/officeDocument/2006/relationships/tags" Target="../tags/tag390.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91.xml"/><Relationship Id="rId2" Type="http://schemas.openxmlformats.org/officeDocument/2006/relationships/tags" Target="../tags/tag392.xml"/><Relationship Id="rId3" Type="http://schemas.openxmlformats.org/officeDocument/2006/relationships/tags" Target="../tags/tag393.xml"/><Relationship Id="rId4" Type="http://schemas.openxmlformats.org/officeDocument/2006/relationships/tags" Target="../tags/tag394.xml"/><Relationship Id="rId5" Type="http://schemas.openxmlformats.org/officeDocument/2006/relationships/tags" Target="../tags/tag395.xml"/><Relationship Id="rId6" Type="http://schemas.openxmlformats.org/officeDocument/2006/relationships/tags" Target="../tags/tag396.xml"/><Relationship Id="rId7" Type="http://schemas.openxmlformats.org/officeDocument/2006/relationships/tags" Target="../tags/tag397.xml"/><Relationship Id="rId8" Type="http://schemas.openxmlformats.org/officeDocument/2006/relationships/tags" Target="../tags/tag398.xml"/><Relationship Id="rId9" Type="http://schemas.openxmlformats.org/officeDocument/2006/relationships/tags" Target="../tags/tag399.xml"/><Relationship Id="rId10" Type="http://schemas.openxmlformats.org/officeDocument/2006/relationships/tags" Target="../tags/tag400.xml"/><Relationship Id="rId11" Type="http://schemas.openxmlformats.org/officeDocument/2006/relationships/tags" Target="../tags/tag401.xml"/><Relationship Id="rId12" Type="http://schemas.openxmlformats.org/officeDocument/2006/relationships/tags" Target="../tags/tag402.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403.xml"/><Relationship Id="rId2" Type="http://schemas.openxmlformats.org/officeDocument/2006/relationships/tags" Target="../tags/tag404.xml"/><Relationship Id="rId3" Type="http://schemas.openxmlformats.org/officeDocument/2006/relationships/tags" Target="../tags/tag405.xml"/><Relationship Id="rId4" Type="http://schemas.openxmlformats.org/officeDocument/2006/relationships/tags" Target="../tags/tag406.xml"/><Relationship Id="rId5" Type="http://schemas.openxmlformats.org/officeDocument/2006/relationships/tags" Target="../tags/tag407.xml"/><Relationship Id="rId6" Type="http://schemas.openxmlformats.org/officeDocument/2006/relationships/tags" Target="../tags/tag408.xml"/><Relationship Id="rId7" Type="http://schemas.openxmlformats.org/officeDocument/2006/relationships/tags" Target="../tags/tag409.xml"/><Relationship Id="rId8" Type="http://schemas.openxmlformats.org/officeDocument/2006/relationships/tags" Target="../tags/tag410.xml"/><Relationship Id="rId9" Type="http://schemas.openxmlformats.org/officeDocument/2006/relationships/tags" Target="../tags/tag411.xml"/><Relationship Id="rId10" Type="http://schemas.openxmlformats.org/officeDocument/2006/relationships/tags" Target="../tags/tag412.xml"/><Relationship Id="rId11" Type="http://schemas.openxmlformats.org/officeDocument/2006/relationships/tags" Target="../tags/tag413.xml"/><Relationship Id="rId12" Type="http://schemas.openxmlformats.org/officeDocument/2006/relationships/tags" Target="../tags/tag414.xml"/><Relationship Id="rId13" Type="http://schemas.openxmlformats.org/officeDocument/2006/relationships/tags" Target="../tags/tag415.xml"/><Relationship Id="rId14" Type="http://schemas.openxmlformats.org/officeDocument/2006/relationships/tags" Target="../tags/tag416.xml"/><Relationship Id="rId15" Type="http://schemas.openxmlformats.org/officeDocument/2006/relationships/tags" Target="../tags/tag417.xml"/><Relationship Id="rId16" Type="http://schemas.openxmlformats.org/officeDocument/2006/relationships/tags" Target="../tags/tag418.xml"/><Relationship Id="rId17"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419.xml"/><Relationship Id="rId2" Type="http://schemas.openxmlformats.org/officeDocument/2006/relationships/tags" Target="../tags/tag420.xml"/><Relationship Id="rId3" Type="http://schemas.openxmlformats.org/officeDocument/2006/relationships/tags" Target="../tags/tag421.xml"/><Relationship Id="rId4"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422.xml"/><Relationship Id="rId2" Type="http://schemas.openxmlformats.org/officeDocument/2006/relationships/tags" Target="../tags/tag423.xml"/><Relationship Id="rId3" Type="http://schemas.openxmlformats.org/officeDocument/2006/relationships/tags" Target="../tags/tag424.xml"/><Relationship Id="rId4" Type="http://schemas.openxmlformats.org/officeDocument/2006/relationships/tags" Target="../tags/tag425.xml"/><Relationship Id="rId5" Type="http://schemas.openxmlformats.org/officeDocument/2006/relationships/tags" Target="../tags/tag426.xml"/><Relationship Id="rId6" Type="http://schemas.openxmlformats.org/officeDocument/2006/relationships/tags" Target="../tags/tag427.xml"/><Relationship Id="rId7" Type="http://schemas.openxmlformats.org/officeDocument/2006/relationships/tags" Target="../tags/tag428.xml"/><Relationship Id="rId8" Type="http://schemas.openxmlformats.org/officeDocument/2006/relationships/tags" Target="../tags/tag429.xml"/><Relationship Id="rId9" Type="http://schemas.openxmlformats.org/officeDocument/2006/relationships/tags" Target="../tags/tag430.xml"/><Relationship Id="rId10" Type="http://schemas.openxmlformats.org/officeDocument/2006/relationships/tags" Target="../tags/tag431.xml"/><Relationship Id="rId11" Type="http://schemas.openxmlformats.org/officeDocument/2006/relationships/tags" Target="../tags/tag432.xml"/><Relationship Id="rId12" Type="http://schemas.openxmlformats.org/officeDocument/2006/relationships/tags" Target="../tags/tag433.xml"/><Relationship Id="rId13" Type="http://schemas.openxmlformats.org/officeDocument/2006/relationships/tags" Target="../tags/tag434.xml"/><Relationship Id="rId14" Type="http://schemas.openxmlformats.org/officeDocument/2006/relationships/tags" Target="../tags/tag435.xml"/><Relationship Id="rId15" Type="http://schemas.openxmlformats.org/officeDocument/2006/relationships/tags" Target="../tags/tag436.xml"/><Relationship Id="rId16" Type="http://schemas.openxmlformats.org/officeDocument/2006/relationships/tags" Target="../tags/tag437.xml"/><Relationship Id="rId17" Type="http://schemas.openxmlformats.org/officeDocument/2006/relationships/tags" Target="../tags/tag438.xml"/><Relationship Id="rId18" Type="http://schemas.openxmlformats.org/officeDocument/2006/relationships/tags" Target="../tags/tag439.xml"/><Relationship Id="rId19" Type="http://schemas.openxmlformats.org/officeDocument/2006/relationships/tags" Target="../tags/tag440.xml"/><Relationship Id="rId20" Type="http://schemas.openxmlformats.org/officeDocument/2006/relationships/tags" Target="../tags/tag441.xml"/><Relationship Id="rId2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442.xml"/><Relationship Id="rId2" Type="http://schemas.openxmlformats.org/officeDocument/2006/relationships/tags" Target="../tags/tag443.xml"/><Relationship Id="rId3" Type="http://schemas.openxmlformats.org/officeDocument/2006/relationships/tags" Target="../tags/tag444.xml"/><Relationship Id="rId4" Type="http://schemas.openxmlformats.org/officeDocument/2006/relationships/tags" Target="../tags/tag445.xml"/><Relationship Id="rId5" Type="http://schemas.openxmlformats.org/officeDocument/2006/relationships/tags" Target="../tags/tag446.xml"/><Relationship Id="rId6" Type="http://schemas.openxmlformats.org/officeDocument/2006/relationships/tags" Target="../tags/tag447.xml"/><Relationship Id="rId7" Type="http://schemas.openxmlformats.org/officeDocument/2006/relationships/tags" Target="../tags/tag448.xml"/><Relationship Id="rId8" Type="http://schemas.openxmlformats.org/officeDocument/2006/relationships/tags" Target="../tags/tag449.xml"/><Relationship Id="rId9" Type="http://schemas.openxmlformats.org/officeDocument/2006/relationships/tags" Target="../tags/tag450.xml"/><Relationship Id="rId10" Type="http://schemas.openxmlformats.org/officeDocument/2006/relationships/tags" Target="../tags/tag451.xml"/><Relationship Id="rId11" Type="http://schemas.openxmlformats.org/officeDocument/2006/relationships/tags" Target="../tags/tag452.xml"/><Relationship Id="rId12" Type="http://schemas.openxmlformats.org/officeDocument/2006/relationships/tags" Target="../tags/tag453.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454.xml"/><Relationship Id="rId2" Type="http://schemas.openxmlformats.org/officeDocument/2006/relationships/tags" Target="../tags/tag455.xml"/><Relationship Id="rId3" Type="http://schemas.openxmlformats.org/officeDocument/2006/relationships/tags" Target="../tags/tag456.xml"/><Relationship Id="rId4" Type="http://schemas.openxmlformats.org/officeDocument/2006/relationships/tags" Target="../tags/tag457.xml"/><Relationship Id="rId5" Type="http://schemas.openxmlformats.org/officeDocument/2006/relationships/tags" Target="../tags/tag458.xml"/><Relationship Id="rId6" Type="http://schemas.openxmlformats.org/officeDocument/2006/relationships/tags" Target="../tags/tag459.xml"/><Relationship Id="rId7" Type="http://schemas.openxmlformats.org/officeDocument/2006/relationships/tags" Target="../tags/tag460.xml"/><Relationship Id="rId8" Type="http://schemas.openxmlformats.org/officeDocument/2006/relationships/tags" Target="../tags/tag461.xml"/><Relationship Id="rId9" Type="http://schemas.openxmlformats.org/officeDocument/2006/relationships/tags" Target="../tags/tag462.xml"/><Relationship Id="rId10" Type="http://schemas.openxmlformats.org/officeDocument/2006/relationships/tags" Target="../tags/tag463.xml"/><Relationship Id="rId11" Type="http://schemas.openxmlformats.org/officeDocument/2006/relationships/tags" Target="../tags/tag464.xml"/><Relationship Id="rId12" Type="http://schemas.openxmlformats.org/officeDocument/2006/relationships/tags" Target="../tags/tag465.xml"/><Relationship Id="rId13" Type="http://schemas.openxmlformats.org/officeDocument/2006/relationships/tags" Target="../tags/tag466.xml"/><Relationship Id="rId14" Type="http://schemas.openxmlformats.org/officeDocument/2006/relationships/tags" Target="../tags/tag467.xml"/><Relationship Id="rId15" Type="http://schemas.openxmlformats.org/officeDocument/2006/relationships/tags" Target="../tags/tag468.xml"/><Relationship Id="rId16" Type="http://schemas.openxmlformats.org/officeDocument/2006/relationships/tags" Target="../tags/tag469.xml"/><Relationship Id="rId17"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70.xml"/><Relationship Id="rId2" Type="http://schemas.openxmlformats.org/officeDocument/2006/relationships/tags" Target="../tags/tag471.xml"/><Relationship Id="rId3" Type="http://schemas.openxmlformats.org/officeDocument/2006/relationships/tags" Target="../tags/tag472.xml"/><Relationship Id="rId4" Type="http://schemas.openxmlformats.org/officeDocument/2006/relationships/tags" Target="../tags/tag473.xml"/><Relationship Id="rId5" Type="http://schemas.openxmlformats.org/officeDocument/2006/relationships/tags" Target="../tags/tag474.xml"/><Relationship Id="rId6" Type="http://schemas.openxmlformats.org/officeDocument/2006/relationships/tags" Target="../tags/tag475.xml"/><Relationship Id="rId7" Type="http://schemas.openxmlformats.org/officeDocument/2006/relationships/tags" Target="../tags/tag476.xml"/><Relationship Id="rId8" Type="http://schemas.openxmlformats.org/officeDocument/2006/relationships/tags" Target="../tags/tag477.xml"/><Relationship Id="rId9" Type="http://schemas.openxmlformats.org/officeDocument/2006/relationships/tags" Target="../tags/tag478.xml"/><Relationship Id="rId10" Type="http://schemas.openxmlformats.org/officeDocument/2006/relationships/tags" Target="../tags/tag479.xml"/><Relationship Id="rId11" Type="http://schemas.openxmlformats.org/officeDocument/2006/relationships/tags" Target="../tags/tag480.xml"/><Relationship Id="rId12" Type="http://schemas.openxmlformats.org/officeDocument/2006/relationships/tags" Target="../tags/tag481.xml"/><Relationship Id="rId13"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82.xml"/><Relationship Id="rId2" Type="http://schemas.openxmlformats.org/officeDocument/2006/relationships/tags" Target="../tags/tag483.xml"/><Relationship Id="rId3" Type="http://schemas.openxmlformats.org/officeDocument/2006/relationships/tags" Target="../tags/tag484.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p>
            <a:r>
              <a:rPr altLang="en-US" dirty="0" lang="zh-CN"/>
              <a:t>2024年食品饮料行业健康食品研发计划</a:t>
            </a:r>
            <a:endParaRPr altLang="en-US" dirty="0" lang="zh-CN"/>
          </a:p>
        </p:txBody>
      </p:sp>
      <p:sp>
        <p:nvSpPr>
          <p:cNvPr id="1048650" name="副标题"/>
          <p:cNvSpPr>
            <a:spLocks noGrp="1"/>
          </p:cNvSpPr>
          <p:nvPr>
            <p:ph type="subTitle" idx="1"/>
            <p:custDataLst>
              <p:tags r:id="rId2"/>
            </p:custDataLst>
          </p:nvPr>
        </p:nvSpPr>
        <p:spPr/>
        <p:txBody>
          <a:bodyPr/>
          <a:p>
            <a:r>
              <a:rPr altLang="zh-CN" dirty="0" lang="en-US"/>
              <a:t>XX,A CLICK TO UNLIMITED POSSIBILITES</a:t>
            </a:r>
            <a:endParaRPr altLang="zh-CN" dirty="0" lang="en-US"/>
          </a:p>
        </p:txBody>
      </p:sp>
      <p:sp>
        <p:nvSpPr>
          <p:cNvPr id="1048652"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842" name="矩形: 圆角 31"/>
          <p:cNvSpPr/>
          <p:nvPr>
            <p:custDataLst>
              <p:tags r:id="rId1"/>
            </p:custDataLst>
          </p:nvPr>
        </p:nvSpPr>
        <p:spPr>
          <a:xfrm>
            <a:off x="58928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44" name="任意多边形: 形状 91"/>
          <p:cNvSpPr/>
          <p:nvPr>
            <p:custDataLst>
              <p:tags r:id="rId2"/>
            </p:custDataLst>
          </p:nvPr>
        </p:nvSpPr>
        <p:spPr>
          <a:xfrm flipH="1">
            <a:off x="72072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46" name="弧形 92"/>
          <p:cNvSpPr/>
          <p:nvPr>
            <p:custDataLst>
              <p:tags r:id="rId3"/>
            </p:custDataLst>
          </p:nvPr>
        </p:nvSpPr>
        <p:spPr>
          <a:xfrm rot="10800000" flipH="1">
            <a:off x="203962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48" name="序号"/>
          <p:cNvSpPr txBox="1"/>
          <p:nvPr>
            <p:custDataLst>
              <p:tags r:id="rId4"/>
            </p:custDataLst>
          </p:nvPr>
        </p:nvSpPr>
        <p:spPr>
          <a:xfrm>
            <a:off x="157162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01</a:t>
            </a:r>
            <a:endParaRPr b="1" sz="2600" lang="en-US">
              <a:gradFill>
                <a:gsLst>
                  <a:gs pos="0">
                    <a:schemeClr val="accent1"/>
                  </a:gs>
                  <a:gs pos="70000">
                    <a:schemeClr val="accent2"/>
                  </a:gs>
                </a:gsLst>
                <a:lin ang="5400000" scaled="0"/>
              </a:gradFill>
              <a:latin typeface="+mj-ea"/>
              <a:ea typeface="+mj-ea"/>
            </a:endParaRPr>
          </a:p>
        </p:txBody>
      </p:sp>
      <p:sp>
        <p:nvSpPr>
          <p:cNvPr id="1048850" name="项标题"/>
          <p:cNvSpPr txBox="1"/>
          <p:nvPr>
            <p:custDataLst>
              <p:tags r:id="rId5"/>
            </p:custDataLst>
          </p:nvPr>
        </p:nvSpPr>
        <p:spPr>
          <a:xfrm>
            <a:off x="752475" y="3348355"/>
            <a:ext cx="1395730" cy="1202055"/>
          </a:xfrm>
          <a:prstGeom prst="rect"/>
          <a:noFill/>
        </p:spPr>
        <p:txBody>
          <a:bodyPr anchor="b" bIns="0" lIns="0" rIns="0" rtlCol="0" tIns="0" wrap="square">
            <a:normAutofit/>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研发背景</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67" name="图片 49" descr="343538343130363b343538383238323b32d1abd5c25fb3c9becd"/>
          <p:cNvPicPr>
            <a:picLocks noChangeAspect="1"/>
          </p:cNvPicPr>
          <p:nvPr>
            <p:custDataLst>
              <p:tags r:id="rId6"/>
            </p:custDataLst>
          </p:nvPr>
        </p:nvPicPr>
        <p:blipFill>
          <a:blip xmlns:r="http://schemas.openxmlformats.org/officeDocument/2006/relationships" r:embed="rId7" cstate="print"/>
          <a:stretch>
            <a:fillRect/>
          </a:stretch>
        </p:blipFill>
        <p:spPr>
          <a:xfrm>
            <a:off x="760095" y="2993390"/>
            <a:ext cx="431800" cy="431800"/>
          </a:xfrm>
          <a:prstGeom prst="rect"/>
        </p:spPr>
      </p:pic>
      <p:sp>
        <p:nvSpPr>
          <p:cNvPr id="1048852" name="矩形: 圆角 31"/>
          <p:cNvSpPr/>
          <p:nvPr>
            <p:custDataLst>
              <p:tags r:id="rId8"/>
            </p:custDataLst>
          </p:nvPr>
        </p:nvSpPr>
        <p:spPr>
          <a:xfrm>
            <a:off x="429514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54" name="任意多边形: 形状 91"/>
          <p:cNvSpPr/>
          <p:nvPr>
            <p:custDataLst>
              <p:tags r:id="rId9"/>
            </p:custDataLst>
          </p:nvPr>
        </p:nvSpPr>
        <p:spPr>
          <a:xfrm flipH="1">
            <a:off x="442658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56" name="弧形 20"/>
          <p:cNvSpPr/>
          <p:nvPr>
            <p:custDataLst>
              <p:tags r:id="rId10"/>
            </p:custDataLst>
          </p:nvPr>
        </p:nvSpPr>
        <p:spPr>
          <a:xfrm rot="10800000" flipH="1">
            <a:off x="574548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58" name="序号"/>
          <p:cNvSpPr txBox="1"/>
          <p:nvPr>
            <p:custDataLst>
              <p:tags r:id="rId11"/>
            </p:custDataLst>
          </p:nvPr>
        </p:nvSpPr>
        <p:spPr>
          <a:xfrm>
            <a:off x="527748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03</a:t>
            </a:r>
            <a:endParaRPr b="1" sz="2600" lang="en-US">
              <a:gradFill>
                <a:gsLst>
                  <a:gs pos="0">
                    <a:schemeClr val="accent1"/>
                  </a:gs>
                  <a:gs pos="70000">
                    <a:schemeClr val="accent2"/>
                  </a:gs>
                </a:gsLst>
                <a:lin ang="5400000" scaled="0"/>
              </a:gradFill>
              <a:latin typeface="+mj-ea"/>
              <a:ea typeface="+mj-ea"/>
            </a:endParaRPr>
          </a:p>
        </p:txBody>
      </p:sp>
      <p:sp>
        <p:nvSpPr>
          <p:cNvPr id="1048860" name="项标题"/>
          <p:cNvSpPr txBox="1"/>
          <p:nvPr>
            <p:custDataLst>
              <p:tags r:id="rId12"/>
            </p:custDataLst>
          </p:nvPr>
        </p:nvSpPr>
        <p:spPr>
          <a:xfrm>
            <a:off x="4458335" y="3348355"/>
            <a:ext cx="1395730" cy="1202055"/>
          </a:xfrm>
          <a:prstGeom prst="rect"/>
          <a:noFill/>
        </p:spPr>
        <p:txBody>
          <a:bodyPr anchor="b" bIns="0" lIns="0" rIns="0" rtlCol="0" tIns="0" wrap="square">
            <a:normAutofit/>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研发策略</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69" name="图片 50" descr="343538343130363b343538383332393bbbf0bcfd"/>
          <p:cNvPicPr>
            <a:picLocks noChangeAspect="1"/>
          </p:cNvPicPr>
          <p:nvPr>
            <p:custDataLst>
              <p:tags r:id="rId13"/>
            </p:custDataLst>
          </p:nvPr>
        </p:nvPicPr>
        <p:blipFill>
          <a:blip xmlns:r="http://schemas.openxmlformats.org/officeDocument/2006/relationships" r:embed="rId14" cstate="print"/>
          <a:stretch>
            <a:fillRect/>
          </a:stretch>
        </p:blipFill>
        <p:spPr>
          <a:xfrm>
            <a:off x="4462145" y="2993390"/>
            <a:ext cx="431800" cy="431800"/>
          </a:xfrm>
          <a:prstGeom prst="rect"/>
        </p:spPr>
      </p:pic>
      <p:sp>
        <p:nvSpPr>
          <p:cNvPr id="1048862" name="矩形: 圆角 31"/>
          <p:cNvSpPr/>
          <p:nvPr>
            <p:custDataLst>
              <p:tags r:id="rId15"/>
            </p:custDataLst>
          </p:nvPr>
        </p:nvSpPr>
        <p:spPr>
          <a:xfrm>
            <a:off x="244221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64" name="任意多边形: 形状 91"/>
          <p:cNvSpPr/>
          <p:nvPr>
            <p:custDataLst>
              <p:tags r:id="rId16"/>
            </p:custDataLst>
          </p:nvPr>
        </p:nvSpPr>
        <p:spPr>
          <a:xfrm flipH="1">
            <a:off x="257365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66" name="弧形 12"/>
          <p:cNvSpPr/>
          <p:nvPr>
            <p:custDataLst>
              <p:tags r:id="rId17"/>
            </p:custDataLst>
          </p:nvPr>
        </p:nvSpPr>
        <p:spPr>
          <a:xfrm rot="10800000" flipH="1">
            <a:off x="389255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68" name="序号"/>
          <p:cNvSpPr txBox="1"/>
          <p:nvPr>
            <p:custDataLst>
              <p:tags r:id="rId18"/>
            </p:custDataLst>
          </p:nvPr>
        </p:nvSpPr>
        <p:spPr>
          <a:xfrm>
            <a:off x="342455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02</a:t>
            </a:r>
            <a:endParaRPr b="1" sz="2600" lang="en-US">
              <a:gradFill>
                <a:gsLst>
                  <a:gs pos="0">
                    <a:schemeClr val="accent1"/>
                  </a:gs>
                  <a:gs pos="70000">
                    <a:schemeClr val="accent2"/>
                  </a:gs>
                </a:gsLst>
                <a:lin ang="5400000" scaled="0"/>
              </a:gradFill>
              <a:latin typeface="+mj-ea"/>
              <a:ea typeface="+mj-ea"/>
            </a:endParaRPr>
          </a:p>
        </p:txBody>
      </p:sp>
      <p:sp>
        <p:nvSpPr>
          <p:cNvPr id="1048870" name="项标题"/>
          <p:cNvSpPr txBox="1"/>
          <p:nvPr>
            <p:custDataLst>
              <p:tags r:id="rId19"/>
            </p:custDataLst>
          </p:nvPr>
        </p:nvSpPr>
        <p:spPr>
          <a:xfrm>
            <a:off x="2605405" y="3348355"/>
            <a:ext cx="1395730" cy="1202055"/>
          </a:xfrm>
          <a:prstGeom prst="rect"/>
          <a:noFill/>
        </p:spPr>
        <p:txBody>
          <a:bodyPr anchor="b" bIns="0" lIns="0" rIns="0" rtlCol="0" tIns="0" wrap="square">
            <a:normAutofit/>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研发目标</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1" name="图片 51" descr="343538343130363b343538383330333bb6d4bbb0"/>
          <p:cNvPicPr>
            <a:picLocks noChangeAspect="1"/>
          </p:cNvPicPr>
          <p:nvPr>
            <p:custDataLst>
              <p:tags r:id="rId20"/>
            </p:custDataLst>
          </p:nvPr>
        </p:nvPicPr>
        <p:blipFill>
          <a:blip xmlns:r="http://schemas.openxmlformats.org/officeDocument/2006/relationships" r:embed="rId21" cstate="print"/>
          <a:stretch>
            <a:fillRect/>
          </a:stretch>
        </p:blipFill>
        <p:spPr>
          <a:xfrm>
            <a:off x="2611120" y="2993390"/>
            <a:ext cx="431800" cy="431800"/>
          </a:xfrm>
          <a:prstGeom prst="rect"/>
        </p:spPr>
      </p:pic>
      <p:sp>
        <p:nvSpPr>
          <p:cNvPr id="1048872" name="矩形: 圆角 31"/>
          <p:cNvSpPr/>
          <p:nvPr>
            <p:custDataLst>
              <p:tags r:id="rId22"/>
            </p:custDataLst>
          </p:nvPr>
        </p:nvSpPr>
        <p:spPr>
          <a:xfrm>
            <a:off x="614807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74" name="任意多边形: 形状 91"/>
          <p:cNvSpPr/>
          <p:nvPr>
            <p:custDataLst>
              <p:tags r:id="rId23"/>
            </p:custDataLst>
          </p:nvPr>
        </p:nvSpPr>
        <p:spPr>
          <a:xfrm flipH="1">
            <a:off x="627951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76" name="弧形 28"/>
          <p:cNvSpPr/>
          <p:nvPr>
            <p:custDataLst>
              <p:tags r:id="rId24"/>
            </p:custDataLst>
          </p:nvPr>
        </p:nvSpPr>
        <p:spPr>
          <a:xfrm rot="10800000" flipH="1">
            <a:off x="759841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78" name="序号"/>
          <p:cNvSpPr txBox="1"/>
          <p:nvPr>
            <p:custDataLst>
              <p:tags r:id="rId25"/>
            </p:custDataLst>
          </p:nvPr>
        </p:nvSpPr>
        <p:spPr>
          <a:xfrm>
            <a:off x="713041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04</a:t>
            </a:r>
            <a:endParaRPr b="1" sz="2600" lang="en-US">
              <a:gradFill>
                <a:gsLst>
                  <a:gs pos="0">
                    <a:schemeClr val="accent1"/>
                  </a:gs>
                  <a:gs pos="70000">
                    <a:schemeClr val="accent2"/>
                  </a:gs>
                </a:gsLst>
                <a:lin ang="5400000" scaled="0"/>
              </a:gradFill>
              <a:latin typeface="+mj-ea"/>
              <a:ea typeface="+mj-ea"/>
            </a:endParaRPr>
          </a:p>
        </p:txBody>
      </p:sp>
      <p:sp>
        <p:nvSpPr>
          <p:cNvPr id="1048880" name="项标题"/>
          <p:cNvSpPr txBox="1"/>
          <p:nvPr>
            <p:custDataLst>
              <p:tags r:id="rId26"/>
            </p:custDataLst>
          </p:nvPr>
        </p:nvSpPr>
        <p:spPr>
          <a:xfrm>
            <a:off x="6311265" y="3348355"/>
            <a:ext cx="1395730" cy="1202055"/>
          </a:xfrm>
          <a:prstGeom prst="rect"/>
          <a:noFill/>
        </p:spPr>
        <p:txBody>
          <a:bodyPr anchor="b" bIns="0" lIns="0" rIns="0" rtlCol="0" tIns="0" wrap="square">
            <a:normAutofit/>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研发重点</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3" name="图片 52" descr="343538343130363b343538383334303bccf5d0cecdbc"/>
          <p:cNvPicPr>
            <a:picLocks noChangeAspect="1"/>
          </p:cNvPicPr>
          <p:nvPr>
            <p:custDataLst>
              <p:tags r:id="rId27"/>
            </p:custDataLst>
          </p:nvPr>
        </p:nvPicPr>
        <p:blipFill>
          <a:blip xmlns:r="http://schemas.openxmlformats.org/officeDocument/2006/relationships" r:embed="rId28" cstate="print"/>
          <a:stretch>
            <a:fillRect/>
          </a:stretch>
        </p:blipFill>
        <p:spPr>
          <a:xfrm>
            <a:off x="6313170" y="2993390"/>
            <a:ext cx="431800" cy="431800"/>
          </a:xfrm>
          <a:prstGeom prst="rect"/>
        </p:spPr>
      </p:pic>
      <p:sp>
        <p:nvSpPr>
          <p:cNvPr id="1048882" name="矩形: 圆角 31"/>
          <p:cNvSpPr/>
          <p:nvPr>
            <p:custDataLst>
              <p:tags r:id="rId29"/>
            </p:custDataLst>
          </p:nvPr>
        </p:nvSpPr>
        <p:spPr>
          <a:xfrm>
            <a:off x="800100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84" name="任意多边形: 形状 91"/>
          <p:cNvSpPr/>
          <p:nvPr>
            <p:custDataLst>
              <p:tags r:id="rId30"/>
            </p:custDataLst>
          </p:nvPr>
        </p:nvSpPr>
        <p:spPr>
          <a:xfrm flipH="1">
            <a:off x="813244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86" name="弧形 35"/>
          <p:cNvSpPr/>
          <p:nvPr>
            <p:custDataLst>
              <p:tags r:id="rId31"/>
            </p:custDataLst>
          </p:nvPr>
        </p:nvSpPr>
        <p:spPr>
          <a:xfrm rot="10800000" flipH="1">
            <a:off x="945134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88" name="序号"/>
          <p:cNvSpPr txBox="1"/>
          <p:nvPr>
            <p:custDataLst>
              <p:tags r:id="rId32"/>
            </p:custDataLst>
          </p:nvPr>
        </p:nvSpPr>
        <p:spPr>
          <a:xfrm>
            <a:off x="898334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05</a:t>
            </a:r>
            <a:endParaRPr b="1" sz="2600" lang="en-US">
              <a:gradFill>
                <a:gsLst>
                  <a:gs pos="0">
                    <a:schemeClr val="accent1"/>
                  </a:gs>
                  <a:gs pos="70000">
                    <a:schemeClr val="accent2"/>
                  </a:gs>
                </a:gsLst>
                <a:lin ang="5400000" scaled="0"/>
              </a:gradFill>
              <a:latin typeface="+mj-ea"/>
              <a:ea typeface="+mj-ea"/>
            </a:endParaRPr>
          </a:p>
        </p:txBody>
      </p:sp>
      <p:sp>
        <p:nvSpPr>
          <p:cNvPr id="1048890" name="项标题"/>
          <p:cNvSpPr txBox="1"/>
          <p:nvPr>
            <p:custDataLst>
              <p:tags r:id="rId33"/>
            </p:custDataLst>
          </p:nvPr>
        </p:nvSpPr>
        <p:spPr>
          <a:xfrm>
            <a:off x="8164195" y="3348355"/>
            <a:ext cx="1395730" cy="1202055"/>
          </a:xfrm>
          <a:prstGeom prst="rect"/>
          <a:noFill/>
        </p:spPr>
        <p:txBody>
          <a:bodyPr anchor="b" bIns="0" lIns="0" rIns="0" rtlCol="0" tIns="0" wrap="square">
            <a:normAutofit/>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研发团队与合作</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5" name="图片 53" descr="32313538333630393b32313538333732303bcad5b2d8bfceb3cc"/>
          <p:cNvPicPr>
            <a:picLocks noChangeAspect="1"/>
          </p:cNvPicPr>
          <p:nvPr>
            <p:custDataLst>
              <p:tags r:id="rId34"/>
            </p:custDataLst>
          </p:nvPr>
        </p:nvPicPr>
        <p:blipFill>
          <a:blip xmlns:r="http://schemas.openxmlformats.org/officeDocument/2006/relationships" r:embed="rId35" cstate="print"/>
          <a:stretch>
            <a:fillRect/>
          </a:stretch>
        </p:blipFill>
        <p:spPr>
          <a:xfrm>
            <a:off x="8164195" y="2992755"/>
            <a:ext cx="431800" cy="431800"/>
          </a:xfrm>
          <a:prstGeom prst="rect"/>
        </p:spPr>
      </p:pic>
      <p:sp>
        <p:nvSpPr>
          <p:cNvPr id="1048892" name="矩形: 圆角 31"/>
          <p:cNvSpPr/>
          <p:nvPr>
            <p:custDataLst>
              <p:tags r:id="rId36"/>
            </p:custDataLst>
          </p:nvPr>
        </p:nvSpPr>
        <p:spPr>
          <a:xfrm>
            <a:off x="985393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94" name="任意多边形: 形状 91"/>
          <p:cNvSpPr/>
          <p:nvPr>
            <p:custDataLst>
              <p:tags r:id="rId37"/>
            </p:custDataLst>
          </p:nvPr>
        </p:nvSpPr>
        <p:spPr>
          <a:xfrm flipH="1">
            <a:off x="998537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96" name="弧形 43"/>
          <p:cNvSpPr/>
          <p:nvPr>
            <p:custDataLst>
              <p:tags r:id="rId38"/>
            </p:custDataLst>
          </p:nvPr>
        </p:nvSpPr>
        <p:spPr>
          <a:xfrm rot="10800000" flipH="1">
            <a:off x="1130427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98" name="序号"/>
          <p:cNvSpPr txBox="1"/>
          <p:nvPr>
            <p:custDataLst>
              <p:tags r:id="rId39"/>
            </p:custDataLst>
          </p:nvPr>
        </p:nvSpPr>
        <p:spPr>
          <a:xfrm>
            <a:off x="1083627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06</a:t>
            </a:r>
            <a:endParaRPr b="1" sz="2600" lang="en-US">
              <a:gradFill>
                <a:gsLst>
                  <a:gs pos="0">
                    <a:schemeClr val="accent1"/>
                  </a:gs>
                  <a:gs pos="70000">
                    <a:schemeClr val="accent2"/>
                  </a:gs>
                </a:gsLst>
                <a:lin ang="5400000" scaled="0"/>
              </a:gradFill>
              <a:latin typeface="+mj-ea"/>
              <a:ea typeface="+mj-ea"/>
            </a:endParaRPr>
          </a:p>
        </p:txBody>
      </p:sp>
      <p:sp>
        <p:nvSpPr>
          <p:cNvPr id="1048900" name="项标题"/>
          <p:cNvSpPr txBox="1"/>
          <p:nvPr>
            <p:custDataLst>
              <p:tags r:id="rId40"/>
            </p:custDataLst>
          </p:nvPr>
        </p:nvSpPr>
        <p:spPr>
          <a:xfrm>
            <a:off x="10013950" y="3348355"/>
            <a:ext cx="1395730" cy="1202055"/>
          </a:xfrm>
          <a:prstGeom prst="rect"/>
          <a:noFill/>
        </p:spPr>
        <p:txBody>
          <a:bodyPr anchor="b" bIns="0" lIns="0" rIns="0" rtlCol="0" tIns="0" wrap="square">
            <a:normAutofit lnSpcReduction="10000"/>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研发计划实施与评估</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7" name="图片 54" descr="32313538333630393b32313538333732363bd4b6b3ccb4f0d2c9"/>
          <p:cNvPicPr>
            <a:picLocks noChangeAspect="1"/>
          </p:cNvPicPr>
          <p:nvPr>
            <p:custDataLst>
              <p:tags r:id="rId41"/>
            </p:custDataLst>
          </p:nvPr>
        </p:nvPicPr>
        <p:blipFill>
          <a:blip xmlns:r="http://schemas.openxmlformats.org/officeDocument/2006/relationships" r:embed="rId42" cstate="print"/>
          <a:stretch>
            <a:fillRect/>
          </a:stretch>
        </p:blipFill>
        <p:spPr>
          <a:xfrm>
            <a:off x="10015220" y="2992755"/>
            <a:ext cx="431800" cy="431800"/>
          </a:xfrm>
          <a:prstGeom prst="rect"/>
        </p:spPr>
      </p:pic>
      <p:sp>
        <p:nvSpPr>
          <p:cNvPr id="1048902" name="标题"/>
          <p:cNvSpPr>
            <a:spLocks noGrp="1"/>
          </p:cNvSpPr>
          <p:nvPr>
            <p:ph type="title"/>
            <p:custDataLst>
              <p:tags r:id="rId43"/>
            </p:custDataLst>
          </p:nvPr>
        </p:nvSpPr>
        <p:spPr/>
        <p:txBody>
          <a:bodyPr/>
          <a:p>
            <a:r>
              <a:rPr altLang="en-US" dirty="0" lang="zh-CN"/>
              <a:t>目录</a:t>
            </a:r>
            <a:endParaRPr altLang="en-US" dirty="0" lang="zh-CN"/>
          </a:p>
        </p:txBody>
      </p:sp>
      <p:sp>
        <p:nvSpPr>
          <p:cNvPr id="1048904" name="副标题"/>
          <p:cNvSpPr>
            <a:spLocks noGrp="1"/>
          </p:cNvSpPr>
          <p:nvPr>
            <p:ph type="body" idx="1"/>
            <p:custDataLst>
              <p:tags r:id="rId44"/>
            </p:custDataLst>
          </p:nvPr>
        </p:nvSpPr>
        <p:spPr/>
        <p:txBody>
          <a:bodyPr/>
          <a:p>
            <a:r>
              <a:rPr altLang="en-US" dirty="0" lang="zh-CN"/>
              <a:t>CONTENTS</a:t>
            </a:r>
            <a:endParaRPr altLang="en-US" dirty="0" lang="zh-CN"/>
          </a:p>
        </p:txBody>
      </p:sp>
    </p:spTree>
    <p:custDataLst>
      <p:tags r:id="rId45"/>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956" name="标题"/>
          <p:cNvSpPr>
            <a:spLocks noGrp="1"/>
          </p:cNvSpPr>
          <p:nvPr>
            <p:ph type="title"/>
            <p:custDataLst>
              <p:tags r:id="rId1"/>
            </p:custDataLst>
          </p:nvPr>
        </p:nvSpPr>
        <p:spPr/>
        <p:txBody>
          <a:bodyPr/>
          <a:p>
            <a:r>
              <a:rPr altLang="en-US" dirty="0" lang="zh-CN"/>
              <a:t>研发背景</a:t>
            </a:r>
            <a:endParaRPr altLang="en-US" dirty="0" lang="zh-CN"/>
          </a:p>
        </p:txBody>
      </p:sp>
      <p:sp>
        <p:nvSpPr>
          <p:cNvPr id="1048958" name="节编号"/>
          <p:cNvSpPr>
            <a:spLocks noGrp="1"/>
          </p:cNvSpPr>
          <p:nvPr>
            <p:ph type="body" sz="quarter" idx="13"/>
            <p:custDataLst>
              <p:tags r:id="rId2"/>
            </p:custDataLst>
          </p:nvPr>
        </p:nvSpPr>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9018" name="标题 1"/>
          <p:cNvSpPr>
            <a:spLocks noGrp="1"/>
          </p:cNvSpPr>
          <p:nvPr>
            <p:ph type="title"/>
          </p:nvPr>
        </p:nvSpPr>
        <p:spPr/>
        <p:txBody>
          <a:bodyPr/>
          <a:p>
            <a:r>
              <a:rPr altLang="en-US" lang="zh-CN"/>
              <a:t>健康食品市场趋势</a:t>
            </a:r>
            <a:endParaRPr altLang="en-US" lang="zh-CN"/>
          </a:p>
        </p:txBody>
      </p:sp>
      <p:sp>
        <p:nvSpPr>
          <p:cNvPr id="104902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2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2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2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2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健康食品市场规模持续增长</a:t>
            </a:r>
            <a:endParaRPr altLang="en-US" sz="1400" lang="zh-CN" spc="150">
              <a:solidFill>
                <a:schemeClr val="tx1"/>
              </a:solidFill>
              <a:effectLst/>
              <a:latin typeface="+mn-ea"/>
              <a:sym typeface="+mn-ea"/>
            </a:endParaRPr>
          </a:p>
        </p:txBody>
      </p:sp>
      <p:sp>
        <p:nvSpPr>
          <p:cNvPr id="104903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消费者对健康饮食的关注度不断提高</a:t>
            </a:r>
            <a:endParaRPr altLang="en-US" dirty="0" sz="1400" lang="zh-CN" spc="150">
              <a:solidFill>
                <a:schemeClr val="tx1"/>
              </a:solidFill>
              <a:effectLst/>
              <a:latin typeface="+mn-ea"/>
              <a:sym typeface="+mn-ea"/>
            </a:endParaRPr>
          </a:p>
        </p:txBody>
      </p:sp>
      <p:sp>
        <p:nvSpPr>
          <p:cNvPr id="104903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政策支持力度加大，推动健康食品产业快速发展</a:t>
            </a:r>
            <a:endParaRPr altLang="en-US" sz="1400" lang="zh-CN" spc="150">
              <a:solidFill>
                <a:schemeClr val="tx1"/>
              </a:solidFill>
              <a:effectLst/>
              <a:latin typeface="+mn-ea"/>
              <a:sym typeface="+mn-ea"/>
            </a:endParaRPr>
          </a:p>
        </p:txBody>
      </p:sp>
      <p:sp>
        <p:nvSpPr>
          <p:cNvPr id="104903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技术创新推动健康食品产业升级</a:t>
            </a:r>
            <a:endParaRPr altLang="en-US" sz="1400" lang="zh-CN" spc="150">
              <a:solidFill>
                <a:schemeClr val="tx1"/>
              </a:solidFill>
              <a:effectLst/>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9070" name="标题 1"/>
          <p:cNvSpPr>
            <a:spLocks noGrp="1"/>
          </p:cNvSpPr>
          <p:nvPr>
            <p:ph type="title"/>
          </p:nvPr>
        </p:nvSpPr>
        <p:spPr/>
        <p:txBody>
          <a:bodyPr/>
          <a:p>
            <a:r>
              <a:rPr altLang="en-US" lang="zh-CN"/>
              <a:t>消费者需求变化</a:t>
            </a:r>
            <a:endParaRPr altLang="en-US" lang="zh-CN"/>
          </a:p>
        </p:txBody>
      </p:sp>
      <p:sp>
        <p:nvSpPr>
          <p:cNvPr id="104907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7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健康意识提升，消费者对健康食品的需求增加</a:t>
            </a:r>
            <a:endParaRPr altLang="en-US" dirty="0" sz="2000" lang="zh-CN" spc="150">
              <a:solidFill>
                <a:schemeClr val="tx1">
                  <a:lumMod val="75000"/>
                  <a:lumOff val="25000"/>
                </a:schemeClr>
              </a:solidFill>
              <a:latin typeface="+mn-ea"/>
              <a:sym typeface="+mn-ea"/>
            </a:endParaRPr>
          </a:p>
        </p:txBody>
      </p:sp>
      <p:sp>
        <p:nvSpPr>
          <p:cNvPr id="104907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7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8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消费者对天然、有机、低糖、低脂等食品成分的要求提高</a:t>
            </a:r>
            <a:endParaRPr altLang="en-US" dirty="0" sz="2000" lang="zh-CN" spc="150">
              <a:solidFill>
                <a:schemeClr val="tx1">
                  <a:lumMod val="75000"/>
                  <a:lumOff val="25000"/>
                </a:schemeClr>
              </a:solidFill>
              <a:latin typeface="+mn-ea"/>
              <a:sym typeface="+mn-ea"/>
            </a:endParaRPr>
          </a:p>
        </p:txBody>
      </p:sp>
      <p:sp>
        <p:nvSpPr>
          <p:cNvPr id="104908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8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8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消费者对个性化、定制化健康食品的需求增加</a:t>
            </a:r>
            <a:endParaRPr altLang="en-US" dirty="0" sz="2000" lang="zh-CN" spc="150">
              <a:solidFill>
                <a:schemeClr val="tx1">
                  <a:lumMod val="75000"/>
                  <a:lumOff val="25000"/>
                </a:schemeClr>
              </a:solidFill>
              <a:latin typeface="+mn-ea"/>
              <a:sym typeface="+mn-ea"/>
            </a:endParaRPr>
          </a:p>
        </p:txBody>
      </p:sp>
      <p:sp>
        <p:nvSpPr>
          <p:cNvPr id="104908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9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9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消费者对健康食品的品质、口感、包装等方面的要求提高</a:t>
            </a:r>
            <a:endParaRPr altLang="en-US" dirty="0" sz="2000" lang="zh-CN" spc="150">
              <a:solidFill>
                <a:schemeClr val="tx1">
                  <a:lumMod val="75000"/>
                  <a:lumOff val="25000"/>
                </a:schemeClr>
              </a:solidFill>
              <a:latin typeface="+mn-ea"/>
              <a:sym typeface="+mn-ea"/>
            </a:endParaRPr>
          </a:p>
        </p:txBody>
      </p:sp>
      <p:sp>
        <p:nvSpPr>
          <p:cNvPr id="104909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9130" name="标题 1"/>
          <p:cNvSpPr>
            <a:spLocks noGrp="1"/>
          </p:cNvSpPr>
          <p:nvPr>
            <p:ph type="title"/>
          </p:nvPr>
        </p:nvSpPr>
        <p:spPr/>
        <p:txBody>
          <a:bodyPr/>
          <a:p>
            <a:r>
              <a:rPr altLang="en-US" lang="zh-CN"/>
              <a:t>政策支持与推动</a:t>
            </a:r>
            <a:endParaRPr altLang="en-US" lang="zh-CN"/>
          </a:p>
        </p:txBody>
      </p:sp>
      <p:sp>
        <p:nvSpPr>
          <p:cNvPr id="104913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国家出台相关政策，鼓励健康食品研发和生产</a:t>
            </a:r>
            <a:endParaRPr altLang="en-US" dirty="0" sz="1200" lang="zh-CN" spc="150">
              <a:solidFill>
                <a:schemeClr val="tx1">
                  <a:lumMod val="65000"/>
                  <a:lumOff val="35000"/>
                </a:schemeClr>
              </a:solidFill>
              <a:latin typeface="+mn-ea"/>
              <a:sym typeface="+mn-ea"/>
            </a:endParaRPr>
          </a:p>
        </p:txBody>
      </p:sp>
      <p:sp>
        <p:nvSpPr>
          <p:cNvPr id="104913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政府加大对健康食品产业的支持力度，提供资金和税收优惠</a:t>
            </a:r>
            <a:endParaRPr altLang="en-US" dirty="0" sz="1200" lang="zh-CN" spc="150">
              <a:solidFill>
                <a:schemeClr val="tx1">
                  <a:lumMod val="65000"/>
                  <a:lumOff val="35000"/>
                </a:schemeClr>
              </a:solidFill>
              <a:latin typeface="+mn-ea"/>
              <a:sym typeface="+mn-ea"/>
            </a:endParaRPr>
          </a:p>
        </p:txBody>
      </p:sp>
      <p:sp>
        <p:nvSpPr>
          <p:cNvPr id="104913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行业协会发布健康食品标准，推动产业规范化发展</a:t>
            </a:r>
            <a:endParaRPr altLang="en-US" dirty="0" sz="1200" lang="zh-CN" spc="150">
              <a:solidFill>
                <a:schemeClr val="tx1">
                  <a:lumMod val="65000"/>
                  <a:lumOff val="35000"/>
                </a:schemeClr>
              </a:solidFill>
              <a:latin typeface="+mn-ea"/>
              <a:sym typeface="+mn-ea"/>
            </a:endParaRPr>
          </a:p>
        </p:txBody>
      </p:sp>
      <p:sp>
        <p:nvSpPr>
          <p:cNvPr id="104913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市场需求增长，消费者对健康食品的认知和需求不断提升</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174" name="标题"/>
          <p:cNvSpPr>
            <a:spLocks noGrp="1"/>
          </p:cNvSpPr>
          <p:nvPr>
            <p:ph type="title"/>
            <p:custDataLst>
              <p:tags r:id="rId1"/>
            </p:custDataLst>
          </p:nvPr>
        </p:nvSpPr>
        <p:spPr/>
        <p:txBody>
          <a:bodyPr/>
          <a:p>
            <a:r>
              <a:rPr altLang="en-US" dirty="0" lang="zh-CN"/>
              <a:t>研发目标</a:t>
            </a:r>
            <a:endParaRPr altLang="en-US" dirty="0" lang="zh-CN"/>
          </a:p>
        </p:txBody>
      </p:sp>
      <p:sp>
        <p:nvSpPr>
          <p:cNvPr id="1049176" name="节编号"/>
          <p:cNvSpPr>
            <a:spLocks noGrp="1"/>
          </p:cNvSpPr>
          <p:nvPr>
            <p:ph type="body" sz="quarter" idx="13"/>
            <p:custDataLst>
              <p:tags r:id="rId2"/>
            </p:custDataLst>
          </p:nvPr>
        </p:nvSpPr>
        <p:spPr/>
        <p:txBody>
          <a:bodyPr/>
          <a:p>
            <a:r>
              <a:rPr altLang="zh-CN" dirty="0" lang="en-US"/>
              <a:t>PART 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236" name="标题 1"/>
          <p:cNvSpPr>
            <a:spLocks noGrp="1"/>
          </p:cNvSpPr>
          <p:nvPr>
            <p:ph type="title"/>
          </p:nvPr>
        </p:nvSpPr>
        <p:spPr/>
        <p:txBody>
          <a:bodyPr/>
          <a:p>
            <a:r>
              <a:rPr altLang="en-US" lang="zh-CN"/>
              <a:t>创新产品种类</a:t>
            </a:r>
            <a:endParaRPr altLang="en-US" lang="zh-CN"/>
          </a:p>
        </p:txBody>
      </p:sp>
      <p:sp>
        <p:nvSpPr>
          <p:cNvPr id="104923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4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4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4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4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4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5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5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5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5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5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26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6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6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26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6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7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7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7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研发低糖、低脂、低卡路里的健康食品</a:t>
            </a:r>
            <a:endParaRPr altLang="en-US" dirty="0" sz="1200" lang="zh-CN" spc="150">
              <a:solidFill>
                <a:schemeClr val="tx1">
                  <a:lumMod val="65000"/>
                  <a:lumOff val="35000"/>
                </a:schemeClr>
              </a:solidFill>
              <a:latin typeface="+mn-ea"/>
              <a:sym typeface="+mn-ea"/>
            </a:endParaRPr>
          </a:p>
        </p:txBody>
      </p:sp>
      <p:sp>
        <p:nvSpPr>
          <p:cNvPr id="104927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探索新型健康食品的口感和风味</a:t>
            </a:r>
            <a:endParaRPr altLang="en-US" dirty="0" sz="1200" lang="zh-CN" spc="150">
              <a:solidFill>
                <a:schemeClr val="tx1">
                  <a:lumMod val="65000"/>
                  <a:lumOff val="35000"/>
                </a:schemeClr>
              </a:solidFill>
              <a:latin typeface="+mn-ea"/>
              <a:sym typeface="+mn-ea"/>
            </a:endParaRPr>
          </a:p>
        </p:txBody>
      </p:sp>
      <p:sp>
        <p:nvSpPr>
          <p:cNvPr id="1049278"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开发适合不同人群需求的定制化食品</a:t>
            </a:r>
            <a:endParaRPr altLang="en-US" dirty="0" sz="1200" lang="zh-CN" spc="150">
              <a:solidFill>
                <a:schemeClr val="tx1">
                  <a:lumMod val="65000"/>
                  <a:lumOff val="35000"/>
                </a:schemeClr>
              </a:solidFill>
              <a:latin typeface="+mn-ea"/>
              <a:sym typeface="+mn-ea"/>
            </a:endParaRPr>
          </a:p>
        </p:txBody>
      </p:sp>
      <p:sp>
        <p:nvSpPr>
          <p:cNvPr id="1049280"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推出富含营养素的功能性食品</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316" name="标题 1"/>
          <p:cNvSpPr>
            <a:spLocks noGrp="1"/>
          </p:cNvSpPr>
          <p:nvPr>
            <p:ph type="title"/>
          </p:nvPr>
        </p:nvSpPr>
        <p:spPr/>
        <p:txBody>
          <a:bodyPr/>
          <a:p>
            <a:r>
              <a:rPr altLang="en-US" lang="zh-CN"/>
              <a:t>提高产品质量与口感</a:t>
            </a:r>
            <a:endParaRPr altLang="en-US" lang="zh-CN"/>
          </a:p>
        </p:txBody>
      </p:sp>
      <p:sp>
        <p:nvSpPr>
          <p:cNvPr id="104931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2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2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2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2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2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3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3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3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3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3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34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4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4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4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4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5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5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5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研发目标：提升健康食品的营养价值和功效</a:t>
            </a:r>
            <a:endParaRPr altLang="en-US" dirty="0" sz="1200" lang="zh-CN" spc="150">
              <a:solidFill>
                <a:schemeClr val="tx1">
                  <a:lumMod val="65000"/>
                  <a:lumOff val="35000"/>
                </a:schemeClr>
              </a:solidFill>
              <a:latin typeface="+mn-ea"/>
              <a:sym typeface="+mn-ea"/>
            </a:endParaRPr>
          </a:p>
        </p:txBody>
      </p:sp>
      <p:sp>
        <p:nvSpPr>
          <p:cNvPr id="104935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实现方式：加强与国内外食品研发机构的合作，引进先进技术和管理经验</a:t>
            </a:r>
            <a:endParaRPr altLang="en-US" dirty="0" sz="1200" lang="zh-CN" spc="150">
              <a:solidFill>
                <a:schemeClr val="tx1">
                  <a:lumMod val="65000"/>
                  <a:lumOff val="35000"/>
                </a:schemeClr>
              </a:solidFill>
              <a:latin typeface="+mn-ea"/>
              <a:sym typeface="+mn-ea"/>
            </a:endParaRPr>
          </a:p>
        </p:txBody>
      </p:sp>
      <p:sp>
        <p:nvSpPr>
          <p:cNvPr id="1049358"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目标受众：注重健康饮食的消费者，尤其是中高端市场</a:t>
            </a:r>
            <a:endParaRPr altLang="en-US" dirty="0" sz="1200" lang="zh-CN" spc="150">
              <a:solidFill>
                <a:schemeClr val="tx1">
                  <a:lumMod val="65000"/>
                  <a:lumOff val="35000"/>
                </a:schemeClr>
              </a:solidFill>
              <a:latin typeface="+mn-ea"/>
              <a:sym typeface="+mn-ea"/>
            </a:endParaRPr>
          </a:p>
        </p:txBody>
      </p:sp>
      <p:sp>
        <p:nvSpPr>
          <p:cNvPr id="1049360"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研发方向：优化产品配方和生产工艺，提高产品口感和品质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396" name="标题 1"/>
          <p:cNvSpPr>
            <a:spLocks noGrp="1"/>
          </p:cNvSpPr>
          <p:nvPr>
            <p:ph type="title"/>
          </p:nvPr>
        </p:nvSpPr>
        <p:spPr/>
        <p:txBody>
          <a:bodyPr/>
          <a:p>
            <a:r>
              <a:rPr altLang="en-US" lang="zh-CN"/>
              <a:t>降低生产成本</a:t>
            </a:r>
            <a:endParaRPr altLang="en-US" lang="zh-CN"/>
          </a:p>
        </p:txBody>
      </p:sp>
      <p:sp>
        <p:nvSpPr>
          <p:cNvPr id="104939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0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优化生产流程，提高生产效率</a:t>
            </a:r>
            <a:endParaRPr altLang="en-US" dirty="0" sz="2000" lang="zh-CN" spc="150">
              <a:solidFill>
                <a:schemeClr val="tx1">
                  <a:lumMod val="85000"/>
                  <a:lumOff val="15000"/>
                </a:schemeClr>
              </a:solidFill>
              <a:latin typeface="+mn-ea"/>
              <a:sym typeface="+mn-ea"/>
            </a:endParaRPr>
          </a:p>
        </p:txBody>
      </p:sp>
      <p:sp>
        <p:nvSpPr>
          <p:cNvPr id="104940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降低原材料成本，寻找性价比更高的供应商</a:t>
            </a:r>
            <a:endParaRPr altLang="en-US" dirty="0" sz="2000" lang="zh-CN" spc="150">
              <a:solidFill>
                <a:schemeClr val="tx1">
                  <a:lumMod val="85000"/>
                  <a:lumOff val="15000"/>
                </a:schemeClr>
              </a:solidFill>
              <a:latin typeface="+mn-ea"/>
              <a:sym typeface="+mn-ea"/>
            </a:endParaRPr>
          </a:p>
        </p:txBody>
      </p:sp>
      <p:sp>
        <p:nvSpPr>
          <p:cNvPr id="104941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减少能源消耗，降低能源成本</a:t>
            </a:r>
            <a:endParaRPr altLang="en-US" dirty="0" sz="2000" lang="zh-CN" spc="150">
              <a:solidFill>
                <a:schemeClr val="tx1">
                  <a:lumMod val="85000"/>
                  <a:lumOff val="15000"/>
                </a:schemeClr>
              </a:solidFill>
              <a:latin typeface="+mn-ea"/>
              <a:sym typeface="+mn-ea"/>
            </a:endParaRPr>
          </a:p>
        </p:txBody>
      </p:sp>
      <p:sp>
        <p:nvSpPr>
          <p:cNvPr id="104941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引入自动化设备，减少人工成本</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456" name="标题 1"/>
          <p:cNvSpPr>
            <a:spLocks noGrp="1"/>
          </p:cNvSpPr>
          <p:nvPr>
            <p:ph type="title"/>
          </p:nvPr>
        </p:nvSpPr>
        <p:spPr/>
        <p:txBody>
          <a:bodyPr/>
          <a:p>
            <a:r>
              <a:rPr altLang="en-US" lang="zh-CN"/>
              <a:t>满足不同消费群体需求</a:t>
            </a:r>
            <a:endParaRPr altLang="en-US" lang="zh-CN"/>
          </a:p>
        </p:txBody>
      </p:sp>
      <p:sp>
        <p:nvSpPr>
          <p:cNvPr id="104945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6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针对不同年龄段，研发适合各年龄段健康食品</a:t>
            </a:r>
            <a:endParaRPr altLang="en-US" dirty="0" sz="2000" lang="zh-CN" spc="150">
              <a:solidFill>
                <a:schemeClr val="tx1">
                  <a:lumMod val="85000"/>
                  <a:lumOff val="15000"/>
                </a:schemeClr>
              </a:solidFill>
              <a:latin typeface="+mn-ea"/>
              <a:sym typeface="+mn-ea"/>
            </a:endParaRPr>
          </a:p>
        </p:txBody>
      </p:sp>
      <p:sp>
        <p:nvSpPr>
          <p:cNvPr id="104946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针对不同健康需求，推出具有特定功能的健康食品</a:t>
            </a:r>
            <a:endParaRPr altLang="en-US" dirty="0" sz="2000" lang="zh-CN" spc="150">
              <a:solidFill>
                <a:schemeClr val="tx1">
                  <a:lumMod val="85000"/>
                  <a:lumOff val="15000"/>
                </a:schemeClr>
              </a:solidFill>
              <a:latin typeface="+mn-ea"/>
              <a:sym typeface="+mn-ea"/>
            </a:endParaRPr>
          </a:p>
        </p:txBody>
      </p:sp>
      <p:sp>
        <p:nvSpPr>
          <p:cNvPr id="104947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针对不同口味偏好，打造多样化口感和风味健康食品</a:t>
            </a:r>
            <a:endParaRPr altLang="en-US" dirty="0" sz="2000" lang="zh-CN" spc="150">
              <a:solidFill>
                <a:schemeClr val="tx1">
                  <a:lumMod val="85000"/>
                  <a:lumOff val="15000"/>
                </a:schemeClr>
              </a:solidFill>
              <a:latin typeface="+mn-ea"/>
              <a:sym typeface="+mn-ea"/>
            </a:endParaRPr>
          </a:p>
        </p:txBody>
      </p:sp>
      <p:sp>
        <p:nvSpPr>
          <p:cNvPr id="104947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针对不同消费场景，提供适合不同场合的健康食品</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516" name="标题"/>
          <p:cNvSpPr>
            <a:spLocks noGrp="1"/>
          </p:cNvSpPr>
          <p:nvPr>
            <p:ph type="title"/>
            <p:custDataLst>
              <p:tags r:id="rId1"/>
            </p:custDataLst>
          </p:nvPr>
        </p:nvSpPr>
        <p:spPr/>
        <p:txBody>
          <a:bodyPr/>
          <a:p>
            <a:r>
              <a:rPr altLang="en-US" dirty="0" lang="zh-CN"/>
              <a:t>研发策略</a:t>
            </a:r>
            <a:endParaRPr altLang="en-US" dirty="0" lang="zh-CN"/>
          </a:p>
        </p:txBody>
      </p:sp>
      <p:sp>
        <p:nvSpPr>
          <p:cNvPr id="1049518" name="节编号"/>
          <p:cNvSpPr>
            <a:spLocks noGrp="1"/>
          </p:cNvSpPr>
          <p:nvPr>
            <p:ph type="body" sz="quarter" idx="13"/>
            <p:custDataLst>
              <p:tags r:id="rId2"/>
            </p:custDataLst>
          </p:nvPr>
        </p:nvSpPr>
        <p:spPr/>
        <p:txBody>
          <a:bodyPr/>
          <a:p>
            <a:r>
              <a:rPr altLang="zh-CN" dirty="0" lang="en-US"/>
              <a:t>PART 03</a:t>
            </a:r>
            <a:endParaRPr altLang="zh-CN" dirty="0"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578" name="标题 1"/>
          <p:cNvSpPr>
            <a:spLocks noGrp="1"/>
          </p:cNvSpPr>
          <p:nvPr>
            <p:ph type="title"/>
          </p:nvPr>
        </p:nvSpPr>
        <p:spPr/>
        <p:txBody>
          <a:bodyPr/>
          <a:p>
            <a:r>
              <a:rPr altLang="en-US" lang="zh-CN"/>
              <a:t>原料选择与采购</a:t>
            </a:r>
            <a:endParaRPr altLang="en-US" lang="zh-CN"/>
          </a:p>
        </p:txBody>
      </p:sp>
      <p:sp>
        <p:nvSpPr>
          <p:cNvPr id="104958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8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优先选择有机、天然、无添加的原料</a:t>
            </a:r>
            <a:endParaRPr altLang="en-US" dirty="0" sz="2000" lang="zh-CN" spc="150">
              <a:solidFill>
                <a:schemeClr val="tx1">
                  <a:lumMod val="85000"/>
                  <a:lumOff val="15000"/>
                </a:schemeClr>
              </a:solidFill>
              <a:latin typeface="+mn-ea"/>
              <a:sym typeface="+mn-ea"/>
            </a:endParaRPr>
          </a:p>
        </p:txBody>
      </p:sp>
      <p:sp>
        <p:nvSpPr>
          <p:cNvPr id="104958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与可靠的供应商建立长期合作关系，确保原料品质稳定</a:t>
            </a:r>
            <a:endParaRPr altLang="en-US" dirty="0" sz="2000" lang="zh-CN" spc="150">
              <a:solidFill>
                <a:schemeClr val="tx1">
                  <a:lumMod val="85000"/>
                  <a:lumOff val="15000"/>
                </a:schemeClr>
              </a:solidFill>
              <a:latin typeface="+mn-ea"/>
              <a:sym typeface="+mn-ea"/>
            </a:endParaRPr>
          </a:p>
        </p:txBody>
      </p:sp>
      <p:sp>
        <p:nvSpPr>
          <p:cNvPr id="104959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定期对原料进行质量检测，确保符合健康食品标准</a:t>
            </a:r>
            <a:endParaRPr altLang="en-US" dirty="0" sz="2000" lang="zh-CN" spc="150">
              <a:solidFill>
                <a:schemeClr val="tx1">
                  <a:lumMod val="85000"/>
                  <a:lumOff val="15000"/>
                </a:schemeClr>
              </a:solidFill>
              <a:latin typeface="+mn-ea"/>
              <a:sym typeface="+mn-ea"/>
            </a:endParaRPr>
          </a:p>
        </p:txBody>
      </p:sp>
      <p:sp>
        <p:nvSpPr>
          <p:cNvPr id="104959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0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考虑采用可持续采购策略，支持环保并降低成本</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638" name="标题 1"/>
          <p:cNvSpPr>
            <a:spLocks noGrp="1"/>
          </p:cNvSpPr>
          <p:nvPr>
            <p:ph type="title"/>
          </p:nvPr>
        </p:nvSpPr>
        <p:spPr/>
        <p:txBody>
          <a:bodyPr/>
          <a:p>
            <a:r>
              <a:rPr altLang="en-US" lang="zh-CN"/>
              <a:t>配方设计与优化</a:t>
            </a:r>
            <a:endParaRPr altLang="en-US" lang="zh-CN"/>
          </a:p>
        </p:txBody>
      </p:sp>
      <p:sp>
        <p:nvSpPr>
          <p:cNvPr id="1049640"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42"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44"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针对不同消费人群的口味需求进行调研和分析，以制定出符合其需求的配方。</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646"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48"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50" name="TextBox 2"/>
          <p:cNvSpPr txBox="1"/>
          <p:nvPr>
            <p:custDataLst>
              <p:tags r:id="rId6"/>
            </p:custDataLst>
          </p:nvPr>
        </p:nvSpPr>
        <p:spPr>
          <a:xfrm>
            <a:off x="3669017" y="3068798"/>
            <a:ext cx="2184713" cy="1764137"/>
          </a:xfrm>
          <a:prstGeom prst="rect"/>
          <a:noFill/>
        </p:spPr>
        <p:txBody>
          <a:bodyPr rtlCol="0" wrap="square">
            <a:normAutofit fontScale="8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结合健康食品的原料和营养成分，进行科学合理的搭配，确保产品的营养价值和口感。</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652"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54"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56" name="TextBox 2"/>
          <p:cNvSpPr txBox="1"/>
          <p:nvPr>
            <p:custDataLst>
              <p:tags r:id="rId9"/>
            </p:custDataLst>
          </p:nvPr>
        </p:nvSpPr>
        <p:spPr>
          <a:xfrm>
            <a:off x="6348206" y="3068798"/>
            <a:ext cx="2184713" cy="1764137"/>
          </a:xfrm>
          <a:prstGeom prst="rect"/>
          <a:noFill/>
        </p:spPr>
        <p:txBody>
          <a:bodyPr rtlCol="0" wrap="square">
            <a:normAutofit fontScale="8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针对不同产品的特点和市场需求，进行配方调整和优化，以提高产品的市场竞争力。</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658"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60"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62"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不断进行实验和测试，以确定最佳的配方比例和加工工艺，提高产品的品质和稳定性。</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698" name="标题 1"/>
          <p:cNvSpPr>
            <a:spLocks noGrp="1"/>
          </p:cNvSpPr>
          <p:nvPr>
            <p:ph type="title"/>
          </p:nvPr>
        </p:nvSpPr>
        <p:spPr/>
        <p:txBody>
          <a:bodyPr/>
          <a:p>
            <a:r>
              <a:rPr altLang="en-US" lang="zh-CN"/>
              <a:t>生产工艺改进</a:t>
            </a:r>
            <a:endParaRPr altLang="en-US" lang="zh-CN"/>
          </a:p>
        </p:txBody>
      </p:sp>
      <p:sp>
        <p:nvSpPr>
          <p:cNvPr id="1049700"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02"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04"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优化生产流程，提高生产效率</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706"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08"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10"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引入新技术，提升产品质量和口感</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712"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14"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16"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降低生产成本，提升产品竞争力</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718"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20"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22"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加强食品安全管理，确保产品质量安全</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758" name="标题 1"/>
          <p:cNvSpPr>
            <a:spLocks noGrp="1"/>
          </p:cNvSpPr>
          <p:nvPr>
            <p:ph type="title"/>
          </p:nvPr>
        </p:nvSpPr>
        <p:spPr/>
        <p:txBody>
          <a:bodyPr/>
          <a:p>
            <a:r>
              <a:rPr altLang="en-US" lang="zh-CN"/>
              <a:t>包装设计及环保措施</a:t>
            </a:r>
            <a:endParaRPr altLang="en-US" lang="zh-CN"/>
          </a:p>
        </p:txBody>
      </p:sp>
      <p:sp>
        <p:nvSpPr>
          <p:cNvPr id="104976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6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采用可回收材料，减少塑料污染</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7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引入环保印刷技术，减少油墨使用</a:t>
            </a:r>
            <a:endParaRPr dirty="0" sz="2000" err="1">
              <a:solidFill>
                <a:schemeClr val="tx1">
                  <a:lumMod val="75000"/>
                  <a:lumOff val="25000"/>
                </a:schemeClr>
              </a:solidFill>
              <a:latin typeface="+mn-ea"/>
              <a:ea typeface="+mn-ea"/>
              <a:cs typeface="+mn-ea"/>
              <a:sym typeface="+mn-lt"/>
            </a:endParaRPr>
          </a:p>
        </p:txBody>
      </p:sp>
      <p:sp>
        <p:nvSpPr>
          <p:cNvPr id="104978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78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倡导简约包装，降低包装成本</a:t>
            </a:r>
            <a:endParaRPr dirty="0" sz="2000" err="1">
              <a:solidFill>
                <a:schemeClr val="tx1">
                  <a:lumMod val="75000"/>
                  <a:lumOff val="25000"/>
                </a:schemeClr>
              </a:solidFill>
              <a:latin typeface="+mn-ea"/>
              <a:ea typeface="+mn-ea"/>
              <a:cs typeface="+mn-ea"/>
              <a:sym typeface="+mn-lt"/>
            </a:endParaRPr>
          </a:p>
        </p:txBody>
      </p:sp>
      <p:sp>
        <p:nvSpPr>
          <p:cNvPr id="10497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优化包装结构，降低材料消耗</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9834" name="标题"/>
          <p:cNvSpPr>
            <a:spLocks noGrp="1"/>
          </p:cNvSpPr>
          <p:nvPr>
            <p:ph type="title"/>
            <p:custDataLst>
              <p:tags r:id="rId1"/>
            </p:custDataLst>
          </p:nvPr>
        </p:nvSpPr>
        <p:spPr/>
        <p:txBody>
          <a:bodyPr/>
          <a:p>
            <a:r>
              <a:rPr altLang="en-US" dirty="0" lang="zh-CN"/>
              <a:t>研发重点</a:t>
            </a:r>
            <a:endParaRPr altLang="en-US" dirty="0" lang="zh-CN"/>
          </a:p>
        </p:txBody>
      </p:sp>
      <p:sp>
        <p:nvSpPr>
          <p:cNvPr id="1049836" name="节编号"/>
          <p:cNvSpPr>
            <a:spLocks noGrp="1"/>
          </p:cNvSpPr>
          <p:nvPr>
            <p:ph type="body" sz="quarter" idx="13"/>
            <p:custDataLst>
              <p:tags r:id="rId2"/>
            </p:custDataLst>
          </p:nvPr>
        </p:nvSpPr>
        <p:spPr/>
        <p:txBody>
          <a:bodyPr/>
          <a:p>
            <a:r>
              <a:rPr altLang="zh-CN" dirty="0" lang="en-US"/>
              <a:t>PART 04</a:t>
            </a:r>
            <a:endParaRPr altLang="zh-CN" dirty="0" lang="en-US"/>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896" name="标题 1"/>
          <p:cNvSpPr>
            <a:spLocks noGrp="1"/>
          </p:cNvSpPr>
          <p:nvPr>
            <p:ph type="title"/>
          </p:nvPr>
        </p:nvSpPr>
        <p:spPr/>
        <p:txBody>
          <a:bodyPr/>
          <a:p>
            <a:r>
              <a:rPr altLang="en-US" lang="zh-CN"/>
              <a:t>功能食品研发</a:t>
            </a:r>
            <a:endParaRPr altLang="en-US" lang="zh-CN"/>
          </a:p>
        </p:txBody>
      </p:sp>
      <p:sp>
        <p:nvSpPr>
          <p:cNvPr id="104989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0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针对特定人群需求，研发具有特定功能的食品。</a:t>
            </a:r>
            <a:endParaRPr altLang="en-US" dirty="0" sz="2000" lang="zh-CN" spc="150">
              <a:solidFill>
                <a:schemeClr val="tx1">
                  <a:lumMod val="85000"/>
                  <a:lumOff val="15000"/>
                </a:schemeClr>
              </a:solidFill>
              <a:latin typeface="+mn-ea"/>
              <a:sym typeface="+mn-ea"/>
            </a:endParaRPr>
          </a:p>
        </p:txBody>
      </p:sp>
      <p:sp>
        <p:nvSpPr>
          <p:cNvPr id="104990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结合现代科技，提高功能食品的科技含量和品质。</a:t>
            </a:r>
            <a:endParaRPr altLang="en-US" dirty="0" sz="2000" lang="zh-CN" spc="150">
              <a:solidFill>
                <a:schemeClr val="tx1">
                  <a:lumMod val="85000"/>
                  <a:lumOff val="15000"/>
                </a:schemeClr>
              </a:solidFill>
              <a:latin typeface="+mn-ea"/>
              <a:sym typeface="+mn-ea"/>
            </a:endParaRPr>
          </a:p>
        </p:txBody>
      </p:sp>
      <p:sp>
        <p:nvSpPr>
          <p:cNvPr id="104991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深入研究功能食品的功能成分和作用机制，确保安全有效性。</a:t>
            </a:r>
            <a:endParaRPr altLang="en-US" dirty="0" sz="2000" lang="zh-CN" spc="150">
              <a:solidFill>
                <a:schemeClr val="tx1">
                  <a:lumMod val="85000"/>
                  <a:lumOff val="15000"/>
                </a:schemeClr>
              </a:solidFill>
              <a:latin typeface="+mn-ea"/>
              <a:sym typeface="+mn-ea"/>
            </a:endParaRPr>
          </a:p>
        </p:txBody>
      </p:sp>
      <p:sp>
        <p:nvSpPr>
          <p:cNvPr id="104991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2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加强与国际功能食品研发机构的合作与交流，引进先进技术和管理经验。</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956" name="标题 1"/>
          <p:cNvSpPr>
            <a:spLocks noGrp="1"/>
          </p:cNvSpPr>
          <p:nvPr>
            <p:ph type="title"/>
          </p:nvPr>
        </p:nvSpPr>
        <p:spPr/>
        <p:txBody>
          <a:bodyPr/>
          <a:p>
            <a:r>
              <a:rPr altLang="en-US" lang="zh-CN"/>
              <a:t>营养强化食品研发</a:t>
            </a:r>
            <a:endParaRPr altLang="en-US" lang="zh-CN"/>
          </a:p>
        </p:txBody>
      </p:sp>
      <p:sp>
        <p:nvSpPr>
          <p:cNvPr id="1049958"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60"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962" name="文本框 31"/>
          <p:cNvSpPr txBox="1"/>
          <p:nvPr>
            <p:custDataLst>
              <p:tags r:id="rId3"/>
            </p:custDataLst>
          </p:nvPr>
        </p:nvSpPr>
        <p:spPr>
          <a:xfrm>
            <a:off x="986770" y="2256680"/>
            <a:ext cx="2188497" cy="3264364"/>
          </a:xfrm>
          <a:prstGeom prst="rect"/>
          <a:noFill/>
        </p:spPr>
        <p:txBody>
          <a:bodyPr anchor="t" anchorCtr="0" rtlCol="0" wrap="square">
            <a:normAutofit fontScale="95000" lnSpcReduction="20000"/>
          </a:bodyPr>
          <a:p>
            <a:pPr algn="just" fontAlgn="auto">
              <a:lnSpc>
                <a:spcPct val="120000"/>
              </a:lnSpc>
            </a:pPr>
            <a:r>
              <a:rPr altLang="en-US" dirty="0" sz="2000" lang="zh-CN" spc="200">
                <a:solidFill>
                  <a:schemeClr val="tx1">
                    <a:lumMod val="85000"/>
                    <a:lumOff val="15000"/>
                  </a:schemeClr>
                </a:solidFill>
                <a:latin typeface="+mn-ea"/>
                <a:sym typeface="+mn-ea"/>
              </a:rPr>
              <a:t>简介：营养强化食品是指通过添加营养素来增加食品中原有营养成分的食品，研发重点在于针对不同消费人群的需求，开发出具有针对性的营养强化食品。</a:t>
            </a:r>
            <a:endParaRPr altLang="en-US" dirty="0" sz="2000" lang="zh-CN" spc="200">
              <a:solidFill>
                <a:schemeClr val="tx1">
                  <a:lumMod val="85000"/>
                  <a:lumOff val="15000"/>
                </a:schemeClr>
              </a:solidFill>
              <a:latin typeface="+mn-ea"/>
              <a:sym typeface="+mn-ea"/>
            </a:endParaRPr>
          </a:p>
        </p:txBody>
      </p:sp>
      <p:sp>
        <p:nvSpPr>
          <p:cNvPr id="1049964"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66"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68" name="文本框 34"/>
          <p:cNvSpPr txBox="1"/>
          <p:nvPr>
            <p:custDataLst>
              <p:tags r:id="rId6"/>
            </p:custDataLst>
          </p:nvPr>
        </p:nvSpPr>
        <p:spPr>
          <a:xfrm>
            <a:off x="3665904" y="2256680"/>
            <a:ext cx="2185815" cy="3265652"/>
          </a:xfrm>
          <a:prstGeom prst="rect"/>
          <a:noFill/>
        </p:spPr>
        <p:txBody>
          <a:bodyPr anchor="t" anchorCtr="0" rtlCol="0" wrap="square">
            <a:normAutofit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研发方向：针对不同年龄段、不同消费需求的消费者，开发出具有特定营养成分的食品，如钙、铁、锌等矿物质，维生素等。</a:t>
            </a:r>
            <a:endParaRPr altLang="en-US" dirty="0" sz="2000" lang="zh-CN" spc="200">
              <a:solidFill>
                <a:schemeClr val="tx1">
                  <a:lumMod val="85000"/>
                  <a:lumOff val="15000"/>
                </a:schemeClr>
              </a:solidFill>
              <a:latin typeface="+mn-ea"/>
              <a:sym typeface="+mn-ea"/>
            </a:endParaRPr>
          </a:p>
        </p:txBody>
      </p:sp>
      <p:sp>
        <p:nvSpPr>
          <p:cNvPr id="1049970"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72"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74"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技术创新：通过技术创新，提高营养强化食品的稳定性和口感，使其更易于保存和食用。</a:t>
            </a:r>
            <a:endParaRPr altLang="en-US" dirty="0" sz="2000" lang="zh-CN" spc="200">
              <a:solidFill>
                <a:schemeClr val="tx1">
                  <a:lumMod val="85000"/>
                  <a:lumOff val="15000"/>
                </a:schemeClr>
              </a:solidFill>
              <a:latin typeface="+mn-ea"/>
              <a:sym typeface="+mn-ea"/>
            </a:endParaRPr>
          </a:p>
        </p:txBody>
      </p:sp>
      <p:sp>
        <p:nvSpPr>
          <p:cNvPr id="1049976"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78"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80"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法规标准：制定和完善营养强化食品的法规和标准，确保产品的安全性和有效性。</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50016" name="标题 1"/>
          <p:cNvSpPr>
            <a:spLocks noGrp="1"/>
          </p:cNvSpPr>
          <p:nvPr>
            <p:ph type="title"/>
          </p:nvPr>
        </p:nvSpPr>
        <p:spPr/>
        <p:txBody>
          <a:bodyPr/>
          <a:p>
            <a:r>
              <a:rPr altLang="en-US" lang="zh-CN"/>
              <a:t>天然健康食品研发</a:t>
            </a:r>
            <a:endParaRPr altLang="en-US" lang="zh-CN"/>
          </a:p>
        </p:txBody>
      </p:sp>
      <p:sp>
        <p:nvSpPr>
          <p:cNvPr id="105001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2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2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2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2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7"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2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3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3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9"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3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1"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63"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3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3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4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5"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4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7"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4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9"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4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4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5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5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5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强调天然原料的选用，确保食品的安全和有效性</a:t>
            </a:r>
            <a:endParaRPr altLang="en-US" dirty="0" sz="1200" lang="zh-CN" spc="150">
              <a:solidFill>
                <a:schemeClr val="tx1">
                  <a:lumMod val="65000"/>
                  <a:lumOff val="35000"/>
                </a:schemeClr>
              </a:solidFill>
              <a:latin typeface="+mn-ea"/>
              <a:sym typeface="+mn-ea"/>
            </a:endParaRPr>
          </a:p>
        </p:txBody>
      </p:sp>
      <p:sp>
        <p:nvSpPr>
          <p:cNvPr id="105005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注重产品的口感和品质，提升消费者的食用体验</a:t>
            </a:r>
            <a:endParaRPr altLang="en-US" dirty="0" sz="1200" lang="zh-CN" spc="150">
              <a:solidFill>
                <a:schemeClr val="tx1">
                  <a:lumMod val="65000"/>
                  <a:lumOff val="35000"/>
                </a:schemeClr>
              </a:solidFill>
              <a:latin typeface="+mn-ea"/>
              <a:sym typeface="+mn-ea"/>
            </a:endParaRPr>
          </a:p>
        </p:txBody>
      </p:sp>
      <p:sp>
        <p:nvSpPr>
          <p:cNvPr id="1050058"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结合现代科技手段，提高健康食品的生物利用率和吸收率</a:t>
            </a:r>
            <a:endParaRPr altLang="en-US" dirty="0" sz="1200" lang="zh-CN" spc="150">
              <a:solidFill>
                <a:schemeClr val="tx1">
                  <a:lumMod val="65000"/>
                  <a:lumOff val="35000"/>
                </a:schemeClr>
              </a:solidFill>
              <a:latin typeface="+mn-ea"/>
              <a:sym typeface="+mn-ea"/>
            </a:endParaRPr>
          </a:p>
        </p:txBody>
      </p:sp>
      <p:sp>
        <p:nvSpPr>
          <p:cNvPr id="1050060"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研发具有特定功能性的健康食品，满足不同消费群体的需求</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50096" name="标题 1"/>
          <p:cNvSpPr>
            <a:spLocks noGrp="1"/>
          </p:cNvSpPr>
          <p:nvPr>
            <p:ph type="title"/>
          </p:nvPr>
        </p:nvSpPr>
        <p:spPr/>
        <p:txBody>
          <a:bodyPr/>
          <a:p>
            <a:r>
              <a:rPr altLang="en-US" lang="zh-CN"/>
              <a:t>特殊人群专用食品研发</a:t>
            </a:r>
            <a:endParaRPr altLang="en-US" lang="zh-CN"/>
          </a:p>
        </p:txBody>
      </p:sp>
      <p:sp>
        <p:nvSpPr>
          <p:cNvPr id="1050098"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00"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102"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针对特定年龄段、性别、健康状况等人群的特殊需求进行研发，满足个性化需求。</a:t>
            </a:r>
            <a:endParaRPr altLang="en-US" dirty="0" sz="2000" lang="zh-CN" spc="200">
              <a:solidFill>
                <a:schemeClr val="tx1">
                  <a:lumMod val="85000"/>
                  <a:lumOff val="15000"/>
                </a:schemeClr>
              </a:solidFill>
              <a:latin typeface="+mn-ea"/>
              <a:sym typeface="+mn-ea"/>
            </a:endParaRPr>
          </a:p>
        </p:txBody>
      </p:sp>
      <p:sp>
        <p:nvSpPr>
          <p:cNvPr id="1050104"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06"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08"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针对特定疾病患者、亚健康人群等提供专业化的食品解决方案，提高健康水平。</a:t>
            </a:r>
            <a:endParaRPr altLang="en-US" dirty="0" sz="2000" lang="zh-CN" spc="200">
              <a:solidFill>
                <a:schemeClr val="tx1">
                  <a:lumMod val="85000"/>
                  <a:lumOff val="15000"/>
                </a:schemeClr>
              </a:solidFill>
              <a:latin typeface="+mn-ea"/>
              <a:sym typeface="+mn-ea"/>
            </a:endParaRPr>
          </a:p>
        </p:txBody>
      </p:sp>
      <p:sp>
        <p:nvSpPr>
          <p:cNvPr id="1050110"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12"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14"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针对运动员、健身爱好者等特定人群提供高营养、低脂肪、低糖等健康食品。</a:t>
            </a:r>
            <a:endParaRPr altLang="en-US" dirty="0" sz="2000" lang="zh-CN" spc="200">
              <a:solidFill>
                <a:schemeClr val="tx1">
                  <a:lumMod val="85000"/>
                  <a:lumOff val="15000"/>
                </a:schemeClr>
              </a:solidFill>
              <a:latin typeface="+mn-ea"/>
              <a:sym typeface="+mn-ea"/>
            </a:endParaRPr>
          </a:p>
        </p:txBody>
      </p:sp>
      <p:sp>
        <p:nvSpPr>
          <p:cNvPr id="1050116"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18"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20"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针对孕妇、儿童、老年人等特定人群提供营养均衡、易于消化、方便食用的食品。</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50156" name="标题"/>
          <p:cNvSpPr>
            <a:spLocks noGrp="1"/>
          </p:cNvSpPr>
          <p:nvPr>
            <p:ph type="title"/>
            <p:custDataLst>
              <p:tags r:id="rId1"/>
            </p:custDataLst>
          </p:nvPr>
        </p:nvSpPr>
        <p:spPr/>
        <p:txBody>
          <a:bodyPr/>
          <a:p>
            <a:r>
              <a:rPr altLang="en-US" dirty="0" lang="zh-CN"/>
              <a:t>研发团队与合作</a:t>
            </a:r>
            <a:endParaRPr altLang="en-US" dirty="0" lang="zh-CN"/>
          </a:p>
        </p:txBody>
      </p:sp>
      <p:sp>
        <p:nvSpPr>
          <p:cNvPr id="1050158" name="节编号"/>
          <p:cNvSpPr>
            <a:spLocks noGrp="1"/>
          </p:cNvSpPr>
          <p:nvPr>
            <p:ph type="body" sz="quarter" idx="13"/>
            <p:custDataLst>
              <p:tags r:id="rId2"/>
            </p:custDataLst>
          </p:nvPr>
        </p:nvSpPr>
        <p:spPr/>
        <p:txBody>
          <a:bodyPr/>
          <a:p>
            <a:r>
              <a:rPr altLang="zh-CN" dirty="0" lang="en-US"/>
              <a:t>PART 05</a:t>
            </a:r>
            <a:endParaRPr altLang="zh-CN" dirty="0" lang="en-US"/>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50218" name="标题 1"/>
          <p:cNvSpPr>
            <a:spLocks noGrp="1"/>
          </p:cNvSpPr>
          <p:nvPr>
            <p:ph type="title"/>
          </p:nvPr>
        </p:nvSpPr>
        <p:spPr/>
        <p:txBody>
          <a:bodyPr/>
          <a:p>
            <a:r>
              <a:rPr altLang="en-US" lang="zh-CN"/>
              <a:t>内部研发团队建设</a:t>
            </a:r>
            <a:endParaRPr altLang="en-US" lang="zh-CN"/>
          </a:p>
        </p:txBody>
      </p:sp>
      <p:sp>
        <p:nvSpPr>
          <p:cNvPr id="105022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团队规模：具备一定数量的研发人员，具备专业知识和经验</a:t>
            </a:r>
            <a:endParaRPr altLang="en-US" dirty="0" sz="1200" lang="zh-CN" spc="150">
              <a:solidFill>
                <a:schemeClr val="tx1">
                  <a:lumMod val="65000"/>
                  <a:lumOff val="35000"/>
                </a:schemeClr>
              </a:solidFill>
              <a:latin typeface="+mn-ea"/>
              <a:sym typeface="+mn-ea"/>
            </a:endParaRPr>
          </a:p>
        </p:txBody>
      </p:sp>
      <p:sp>
        <p:nvSpPr>
          <p:cNvPr id="105022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团队能力：具备创新能力、技术实力和项目管理能力</a:t>
            </a:r>
            <a:endParaRPr altLang="en-US" dirty="0" sz="1200" lang="zh-CN" spc="150">
              <a:solidFill>
                <a:schemeClr val="tx1">
                  <a:lumMod val="65000"/>
                  <a:lumOff val="35000"/>
                </a:schemeClr>
              </a:solidFill>
              <a:latin typeface="+mn-ea"/>
              <a:sym typeface="+mn-ea"/>
            </a:endParaRPr>
          </a:p>
        </p:txBody>
      </p:sp>
      <p:sp>
        <p:nvSpPr>
          <p:cNvPr id="105022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团队建设：注重人才培养和团队凝聚力，定期开展培训和交流活动</a:t>
            </a:r>
            <a:endParaRPr altLang="en-US" dirty="0" sz="1200" lang="zh-CN" spc="150">
              <a:solidFill>
                <a:schemeClr val="tx1">
                  <a:lumMod val="65000"/>
                  <a:lumOff val="35000"/>
                </a:schemeClr>
              </a:solidFill>
              <a:latin typeface="+mn-ea"/>
              <a:sym typeface="+mn-ea"/>
            </a:endParaRPr>
          </a:p>
        </p:txBody>
      </p:sp>
      <p:sp>
        <p:nvSpPr>
          <p:cNvPr id="105022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团队管理：采用扁平化管理模式，鼓励团队协作和创新，建立良好的工作氛围</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50262" name="标题 1"/>
          <p:cNvSpPr>
            <a:spLocks noGrp="1"/>
          </p:cNvSpPr>
          <p:nvPr>
            <p:ph type="title"/>
          </p:nvPr>
        </p:nvSpPr>
        <p:spPr/>
        <p:txBody>
          <a:bodyPr/>
          <a:p>
            <a:r>
              <a:rPr altLang="en-US" lang="zh-CN"/>
              <a:t>外部专家顾问团队引进</a:t>
            </a:r>
            <a:endParaRPr altLang="en-US" lang="zh-CN"/>
          </a:p>
        </p:txBody>
      </p:sp>
      <p:sp>
        <p:nvSpPr>
          <p:cNvPr id="105026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6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68"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引进领域：食品科学、营养学、市场营销等</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27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7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74"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作用：提供专业建议和指导，增强研发实力和竞争力</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27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7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80"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合作方式：签订合作协议，明确双方职责和权益</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28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8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86" name="TextBox 2"/>
          <p:cNvSpPr txBox="1"/>
          <p:nvPr>
            <p:custDataLst>
              <p:tags r:id="rId12"/>
            </p:custDataLst>
          </p:nvPr>
        </p:nvSpPr>
        <p:spPr>
          <a:xfrm>
            <a:off x="9021280" y="3068798"/>
            <a:ext cx="2184713" cy="1764137"/>
          </a:xfrm>
          <a:prstGeom prst="rect"/>
          <a:noFill/>
        </p:spPr>
        <p:txBody>
          <a:bodyPr rtlCol="0" wrap="square">
            <a:normAutofit fontScale="8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引进标准：具备相关领域背景和经验，能够为研发团队提供有益的帮助和支持</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322" name="标题 1"/>
          <p:cNvSpPr>
            <a:spLocks noGrp="1"/>
          </p:cNvSpPr>
          <p:nvPr>
            <p:ph type="title"/>
          </p:nvPr>
        </p:nvSpPr>
        <p:spPr/>
        <p:txBody>
          <a:bodyPr/>
          <a:p>
            <a:r>
              <a:rPr altLang="en-US" lang="zh-CN"/>
              <a:t>产业链上下游合作</a:t>
            </a:r>
            <a:endParaRPr altLang="en-US" lang="zh-CN"/>
          </a:p>
        </p:txBody>
      </p:sp>
      <p:sp>
        <p:nvSpPr>
          <p:cNvPr id="105032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2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2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与供应商建立长期合作关系，确保原材料的质量和供应稳定性</a:t>
            </a:r>
            <a:endParaRPr altLang="en-US" dirty="0" sz="2000" lang="zh-CN" spc="150">
              <a:solidFill>
                <a:schemeClr val="tx1">
                  <a:lumMod val="85000"/>
                  <a:lumOff val="15000"/>
                </a:schemeClr>
              </a:solidFill>
              <a:latin typeface="+mn-ea"/>
              <a:sym typeface="+mn-ea"/>
            </a:endParaRPr>
          </a:p>
        </p:txBody>
      </p:sp>
      <p:sp>
        <p:nvSpPr>
          <p:cNvPr id="105033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3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3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与生产商合作，共同研发新产品，提高生产效率和产品质量</a:t>
            </a:r>
            <a:endParaRPr altLang="en-US" dirty="0" sz="2000" lang="zh-CN" spc="150">
              <a:solidFill>
                <a:schemeClr val="tx1">
                  <a:lumMod val="85000"/>
                  <a:lumOff val="15000"/>
                </a:schemeClr>
              </a:solidFill>
              <a:latin typeface="+mn-ea"/>
              <a:sym typeface="+mn-ea"/>
            </a:endParaRPr>
          </a:p>
        </p:txBody>
      </p:sp>
      <p:sp>
        <p:nvSpPr>
          <p:cNvPr id="105033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3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4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与销售渠道商合作，扩大市场覆盖面，提高品牌知名度和销售额</a:t>
            </a:r>
            <a:endParaRPr altLang="en-US" dirty="0" sz="2000" lang="zh-CN" spc="150">
              <a:solidFill>
                <a:schemeClr val="tx1">
                  <a:lumMod val="85000"/>
                  <a:lumOff val="15000"/>
                </a:schemeClr>
              </a:solidFill>
              <a:latin typeface="+mn-ea"/>
              <a:sym typeface="+mn-ea"/>
            </a:endParaRPr>
          </a:p>
        </p:txBody>
      </p:sp>
      <p:sp>
        <p:nvSpPr>
          <p:cNvPr id="105034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4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4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与科研机构合作，共同研发新技术和新产品，提高技术水平和创新能力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382" name="标题 1"/>
          <p:cNvSpPr>
            <a:spLocks noGrp="1"/>
          </p:cNvSpPr>
          <p:nvPr>
            <p:ph type="title"/>
          </p:nvPr>
        </p:nvSpPr>
        <p:spPr/>
        <p:txBody>
          <a:bodyPr/>
          <a:p>
            <a:r>
              <a:rPr altLang="en-US" lang="zh-CN"/>
              <a:t>跨领域合作与创新</a:t>
            </a:r>
            <a:endParaRPr altLang="en-US" lang="zh-CN"/>
          </a:p>
        </p:txBody>
      </p:sp>
      <p:sp>
        <p:nvSpPr>
          <p:cNvPr id="105038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8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8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合作形式：产学研一体化，企业与高校、研究机构等合作</a:t>
            </a:r>
            <a:endParaRPr altLang="zh-CN" dirty="0" lang="en-US">
              <a:solidFill>
                <a:schemeClr val="dk1">
                  <a:lumMod val="80000"/>
                  <a:lumOff val="20000"/>
                </a:schemeClr>
              </a:solidFill>
              <a:latin typeface="+mn-ea"/>
              <a:sym typeface="+mn-ea"/>
            </a:endParaRPr>
          </a:p>
        </p:txBody>
      </p:sp>
      <p:sp>
        <p:nvSpPr>
          <p:cNvPr id="105039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合作领域：食品、生物科技、营养学等</a:t>
            </a:r>
            <a:endParaRPr altLang="en-US" dirty="0" lang="zh-CN">
              <a:solidFill>
                <a:schemeClr val="dk1">
                  <a:lumMod val="80000"/>
                  <a:lumOff val="20000"/>
                </a:schemeClr>
              </a:solidFill>
              <a:latin typeface="+mn-ea"/>
              <a:sym typeface="+mn-ea"/>
            </a:endParaRPr>
          </a:p>
        </p:txBody>
      </p:sp>
      <p:sp>
        <p:nvSpPr>
          <p:cNvPr id="105040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0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0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0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合作目的：共同研发健康食品，满足消费者需求</a:t>
            </a:r>
            <a:endParaRPr altLang="en-US" dirty="0" lang="zh-CN">
              <a:solidFill>
                <a:schemeClr val="dk1">
                  <a:lumMod val="80000"/>
                  <a:lumOff val="20000"/>
                </a:schemeClr>
              </a:solidFill>
              <a:latin typeface="+mn-ea"/>
              <a:sym typeface="+mn-ea"/>
            </a:endParaRPr>
          </a:p>
        </p:txBody>
      </p:sp>
      <p:sp>
        <p:nvSpPr>
          <p:cNvPr id="105040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创新点：利用新技术、新原料等，开发具有创新性的健康食品</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450" name="标题"/>
          <p:cNvSpPr>
            <a:spLocks noGrp="1"/>
          </p:cNvSpPr>
          <p:nvPr>
            <p:ph type="title"/>
            <p:custDataLst>
              <p:tags r:id="rId1"/>
            </p:custDataLst>
          </p:nvPr>
        </p:nvSpPr>
        <p:spPr/>
        <p:txBody>
          <a:bodyPr/>
          <a:p>
            <a:r>
              <a:rPr altLang="en-US" dirty="0" lang="zh-CN"/>
              <a:t>研发计划实施与评估</a:t>
            </a:r>
            <a:endParaRPr altLang="en-US" dirty="0" lang="zh-CN"/>
          </a:p>
        </p:txBody>
      </p:sp>
      <p:sp>
        <p:nvSpPr>
          <p:cNvPr id="1050452" name="节编号"/>
          <p:cNvSpPr>
            <a:spLocks noGrp="1"/>
          </p:cNvSpPr>
          <p:nvPr>
            <p:ph type="body" sz="quarter" idx="13"/>
            <p:custDataLst>
              <p:tags r:id="rId2"/>
            </p:custDataLst>
          </p:nvPr>
        </p:nvSpPr>
        <p:spPr/>
        <p:txBody>
          <a:bodyPr/>
          <a:p>
            <a:r>
              <a:rPr altLang="zh-CN" dirty="0" lang="en-US"/>
              <a:t>PART 06</a:t>
            </a:r>
            <a:endParaRPr altLang="zh-CN" dirty="0" lang="en-US"/>
          </a:p>
        </p:txBody>
      </p:sp>
    </p:spTree>
    <p:custDataLst>
      <p:tags r:id="rId3"/>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50512" name="标题 1"/>
          <p:cNvSpPr>
            <a:spLocks noGrp="1"/>
          </p:cNvSpPr>
          <p:nvPr>
            <p:ph type="title"/>
          </p:nvPr>
        </p:nvSpPr>
        <p:spPr/>
        <p:txBody>
          <a:bodyPr/>
          <a:p>
            <a:r>
              <a:rPr altLang="en-US" lang="zh-CN"/>
              <a:t>阶段性目标制定与考核</a:t>
            </a:r>
            <a:endParaRPr altLang="en-US" lang="zh-CN"/>
          </a:p>
        </p:txBody>
      </p:sp>
      <p:sp>
        <p:nvSpPr>
          <p:cNvPr id="1050514"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16"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18"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20"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22"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24"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26"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28"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制定具体的阶段性目标，确保研发计划按期完成。</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5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及时调整研发计划，确保实现阶段性目标。</a:t>
            </a:r>
            <a:endParaRPr dirty="0" sz="2000" err="1">
              <a:solidFill>
                <a:schemeClr val="tx1">
                  <a:lumMod val="75000"/>
                  <a:lumOff val="25000"/>
                </a:schemeClr>
              </a:solidFill>
              <a:latin typeface="+mn-ea"/>
              <a:ea typeface="+mn-ea"/>
              <a:cs typeface="+mn-ea"/>
              <a:sym typeface="+mn-lt"/>
            </a:endParaRPr>
          </a:p>
        </p:txBody>
      </p:sp>
      <p:sp>
        <p:nvSpPr>
          <p:cNvPr id="1050534"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36"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38"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540"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42"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44"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46"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48"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定期汇报研发进展，确保阶段性目标与整体目标的协调一致。</a:t>
            </a:r>
            <a:endParaRPr dirty="0" sz="2000" err="1">
              <a:solidFill>
                <a:schemeClr val="tx1">
                  <a:lumMod val="75000"/>
                  <a:lumOff val="25000"/>
                </a:schemeClr>
              </a:solidFill>
              <a:latin typeface="+mn-ea"/>
              <a:ea typeface="+mn-ea"/>
              <a:cs typeface="+mn-ea"/>
              <a:sym typeface="+mn-lt"/>
            </a:endParaRPr>
          </a:p>
        </p:txBody>
      </p:sp>
      <p:sp>
        <p:nvSpPr>
          <p:cNvPr id="10505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建立考核机制，对阶段性目标进行评估和考核。</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
        <p:nvSpPr>
          <p:cNvPr id="1050588" name="标题 1"/>
          <p:cNvSpPr>
            <a:spLocks noGrp="1"/>
          </p:cNvSpPr>
          <p:nvPr>
            <p:ph type="title"/>
          </p:nvPr>
        </p:nvSpPr>
        <p:spPr/>
        <p:txBody>
          <a:bodyPr/>
          <a:p>
            <a:r>
              <a:rPr altLang="en-US" lang="zh-CN"/>
              <a:t>资源投入与分配</a:t>
            </a:r>
            <a:endParaRPr altLang="en-US" lang="zh-CN"/>
          </a:p>
        </p:txBody>
      </p:sp>
      <p:sp>
        <p:nvSpPr>
          <p:cNvPr id="1050590"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92"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594"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96"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598"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600"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602"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604"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606"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财力资源：预算制定与资金使用情况的跟踪与评估</a:t>
            </a:r>
            <a:endParaRPr altLang="en-US" dirty="0" sz="2400" lang="zh-CN">
              <a:latin typeface="+mn-ea"/>
              <a:ea typeface="+mn-ea"/>
            </a:endParaRPr>
          </a:p>
        </p:txBody>
      </p:sp>
      <p:sp>
        <p:nvSpPr>
          <p:cNvPr id="1050608"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技术资源：与外部机构合作，引进先进技术或进行技术交流</a:t>
            </a:r>
            <a:endParaRPr altLang="en-US" dirty="0" sz="2400" lang="zh-CN">
              <a:latin typeface="+mn-ea"/>
              <a:ea typeface="+mn-ea"/>
            </a:endParaRPr>
          </a:p>
        </p:txBody>
      </p:sp>
      <p:sp>
        <p:nvSpPr>
          <p:cNvPr id="1050610"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人力资源：具备相关技能和经验的人员配备</a:t>
            </a:r>
            <a:endParaRPr altLang="en-US" dirty="0" sz="2400" lang="zh-CN">
              <a:latin typeface="+mn-ea"/>
              <a:ea typeface="+mn-ea"/>
            </a:endParaRPr>
          </a:p>
        </p:txBody>
      </p:sp>
      <p:sp>
        <p:nvSpPr>
          <p:cNvPr id="1050612"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物力资源：研发所需设备和原材料的采购与维护</a:t>
            </a:r>
            <a:endParaRPr altLang="en-US" dirty="0" sz="2400" lang="zh-CN">
              <a:latin typeface="+mn-ea"/>
              <a:ea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50648" name="标题 1"/>
          <p:cNvSpPr>
            <a:spLocks noGrp="1"/>
          </p:cNvSpPr>
          <p:nvPr>
            <p:ph type="title"/>
          </p:nvPr>
        </p:nvSpPr>
        <p:spPr/>
        <p:txBody>
          <a:bodyPr/>
          <a:p>
            <a:r>
              <a:rPr altLang="en-US" lang="zh-CN"/>
              <a:t>风险管理及应对措施</a:t>
            </a:r>
            <a:endParaRPr altLang="en-US" lang="zh-CN"/>
          </a:p>
        </p:txBody>
      </p:sp>
      <p:sp>
        <p:nvSpPr>
          <p:cNvPr id="105065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5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5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56"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监控与调整：对研发计划实施过程中的风险进行实时监控，及时发现并调整应对措施。</a:t>
            </a:r>
            <a:endParaRPr altLang="zh-CN" dirty="0" lang="en-US">
              <a:solidFill>
                <a:schemeClr val="dk1">
                  <a:lumMod val="80000"/>
                  <a:lumOff val="20000"/>
                </a:schemeClr>
              </a:solidFill>
              <a:latin typeface="+mn-ea"/>
              <a:sym typeface="+mn-ea"/>
            </a:endParaRPr>
          </a:p>
        </p:txBody>
      </p:sp>
      <p:sp>
        <p:nvSpPr>
          <p:cNvPr id="105065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6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6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6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识别潜在风险：对研发计划实施过程中可能出现的风险进行全面识别和分析。</a:t>
            </a:r>
            <a:endParaRPr altLang="en-US" dirty="0" sz="1600" lang="zh-CN">
              <a:solidFill>
                <a:schemeClr val="dk1">
                  <a:lumMod val="80000"/>
                  <a:lumOff val="20000"/>
                </a:schemeClr>
              </a:solidFill>
              <a:latin typeface="+mn-ea"/>
              <a:sym typeface="+mn-ea"/>
            </a:endParaRPr>
          </a:p>
        </p:txBody>
      </p:sp>
      <p:sp>
        <p:nvSpPr>
          <p:cNvPr id="105066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6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7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7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制定应对措施：针对不同风险制定相应的应对措施，包括预防措施、应急预案等。</a:t>
            </a:r>
            <a:endParaRPr altLang="en-US" dirty="0" sz="1600" lang="zh-CN">
              <a:solidFill>
                <a:schemeClr val="dk1">
                  <a:lumMod val="80000"/>
                  <a:lumOff val="20000"/>
                </a:schemeClr>
              </a:solidFill>
              <a:latin typeface="+mn-ea"/>
              <a:sym typeface="+mn-ea"/>
            </a:endParaRPr>
          </a:p>
        </p:txBody>
      </p:sp>
      <p:sp>
        <p:nvSpPr>
          <p:cNvPr id="105067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7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7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8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评估与改进：对风险管理及应对措施的效果进行定期评估，总结经验教训，持续改进风险管理水平。</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91" name=""/>
        <p:cNvGrpSpPr/>
        <p:nvPr/>
      </p:nvGrpSpPr>
      <p:grpSpPr>
        <a:xfrm>
          <a:off x="0" y="0"/>
          <a:ext cx="0" cy="0"/>
          <a:chOff x="0" y="0"/>
          <a:chExt cx="0" cy="0"/>
        </a:xfrm>
      </p:grpSpPr>
      <p:sp>
        <p:nvSpPr>
          <p:cNvPr id="1050716" name="标题 1"/>
          <p:cNvSpPr>
            <a:spLocks noGrp="1"/>
          </p:cNvSpPr>
          <p:nvPr>
            <p:ph type="title"/>
          </p:nvPr>
        </p:nvSpPr>
        <p:spPr/>
        <p:txBody>
          <a:bodyPr/>
          <a:p>
            <a:r>
              <a:rPr altLang="en-US" lang="zh-CN"/>
              <a:t>研发成果评估与推广</a:t>
            </a:r>
            <a:endParaRPr altLang="en-US" lang="zh-CN"/>
          </a:p>
        </p:txBody>
      </p:sp>
      <p:sp>
        <p:nvSpPr>
          <p:cNvPr id="105071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72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评估标准：根据健康食品研发计划的目标和要求，制定具体的评估指标和标准。</a:t>
            </a:r>
            <a:endParaRPr altLang="en-US" dirty="0" lang="zh-CN" spc="150">
              <a:solidFill>
                <a:schemeClr val="tx1">
                  <a:lumMod val="75000"/>
                  <a:lumOff val="25000"/>
                </a:schemeClr>
              </a:solidFill>
              <a:latin typeface="+mn-ea"/>
              <a:sym typeface="+mn-ea"/>
            </a:endParaRPr>
          </a:p>
        </p:txBody>
      </p:sp>
      <p:sp>
        <p:nvSpPr>
          <p:cNvPr id="105072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72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72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评估方法：采用多种评估方法，如问卷调查、实地考察、专家评审等，以确保评估结果的客观性和准确性。</a:t>
            </a:r>
            <a:endParaRPr altLang="en-US" dirty="0" lang="zh-CN" spc="150">
              <a:solidFill>
                <a:schemeClr val="tx1">
                  <a:lumMod val="75000"/>
                  <a:lumOff val="25000"/>
                </a:schemeClr>
              </a:solidFill>
              <a:latin typeface="+mn-ea"/>
              <a:sym typeface="+mn-ea"/>
            </a:endParaRPr>
          </a:p>
        </p:txBody>
      </p:sp>
      <p:sp>
        <p:nvSpPr>
          <p:cNvPr id="105072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73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73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推广策略：根据评估结果，制定相应的推广策略，如加大宣传力度、拓展销售渠道等，以扩大健康食品的市场份额和影响力。</a:t>
            </a:r>
            <a:endParaRPr altLang="en-US" dirty="0" sz="2000" lang="zh-CN" spc="150">
              <a:solidFill>
                <a:schemeClr val="tx1">
                  <a:lumMod val="75000"/>
                  <a:lumOff val="25000"/>
                </a:schemeClr>
              </a:solidFill>
              <a:latin typeface="+mn-ea"/>
              <a:sym typeface="+mn-ea"/>
            </a:endParaRPr>
          </a:p>
        </p:txBody>
      </p:sp>
      <p:sp>
        <p:nvSpPr>
          <p:cNvPr id="105073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73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73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持续改进：根据市场反馈和评估结果，不断调整和优化健康食品的研发计划和推广策略，以保持其在市场上的竞争优势。</a:t>
            </a:r>
            <a:endParaRPr altLang="en-US" dirty="0" sz="2000" lang="zh-CN" spc="150">
              <a:solidFill>
                <a:schemeClr val="tx1">
                  <a:lumMod val="75000"/>
                  <a:lumOff val="25000"/>
                </a:schemeClr>
              </a:solidFill>
              <a:latin typeface="+mn-ea"/>
              <a:sym typeface="+mn-ea"/>
            </a:endParaRPr>
          </a:p>
        </p:txBody>
      </p:sp>
      <p:sp>
        <p:nvSpPr>
          <p:cNvPr id="105074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9" name=""/>
        <p:cNvGrpSpPr/>
        <p:nvPr/>
      </p:nvGrpSpPr>
      <p:grpSpPr>
        <a:xfrm>
          <a:off x="0" y="0"/>
          <a:ext cx="0" cy="0"/>
          <a:chOff x="0" y="0"/>
          <a:chExt cx="0" cy="0"/>
        </a:xfrm>
      </p:grpSpPr>
      <p:sp>
        <p:nvSpPr>
          <p:cNvPr id="1050776" name="标题"/>
          <p:cNvSpPr>
            <a:spLocks noGrp="1"/>
          </p:cNvSpPr>
          <p:nvPr>
            <p:ph type="ctrTitle"/>
            <p:custDataLst>
              <p:tags r:id="rId1"/>
            </p:custDataLst>
          </p:nvPr>
        </p:nvSpPr>
        <p:spPr/>
        <p:txBody>
          <a:bodyPr/>
          <a:p>
            <a:r>
              <a:rPr altLang="en-US" dirty="0" lang="zh-CN"/>
              <a:t>感谢您的观看</a:t>
            </a:r>
            <a:endParaRPr altLang="en-US" dirty="0" lang="zh-CN"/>
          </a:p>
        </p:txBody>
      </p:sp>
      <p:sp>
        <p:nvSpPr>
          <p:cNvPr id="1050778" name="署名"/>
          <p:cNvSpPr>
            <a:spLocks noGrp="1"/>
          </p:cNvSpPr>
          <p:nvPr>
            <p:ph type="body" sz="quarter" idx="17"/>
            <p:custDataLst>
              <p:tags r:id="rId2"/>
            </p:custDataLst>
          </p:nvPr>
        </p:nvSpPr>
        <p:spPr/>
        <p:txBody>
          <a:bodyPr>
            <a:normAutofit/>
          </a:bodyPr>
          <a:p>
            <a:r>
              <a:rPr altLang="en-US" lang="zh-CN"/>
              <a:t>汇报人：</a:t>
            </a:r>
            <a:r>
              <a:rPr altLang="zh-CN" lang="en-US"/>
              <a:t>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9.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77"/>
  <p:tag name="KSO_WM_SPECIAL_SOURCE" val="bdnull"/>
  <p:tag name="KSO_WM_TEMPLATE_THUMBS_INDEX" val="1、9"/>
</p:tagLst>
</file>

<file path=ppt/tags/tag90.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77_1*a*1"/>
  <p:tag name="KSO_WM_TEMPLATE_CATEGORY" val="custom"/>
  <p:tag name="KSO_WM_TEMPLATE_INDEX" val="20230977"/>
  <p:tag name="KSO_WM_UNIT_LAYERLEVEL" val="1"/>
  <p:tag name="KSO_WM_TAG_VERSION" val="1.0"/>
  <p:tag name="KSO_WM_BEAUTIFY_FLAG" val="#wm#"/>
  <p:tag name="KSO_WM_UNIT_PRESET_TEXT" val="单击此处 添加文档标题"/>
</p:tagLst>
</file>

<file path=ppt/tags/tag91.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77_1*b*1"/>
  <p:tag name="KSO_WM_TEMPLATE_CATEGORY" val="custom"/>
  <p:tag name="KSO_WM_TEMPLATE_INDEX" val="20230977"/>
  <p:tag name="KSO_WM_UNIT_LAYERLEVEL" val="1"/>
  <p:tag name="KSO_WM_TAG_VERSION" val="1.0"/>
  <p:tag name="KSO_WM_BEAUTIFY_FLAG" val="#wm#"/>
  <p:tag name="KSO_WM_UNIT_PRESET_TEXT" val="WPS,A CLICK TO UNLIMITED POSSIBILITES"/>
</p:tagLst>
</file>

<file path=ppt/tags/tag92.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77_1*f*1"/>
  <p:tag name="KSO_WM_TEMPLATE_CATEGORY" val="custom"/>
  <p:tag name="KSO_WM_TEMPLATE_INDEX" val="20230977"/>
  <p:tag name="KSO_WM_UNIT_LAYERLEVEL" val="1"/>
  <p:tag name="KSO_WM_TAG_VERSION" val="1.0"/>
  <p:tag name="KSO_WM_BEAUTIFY_FLAG" val="#wm#"/>
  <p:tag name="KSO_WM_UNIT_PRESET_TEXT" val="汇报人：WPS"/>
</p:tagLst>
</file>

<file path=ppt/tags/tag93.xml><?xml version="1.0" encoding="utf-8"?>
<p:tagLst xmlns:p="http://schemas.openxmlformats.org/presentationml/2006/main">
  <p:tag name="KSO_WM_SLIDE_ID" val="custom2023097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77"/>
  <p:tag name="KSO_WM_SLIDE_LAYOUT" val="a_b_f"/>
  <p:tag name="KSO_WM_SLIDE_LAYOUT_CNT" val="1_1_1"/>
  <p:tag name="KSO_WM_SLIDE_TYPE" val="title"/>
  <p:tag name="KSO_WM_SLIDE_SUBTYPE" val="pureTxt"/>
  <p:tag name="KSO_WM_SPECIAL_SOURCE" val="bdnull"/>
  <p:tag name="KSO_WM_TEMPLATE_THUMBS_INDEX" val="1、9"/>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77_6*l_h_i*1_1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77_6*l_h_a*1_1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1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1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77_6*l_h_i*1_3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77_6*l_h_a*1_3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3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3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77_6*l_h_i*1_2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77_6*l_h_a*1_2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2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2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77_6*l_h_i*1_4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77_6*l_h_a*1_4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4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4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77_6*l_h_i*1_5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77_6*l_h_a*1_5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5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5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977_6*l_h_i*1_6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77_6*l_h_a*1_6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6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6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6*a*1"/>
  <p:tag name="KSO_WM_TEMPLATE_CATEGORY" val="custom"/>
  <p:tag name="KSO_WM_TEMPLATE_INDEX" val="2023097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6*b*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32.xml><?xml version="1.0" encoding="utf-8"?>
<p:tagLst xmlns:p="http://schemas.openxmlformats.org/presentationml/2006/main">
  <p:tag name="KSO_WM_SLIDE_ID" val="custom2023097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77"/>
  <p:tag name="KSO_WM_SLIDE_LAYOUT" val="a_b_l"/>
  <p:tag name="KSO_WM_SLIDE_LAYOUT_CNT" val="1_1_1"/>
  <p:tag name="KSO_WM_SLIDE_TYPE" val="contents"/>
  <p:tag name="KSO_WM_SLIDE_SUBTYPE" val="diag"/>
  <p:tag name="KSO_WM_SPECIAL_SOURCE" val="bdnull"/>
  <p:tag name="KSO_WM_DIAGRAM_GROUP_CODE" val="l1-1"/>
  <p:tag name="KSO_WM_SLIDE_DIAGTYPE" val="l"/>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5.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6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62.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4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247.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0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306.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7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374.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37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2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421.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4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4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f*1"/>
  <p:tag name="KSO_WM_TEMPLATE_CATEGORY" val="custom"/>
  <p:tag name="KSO_WM_TEMPLATE_INDEX" val="20230977"/>
  <p:tag name="KSO_WM_UNIT_LAYERLEVEL" val="1"/>
  <p:tag name="KSO_WM_TAG_VERSION" val="1.0"/>
  <p:tag name="KSO_WM_BEAUTIFY_FLAG" val="#wm#"/>
  <p:tag name="KSO_WM_UNIT_SUBTYPE" val="b"/>
  <p:tag name="KSO_WM_UNIT_NOCLEAR" val="0"/>
  <p:tag name="KSO_WM_UNIT_VALUE" val="9"/>
  <p:tag name="KSO_WM_UNIT_TYPE" val="f"/>
  <p:tag name="KSO_WM_UNIT_INDEX" val="1"/>
  <p:tag name="KSO_WM_UNIT_PRESET_TEXT" val="汇报人：WPS"/>
</p:tagLst>
</file>

<file path=ppt/tags/tag484.xml><?xml version="1.0" encoding="utf-8"?>
<p:tagLst xmlns:p="http://schemas.openxmlformats.org/presentationml/2006/main">
  <p:tag name="KSO_WM_SLIDE_ID" val="custom2023097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77"/>
  <p:tag name="KSO_WM_SLIDE_TYPE" val="endPage"/>
  <p:tag name="KSO_WM_SLIDE_SUBTYPE" val="pureTxt"/>
  <p:tag name="KSO_WM_SLIDE_LAYOUT" val="a_f"/>
  <p:tag name="KSO_WM_SLIDE_LAYOUT_CNT" val="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25">
      <a:dk1>
        <a:srgbClr val="000000"/>
      </a:dk1>
      <a:lt1>
        <a:srgbClr val="FFFFFF"/>
      </a:lt1>
      <a:dk2>
        <a:srgbClr val="03287B"/>
      </a:dk2>
      <a:lt2>
        <a:srgbClr val="F0F6FE"/>
      </a:lt2>
      <a:accent1>
        <a:srgbClr val="7CB8FD"/>
      </a:accent1>
      <a:accent2>
        <a:srgbClr val="2588FC"/>
      </a:accent2>
      <a:accent3>
        <a:srgbClr val="5893FE"/>
      </a:accent3>
      <a:accent4>
        <a:srgbClr val="5DC5FF"/>
      </a:accent4>
      <a:accent5>
        <a:srgbClr val="FF7500"/>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1"/>
            </a:gs>
            <a:gs pos="100000">
              <a:schemeClr val="accent2"/>
            </a:gs>
          </a:gsLst>
          <a:lin ang="54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2"/>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2024-01-05T15:30:08Z</dcterms:created>
  <dcterms:modified xsi:type="dcterms:W3CDTF">2024-01-05T15:30:08Z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bfde7de9edd1466ebdbea221420dd76d_21</vt:lpwstr>
  </property>
</Properties>
</file>