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3"/>
  </p:sldMasterIdLst>
  <p:notesMasterIdLst>
    <p:notesMasterId r:id="rId5"/>
  </p:notesMasterIdLst>
  <p:handoutMasterIdLst>
    <p:handoutMasterId r:id="rId21"/>
  </p:handoutMasterIdLst>
  <p:sldIdLst>
    <p:sldId id="451" r:id="rId4"/>
    <p:sldId id="305" r:id="rId6"/>
    <p:sldId id="307" r:id="rId7"/>
    <p:sldId id="428" r:id="rId8"/>
    <p:sldId id="452" r:id="rId9"/>
    <p:sldId id="308" r:id="rId10"/>
    <p:sldId id="309" r:id="rId11"/>
    <p:sldId id="337" r:id="rId12"/>
    <p:sldId id="310" r:id="rId13"/>
    <p:sldId id="335" r:id="rId14"/>
    <p:sldId id="312" r:id="rId15"/>
    <p:sldId id="313" r:id="rId16"/>
    <p:sldId id="334" r:id="rId17"/>
    <p:sldId id="453" r:id="rId18"/>
    <p:sldId id="291" r:id="rId19"/>
    <p:sldId id="319" r:id="rId20"/>
  </p:sldIdLst>
  <p:sldSz cx="12192000" cy="6858000"/>
  <p:notesSz cx="6858000" cy="9144000"/>
  <p:embeddedFontLst>
    <p:embeddedFont>
      <p:font typeface="黑体" panose="02010609060101010101" pitchFamily="49" charset="-122"/>
      <p:regular r:id="rId25"/>
    </p:embeddedFont>
    <p:embeddedFont>
      <p:font typeface="华文楷体" panose="02010600040101010101" pitchFamily="2" charset="-122"/>
      <p:regular r:id="rId26"/>
    </p:embeddedFont>
    <p:embeddedFont>
      <p:font typeface="微软雅黑" panose="020B0503020204020204" charset="-122"/>
      <p:regular r:id="rId27"/>
    </p:embeddedFont>
    <p:embeddedFont>
      <p:font typeface="Calibri" panose="020F0502020204030204"/>
      <p:regular r:id="rId28"/>
      <p:bold r:id="rId29"/>
      <p:italic r:id="rId30"/>
      <p:boldItalic r:id="rId31"/>
    </p:embeddedFont>
    <p:embeddedFont>
      <p:font typeface="楷体" panose="02010609060101010101" pitchFamily="49" charset="-122"/>
      <p:regular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5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6987" userDrawn="1">
          <p15:clr>
            <a:srgbClr val="A4A3A4"/>
          </p15:clr>
        </p15:guide>
        <p15:guide id="4" orient="horz" pos="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643"/>
    <a:srgbClr val="ECEEED"/>
    <a:srgbClr val="3A5542"/>
    <a:srgbClr val="C25810"/>
    <a:srgbClr val="F18A23"/>
    <a:srgbClr val="A64C0E"/>
    <a:srgbClr val="F2F2F2"/>
    <a:srgbClr val="F29232"/>
    <a:srgbClr val="C55A11"/>
    <a:srgbClr val="F39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5814" autoAdjust="0"/>
  </p:normalViewPr>
  <p:slideViewPr>
    <p:cSldViewPr snapToGrid="0" showGuides="1">
      <p:cViewPr varScale="1">
        <p:scale>
          <a:sx n="154" d="100"/>
          <a:sy n="154" d="100"/>
        </p:scale>
        <p:origin x="2712" y="144"/>
      </p:cViewPr>
      <p:guideLst>
        <p:guide orient="horz" pos="4005"/>
        <p:guide pos="688"/>
        <p:guide pos="6987"/>
        <p:guide orient="horz" pos="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6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3" Type="http://schemas.openxmlformats.org/officeDocument/2006/relationships/tags" Target="tags/tag21.xml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C4CC6B-0183-4475-992E-49728DD9548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EE9DB1F-BB37-4E53-BBDD-80BF0220F8B7}">
      <dgm:prSet custT="1"/>
      <dgm:spPr/>
      <dgm:t>
        <a:bodyPr/>
        <a:lstStyle/>
        <a:p>
          <a:r>
            <a:rPr lang="en-US" altLang="zh-CN" sz="2400" dirty="0"/>
            <a:t>        </a:t>
          </a:r>
          <a:r>
            <a:rPr lang="zh-CN" sz="2400" dirty="0"/>
            <a:t>域名解析，</a:t>
          </a:r>
          <a:r>
            <a:rPr lang="en-US" sz="2400" dirty="0"/>
            <a:t>DNS</a:t>
          </a:r>
          <a:r>
            <a:rPr lang="zh-CN" sz="2400" dirty="0"/>
            <a:t>协议</a:t>
          </a:r>
        </a:p>
      </dgm:t>
    </dgm:pt>
    <dgm:pt modelId="{72998C57-D2FB-423A-8621-2D577AE14B38}" cxnId="{7E84927B-EA57-4157-A0C0-4F08A4444837}" type="parTrans">
      <dgm:prSet/>
      <dgm:spPr/>
      <dgm:t>
        <a:bodyPr/>
        <a:lstStyle/>
        <a:p>
          <a:endParaRPr lang="zh-CN" altLang="en-US"/>
        </a:p>
      </dgm:t>
    </dgm:pt>
    <dgm:pt modelId="{E8E184F0-FB67-4FDC-9617-4B3A4EE64CC6}" cxnId="{7E84927B-EA57-4157-A0C0-4F08A4444837}" type="sibTrans">
      <dgm:prSet/>
      <dgm:spPr/>
      <dgm:t>
        <a:bodyPr/>
        <a:lstStyle/>
        <a:p>
          <a:endParaRPr lang="zh-CN" altLang="en-US"/>
        </a:p>
      </dgm:t>
    </dgm:pt>
    <dgm:pt modelId="{36E56C1C-F918-4BC9-A98E-2F94E0ADF10E}">
      <dgm:prSet custT="1"/>
      <dgm:spPr/>
      <dgm:t>
        <a:bodyPr/>
        <a:lstStyle/>
        <a:p>
          <a:r>
            <a:rPr lang="en-US" altLang="zh-CN" sz="2400" dirty="0"/>
            <a:t>        </a:t>
          </a:r>
          <a:r>
            <a:rPr lang="zh-CN" sz="2400" dirty="0"/>
            <a:t>文件传</a:t>
          </a:r>
          <a:r>
            <a:rPr lang="zh-CN" altLang="en-US" sz="2400" dirty="0"/>
            <a:t>送</a:t>
          </a:r>
          <a:r>
            <a:rPr lang="zh-CN" sz="2400" dirty="0"/>
            <a:t>，</a:t>
          </a:r>
          <a:r>
            <a:rPr lang="en-US" sz="2400" dirty="0"/>
            <a:t>FTP</a:t>
          </a:r>
          <a:endParaRPr lang="zh-CN" sz="2400" dirty="0"/>
        </a:p>
      </dgm:t>
    </dgm:pt>
    <dgm:pt modelId="{96EEADBA-0C38-424E-9802-79B64D539E32}" cxnId="{EA367DB6-7F29-45D3-9508-F02F99B8C6C7}" type="parTrans">
      <dgm:prSet/>
      <dgm:spPr/>
      <dgm:t>
        <a:bodyPr/>
        <a:lstStyle/>
        <a:p>
          <a:endParaRPr lang="zh-CN" altLang="en-US"/>
        </a:p>
      </dgm:t>
    </dgm:pt>
    <dgm:pt modelId="{6E07F9AD-CD95-4E6C-81F0-99327BA49D5A}" cxnId="{EA367DB6-7F29-45D3-9508-F02F99B8C6C7}" type="sibTrans">
      <dgm:prSet/>
      <dgm:spPr/>
      <dgm:t>
        <a:bodyPr/>
        <a:lstStyle/>
        <a:p>
          <a:endParaRPr lang="zh-CN" altLang="en-US"/>
        </a:p>
      </dgm:t>
    </dgm:pt>
    <dgm:pt modelId="{B769C386-7608-4A51-84ED-92E9175CF159}">
      <dgm:prSet custT="1"/>
      <dgm:spPr/>
      <dgm:t>
        <a:bodyPr/>
        <a:lstStyle/>
        <a:p>
          <a:r>
            <a:rPr lang="en-US" altLang="zh-CN" sz="2400" dirty="0"/>
            <a:t>        </a:t>
          </a:r>
          <a:r>
            <a:rPr lang="zh-CN" sz="2400" dirty="0"/>
            <a:t>电子邮件，</a:t>
          </a:r>
          <a:r>
            <a:rPr lang="en-US" sz="2400" dirty="0"/>
            <a:t>SMTP</a:t>
          </a:r>
          <a:r>
            <a:rPr lang="zh-CN" sz="2400" dirty="0"/>
            <a:t>、</a:t>
          </a:r>
          <a:r>
            <a:rPr lang="en-US" sz="2400" dirty="0"/>
            <a:t>POPv3</a:t>
          </a:r>
          <a:endParaRPr lang="zh-CN" sz="2400" dirty="0"/>
        </a:p>
      </dgm:t>
    </dgm:pt>
    <dgm:pt modelId="{4724C19C-2FA2-460D-BC04-E65C9FE3F181}" cxnId="{C7F7E7F1-B8C6-4F0A-8377-0B7CD9276331}" type="parTrans">
      <dgm:prSet/>
      <dgm:spPr/>
      <dgm:t>
        <a:bodyPr/>
        <a:lstStyle/>
        <a:p>
          <a:endParaRPr lang="zh-CN" altLang="en-US"/>
        </a:p>
      </dgm:t>
    </dgm:pt>
    <dgm:pt modelId="{7BB5EE30-000A-455B-9AB5-DF34FFBB240C}" cxnId="{C7F7E7F1-B8C6-4F0A-8377-0B7CD9276331}" type="sibTrans">
      <dgm:prSet/>
      <dgm:spPr/>
      <dgm:t>
        <a:bodyPr/>
        <a:lstStyle/>
        <a:p>
          <a:endParaRPr lang="zh-CN" altLang="en-US"/>
        </a:p>
      </dgm:t>
    </dgm:pt>
    <dgm:pt modelId="{DF43BEB6-3A68-4855-B3D3-87C8CDEA7114}">
      <dgm:prSet custT="1"/>
      <dgm:spPr/>
      <dgm:t>
        <a:bodyPr/>
        <a:lstStyle/>
        <a:p>
          <a:r>
            <a:rPr lang="en-US" altLang="zh-CN" sz="2400" dirty="0"/>
            <a:t>            </a:t>
          </a:r>
          <a:r>
            <a:rPr lang="zh-CN" sz="2400" dirty="0"/>
            <a:t>万维网，</a:t>
          </a:r>
          <a:r>
            <a:rPr lang="en-US" sz="2400" dirty="0"/>
            <a:t>HTTP</a:t>
          </a:r>
          <a:r>
            <a:rPr lang="zh-CN" sz="2400" dirty="0"/>
            <a:t>、</a:t>
          </a:r>
          <a:r>
            <a:rPr lang="en-US" sz="2400" dirty="0"/>
            <a:t>HTTPS</a:t>
          </a:r>
          <a:endParaRPr lang="zh-CN" sz="2400" dirty="0"/>
        </a:p>
      </dgm:t>
    </dgm:pt>
    <dgm:pt modelId="{98B7E70F-21C7-47D7-97AF-FF29BC16CB64}" cxnId="{3FE95D6A-92D3-43B7-A9EA-C258309918AC}" type="parTrans">
      <dgm:prSet/>
      <dgm:spPr/>
      <dgm:t>
        <a:bodyPr/>
        <a:lstStyle/>
        <a:p>
          <a:endParaRPr lang="zh-CN" altLang="en-US"/>
        </a:p>
      </dgm:t>
    </dgm:pt>
    <dgm:pt modelId="{459FE529-DE6F-4A6B-99D1-06FC18E69B91}" cxnId="{3FE95D6A-92D3-43B7-A9EA-C258309918AC}" type="sibTrans">
      <dgm:prSet/>
      <dgm:spPr/>
      <dgm:t>
        <a:bodyPr/>
        <a:lstStyle/>
        <a:p>
          <a:endParaRPr lang="zh-CN" altLang="en-US"/>
        </a:p>
      </dgm:t>
    </dgm:pt>
    <dgm:pt modelId="{FE539E63-6576-4CBB-9762-608B1B604A77}" type="pres">
      <dgm:prSet presAssocID="{71C4CC6B-0183-4475-992E-49728DD9548C}" presName="Name0" presStyleCnt="0">
        <dgm:presLayoutVars>
          <dgm:chMax/>
          <dgm:chPref/>
          <dgm:dir/>
        </dgm:presLayoutVars>
      </dgm:prSet>
      <dgm:spPr/>
    </dgm:pt>
    <dgm:pt modelId="{CED2CD37-5E42-415A-B2A9-7259407BFAE6}" type="pres">
      <dgm:prSet presAssocID="{AEE9DB1F-BB37-4E53-BBDD-80BF0220F8B7}" presName="parenttextcomposite" presStyleCnt="0"/>
      <dgm:spPr/>
    </dgm:pt>
    <dgm:pt modelId="{D8556098-E122-41ED-A113-C8377F434558}" type="pres">
      <dgm:prSet presAssocID="{AEE9DB1F-BB37-4E53-BBDD-80BF0220F8B7}" presName="parenttext" presStyleLbl="revTx" presStyleIdx="0" presStyleCnt="4" custLinFactNeighborX="43712" custLinFactNeighborY="44730">
        <dgm:presLayoutVars>
          <dgm:chMax/>
          <dgm:chPref val="2"/>
          <dgm:bulletEnabled val="1"/>
        </dgm:presLayoutVars>
      </dgm:prSet>
      <dgm:spPr/>
    </dgm:pt>
    <dgm:pt modelId="{7CD2BCA4-89CC-4AB5-808C-1B4D885FEA4F}" type="pres">
      <dgm:prSet presAssocID="{AEE9DB1F-BB37-4E53-BBDD-80BF0220F8B7}" presName="parallelogramComposite" presStyleCnt="0"/>
      <dgm:spPr/>
    </dgm:pt>
    <dgm:pt modelId="{8AAE567E-9C80-4035-A8B9-3FF65F1B8782}" type="pres">
      <dgm:prSet presAssocID="{AEE9DB1F-BB37-4E53-BBDD-80BF0220F8B7}" presName="parallelogram1" presStyleLbl="alignNode1" presStyleIdx="0" presStyleCnt="28" custLinFactX="127844" custLinFactY="82988" custLinFactNeighborX="200000" custLinFactNeighborY="100000"/>
      <dgm:spPr/>
    </dgm:pt>
    <dgm:pt modelId="{A6A5A695-37A6-4F77-AF5C-73D8CF3D623A}" type="pres">
      <dgm:prSet presAssocID="{AEE9DB1F-BB37-4E53-BBDD-80BF0220F8B7}" presName="parallelogram2" presStyleLbl="alignNode1" presStyleIdx="1" presStyleCnt="28" custLinFactX="127844" custLinFactY="82988" custLinFactNeighborX="200000" custLinFactNeighborY="100000"/>
      <dgm:spPr/>
    </dgm:pt>
    <dgm:pt modelId="{9810DA78-7869-4C5A-92DF-E67E2D55C6A8}" type="pres">
      <dgm:prSet presAssocID="{AEE9DB1F-BB37-4E53-BBDD-80BF0220F8B7}" presName="parallelogram3" presStyleLbl="alignNode1" presStyleIdx="2" presStyleCnt="28" custLinFactX="127844" custLinFactY="82988" custLinFactNeighborX="200000" custLinFactNeighborY="100000"/>
      <dgm:spPr/>
    </dgm:pt>
    <dgm:pt modelId="{F4B10C65-1766-49B7-AF3E-A324CE58B293}" type="pres">
      <dgm:prSet presAssocID="{AEE9DB1F-BB37-4E53-BBDD-80BF0220F8B7}" presName="parallelogram4" presStyleLbl="alignNode1" presStyleIdx="3" presStyleCnt="28" custLinFactX="127844" custLinFactY="82988" custLinFactNeighborX="200000" custLinFactNeighborY="100000"/>
      <dgm:spPr/>
    </dgm:pt>
    <dgm:pt modelId="{598ADBE4-1466-40D7-A7B2-81F1520D07D7}" type="pres">
      <dgm:prSet presAssocID="{AEE9DB1F-BB37-4E53-BBDD-80BF0220F8B7}" presName="parallelogram5" presStyleLbl="alignNode1" presStyleIdx="4" presStyleCnt="28" custLinFactX="127844" custLinFactY="82988" custLinFactNeighborX="200000" custLinFactNeighborY="100000"/>
      <dgm:spPr/>
    </dgm:pt>
    <dgm:pt modelId="{6F37998C-0A35-4693-8438-8ED19FF34C99}" type="pres">
      <dgm:prSet presAssocID="{AEE9DB1F-BB37-4E53-BBDD-80BF0220F8B7}" presName="parallelogram6" presStyleLbl="alignNode1" presStyleIdx="5" presStyleCnt="28" custLinFactX="127844" custLinFactY="82988" custLinFactNeighborX="200000" custLinFactNeighborY="100000"/>
      <dgm:spPr/>
    </dgm:pt>
    <dgm:pt modelId="{0537FD87-4A10-49A5-987D-C79395700244}" type="pres">
      <dgm:prSet presAssocID="{AEE9DB1F-BB37-4E53-BBDD-80BF0220F8B7}" presName="parallelogram7" presStyleLbl="alignNode1" presStyleIdx="6" presStyleCnt="28" custLinFactX="127844" custLinFactY="82988" custLinFactNeighborX="200000" custLinFactNeighborY="100000"/>
      <dgm:spPr/>
    </dgm:pt>
    <dgm:pt modelId="{AEB4B26B-4FF1-4CC9-8E8E-049E0784FCB0}" type="pres">
      <dgm:prSet presAssocID="{E8E184F0-FB67-4FDC-9617-4B3A4EE64CC6}" presName="sibTrans" presStyleCnt="0"/>
      <dgm:spPr/>
    </dgm:pt>
    <dgm:pt modelId="{EB76B864-DF5C-4774-B9AD-59E9BEA4AE6A}" type="pres">
      <dgm:prSet presAssocID="{36E56C1C-F918-4BC9-A98E-2F94E0ADF10E}" presName="parenttextcomposite" presStyleCnt="0"/>
      <dgm:spPr/>
    </dgm:pt>
    <dgm:pt modelId="{17E53023-E9DF-4FE9-8052-AD166FC167DF}" type="pres">
      <dgm:prSet presAssocID="{36E56C1C-F918-4BC9-A98E-2F94E0ADF10E}" presName="parenttext" presStyleLbl="revTx" presStyleIdx="1" presStyleCnt="4" custLinFactNeighborX="43712" custLinFactNeighborY="44730">
        <dgm:presLayoutVars>
          <dgm:chMax/>
          <dgm:chPref val="2"/>
          <dgm:bulletEnabled val="1"/>
        </dgm:presLayoutVars>
      </dgm:prSet>
      <dgm:spPr/>
    </dgm:pt>
    <dgm:pt modelId="{5F4337D4-EC88-415F-9D7B-C8A87A8C3AFF}" type="pres">
      <dgm:prSet presAssocID="{36E56C1C-F918-4BC9-A98E-2F94E0ADF10E}" presName="parallelogramComposite" presStyleCnt="0"/>
      <dgm:spPr/>
    </dgm:pt>
    <dgm:pt modelId="{69542CAA-9DC5-44B8-B496-E9E5F99919EF}" type="pres">
      <dgm:prSet presAssocID="{36E56C1C-F918-4BC9-A98E-2F94E0ADF10E}" presName="parallelogram1" presStyleLbl="alignNode1" presStyleIdx="7" presStyleCnt="28" custLinFactX="127844" custLinFactY="82988" custLinFactNeighborX="200000" custLinFactNeighborY="100000"/>
      <dgm:spPr/>
    </dgm:pt>
    <dgm:pt modelId="{B6D354E5-89A2-41A9-A085-36604D11E6C2}" type="pres">
      <dgm:prSet presAssocID="{36E56C1C-F918-4BC9-A98E-2F94E0ADF10E}" presName="parallelogram2" presStyleLbl="alignNode1" presStyleIdx="8" presStyleCnt="28" custLinFactX="127844" custLinFactY="82988" custLinFactNeighborX="200000" custLinFactNeighborY="100000"/>
      <dgm:spPr/>
    </dgm:pt>
    <dgm:pt modelId="{10FC0BF1-6166-44FB-B7E7-B84A79DB84F9}" type="pres">
      <dgm:prSet presAssocID="{36E56C1C-F918-4BC9-A98E-2F94E0ADF10E}" presName="parallelogram3" presStyleLbl="alignNode1" presStyleIdx="9" presStyleCnt="28" custLinFactX="127844" custLinFactY="82988" custLinFactNeighborX="200000" custLinFactNeighborY="100000"/>
      <dgm:spPr/>
    </dgm:pt>
    <dgm:pt modelId="{56A11A6F-2DAD-4EFD-B89D-0A601E3263A1}" type="pres">
      <dgm:prSet presAssocID="{36E56C1C-F918-4BC9-A98E-2F94E0ADF10E}" presName="parallelogram4" presStyleLbl="alignNode1" presStyleIdx="10" presStyleCnt="28" custLinFactX="127844" custLinFactY="82988" custLinFactNeighborX="200000" custLinFactNeighborY="100000"/>
      <dgm:spPr/>
    </dgm:pt>
    <dgm:pt modelId="{08F73105-E744-4348-9EAA-A9A656E4FC88}" type="pres">
      <dgm:prSet presAssocID="{36E56C1C-F918-4BC9-A98E-2F94E0ADF10E}" presName="parallelogram5" presStyleLbl="alignNode1" presStyleIdx="11" presStyleCnt="28" custLinFactX="127844" custLinFactY="82988" custLinFactNeighborX="200000" custLinFactNeighborY="100000"/>
      <dgm:spPr/>
    </dgm:pt>
    <dgm:pt modelId="{7C74D68C-C25C-4FB1-A3D5-E8E6157C6C27}" type="pres">
      <dgm:prSet presAssocID="{36E56C1C-F918-4BC9-A98E-2F94E0ADF10E}" presName="parallelogram6" presStyleLbl="alignNode1" presStyleIdx="12" presStyleCnt="28" custLinFactX="127844" custLinFactY="82988" custLinFactNeighborX="200000" custLinFactNeighborY="100000"/>
      <dgm:spPr/>
    </dgm:pt>
    <dgm:pt modelId="{6455DEB5-35DA-4C2A-AC70-FB9664C57FE4}" type="pres">
      <dgm:prSet presAssocID="{36E56C1C-F918-4BC9-A98E-2F94E0ADF10E}" presName="parallelogram7" presStyleLbl="alignNode1" presStyleIdx="13" presStyleCnt="28" custLinFactX="127844" custLinFactY="82988" custLinFactNeighborX="200000" custLinFactNeighborY="100000"/>
      <dgm:spPr/>
    </dgm:pt>
    <dgm:pt modelId="{810CB486-9791-4B3F-9103-5EAEA63E5AF1}" type="pres">
      <dgm:prSet presAssocID="{6E07F9AD-CD95-4E6C-81F0-99327BA49D5A}" presName="sibTrans" presStyleCnt="0"/>
      <dgm:spPr/>
    </dgm:pt>
    <dgm:pt modelId="{D1C66994-8A37-4E06-9275-556AE020CAA6}" type="pres">
      <dgm:prSet presAssocID="{B769C386-7608-4A51-84ED-92E9175CF159}" presName="parenttextcomposite" presStyleCnt="0"/>
      <dgm:spPr/>
    </dgm:pt>
    <dgm:pt modelId="{62D6E8E9-3847-4EDF-A06D-5E4E65353A83}" type="pres">
      <dgm:prSet presAssocID="{B769C386-7608-4A51-84ED-92E9175CF159}" presName="parenttext" presStyleLbl="revTx" presStyleIdx="2" presStyleCnt="4" custLinFactNeighborX="43712" custLinFactNeighborY="44730">
        <dgm:presLayoutVars>
          <dgm:chMax/>
          <dgm:chPref val="2"/>
          <dgm:bulletEnabled val="1"/>
        </dgm:presLayoutVars>
      </dgm:prSet>
      <dgm:spPr/>
    </dgm:pt>
    <dgm:pt modelId="{FE962014-C3E0-4160-A9C4-88BB853C646A}" type="pres">
      <dgm:prSet presAssocID="{B769C386-7608-4A51-84ED-92E9175CF159}" presName="parallelogramComposite" presStyleCnt="0"/>
      <dgm:spPr/>
    </dgm:pt>
    <dgm:pt modelId="{C5DE85CD-DE71-4A02-9DF1-56DAC8ECAB5E}" type="pres">
      <dgm:prSet presAssocID="{B769C386-7608-4A51-84ED-92E9175CF159}" presName="parallelogram1" presStyleLbl="alignNode1" presStyleIdx="14" presStyleCnt="28" custLinFactX="127844" custLinFactY="82988" custLinFactNeighborX="200000" custLinFactNeighborY="100000"/>
      <dgm:spPr/>
    </dgm:pt>
    <dgm:pt modelId="{EBD7C57B-D90C-4CD3-88CD-0196965A7925}" type="pres">
      <dgm:prSet presAssocID="{B769C386-7608-4A51-84ED-92E9175CF159}" presName="parallelogram2" presStyleLbl="alignNode1" presStyleIdx="15" presStyleCnt="28" custLinFactX="127844" custLinFactY="82988" custLinFactNeighborX="200000" custLinFactNeighborY="100000"/>
      <dgm:spPr/>
    </dgm:pt>
    <dgm:pt modelId="{18D180FD-478A-49FB-8DF1-8E12BF460DE9}" type="pres">
      <dgm:prSet presAssocID="{B769C386-7608-4A51-84ED-92E9175CF159}" presName="parallelogram3" presStyleLbl="alignNode1" presStyleIdx="16" presStyleCnt="28" custLinFactX="127844" custLinFactY="82988" custLinFactNeighborX="200000" custLinFactNeighborY="100000"/>
      <dgm:spPr/>
    </dgm:pt>
    <dgm:pt modelId="{011FAD4E-D2D7-41C6-80AC-65289FCCD771}" type="pres">
      <dgm:prSet presAssocID="{B769C386-7608-4A51-84ED-92E9175CF159}" presName="parallelogram4" presStyleLbl="alignNode1" presStyleIdx="17" presStyleCnt="28" custLinFactX="127844" custLinFactY="82988" custLinFactNeighborX="200000" custLinFactNeighborY="100000"/>
      <dgm:spPr/>
    </dgm:pt>
    <dgm:pt modelId="{7D251C9A-B2DB-42CB-851A-C2E3A38DE321}" type="pres">
      <dgm:prSet presAssocID="{B769C386-7608-4A51-84ED-92E9175CF159}" presName="parallelogram5" presStyleLbl="alignNode1" presStyleIdx="18" presStyleCnt="28" custLinFactX="127844" custLinFactY="82988" custLinFactNeighborX="200000" custLinFactNeighborY="100000"/>
      <dgm:spPr/>
    </dgm:pt>
    <dgm:pt modelId="{00683871-4CC0-4301-8480-F3061784449C}" type="pres">
      <dgm:prSet presAssocID="{B769C386-7608-4A51-84ED-92E9175CF159}" presName="parallelogram6" presStyleLbl="alignNode1" presStyleIdx="19" presStyleCnt="28" custLinFactX="127844" custLinFactY="82988" custLinFactNeighborX="200000" custLinFactNeighborY="100000"/>
      <dgm:spPr/>
    </dgm:pt>
    <dgm:pt modelId="{5CE2E0F8-ECC2-4107-8CEE-863D1959CDC3}" type="pres">
      <dgm:prSet presAssocID="{B769C386-7608-4A51-84ED-92E9175CF159}" presName="parallelogram7" presStyleLbl="alignNode1" presStyleIdx="20" presStyleCnt="28" custLinFactX="127844" custLinFactY="82988" custLinFactNeighborX="200000" custLinFactNeighborY="100000"/>
      <dgm:spPr/>
    </dgm:pt>
    <dgm:pt modelId="{4D1F930B-8060-478F-B88C-6E52AB798312}" type="pres">
      <dgm:prSet presAssocID="{7BB5EE30-000A-455B-9AB5-DF34FFBB240C}" presName="sibTrans" presStyleCnt="0"/>
      <dgm:spPr/>
    </dgm:pt>
    <dgm:pt modelId="{4BAEFAE7-3383-42C1-AF74-8E4CFA96808F}" type="pres">
      <dgm:prSet presAssocID="{DF43BEB6-3A68-4855-B3D3-87C8CDEA7114}" presName="parenttextcomposite" presStyleCnt="0"/>
      <dgm:spPr/>
    </dgm:pt>
    <dgm:pt modelId="{D7206387-1874-4F85-BBEF-88B838207CD5}" type="pres">
      <dgm:prSet presAssocID="{DF43BEB6-3A68-4855-B3D3-87C8CDEA7114}" presName="parenttext" presStyleLbl="revTx" presStyleIdx="3" presStyleCnt="4" custLinFactNeighborX="43712" custLinFactNeighborY="44730">
        <dgm:presLayoutVars>
          <dgm:chMax/>
          <dgm:chPref val="2"/>
          <dgm:bulletEnabled val="1"/>
        </dgm:presLayoutVars>
      </dgm:prSet>
      <dgm:spPr/>
    </dgm:pt>
    <dgm:pt modelId="{B15819AB-2ACD-404C-BC99-B6F5A248D7BB}" type="pres">
      <dgm:prSet presAssocID="{DF43BEB6-3A68-4855-B3D3-87C8CDEA7114}" presName="parallelogramComposite" presStyleCnt="0"/>
      <dgm:spPr/>
    </dgm:pt>
    <dgm:pt modelId="{F9B52A27-A8A1-4AA8-A5FC-AF6081137F63}" type="pres">
      <dgm:prSet presAssocID="{DF43BEB6-3A68-4855-B3D3-87C8CDEA7114}" presName="parallelogram1" presStyleLbl="alignNode1" presStyleIdx="21" presStyleCnt="28" custLinFactX="127844" custLinFactY="82988" custLinFactNeighborX="200000" custLinFactNeighborY="100000"/>
      <dgm:spPr/>
    </dgm:pt>
    <dgm:pt modelId="{D3425282-C902-404B-A9BD-38EA44CB45F8}" type="pres">
      <dgm:prSet presAssocID="{DF43BEB6-3A68-4855-B3D3-87C8CDEA7114}" presName="parallelogram2" presStyleLbl="alignNode1" presStyleIdx="22" presStyleCnt="28" custLinFactX="127844" custLinFactY="82988" custLinFactNeighborX="200000" custLinFactNeighborY="100000"/>
      <dgm:spPr/>
    </dgm:pt>
    <dgm:pt modelId="{146F3F42-F885-45C1-9A2B-C95697E4C016}" type="pres">
      <dgm:prSet presAssocID="{DF43BEB6-3A68-4855-B3D3-87C8CDEA7114}" presName="parallelogram3" presStyleLbl="alignNode1" presStyleIdx="23" presStyleCnt="28" custLinFactX="127844" custLinFactY="82988" custLinFactNeighborX="200000" custLinFactNeighborY="100000"/>
      <dgm:spPr/>
    </dgm:pt>
    <dgm:pt modelId="{18DDFF23-A156-4C41-8D32-4D1EF9C0431D}" type="pres">
      <dgm:prSet presAssocID="{DF43BEB6-3A68-4855-B3D3-87C8CDEA7114}" presName="parallelogram4" presStyleLbl="alignNode1" presStyleIdx="24" presStyleCnt="28" custLinFactX="127844" custLinFactY="82988" custLinFactNeighborX="200000" custLinFactNeighborY="100000"/>
      <dgm:spPr/>
    </dgm:pt>
    <dgm:pt modelId="{CB33EA30-0935-457B-AEA5-815F314BDDC7}" type="pres">
      <dgm:prSet presAssocID="{DF43BEB6-3A68-4855-B3D3-87C8CDEA7114}" presName="parallelogram5" presStyleLbl="alignNode1" presStyleIdx="25" presStyleCnt="28" custLinFactX="127844" custLinFactY="82988" custLinFactNeighborX="200000" custLinFactNeighborY="100000"/>
      <dgm:spPr/>
    </dgm:pt>
    <dgm:pt modelId="{EA426B00-0063-4931-9330-EFB25862D9E9}" type="pres">
      <dgm:prSet presAssocID="{DF43BEB6-3A68-4855-B3D3-87C8CDEA7114}" presName="parallelogram6" presStyleLbl="alignNode1" presStyleIdx="26" presStyleCnt="28" custLinFactX="127844" custLinFactY="82988" custLinFactNeighborX="200000" custLinFactNeighborY="100000"/>
      <dgm:spPr/>
    </dgm:pt>
    <dgm:pt modelId="{E78877A4-BBEE-4EAF-BF50-A5FF2517D271}" type="pres">
      <dgm:prSet presAssocID="{DF43BEB6-3A68-4855-B3D3-87C8CDEA7114}" presName="parallelogram7" presStyleLbl="alignNode1" presStyleIdx="27" presStyleCnt="28" custLinFactX="127844" custLinFactY="82988" custLinFactNeighborX="200000" custLinFactNeighborY="100000"/>
      <dgm:spPr/>
    </dgm:pt>
  </dgm:ptLst>
  <dgm:cxnLst>
    <dgm:cxn modelId="{E767B510-88C7-4601-B762-53D5343A369D}" type="presOf" srcId="{36E56C1C-F918-4BC9-A98E-2F94E0ADF10E}" destId="{17E53023-E9DF-4FE9-8052-AD166FC167DF}" srcOrd="0" destOrd="0" presId="urn:microsoft.com/office/officeart/2008/layout/VerticalAccentList"/>
    <dgm:cxn modelId="{A3C18818-11FB-4B10-88A6-E0B866208092}" type="presOf" srcId="{DF43BEB6-3A68-4855-B3D3-87C8CDEA7114}" destId="{D7206387-1874-4F85-BBEF-88B838207CD5}" srcOrd="0" destOrd="0" presId="urn:microsoft.com/office/officeart/2008/layout/VerticalAccentList"/>
    <dgm:cxn modelId="{3FE95D6A-92D3-43B7-A9EA-C258309918AC}" srcId="{71C4CC6B-0183-4475-992E-49728DD9548C}" destId="{DF43BEB6-3A68-4855-B3D3-87C8CDEA7114}" srcOrd="3" destOrd="0" parTransId="{98B7E70F-21C7-47D7-97AF-FF29BC16CB64}" sibTransId="{459FE529-DE6F-4A6B-99D1-06FC18E69B91}"/>
    <dgm:cxn modelId="{E214837B-BD4B-4AAE-B1B4-CA22489DF477}" type="presOf" srcId="{B769C386-7608-4A51-84ED-92E9175CF159}" destId="{62D6E8E9-3847-4EDF-A06D-5E4E65353A83}" srcOrd="0" destOrd="0" presId="urn:microsoft.com/office/officeart/2008/layout/VerticalAccentList"/>
    <dgm:cxn modelId="{7E84927B-EA57-4157-A0C0-4F08A4444837}" srcId="{71C4CC6B-0183-4475-992E-49728DD9548C}" destId="{AEE9DB1F-BB37-4E53-BBDD-80BF0220F8B7}" srcOrd="0" destOrd="0" parTransId="{72998C57-D2FB-423A-8621-2D577AE14B38}" sibTransId="{E8E184F0-FB67-4FDC-9617-4B3A4EE64CC6}"/>
    <dgm:cxn modelId="{BEE1827E-40B6-42C6-913E-0A3ED8B95D3A}" type="presOf" srcId="{71C4CC6B-0183-4475-992E-49728DD9548C}" destId="{FE539E63-6576-4CBB-9762-608B1B604A77}" srcOrd="0" destOrd="0" presId="urn:microsoft.com/office/officeart/2008/layout/VerticalAccentList"/>
    <dgm:cxn modelId="{34C4D0B1-0EAE-40B5-92FC-D7DF198AD2A9}" type="presOf" srcId="{AEE9DB1F-BB37-4E53-BBDD-80BF0220F8B7}" destId="{D8556098-E122-41ED-A113-C8377F434558}" srcOrd="0" destOrd="0" presId="urn:microsoft.com/office/officeart/2008/layout/VerticalAccentList"/>
    <dgm:cxn modelId="{EA367DB6-7F29-45D3-9508-F02F99B8C6C7}" srcId="{71C4CC6B-0183-4475-992E-49728DD9548C}" destId="{36E56C1C-F918-4BC9-A98E-2F94E0ADF10E}" srcOrd="1" destOrd="0" parTransId="{96EEADBA-0C38-424E-9802-79B64D539E32}" sibTransId="{6E07F9AD-CD95-4E6C-81F0-99327BA49D5A}"/>
    <dgm:cxn modelId="{C7F7E7F1-B8C6-4F0A-8377-0B7CD9276331}" srcId="{71C4CC6B-0183-4475-992E-49728DD9548C}" destId="{B769C386-7608-4A51-84ED-92E9175CF159}" srcOrd="2" destOrd="0" parTransId="{4724C19C-2FA2-460D-BC04-E65C9FE3F181}" sibTransId="{7BB5EE30-000A-455B-9AB5-DF34FFBB240C}"/>
    <dgm:cxn modelId="{1B612CC5-C7EC-4D8C-8E92-D7D890EC7C8A}" type="presParOf" srcId="{FE539E63-6576-4CBB-9762-608B1B604A77}" destId="{CED2CD37-5E42-415A-B2A9-7259407BFAE6}" srcOrd="0" destOrd="0" presId="urn:microsoft.com/office/officeart/2008/layout/VerticalAccentList"/>
    <dgm:cxn modelId="{37ADF875-CEBD-44AF-99A1-8F5E4AFFF53B}" type="presParOf" srcId="{CED2CD37-5E42-415A-B2A9-7259407BFAE6}" destId="{D8556098-E122-41ED-A113-C8377F434558}" srcOrd="0" destOrd="0" presId="urn:microsoft.com/office/officeart/2008/layout/VerticalAccentList"/>
    <dgm:cxn modelId="{7F767E0F-10CC-49B5-9D99-8AFE87040E66}" type="presParOf" srcId="{FE539E63-6576-4CBB-9762-608B1B604A77}" destId="{7CD2BCA4-89CC-4AB5-808C-1B4D885FEA4F}" srcOrd="1" destOrd="0" presId="urn:microsoft.com/office/officeart/2008/layout/VerticalAccentList"/>
    <dgm:cxn modelId="{E0A46FC4-A731-4ECF-980B-D98439F4F4D6}" type="presParOf" srcId="{7CD2BCA4-89CC-4AB5-808C-1B4D885FEA4F}" destId="{8AAE567E-9C80-4035-A8B9-3FF65F1B8782}" srcOrd="0" destOrd="0" presId="urn:microsoft.com/office/officeart/2008/layout/VerticalAccentList"/>
    <dgm:cxn modelId="{BA338F4E-D113-4BF2-BA0D-8B15A7663497}" type="presParOf" srcId="{7CD2BCA4-89CC-4AB5-808C-1B4D885FEA4F}" destId="{A6A5A695-37A6-4F77-AF5C-73D8CF3D623A}" srcOrd="1" destOrd="0" presId="urn:microsoft.com/office/officeart/2008/layout/VerticalAccentList"/>
    <dgm:cxn modelId="{DFA3A514-6842-4D19-9BC8-3937018C721C}" type="presParOf" srcId="{7CD2BCA4-89CC-4AB5-808C-1B4D885FEA4F}" destId="{9810DA78-7869-4C5A-92DF-E67E2D55C6A8}" srcOrd="2" destOrd="0" presId="urn:microsoft.com/office/officeart/2008/layout/VerticalAccentList"/>
    <dgm:cxn modelId="{1856F1FF-60CE-4392-9788-64788B0CA76A}" type="presParOf" srcId="{7CD2BCA4-89CC-4AB5-808C-1B4D885FEA4F}" destId="{F4B10C65-1766-49B7-AF3E-A324CE58B293}" srcOrd="3" destOrd="0" presId="urn:microsoft.com/office/officeart/2008/layout/VerticalAccentList"/>
    <dgm:cxn modelId="{78BBBEE1-CB47-4637-8CCB-C0364C0B0967}" type="presParOf" srcId="{7CD2BCA4-89CC-4AB5-808C-1B4D885FEA4F}" destId="{598ADBE4-1466-40D7-A7B2-81F1520D07D7}" srcOrd="4" destOrd="0" presId="urn:microsoft.com/office/officeart/2008/layout/VerticalAccentList"/>
    <dgm:cxn modelId="{D4F93037-C01A-496B-AC90-5FBA2F4DB10B}" type="presParOf" srcId="{7CD2BCA4-89CC-4AB5-808C-1B4D885FEA4F}" destId="{6F37998C-0A35-4693-8438-8ED19FF34C99}" srcOrd="5" destOrd="0" presId="urn:microsoft.com/office/officeart/2008/layout/VerticalAccentList"/>
    <dgm:cxn modelId="{F6518082-C83C-439D-9953-766DE9575720}" type="presParOf" srcId="{7CD2BCA4-89CC-4AB5-808C-1B4D885FEA4F}" destId="{0537FD87-4A10-49A5-987D-C79395700244}" srcOrd="6" destOrd="0" presId="urn:microsoft.com/office/officeart/2008/layout/VerticalAccentList"/>
    <dgm:cxn modelId="{C618D9A2-4CD5-4DE8-8EFF-140ADF6E3D52}" type="presParOf" srcId="{FE539E63-6576-4CBB-9762-608B1B604A77}" destId="{AEB4B26B-4FF1-4CC9-8E8E-049E0784FCB0}" srcOrd="2" destOrd="0" presId="urn:microsoft.com/office/officeart/2008/layout/VerticalAccentList"/>
    <dgm:cxn modelId="{F4E44D88-C405-4288-83D6-D73E0732E486}" type="presParOf" srcId="{FE539E63-6576-4CBB-9762-608B1B604A77}" destId="{EB76B864-DF5C-4774-B9AD-59E9BEA4AE6A}" srcOrd="3" destOrd="0" presId="urn:microsoft.com/office/officeart/2008/layout/VerticalAccentList"/>
    <dgm:cxn modelId="{7287CC70-CB16-4B46-BB3A-D37D4C3CD765}" type="presParOf" srcId="{EB76B864-DF5C-4774-B9AD-59E9BEA4AE6A}" destId="{17E53023-E9DF-4FE9-8052-AD166FC167DF}" srcOrd="0" destOrd="0" presId="urn:microsoft.com/office/officeart/2008/layout/VerticalAccentList"/>
    <dgm:cxn modelId="{5D174A8A-81A9-46EF-B958-425C91C761FD}" type="presParOf" srcId="{FE539E63-6576-4CBB-9762-608B1B604A77}" destId="{5F4337D4-EC88-415F-9D7B-C8A87A8C3AFF}" srcOrd="4" destOrd="0" presId="urn:microsoft.com/office/officeart/2008/layout/VerticalAccentList"/>
    <dgm:cxn modelId="{59E08069-3C5E-4123-935F-902FFAAFF312}" type="presParOf" srcId="{5F4337D4-EC88-415F-9D7B-C8A87A8C3AFF}" destId="{69542CAA-9DC5-44B8-B496-E9E5F99919EF}" srcOrd="0" destOrd="0" presId="urn:microsoft.com/office/officeart/2008/layout/VerticalAccentList"/>
    <dgm:cxn modelId="{323778BC-F263-49D8-90B1-F7975EDE4699}" type="presParOf" srcId="{5F4337D4-EC88-415F-9D7B-C8A87A8C3AFF}" destId="{B6D354E5-89A2-41A9-A085-36604D11E6C2}" srcOrd="1" destOrd="0" presId="urn:microsoft.com/office/officeart/2008/layout/VerticalAccentList"/>
    <dgm:cxn modelId="{508CAA2A-41CB-4E24-B7D2-DD06D10848F1}" type="presParOf" srcId="{5F4337D4-EC88-415F-9D7B-C8A87A8C3AFF}" destId="{10FC0BF1-6166-44FB-B7E7-B84A79DB84F9}" srcOrd="2" destOrd="0" presId="urn:microsoft.com/office/officeart/2008/layout/VerticalAccentList"/>
    <dgm:cxn modelId="{AC424386-BDE3-4080-BE68-6D9A281333C3}" type="presParOf" srcId="{5F4337D4-EC88-415F-9D7B-C8A87A8C3AFF}" destId="{56A11A6F-2DAD-4EFD-B89D-0A601E3263A1}" srcOrd="3" destOrd="0" presId="urn:microsoft.com/office/officeart/2008/layout/VerticalAccentList"/>
    <dgm:cxn modelId="{A16BD759-C176-4978-A2BA-D24AC257AD47}" type="presParOf" srcId="{5F4337D4-EC88-415F-9D7B-C8A87A8C3AFF}" destId="{08F73105-E744-4348-9EAA-A9A656E4FC88}" srcOrd="4" destOrd="0" presId="urn:microsoft.com/office/officeart/2008/layout/VerticalAccentList"/>
    <dgm:cxn modelId="{90548067-6C24-4E89-8AF2-78048572DFE8}" type="presParOf" srcId="{5F4337D4-EC88-415F-9D7B-C8A87A8C3AFF}" destId="{7C74D68C-C25C-4FB1-A3D5-E8E6157C6C27}" srcOrd="5" destOrd="0" presId="urn:microsoft.com/office/officeart/2008/layout/VerticalAccentList"/>
    <dgm:cxn modelId="{EF016D2A-F8F6-4CF2-9B91-FC24F764E439}" type="presParOf" srcId="{5F4337D4-EC88-415F-9D7B-C8A87A8C3AFF}" destId="{6455DEB5-35DA-4C2A-AC70-FB9664C57FE4}" srcOrd="6" destOrd="0" presId="urn:microsoft.com/office/officeart/2008/layout/VerticalAccentList"/>
    <dgm:cxn modelId="{92AAE387-C971-4D85-97EC-818AE8800EE9}" type="presParOf" srcId="{FE539E63-6576-4CBB-9762-608B1B604A77}" destId="{810CB486-9791-4B3F-9103-5EAEA63E5AF1}" srcOrd="5" destOrd="0" presId="urn:microsoft.com/office/officeart/2008/layout/VerticalAccentList"/>
    <dgm:cxn modelId="{FFBF46BC-551C-4268-9F5F-433D163C1077}" type="presParOf" srcId="{FE539E63-6576-4CBB-9762-608B1B604A77}" destId="{D1C66994-8A37-4E06-9275-556AE020CAA6}" srcOrd="6" destOrd="0" presId="urn:microsoft.com/office/officeart/2008/layout/VerticalAccentList"/>
    <dgm:cxn modelId="{DC089E29-B082-4050-AC1A-F0646639EA2A}" type="presParOf" srcId="{D1C66994-8A37-4E06-9275-556AE020CAA6}" destId="{62D6E8E9-3847-4EDF-A06D-5E4E65353A83}" srcOrd="0" destOrd="0" presId="urn:microsoft.com/office/officeart/2008/layout/VerticalAccentList"/>
    <dgm:cxn modelId="{DE8FCA66-8377-4510-9BD5-AA7E398BA07C}" type="presParOf" srcId="{FE539E63-6576-4CBB-9762-608B1B604A77}" destId="{FE962014-C3E0-4160-A9C4-88BB853C646A}" srcOrd="7" destOrd="0" presId="urn:microsoft.com/office/officeart/2008/layout/VerticalAccentList"/>
    <dgm:cxn modelId="{A20D145D-21ED-442B-8B2E-EDDD89C3DD70}" type="presParOf" srcId="{FE962014-C3E0-4160-A9C4-88BB853C646A}" destId="{C5DE85CD-DE71-4A02-9DF1-56DAC8ECAB5E}" srcOrd="0" destOrd="0" presId="urn:microsoft.com/office/officeart/2008/layout/VerticalAccentList"/>
    <dgm:cxn modelId="{6C5A655D-189B-4099-9C6D-467FE0A6054B}" type="presParOf" srcId="{FE962014-C3E0-4160-A9C4-88BB853C646A}" destId="{EBD7C57B-D90C-4CD3-88CD-0196965A7925}" srcOrd="1" destOrd="0" presId="urn:microsoft.com/office/officeart/2008/layout/VerticalAccentList"/>
    <dgm:cxn modelId="{5AAF2FBA-DFA9-4C22-A9A3-8063F57C1390}" type="presParOf" srcId="{FE962014-C3E0-4160-A9C4-88BB853C646A}" destId="{18D180FD-478A-49FB-8DF1-8E12BF460DE9}" srcOrd="2" destOrd="0" presId="urn:microsoft.com/office/officeart/2008/layout/VerticalAccentList"/>
    <dgm:cxn modelId="{8A568ED6-F14A-430E-9E8D-9527E13577D3}" type="presParOf" srcId="{FE962014-C3E0-4160-A9C4-88BB853C646A}" destId="{011FAD4E-D2D7-41C6-80AC-65289FCCD771}" srcOrd="3" destOrd="0" presId="urn:microsoft.com/office/officeart/2008/layout/VerticalAccentList"/>
    <dgm:cxn modelId="{10EDF0B1-3148-4914-9F45-7B327C4F3F15}" type="presParOf" srcId="{FE962014-C3E0-4160-A9C4-88BB853C646A}" destId="{7D251C9A-B2DB-42CB-851A-C2E3A38DE321}" srcOrd="4" destOrd="0" presId="urn:microsoft.com/office/officeart/2008/layout/VerticalAccentList"/>
    <dgm:cxn modelId="{C75A683F-008F-4B74-A596-12D5091E1528}" type="presParOf" srcId="{FE962014-C3E0-4160-A9C4-88BB853C646A}" destId="{00683871-4CC0-4301-8480-F3061784449C}" srcOrd="5" destOrd="0" presId="urn:microsoft.com/office/officeart/2008/layout/VerticalAccentList"/>
    <dgm:cxn modelId="{4E68D93F-BBD0-46DE-8039-49BE56350105}" type="presParOf" srcId="{FE962014-C3E0-4160-A9C4-88BB853C646A}" destId="{5CE2E0F8-ECC2-4107-8CEE-863D1959CDC3}" srcOrd="6" destOrd="0" presId="urn:microsoft.com/office/officeart/2008/layout/VerticalAccentList"/>
    <dgm:cxn modelId="{6A7844BD-D14B-4B2F-AC91-784A02E78AB1}" type="presParOf" srcId="{FE539E63-6576-4CBB-9762-608B1B604A77}" destId="{4D1F930B-8060-478F-B88C-6E52AB798312}" srcOrd="8" destOrd="0" presId="urn:microsoft.com/office/officeart/2008/layout/VerticalAccentList"/>
    <dgm:cxn modelId="{A5B0264A-A217-46D2-824E-98BA92C0A695}" type="presParOf" srcId="{FE539E63-6576-4CBB-9762-608B1B604A77}" destId="{4BAEFAE7-3383-42C1-AF74-8E4CFA96808F}" srcOrd="9" destOrd="0" presId="urn:microsoft.com/office/officeart/2008/layout/VerticalAccentList"/>
    <dgm:cxn modelId="{C020959F-9132-46A7-868C-2235E0B25CCC}" type="presParOf" srcId="{4BAEFAE7-3383-42C1-AF74-8E4CFA96808F}" destId="{D7206387-1874-4F85-BBEF-88B838207CD5}" srcOrd="0" destOrd="0" presId="urn:microsoft.com/office/officeart/2008/layout/VerticalAccentList"/>
    <dgm:cxn modelId="{2920D8FA-9143-4D75-A658-3835413E9BBE}" type="presParOf" srcId="{FE539E63-6576-4CBB-9762-608B1B604A77}" destId="{B15819AB-2ACD-404C-BC99-B6F5A248D7BB}" srcOrd="10" destOrd="0" presId="urn:microsoft.com/office/officeart/2008/layout/VerticalAccentList"/>
    <dgm:cxn modelId="{488BE5E3-2A66-450B-BAD6-99DF7FDFAEBF}" type="presParOf" srcId="{B15819AB-2ACD-404C-BC99-B6F5A248D7BB}" destId="{F9B52A27-A8A1-4AA8-A5FC-AF6081137F63}" srcOrd="0" destOrd="0" presId="urn:microsoft.com/office/officeart/2008/layout/VerticalAccentList"/>
    <dgm:cxn modelId="{EC86F9E1-E7D0-4F40-B167-8D76FAAF2BAB}" type="presParOf" srcId="{B15819AB-2ACD-404C-BC99-B6F5A248D7BB}" destId="{D3425282-C902-404B-A9BD-38EA44CB45F8}" srcOrd="1" destOrd="0" presId="urn:microsoft.com/office/officeart/2008/layout/VerticalAccentList"/>
    <dgm:cxn modelId="{895D35DB-BDFD-4FD8-881A-854894025F5C}" type="presParOf" srcId="{B15819AB-2ACD-404C-BC99-B6F5A248D7BB}" destId="{146F3F42-F885-45C1-9A2B-C95697E4C016}" srcOrd="2" destOrd="0" presId="urn:microsoft.com/office/officeart/2008/layout/VerticalAccentList"/>
    <dgm:cxn modelId="{DAE64A35-3048-46E7-9E3A-9E5720C6E16A}" type="presParOf" srcId="{B15819AB-2ACD-404C-BC99-B6F5A248D7BB}" destId="{18DDFF23-A156-4C41-8D32-4D1EF9C0431D}" srcOrd="3" destOrd="0" presId="urn:microsoft.com/office/officeart/2008/layout/VerticalAccentList"/>
    <dgm:cxn modelId="{0AE24F77-CD5B-4CD1-A336-133D42A42C98}" type="presParOf" srcId="{B15819AB-2ACD-404C-BC99-B6F5A248D7BB}" destId="{CB33EA30-0935-457B-AEA5-815F314BDDC7}" srcOrd="4" destOrd="0" presId="urn:microsoft.com/office/officeart/2008/layout/VerticalAccentList"/>
    <dgm:cxn modelId="{F8FA20EB-A145-4C0E-94B5-0B8C549A16F7}" type="presParOf" srcId="{B15819AB-2ACD-404C-BC99-B6F5A248D7BB}" destId="{EA426B00-0063-4931-9330-EFB25862D9E9}" srcOrd="5" destOrd="0" presId="urn:microsoft.com/office/officeart/2008/layout/VerticalAccentList"/>
    <dgm:cxn modelId="{22B6F1B1-F1C8-410C-8DFD-248886D3D2C9}" type="presParOf" srcId="{B15819AB-2ACD-404C-BC99-B6F5A248D7BB}" destId="{E78877A4-BBEE-4EAF-BF50-A5FF2517D271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588744" cy="3072086"/>
        <a:chOff x="0" y="0"/>
        <a:chExt cx="6588744" cy="3072086"/>
      </a:xfrm>
    </dsp:grpSpPr>
    <dsp:sp modelId="{D8556098-E122-41ED-A113-C8377F434558}">
      <dsp:nvSpPr>
        <dsp:cNvPr id="3" name="矩形 2"/>
        <dsp:cNvSpPr/>
      </dsp:nvSpPr>
      <dsp:spPr bwMode="white">
        <a:xfrm>
          <a:off x="658874" y="343303"/>
          <a:ext cx="5929870" cy="53907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91439" tIns="91439" rIns="91439" bIns="91439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chemeClr val="tx1"/>
              </a:solidFill>
            </a:rPr>
            <a:t>        </a:t>
          </a:r>
          <a:r>
            <a:rPr lang="zh-CN" sz="2400" dirty="0">
              <a:solidFill>
                <a:schemeClr val="tx1"/>
              </a:solidFill>
            </a:rPr>
            <a:t>域名解析，</a:t>
          </a:r>
          <a:r>
            <a:rPr lang="en-US" sz="2400" dirty="0">
              <a:solidFill>
                <a:schemeClr val="tx1"/>
              </a:solidFill>
            </a:rPr>
            <a:t>DNS</a:t>
          </a:r>
          <a:r>
            <a:rPr lang="zh-CN" sz="2400" dirty="0">
              <a:solidFill>
                <a:schemeClr val="tx1"/>
              </a:solidFill>
            </a:rPr>
            <a:t>协议</a:t>
          </a:r>
          <a:endParaRPr>
            <a:solidFill>
              <a:schemeClr val="tx1"/>
            </a:solidFill>
          </a:endParaRPr>
        </a:p>
      </dsp:txBody>
      <dsp:txXfrm>
        <a:off x="658874" y="343303"/>
        <a:ext cx="5929870" cy="539079"/>
      </dsp:txXfrm>
    </dsp:sp>
    <dsp:sp modelId="{8AAE567E-9C80-4035-A8B9-3FF65F1B8782}">
      <dsp:nvSpPr>
        <dsp:cNvPr id="4" name="平行四边形 3"/>
        <dsp:cNvSpPr/>
      </dsp:nvSpPr>
      <dsp:spPr bwMode="white">
        <a:xfrm>
          <a:off x="2980832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80832" y="882384"/>
        <a:ext cx="790649" cy="131775"/>
      </dsp:txXfrm>
    </dsp:sp>
    <dsp:sp modelId="{A6A5A695-37A6-4F77-AF5C-73D8CF3D623A}">
      <dsp:nvSpPr>
        <dsp:cNvPr id="5" name="平行四边形 4"/>
        <dsp:cNvSpPr/>
      </dsp:nvSpPr>
      <dsp:spPr bwMode="white">
        <a:xfrm>
          <a:off x="3817603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17603" y="882384"/>
        <a:ext cx="790649" cy="131775"/>
      </dsp:txXfrm>
    </dsp:sp>
    <dsp:sp modelId="{9810DA78-7869-4C5A-92DF-E67E2D55C6A8}">
      <dsp:nvSpPr>
        <dsp:cNvPr id="6" name="平行四边形 5"/>
        <dsp:cNvSpPr/>
      </dsp:nvSpPr>
      <dsp:spPr bwMode="white">
        <a:xfrm>
          <a:off x="4654373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654373" y="882384"/>
        <a:ext cx="790649" cy="131775"/>
      </dsp:txXfrm>
    </dsp:sp>
    <dsp:sp modelId="{F4B10C65-1766-49B7-AF3E-A324CE58B293}">
      <dsp:nvSpPr>
        <dsp:cNvPr id="7" name="平行四边形 6"/>
        <dsp:cNvSpPr/>
      </dsp:nvSpPr>
      <dsp:spPr bwMode="white">
        <a:xfrm>
          <a:off x="5491144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491144" y="882384"/>
        <a:ext cx="790649" cy="131775"/>
      </dsp:txXfrm>
    </dsp:sp>
    <dsp:sp modelId="{598ADBE4-1466-40D7-A7B2-81F1520D07D7}">
      <dsp:nvSpPr>
        <dsp:cNvPr id="8" name="平行四边形 7"/>
        <dsp:cNvSpPr/>
      </dsp:nvSpPr>
      <dsp:spPr bwMode="white">
        <a:xfrm>
          <a:off x="5798095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882384"/>
        <a:ext cx="790649" cy="131775"/>
      </dsp:txXfrm>
    </dsp:sp>
    <dsp:sp modelId="{6F37998C-0A35-4693-8438-8ED19FF34C99}">
      <dsp:nvSpPr>
        <dsp:cNvPr id="9" name="平行四边形 8"/>
        <dsp:cNvSpPr/>
      </dsp:nvSpPr>
      <dsp:spPr bwMode="white">
        <a:xfrm>
          <a:off x="5798095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882384"/>
        <a:ext cx="790649" cy="131775"/>
      </dsp:txXfrm>
    </dsp:sp>
    <dsp:sp modelId="{0537FD87-4A10-49A5-987D-C79395700244}">
      <dsp:nvSpPr>
        <dsp:cNvPr id="10" name="平行四边形 9"/>
        <dsp:cNvSpPr/>
      </dsp:nvSpPr>
      <dsp:spPr bwMode="white">
        <a:xfrm>
          <a:off x="5798095" y="882384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882384"/>
        <a:ext cx="790649" cy="131775"/>
      </dsp:txXfrm>
    </dsp:sp>
    <dsp:sp modelId="{17E53023-E9DF-4FE9-8052-AD166FC167DF}">
      <dsp:nvSpPr>
        <dsp:cNvPr id="11" name="矩形 10"/>
        <dsp:cNvSpPr/>
      </dsp:nvSpPr>
      <dsp:spPr bwMode="white">
        <a:xfrm>
          <a:off x="658874" y="1075598"/>
          <a:ext cx="5929870" cy="53907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91439" tIns="91439" rIns="91439" bIns="91439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chemeClr val="tx1"/>
              </a:solidFill>
            </a:rPr>
            <a:t>        </a:t>
          </a:r>
          <a:r>
            <a:rPr lang="zh-CN" sz="2400" dirty="0">
              <a:solidFill>
                <a:schemeClr val="tx1"/>
              </a:solidFill>
            </a:rPr>
            <a:t>文件传</a:t>
          </a:r>
          <a:r>
            <a:rPr lang="zh-CN" altLang="en-US" sz="2400" dirty="0">
              <a:solidFill>
                <a:schemeClr val="tx1"/>
              </a:solidFill>
            </a:rPr>
            <a:t>送</a:t>
          </a:r>
          <a:r>
            <a:rPr lang="zh-CN" sz="2400" dirty="0">
              <a:solidFill>
                <a:schemeClr val="tx1"/>
              </a:solidFill>
            </a:rPr>
            <a:t>，</a:t>
          </a:r>
          <a:r>
            <a:rPr lang="en-US" sz="2400" dirty="0">
              <a:solidFill>
                <a:schemeClr val="tx1"/>
              </a:solidFill>
            </a:rPr>
            <a:t>FTP</a:t>
          </a:r>
          <a:endParaRPr lang="zh-CN" sz="2400" dirty="0">
            <a:solidFill>
              <a:schemeClr val="tx1"/>
            </a:solidFill>
          </a:endParaRPr>
        </a:p>
      </dsp:txBody>
      <dsp:txXfrm>
        <a:off x="658874" y="1075598"/>
        <a:ext cx="5929870" cy="539079"/>
      </dsp:txXfrm>
    </dsp:sp>
    <dsp:sp modelId="{69542CAA-9DC5-44B8-B496-E9E5F99919EF}">
      <dsp:nvSpPr>
        <dsp:cNvPr id="12" name="平行四边形 11"/>
        <dsp:cNvSpPr/>
      </dsp:nvSpPr>
      <dsp:spPr bwMode="white">
        <a:xfrm>
          <a:off x="2980832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80832" y="1614679"/>
        <a:ext cx="790649" cy="131775"/>
      </dsp:txXfrm>
    </dsp:sp>
    <dsp:sp modelId="{B6D354E5-89A2-41A9-A085-36604D11E6C2}">
      <dsp:nvSpPr>
        <dsp:cNvPr id="13" name="平行四边形 12"/>
        <dsp:cNvSpPr/>
      </dsp:nvSpPr>
      <dsp:spPr bwMode="white">
        <a:xfrm>
          <a:off x="3817603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17603" y="1614679"/>
        <a:ext cx="790649" cy="131775"/>
      </dsp:txXfrm>
    </dsp:sp>
    <dsp:sp modelId="{10FC0BF1-6166-44FB-B7E7-B84A79DB84F9}">
      <dsp:nvSpPr>
        <dsp:cNvPr id="14" name="平行四边形 13"/>
        <dsp:cNvSpPr/>
      </dsp:nvSpPr>
      <dsp:spPr bwMode="white">
        <a:xfrm>
          <a:off x="4654373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654373" y="1614679"/>
        <a:ext cx="790649" cy="131775"/>
      </dsp:txXfrm>
    </dsp:sp>
    <dsp:sp modelId="{56A11A6F-2DAD-4EFD-B89D-0A601E3263A1}">
      <dsp:nvSpPr>
        <dsp:cNvPr id="15" name="平行四边形 14"/>
        <dsp:cNvSpPr/>
      </dsp:nvSpPr>
      <dsp:spPr bwMode="white">
        <a:xfrm>
          <a:off x="5491144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491144" y="1614679"/>
        <a:ext cx="790649" cy="131775"/>
      </dsp:txXfrm>
    </dsp:sp>
    <dsp:sp modelId="{08F73105-E744-4348-9EAA-A9A656E4FC88}">
      <dsp:nvSpPr>
        <dsp:cNvPr id="16" name="平行四边形 15"/>
        <dsp:cNvSpPr/>
      </dsp:nvSpPr>
      <dsp:spPr bwMode="white">
        <a:xfrm>
          <a:off x="5798095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1614679"/>
        <a:ext cx="790649" cy="131775"/>
      </dsp:txXfrm>
    </dsp:sp>
    <dsp:sp modelId="{7C74D68C-C25C-4FB1-A3D5-E8E6157C6C27}">
      <dsp:nvSpPr>
        <dsp:cNvPr id="17" name="平行四边形 16"/>
        <dsp:cNvSpPr/>
      </dsp:nvSpPr>
      <dsp:spPr bwMode="white">
        <a:xfrm>
          <a:off x="5798095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1614679"/>
        <a:ext cx="790649" cy="131775"/>
      </dsp:txXfrm>
    </dsp:sp>
    <dsp:sp modelId="{6455DEB5-35DA-4C2A-AC70-FB9664C57FE4}">
      <dsp:nvSpPr>
        <dsp:cNvPr id="18" name="平行四边形 17"/>
        <dsp:cNvSpPr/>
      </dsp:nvSpPr>
      <dsp:spPr bwMode="white">
        <a:xfrm>
          <a:off x="5798095" y="1614679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1614679"/>
        <a:ext cx="790649" cy="131775"/>
      </dsp:txXfrm>
    </dsp:sp>
    <dsp:sp modelId="{62D6E8E9-3847-4EDF-A06D-5E4E65353A83}">
      <dsp:nvSpPr>
        <dsp:cNvPr id="19" name="矩形 18"/>
        <dsp:cNvSpPr/>
      </dsp:nvSpPr>
      <dsp:spPr bwMode="white">
        <a:xfrm>
          <a:off x="658874" y="1807894"/>
          <a:ext cx="5929870" cy="53907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91439" tIns="91439" rIns="91439" bIns="91439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chemeClr val="tx1"/>
              </a:solidFill>
            </a:rPr>
            <a:t>        </a:t>
          </a:r>
          <a:r>
            <a:rPr lang="zh-CN" sz="2400" dirty="0">
              <a:solidFill>
                <a:schemeClr val="tx1"/>
              </a:solidFill>
            </a:rPr>
            <a:t>电子邮件，</a:t>
          </a:r>
          <a:r>
            <a:rPr lang="en-US" sz="2400" dirty="0">
              <a:solidFill>
                <a:schemeClr val="tx1"/>
              </a:solidFill>
            </a:rPr>
            <a:t>SMTP</a:t>
          </a:r>
          <a:r>
            <a:rPr lang="zh-CN" sz="2400" dirty="0">
              <a:solidFill>
                <a:schemeClr val="tx1"/>
              </a:solidFill>
            </a:rPr>
            <a:t>、</a:t>
          </a:r>
          <a:r>
            <a:rPr lang="en-US" sz="2400" dirty="0">
              <a:solidFill>
                <a:schemeClr val="tx1"/>
              </a:solidFill>
            </a:rPr>
            <a:t>POPv3</a:t>
          </a:r>
          <a:endParaRPr lang="zh-CN" sz="2400" dirty="0">
            <a:solidFill>
              <a:schemeClr val="tx1"/>
            </a:solidFill>
          </a:endParaRPr>
        </a:p>
      </dsp:txBody>
      <dsp:txXfrm>
        <a:off x="658874" y="1807894"/>
        <a:ext cx="5929870" cy="539079"/>
      </dsp:txXfrm>
    </dsp:sp>
    <dsp:sp modelId="{C5DE85CD-DE71-4A02-9DF1-56DAC8ECAB5E}">
      <dsp:nvSpPr>
        <dsp:cNvPr id="20" name="平行四边形 19"/>
        <dsp:cNvSpPr/>
      </dsp:nvSpPr>
      <dsp:spPr bwMode="white">
        <a:xfrm>
          <a:off x="2980832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80832" y="2346975"/>
        <a:ext cx="790649" cy="131775"/>
      </dsp:txXfrm>
    </dsp:sp>
    <dsp:sp modelId="{EBD7C57B-D90C-4CD3-88CD-0196965A7925}">
      <dsp:nvSpPr>
        <dsp:cNvPr id="21" name="平行四边形 20"/>
        <dsp:cNvSpPr/>
      </dsp:nvSpPr>
      <dsp:spPr bwMode="white">
        <a:xfrm>
          <a:off x="3817603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17603" y="2346975"/>
        <a:ext cx="790649" cy="131775"/>
      </dsp:txXfrm>
    </dsp:sp>
    <dsp:sp modelId="{18D180FD-478A-49FB-8DF1-8E12BF460DE9}">
      <dsp:nvSpPr>
        <dsp:cNvPr id="22" name="平行四边形 21"/>
        <dsp:cNvSpPr/>
      </dsp:nvSpPr>
      <dsp:spPr bwMode="white">
        <a:xfrm>
          <a:off x="4654373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654373" y="2346975"/>
        <a:ext cx="790649" cy="131775"/>
      </dsp:txXfrm>
    </dsp:sp>
    <dsp:sp modelId="{011FAD4E-D2D7-41C6-80AC-65289FCCD771}">
      <dsp:nvSpPr>
        <dsp:cNvPr id="23" name="平行四边形 22"/>
        <dsp:cNvSpPr/>
      </dsp:nvSpPr>
      <dsp:spPr bwMode="white">
        <a:xfrm>
          <a:off x="5491144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491144" y="2346975"/>
        <a:ext cx="790649" cy="131775"/>
      </dsp:txXfrm>
    </dsp:sp>
    <dsp:sp modelId="{7D251C9A-B2DB-42CB-851A-C2E3A38DE321}">
      <dsp:nvSpPr>
        <dsp:cNvPr id="24" name="平行四边形 23"/>
        <dsp:cNvSpPr/>
      </dsp:nvSpPr>
      <dsp:spPr bwMode="white">
        <a:xfrm>
          <a:off x="5798095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346975"/>
        <a:ext cx="790649" cy="131775"/>
      </dsp:txXfrm>
    </dsp:sp>
    <dsp:sp modelId="{00683871-4CC0-4301-8480-F3061784449C}">
      <dsp:nvSpPr>
        <dsp:cNvPr id="25" name="平行四边形 24"/>
        <dsp:cNvSpPr/>
      </dsp:nvSpPr>
      <dsp:spPr bwMode="white">
        <a:xfrm>
          <a:off x="5798095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346975"/>
        <a:ext cx="790649" cy="131775"/>
      </dsp:txXfrm>
    </dsp:sp>
    <dsp:sp modelId="{5CE2E0F8-ECC2-4107-8CEE-863D1959CDC3}">
      <dsp:nvSpPr>
        <dsp:cNvPr id="26" name="平行四边形 25"/>
        <dsp:cNvSpPr/>
      </dsp:nvSpPr>
      <dsp:spPr bwMode="white">
        <a:xfrm>
          <a:off x="5798095" y="2346975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346975"/>
        <a:ext cx="790649" cy="131775"/>
      </dsp:txXfrm>
    </dsp:sp>
    <dsp:sp modelId="{D7206387-1874-4F85-BBEF-88B838207CD5}">
      <dsp:nvSpPr>
        <dsp:cNvPr id="27" name="矩形 26"/>
        <dsp:cNvSpPr/>
      </dsp:nvSpPr>
      <dsp:spPr bwMode="white">
        <a:xfrm>
          <a:off x="658874" y="2533007"/>
          <a:ext cx="5929870" cy="53907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91439" tIns="91439" rIns="91439" bIns="91439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chemeClr val="tx1"/>
              </a:solidFill>
            </a:rPr>
            <a:t>            </a:t>
          </a:r>
          <a:r>
            <a:rPr lang="zh-CN" sz="2400" dirty="0">
              <a:solidFill>
                <a:schemeClr val="tx1"/>
              </a:solidFill>
            </a:rPr>
            <a:t>万维网，</a:t>
          </a:r>
          <a:r>
            <a:rPr lang="en-US" sz="2400" dirty="0">
              <a:solidFill>
                <a:schemeClr val="tx1"/>
              </a:solidFill>
            </a:rPr>
            <a:t>HTTP</a:t>
          </a:r>
          <a:r>
            <a:rPr lang="zh-CN" sz="2400" dirty="0">
              <a:solidFill>
                <a:schemeClr val="tx1"/>
              </a:solidFill>
            </a:rPr>
            <a:t>、</a:t>
          </a:r>
          <a:r>
            <a:rPr lang="en-US" sz="2400" dirty="0">
              <a:solidFill>
                <a:schemeClr val="tx1"/>
              </a:solidFill>
            </a:rPr>
            <a:t>HTTPS</a:t>
          </a:r>
          <a:endParaRPr lang="zh-CN" sz="2400" dirty="0">
            <a:solidFill>
              <a:schemeClr val="tx1"/>
            </a:solidFill>
          </a:endParaRPr>
        </a:p>
      </dsp:txBody>
      <dsp:txXfrm>
        <a:off x="658874" y="2533007"/>
        <a:ext cx="5929870" cy="539079"/>
      </dsp:txXfrm>
    </dsp:sp>
    <dsp:sp modelId="{F9B52A27-A8A1-4AA8-A5FC-AF6081137F63}">
      <dsp:nvSpPr>
        <dsp:cNvPr id="28" name="平行四边形 27"/>
        <dsp:cNvSpPr/>
      </dsp:nvSpPr>
      <dsp:spPr bwMode="white">
        <a:xfrm>
          <a:off x="2980832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80832" y="2940311"/>
        <a:ext cx="790649" cy="131775"/>
      </dsp:txXfrm>
    </dsp:sp>
    <dsp:sp modelId="{D3425282-C902-404B-A9BD-38EA44CB45F8}">
      <dsp:nvSpPr>
        <dsp:cNvPr id="29" name="平行四边形 28"/>
        <dsp:cNvSpPr/>
      </dsp:nvSpPr>
      <dsp:spPr bwMode="white">
        <a:xfrm>
          <a:off x="3817603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17603" y="2940311"/>
        <a:ext cx="790649" cy="131775"/>
      </dsp:txXfrm>
    </dsp:sp>
    <dsp:sp modelId="{146F3F42-F885-45C1-9A2B-C95697E4C016}">
      <dsp:nvSpPr>
        <dsp:cNvPr id="30" name="平行四边形 29"/>
        <dsp:cNvSpPr/>
      </dsp:nvSpPr>
      <dsp:spPr bwMode="white">
        <a:xfrm>
          <a:off x="4654373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654373" y="2940311"/>
        <a:ext cx="790649" cy="131775"/>
      </dsp:txXfrm>
    </dsp:sp>
    <dsp:sp modelId="{18DDFF23-A156-4C41-8D32-4D1EF9C0431D}">
      <dsp:nvSpPr>
        <dsp:cNvPr id="31" name="平行四边形 30"/>
        <dsp:cNvSpPr/>
      </dsp:nvSpPr>
      <dsp:spPr bwMode="white">
        <a:xfrm>
          <a:off x="5491144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491144" y="2940311"/>
        <a:ext cx="790649" cy="131775"/>
      </dsp:txXfrm>
    </dsp:sp>
    <dsp:sp modelId="{CB33EA30-0935-457B-AEA5-815F314BDDC7}">
      <dsp:nvSpPr>
        <dsp:cNvPr id="32" name="平行四边形 31"/>
        <dsp:cNvSpPr/>
      </dsp:nvSpPr>
      <dsp:spPr bwMode="white">
        <a:xfrm>
          <a:off x="5798095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940311"/>
        <a:ext cx="790649" cy="131775"/>
      </dsp:txXfrm>
    </dsp:sp>
    <dsp:sp modelId="{EA426B00-0063-4931-9330-EFB25862D9E9}">
      <dsp:nvSpPr>
        <dsp:cNvPr id="33" name="平行四边形 32"/>
        <dsp:cNvSpPr/>
      </dsp:nvSpPr>
      <dsp:spPr bwMode="white">
        <a:xfrm>
          <a:off x="5798095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940311"/>
        <a:ext cx="790649" cy="131775"/>
      </dsp:txXfrm>
    </dsp:sp>
    <dsp:sp modelId="{E78877A4-BBEE-4EAF-BF50-A5FF2517D271}">
      <dsp:nvSpPr>
        <dsp:cNvPr id="34" name="平行四边形 33"/>
        <dsp:cNvSpPr/>
      </dsp:nvSpPr>
      <dsp:spPr bwMode="white">
        <a:xfrm>
          <a:off x="5798095" y="2940311"/>
          <a:ext cx="790649" cy="131775"/>
        </a:xfrm>
        <a:prstGeom prst="parallelogram">
          <a:avLst>
            <a:gd name="adj" fmla="val 14084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798095" y="2940311"/>
        <a:ext cx="790649" cy="13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type="chevron" r:blip="" rot="180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国家中小学课程资源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8161655" y="159385"/>
            <a:ext cx="3788410" cy="630555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161655" y="159385"/>
            <a:ext cx="3788410" cy="630555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473465" y="144637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8161655" y="159385"/>
            <a:ext cx="3788410" cy="630555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161655" y="159385"/>
            <a:ext cx="3788410" cy="630555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jpe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9.xml"/><Relationship Id="rId10" Type="http://schemas.openxmlformats.org/officeDocument/2006/relationships/image" Target="../media/image6.sv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tags" Target="../tags/tag13.xml"/><Relationship Id="rId4" Type="http://schemas.openxmlformats.org/officeDocument/2006/relationships/image" Target="../media/image7.jpe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jpeg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tags" Target="../tags/tag16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288925" y="3009900"/>
            <a:ext cx="11666855" cy="10064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第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　</a:t>
            </a:r>
            <a:r>
              <a:rPr lang="zh-CN" altLang="en-US" sz="4800" b="1" dirty="0">
                <a:solidFill>
                  <a:schemeClr val="bg1"/>
                </a:solidFill>
              </a:rPr>
              <a:t>互联网服务应用广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925" y="1971675"/>
            <a:ext cx="116662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第三单元　便捷的互联网服务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890" y="328295"/>
            <a:ext cx="4010025" cy="593090"/>
          </a:xfrm>
          <a:prstGeom prst="rect">
            <a:avLst/>
          </a:prstGeom>
        </p:spPr>
      </p:pic>
      <p:sp>
        <p:nvSpPr>
          <p:cNvPr id="9" name="副标题 2"/>
          <p:cNvSpPr txBox="1"/>
          <p:nvPr/>
        </p:nvSpPr>
        <p:spPr>
          <a:xfrm>
            <a:off x="444500" y="533400"/>
            <a:ext cx="5104130" cy="50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　七年级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学习目标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2857616" y="1986964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b="1" dirty="0"/>
              <a:t>1</a:t>
            </a:r>
            <a:endParaRPr lang="zh-CN" altLang="en-US" b="1" dirty="0"/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2857616" y="3158056"/>
            <a:ext cx="609600" cy="457200"/>
          </a:xfrm>
          <a:prstGeom prst="rect">
            <a:avLst/>
          </a:prstGeom>
          <a:gradFill rotWithShape="1">
            <a:gsLst>
              <a:gs pos="0">
                <a:srgbClr val="573A7A"/>
              </a:gs>
              <a:gs pos="50000">
                <a:srgbClr val="A971ED"/>
              </a:gs>
              <a:gs pos="100000">
                <a:srgbClr val="573A7A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65448E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zh-CN" b="1" dirty="0"/>
              <a:t>2</a:t>
            </a:r>
            <a:endParaRPr lang="zh-CN" altLang="zh-CN" b="1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713447" y="1977913"/>
            <a:ext cx="793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知道典型的互联网服务，了解它们的应用现状。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176718" y="1582887"/>
            <a:ext cx="0" cy="396000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2" name="Rectangle 18"/>
          <p:cNvSpPr>
            <a:spLocks noChangeArrowheads="1"/>
          </p:cNvSpPr>
          <p:nvPr/>
        </p:nvSpPr>
        <p:spPr bwMode="auto">
          <a:xfrm>
            <a:off x="3713447" y="3175941"/>
            <a:ext cx="77927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知道万维网的基本要素，感受它的优势。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34455" y="1906066"/>
            <a:ext cx="830997" cy="223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sz="28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857616" y="4413837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 dirty="0"/>
              <a:t>3</a:t>
            </a:r>
            <a:endParaRPr lang="zh-CN" altLang="en-US" b="1" dirty="0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3713448" y="4418843"/>
            <a:ext cx="51214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感受万维网的不断发展创新。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66995" y="4635500"/>
            <a:ext cx="6096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站关注：信息老师圈，免费获取资料网盘，有课件、试卷、教案、软件。。。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9" grpId="0" animBg="1"/>
      <p:bldP spid="19" grpId="0"/>
      <p:bldP spid="2" grpId="0"/>
      <p:bldP spid="3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课堂导入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33211" y="2158136"/>
            <a:ext cx="9254406" cy="279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indent="608330" algn="just" eaLnBrk="1" hangingPunct="1">
              <a:lnSpc>
                <a:spcPts val="3600"/>
              </a:lnSpc>
            </a:pP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为进一步丰富校园文化，学校将开展一年一度的读书节活动，同学们可以借助各种便捷的互联网服务搜索相关资料并与他人分享。互联网信息从何而来？信息如何发送和接收？在接下来的学习中，我们将一边完成收集读书节资料的任务，一边探讨网络服务背后的原理。</a:t>
            </a:r>
            <a:endParaRPr lang="en-US" altLang="zh-CN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  <a:p>
            <a:pPr indent="608330" eaLnBrk="1" hangingPunct="1">
              <a:lnSpc>
                <a:spcPts val="3600"/>
              </a:lnSpc>
            </a:pP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本课先来认识生活中丰富多彩的互联网服务。</a:t>
            </a:r>
            <a:endParaRPr lang="zh-CN" alt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400510" y="1827899"/>
            <a:ext cx="4231363" cy="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" name="文本框 3"/>
          <p:cNvSpPr txBox="1"/>
          <p:nvPr/>
        </p:nvSpPr>
        <p:spPr>
          <a:xfrm>
            <a:off x="1442072" y="1242522"/>
            <a:ext cx="480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活动简介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38219" y="1789430"/>
            <a:ext cx="8805658" cy="3279140"/>
            <a:chOff x="2340324" y="1789430"/>
            <a:chExt cx="8805658" cy="3279140"/>
          </a:xfrm>
        </p:grpSpPr>
        <p:grpSp>
          <p:nvGrpSpPr>
            <p:cNvPr id="3" name="组合 2"/>
            <p:cNvGrpSpPr/>
            <p:nvPr/>
          </p:nvGrpSpPr>
          <p:grpSpPr>
            <a:xfrm>
              <a:off x="2340324" y="1789430"/>
              <a:ext cx="3279140" cy="3279140"/>
              <a:chOff x="2340324" y="1789430"/>
              <a:chExt cx="3279140" cy="3279140"/>
            </a:xfrm>
          </p:grpSpPr>
          <p:sp>
            <p:nvSpPr>
              <p:cNvPr id="14" name="椭圆 13"/>
              <p:cNvSpPr/>
              <p:nvPr>
                <p:custDataLst>
                  <p:tags r:id="rId1"/>
                </p:custDataLst>
              </p:nvPr>
            </p:nvSpPr>
            <p:spPr>
              <a:xfrm>
                <a:off x="2340324" y="1789430"/>
                <a:ext cx="3279140" cy="3279140"/>
              </a:xfrm>
              <a:prstGeom prst="ellipse">
                <a:avLst/>
              </a:prstGeom>
              <a:noFill/>
              <a:ln>
                <a:gradFill>
                  <a:gsLst>
                    <a:gs pos="17000">
                      <a:srgbClr val="376FFF">
                        <a:alpha val="0"/>
                      </a:srgbClr>
                    </a:gs>
                    <a:gs pos="0">
                      <a:srgbClr val="376FFF">
                        <a:lumMod val="60000"/>
                        <a:lumOff val="40000"/>
                      </a:srgbClr>
                    </a:gs>
                  </a:gsLst>
                  <a:lin ang="10800000" scaled="1"/>
                </a:gradFill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rgbClr val="FFFFFF"/>
                    </a:solidFill>
                  </a:defRPr>
                </a:defPPr>
                <a:lvl1pPr marL="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9pPr>
              </a:lstStyle>
              <a:p>
                <a:pPr marL="0" marR="0" lvl="0" indent="0" algn="ctr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5" name="椭圆 14"/>
              <p:cNvSpPr/>
              <p:nvPr>
                <p:custDataLst>
                  <p:tags r:id="rId2"/>
                </p:custDataLst>
              </p:nvPr>
            </p:nvSpPr>
            <p:spPr>
              <a:xfrm>
                <a:off x="5462548" y="4005947"/>
                <a:ext cx="81280" cy="81280"/>
              </a:xfrm>
              <a:prstGeom prst="ellipse">
                <a:avLst/>
              </a:prstGeom>
              <a:solidFill>
                <a:srgbClr val="0080CD"/>
              </a:solidFill>
              <a:ln>
                <a:noFill/>
              </a:ln>
              <a:effectLst/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3"/>
                </p:custDataLst>
              </p:nvPr>
            </p:nvSpPr>
            <p:spPr>
              <a:xfrm>
                <a:off x="5440792" y="2708637"/>
                <a:ext cx="81280" cy="81280"/>
              </a:xfrm>
              <a:prstGeom prst="ellipse">
                <a:avLst/>
              </a:prstGeom>
              <a:solidFill>
                <a:srgbClr val="0080CD"/>
              </a:solidFill>
              <a:ln>
                <a:noFill/>
              </a:ln>
              <a:effectLst/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4"/>
                </p:custDataLst>
              </p:nvPr>
            </p:nvSpPr>
            <p:spPr>
              <a:xfrm>
                <a:off x="2489549" y="1938655"/>
                <a:ext cx="2980690" cy="2980690"/>
              </a:xfrm>
              <a:prstGeom prst="ellipse">
                <a:avLst/>
              </a:prstGeom>
              <a:solidFill>
                <a:srgbClr val="FFFBEA">
                  <a:alpha val="10000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8" name="椭圆 17"/>
              <p:cNvSpPr/>
              <p:nvPr>
                <p:custDataLst>
                  <p:tags r:id="rId5"/>
                </p:custDataLst>
              </p:nvPr>
            </p:nvSpPr>
            <p:spPr>
              <a:xfrm>
                <a:off x="2633059" y="2082165"/>
                <a:ext cx="2693035" cy="2693035"/>
              </a:xfrm>
              <a:prstGeom prst="ellipse">
                <a:avLst/>
              </a:prstGeom>
              <a:solidFill>
                <a:srgbClr val="D3E8C6">
                  <a:alpha val="14902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9" name="椭圆 18"/>
              <p:cNvSpPr/>
              <p:nvPr>
                <p:custDataLst>
                  <p:tags r:id="rId6"/>
                </p:custDataLst>
              </p:nvPr>
            </p:nvSpPr>
            <p:spPr>
              <a:xfrm>
                <a:off x="2796254" y="2245360"/>
                <a:ext cx="2367280" cy="2367280"/>
              </a:xfrm>
              <a:prstGeom prst="ellipse">
                <a:avLst/>
              </a:prstGeom>
              <a:solidFill>
                <a:srgbClr val="22AA83">
                  <a:alpha val="20000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20" name="椭圆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2955639" y="2404745"/>
                <a:ext cx="2047875" cy="2047875"/>
              </a:xfrm>
              <a:prstGeom prst="ellipse">
                <a:avLst/>
              </a:prstGeom>
              <a:solidFill>
                <a:srgbClr val="22AA83"/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pic>
            <p:nvPicPr>
              <p:cNvPr id="22" name="图片 24" descr="3b32313538303430353b5b664e60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524760" y="2663825"/>
                <a:ext cx="856615" cy="856615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279094" y="3640389"/>
                <a:ext cx="137023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学习内容</a:t>
                </a:r>
                <a:endPara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432280" y="2475876"/>
              <a:ext cx="4713702" cy="543401"/>
              <a:chOff x="984007" y="2185182"/>
              <a:chExt cx="4713702" cy="54340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996173" y="2188583"/>
                <a:ext cx="4701536" cy="540000"/>
                <a:chOff x="1635964" y="1686127"/>
                <a:chExt cx="5237887" cy="601602"/>
              </a:xfrm>
            </p:grpSpPr>
            <p:sp>
              <p:nvSpPr>
                <p:cNvPr id="12" name="圆角矩形 18"/>
                <p:cNvSpPr/>
                <p:nvPr/>
              </p:nvSpPr>
              <p:spPr>
                <a:xfrm>
                  <a:off x="1852333" y="1729911"/>
                  <a:ext cx="5021518" cy="528105"/>
                </a:xfrm>
                <a:prstGeom prst="roundRect">
                  <a:avLst/>
                </a:prstGeom>
                <a:solidFill>
                  <a:srgbClr val="01431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01621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" name="文本框 10"/>
              <p:cNvSpPr txBox="1"/>
              <p:nvPr/>
            </p:nvSpPr>
            <p:spPr>
              <a:xfrm>
                <a:off x="984007" y="2185182"/>
                <a:ext cx="47137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一　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互联网服务与协议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444445" y="3735947"/>
              <a:ext cx="4701537" cy="540000"/>
              <a:chOff x="996172" y="3505024"/>
              <a:chExt cx="4701537" cy="540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96172" y="3505024"/>
                <a:ext cx="4701537" cy="540000"/>
                <a:chOff x="1635964" y="1686127"/>
                <a:chExt cx="5237889" cy="601602"/>
              </a:xfrm>
            </p:grpSpPr>
            <p:sp>
              <p:nvSpPr>
                <p:cNvPr id="8" name="圆角矩形 28"/>
                <p:cNvSpPr/>
                <p:nvPr/>
              </p:nvSpPr>
              <p:spPr>
                <a:xfrm>
                  <a:off x="1852333" y="1729911"/>
                  <a:ext cx="5021520" cy="528105"/>
                </a:xfrm>
                <a:prstGeom prst="roundRect">
                  <a:avLst/>
                </a:prstGeom>
                <a:solidFill>
                  <a:srgbClr val="014E6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1784A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" name="文本框 6"/>
              <p:cNvSpPr txBox="1"/>
              <p:nvPr/>
            </p:nvSpPr>
            <p:spPr>
              <a:xfrm>
                <a:off x="1010610" y="3517454"/>
                <a:ext cx="46870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二　万维网的特点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副标题 2"/>
          <p:cNvSpPr txBox="1"/>
          <p:nvPr/>
        </p:nvSpPr>
        <p:spPr>
          <a:xfrm>
            <a:off x="97947" y="277946"/>
            <a:ext cx="4283428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  学习内容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1" name="图示 20"/>
          <p:cNvGraphicFramePr/>
          <p:nvPr/>
        </p:nvGraphicFramePr>
        <p:xfrm>
          <a:off x="2408600" y="2485110"/>
          <a:ext cx="6588744" cy="3072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86279" y="2532227"/>
            <a:ext cx="9787132" cy="96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8330" algn="just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文件传送指通过网络传输各种文件的服务，由于这种服务使用的协议是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FTP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，也被称为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FTP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服务。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华文楷体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66785" y="3877501"/>
            <a:ext cx="3625215" cy="605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用户名</a:t>
            </a:r>
            <a:r>
              <a:rPr lang="en-US" altLang="zh-CN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@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服务商域名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21" name="圆角矩形标注 22"/>
          <p:cNvSpPr/>
          <p:nvPr>
            <p:custDataLst>
              <p:tags r:id="rId1"/>
            </p:custDataLst>
          </p:nvPr>
        </p:nvSpPr>
        <p:spPr>
          <a:xfrm>
            <a:off x="8859483" y="2796113"/>
            <a:ext cx="1939459" cy="882015"/>
          </a:xfrm>
          <a:prstGeom prst="wedgeRoundRectCallout">
            <a:avLst>
              <a:gd name="adj1" fmla="val -65892"/>
              <a:gd name="adj2" fmla="val 34807"/>
              <a:gd name="adj3" fmla="val 16667"/>
            </a:avLst>
          </a:prstGeom>
          <a:solidFill>
            <a:schemeClr val="bg1"/>
          </a:solidFill>
          <a:ln w="19050">
            <a:solidFill>
              <a:srgbClr val="F39B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电子邮件地址</a:t>
            </a:r>
            <a:endParaRPr lang="zh-CN" altLang="en-US" sz="20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8619127" y="47226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/>
            <a:r>
              <a: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电子邮件</a:t>
            </a:r>
            <a:endParaRPr lang="zh-CN" altLang="en-US" sz="20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18362" y="2796113"/>
            <a:ext cx="4736703" cy="2339641"/>
            <a:chOff x="1056162" y="2796113"/>
            <a:chExt cx="4736703" cy="2339641"/>
          </a:xfrm>
        </p:grpSpPr>
        <p:grpSp>
          <p:nvGrpSpPr>
            <p:cNvPr id="23" name="组合 22"/>
            <p:cNvGrpSpPr/>
            <p:nvPr/>
          </p:nvGrpSpPr>
          <p:grpSpPr>
            <a:xfrm>
              <a:off x="2441453" y="2796113"/>
              <a:ext cx="1235638" cy="1194089"/>
              <a:chOff x="2392540" y="916782"/>
              <a:chExt cx="1235638" cy="1194089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2526623" y="1241404"/>
                <a:ext cx="967475" cy="605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20040000">
                <a:off x="2392540" y="916782"/>
                <a:ext cx="1235638" cy="1194089"/>
              </a:xfrm>
              <a:prstGeom prst="rect">
                <a:avLst/>
              </a:prstGeom>
            </p:spPr>
          </p:pic>
        </p:grpSp>
        <p:sp>
          <p:nvSpPr>
            <p:cNvPr id="26" name="圆角矩形标注 13"/>
            <p:cNvSpPr/>
            <p:nvPr/>
          </p:nvSpPr>
          <p:spPr>
            <a:xfrm>
              <a:off x="1056162" y="3844702"/>
              <a:ext cx="1666875" cy="882015"/>
            </a:xfrm>
            <a:prstGeom prst="wedgeRoundRectCallout">
              <a:avLst>
                <a:gd name="adj1" fmla="val 33558"/>
                <a:gd name="adj2" fmla="val -6655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39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居住地址</a:t>
              </a:r>
              <a:endPara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5"/>
              </p:custDataLst>
            </p:nvPr>
          </p:nvSpPr>
          <p:spPr>
            <a:xfrm>
              <a:off x="2835125" y="473564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457200"/>
              <a:r>
                <a:rPr lang="zh-CN" altLang="en-US" sz="2000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传统邮件</a:t>
              </a:r>
              <a:endParaRPr lang="zh-CN" altLang="en-US" sz="2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" name="图片 3" descr="形状&#10;&#10;描述已自动生成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4029" y="2948472"/>
              <a:ext cx="1968836" cy="1718435"/>
            </a:xfrm>
            <a:prstGeom prst="rect">
              <a:avLst/>
            </a:prstGeom>
          </p:spPr>
        </p:pic>
      </p:grpSp>
      <p:pic>
        <p:nvPicPr>
          <p:cNvPr id="5" name="图片 4" descr="图标&#10;&#10;描述已自动生成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22" y="3101880"/>
            <a:ext cx="1554361" cy="1375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0261" y="2203151"/>
            <a:ext cx="9391187" cy="143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8330" algn="just">
              <a:lnSpc>
                <a:spcPts val="3600"/>
              </a:lnSpc>
            </a:pP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典型的电子邮件系统主要涉及两种协议：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SMTP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POPv3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SMTP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simple mail transfer protocol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，简单邮件传送协议）用于发送邮件； 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POPv3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指第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版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POP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post office protocol</a:t>
            </a:r>
            <a:r>
              <a:rPr lang="zh-CN" alt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，邮局协议），用于接收邮件。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3735" y="3810295"/>
            <a:ext cx="7264237" cy="236043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1678337" y="2927761"/>
            <a:ext cx="3254195" cy="1762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defTabSz="457200" fontAlgn="auto">
              <a:lnSpc>
                <a:spcPct val="1500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    请同学们尝试使用一种客户端软件收发电子邮件。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986" y="2321671"/>
            <a:ext cx="3469237" cy="33603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>
            <a:off x="1382745" y="2956995"/>
            <a:ext cx="4459003" cy="18634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indent="608330" defTabSz="457200" fontAlgn="auto">
              <a:lnSpc>
                <a:spcPts val="36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请同学们用浏览器登录网站并收发电子邮件，然后对比与前一活动使用客户端软件收发电子邮件的不同。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877" y="2571935"/>
            <a:ext cx="3166533" cy="27428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4841" y="2303745"/>
            <a:ext cx="5228993" cy="235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8330" algn="just">
              <a:lnSpc>
                <a:spcPts val="3600"/>
              </a:lnSpc>
            </a:pPr>
            <a:r>
              <a:rPr lang="zh-CN" altLang="en-US" sz="2400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人们通过浏览器访问各种网站时，其实就是在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使用万维网（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world wide web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WWW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）</a:t>
            </a:r>
            <a:r>
              <a:rPr lang="zh-CN" altLang="en-US" sz="2400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。浏览时，人们如有需要可以随时通过超链接查看感兴趣的内容，获取信息既方便又快捷。</a:t>
            </a:r>
            <a:endParaRPr lang="en-US" altLang="zh-CN" sz="2400" b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华文楷体" panose="02010600040101010101" pitchFamily="2" charset="-122"/>
            </a:endParaRPr>
          </a:p>
        </p:txBody>
      </p:sp>
      <p:pic>
        <p:nvPicPr>
          <p:cNvPr id="4" name="图片 3" descr="图示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320" y="2181955"/>
            <a:ext cx="4867980" cy="265526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对话气泡: 圆角矩形 37"/>
          <p:cNvSpPr/>
          <p:nvPr>
            <p:custDataLst>
              <p:tags r:id="rId2"/>
            </p:custDataLst>
          </p:nvPr>
        </p:nvSpPr>
        <p:spPr>
          <a:xfrm>
            <a:off x="6096000" y="4418378"/>
            <a:ext cx="3480184" cy="1559969"/>
          </a:xfrm>
          <a:prstGeom prst="wedgeRoundRectCallout">
            <a:avLst>
              <a:gd name="adj1" fmla="val 55937"/>
              <a:gd name="adj2" fmla="val -2303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万维网常常与互联网混为一谈，事实上，万维网只是互联网的一种服务。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华文楷体" panose="02010600040101010101" pitchFamily="2" charset="-122"/>
            </a:endParaRPr>
          </a:p>
        </p:txBody>
      </p:sp>
      <p:pic>
        <p:nvPicPr>
          <p:cNvPr id="7" name="图片 6" descr="机器人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818" y="3608994"/>
            <a:ext cx="1894641" cy="2905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373045" y="4976227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中国第一台万维网服务器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sp>
        <p:nvSpPr>
          <p:cNvPr id="13" name="对话气泡: 圆角矩形 37"/>
          <p:cNvSpPr/>
          <p:nvPr>
            <p:custDataLst>
              <p:tags r:id="rId2"/>
            </p:custDataLst>
          </p:nvPr>
        </p:nvSpPr>
        <p:spPr>
          <a:xfrm>
            <a:off x="6807541" y="4005943"/>
            <a:ext cx="3480184" cy="1559969"/>
          </a:xfrm>
          <a:prstGeom prst="wedgeRoundRectCallout">
            <a:avLst>
              <a:gd name="adj1" fmla="val 55937"/>
              <a:gd name="adj2" fmla="val -2303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1994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华文楷体" panose="02010600040101010101" pitchFamily="2" charset="-122"/>
              </a:rPr>
              <a:t>年，中国科学院高能物理研究所建成了我国第一台万维网服务器，极大推动了我国信息化的发展。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华文楷体" panose="02010600040101010101" pitchFamily="2" charset="-122"/>
            </a:endParaRPr>
          </a:p>
        </p:txBody>
      </p:sp>
      <p:pic>
        <p:nvPicPr>
          <p:cNvPr id="7" name="图片 6" descr="机器人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7359" y="3196559"/>
            <a:ext cx="1894641" cy="290596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123822" y="1176016"/>
            <a:ext cx="5571488" cy="851770"/>
            <a:chOff x="2489917" y="1419749"/>
            <a:chExt cx="5571488" cy="85177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359346" y="2039754"/>
              <a:ext cx="3973189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2489917" y="1419749"/>
              <a:ext cx="55714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一、互联网服务与协议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6" name="图片 15" descr="桌子上的电脑和键盘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7" y="2565711"/>
            <a:ext cx="5964554" cy="2304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占位符 3"/>
          <p:cNvSpPr txBox="1"/>
          <p:nvPr/>
        </p:nvSpPr>
        <p:spPr>
          <a:xfrm>
            <a:off x="1138511" y="2015311"/>
            <a:ext cx="9865218" cy="3676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08330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使用万维网只需要浏览器就可以了，不需要安装其他软件，非常方便。随着硬件性能和软件技术的提升，网页变得图文声像并茂，浏览器、服务器和网页能够协同完成的任务也越来越多。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608330">
              <a:lnSpc>
                <a:spcPts val="3600"/>
              </a:lnSpc>
              <a:spcBef>
                <a:spcPts val="0"/>
              </a:spcBef>
              <a:buNone/>
            </a:pP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608330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发展到现在，万维网已经成为应用最广泛的互联网服务，除了最基本的浏览网站，几乎所有的网络活动都可以基于万维网进行。例如：可以通过网页的形式访问电子信箱、收发电子邮件；可以通过网页的形式登录即时通信服务器，与其中的好友聊天；等等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608330">
              <a:lnSpc>
                <a:spcPts val="3600"/>
              </a:lnSpc>
              <a:spcBef>
                <a:spcPts val="0"/>
              </a:spcBef>
              <a:buNone/>
            </a:pPr>
            <a:endParaRPr lang="zh-CN" altLang="zh-CN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89865" y="1066535"/>
            <a:ext cx="4762510" cy="855182"/>
            <a:chOff x="2796635" y="1416337"/>
            <a:chExt cx="4762510" cy="855182"/>
          </a:xfrm>
        </p:grpSpPr>
        <p:cxnSp>
          <p:nvCxnSpPr>
            <p:cNvPr id="20" name="直接连接符 19"/>
            <p:cNvCxnSpPr/>
            <p:nvPr/>
          </p:nvCxnSpPr>
          <p:spPr>
            <a:xfrm flipH="1">
              <a:off x="3359346" y="2083950"/>
              <a:ext cx="419979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3359347" y="1416337"/>
              <a:ext cx="407146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二、万维网的特点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占位符 3"/>
          <p:cNvSpPr txBox="1"/>
          <p:nvPr/>
        </p:nvSpPr>
        <p:spPr>
          <a:xfrm>
            <a:off x="1138511" y="2015311"/>
            <a:ext cx="9865218" cy="1471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08330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组内成员分别从网络社交、在线编程等角度体验基于万维网的互联网应用，然后从功能丰富性、设备兼容性、界面友好度等方面谈谈使用感受，总结万维网的特点。</a:t>
            </a:r>
            <a:endParaRPr lang="zh-CN" altLang="zh-CN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pic>
        <p:nvPicPr>
          <p:cNvPr id="2" name="图片 1" descr="机器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7270" y="3518956"/>
            <a:ext cx="1894641" cy="2905969"/>
          </a:xfrm>
          <a:prstGeom prst="rect">
            <a:avLst/>
          </a:prstGeom>
        </p:spPr>
      </p:pic>
      <p:sp>
        <p:nvSpPr>
          <p:cNvPr id="11" name="对话气泡: 圆角矩形 10"/>
          <p:cNvSpPr/>
          <p:nvPr/>
        </p:nvSpPr>
        <p:spPr>
          <a:xfrm>
            <a:off x="7523231" y="3537968"/>
            <a:ext cx="2360957" cy="1113832"/>
          </a:xfrm>
          <a:prstGeom prst="wedgeRoundRectCallout">
            <a:avLst>
              <a:gd name="adj1" fmla="val 52885"/>
              <a:gd name="adj2" fmla="val 7005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同学们可参照左表进行交流讨论。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" name="表格 13"/>
          <p:cNvGraphicFramePr/>
          <p:nvPr/>
        </p:nvGraphicFramePr>
        <p:xfrm>
          <a:off x="1138511" y="3634772"/>
          <a:ext cx="6112180" cy="220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147"/>
                <a:gridCol w="2936033"/>
              </a:tblGrid>
              <a:tr h="4412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1" kern="100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实际任务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1" kern="100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相关网站</a:t>
                      </a:r>
                      <a:endParaRPr lang="zh-CN" altLang="en-US" sz="2000" b="1" kern="100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45720" marR="45720" anchor="ctr" horzOverflow="overflow"/>
                </a:tc>
              </a:tr>
              <a:tr h="4412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基于万维网使用社交媒体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宋体" panose="02010600030101010101" pitchFamily="2" charset="-122"/>
                        </a:defRPr>
                      </a:pPr>
                      <a:endParaRPr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4412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基于万维网进行在线编程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宋体" panose="02010600030101010101" pitchFamily="2" charset="-122"/>
                        </a:defRPr>
                      </a:pPr>
                      <a:endParaRPr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4412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基于万维网进行文字处理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宋体" panose="02010600030101010101" pitchFamily="2" charset="-122"/>
                        </a:defRPr>
                      </a:pPr>
                      <a:endParaRPr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4412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基于万维网进行在线学习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宋体" panose="02010600030101010101" pitchFamily="2" charset="-122"/>
                        </a:defRPr>
                      </a:pPr>
                      <a:endParaRPr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689865" y="1066535"/>
            <a:ext cx="4762510" cy="855182"/>
            <a:chOff x="2796635" y="1416337"/>
            <a:chExt cx="4762510" cy="855182"/>
          </a:xfrm>
        </p:grpSpPr>
        <p:cxnSp>
          <p:nvCxnSpPr>
            <p:cNvPr id="20" name="直接连接符 19"/>
            <p:cNvCxnSpPr/>
            <p:nvPr/>
          </p:nvCxnSpPr>
          <p:spPr>
            <a:xfrm flipH="1">
              <a:off x="3359346" y="2083950"/>
              <a:ext cx="419979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3359347" y="1416337"/>
              <a:ext cx="407146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二、万维网的特点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课堂总结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1206" y="1649852"/>
            <a:ext cx="10809588" cy="2777460"/>
            <a:chOff x="1149531" y="2040270"/>
            <a:chExt cx="10809588" cy="2777460"/>
          </a:xfrm>
        </p:grpSpPr>
        <p:sp>
          <p:nvSpPr>
            <p:cNvPr id="6" name="剪去单角的矩形 3"/>
            <p:cNvSpPr/>
            <p:nvPr/>
          </p:nvSpPr>
          <p:spPr>
            <a:xfrm>
              <a:off x="1149531" y="2040270"/>
              <a:ext cx="10809588" cy="2777460"/>
            </a:xfrm>
            <a:prstGeom prst="snip1Rect">
              <a:avLst/>
            </a:prstGeom>
            <a:solidFill>
              <a:srgbClr val="54D5D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   </a:t>
              </a:r>
              <a:endParaRPr lang="zh-CN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292194" y="2283949"/>
              <a:ext cx="10426648" cy="2238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608330">
                <a:lnSpc>
                  <a:spcPct val="150000"/>
                </a:lnSpc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1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．典型的互联网服务有文件传送、电子邮件、万维网等。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 indent="608330">
                <a:lnSpc>
                  <a:spcPct val="150000"/>
                </a:lnSpc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2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．电子邮件服务的使用方式有命令、客户端软件和万维网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等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 indent="608330">
                <a:lnSpc>
                  <a:spcPct val="150000"/>
                </a:lnSpc>
              </a:pP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 3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．万维网是当前应用最广泛的互联网服务，具有使用便捷、兼容性好等优点。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拓展与提升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1"/>
            </p:custDataLst>
          </p:nvPr>
        </p:nvSpPr>
        <p:spPr>
          <a:xfrm>
            <a:off x="969212" y="1162237"/>
            <a:ext cx="10354235" cy="2206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defTabSz="457200" fontAlgn="auto">
              <a:lnSpc>
                <a:spcPts val="36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请小组成员选择不同的方式收发电子邮件，体验互联网服务发展创新的过程。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  <a:p>
            <a:pPr defTabSz="457200">
              <a:lnSpc>
                <a:spcPts val="36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    方式一：命令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  <p:graphicFrame>
        <p:nvGraphicFramePr>
          <p:cNvPr id="2" name="表格 13"/>
          <p:cNvGraphicFramePr/>
          <p:nvPr/>
        </p:nvGraphicFramePr>
        <p:xfrm>
          <a:off x="2616236" y="2306119"/>
          <a:ext cx="6235406" cy="3779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1920"/>
                <a:gridCol w="3733486"/>
              </a:tblGrid>
              <a:tr h="369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800" b="1" kern="100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sym typeface="华文楷体" panose="02010600040101010101" pitchFamily="2" charset="-122"/>
                        </a:rPr>
                        <a:t>主要指令</a:t>
                      </a:r>
                      <a:endParaRPr lang="zh-CN" sz="1800" b="1" kern="100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800" b="1" kern="100" dirty="0">
                          <a:solidFill>
                            <a:schemeClr val="bg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功能介绍</a:t>
                      </a:r>
                      <a:endParaRPr lang="zh-CN" altLang="en-US" sz="1800" b="1" kern="100" dirty="0">
                        <a:solidFill>
                          <a:schemeClr val="bg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marL="45720" marR="45720" anchor="ctr" horzOverflow="overflow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telnet smtp.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c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n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 2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5</a:t>
                      </a:r>
                      <a:endParaRPr lang="en-US" altLang="zh-CN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连接SMTP服务器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helo 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</a:t>
                      </a:r>
                      <a:r>
                        <a:rPr lang="en-US" altLang="zh-CN" sz="1600" dirty="0" err="1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cn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向服务器表明身份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auth login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设置发件箱账号密码和授权码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9302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mail from: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@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+mj-ea"/>
                          <a:ea typeface="+mj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</a:t>
                      </a:r>
                      <a:r>
                        <a:rPr lang="en-US" altLang="zh-CN" sz="1600" dirty="0" err="1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cn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设置发件箱地址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rcpt to: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@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</a:t>
                      </a:r>
                      <a:r>
                        <a:rPr lang="en-US" altLang="zh-CN" sz="1600" dirty="0" err="1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cn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设置收件箱地址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d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ata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编写邮件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from:&lt;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@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.c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n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&gt;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发件人地址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to:&lt;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@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.c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n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&gt;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收件人地址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s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ubject: </a:t>
                      </a:r>
                      <a:r>
                        <a:rPr lang="en-US" altLang="zh-CN" sz="1600" kern="1200" dirty="0">
                          <a:solidFill>
                            <a:srgbClr val="40404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***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邮件主题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  <a:tr h="3160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quit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华文楷体" panose="02010600040101010101" pitchFamily="2" charset="-122"/>
                        </a:rPr>
                        <a:t>退出</a:t>
                      </a:r>
                      <a:endParaRPr lang="zh-CN" altLang="en-US" sz="1600" dirty="0">
                        <a:solidFill>
                          <a:srgbClr val="40404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华文楷体" panose="0201060004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207420" y="1540547"/>
            <a:ext cx="6444649" cy="6320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defTabSz="457200" fontAlgn="auto">
              <a:lnSpc>
                <a:spcPct val="1500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方式二：客户端软件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     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华文楷体" panose="02010600040101010101" pitchFamily="2" charset="-122"/>
              </a:rPr>
              <a:t>方式三：浏览器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sym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28677_3*n_h_i*1_1_1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228677_3*n_h_h_i*1_2_3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28677_3*n_h_h_i*1_2_1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28677_3*n_h_i*1_1_2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28677_3*n_h_i*1_1_3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28677_3*n_h_i*1_1_4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28677_3*n_h_i*1_1_5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COMMONDATA" val="eyJoZGlkIjoiNzhiZDg0YWE1YTA3MThlMTRjOGE0MzM1NGZkZTgwMTUifQ=="/>
  <p:tag name="commondata" val="eyJoZGlkIjoiY2NlZWE4OWJkY2Q2MTM4ODk1NmQzZTU1ZmZkZmU1M2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1716</Words>
  <Application>WPS 演示</Application>
  <PresentationFormat>宽屏</PresentationFormat>
  <Paragraphs>185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Calibri</vt:lpstr>
      <vt:lpstr>楷体</vt:lpstr>
      <vt:lpstr>江城圆体 400W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Administrator</cp:lastModifiedBy>
  <cp:revision>302</cp:revision>
  <cp:lastPrinted>2024-05-08T06:04:00Z</cp:lastPrinted>
  <dcterms:created xsi:type="dcterms:W3CDTF">2020-02-05T11:17:00Z</dcterms:created>
  <dcterms:modified xsi:type="dcterms:W3CDTF">2024-08-22T15:44:45Z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5FE991C23C3740F884F9F874782608EB_12</vt:lpwstr>
  </property>
  <property fmtid="{D5CDD505-2E9C-101B-9397-08002B2CF9AE}" pid="3" name="KSOProductBuildVer">
    <vt:lpwstr>2052-12.1.0.17147</vt:lpwstr>
  </property>
</Properties>
</file>