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3"/>
    <p:sldId id="258" r:id="rId4"/>
    <p:sldId id="262" r:id="rId5"/>
    <p:sldId id="263" r:id="rId6"/>
    <p:sldId id="265" r:id="rId7"/>
    <p:sldId id="267" r:id="rId8"/>
    <p:sldId id="268" r:id="rId9"/>
    <p:sldId id="269" r:id="rId10"/>
    <p:sldId id="270" r:id="rId11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5"/>
    <a:srgbClr val="FF7D7D"/>
    <a:srgbClr val="F77578"/>
    <a:srgbClr val="7D75A7"/>
    <a:srgbClr val="675E94"/>
    <a:srgbClr val="292A59"/>
    <a:srgbClr val="F21920"/>
    <a:srgbClr val="FFB719"/>
    <a:srgbClr val="262754"/>
    <a:srgbClr val="11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-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60488-7152-4F3E-A2F3-2CC3067E1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C5521-6BBE-4771-A2D3-DFCF74BF29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BAAF5-A2BA-44CA-B025-60874D0DA1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A6155-1AF8-4293-BE3B-FCCF426F47A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916423" y="744312"/>
            <a:ext cx="10060524" cy="5919407"/>
            <a:chOff x="1847630" y="431602"/>
            <a:chExt cx="10060524" cy="5919407"/>
          </a:xfrm>
          <a:solidFill>
            <a:srgbClr val="675E94">
              <a:alpha val="50000"/>
            </a:srgbClr>
          </a:solidFill>
        </p:grpSpPr>
        <p:grpSp>
          <p:nvGrpSpPr>
            <p:cNvPr id="49" name="Group 4"/>
            <p:cNvGrpSpPr>
              <a:grpSpLocks noChangeAspect="1"/>
            </p:cNvGrpSpPr>
            <p:nvPr/>
          </p:nvGrpSpPr>
          <p:grpSpPr bwMode="auto">
            <a:xfrm rot="19581505">
              <a:off x="1894494" y="5003312"/>
              <a:ext cx="1095038" cy="1347697"/>
              <a:chOff x="3434" y="-834"/>
              <a:chExt cx="1998" cy="2459"/>
            </a:xfrm>
            <a:grpFill/>
          </p:grpSpPr>
          <p:sp>
            <p:nvSpPr>
              <p:cNvPr id="51" name="Freeform 5"/>
              <p:cNvSpPr>
                <a:spLocks noEditPoints="1"/>
              </p:cNvSpPr>
              <p:nvPr/>
            </p:nvSpPr>
            <p:spPr bwMode="auto">
              <a:xfrm>
                <a:off x="3519" y="-834"/>
                <a:ext cx="1645" cy="2309"/>
              </a:xfrm>
              <a:custGeom>
                <a:avLst/>
                <a:gdLst>
                  <a:gd name="T0" fmla="*/ 0 w 694"/>
                  <a:gd name="T1" fmla="*/ 0 h 975"/>
                  <a:gd name="T2" fmla="*/ 0 w 694"/>
                  <a:gd name="T3" fmla="*/ 975 h 975"/>
                  <a:gd name="T4" fmla="*/ 565 w 694"/>
                  <a:gd name="T5" fmla="*/ 975 h 975"/>
                  <a:gd name="T6" fmla="*/ 683 w 694"/>
                  <a:gd name="T7" fmla="*/ 83 h 975"/>
                  <a:gd name="T8" fmla="*/ 685 w 694"/>
                  <a:gd name="T9" fmla="*/ 63 h 975"/>
                  <a:gd name="T10" fmla="*/ 694 w 694"/>
                  <a:gd name="T11" fmla="*/ 0 h 975"/>
                  <a:gd name="T12" fmla="*/ 0 w 694"/>
                  <a:gd name="T13" fmla="*/ 0 h 975"/>
                  <a:gd name="T14" fmla="*/ 547 w 694"/>
                  <a:gd name="T15" fmla="*/ 955 h 975"/>
                  <a:gd name="T16" fmla="*/ 20 w 694"/>
                  <a:gd name="T17" fmla="*/ 955 h 975"/>
                  <a:gd name="T18" fmla="*/ 20 w 694"/>
                  <a:gd name="T19" fmla="*/ 20 h 975"/>
                  <a:gd name="T20" fmla="*/ 671 w 694"/>
                  <a:gd name="T21" fmla="*/ 20 h 975"/>
                  <a:gd name="T22" fmla="*/ 664 w 694"/>
                  <a:gd name="T23" fmla="*/ 71 h 975"/>
                  <a:gd name="T24" fmla="*/ 664 w 694"/>
                  <a:gd name="T25" fmla="*/ 72 h 975"/>
                  <a:gd name="T26" fmla="*/ 547 w 694"/>
                  <a:gd name="T27" fmla="*/ 95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4" h="975">
                    <a:moveTo>
                      <a:pt x="0" y="0"/>
                    </a:moveTo>
                    <a:cubicBezTo>
                      <a:pt x="0" y="975"/>
                      <a:pt x="0" y="975"/>
                      <a:pt x="0" y="975"/>
                    </a:cubicBezTo>
                    <a:cubicBezTo>
                      <a:pt x="565" y="975"/>
                      <a:pt x="565" y="975"/>
                      <a:pt x="565" y="975"/>
                    </a:cubicBezTo>
                    <a:cubicBezTo>
                      <a:pt x="683" y="83"/>
                      <a:pt x="683" y="83"/>
                      <a:pt x="683" y="83"/>
                    </a:cubicBezTo>
                    <a:cubicBezTo>
                      <a:pt x="685" y="63"/>
                      <a:pt x="685" y="63"/>
                      <a:pt x="685" y="63"/>
                    </a:cubicBezTo>
                    <a:cubicBezTo>
                      <a:pt x="694" y="0"/>
                      <a:pt x="694" y="0"/>
                      <a:pt x="694" y="0"/>
                    </a:cubicBezTo>
                    <a:lnTo>
                      <a:pt x="0" y="0"/>
                    </a:lnTo>
                    <a:close/>
                    <a:moveTo>
                      <a:pt x="547" y="955"/>
                    </a:moveTo>
                    <a:cubicBezTo>
                      <a:pt x="20" y="955"/>
                      <a:pt x="20" y="955"/>
                      <a:pt x="20" y="955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671" y="20"/>
                      <a:pt x="671" y="20"/>
                      <a:pt x="671" y="20"/>
                    </a:cubicBezTo>
                    <a:cubicBezTo>
                      <a:pt x="664" y="71"/>
                      <a:pt x="664" y="71"/>
                      <a:pt x="664" y="71"/>
                    </a:cubicBezTo>
                    <a:cubicBezTo>
                      <a:pt x="664" y="72"/>
                      <a:pt x="664" y="72"/>
                      <a:pt x="664" y="72"/>
                    </a:cubicBezTo>
                    <a:lnTo>
                      <a:pt x="547" y="9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6"/>
              <p:cNvSpPr/>
              <p:nvPr/>
            </p:nvSpPr>
            <p:spPr bwMode="auto">
              <a:xfrm>
                <a:off x="3515" y="-685"/>
                <a:ext cx="1917" cy="2310"/>
              </a:xfrm>
              <a:custGeom>
                <a:avLst/>
                <a:gdLst>
                  <a:gd name="T0" fmla="*/ 680 w 809"/>
                  <a:gd name="T1" fmla="*/ 975 h 975"/>
                  <a:gd name="T2" fmla="*/ 122 w 809"/>
                  <a:gd name="T3" fmla="*/ 975 h 975"/>
                  <a:gd name="T4" fmla="*/ 7 w 809"/>
                  <a:gd name="T5" fmla="*/ 911 h 975"/>
                  <a:gd name="T6" fmla="*/ 3 w 809"/>
                  <a:gd name="T7" fmla="*/ 897 h 975"/>
                  <a:gd name="T8" fmla="*/ 16 w 809"/>
                  <a:gd name="T9" fmla="*/ 893 h 975"/>
                  <a:gd name="T10" fmla="*/ 128 w 809"/>
                  <a:gd name="T11" fmla="*/ 955 h 975"/>
                  <a:gd name="T12" fmla="*/ 663 w 809"/>
                  <a:gd name="T13" fmla="*/ 955 h 975"/>
                  <a:gd name="T14" fmla="*/ 786 w 809"/>
                  <a:gd name="T15" fmla="*/ 20 h 975"/>
                  <a:gd name="T16" fmla="*/ 676 w 809"/>
                  <a:gd name="T17" fmla="*/ 20 h 975"/>
                  <a:gd name="T18" fmla="*/ 666 w 809"/>
                  <a:gd name="T19" fmla="*/ 10 h 975"/>
                  <a:gd name="T20" fmla="*/ 676 w 809"/>
                  <a:gd name="T21" fmla="*/ 0 h 975"/>
                  <a:gd name="T22" fmla="*/ 809 w 809"/>
                  <a:gd name="T23" fmla="*/ 0 h 975"/>
                  <a:gd name="T24" fmla="*/ 680 w 809"/>
                  <a:gd name="T25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9" h="975">
                    <a:moveTo>
                      <a:pt x="680" y="975"/>
                    </a:moveTo>
                    <a:cubicBezTo>
                      <a:pt x="122" y="975"/>
                      <a:pt x="122" y="975"/>
                      <a:pt x="122" y="975"/>
                    </a:cubicBezTo>
                    <a:cubicBezTo>
                      <a:pt x="7" y="911"/>
                      <a:pt x="7" y="911"/>
                      <a:pt x="7" y="911"/>
                    </a:cubicBezTo>
                    <a:cubicBezTo>
                      <a:pt x="2" y="908"/>
                      <a:pt x="0" y="902"/>
                      <a:pt x="3" y="897"/>
                    </a:cubicBezTo>
                    <a:cubicBezTo>
                      <a:pt x="6" y="892"/>
                      <a:pt x="12" y="890"/>
                      <a:pt x="16" y="893"/>
                    </a:cubicBezTo>
                    <a:cubicBezTo>
                      <a:pt x="128" y="955"/>
                      <a:pt x="128" y="955"/>
                      <a:pt x="128" y="955"/>
                    </a:cubicBezTo>
                    <a:cubicBezTo>
                      <a:pt x="663" y="955"/>
                      <a:pt x="663" y="955"/>
                      <a:pt x="663" y="955"/>
                    </a:cubicBezTo>
                    <a:cubicBezTo>
                      <a:pt x="786" y="20"/>
                      <a:pt x="786" y="20"/>
                      <a:pt x="786" y="20"/>
                    </a:cubicBezTo>
                    <a:cubicBezTo>
                      <a:pt x="676" y="20"/>
                      <a:pt x="676" y="20"/>
                      <a:pt x="676" y="20"/>
                    </a:cubicBezTo>
                    <a:cubicBezTo>
                      <a:pt x="670" y="20"/>
                      <a:pt x="666" y="16"/>
                      <a:pt x="666" y="10"/>
                    </a:cubicBezTo>
                    <a:cubicBezTo>
                      <a:pt x="666" y="5"/>
                      <a:pt x="670" y="0"/>
                      <a:pt x="676" y="0"/>
                    </a:cubicBezTo>
                    <a:cubicBezTo>
                      <a:pt x="809" y="0"/>
                      <a:pt x="809" y="0"/>
                      <a:pt x="809" y="0"/>
                    </a:cubicBezTo>
                    <a:lnTo>
                      <a:pt x="680" y="9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7"/>
              <p:cNvSpPr/>
              <p:nvPr/>
            </p:nvSpPr>
            <p:spPr bwMode="auto">
              <a:xfrm>
                <a:off x="3688" y="-685"/>
                <a:ext cx="1659" cy="2253"/>
              </a:xfrm>
              <a:custGeom>
                <a:avLst/>
                <a:gdLst>
                  <a:gd name="T0" fmla="*/ 575 w 700"/>
                  <a:gd name="T1" fmla="*/ 951 h 951"/>
                  <a:gd name="T2" fmla="*/ 10 w 700"/>
                  <a:gd name="T3" fmla="*/ 951 h 951"/>
                  <a:gd name="T4" fmla="*/ 0 w 700"/>
                  <a:gd name="T5" fmla="*/ 941 h 951"/>
                  <a:gd name="T6" fmla="*/ 10 w 700"/>
                  <a:gd name="T7" fmla="*/ 931 h 951"/>
                  <a:gd name="T8" fmla="*/ 558 w 700"/>
                  <a:gd name="T9" fmla="*/ 931 h 951"/>
                  <a:gd name="T10" fmla="*/ 677 w 700"/>
                  <a:gd name="T11" fmla="*/ 20 h 951"/>
                  <a:gd name="T12" fmla="*/ 603 w 700"/>
                  <a:gd name="T13" fmla="*/ 20 h 951"/>
                  <a:gd name="T14" fmla="*/ 593 w 700"/>
                  <a:gd name="T15" fmla="*/ 10 h 951"/>
                  <a:gd name="T16" fmla="*/ 603 w 700"/>
                  <a:gd name="T17" fmla="*/ 0 h 951"/>
                  <a:gd name="T18" fmla="*/ 700 w 700"/>
                  <a:gd name="T19" fmla="*/ 0 h 951"/>
                  <a:gd name="T20" fmla="*/ 575 w 700"/>
                  <a:gd name="T21" fmla="*/ 951 h 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0" h="951">
                    <a:moveTo>
                      <a:pt x="575" y="951"/>
                    </a:moveTo>
                    <a:cubicBezTo>
                      <a:pt x="10" y="951"/>
                      <a:pt x="10" y="951"/>
                      <a:pt x="10" y="951"/>
                    </a:cubicBezTo>
                    <a:cubicBezTo>
                      <a:pt x="4" y="951"/>
                      <a:pt x="0" y="947"/>
                      <a:pt x="0" y="941"/>
                    </a:cubicBezTo>
                    <a:cubicBezTo>
                      <a:pt x="0" y="936"/>
                      <a:pt x="4" y="931"/>
                      <a:pt x="10" y="931"/>
                    </a:cubicBezTo>
                    <a:cubicBezTo>
                      <a:pt x="558" y="931"/>
                      <a:pt x="558" y="931"/>
                      <a:pt x="558" y="931"/>
                    </a:cubicBezTo>
                    <a:cubicBezTo>
                      <a:pt x="677" y="20"/>
                      <a:pt x="677" y="20"/>
                      <a:pt x="677" y="20"/>
                    </a:cubicBezTo>
                    <a:cubicBezTo>
                      <a:pt x="603" y="20"/>
                      <a:pt x="603" y="20"/>
                      <a:pt x="603" y="20"/>
                    </a:cubicBezTo>
                    <a:cubicBezTo>
                      <a:pt x="597" y="20"/>
                      <a:pt x="593" y="16"/>
                      <a:pt x="593" y="10"/>
                    </a:cubicBezTo>
                    <a:cubicBezTo>
                      <a:pt x="593" y="5"/>
                      <a:pt x="597" y="0"/>
                      <a:pt x="603" y="0"/>
                    </a:cubicBezTo>
                    <a:cubicBezTo>
                      <a:pt x="700" y="0"/>
                      <a:pt x="700" y="0"/>
                      <a:pt x="700" y="0"/>
                    </a:cubicBezTo>
                    <a:lnTo>
                      <a:pt x="575" y="9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8"/>
              <p:cNvSpPr/>
              <p:nvPr/>
            </p:nvSpPr>
            <p:spPr bwMode="auto">
              <a:xfrm>
                <a:off x="3434" y="-576"/>
                <a:ext cx="391" cy="90"/>
              </a:xfrm>
              <a:custGeom>
                <a:avLst/>
                <a:gdLst>
                  <a:gd name="T0" fmla="*/ 146 w 165"/>
                  <a:gd name="T1" fmla="*/ 0 h 38"/>
                  <a:gd name="T2" fmla="*/ 19 w 165"/>
                  <a:gd name="T3" fmla="*/ 0 h 38"/>
                  <a:gd name="T4" fmla="*/ 0 w 165"/>
                  <a:gd name="T5" fmla="*/ 19 h 38"/>
                  <a:gd name="T6" fmla="*/ 19 w 165"/>
                  <a:gd name="T7" fmla="*/ 38 h 38"/>
                  <a:gd name="T8" fmla="*/ 146 w 165"/>
                  <a:gd name="T9" fmla="*/ 38 h 38"/>
                  <a:gd name="T10" fmla="*/ 165 w 165"/>
                  <a:gd name="T11" fmla="*/ 19 h 38"/>
                  <a:gd name="T12" fmla="*/ 146 w 16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8">
                    <a:moveTo>
                      <a:pt x="146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9"/>
                      <a:pt x="8" y="38"/>
                      <a:pt x="19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6" y="38"/>
                      <a:pt x="165" y="29"/>
                      <a:pt x="165" y="19"/>
                    </a:cubicBezTo>
                    <a:cubicBezTo>
                      <a:pt x="165" y="8"/>
                      <a:pt x="156" y="0"/>
                      <a:pt x="1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9"/>
              <p:cNvSpPr/>
              <p:nvPr/>
            </p:nvSpPr>
            <p:spPr bwMode="auto">
              <a:xfrm>
                <a:off x="3434" y="-159"/>
                <a:ext cx="391" cy="90"/>
              </a:xfrm>
              <a:custGeom>
                <a:avLst/>
                <a:gdLst>
                  <a:gd name="T0" fmla="*/ 146 w 165"/>
                  <a:gd name="T1" fmla="*/ 0 h 38"/>
                  <a:gd name="T2" fmla="*/ 19 w 165"/>
                  <a:gd name="T3" fmla="*/ 0 h 38"/>
                  <a:gd name="T4" fmla="*/ 0 w 165"/>
                  <a:gd name="T5" fmla="*/ 19 h 38"/>
                  <a:gd name="T6" fmla="*/ 19 w 165"/>
                  <a:gd name="T7" fmla="*/ 38 h 38"/>
                  <a:gd name="T8" fmla="*/ 146 w 165"/>
                  <a:gd name="T9" fmla="*/ 38 h 38"/>
                  <a:gd name="T10" fmla="*/ 165 w 165"/>
                  <a:gd name="T11" fmla="*/ 19 h 38"/>
                  <a:gd name="T12" fmla="*/ 146 w 16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8">
                    <a:moveTo>
                      <a:pt x="146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6" y="38"/>
                      <a:pt x="165" y="30"/>
                      <a:pt x="165" y="19"/>
                    </a:cubicBezTo>
                    <a:cubicBezTo>
                      <a:pt x="165" y="9"/>
                      <a:pt x="156" y="0"/>
                      <a:pt x="1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10"/>
              <p:cNvSpPr/>
              <p:nvPr/>
            </p:nvSpPr>
            <p:spPr bwMode="auto">
              <a:xfrm>
                <a:off x="3434" y="260"/>
                <a:ext cx="391" cy="90"/>
              </a:xfrm>
              <a:custGeom>
                <a:avLst/>
                <a:gdLst>
                  <a:gd name="T0" fmla="*/ 146 w 165"/>
                  <a:gd name="T1" fmla="*/ 0 h 38"/>
                  <a:gd name="T2" fmla="*/ 19 w 165"/>
                  <a:gd name="T3" fmla="*/ 0 h 38"/>
                  <a:gd name="T4" fmla="*/ 0 w 165"/>
                  <a:gd name="T5" fmla="*/ 19 h 38"/>
                  <a:gd name="T6" fmla="*/ 19 w 165"/>
                  <a:gd name="T7" fmla="*/ 38 h 38"/>
                  <a:gd name="T8" fmla="*/ 146 w 165"/>
                  <a:gd name="T9" fmla="*/ 38 h 38"/>
                  <a:gd name="T10" fmla="*/ 165 w 165"/>
                  <a:gd name="T11" fmla="*/ 19 h 38"/>
                  <a:gd name="T12" fmla="*/ 146 w 16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8">
                    <a:moveTo>
                      <a:pt x="146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9"/>
                      <a:pt x="8" y="38"/>
                      <a:pt x="19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6" y="38"/>
                      <a:pt x="165" y="29"/>
                      <a:pt x="165" y="19"/>
                    </a:cubicBezTo>
                    <a:cubicBezTo>
                      <a:pt x="165" y="8"/>
                      <a:pt x="156" y="0"/>
                      <a:pt x="1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1"/>
              <p:cNvSpPr/>
              <p:nvPr/>
            </p:nvSpPr>
            <p:spPr bwMode="auto">
              <a:xfrm>
                <a:off x="3434" y="677"/>
                <a:ext cx="391" cy="90"/>
              </a:xfrm>
              <a:custGeom>
                <a:avLst/>
                <a:gdLst>
                  <a:gd name="T0" fmla="*/ 146 w 165"/>
                  <a:gd name="T1" fmla="*/ 0 h 38"/>
                  <a:gd name="T2" fmla="*/ 19 w 165"/>
                  <a:gd name="T3" fmla="*/ 0 h 38"/>
                  <a:gd name="T4" fmla="*/ 0 w 165"/>
                  <a:gd name="T5" fmla="*/ 19 h 38"/>
                  <a:gd name="T6" fmla="*/ 19 w 165"/>
                  <a:gd name="T7" fmla="*/ 38 h 38"/>
                  <a:gd name="T8" fmla="*/ 146 w 165"/>
                  <a:gd name="T9" fmla="*/ 38 h 38"/>
                  <a:gd name="T10" fmla="*/ 165 w 165"/>
                  <a:gd name="T11" fmla="*/ 19 h 38"/>
                  <a:gd name="T12" fmla="*/ 146 w 16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8">
                    <a:moveTo>
                      <a:pt x="146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6" y="38"/>
                      <a:pt x="165" y="30"/>
                      <a:pt x="165" y="19"/>
                    </a:cubicBezTo>
                    <a:cubicBezTo>
                      <a:pt x="165" y="9"/>
                      <a:pt x="156" y="0"/>
                      <a:pt x="1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2"/>
              <p:cNvSpPr/>
              <p:nvPr/>
            </p:nvSpPr>
            <p:spPr bwMode="auto">
              <a:xfrm>
                <a:off x="3434" y="1096"/>
                <a:ext cx="391" cy="90"/>
              </a:xfrm>
              <a:custGeom>
                <a:avLst/>
                <a:gdLst>
                  <a:gd name="T0" fmla="*/ 146 w 165"/>
                  <a:gd name="T1" fmla="*/ 0 h 38"/>
                  <a:gd name="T2" fmla="*/ 19 w 165"/>
                  <a:gd name="T3" fmla="*/ 0 h 38"/>
                  <a:gd name="T4" fmla="*/ 0 w 165"/>
                  <a:gd name="T5" fmla="*/ 19 h 38"/>
                  <a:gd name="T6" fmla="*/ 19 w 165"/>
                  <a:gd name="T7" fmla="*/ 38 h 38"/>
                  <a:gd name="T8" fmla="*/ 146 w 165"/>
                  <a:gd name="T9" fmla="*/ 38 h 38"/>
                  <a:gd name="T10" fmla="*/ 165 w 165"/>
                  <a:gd name="T11" fmla="*/ 19 h 38"/>
                  <a:gd name="T12" fmla="*/ 146 w 165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38">
                    <a:moveTo>
                      <a:pt x="146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9"/>
                      <a:pt x="8" y="38"/>
                      <a:pt x="19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6" y="38"/>
                      <a:pt x="165" y="29"/>
                      <a:pt x="165" y="19"/>
                    </a:cubicBezTo>
                    <a:cubicBezTo>
                      <a:pt x="165" y="8"/>
                      <a:pt x="156" y="0"/>
                      <a:pt x="1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0" name="Group 15"/>
            <p:cNvGrpSpPr>
              <a:grpSpLocks noChangeAspect="1"/>
            </p:cNvGrpSpPr>
            <p:nvPr/>
          </p:nvGrpSpPr>
          <p:grpSpPr bwMode="auto">
            <a:xfrm rot="20005054">
              <a:off x="10247146" y="2445636"/>
              <a:ext cx="1661008" cy="1661008"/>
              <a:chOff x="6045" y="-960"/>
              <a:chExt cx="2566" cy="2566"/>
            </a:xfrm>
            <a:grpFill/>
          </p:grpSpPr>
          <p:sp>
            <p:nvSpPr>
              <p:cNvPr id="132" name="Freeform 16"/>
              <p:cNvSpPr>
                <a:spLocks noEditPoints="1"/>
              </p:cNvSpPr>
              <p:nvPr/>
            </p:nvSpPr>
            <p:spPr bwMode="auto">
              <a:xfrm>
                <a:off x="6045" y="-960"/>
                <a:ext cx="2566" cy="2566"/>
              </a:xfrm>
              <a:custGeom>
                <a:avLst/>
                <a:gdLst>
                  <a:gd name="T0" fmla="*/ 1057 w 1083"/>
                  <a:gd name="T1" fmla="*/ 431 h 1083"/>
                  <a:gd name="T2" fmla="*/ 953 w 1083"/>
                  <a:gd name="T3" fmla="*/ 328 h 1083"/>
                  <a:gd name="T4" fmla="*/ 755 w 1083"/>
                  <a:gd name="T5" fmla="*/ 130 h 1083"/>
                  <a:gd name="T6" fmla="*/ 652 w 1083"/>
                  <a:gd name="T7" fmla="*/ 26 h 1083"/>
                  <a:gd name="T8" fmla="*/ 562 w 1083"/>
                  <a:gd name="T9" fmla="*/ 24 h 1083"/>
                  <a:gd name="T10" fmla="*/ 24 w 1083"/>
                  <a:gd name="T11" fmla="*/ 562 h 1083"/>
                  <a:gd name="T12" fmla="*/ 27 w 1083"/>
                  <a:gd name="T13" fmla="*/ 651 h 1083"/>
                  <a:gd name="T14" fmla="*/ 432 w 1083"/>
                  <a:gd name="T15" fmla="*/ 1056 h 1083"/>
                  <a:gd name="T16" fmla="*/ 521 w 1083"/>
                  <a:gd name="T17" fmla="*/ 1059 h 1083"/>
                  <a:gd name="T18" fmla="*/ 1059 w 1083"/>
                  <a:gd name="T19" fmla="*/ 521 h 1083"/>
                  <a:gd name="T20" fmla="*/ 1057 w 1083"/>
                  <a:gd name="T21" fmla="*/ 431 h 1083"/>
                  <a:gd name="T22" fmla="*/ 1049 w 1083"/>
                  <a:gd name="T23" fmla="*/ 511 h 1083"/>
                  <a:gd name="T24" fmla="*/ 511 w 1083"/>
                  <a:gd name="T25" fmla="*/ 1049 h 1083"/>
                  <a:gd name="T26" fmla="*/ 442 w 1083"/>
                  <a:gd name="T27" fmla="*/ 1046 h 1083"/>
                  <a:gd name="T28" fmla="*/ 37 w 1083"/>
                  <a:gd name="T29" fmla="*/ 641 h 1083"/>
                  <a:gd name="T30" fmla="*/ 34 w 1083"/>
                  <a:gd name="T31" fmla="*/ 572 h 1083"/>
                  <a:gd name="T32" fmla="*/ 572 w 1083"/>
                  <a:gd name="T33" fmla="*/ 34 h 1083"/>
                  <a:gd name="T34" fmla="*/ 641 w 1083"/>
                  <a:gd name="T35" fmla="*/ 37 h 1083"/>
                  <a:gd name="T36" fmla="*/ 943 w 1083"/>
                  <a:gd name="T37" fmla="*/ 338 h 1083"/>
                  <a:gd name="T38" fmla="*/ 1046 w 1083"/>
                  <a:gd name="T39" fmla="*/ 442 h 1083"/>
                  <a:gd name="T40" fmla="*/ 1049 w 1083"/>
                  <a:gd name="T41" fmla="*/ 511 h 1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3" h="1083">
                    <a:moveTo>
                      <a:pt x="1057" y="431"/>
                    </a:moveTo>
                    <a:cubicBezTo>
                      <a:pt x="953" y="328"/>
                      <a:pt x="953" y="328"/>
                      <a:pt x="953" y="328"/>
                    </a:cubicBezTo>
                    <a:cubicBezTo>
                      <a:pt x="755" y="130"/>
                      <a:pt x="755" y="130"/>
                      <a:pt x="755" y="130"/>
                    </a:cubicBezTo>
                    <a:cubicBezTo>
                      <a:pt x="652" y="26"/>
                      <a:pt x="652" y="26"/>
                      <a:pt x="652" y="26"/>
                    </a:cubicBezTo>
                    <a:cubicBezTo>
                      <a:pt x="626" y="1"/>
                      <a:pt x="586" y="0"/>
                      <a:pt x="562" y="24"/>
                    </a:cubicBezTo>
                    <a:cubicBezTo>
                      <a:pt x="24" y="562"/>
                      <a:pt x="24" y="562"/>
                      <a:pt x="24" y="562"/>
                    </a:cubicBezTo>
                    <a:cubicBezTo>
                      <a:pt x="0" y="586"/>
                      <a:pt x="1" y="626"/>
                      <a:pt x="27" y="651"/>
                    </a:cubicBezTo>
                    <a:cubicBezTo>
                      <a:pt x="432" y="1056"/>
                      <a:pt x="432" y="1056"/>
                      <a:pt x="432" y="1056"/>
                    </a:cubicBezTo>
                    <a:cubicBezTo>
                      <a:pt x="457" y="1082"/>
                      <a:pt x="497" y="1083"/>
                      <a:pt x="521" y="1059"/>
                    </a:cubicBezTo>
                    <a:cubicBezTo>
                      <a:pt x="1059" y="521"/>
                      <a:pt x="1059" y="521"/>
                      <a:pt x="1059" y="521"/>
                    </a:cubicBezTo>
                    <a:cubicBezTo>
                      <a:pt x="1083" y="497"/>
                      <a:pt x="1082" y="457"/>
                      <a:pt x="1057" y="431"/>
                    </a:cubicBezTo>
                    <a:close/>
                    <a:moveTo>
                      <a:pt x="1049" y="511"/>
                    </a:moveTo>
                    <a:cubicBezTo>
                      <a:pt x="511" y="1049"/>
                      <a:pt x="511" y="1049"/>
                      <a:pt x="511" y="1049"/>
                    </a:cubicBezTo>
                    <a:cubicBezTo>
                      <a:pt x="493" y="1067"/>
                      <a:pt x="462" y="1066"/>
                      <a:pt x="442" y="1046"/>
                    </a:cubicBezTo>
                    <a:cubicBezTo>
                      <a:pt x="37" y="641"/>
                      <a:pt x="37" y="641"/>
                      <a:pt x="37" y="641"/>
                    </a:cubicBezTo>
                    <a:cubicBezTo>
                      <a:pt x="17" y="621"/>
                      <a:pt x="16" y="590"/>
                      <a:pt x="34" y="572"/>
                    </a:cubicBezTo>
                    <a:cubicBezTo>
                      <a:pt x="572" y="34"/>
                      <a:pt x="572" y="34"/>
                      <a:pt x="572" y="34"/>
                    </a:cubicBezTo>
                    <a:cubicBezTo>
                      <a:pt x="590" y="16"/>
                      <a:pt x="621" y="17"/>
                      <a:pt x="641" y="37"/>
                    </a:cubicBezTo>
                    <a:cubicBezTo>
                      <a:pt x="943" y="338"/>
                      <a:pt x="943" y="338"/>
                      <a:pt x="943" y="338"/>
                    </a:cubicBezTo>
                    <a:cubicBezTo>
                      <a:pt x="1046" y="442"/>
                      <a:pt x="1046" y="442"/>
                      <a:pt x="1046" y="442"/>
                    </a:cubicBezTo>
                    <a:cubicBezTo>
                      <a:pt x="1066" y="461"/>
                      <a:pt x="1067" y="492"/>
                      <a:pt x="1049" y="5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7"/>
              <p:cNvSpPr>
                <a:spLocks noEditPoints="1"/>
              </p:cNvSpPr>
              <p:nvPr/>
            </p:nvSpPr>
            <p:spPr bwMode="auto">
              <a:xfrm>
                <a:off x="6169" y="-853"/>
                <a:ext cx="2335" cy="2335"/>
              </a:xfrm>
              <a:custGeom>
                <a:avLst/>
                <a:gdLst>
                  <a:gd name="T0" fmla="*/ 963 w 986"/>
                  <a:gd name="T1" fmla="*/ 386 h 986"/>
                  <a:gd name="T2" fmla="*/ 600 w 986"/>
                  <a:gd name="T3" fmla="*/ 23 h 986"/>
                  <a:gd name="T4" fmla="*/ 517 w 986"/>
                  <a:gd name="T5" fmla="*/ 22 h 986"/>
                  <a:gd name="T6" fmla="*/ 22 w 986"/>
                  <a:gd name="T7" fmla="*/ 517 h 986"/>
                  <a:gd name="T8" fmla="*/ 24 w 986"/>
                  <a:gd name="T9" fmla="*/ 599 h 986"/>
                  <a:gd name="T10" fmla="*/ 387 w 986"/>
                  <a:gd name="T11" fmla="*/ 962 h 986"/>
                  <a:gd name="T12" fmla="*/ 469 w 986"/>
                  <a:gd name="T13" fmla="*/ 963 h 986"/>
                  <a:gd name="T14" fmla="*/ 964 w 986"/>
                  <a:gd name="T15" fmla="*/ 469 h 986"/>
                  <a:gd name="T16" fmla="*/ 963 w 986"/>
                  <a:gd name="T17" fmla="*/ 386 h 986"/>
                  <a:gd name="T18" fmla="*/ 954 w 986"/>
                  <a:gd name="T19" fmla="*/ 458 h 986"/>
                  <a:gd name="T20" fmla="*/ 459 w 986"/>
                  <a:gd name="T21" fmla="*/ 953 h 986"/>
                  <a:gd name="T22" fmla="*/ 397 w 986"/>
                  <a:gd name="T23" fmla="*/ 951 h 986"/>
                  <a:gd name="T24" fmla="*/ 34 w 986"/>
                  <a:gd name="T25" fmla="*/ 589 h 986"/>
                  <a:gd name="T26" fmla="*/ 33 w 986"/>
                  <a:gd name="T27" fmla="*/ 527 h 986"/>
                  <a:gd name="T28" fmla="*/ 527 w 986"/>
                  <a:gd name="T29" fmla="*/ 32 h 986"/>
                  <a:gd name="T30" fmla="*/ 589 w 986"/>
                  <a:gd name="T31" fmla="*/ 34 h 986"/>
                  <a:gd name="T32" fmla="*/ 952 w 986"/>
                  <a:gd name="T33" fmla="*/ 397 h 986"/>
                  <a:gd name="T34" fmla="*/ 954 w 986"/>
                  <a:gd name="T35" fmla="*/ 458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6" h="986">
                    <a:moveTo>
                      <a:pt x="963" y="386"/>
                    </a:moveTo>
                    <a:cubicBezTo>
                      <a:pt x="600" y="23"/>
                      <a:pt x="600" y="23"/>
                      <a:pt x="600" y="23"/>
                    </a:cubicBezTo>
                    <a:cubicBezTo>
                      <a:pt x="576" y="0"/>
                      <a:pt x="539" y="0"/>
                      <a:pt x="517" y="22"/>
                    </a:cubicBezTo>
                    <a:cubicBezTo>
                      <a:pt x="22" y="517"/>
                      <a:pt x="22" y="517"/>
                      <a:pt x="22" y="517"/>
                    </a:cubicBezTo>
                    <a:cubicBezTo>
                      <a:pt x="0" y="539"/>
                      <a:pt x="1" y="576"/>
                      <a:pt x="24" y="599"/>
                    </a:cubicBezTo>
                    <a:cubicBezTo>
                      <a:pt x="387" y="962"/>
                      <a:pt x="387" y="962"/>
                      <a:pt x="387" y="962"/>
                    </a:cubicBezTo>
                    <a:cubicBezTo>
                      <a:pt x="410" y="985"/>
                      <a:pt x="447" y="986"/>
                      <a:pt x="469" y="963"/>
                    </a:cubicBezTo>
                    <a:cubicBezTo>
                      <a:pt x="964" y="469"/>
                      <a:pt x="964" y="469"/>
                      <a:pt x="964" y="469"/>
                    </a:cubicBezTo>
                    <a:cubicBezTo>
                      <a:pt x="986" y="446"/>
                      <a:pt x="986" y="409"/>
                      <a:pt x="963" y="386"/>
                    </a:cubicBezTo>
                    <a:close/>
                    <a:moveTo>
                      <a:pt x="954" y="458"/>
                    </a:moveTo>
                    <a:cubicBezTo>
                      <a:pt x="459" y="953"/>
                      <a:pt x="459" y="953"/>
                      <a:pt x="459" y="953"/>
                    </a:cubicBezTo>
                    <a:cubicBezTo>
                      <a:pt x="442" y="970"/>
                      <a:pt x="415" y="969"/>
                      <a:pt x="397" y="951"/>
                    </a:cubicBezTo>
                    <a:cubicBezTo>
                      <a:pt x="34" y="589"/>
                      <a:pt x="34" y="589"/>
                      <a:pt x="34" y="589"/>
                    </a:cubicBezTo>
                    <a:cubicBezTo>
                      <a:pt x="17" y="571"/>
                      <a:pt x="16" y="543"/>
                      <a:pt x="33" y="527"/>
                    </a:cubicBezTo>
                    <a:cubicBezTo>
                      <a:pt x="527" y="32"/>
                      <a:pt x="527" y="32"/>
                      <a:pt x="527" y="32"/>
                    </a:cubicBezTo>
                    <a:cubicBezTo>
                      <a:pt x="544" y="16"/>
                      <a:pt x="572" y="16"/>
                      <a:pt x="589" y="34"/>
                    </a:cubicBezTo>
                    <a:cubicBezTo>
                      <a:pt x="952" y="397"/>
                      <a:pt x="952" y="397"/>
                      <a:pt x="952" y="397"/>
                    </a:cubicBezTo>
                    <a:cubicBezTo>
                      <a:pt x="970" y="414"/>
                      <a:pt x="970" y="442"/>
                      <a:pt x="954" y="4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8"/>
              <p:cNvSpPr>
                <a:spLocks noEditPoints="1"/>
              </p:cNvSpPr>
              <p:nvPr/>
            </p:nvSpPr>
            <p:spPr bwMode="auto">
              <a:xfrm>
                <a:off x="7175" y="-733"/>
                <a:ext cx="687" cy="687"/>
              </a:xfrm>
              <a:custGeom>
                <a:avLst/>
                <a:gdLst>
                  <a:gd name="T0" fmla="*/ 344 w 687"/>
                  <a:gd name="T1" fmla="*/ 0 h 687"/>
                  <a:gd name="T2" fmla="*/ 0 w 687"/>
                  <a:gd name="T3" fmla="*/ 344 h 687"/>
                  <a:gd name="T4" fmla="*/ 344 w 687"/>
                  <a:gd name="T5" fmla="*/ 687 h 687"/>
                  <a:gd name="T6" fmla="*/ 687 w 687"/>
                  <a:gd name="T7" fmla="*/ 344 h 687"/>
                  <a:gd name="T8" fmla="*/ 344 w 687"/>
                  <a:gd name="T9" fmla="*/ 0 h 687"/>
                  <a:gd name="T10" fmla="*/ 48 w 687"/>
                  <a:gd name="T11" fmla="*/ 344 h 687"/>
                  <a:gd name="T12" fmla="*/ 344 w 687"/>
                  <a:gd name="T13" fmla="*/ 50 h 687"/>
                  <a:gd name="T14" fmla="*/ 640 w 687"/>
                  <a:gd name="T15" fmla="*/ 344 h 687"/>
                  <a:gd name="T16" fmla="*/ 344 w 687"/>
                  <a:gd name="T17" fmla="*/ 640 h 687"/>
                  <a:gd name="T18" fmla="*/ 48 w 687"/>
                  <a:gd name="T19" fmla="*/ 344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7" h="687">
                    <a:moveTo>
                      <a:pt x="344" y="0"/>
                    </a:moveTo>
                    <a:lnTo>
                      <a:pt x="0" y="344"/>
                    </a:lnTo>
                    <a:lnTo>
                      <a:pt x="344" y="687"/>
                    </a:lnTo>
                    <a:lnTo>
                      <a:pt x="687" y="344"/>
                    </a:lnTo>
                    <a:lnTo>
                      <a:pt x="344" y="0"/>
                    </a:lnTo>
                    <a:close/>
                    <a:moveTo>
                      <a:pt x="48" y="344"/>
                    </a:moveTo>
                    <a:lnTo>
                      <a:pt x="344" y="50"/>
                    </a:lnTo>
                    <a:lnTo>
                      <a:pt x="640" y="344"/>
                    </a:lnTo>
                    <a:lnTo>
                      <a:pt x="344" y="640"/>
                    </a:lnTo>
                    <a:lnTo>
                      <a:pt x="48" y="3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9"/>
              <p:cNvSpPr>
                <a:spLocks noEditPoints="1"/>
              </p:cNvSpPr>
              <p:nvPr/>
            </p:nvSpPr>
            <p:spPr bwMode="auto">
              <a:xfrm>
                <a:off x="7786" y="-297"/>
                <a:ext cx="635" cy="633"/>
              </a:xfrm>
              <a:custGeom>
                <a:avLst/>
                <a:gdLst>
                  <a:gd name="T0" fmla="*/ 169 w 635"/>
                  <a:gd name="T1" fmla="*/ 0 h 633"/>
                  <a:gd name="T2" fmla="*/ 0 w 635"/>
                  <a:gd name="T3" fmla="*/ 166 h 633"/>
                  <a:gd name="T4" fmla="*/ 467 w 635"/>
                  <a:gd name="T5" fmla="*/ 633 h 633"/>
                  <a:gd name="T6" fmla="*/ 635 w 635"/>
                  <a:gd name="T7" fmla="*/ 467 h 633"/>
                  <a:gd name="T8" fmla="*/ 169 w 635"/>
                  <a:gd name="T9" fmla="*/ 0 h 633"/>
                  <a:gd name="T10" fmla="*/ 50 w 635"/>
                  <a:gd name="T11" fmla="*/ 166 h 633"/>
                  <a:gd name="T12" fmla="*/ 169 w 635"/>
                  <a:gd name="T13" fmla="*/ 48 h 633"/>
                  <a:gd name="T14" fmla="*/ 586 w 635"/>
                  <a:gd name="T15" fmla="*/ 467 h 633"/>
                  <a:gd name="T16" fmla="*/ 467 w 635"/>
                  <a:gd name="T17" fmla="*/ 583 h 633"/>
                  <a:gd name="T18" fmla="*/ 50 w 635"/>
                  <a:gd name="T19" fmla="*/ 166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5" h="633">
                    <a:moveTo>
                      <a:pt x="169" y="0"/>
                    </a:moveTo>
                    <a:lnTo>
                      <a:pt x="0" y="166"/>
                    </a:lnTo>
                    <a:lnTo>
                      <a:pt x="467" y="633"/>
                    </a:lnTo>
                    <a:lnTo>
                      <a:pt x="635" y="467"/>
                    </a:lnTo>
                    <a:lnTo>
                      <a:pt x="169" y="0"/>
                    </a:lnTo>
                    <a:close/>
                    <a:moveTo>
                      <a:pt x="50" y="166"/>
                    </a:moveTo>
                    <a:lnTo>
                      <a:pt x="169" y="48"/>
                    </a:lnTo>
                    <a:lnTo>
                      <a:pt x="586" y="467"/>
                    </a:lnTo>
                    <a:lnTo>
                      <a:pt x="467" y="583"/>
                    </a:lnTo>
                    <a:lnTo>
                      <a:pt x="50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20"/>
              <p:cNvSpPr/>
              <p:nvPr/>
            </p:nvSpPr>
            <p:spPr bwMode="auto">
              <a:xfrm>
                <a:off x="7635" y="9"/>
                <a:ext cx="481" cy="478"/>
              </a:xfrm>
              <a:custGeom>
                <a:avLst/>
                <a:gdLst>
                  <a:gd name="T0" fmla="*/ 190 w 203"/>
                  <a:gd name="T1" fmla="*/ 199 h 202"/>
                  <a:gd name="T2" fmla="*/ 3 w 203"/>
                  <a:gd name="T3" fmla="*/ 13 h 202"/>
                  <a:gd name="T4" fmla="*/ 3 w 203"/>
                  <a:gd name="T5" fmla="*/ 2 h 202"/>
                  <a:gd name="T6" fmla="*/ 13 w 203"/>
                  <a:gd name="T7" fmla="*/ 2 h 202"/>
                  <a:gd name="T8" fmla="*/ 200 w 203"/>
                  <a:gd name="T9" fmla="*/ 189 h 202"/>
                  <a:gd name="T10" fmla="*/ 200 w 203"/>
                  <a:gd name="T11" fmla="*/ 199 h 202"/>
                  <a:gd name="T12" fmla="*/ 190 w 203"/>
                  <a:gd name="T13" fmla="*/ 19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202">
                    <a:moveTo>
                      <a:pt x="190" y="199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10"/>
                      <a:pt x="0" y="5"/>
                      <a:pt x="3" y="2"/>
                    </a:cubicBezTo>
                    <a:cubicBezTo>
                      <a:pt x="6" y="0"/>
                      <a:pt x="10" y="0"/>
                      <a:pt x="13" y="2"/>
                    </a:cubicBezTo>
                    <a:cubicBezTo>
                      <a:pt x="200" y="189"/>
                      <a:pt x="200" y="189"/>
                      <a:pt x="200" y="189"/>
                    </a:cubicBezTo>
                    <a:cubicBezTo>
                      <a:pt x="203" y="192"/>
                      <a:pt x="203" y="197"/>
                      <a:pt x="200" y="199"/>
                    </a:cubicBezTo>
                    <a:cubicBezTo>
                      <a:pt x="197" y="202"/>
                      <a:pt x="192" y="202"/>
                      <a:pt x="190" y="1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21"/>
              <p:cNvSpPr/>
              <p:nvPr/>
            </p:nvSpPr>
            <p:spPr bwMode="auto">
              <a:xfrm>
                <a:off x="7007" y="-278"/>
                <a:ext cx="924" cy="924"/>
              </a:xfrm>
              <a:custGeom>
                <a:avLst/>
                <a:gdLst>
                  <a:gd name="T0" fmla="*/ 377 w 390"/>
                  <a:gd name="T1" fmla="*/ 387 h 390"/>
                  <a:gd name="T2" fmla="*/ 3 w 390"/>
                  <a:gd name="T3" fmla="*/ 13 h 390"/>
                  <a:gd name="T4" fmla="*/ 3 w 390"/>
                  <a:gd name="T5" fmla="*/ 3 h 390"/>
                  <a:gd name="T6" fmla="*/ 13 w 390"/>
                  <a:gd name="T7" fmla="*/ 3 h 390"/>
                  <a:gd name="T8" fmla="*/ 387 w 390"/>
                  <a:gd name="T9" fmla="*/ 377 h 390"/>
                  <a:gd name="T10" fmla="*/ 387 w 390"/>
                  <a:gd name="T11" fmla="*/ 387 h 390"/>
                  <a:gd name="T12" fmla="*/ 377 w 390"/>
                  <a:gd name="T13" fmla="*/ 387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390">
                    <a:moveTo>
                      <a:pt x="377" y="38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387" y="377"/>
                      <a:pt x="387" y="377"/>
                      <a:pt x="387" y="377"/>
                    </a:cubicBezTo>
                    <a:cubicBezTo>
                      <a:pt x="390" y="380"/>
                      <a:pt x="390" y="384"/>
                      <a:pt x="387" y="387"/>
                    </a:cubicBezTo>
                    <a:cubicBezTo>
                      <a:pt x="384" y="390"/>
                      <a:pt x="379" y="390"/>
                      <a:pt x="377" y="3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22"/>
              <p:cNvSpPr/>
              <p:nvPr/>
            </p:nvSpPr>
            <p:spPr bwMode="auto">
              <a:xfrm>
                <a:off x="6834" y="-105"/>
                <a:ext cx="924" cy="924"/>
              </a:xfrm>
              <a:custGeom>
                <a:avLst/>
                <a:gdLst>
                  <a:gd name="T0" fmla="*/ 377 w 390"/>
                  <a:gd name="T1" fmla="*/ 387 h 390"/>
                  <a:gd name="T2" fmla="*/ 3 w 390"/>
                  <a:gd name="T3" fmla="*/ 13 h 390"/>
                  <a:gd name="T4" fmla="*/ 3 w 390"/>
                  <a:gd name="T5" fmla="*/ 3 h 390"/>
                  <a:gd name="T6" fmla="*/ 13 w 390"/>
                  <a:gd name="T7" fmla="*/ 3 h 390"/>
                  <a:gd name="T8" fmla="*/ 387 w 390"/>
                  <a:gd name="T9" fmla="*/ 377 h 390"/>
                  <a:gd name="T10" fmla="*/ 387 w 390"/>
                  <a:gd name="T11" fmla="*/ 387 h 390"/>
                  <a:gd name="T12" fmla="*/ 377 w 390"/>
                  <a:gd name="T13" fmla="*/ 387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390">
                    <a:moveTo>
                      <a:pt x="377" y="38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10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387" y="377"/>
                      <a:pt x="387" y="377"/>
                      <a:pt x="387" y="377"/>
                    </a:cubicBezTo>
                    <a:cubicBezTo>
                      <a:pt x="390" y="380"/>
                      <a:pt x="390" y="384"/>
                      <a:pt x="387" y="387"/>
                    </a:cubicBezTo>
                    <a:cubicBezTo>
                      <a:pt x="384" y="390"/>
                      <a:pt x="380" y="390"/>
                      <a:pt x="377" y="3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23"/>
              <p:cNvSpPr/>
              <p:nvPr/>
            </p:nvSpPr>
            <p:spPr bwMode="auto">
              <a:xfrm>
                <a:off x="6661" y="68"/>
                <a:ext cx="924" cy="924"/>
              </a:xfrm>
              <a:custGeom>
                <a:avLst/>
                <a:gdLst>
                  <a:gd name="T0" fmla="*/ 377 w 390"/>
                  <a:gd name="T1" fmla="*/ 387 h 390"/>
                  <a:gd name="T2" fmla="*/ 3 w 390"/>
                  <a:gd name="T3" fmla="*/ 13 h 390"/>
                  <a:gd name="T4" fmla="*/ 3 w 390"/>
                  <a:gd name="T5" fmla="*/ 3 h 390"/>
                  <a:gd name="T6" fmla="*/ 13 w 390"/>
                  <a:gd name="T7" fmla="*/ 3 h 390"/>
                  <a:gd name="T8" fmla="*/ 387 w 390"/>
                  <a:gd name="T9" fmla="*/ 377 h 390"/>
                  <a:gd name="T10" fmla="*/ 387 w 390"/>
                  <a:gd name="T11" fmla="*/ 387 h 390"/>
                  <a:gd name="T12" fmla="*/ 377 w 390"/>
                  <a:gd name="T13" fmla="*/ 387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390">
                    <a:moveTo>
                      <a:pt x="377" y="38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10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387" y="377"/>
                      <a:pt x="387" y="377"/>
                      <a:pt x="387" y="377"/>
                    </a:cubicBezTo>
                    <a:cubicBezTo>
                      <a:pt x="390" y="379"/>
                      <a:pt x="390" y="384"/>
                      <a:pt x="387" y="387"/>
                    </a:cubicBezTo>
                    <a:cubicBezTo>
                      <a:pt x="384" y="390"/>
                      <a:pt x="380" y="390"/>
                      <a:pt x="377" y="3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24"/>
              <p:cNvSpPr/>
              <p:nvPr/>
            </p:nvSpPr>
            <p:spPr bwMode="auto">
              <a:xfrm>
                <a:off x="6488" y="241"/>
                <a:ext cx="924" cy="924"/>
              </a:xfrm>
              <a:custGeom>
                <a:avLst/>
                <a:gdLst>
                  <a:gd name="T0" fmla="*/ 377 w 390"/>
                  <a:gd name="T1" fmla="*/ 387 h 390"/>
                  <a:gd name="T2" fmla="*/ 3 w 390"/>
                  <a:gd name="T3" fmla="*/ 13 h 390"/>
                  <a:gd name="T4" fmla="*/ 3 w 390"/>
                  <a:gd name="T5" fmla="*/ 3 h 390"/>
                  <a:gd name="T6" fmla="*/ 14 w 390"/>
                  <a:gd name="T7" fmla="*/ 3 h 390"/>
                  <a:gd name="T8" fmla="*/ 387 w 390"/>
                  <a:gd name="T9" fmla="*/ 376 h 390"/>
                  <a:gd name="T10" fmla="*/ 387 w 390"/>
                  <a:gd name="T11" fmla="*/ 387 h 390"/>
                  <a:gd name="T12" fmla="*/ 377 w 390"/>
                  <a:gd name="T13" fmla="*/ 387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390">
                    <a:moveTo>
                      <a:pt x="377" y="387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0" y="10"/>
                      <a:pt x="0" y="5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387" y="376"/>
                      <a:pt x="387" y="376"/>
                      <a:pt x="387" y="376"/>
                    </a:cubicBezTo>
                    <a:cubicBezTo>
                      <a:pt x="390" y="379"/>
                      <a:pt x="390" y="384"/>
                      <a:pt x="387" y="387"/>
                    </a:cubicBezTo>
                    <a:cubicBezTo>
                      <a:pt x="385" y="390"/>
                      <a:pt x="380" y="390"/>
                      <a:pt x="377" y="3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25"/>
              <p:cNvSpPr/>
              <p:nvPr/>
            </p:nvSpPr>
            <p:spPr bwMode="auto">
              <a:xfrm>
                <a:off x="6318" y="414"/>
                <a:ext cx="921" cy="921"/>
              </a:xfrm>
              <a:custGeom>
                <a:avLst/>
                <a:gdLst>
                  <a:gd name="T0" fmla="*/ 376 w 389"/>
                  <a:gd name="T1" fmla="*/ 386 h 389"/>
                  <a:gd name="T2" fmla="*/ 2 w 389"/>
                  <a:gd name="T3" fmla="*/ 13 h 389"/>
                  <a:gd name="T4" fmla="*/ 2 w 389"/>
                  <a:gd name="T5" fmla="*/ 2 h 389"/>
                  <a:gd name="T6" fmla="*/ 13 w 389"/>
                  <a:gd name="T7" fmla="*/ 2 h 389"/>
                  <a:gd name="T8" fmla="*/ 387 w 389"/>
                  <a:gd name="T9" fmla="*/ 376 h 389"/>
                  <a:gd name="T10" fmla="*/ 387 w 389"/>
                  <a:gd name="T11" fmla="*/ 386 h 389"/>
                  <a:gd name="T12" fmla="*/ 376 w 389"/>
                  <a:gd name="T13" fmla="*/ 386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9" h="389">
                    <a:moveTo>
                      <a:pt x="376" y="386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10"/>
                      <a:pt x="0" y="5"/>
                      <a:pt x="2" y="2"/>
                    </a:cubicBezTo>
                    <a:cubicBezTo>
                      <a:pt x="5" y="0"/>
                      <a:pt x="10" y="0"/>
                      <a:pt x="13" y="2"/>
                    </a:cubicBezTo>
                    <a:cubicBezTo>
                      <a:pt x="387" y="376"/>
                      <a:pt x="387" y="376"/>
                      <a:pt x="387" y="376"/>
                    </a:cubicBezTo>
                    <a:cubicBezTo>
                      <a:pt x="389" y="379"/>
                      <a:pt x="389" y="384"/>
                      <a:pt x="387" y="386"/>
                    </a:cubicBezTo>
                    <a:cubicBezTo>
                      <a:pt x="384" y="389"/>
                      <a:pt x="379" y="389"/>
                      <a:pt x="376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26"/>
              <p:cNvSpPr/>
              <p:nvPr/>
            </p:nvSpPr>
            <p:spPr bwMode="auto">
              <a:xfrm>
                <a:off x="7701" y="-60"/>
                <a:ext cx="481" cy="481"/>
              </a:xfrm>
              <a:custGeom>
                <a:avLst/>
                <a:gdLst>
                  <a:gd name="T0" fmla="*/ 190 w 203"/>
                  <a:gd name="T1" fmla="*/ 200 h 203"/>
                  <a:gd name="T2" fmla="*/ 3 w 203"/>
                  <a:gd name="T3" fmla="*/ 14 h 203"/>
                  <a:gd name="T4" fmla="*/ 3 w 203"/>
                  <a:gd name="T5" fmla="*/ 3 h 203"/>
                  <a:gd name="T6" fmla="*/ 13 w 203"/>
                  <a:gd name="T7" fmla="*/ 3 h 203"/>
                  <a:gd name="T8" fmla="*/ 200 w 203"/>
                  <a:gd name="T9" fmla="*/ 190 h 203"/>
                  <a:gd name="T10" fmla="*/ 200 w 203"/>
                  <a:gd name="T11" fmla="*/ 200 h 203"/>
                  <a:gd name="T12" fmla="*/ 190 w 203"/>
                  <a:gd name="T13" fmla="*/ 20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203">
                    <a:moveTo>
                      <a:pt x="190" y="200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200" y="190"/>
                      <a:pt x="200" y="190"/>
                      <a:pt x="200" y="190"/>
                    </a:cubicBezTo>
                    <a:cubicBezTo>
                      <a:pt x="203" y="193"/>
                      <a:pt x="203" y="197"/>
                      <a:pt x="200" y="200"/>
                    </a:cubicBezTo>
                    <a:cubicBezTo>
                      <a:pt x="197" y="203"/>
                      <a:pt x="193" y="203"/>
                      <a:pt x="190" y="2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27"/>
              <p:cNvSpPr>
                <a:spLocks noEditPoints="1"/>
              </p:cNvSpPr>
              <p:nvPr/>
            </p:nvSpPr>
            <p:spPr bwMode="auto">
              <a:xfrm>
                <a:off x="7810" y="-711"/>
                <a:ext cx="552" cy="552"/>
              </a:xfrm>
              <a:custGeom>
                <a:avLst/>
                <a:gdLst>
                  <a:gd name="T0" fmla="*/ 221 w 233"/>
                  <a:gd name="T1" fmla="*/ 167 h 233"/>
                  <a:gd name="T2" fmla="*/ 188 w 233"/>
                  <a:gd name="T3" fmla="*/ 134 h 233"/>
                  <a:gd name="T4" fmla="*/ 177 w 233"/>
                  <a:gd name="T5" fmla="*/ 123 h 233"/>
                  <a:gd name="T6" fmla="*/ 110 w 233"/>
                  <a:gd name="T7" fmla="*/ 56 h 233"/>
                  <a:gd name="T8" fmla="*/ 99 w 233"/>
                  <a:gd name="T9" fmla="*/ 45 h 233"/>
                  <a:gd name="T10" fmla="*/ 66 w 233"/>
                  <a:gd name="T11" fmla="*/ 12 h 233"/>
                  <a:gd name="T12" fmla="*/ 23 w 233"/>
                  <a:gd name="T13" fmla="*/ 12 h 233"/>
                  <a:gd name="T14" fmla="*/ 10 w 233"/>
                  <a:gd name="T15" fmla="*/ 25 h 233"/>
                  <a:gd name="T16" fmla="*/ 0 w 233"/>
                  <a:gd name="T17" fmla="*/ 35 h 233"/>
                  <a:gd name="T18" fmla="*/ 198 w 233"/>
                  <a:gd name="T19" fmla="*/ 233 h 233"/>
                  <a:gd name="T20" fmla="*/ 221 w 233"/>
                  <a:gd name="T21" fmla="*/ 210 h 233"/>
                  <a:gd name="T22" fmla="*/ 221 w 233"/>
                  <a:gd name="T23" fmla="*/ 167 h 233"/>
                  <a:gd name="T24" fmla="*/ 210 w 233"/>
                  <a:gd name="T25" fmla="*/ 200 h 233"/>
                  <a:gd name="T26" fmla="*/ 198 w 233"/>
                  <a:gd name="T27" fmla="*/ 213 h 233"/>
                  <a:gd name="T28" fmla="*/ 20 w 233"/>
                  <a:gd name="T29" fmla="*/ 35 h 233"/>
                  <a:gd name="T30" fmla="*/ 33 w 233"/>
                  <a:gd name="T31" fmla="*/ 23 h 233"/>
                  <a:gd name="T32" fmla="*/ 56 w 233"/>
                  <a:gd name="T33" fmla="*/ 23 h 233"/>
                  <a:gd name="T34" fmla="*/ 89 w 233"/>
                  <a:gd name="T35" fmla="*/ 55 h 233"/>
                  <a:gd name="T36" fmla="*/ 210 w 233"/>
                  <a:gd name="T37" fmla="*/ 177 h 233"/>
                  <a:gd name="T38" fmla="*/ 210 w 233"/>
                  <a:gd name="T39" fmla="*/ 20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3" h="233">
                    <a:moveTo>
                      <a:pt x="221" y="167"/>
                    </a:moveTo>
                    <a:cubicBezTo>
                      <a:pt x="188" y="134"/>
                      <a:pt x="188" y="134"/>
                      <a:pt x="188" y="134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10" y="56"/>
                      <a:pt x="110" y="56"/>
                      <a:pt x="110" y="56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54" y="0"/>
                      <a:pt x="35" y="0"/>
                      <a:pt x="23" y="12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98" y="233"/>
                      <a:pt x="198" y="233"/>
                      <a:pt x="198" y="233"/>
                    </a:cubicBezTo>
                    <a:cubicBezTo>
                      <a:pt x="221" y="210"/>
                      <a:pt x="221" y="210"/>
                      <a:pt x="221" y="210"/>
                    </a:cubicBezTo>
                    <a:cubicBezTo>
                      <a:pt x="233" y="198"/>
                      <a:pt x="233" y="179"/>
                      <a:pt x="221" y="167"/>
                    </a:cubicBezTo>
                    <a:close/>
                    <a:moveTo>
                      <a:pt x="210" y="200"/>
                    </a:moveTo>
                    <a:cubicBezTo>
                      <a:pt x="198" y="213"/>
                      <a:pt x="198" y="213"/>
                      <a:pt x="198" y="21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9" y="16"/>
                      <a:pt x="50" y="16"/>
                      <a:pt x="56" y="23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210" y="177"/>
                      <a:pt x="210" y="177"/>
                      <a:pt x="210" y="177"/>
                    </a:cubicBezTo>
                    <a:cubicBezTo>
                      <a:pt x="217" y="183"/>
                      <a:pt x="217" y="194"/>
                      <a:pt x="210" y="2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28"/>
              <p:cNvSpPr>
                <a:spLocks noEditPoints="1"/>
              </p:cNvSpPr>
              <p:nvPr/>
            </p:nvSpPr>
            <p:spPr bwMode="auto">
              <a:xfrm>
                <a:off x="8021" y="-650"/>
                <a:ext cx="279" cy="280"/>
              </a:xfrm>
              <a:custGeom>
                <a:avLst/>
                <a:gdLst>
                  <a:gd name="T0" fmla="*/ 94 w 118"/>
                  <a:gd name="T1" fmla="*/ 24 h 118"/>
                  <a:gd name="T2" fmla="*/ 10 w 118"/>
                  <a:gd name="T3" fmla="*/ 19 h 118"/>
                  <a:gd name="T4" fmla="*/ 5 w 118"/>
                  <a:gd name="T5" fmla="*/ 24 h 118"/>
                  <a:gd name="T6" fmla="*/ 0 w 118"/>
                  <a:gd name="T7" fmla="*/ 29 h 118"/>
                  <a:gd name="T8" fmla="*/ 89 w 118"/>
                  <a:gd name="T9" fmla="*/ 118 h 118"/>
                  <a:gd name="T10" fmla="*/ 94 w 118"/>
                  <a:gd name="T11" fmla="*/ 113 h 118"/>
                  <a:gd name="T12" fmla="*/ 99 w 118"/>
                  <a:gd name="T13" fmla="*/ 108 h 118"/>
                  <a:gd name="T14" fmla="*/ 94 w 118"/>
                  <a:gd name="T15" fmla="*/ 24 h 118"/>
                  <a:gd name="T16" fmla="*/ 21 w 118"/>
                  <a:gd name="T17" fmla="*/ 30 h 118"/>
                  <a:gd name="T18" fmla="*/ 84 w 118"/>
                  <a:gd name="T19" fmla="*/ 34 h 118"/>
                  <a:gd name="T20" fmla="*/ 88 w 118"/>
                  <a:gd name="T21" fmla="*/ 97 h 118"/>
                  <a:gd name="T22" fmla="*/ 21 w 118"/>
                  <a:gd name="T23" fmla="*/ 3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118">
                    <a:moveTo>
                      <a:pt x="94" y="24"/>
                    </a:moveTo>
                    <a:cubicBezTo>
                      <a:pt x="71" y="1"/>
                      <a:pt x="35" y="0"/>
                      <a:pt x="10" y="19"/>
                    </a:cubicBezTo>
                    <a:cubicBezTo>
                      <a:pt x="8" y="21"/>
                      <a:pt x="7" y="22"/>
                      <a:pt x="5" y="2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9" y="118"/>
                      <a:pt x="89" y="118"/>
                      <a:pt x="89" y="118"/>
                    </a:cubicBezTo>
                    <a:cubicBezTo>
                      <a:pt x="94" y="113"/>
                      <a:pt x="94" y="113"/>
                      <a:pt x="94" y="113"/>
                    </a:cubicBezTo>
                    <a:cubicBezTo>
                      <a:pt x="96" y="111"/>
                      <a:pt x="97" y="110"/>
                      <a:pt x="99" y="108"/>
                    </a:cubicBezTo>
                    <a:cubicBezTo>
                      <a:pt x="118" y="83"/>
                      <a:pt x="117" y="47"/>
                      <a:pt x="94" y="24"/>
                    </a:cubicBezTo>
                    <a:close/>
                    <a:moveTo>
                      <a:pt x="21" y="30"/>
                    </a:moveTo>
                    <a:cubicBezTo>
                      <a:pt x="40" y="16"/>
                      <a:pt x="66" y="17"/>
                      <a:pt x="84" y="34"/>
                    </a:cubicBezTo>
                    <a:cubicBezTo>
                      <a:pt x="101" y="51"/>
                      <a:pt x="102" y="78"/>
                      <a:pt x="88" y="97"/>
                    </a:cubicBezTo>
                    <a:lnTo>
                      <a:pt x="2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8" name="Group 4"/>
            <p:cNvGrpSpPr>
              <a:grpSpLocks noChangeAspect="1"/>
            </p:cNvGrpSpPr>
            <p:nvPr/>
          </p:nvGrpSpPr>
          <p:grpSpPr bwMode="auto">
            <a:xfrm rot="20047623">
              <a:off x="6815038" y="1219286"/>
              <a:ext cx="1632036" cy="874507"/>
              <a:chOff x="2288" y="-682"/>
              <a:chExt cx="3167" cy="1697"/>
            </a:xfrm>
            <a:grpFill/>
          </p:grpSpPr>
          <p:sp>
            <p:nvSpPr>
              <p:cNvPr id="68" name="Freeform 5"/>
              <p:cNvSpPr/>
              <p:nvPr/>
            </p:nvSpPr>
            <p:spPr bwMode="auto">
              <a:xfrm>
                <a:off x="2433" y="794"/>
                <a:ext cx="49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6"/>
              <p:cNvSpPr/>
              <p:nvPr/>
            </p:nvSpPr>
            <p:spPr bwMode="auto">
              <a:xfrm>
                <a:off x="2672" y="794"/>
                <a:ext cx="47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7"/>
              <p:cNvSpPr/>
              <p:nvPr/>
            </p:nvSpPr>
            <p:spPr bwMode="auto">
              <a:xfrm>
                <a:off x="2908" y="794"/>
                <a:ext cx="50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8"/>
              <p:cNvSpPr/>
              <p:nvPr/>
            </p:nvSpPr>
            <p:spPr bwMode="auto">
              <a:xfrm>
                <a:off x="3384" y="794"/>
                <a:ext cx="50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9"/>
              <p:cNvSpPr/>
              <p:nvPr/>
            </p:nvSpPr>
            <p:spPr bwMode="auto">
              <a:xfrm>
                <a:off x="3148" y="794"/>
                <a:ext cx="47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10"/>
              <p:cNvSpPr/>
              <p:nvPr/>
            </p:nvSpPr>
            <p:spPr bwMode="auto">
              <a:xfrm>
                <a:off x="3623" y="794"/>
                <a:ext cx="48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1"/>
              <p:cNvSpPr/>
              <p:nvPr/>
            </p:nvSpPr>
            <p:spPr bwMode="auto">
              <a:xfrm>
                <a:off x="4099" y="794"/>
                <a:ext cx="47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"/>
              <p:cNvSpPr/>
              <p:nvPr/>
            </p:nvSpPr>
            <p:spPr bwMode="auto">
              <a:xfrm>
                <a:off x="4336" y="794"/>
                <a:ext cx="49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3"/>
              <p:cNvSpPr/>
              <p:nvPr/>
            </p:nvSpPr>
            <p:spPr bwMode="auto">
              <a:xfrm>
                <a:off x="3860" y="794"/>
                <a:ext cx="50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4"/>
              <p:cNvSpPr/>
              <p:nvPr/>
            </p:nvSpPr>
            <p:spPr bwMode="auto">
              <a:xfrm>
                <a:off x="4575" y="794"/>
                <a:ext cx="47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5"/>
              <p:cNvSpPr/>
              <p:nvPr/>
            </p:nvSpPr>
            <p:spPr bwMode="auto">
              <a:xfrm>
                <a:off x="4812" y="794"/>
                <a:ext cx="49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6"/>
              <p:cNvSpPr/>
              <p:nvPr/>
            </p:nvSpPr>
            <p:spPr bwMode="auto">
              <a:xfrm>
                <a:off x="5051" y="794"/>
                <a:ext cx="47" cy="185"/>
              </a:xfrm>
              <a:custGeom>
                <a:avLst/>
                <a:gdLst>
                  <a:gd name="T0" fmla="*/ 0 w 20"/>
                  <a:gd name="T1" fmla="*/ 11 h 78"/>
                  <a:gd name="T2" fmla="*/ 0 w 20"/>
                  <a:gd name="T3" fmla="*/ 78 h 78"/>
                  <a:gd name="T4" fmla="*/ 20 w 20"/>
                  <a:gd name="T5" fmla="*/ 78 h 78"/>
                  <a:gd name="T6" fmla="*/ 20 w 20"/>
                  <a:gd name="T7" fmla="*/ 11 h 78"/>
                  <a:gd name="T8" fmla="*/ 10 w 20"/>
                  <a:gd name="T9" fmla="*/ 0 h 78"/>
                  <a:gd name="T10" fmla="*/ 0 w 20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5"/>
                      <a:pt x="16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7"/>
              <p:cNvSpPr/>
              <p:nvPr/>
            </p:nvSpPr>
            <p:spPr bwMode="auto">
              <a:xfrm>
                <a:off x="5287" y="794"/>
                <a:ext cx="50" cy="185"/>
              </a:xfrm>
              <a:custGeom>
                <a:avLst/>
                <a:gdLst>
                  <a:gd name="T0" fmla="*/ 0 w 21"/>
                  <a:gd name="T1" fmla="*/ 11 h 78"/>
                  <a:gd name="T2" fmla="*/ 0 w 21"/>
                  <a:gd name="T3" fmla="*/ 78 h 78"/>
                  <a:gd name="T4" fmla="*/ 21 w 21"/>
                  <a:gd name="T5" fmla="*/ 78 h 78"/>
                  <a:gd name="T6" fmla="*/ 21 w 21"/>
                  <a:gd name="T7" fmla="*/ 11 h 78"/>
                  <a:gd name="T8" fmla="*/ 11 w 21"/>
                  <a:gd name="T9" fmla="*/ 0 h 78"/>
                  <a:gd name="T10" fmla="*/ 0 w 21"/>
                  <a:gd name="T11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8">
                    <a:moveTo>
                      <a:pt x="0" y="11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5"/>
                      <a:pt x="16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8"/>
              <p:cNvSpPr/>
              <p:nvPr/>
            </p:nvSpPr>
            <p:spPr bwMode="auto">
              <a:xfrm>
                <a:off x="2468" y="403"/>
                <a:ext cx="2791" cy="99"/>
              </a:xfrm>
              <a:custGeom>
                <a:avLst/>
                <a:gdLst>
                  <a:gd name="T0" fmla="*/ 0 w 1179"/>
                  <a:gd name="T1" fmla="*/ 21 h 42"/>
                  <a:gd name="T2" fmla="*/ 21 w 1179"/>
                  <a:gd name="T3" fmla="*/ 42 h 42"/>
                  <a:gd name="T4" fmla="*/ 1157 w 1179"/>
                  <a:gd name="T5" fmla="*/ 42 h 42"/>
                  <a:gd name="T6" fmla="*/ 1179 w 1179"/>
                  <a:gd name="T7" fmla="*/ 21 h 42"/>
                  <a:gd name="T8" fmla="*/ 1157 w 1179"/>
                  <a:gd name="T9" fmla="*/ 0 h 42"/>
                  <a:gd name="T10" fmla="*/ 21 w 1179"/>
                  <a:gd name="T11" fmla="*/ 0 h 42"/>
                  <a:gd name="T12" fmla="*/ 0 w 1179"/>
                  <a:gd name="T13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9" h="42">
                    <a:moveTo>
                      <a:pt x="0" y="21"/>
                    </a:moveTo>
                    <a:cubicBezTo>
                      <a:pt x="0" y="33"/>
                      <a:pt x="10" y="42"/>
                      <a:pt x="21" y="42"/>
                    </a:cubicBezTo>
                    <a:cubicBezTo>
                      <a:pt x="1157" y="42"/>
                      <a:pt x="1157" y="42"/>
                      <a:pt x="1157" y="42"/>
                    </a:cubicBezTo>
                    <a:cubicBezTo>
                      <a:pt x="1169" y="42"/>
                      <a:pt x="1179" y="33"/>
                      <a:pt x="1179" y="21"/>
                    </a:cubicBezTo>
                    <a:cubicBezTo>
                      <a:pt x="1179" y="9"/>
                      <a:pt x="1169" y="0"/>
                      <a:pt x="1157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9"/>
              <p:cNvSpPr>
                <a:spLocks noEditPoints="1"/>
              </p:cNvSpPr>
              <p:nvPr/>
            </p:nvSpPr>
            <p:spPr bwMode="auto">
              <a:xfrm>
                <a:off x="2288" y="-682"/>
                <a:ext cx="3167" cy="1697"/>
              </a:xfrm>
              <a:custGeom>
                <a:avLst/>
                <a:gdLst>
                  <a:gd name="T0" fmla="*/ 948 w 1338"/>
                  <a:gd name="T1" fmla="*/ 392 h 715"/>
                  <a:gd name="T2" fmla="*/ 675 w 1338"/>
                  <a:gd name="T3" fmla="*/ 229 h 715"/>
                  <a:gd name="T4" fmla="*/ 401 w 1338"/>
                  <a:gd name="T5" fmla="*/ 392 h 715"/>
                  <a:gd name="T6" fmla="*/ 393 w 1338"/>
                  <a:gd name="T7" fmla="*/ 406 h 715"/>
                  <a:gd name="T8" fmla="*/ 956 w 1338"/>
                  <a:gd name="T9" fmla="*/ 406 h 715"/>
                  <a:gd name="T10" fmla="*/ 948 w 1338"/>
                  <a:gd name="T11" fmla="*/ 392 h 715"/>
                  <a:gd name="T12" fmla="*/ 427 w 1338"/>
                  <a:gd name="T13" fmla="*/ 386 h 715"/>
                  <a:gd name="T14" fmla="*/ 675 w 1338"/>
                  <a:gd name="T15" fmla="*/ 249 h 715"/>
                  <a:gd name="T16" fmla="*/ 922 w 1338"/>
                  <a:gd name="T17" fmla="*/ 386 h 715"/>
                  <a:gd name="T18" fmla="*/ 427 w 1338"/>
                  <a:gd name="T19" fmla="*/ 386 h 715"/>
                  <a:gd name="T20" fmla="*/ 948 w 1338"/>
                  <a:gd name="T21" fmla="*/ 392 h 715"/>
                  <a:gd name="T22" fmla="*/ 675 w 1338"/>
                  <a:gd name="T23" fmla="*/ 229 h 715"/>
                  <a:gd name="T24" fmla="*/ 401 w 1338"/>
                  <a:gd name="T25" fmla="*/ 392 h 715"/>
                  <a:gd name="T26" fmla="*/ 393 w 1338"/>
                  <a:gd name="T27" fmla="*/ 406 h 715"/>
                  <a:gd name="T28" fmla="*/ 956 w 1338"/>
                  <a:gd name="T29" fmla="*/ 406 h 715"/>
                  <a:gd name="T30" fmla="*/ 948 w 1338"/>
                  <a:gd name="T31" fmla="*/ 392 h 715"/>
                  <a:gd name="T32" fmla="*/ 427 w 1338"/>
                  <a:gd name="T33" fmla="*/ 386 h 715"/>
                  <a:gd name="T34" fmla="*/ 675 w 1338"/>
                  <a:gd name="T35" fmla="*/ 249 h 715"/>
                  <a:gd name="T36" fmla="*/ 922 w 1338"/>
                  <a:gd name="T37" fmla="*/ 386 h 715"/>
                  <a:gd name="T38" fmla="*/ 427 w 1338"/>
                  <a:gd name="T39" fmla="*/ 386 h 715"/>
                  <a:gd name="T40" fmla="*/ 1293 w 1338"/>
                  <a:gd name="T41" fmla="*/ 386 h 715"/>
                  <a:gd name="T42" fmla="*/ 1192 w 1338"/>
                  <a:gd name="T43" fmla="*/ 386 h 715"/>
                  <a:gd name="T44" fmla="*/ 675 w 1338"/>
                  <a:gd name="T45" fmla="*/ 0 h 715"/>
                  <a:gd name="T46" fmla="*/ 157 w 1338"/>
                  <a:gd name="T47" fmla="*/ 386 h 715"/>
                  <a:gd name="T48" fmla="*/ 45 w 1338"/>
                  <a:gd name="T49" fmla="*/ 386 h 715"/>
                  <a:gd name="T50" fmla="*/ 0 w 1338"/>
                  <a:gd name="T51" fmla="*/ 432 h 715"/>
                  <a:gd name="T52" fmla="*/ 0 w 1338"/>
                  <a:gd name="T53" fmla="*/ 669 h 715"/>
                  <a:gd name="T54" fmla="*/ 45 w 1338"/>
                  <a:gd name="T55" fmla="*/ 715 h 715"/>
                  <a:gd name="T56" fmla="*/ 1293 w 1338"/>
                  <a:gd name="T57" fmla="*/ 715 h 715"/>
                  <a:gd name="T58" fmla="*/ 1338 w 1338"/>
                  <a:gd name="T59" fmla="*/ 669 h 715"/>
                  <a:gd name="T60" fmla="*/ 1338 w 1338"/>
                  <a:gd name="T61" fmla="*/ 432 h 715"/>
                  <a:gd name="T62" fmla="*/ 1293 w 1338"/>
                  <a:gd name="T63" fmla="*/ 386 h 715"/>
                  <a:gd name="T64" fmla="*/ 1318 w 1338"/>
                  <a:gd name="T65" fmla="*/ 669 h 715"/>
                  <a:gd name="T66" fmla="*/ 1293 w 1338"/>
                  <a:gd name="T67" fmla="*/ 695 h 715"/>
                  <a:gd name="T68" fmla="*/ 45 w 1338"/>
                  <a:gd name="T69" fmla="*/ 695 h 715"/>
                  <a:gd name="T70" fmla="*/ 20 w 1338"/>
                  <a:gd name="T71" fmla="*/ 669 h 715"/>
                  <a:gd name="T72" fmla="*/ 20 w 1338"/>
                  <a:gd name="T73" fmla="*/ 432 h 715"/>
                  <a:gd name="T74" fmla="*/ 45 w 1338"/>
                  <a:gd name="T75" fmla="*/ 406 h 715"/>
                  <a:gd name="T76" fmla="*/ 172 w 1338"/>
                  <a:gd name="T77" fmla="*/ 406 h 715"/>
                  <a:gd name="T78" fmla="*/ 174 w 1338"/>
                  <a:gd name="T79" fmla="*/ 399 h 715"/>
                  <a:gd name="T80" fmla="*/ 675 w 1338"/>
                  <a:gd name="T81" fmla="*/ 20 h 715"/>
                  <a:gd name="T82" fmla="*/ 1175 w 1338"/>
                  <a:gd name="T83" fmla="*/ 399 h 715"/>
                  <a:gd name="T84" fmla="*/ 1177 w 1338"/>
                  <a:gd name="T85" fmla="*/ 406 h 715"/>
                  <a:gd name="T86" fmla="*/ 1293 w 1338"/>
                  <a:gd name="T87" fmla="*/ 406 h 715"/>
                  <a:gd name="T88" fmla="*/ 1318 w 1338"/>
                  <a:gd name="T89" fmla="*/ 432 h 715"/>
                  <a:gd name="T90" fmla="*/ 1318 w 1338"/>
                  <a:gd name="T91" fmla="*/ 669 h 715"/>
                  <a:gd name="T92" fmla="*/ 675 w 1338"/>
                  <a:gd name="T93" fmla="*/ 229 h 715"/>
                  <a:gd name="T94" fmla="*/ 401 w 1338"/>
                  <a:gd name="T95" fmla="*/ 392 h 715"/>
                  <a:gd name="T96" fmla="*/ 393 w 1338"/>
                  <a:gd name="T97" fmla="*/ 406 h 715"/>
                  <a:gd name="T98" fmla="*/ 956 w 1338"/>
                  <a:gd name="T99" fmla="*/ 406 h 715"/>
                  <a:gd name="T100" fmla="*/ 948 w 1338"/>
                  <a:gd name="T101" fmla="*/ 392 h 715"/>
                  <a:gd name="T102" fmla="*/ 675 w 1338"/>
                  <a:gd name="T103" fmla="*/ 229 h 715"/>
                  <a:gd name="T104" fmla="*/ 427 w 1338"/>
                  <a:gd name="T105" fmla="*/ 386 h 715"/>
                  <a:gd name="T106" fmla="*/ 675 w 1338"/>
                  <a:gd name="T107" fmla="*/ 249 h 715"/>
                  <a:gd name="T108" fmla="*/ 922 w 1338"/>
                  <a:gd name="T109" fmla="*/ 386 h 715"/>
                  <a:gd name="T110" fmla="*/ 427 w 1338"/>
                  <a:gd name="T111" fmla="*/ 386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38" h="715">
                    <a:moveTo>
                      <a:pt x="948" y="392"/>
                    </a:moveTo>
                    <a:cubicBezTo>
                      <a:pt x="894" y="291"/>
                      <a:pt x="789" y="229"/>
                      <a:pt x="675" y="229"/>
                    </a:cubicBezTo>
                    <a:cubicBezTo>
                      <a:pt x="560" y="229"/>
                      <a:pt x="455" y="291"/>
                      <a:pt x="401" y="392"/>
                    </a:cubicBezTo>
                    <a:cubicBezTo>
                      <a:pt x="393" y="406"/>
                      <a:pt x="393" y="406"/>
                      <a:pt x="393" y="406"/>
                    </a:cubicBezTo>
                    <a:cubicBezTo>
                      <a:pt x="956" y="406"/>
                      <a:pt x="956" y="406"/>
                      <a:pt x="956" y="406"/>
                    </a:cubicBezTo>
                    <a:lnTo>
                      <a:pt x="948" y="392"/>
                    </a:lnTo>
                    <a:close/>
                    <a:moveTo>
                      <a:pt x="427" y="386"/>
                    </a:moveTo>
                    <a:cubicBezTo>
                      <a:pt x="480" y="301"/>
                      <a:pt x="573" y="249"/>
                      <a:pt x="675" y="249"/>
                    </a:cubicBezTo>
                    <a:cubicBezTo>
                      <a:pt x="776" y="249"/>
                      <a:pt x="869" y="301"/>
                      <a:pt x="922" y="386"/>
                    </a:cubicBezTo>
                    <a:lnTo>
                      <a:pt x="427" y="386"/>
                    </a:lnTo>
                    <a:close/>
                    <a:moveTo>
                      <a:pt x="948" y="392"/>
                    </a:moveTo>
                    <a:cubicBezTo>
                      <a:pt x="894" y="291"/>
                      <a:pt x="789" y="229"/>
                      <a:pt x="675" y="229"/>
                    </a:cubicBezTo>
                    <a:cubicBezTo>
                      <a:pt x="560" y="229"/>
                      <a:pt x="455" y="291"/>
                      <a:pt x="401" y="392"/>
                    </a:cubicBezTo>
                    <a:cubicBezTo>
                      <a:pt x="393" y="406"/>
                      <a:pt x="393" y="406"/>
                      <a:pt x="393" y="406"/>
                    </a:cubicBezTo>
                    <a:cubicBezTo>
                      <a:pt x="956" y="406"/>
                      <a:pt x="956" y="406"/>
                      <a:pt x="956" y="406"/>
                    </a:cubicBezTo>
                    <a:lnTo>
                      <a:pt x="948" y="392"/>
                    </a:lnTo>
                    <a:close/>
                    <a:moveTo>
                      <a:pt x="427" y="386"/>
                    </a:moveTo>
                    <a:cubicBezTo>
                      <a:pt x="480" y="301"/>
                      <a:pt x="573" y="249"/>
                      <a:pt x="675" y="249"/>
                    </a:cubicBezTo>
                    <a:cubicBezTo>
                      <a:pt x="776" y="249"/>
                      <a:pt x="869" y="301"/>
                      <a:pt x="922" y="386"/>
                    </a:cubicBezTo>
                    <a:lnTo>
                      <a:pt x="427" y="386"/>
                    </a:lnTo>
                    <a:close/>
                    <a:moveTo>
                      <a:pt x="1293" y="386"/>
                    </a:moveTo>
                    <a:cubicBezTo>
                      <a:pt x="1192" y="386"/>
                      <a:pt x="1192" y="386"/>
                      <a:pt x="1192" y="386"/>
                    </a:cubicBezTo>
                    <a:cubicBezTo>
                      <a:pt x="1125" y="159"/>
                      <a:pt x="913" y="0"/>
                      <a:pt x="675" y="0"/>
                    </a:cubicBezTo>
                    <a:cubicBezTo>
                      <a:pt x="436" y="0"/>
                      <a:pt x="225" y="159"/>
                      <a:pt x="157" y="386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20" y="386"/>
                      <a:pt x="0" y="407"/>
                      <a:pt x="0" y="432"/>
                    </a:cubicBezTo>
                    <a:cubicBezTo>
                      <a:pt x="0" y="669"/>
                      <a:pt x="0" y="669"/>
                      <a:pt x="0" y="669"/>
                    </a:cubicBezTo>
                    <a:cubicBezTo>
                      <a:pt x="0" y="694"/>
                      <a:pt x="20" y="715"/>
                      <a:pt x="45" y="715"/>
                    </a:cubicBezTo>
                    <a:cubicBezTo>
                      <a:pt x="1293" y="715"/>
                      <a:pt x="1293" y="715"/>
                      <a:pt x="1293" y="715"/>
                    </a:cubicBezTo>
                    <a:cubicBezTo>
                      <a:pt x="1318" y="715"/>
                      <a:pt x="1338" y="694"/>
                      <a:pt x="1338" y="669"/>
                    </a:cubicBezTo>
                    <a:cubicBezTo>
                      <a:pt x="1338" y="432"/>
                      <a:pt x="1338" y="432"/>
                      <a:pt x="1338" y="432"/>
                    </a:cubicBezTo>
                    <a:cubicBezTo>
                      <a:pt x="1338" y="407"/>
                      <a:pt x="1318" y="386"/>
                      <a:pt x="1293" y="386"/>
                    </a:cubicBezTo>
                    <a:close/>
                    <a:moveTo>
                      <a:pt x="1318" y="669"/>
                    </a:moveTo>
                    <a:cubicBezTo>
                      <a:pt x="1318" y="683"/>
                      <a:pt x="1307" y="695"/>
                      <a:pt x="1293" y="695"/>
                    </a:cubicBezTo>
                    <a:cubicBezTo>
                      <a:pt x="45" y="695"/>
                      <a:pt x="45" y="695"/>
                      <a:pt x="45" y="695"/>
                    </a:cubicBezTo>
                    <a:cubicBezTo>
                      <a:pt x="31" y="695"/>
                      <a:pt x="20" y="683"/>
                      <a:pt x="20" y="669"/>
                    </a:cubicBezTo>
                    <a:cubicBezTo>
                      <a:pt x="20" y="432"/>
                      <a:pt x="20" y="432"/>
                      <a:pt x="20" y="432"/>
                    </a:cubicBezTo>
                    <a:cubicBezTo>
                      <a:pt x="20" y="418"/>
                      <a:pt x="31" y="406"/>
                      <a:pt x="45" y="406"/>
                    </a:cubicBezTo>
                    <a:cubicBezTo>
                      <a:pt x="172" y="406"/>
                      <a:pt x="172" y="406"/>
                      <a:pt x="172" y="406"/>
                    </a:cubicBezTo>
                    <a:cubicBezTo>
                      <a:pt x="174" y="399"/>
                      <a:pt x="174" y="399"/>
                      <a:pt x="174" y="399"/>
                    </a:cubicBezTo>
                    <a:cubicBezTo>
                      <a:pt x="237" y="176"/>
                      <a:pt x="443" y="20"/>
                      <a:pt x="675" y="20"/>
                    </a:cubicBezTo>
                    <a:cubicBezTo>
                      <a:pt x="906" y="20"/>
                      <a:pt x="1112" y="176"/>
                      <a:pt x="1175" y="399"/>
                    </a:cubicBezTo>
                    <a:cubicBezTo>
                      <a:pt x="1177" y="406"/>
                      <a:pt x="1177" y="406"/>
                      <a:pt x="1177" y="406"/>
                    </a:cubicBezTo>
                    <a:cubicBezTo>
                      <a:pt x="1293" y="406"/>
                      <a:pt x="1293" y="406"/>
                      <a:pt x="1293" y="406"/>
                    </a:cubicBezTo>
                    <a:cubicBezTo>
                      <a:pt x="1307" y="406"/>
                      <a:pt x="1318" y="418"/>
                      <a:pt x="1318" y="432"/>
                    </a:cubicBezTo>
                    <a:lnTo>
                      <a:pt x="1318" y="669"/>
                    </a:lnTo>
                    <a:close/>
                    <a:moveTo>
                      <a:pt x="675" y="229"/>
                    </a:moveTo>
                    <a:cubicBezTo>
                      <a:pt x="560" y="229"/>
                      <a:pt x="455" y="291"/>
                      <a:pt x="401" y="392"/>
                    </a:cubicBezTo>
                    <a:cubicBezTo>
                      <a:pt x="393" y="406"/>
                      <a:pt x="393" y="406"/>
                      <a:pt x="393" y="406"/>
                    </a:cubicBezTo>
                    <a:cubicBezTo>
                      <a:pt x="956" y="406"/>
                      <a:pt x="956" y="406"/>
                      <a:pt x="956" y="406"/>
                    </a:cubicBezTo>
                    <a:cubicBezTo>
                      <a:pt x="948" y="392"/>
                      <a:pt x="948" y="392"/>
                      <a:pt x="948" y="392"/>
                    </a:cubicBezTo>
                    <a:cubicBezTo>
                      <a:pt x="894" y="291"/>
                      <a:pt x="789" y="229"/>
                      <a:pt x="675" y="229"/>
                    </a:cubicBezTo>
                    <a:close/>
                    <a:moveTo>
                      <a:pt x="427" y="386"/>
                    </a:moveTo>
                    <a:cubicBezTo>
                      <a:pt x="480" y="301"/>
                      <a:pt x="573" y="249"/>
                      <a:pt x="675" y="249"/>
                    </a:cubicBezTo>
                    <a:cubicBezTo>
                      <a:pt x="776" y="249"/>
                      <a:pt x="869" y="301"/>
                      <a:pt x="922" y="386"/>
                    </a:cubicBezTo>
                    <a:lnTo>
                      <a:pt x="427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6" name="Group 31"/>
            <p:cNvGrpSpPr>
              <a:grpSpLocks noChangeAspect="1"/>
            </p:cNvGrpSpPr>
            <p:nvPr/>
          </p:nvGrpSpPr>
          <p:grpSpPr bwMode="auto">
            <a:xfrm rot="3870892">
              <a:off x="9957672" y="608688"/>
              <a:ext cx="1123895" cy="769724"/>
              <a:chOff x="4872" y="-906"/>
              <a:chExt cx="2307" cy="1580"/>
            </a:xfrm>
            <a:grpFill/>
          </p:grpSpPr>
          <p:sp>
            <p:nvSpPr>
              <p:cNvPr id="148" name="Freeform 32"/>
              <p:cNvSpPr>
                <a:spLocks noEditPoints="1"/>
              </p:cNvSpPr>
              <p:nvPr/>
            </p:nvSpPr>
            <p:spPr bwMode="auto">
              <a:xfrm>
                <a:off x="4872" y="-853"/>
                <a:ext cx="1976" cy="1527"/>
              </a:xfrm>
              <a:custGeom>
                <a:avLst/>
                <a:gdLst>
                  <a:gd name="T0" fmla="*/ 822 w 834"/>
                  <a:gd name="T1" fmla="*/ 195 h 644"/>
                  <a:gd name="T2" fmla="*/ 790 w 834"/>
                  <a:gd name="T3" fmla="*/ 180 h 644"/>
                  <a:gd name="T4" fmla="*/ 778 w 834"/>
                  <a:gd name="T5" fmla="*/ 116 h 644"/>
                  <a:gd name="T6" fmla="*/ 781 w 834"/>
                  <a:gd name="T7" fmla="*/ 103 h 644"/>
                  <a:gd name="T8" fmla="*/ 780 w 834"/>
                  <a:gd name="T9" fmla="*/ 102 h 644"/>
                  <a:gd name="T10" fmla="*/ 767 w 834"/>
                  <a:gd name="T11" fmla="*/ 99 h 644"/>
                  <a:gd name="T12" fmla="*/ 710 w 834"/>
                  <a:gd name="T13" fmla="*/ 38 h 644"/>
                  <a:gd name="T14" fmla="*/ 711 w 834"/>
                  <a:gd name="T15" fmla="*/ 33 h 644"/>
                  <a:gd name="T16" fmla="*/ 712 w 834"/>
                  <a:gd name="T17" fmla="*/ 29 h 644"/>
                  <a:gd name="T18" fmla="*/ 713 w 834"/>
                  <a:gd name="T19" fmla="*/ 27 h 644"/>
                  <a:gd name="T20" fmla="*/ 716 w 834"/>
                  <a:gd name="T21" fmla="*/ 23 h 644"/>
                  <a:gd name="T22" fmla="*/ 725 w 834"/>
                  <a:gd name="T23" fmla="*/ 17 h 644"/>
                  <a:gd name="T24" fmla="*/ 715 w 834"/>
                  <a:gd name="T25" fmla="*/ 0 h 644"/>
                  <a:gd name="T26" fmla="*/ 698 w 834"/>
                  <a:gd name="T27" fmla="*/ 11 h 644"/>
                  <a:gd name="T28" fmla="*/ 47 w 834"/>
                  <a:gd name="T29" fmla="*/ 427 h 644"/>
                  <a:gd name="T30" fmla="*/ 69 w 834"/>
                  <a:gd name="T31" fmla="*/ 608 h 644"/>
                  <a:gd name="T32" fmla="*/ 136 w 834"/>
                  <a:gd name="T33" fmla="*/ 644 h 644"/>
                  <a:gd name="T34" fmla="*/ 200 w 834"/>
                  <a:gd name="T35" fmla="*/ 617 h 644"/>
                  <a:gd name="T36" fmla="*/ 834 w 834"/>
                  <a:gd name="T37" fmla="*/ 212 h 644"/>
                  <a:gd name="T38" fmla="*/ 834 w 834"/>
                  <a:gd name="T39" fmla="*/ 212 h 644"/>
                  <a:gd name="T40" fmla="*/ 244 w 834"/>
                  <a:gd name="T41" fmla="*/ 566 h 644"/>
                  <a:gd name="T42" fmla="*/ 207 w 834"/>
                  <a:gd name="T43" fmla="*/ 590 h 644"/>
                  <a:gd name="T44" fmla="*/ 167 w 834"/>
                  <a:gd name="T45" fmla="*/ 615 h 644"/>
                  <a:gd name="T46" fmla="*/ 86 w 834"/>
                  <a:gd name="T47" fmla="*/ 597 h 644"/>
                  <a:gd name="T48" fmla="*/ 58 w 834"/>
                  <a:gd name="T49" fmla="*/ 444 h 644"/>
                  <a:gd name="T50" fmla="*/ 118 w 834"/>
                  <a:gd name="T51" fmla="*/ 406 h 644"/>
                  <a:gd name="T52" fmla="*/ 690 w 834"/>
                  <a:gd name="T53" fmla="*/ 40 h 644"/>
                  <a:gd name="T54" fmla="*/ 704 w 834"/>
                  <a:gd name="T55" fmla="*/ 85 h 644"/>
                  <a:gd name="T56" fmla="*/ 752 w 834"/>
                  <a:gd name="T57" fmla="*/ 120 h 644"/>
                  <a:gd name="T58" fmla="*/ 751 w 834"/>
                  <a:gd name="T59" fmla="*/ 128 h 644"/>
                  <a:gd name="T60" fmla="*/ 750 w 834"/>
                  <a:gd name="T61" fmla="*/ 133 h 644"/>
                  <a:gd name="T62" fmla="*/ 764 w 834"/>
                  <a:gd name="T63" fmla="*/ 179 h 644"/>
                  <a:gd name="T64" fmla="*/ 767 w 834"/>
                  <a:gd name="T65" fmla="*/ 184 h 644"/>
                  <a:gd name="T66" fmla="*/ 776 w 834"/>
                  <a:gd name="T67" fmla="*/ 194 h 644"/>
                  <a:gd name="T68" fmla="*/ 780 w 834"/>
                  <a:gd name="T69" fmla="*/ 198 h 644"/>
                  <a:gd name="T70" fmla="*/ 786 w 834"/>
                  <a:gd name="T71" fmla="*/ 203 h 644"/>
                  <a:gd name="T72" fmla="*/ 792 w 834"/>
                  <a:gd name="T73" fmla="*/ 207 h 644"/>
                  <a:gd name="T74" fmla="*/ 794 w 834"/>
                  <a:gd name="T75" fmla="*/ 208 h 644"/>
                  <a:gd name="T76" fmla="*/ 799 w 834"/>
                  <a:gd name="T77" fmla="*/ 211 h 644"/>
                  <a:gd name="T78" fmla="*/ 244 w 834"/>
                  <a:gd name="T79" fmla="*/ 566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34" h="644">
                    <a:moveTo>
                      <a:pt x="825" y="194"/>
                    </a:moveTo>
                    <a:cubicBezTo>
                      <a:pt x="824" y="195"/>
                      <a:pt x="823" y="195"/>
                      <a:pt x="822" y="195"/>
                    </a:cubicBezTo>
                    <a:cubicBezTo>
                      <a:pt x="822" y="195"/>
                      <a:pt x="822" y="195"/>
                      <a:pt x="822" y="195"/>
                    </a:cubicBezTo>
                    <a:cubicBezTo>
                      <a:pt x="814" y="197"/>
                      <a:pt x="801" y="192"/>
                      <a:pt x="790" y="180"/>
                    </a:cubicBezTo>
                    <a:cubicBezTo>
                      <a:pt x="787" y="177"/>
                      <a:pt x="784" y="173"/>
                      <a:pt x="781" y="169"/>
                    </a:cubicBezTo>
                    <a:cubicBezTo>
                      <a:pt x="767" y="146"/>
                      <a:pt x="768" y="123"/>
                      <a:pt x="778" y="116"/>
                    </a:cubicBezTo>
                    <a:cubicBezTo>
                      <a:pt x="786" y="111"/>
                      <a:pt x="786" y="111"/>
                      <a:pt x="786" y="111"/>
                    </a:cubicBezTo>
                    <a:cubicBezTo>
                      <a:pt x="781" y="103"/>
                      <a:pt x="781" y="103"/>
                      <a:pt x="781" y="103"/>
                    </a:cubicBezTo>
                    <a:cubicBezTo>
                      <a:pt x="780" y="103"/>
                      <a:pt x="780" y="103"/>
                      <a:pt x="780" y="103"/>
                    </a:cubicBezTo>
                    <a:cubicBezTo>
                      <a:pt x="780" y="102"/>
                      <a:pt x="780" y="102"/>
                      <a:pt x="780" y="102"/>
                    </a:cubicBezTo>
                    <a:cubicBezTo>
                      <a:pt x="775" y="94"/>
                      <a:pt x="775" y="94"/>
                      <a:pt x="775" y="94"/>
                    </a:cubicBezTo>
                    <a:cubicBezTo>
                      <a:pt x="767" y="99"/>
                      <a:pt x="767" y="99"/>
                      <a:pt x="767" y="99"/>
                    </a:cubicBezTo>
                    <a:cubicBezTo>
                      <a:pt x="756" y="105"/>
                      <a:pt x="735" y="97"/>
                      <a:pt x="721" y="74"/>
                    </a:cubicBezTo>
                    <a:cubicBezTo>
                      <a:pt x="712" y="61"/>
                      <a:pt x="709" y="48"/>
                      <a:pt x="710" y="38"/>
                    </a:cubicBezTo>
                    <a:cubicBezTo>
                      <a:pt x="710" y="37"/>
                      <a:pt x="710" y="37"/>
                      <a:pt x="710" y="36"/>
                    </a:cubicBezTo>
                    <a:cubicBezTo>
                      <a:pt x="710" y="35"/>
                      <a:pt x="711" y="34"/>
                      <a:pt x="711" y="33"/>
                    </a:cubicBezTo>
                    <a:cubicBezTo>
                      <a:pt x="711" y="32"/>
                      <a:pt x="711" y="32"/>
                      <a:pt x="711" y="31"/>
                    </a:cubicBezTo>
                    <a:cubicBezTo>
                      <a:pt x="712" y="30"/>
                      <a:pt x="712" y="29"/>
                      <a:pt x="712" y="29"/>
                    </a:cubicBezTo>
                    <a:cubicBezTo>
                      <a:pt x="712" y="28"/>
                      <a:pt x="713" y="28"/>
                      <a:pt x="713" y="27"/>
                    </a:cubicBezTo>
                    <a:cubicBezTo>
                      <a:pt x="713" y="27"/>
                      <a:pt x="713" y="27"/>
                      <a:pt x="713" y="27"/>
                    </a:cubicBezTo>
                    <a:cubicBezTo>
                      <a:pt x="714" y="26"/>
                      <a:pt x="714" y="26"/>
                      <a:pt x="714" y="25"/>
                    </a:cubicBezTo>
                    <a:cubicBezTo>
                      <a:pt x="715" y="24"/>
                      <a:pt x="715" y="24"/>
                      <a:pt x="716" y="23"/>
                    </a:cubicBezTo>
                    <a:cubicBezTo>
                      <a:pt x="716" y="23"/>
                      <a:pt x="717" y="22"/>
                      <a:pt x="717" y="22"/>
                    </a:cubicBezTo>
                    <a:cubicBezTo>
                      <a:pt x="725" y="17"/>
                      <a:pt x="725" y="17"/>
                      <a:pt x="725" y="17"/>
                    </a:cubicBezTo>
                    <a:cubicBezTo>
                      <a:pt x="717" y="3"/>
                      <a:pt x="717" y="3"/>
                      <a:pt x="717" y="3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08" y="4"/>
                      <a:pt x="708" y="4"/>
                      <a:pt x="708" y="4"/>
                    </a:cubicBezTo>
                    <a:cubicBezTo>
                      <a:pt x="698" y="11"/>
                      <a:pt x="698" y="11"/>
                      <a:pt x="698" y="11"/>
                    </a:cubicBezTo>
                    <a:cubicBezTo>
                      <a:pt x="69" y="413"/>
                      <a:pt x="69" y="413"/>
                      <a:pt x="69" y="413"/>
                    </a:cubicBezTo>
                    <a:cubicBezTo>
                      <a:pt x="47" y="427"/>
                      <a:pt x="47" y="427"/>
                      <a:pt x="47" y="427"/>
                    </a:cubicBezTo>
                    <a:cubicBezTo>
                      <a:pt x="11" y="451"/>
                      <a:pt x="0" y="499"/>
                      <a:pt x="23" y="536"/>
                    </a:cubicBezTo>
                    <a:cubicBezTo>
                      <a:pt x="69" y="608"/>
                      <a:pt x="69" y="608"/>
                      <a:pt x="69" y="608"/>
                    </a:cubicBezTo>
                    <a:cubicBezTo>
                      <a:pt x="80" y="626"/>
                      <a:pt x="98" y="638"/>
                      <a:pt x="119" y="642"/>
                    </a:cubicBezTo>
                    <a:cubicBezTo>
                      <a:pt x="124" y="644"/>
                      <a:pt x="130" y="644"/>
                      <a:pt x="136" y="644"/>
                    </a:cubicBezTo>
                    <a:cubicBezTo>
                      <a:pt x="151" y="644"/>
                      <a:pt x="165" y="640"/>
                      <a:pt x="178" y="632"/>
                    </a:cubicBezTo>
                    <a:cubicBezTo>
                      <a:pt x="200" y="617"/>
                      <a:pt x="200" y="617"/>
                      <a:pt x="200" y="617"/>
                    </a:cubicBezTo>
                    <a:cubicBezTo>
                      <a:pt x="255" y="583"/>
                      <a:pt x="255" y="583"/>
                      <a:pt x="255" y="583"/>
                    </a:cubicBezTo>
                    <a:cubicBezTo>
                      <a:pt x="834" y="212"/>
                      <a:pt x="834" y="212"/>
                      <a:pt x="834" y="212"/>
                    </a:cubicBezTo>
                    <a:cubicBezTo>
                      <a:pt x="834" y="212"/>
                      <a:pt x="834" y="212"/>
                      <a:pt x="834" y="212"/>
                    </a:cubicBezTo>
                    <a:cubicBezTo>
                      <a:pt x="834" y="212"/>
                      <a:pt x="834" y="212"/>
                      <a:pt x="834" y="212"/>
                    </a:cubicBezTo>
                    <a:lnTo>
                      <a:pt x="825" y="194"/>
                    </a:lnTo>
                    <a:close/>
                    <a:moveTo>
                      <a:pt x="244" y="566"/>
                    </a:moveTo>
                    <a:cubicBezTo>
                      <a:pt x="227" y="577"/>
                      <a:pt x="227" y="577"/>
                      <a:pt x="227" y="577"/>
                    </a:cubicBezTo>
                    <a:cubicBezTo>
                      <a:pt x="207" y="590"/>
                      <a:pt x="207" y="590"/>
                      <a:pt x="207" y="590"/>
                    </a:cubicBezTo>
                    <a:cubicBezTo>
                      <a:pt x="190" y="601"/>
                      <a:pt x="190" y="601"/>
                      <a:pt x="190" y="601"/>
                    </a:cubicBezTo>
                    <a:cubicBezTo>
                      <a:pt x="167" y="615"/>
                      <a:pt x="167" y="615"/>
                      <a:pt x="167" y="615"/>
                    </a:cubicBezTo>
                    <a:cubicBezTo>
                      <a:pt x="154" y="623"/>
                      <a:pt x="138" y="626"/>
                      <a:pt x="123" y="623"/>
                    </a:cubicBezTo>
                    <a:cubicBezTo>
                      <a:pt x="108" y="619"/>
                      <a:pt x="94" y="610"/>
                      <a:pt x="86" y="597"/>
                    </a:cubicBezTo>
                    <a:cubicBezTo>
                      <a:pt x="40" y="525"/>
                      <a:pt x="40" y="525"/>
                      <a:pt x="40" y="525"/>
                    </a:cubicBezTo>
                    <a:cubicBezTo>
                      <a:pt x="23" y="498"/>
                      <a:pt x="31" y="461"/>
                      <a:pt x="58" y="444"/>
                    </a:cubicBezTo>
                    <a:cubicBezTo>
                      <a:pt x="80" y="430"/>
                      <a:pt x="80" y="430"/>
                      <a:pt x="80" y="430"/>
                    </a:cubicBezTo>
                    <a:cubicBezTo>
                      <a:pt x="118" y="406"/>
                      <a:pt x="118" y="406"/>
                      <a:pt x="118" y="406"/>
                    </a:cubicBezTo>
                    <a:cubicBezTo>
                      <a:pt x="135" y="395"/>
                      <a:pt x="135" y="395"/>
                      <a:pt x="135" y="395"/>
                    </a:cubicBezTo>
                    <a:cubicBezTo>
                      <a:pt x="690" y="40"/>
                      <a:pt x="690" y="40"/>
                      <a:pt x="690" y="40"/>
                    </a:cubicBezTo>
                    <a:cubicBezTo>
                      <a:pt x="690" y="41"/>
                      <a:pt x="690" y="41"/>
                      <a:pt x="690" y="41"/>
                    </a:cubicBezTo>
                    <a:cubicBezTo>
                      <a:pt x="690" y="55"/>
                      <a:pt x="695" y="71"/>
                      <a:pt x="704" y="85"/>
                    </a:cubicBezTo>
                    <a:cubicBezTo>
                      <a:pt x="713" y="100"/>
                      <a:pt x="726" y="111"/>
                      <a:pt x="739" y="117"/>
                    </a:cubicBezTo>
                    <a:cubicBezTo>
                      <a:pt x="744" y="119"/>
                      <a:pt x="748" y="120"/>
                      <a:pt x="752" y="120"/>
                    </a:cubicBezTo>
                    <a:cubicBezTo>
                      <a:pt x="752" y="122"/>
                      <a:pt x="752" y="123"/>
                      <a:pt x="751" y="125"/>
                    </a:cubicBezTo>
                    <a:cubicBezTo>
                      <a:pt x="751" y="126"/>
                      <a:pt x="751" y="127"/>
                      <a:pt x="751" y="128"/>
                    </a:cubicBezTo>
                    <a:cubicBezTo>
                      <a:pt x="751" y="129"/>
                      <a:pt x="751" y="130"/>
                      <a:pt x="750" y="131"/>
                    </a:cubicBezTo>
                    <a:cubicBezTo>
                      <a:pt x="750" y="131"/>
                      <a:pt x="750" y="132"/>
                      <a:pt x="750" y="133"/>
                    </a:cubicBezTo>
                    <a:cubicBezTo>
                      <a:pt x="750" y="133"/>
                      <a:pt x="750" y="133"/>
                      <a:pt x="750" y="133"/>
                    </a:cubicBezTo>
                    <a:cubicBezTo>
                      <a:pt x="750" y="148"/>
                      <a:pt x="754" y="164"/>
                      <a:pt x="764" y="179"/>
                    </a:cubicBezTo>
                    <a:cubicBezTo>
                      <a:pt x="765" y="181"/>
                      <a:pt x="766" y="182"/>
                      <a:pt x="766" y="183"/>
                    </a:cubicBezTo>
                    <a:cubicBezTo>
                      <a:pt x="767" y="183"/>
                      <a:pt x="767" y="184"/>
                      <a:pt x="767" y="184"/>
                    </a:cubicBezTo>
                    <a:cubicBezTo>
                      <a:pt x="769" y="187"/>
                      <a:pt x="771" y="189"/>
                      <a:pt x="773" y="191"/>
                    </a:cubicBezTo>
                    <a:cubicBezTo>
                      <a:pt x="774" y="192"/>
                      <a:pt x="775" y="193"/>
                      <a:pt x="776" y="194"/>
                    </a:cubicBezTo>
                    <a:cubicBezTo>
                      <a:pt x="777" y="195"/>
                      <a:pt x="777" y="196"/>
                      <a:pt x="778" y="197"/>
                    </a:cubicBezTo>
                    <a:cubicBezTo>
                      <a:pt x="779" y="197"/>
                      <a:pt x="780" y="198"/>
                      <a:pt x="780" y="198"/>
                    </a:cubicBezTo>
                    <a:cubicBezTo>
                      <a:pt x="781" y="199"/>
                      <a:pt x="782" y="200"/>
                      <a:pt x="783" y="201"/>
                    </a:cubicBezTo>
                    <a:cubicBezTo>
                      <a:pt x="784" y="202"/>
                      <a:pt x="785" y="202"/>
                      <a:pt x="786" y="203"/>
                    </a:cubicBezTo>
                    <a:cubicBezTo>
                      <a:pt x="786" y="203"/>
                      <a:pt x="787" y="204"/>
                      <a:pt x="787" y="204"/>
                    </a:cubicBezTo>
                    <a:cubicBezTo>
                      <a:pt x="789" y="205"/>
                      <a:pt x="790" y="206"/>
                      <a:pt x="792" y="207"/>
                    </a:cubicBezTo>
                    <a:cubicBezTo>
                      <a:pt x="792" y="207"/>
                      <a:pt x="792" y="207"/>
                      <a:pt x="792" y="207"/>
                    </a:cubicBezTo>
                    <a:cubicBezTo>
                      <a:pt x="793" y="208"/>
                      <a:pt x="793" y="208"/>
                      <a:pt x="794" y="208"/>
                    </a:cubicBezTo>
                    <a:cubicBezTo>
                      <a:pt x="795" y="209"/>
                      <a:pt x="796" y="209"/>
                      <a:pt x="797" y="210"/>
                    </a:cubicBezTo>
                    <a:cubicBezTo>
                      <a:pt x="797" y="210"/>
                      <a:pt x="798" y="210"/>
                      <a:pt x="799" y="211"/>
                    </a:cubicBezTo>
                    <a:cubicBezTo>
                      <a:pt x="799" y="211"/>
                      <a:pt x="799" y="211"/>
                      <a:pt x="799" y="211"/>
                    </a:cubicBezTo>
                    <a:lnTo>
                      <a:pt x="244" y="5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3"/>
              <p:cNvSpPr>
                <a:spLocks noEditPoints="1"/>
              </p:cNvSpPr>
              <p:nvPr/>
            </p:nvSpPr>
            <p:spPr bwMode="auto">
              <a:xfrm>
                <a:off x="5035" y="43"/>
                <a:ext cx="441" cy="567"/>
              </a:xfrm>
              <a:custGeom>
                <a:avLst/>
                <a:gdLst>
                  <a:gd name="T0" fmla="*/ 175 w 186"/>
                  <a:gd name="T1" fmla="*/ 188 h 239"/>
                  <a:gd name="T2" fmla="*/ 126 w 186"/>
                  <a:gd name="T3" fmla="*/ 111 h 239"/>
                  <a:gd name="T4" fmla="*/ 115 w 186"/>
                  <a:gd name="T5" fmla="*/ 94 h 239"/>
                  <a:gd name="T6" fmla="*/ 66 w 186"/>
                  <a:gd name="T7" fmla="*/ 17 h 239"/>
                  <a:gd name="T8" fmla="*/ 55 w 186"/>
                  <a:gd name="T9" fmla="*/ 0 h 239"/>
                  <a:gd name="T10" fmla="*/ 0 w 186"/>
                  <a:gd name="T11" fmla="*/ 35 h 239"/>
                  <a:gd name="T12" fmla="*/ 11 w 186"/>
                  <a:gd name="T13" fmla="*/ 52 h 239"/>
                  <a:gd name="T14" fmla="*/ 121 w 186"/>
                  <a:gd name="T15" fmla="*/ 223 h 239"/>
                  <a:gd name="T16" fmla="*/ 131 w 186"/>
                  <a:gd name="T17" fmla="*/ 239 h 239"/>
                  <a:gd name="T18" fmla="*/ 186 w 186"/>
                  <a:gd name="T19" fmla="*/ 205 h 239"/>
                  <a:gd name="T20" fmla="*/ 175 w 186"/>
                  <a:gd name="T21" fmla="*/ 188 h 239"/>
                  <a:gd name="T22" fmla="*/ 138 w 186"/>
                  <a:gd name="T23" fmla="*/ 212 h 239"/>
                  <a:gd name="T24" fmla="*/ 28 w 186"/>
                  <a:gd name="T25" fmla="*/ 41 h 239"/>
                  <a:gd name="T26" fmla="*/ 49 w 186"/>
                  <a:gd name="T27" fmla="*/ 28 h 239"/>
                  <a:gd name="T28" fmla="*/ 103 w 186"/>
                  <a:gd name="T29" fmla="*/ 113 h 239"/>
                  <a:gd name="T30" fmla="*/ 104 w 186"/>
                  <a:gd name="T31" fmla="*/ 113 h 239"/>
                  <a:gd name="T32" fmla="*/ 104 w 186"/>
                  <a:gd name="T33" fmla="*/ 113 h 239"/>
                  <a:gd name="T34" fmla="*/ 158 w 186"/>
                  <a:gd name="T35" fmla="*/ 199 h 239"/>
                  <a:gd name="T36" fmla="*/ 138 w 186"/>
                  <a:gd name="T37" fmla="*/ 21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6" h="239">
                    <a:moveTo>
                      <a:pt x="175" y="188"/>
                    </a:move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15" y="94"/>
                      <a:pt x="115" y="94"/>
                      <a:pt x="115" y="94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21" y="223"/>
                      <a:pt x="121" y="223"/>
                      <a:pt x="121" y="223"/>
                    </a:cubicBezTo>
                    <a:cubicBezTo>
                      <a:pt x="131" y="239"/>
                      <a:pt x="131" y="239"/>
                      <a:pt x="131" y="239"/>
                    </a:cubicBezTo>
                    <a:cubicBezTo>
                      <a:pt x="186" y="205"/>
                      <a:pt x="186" y="205"/>
                      <a:pt x="186" y="205"/>
                    </a:cubicBezTo>
                    <a:lnTo>
                      <a:pt x="175" y="188"/>
                    </a:lnTo>
                    <a:close/>
                    <a:moveTo>
                      <a:pt x="138" y="212"/>
                    </a:moveTo>
                    <a:cubicBezTo>
                      <a:pt x="28" y="41"/>
                      <a:pt x="28" y="41"/>
                      <a:pt x="28" y="4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103" y="113"/>
                      <a:pt x="103" y="113"/>
                      <a:pt x="103" y="113"/>
                    </a:cubicBezTo>
                    <a:cubicBezTo>
                      <a:pt x="103" y="113"/>
                      <a:pt x="103" y="113"/>
                      <a:pt x="104" y="113"/>
                    </a:cubicBezTo>
                    <a:cubicBezTo>
                      <a:pt x="104" y="113"/>
                      <a:pt x="104" y="113"/>
                      <a:pt x="104" y="113"/>
                    </a:cubicBezTo>
                    <a:cubicBezTo>
                      <a:pt x="158" y="199"/>
                      <a:pt x="158" y="199"/>
                      <a:pt x="158" y="199"/>
                    </a:cubicBezTo>
                    <a:lnTo>
                      <a:pt x="138" y="2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4"/>
              <p:cNvSpPr/>
              <p:nvPr/>
            </p:nvSpPr>
            <p:spPr bwMode="auto">
              <a:xfrm>
                <a:off x="5274" y="-626"/>
                <a:ext cx="1453" cy="949"/>
              </a:xfrm>
              <a:custGeom>
                <a:avLst/>
                <a:gdLst>
                  <a:gd name="T0" fmla="*/ 11 w 613"/>
                  <a:gd name="T1" fmla="*/ 400 h 400"/>
                  <a:gd name="T2" fmla="*/ 3 w 613"/>
                  <a:gd name="T3" fmla="*/ 395 h 400"/>
                  <a:gd name="T4" fmla="*/ 6 w 613"/>
                  <a:gd name="T5" fmla="*/ 381 h 400"/>
                  <a:gd name="T6" fmla="*/ 596 w 613"/>
                  <a:gd name="T7" fmla="*/ 3 h 400"/>
                  <a:gd name="T8" fmla="*/ 610 w 613"/>
                  <a:gd name="T9" fmla="*/ 6 h 400"/>
                  <a:gd name="T10" fmla="*/ 607 w 613"/>
                  <a:gd name="T11" fmla="*/ 20 h 400"/>
                  <a:gd name="T12" fmla="*/ 16 w 613"/>
                  <a:gd name="T13" fmla="*/ 398 h 400"/>
                  <a:gd name="T14" fmla="*/ 11 w 613"/>
                  <a:gd name="T15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3" h="400">
                    <a:moveTo>
                      <a:pt x="11" y="400"/>
                    </a:moveTo>
                    <a:cubicBezTo>
                      <a:pt x="8" y="400"/>
                      <a:pt x="4" y="398"/>
                      <a:pt x="3" y="395"/>
                    </a:cubicBezTo>
                    <a:cubicBezTo>
                      <a:pt x="0" y="390"/>
                      <a:pt x="1" y="384"/>
                      <a:pt x="6" y="381"/>
                    </a:cubicBezTo>
                    <a:cubicBezTo>
                      <a:pt x="596" y="3"/>
                      <a:pt x="596" y="3"/>
                      <a:pt x="596" y="3"/>
                    </a:cubicBezTo>
                    <a:cubicBezTo>
                      <a:pt x="601" y="0"/>
                      <a:pt x="607" y="2"/>
                      <a:pt x="610" y="6"/>
                    </a:cubicBezTo>
                    <a:cubicBezTo>
                      <a:pt x="613" y="11"/>
                      <a:pt x="612" y="17"/>
                      <a:pt x="607" y="20"/>
                    </a:cubicBezTo>
                    <a:cubicBezTo>
                      <a:pt x="16" y="398"/>
                      <a:pt x="16" y="398"/>
                      <a:pt x="16" y="398"/>
                    </a:cubicBezTo>
                    <a:cubicBezTo>
                      <a:pt x="15" y="399"/>
                      <a:pt x="13" y="400"/>
                      <a:pt x="11" y="4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35"/>
              <p:cNvSpPr/>
              <p:nvPr/>
            </p:nvSpPr>
            <p:spPr bwMode="auto">
              <a:xfrm>
                <a:off x="6637" y="-623"/>
                <a:ext cx="225" cy="280"/>
              </a:xfrm>
              <a:custGeom>
                <a:avLst/>
                <a:gdLst>
                  <a:gd name="T0" fmla="*/ 74 w 95"/>
                  <a:gd name="T1" fmla="*/ 118 h 118"/>
                  <a:gd name="T2" fmla="*/ 19 w 95"/>
                  <a:gd name="T3" fmla="*/ 82 h 118"/>
                  <a:gd name="T4" fmla="*/ 21 w 95"/>
                  <a:gd name="T5" fmla="*/ 3 h 118"/>
                  <a:gd name="T6" fmla="*/ 35 w 95"/>
                  <a:gd name="T7" fmla="*/ 5 h 118"/>
                  <a:gd name="T8" fmla="*/ 33 w 95"/>
                  <a:gd name="T9" fmla="*/ 19 h 118"/>
                  <a:gd name="T10" fmla="*/ 36 w 95"/>
                  <a:gd name="T11" fmla="*/ 72 h 118"/>
                  <a:gd name="T12" fmla="*/ 80 w 95"/>
                  <a:gd name="T13" fmla="*/ 97 h 118"/>
                  <a:gd name="T14" fmla="*/ 93 w 95"/>
                  <a:gd name="T15" fmla="*/ 103 h 118"/>
                  <a:gd name="T16" fmla="*/ 88 w 95"/>
                  <a:gd name="T17" fmla="*/ 116 h 118"/>
                  <a:gd name="T18" fmla="*/ 74 w 95"/>
                  <a:gd name="T1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118">
                    <a:moveTo>
                      <a:pt x="74" y="118"/>
                    </a:moveTo>
                    <a:cubicBezTo>
                      <a:pt x="55" y="118"/>
                      <a:pt x="33" y="105"/>
                      <a:pt x="19" y="82"/>
                    </a:cubicBezTo>
                    <a:cubicBezTo>
                      <a:pt x="0" y="52"/>
                      <a:pt x="1" y="17"/>
                      <a:pt x="21" y="3"/>
                    </a:cubicBezTo>
                    <a:cubicBezTo>
                      <a:pt x="26" y="0"/>
                      <a:pt x="32" y="1"/>
                      <a:pt x="35" y="5"/>
                    </a:cubicBezTo>
                    <a:cubicBezTo>
                      <a:pt x="38" y="10"/>
                      <a:pt x="37" y="16"/>
                      <a:pt x="33" y="19"/>
                    </a:cubicBezTo>
                    <a:cubicBezTo>
                      <a:pt x="23" y="26"/>
                      <a:pt x="22" y="49"/>
                      <a:pt x="36" y="72"/>
                    </a:cubicBezTo>
                    <a:cubicBezTo>
                      <a:pt x="50" y="93"/>
                      <a:pt x="70" y="101"/>
                      <a:pt x="80" y="97"/>
                    </a:cubicBezTo>
                    <a:cubicBezTo>
                      <a:pt x="85" y="95"/>
                      <a:pt x="91" y="98"/>
                      <a:pt x="93" y="103"/>
                    </a:cubicBezTo>
                    <a:cubicBezTo>
                      <a:pt x="95" y="108"/>
                      <a:pt x="93" y="114"/>
                      <a:pt x="88" y="116"/>
                    </a:cubicBezTo>
                    <a:cubicBezTo>
                      <a:pt x="83" y="117"/>
                      <a:pt x="79" y="118"/>
                      <a:pt x="74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6"/>
              <p:cNvSpPr>
                <a:spLocks noEditPoints="1"/>
              </p:cNvSpPr>
              <p:nvPr/>
            </p:nvSpPr>
            <p:spPr bwMode="auto">
              <a:xfrm>
                <a:off x="6507" y="-906"/>
                <a:ext cx="672" cy="563"/>
              </a:xfrm>
              <a:custGeom>
                <a:avLst/>
                <a:gdLst>
                  <a:gd name="T0" fmla="*/ 88 w 284"/>
                  <a:gd name="T1" fmla="*/ 138 h 237"/>
                  <a:gd name="T2" fmla="*/ 91 w 284"/>
                  <a:gd name="T3" fmla="*/ 125 h 237"/>
                  <a:gd name="T4" fmla="*/ 154 w 284"/>
                  <a:gd name="T5" fmla="*/ 13 h 237"/>
                  <a:gd name="T6" fmla="*/ 27 w 284"/>
                  <a:gd name="T7" fmla="*/ 25 h 237"/>
                  <a:gd name="T8" fmla="*/ 18 w 284"/>
                  <a:gd name="T9" fmla="*/ 26 h 237"/>
                  <a:gd name="T10" fmla="*/ 8 w 284"/>
                  <a:gd name="T11" fmla="*/ 33 h 237"/>
                  <a:gd name="T12" fmla="*/ 0 w 284"/>
                  <a:gd name="T13" fmla="*/ 63 h 237"/>
                  <a:gd name="T14" fmla="*/ 49 w 284"/>
                  <a:gd name="T15" fmla="*/ 139 h 237"/>
                  <a:gd name="T16" fmla="*/ 61 w 284"/>
                  <a:gd name="T17" fmla="*/ 147 h 237"/>
                  <a:gd name="T18" fmla="*/ 60 w 284"/>
                  <a:gd name="T19" fmla="*/ 153 h 237"/>
                  <a:gd name="T20" fmla="*/ 60 w 284"/>
                  <a:gd name="T21" fmla="*/ 155 h 237"/>
                  <a:gd name="T22" fmla="*/ 76 w 284"/>
                  <a:gd name="T23" fmla="*/ 205 h 237"/>
                  <a:gd name="T24" fmla="*/ 83 w 284"/>
                  <a:gd name="T25" fmla="*/ 213 h 237"/>
                  <a:gd name="T26" fmla="*/ 88 w 284"/>
                  <a:gd name="T27" fmla="*/ 219 h 237"/>
                  <a:gd name="T28" fmla="*/ 93 w 284"/>
                  <a:gd name="T29" fmla="*/ 223 h 237"/>
                  <a:gd name="T30" fmla="*/ 97 w 284"/>
                  <a:gd name="T31" fmla="*/ 226 h 237"/>
                  <a:gd name="T32" fmla="*/ 102 w 284"/>
                  <a:gd name="T33" fmla="*/ 229 h 237"/>
                  <a:gd name="T34" fmla="*/ 107 w 284"/>
                  <a:gd name="T35" fmla="*/ 232 h 237"/>
                  <a:gd name="T36" fmla="*/ 109 w 284"/>
                  <a:gd name="T37" fmla="*/ 233 h 237"/>
                  <a:gd name="T38" fmla="*/ 143 w 284"/>
                  <a:gd name="T39" fmla="*/ 235 h 237"/>
                  <a:gd name="T40" fmla="*/ 146 w 284"/>
                  <a:gd name="T41" fmla="*/ 233 h 237"/>
                  <a:gd name="T42" fmla="*/ 217 w 284"/>
                  <a:gd name="T43" fmla="*/ 113 h 237"/>
                  <a:gd name="T44" fmla="*/ 218 w 284"/>
                  <a:gd name="T45" fmla="*/ 113 h 237"/>
                  <a:gd name="T46" fmla="*/ 154 w 284"/>
                  <a:gd name="T47" fmla="*/ 13 h 237"/>
                  <a:gd name="T48" fmla="*/ 132 w 284"/>
                  <a:gd name="T49" fmla="*/ 217 h 237"/>
                  <a:gd name="T50" fmla="*/ 100 w 284"/>
                  <a:gd name="T51" fmla="*/ 202 h 237"/>
                  <a:gd name="T52" fmla="*/ 88 w 284"/>
                  <a:gd name="T53" fmla="*/ 138 h 237"/>
                  <a:gd name="T54" fmla="*/ 91 w 284"/>
                  <a:gd name="T55" fmla="*/ 125 h 237"/>
                  <a:gd name="T56" fmla="*/ 90 w 284"/>
                  <a:gd name="T57" fmla="*/ 124 h 237"/>
                  <a:gd name="T58" fmla="*/ 77 w 284"/>
                  <a:gd name="T59" fmla="*/ 121 h 237"/>
                  <a:gd name="T60" fmla="*/ 20 w 284"/>
                  <a:gd name="T61" fmla="*/ 60 h 237"/>
                  <a:gd name="T62" fmla="*/ 21 w 284"/>
                  <a:gd name="T63" fmla="*/ 55 h 237"/>
                  <a:gd name="T64" fmla="*/ 22 w 284"/>
                  <a:gd name="T65" fmla="*/ 51 h 237"/>
                  <a:gd name="T66" fmla="*/ 23 w 284"/>
                  <a:gd name="T67" fmla="*/ 49 h 237"/>
                  <a:gd name="T68" fmla="*/ 26 w 284"/>
                  <a:gd name="T69" fmla="*/ 45 h 237"/>
                  <a:gd name="T70" fmla="*/ 166 w 284"/>
                  <a:gd name="T71" fmla="*/ 32 h 237"/>
                  <a:gd name="T72" fmla="*/ 206 w 284"/>
                  <a:gd name="T73" fmla="*/ 94 h 237"/>
                  <a:gd name="T74" fmla="*/ 132 w 284"/>
                  <a:gd name="T75" fmla="*/ 21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4" h="237">
                    <a:moveTo>
                      <a:pt x="91" y="125"/>
                    </a:moveTo>
                    <a:cubicBezTo>
                      <a:pt x="93" y="129"/>
                      <a:pt x="92" y="135"/>
                      <a:pt x="88" y="138"/>
                    </a:cubicBezTo>
                    <a:cubicBezTo>
                      <a:pt x="96" y="133"/>
                      <a:pt x="96" y="133"/>
                      <a:pt x="96" y="133"/>
                    </a:cubicBezTo>
                    <a:lnTo>
                      <a:pt x="91" y="125"/>
                    </a:lnTo>
                    <a:close/>
                    <a:moveTo>
                      <a:pt x="154" y="13"/>
                    </a:moveTo>
                    <a:cubicBezTo>
                      <a:pt x="154" y="13"/>
                      <a:pt x="154" y="13"/>
                      <a:pt x="154" y="13"/>
                    </a:cubicBezTo>
                    <a:cubicBezTo>
                      <a:pt x="154" y="13"/>
                      <a:pt x="153" y="13"/>
                      <a:pt x="153" y="1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3" y="42"/>
                      <a:pt x="0" y="52"/>
                      <a:pt x="0" y="63"/>
                    </a:cubicBezTo>
                    <a:cubicBezTo>
                      <a:pt x="0" y="77"/>
                      <a:pt x="5" y="93"/>
                      <a:pt x="14" y="107"/>
                    </a:cubicBezTo>
                    <a:cubicBezTo>
                      <a:pt x="23" y="122"/>
                      <a:pt x="36" y="133"/>
                      <a:pt x="49" y="139"/>
                    </a:cubicBezTo>
                    <a:cubicBezTo>
                      <a:pt x="54" y="141"/>
                      <a:pt x="58" y="142"/>
                      <a:pt x="62" y="142"/>
                    </a:cubicBezTo>
                    <a:cubicBezTo>
                      <a:pt x="62" y="144"/>
                      <a:pt x="62" y="145"/>
                      <a:pt x="61" y="147"/>
                    </a:cubicBezTo>
                    <a:cubicBezTo>
                      <a:pt x="61" y="148"/>
                      <a:pt x="61" y="149"/>
                      <a:pt x="61" y="150"/>
                    </a:cubicBezTo>
                    <a:cubicBezTo>
                      <a:pt x="61" y="151"/>
                      <a:pt x="61" y="152"/>
                      <a:pt x="60" y="153"/>
                    </a:cubicBezTo>
                    <a:cubicBezTo>
                      <a:pt x="60" y="153"/>
                      <a:pt x="60" y="154"/>
                      <a:pt x="60" y="155"/>
                    </a:cubicBezTo>
                    <a:cubicBezTo>
                      <a:pt x="60" y="155"/>
                      <a:pt x="60" y="155"/>
                      <a:pt x="60" y="155"/>
                    </a:cubicBezTo>
                    <a:cubicBezTo>
                      <a:pt x="60" y="170"/>
                      <a:pt x="64" y="186"/>
                      <a:pt x="74" y="201"/>
                    </a:cubicBezTo>
                    <a:cubicBezTo>
                      <a:pt x="75" y="203"/>
                      <a:pt x="76" y="204"/>
                      <a:pt x="76" y="205"/>
                    </a:cubicBezTo>
                    <a:cubicBezTo>
                      <a:pt x="77" y="205"/>
                      <a:pt x="77" y="206"/>
                      <a:pt x="77" y="206"/>
                    </a:cubicBezTo>
                    <a:cubicBezTo>
                      <a:pt x="79" y="209"/>
                      <a:pt x="81" y="211"/>
                      <a:pt x="83" y="213"/>
                    </a:cubicBezTo>
                    <a:cubicBezTo>
                      <a:pt x="84" y="214"/>
                      <a:pt x="85" y="215"/>
                      <a:pt x="86" y="216"/>
                    </a:cubicBezTo>
                    <a:cubicBezTo>
                      <a:pt x="87" y="217"/>
                      <a:pt x="87" y="218"/>
                      <a:pt x="88" y="219"/>
                    </a:cubicBezTo>
                    <a:cubicBezTo>
                      <a:pt x="89" y="219"/>
                      <a:pt x="90" y="220"/>
                      <a:pt x="90" y="220"/>
                    </a:cubicBezTo>
                    <a:cubicBezTo>
                      <a:pt x="91" y="221"/>
                      <a:pt x="92" y="222"/>
                      <a:pt x="93" y="223"/>
                    </a:cubicBezTo>
                    <a:cubicBezTo>
                      <a:pt x="94" y="224"/>
                      <a:pt x="95" y="224"/>
                      <a:pt x="96" y="225"/>
                    </a:cubicBezTo>
                    <a:cubicBezTo>
                      <a:pt x="96" y="225"/>
                      <a:pt x="97" y="226"/>
                      <a:pt x="97" y="226"/>
                    </a:cubicBezTo>
                    <a:cubicBezTo>
                      <a:pt x="99" y="227"/>
                      <a:pt x="100" y="228"/>
                      <a:pt x="102" y="229"/>
                    </a:cubicBezTo>
                    <a:cubicBezTo>
                      <a:pt x="102" y="229"/>
                      <a:pt x="102" y="229"/>
                      <a:pt x="102" y="229"/>
                    </a:cubicBezTo>
                    <a:cubicBezTo>
                      <a:pt x="103" y="230"/>
                      <a:pt x="103" y="230"/>
                      <a:pt x="104" y="230"/>
                    </a:cubicBezTo>
                    <a:cubicBezTo>
                      <a:pt x="105" y="231"/>
                      <a:pt x="106" y="231"/>
                      <a:pt x="107" y="232"/>
                    </a:cubicBezTo>
                    <a:cubicBezTo>
                      <a:pt x="107" y="232"/>
                      <a:pt x="108" y="232"/>
                      <a:pt x="109" y="233"/>
                    </a:cubicBezTo>
                    <a:cubicBezTo>
                      <a:pt x="109" y="233"/>
                      <a:pt x="109" y="233"/>
                      <a:pt x="109" y="233"/>
                    </a:cubicBezTo>
                    <a:cubicBezTo>
                      <a:pt x="116" y="236"/>
                      <a:pt x="122" y="237"/>
                      <a:pt x="129" y="237"/>
                    </a:cubicBezTo>
                    <a:cubicBezTo>
                      <a:pt x="134" y="237"/>
                      <a:pt x="138" y="236"/>
                      <a:pt x="143" y="235"/>
                    </a:cubicBezTo>
                    <a:cubicBezTo>
                      <a:pt x="144" y="234"/>
                      <a:pt x="144" y="234"/>
                      <a:pt x="144" y="234"/>
                    </a:cubicBezTo>
                    <a:cubicBezTo>
                      <a:pt x="146" y="233"/>
                      <a:pt x="146" y="233"/>
                      <a:pt x="146" y="233"/>
                    </a:cubicBezTo>
                    <a:cubicBezTo>
                      <a:pt x="147" y="231"/>
                      <a:pt x="147" y="231"/>
                      <a:pt x="147" y="231"/>
                    </a:cubicBezTo>
                    <a:cubicBezTo>
                      <a:pt x="217" y="113"/>
                      <a:pt x="217" y="113"/>
                      <a:pt x="217" y="113"/>
                    </a:cubicBezTo>
                    <a:cubicBezTo>
                      <a:pt x="217" y="113"/>
                      <a:pt x="217" y="113"/>
                      <a:pt x="218" y="113"/>
                    </a:cubicBezTo>
                    <a:cubicBezTo>
                      <a:pt x="218" y="113"/>
                      <a:pt x="218" y="113"/>
                      <a:pt x="218" y="113"/>
                    </a:cubicBezTo>
                    <a:cubicBezTo>
                      <a:pt x="284" y="0"/>
                      <a:pt x="284" y="0"/>
                      <a:pt x="284" y="0"/>
                    </a:cubicBezTo>
                    <a:lnTo>
                      <a:pt x="154" y="13"/>
                    </a:lnTo>
                    <a:close/>
                    <a:moveTo>
                      <a:pt x="132" y="217"/>
                    </a:moveTo>
                    <a:cubicBezTo>
                      <a:pt x="132" y="217"/>
                      <a:pt x="132" y="217"/>
                      <a:pt x="132" y="217"/>
                    </a:cubicBezTo>
                    <a:cubicBezTo>
                      <a:pt x="132" y="217"/>
                      <a:pt x="132" y="217"/>
                      <a:pt x="132" y="217"/>
                    </a:cubicBezTo>
                    <a:cubicBezTo>
                      <a:pt x="124" y="219"/>
                      <a:pt x="111" y="214"/>
                      <a:pt x="100" y="202"/>
                    </a:cubicBezTo>
                    <a:cubicBezTo>
                      <a:pt x="97" y="199"/>
                      <a:pt x="94" y="195"/>
                      <a:pt x="91" y="191"/>
                    </a:cubicBezTo>
                    <a:cubicBezTo>
                      <a:pt x="77" y="168"/>
                      <a:pt x="78" y="145"/>
                      <a:pt x="88" y="138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0" y="125"/>
                      <a:pt x="90" y="125"/>
                      <a:pt x="90" y="125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66" y="127"/>
                      <a:pt x="45" y="119"/>
                      <a:pt x="31" y="96"/>
                    </a:cubicBezTo>
                    <a:cubicBezTo>
                      <a:pt x="22" y="83"/>
                      <a:pt x="19" y="70"/>
                      <a:pt x="20" y="60"/>
                    </a:cubicBezTo>
                    <a:cubicBezTo>
                      <a:pt x="20" y="59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1" y="54"/>
                      <a:pt x="21" y="54"/>
                      <a:pt x="21" y="53"/>
                    </a:cubicBezTo>
                    <a:cubicBezTo>
                      <a:pt x="22" y="52"/>
                      <a:pt x="22" y="51"/>
                      <a:pt x="22" y="51"/>
                    </a:cubicBezTo>
                    <a:cubicBezTo>
                      <a:pt x="22" y="50"/>
                      <a:pt x="23" y="50"/>
                      <a:pt x="23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4" y="48"/>
                      <a:pt x="24" y="48"/>
                      <a:pt x="24" y="47"/>
                    </a:cubicBezTo>
                    <a:cubicBezTo>
                      <a:pt x="25" y="46"/>
                      <a:pt x="25" y="46"/>
                      <a:pt x="26" y="4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247" y="24"/>
                      <a:pt x="247" y="24"/>
                      <a:pt x="247" y="24"/>
                    </a:cubicBezTo>
                    <a:cubicBezTo>
                      <a:pt x="206" y="94"/>
                      <a:pt x="206" y="94"/>
                      <a:pt x="206" y="94"/>
                    </a:cubicBezTo>
                    <a:cubicBezTo>
                      <a:pt x="195" y="111"/>
                      <a:pt x="195" y="111"/>
                      <a:pt x="195" y="111"/>
                    </a:cubicBezTo>
                    <a:lnTo>
                      <a:pt x="132" y="2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7"/>
              <p:cNvSpPr/>
              <p:nvPr/>
            </p:nvSpPr>
            <p:spPr bwMode="auto">
              <a:xfrm>
                <a:off x="6850" y="-877"/>
                <a:ext cx="178" cy="251"/>
              </a:xfrm>
              <a:custGeom>
                <a:avLst/>
                <a:gdLst>
                  <a:gd name="T0" fmla="*/ 64 w 75"/>
                  <a:gd name="T1" fmla="*/ 106 h 106"/>
                  <a:gd name="T2" fmla="*/ 59 w 75"/>
                  <a:gd name="T3" fmla="*/ 104 h 106"/>
                  <a:gd name="T4" fmla="*/ 19 w 75"/>
                  <a:gd name="T5" fmla="*/ 65 h 106"/>
                  <a:gd name="T6" fmla="*/ 0 w 75"/>
                  <a:gd name="T7" fmla="*/ 12 h 106"/>
                  <a:gd name="T8" fmla="*/ 9 w 75"/>
                  <a:gd name="T9" fmla="*/ 1 h 106"/>
                  <a:gd name="T10" fmla="*/ 20 w 75"/>
                  <a:gd name="T11" fmla="*/ 10 h 106"/>
                  <a:gd name="T12" fmla="*/ 35 w 75"/>
                  <a:gd name="T13" fmla="*/ 55 h 106"/>
                  <a:gd name="T14" fmla="*/ 69 w 75"/>
                  <a:gd name="T15" fmla="*/ 87 h 106"/>
                  <a:gd name="T16" fmla="*/ 72 w 75"/>
                  <a:gd name="T17" fmla="*/ 101 h 106"/>
                  <a:gd name="T18" fmla="*/ 64 w 75"/>
                  <a:gd name="T1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106">
                    <a:moveTo>
                      <a:pt x="64" y="106"/>
                    </a:moveTo>
                    <a:cubicBezTo>
                      <a:pt x="62" y="106"/>
                      <a:pt x="60" y="105"/>
                      <a:pt x="59" y="104"/>
                    </a:cubicBezTo>
                    <a:cubicBezTo>
                      <a:pt x="43" y="95"/>
                      <a:pt x="29" y="81"/>
                      <a:pt x="19" y="65"/>
                    </a:cubicBezTo>
                    <a:cubicBezTo>
                      <a:pt x="8" y="49"/>
                      <a:pt x="2" y="31"/>
                      <a:pt x="0" y="12"/>
                    </a:cubicBezTo>
                    <a:cubicBezTo>
                      <a:pt x="0" y="6"/>
                      <a:pt x="4" y="1"/>
                      <a:pt x="9" y="1"/>
                    </a:cubicBezTo>
                    <a:cubicBezTo>
                      <a:pt x="15" y="0"/>
                      <a:pt x="19" y="4"/>
                      <a:pt x="20" y="10"/>
                    </a:cubicBezTo>
                    <a:cubicBezTo>
                      <a:pt x="21" y="26"/>
                      <a:pt x="27" y="41"/>
                      <a:pt x="35" y="55"/>
                    </a:cubicBezTo>
                    <a:cubicBezTo>
                      <a:pt x="44" y="68"/>
                      <a:pt x="55" y="79"/>
                      <a:pt x="69" y="87"/>
                    </a:cubicBezTo>
                    <a:cubicBezTo>
                      <a:pt x="74" y="90"/>
                      <a:pt x="75" y="96"/>
                      <a:pt x="72" y="101"/>
                    </a:cubicBezTo>
                    <a:cubicBezTo>
                      <a:pt x="71" y="104"/>
                      <a:pt x="67" y="106"/>
                      <a:pt x="64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56" name="Group 40"/>
            <p:cNvGrpSpPr>
              <a:grpSpLocks noChangeAspect="1"/>
            </p:cNvGrpSpPr>
            <p:nvPr/>
          </p:nvGrpSpPr>
          <p:grpSpPr bwMode="auto">
            <a:xfrm rot="2757358">
              <a:off x="2033161" y="2184482"/>
              <a:ext cx="1017469" cy="1388532"/>
              <a:chOff x="3991" y="-985"/>
              <a:chExt cx="1637" cy="2234"/>
            </a:xfrm>
            <a:grpFill/>
          </p:grpSpPr>
          <p:sp>
            <p:nvSpPr>
              <p:cNvPr id="158" name="Freeform 41"/>
              <p:cNvSpPr>
                <a:spLocks noEditPoints="1"/>
              </p:cNvSpPr>
              <p:nvPr/>
            </p:nvSpPr>
            <p:spPr bwMode="auto">
              <a:xfrm>
                <a:off x="4126" y="-886"/>
                <a:ext cx="1502" cy="1498"/>
              </a:xfrm>
              <a:custGeom>
                <a:avLst/>
                <a:gdLst>
                  <a:gd name="T0" fmla="*/ 316 w 633"/>
                  <a:gd name="T1" fmla="*/ 0 h 632"/>
                  <a:gd name="T2" fmla="*/ 118 w 633"/>
                  <a:gd name="T3" fmla="*/ 70 h 632"/>
                  <a:gd name="T4" fmla="*/ 95 w 633"/>
                  <a:gd name="T5" fmla="*/ 91 h 632"/>
                  <a:gd name="T6" fmla="*/ 0 w 633"/>
                  <a:gd name="T7" fmla="*/ 316 h 632"/>
                  <a:gd name="T8" fmla="*/ 316 w 633"/>
                  <a:gd name="T9" fmla="*/ 632 h 632"/>
                  <a:gd name="T10" fmla="*/ 520 w 633"/>
                  <a:gd name="T11" fmla="*/ 558 h 632"/>
                  <a:gd name="T12" fmla="*/ 543 w 633"/>
                  <a:gd name="T13" fmla="*/ 536 h 632"/>
                  <a:gd name="T14" fmla="*/ 633 w 633"/>
                  <a:gd name="T15" fmla="*/ 316 h 632"/>
                  <a:gd name="T16" fmla="*/ 316 w 633"/>
                  <a:gd name="T17" fmla="*/ 0 h 632"/>
                  <a:gd name="T18" fmla="*/ 544 w 633"/>
                  <a:gd name="T19" fmla="*/ 519 h 632"/>
                  <a:gd name="T20" fmla="*/ 535 w 633"/>
                  <a:gd name="T21" fmla="*/ 528 h 632"/>
                  <a:gd name="T22" fmla="*/ 534 w 633"/>
                  <a:gd name="T23" fmla="*/ 530 h 632"/>
                  <a:gd name="T24" fmla="*/ 513 w 633"/>
                  <a:gd name="T25" fmla="*/ 549 h 632"/>
                  <a:gd name="T26" fmla="*/ 433 w 633"/>
                  <a:gd name="T27" fmla="*/ 598 h 632"/>
                  <a:gd name="T28" fmla="*/ 411 w 633"/>
                  <a:gd name="T29" fmla="*/ 606 h 632"/>
                  <a:gd name="T30" fmla="*/ 355 w 633"/>
                  <a:gd name="T31" fmla="*/ 619 h 632"/>
                  <a:gd name="T32" fmla="*/ 341 w 633"/>
                  <a:gd name="T33" fmla="*/ 620 h 632"/>
                  <a:gd name="T34" fmla="*/ 316 w 633"/>
                  <a:gd name="T35" fmla="*/ 621 h 632"/>
                  <a:gd name="T36" fmla="*/ 292 w 633"/>
                  <a:gd name="T37" fmla="*/ 620 h 632"/>
                  <a:gd name="T38" fmla="*/ 278 w 633"/>
                  <a:gd name="T39" fmla="*/ 619 h 632"/>
                  <a:gd name="T40" fmla="*/ 222 w 633"/>
                  <a:gd name="T41" fmla="*/ 606 h 632"/>
                  <a:gd name="T42" fmla="*/ 200 w 633"/>
                  <a:gd name="T43" fmla="*/ 598 h 632"/>
                  <a:gd name="T44" fmla="*/ 99 w 633"/>
                  <a:gd name="T45" fmla="*/ 530 h 632"/>
                  <a:gd name="T46" fmla="*/ 89 w 633"/>
                  <a:gd name="T47" fmla="*/ 519 h 632"/>
                  <a:gd name="T48" fmla="*/ 12 w 633"/>
                  <a:gd name="T49" fmla="*/ 321 h 632"/>
                  <a:gd name="T50" fmla="*/ 12 w 633"/>
                  <a:gd name="T51" fmla="*/ 316 h 632"/>
                  <a:gd name="T52" fmla="*/ 12 w 633"/>
                  <a:gd name="T53" fmla="*/ 310 h 632"/>
                  <a:gd name="T54" fmla="*/ 89 w 633"/>
                  <a:gd name="T55" fmla="*/ 113 h 632"/>
                  <a:gd name="T56" fmla="*/ 99 w 633"/>
                  <a:gd name="T57" fmla="*/ 102 h 632"/>
                  <a:gd name="T58" fmla="*/ 103 w 633"/>
                  <a:gd name="T59" fmla="*/ 99 h 632"/>
                  <a:gd name="T60" fmla="*/ 126 w 633"/>
                  <a:gd name="T61" fmla="*/ 78 h 632"/>
                  <a:gd name="T62" fmla="*/ 200 w 633"/>
                  <a:gd name="T63" fmla="*/ 34 h 632"/>
                  <a:gd name="T64" fmla="*/ 222 w 633"/>
                  <a:gd name="T65" fmla="*/ 26 h 632"/>
                  <a:gd name="T66" fmla="*/ 278 w 633"/>
                  <a:gd name="T67" fmla="*/ 13 h 632"/>
                  <a:gd name="T68" fmla="*/ 292 w 633"/>
                  <a:gd name="T69" fmla="*/ 12 h 632"/>
                  <a:gd name="T70" fmla="*/ 316 w 633"/>
                  <a:gd name="T71" fmla="*/ 11 h 632"/>
                  <a:gd name="T72" fmla="*/ 341 w 633"/>
                  <a:gd name="T73" fmla="*/ 12 h 632"/>
                  <a:gd name="T74" fmla="*/ 355 w 633"/>
                  <a:gd name="T75" fmla="*/ 13 h 632"/>
                  <a:gd name="T76" fmla="*/ 411 w 633"/>
                  <a:gd name="T77" fmla="*/ 26 h 632"/>
                  <a:gd name="T78" fmla="*/ 433 w 633"/>
                  <a:gd name="T79" fmla="*/ 34 h 632"/>
                  <a:gd name="T80" fmla="*/ 534 w 633"/>
                  <a:gd name="T81" fmla="*/ 102 h 632"/>
                  <a:gd name="T82" fmla="*/ 544 w 633"/>
                  <a:gd name="T83" fmla="*/ 113 h 632"/>
                  <a:gd name="T84" fmla="*/ 621 w 633"/>
                  <a:gd name="T85" fmla="*/ 310 h 632"/>
                  <a:gd name="T86" fmla="*/ 621 w 633"/>
                  <a:gd name="T87" fmla="*/ 316 h 632"/>
                  <a:gd name="T88" fmla="*/ 621 w 633"/>
                  <a:gd name="T89" fmla="*/ 321 h 632"/>
                  <a:gd name="T90" fmla="*/ 544 w 633"/>
                  <a:gd name="T91" fmla="*/ 519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33" h="632">
                    <a:moveTo>
                      <a:pt x="316" y="0"/>
                    </a:moveTo>
                    <a:cubicBezTo>
                      <a:pt x="242" y="0"/>
                      <a:pt x="173" y="26"/>
                      <a:pt x="118" y="70"/>
                    </a:cubicBezTo>
                    <a:cubicBezTo>
                      <a:pt x="110" y="76"/>
                      <a:pt x="102" y="83"/>
                      <a:pt x="95" y="91"/>
                    </a:cubicBezTo>
                    <a:cubicBezTo>
                      <a:pt x="37" y="148"/>
                      <a:pt x="0" y="228"/>
                      <a:pt x="0" y="316"/>
                    </a:cubicBezTo>
                    <a:cubicBezTo>
                      <a:pt x="0" y="490"/>
                      <a:pt x="142" y="632"/>
                      <a:pt x="316" y="632"/>
                    </a:cubicBezTo>
                    <a:cubicBezTo>
                      <a:pt x="394" y="632"/>
                      <a:pt x="465" y="604"/>
                      <a:pt x="520" y="558"/>
                    </a:cubicBezTo>
                    <a:cubicBezTo>
                      <a:pt x="528" y="551"/>
                      <a:pt x="536" y="544"/>
                      <a:pt x="543" y="536"/>
                    </a:cubicBezTo>
                    <a:cubicBezTo>
                      <a:pt x="599" y="479"/>
                      <a:pt x="633" y="402"/>
                      <a:pt x="633" y="316"/>
                    </a:cubicBezTo>
                    <a:cubicBezTo>
                      <a:pt x="633" y="142"/>
                      <a:pt x="491" y="0"/>
                      <a:pt x="316" y="0"/>
                    </a:cubicBezTo>
                    <a:close/>
                    <a:moveTo>
                      <a:pt x="544" y="519"/>
                    </a:moveTo>
                    <a:cubicBezTo>
                      <a:pt x="541" y="522"/>
                      <a:pt x="538" y="525"/>
                      <a:pt x="535" y="528"/>
                    </a:cubicBezTo>
                    <a:cubicBezTo>
                      <a:pt x="535" y="529"/>
                      <a:pt x="534" y="529"/>
                      <a:pt x="534" y="530"/>
                    </a:cubicBezTo>
                    <a:cubicBezTo>
                      <a:pt x="527" y="537"/>
                      <a:pt x="520" y="543"/>
                      <a:pt x="513" y="549"/>
                    </a:cubicBezTo>
                    <a:cubicBezTo>
                      <a:pt x="489" y="569"/>
                      <a:pt x="462" y="586"/>
                      <a:pt x="433" y="598"/>
                    </a:cubicBezTo>
                    <a:cubicBezTo>
                      <a:pt x="426" y="601"/>
                      <a:pt x="418" y="603"/>
                      <a:pt x="411" y="606"/>
                    </a:cubicBezTo>
                    <a:cubicBezTo>
                      <a:pt x="393" y="612"/>
                      <a:pt x="374" y="616"/>
                      <a:pt x="355" y="619"/>
                    </a:cubicBezTo>
                    <a:cubicBezTo>
                      <a:pt x="350" y="619"/>
                      <a:pt x="345" y="620"/>
                      <a:pt x="341" y="620"/>
                    </a:cubicBezTo>
                    <a:cubicBezTo>
                      <a:pt x="333" y="621"/>
                      <a:pt x="325" y="621"/>
                      <a:pt x="316" y="621"/>
                    </a:cubicBezTo>
                    <a:cubicBezTo>
                      <a:pt x="308" y="621"/>
                      <a:pt x="300" y="621"/>
                      <a:pt x="292" y="620"/>
                    </a:cubicBezTo>
                    <a:cubicBezTo>
                      <a:pt x="287" y="620"/>
                      <a:pt x="283" y="619"/>
                      <a:pt x="278" y="619"/>
                    </a:cubicBezTo>
                    <a:cubicBezTo>
                      <a:pt x="259" y="616"/>
                      <a:pt x="240" y="612"/>
                      <a:pt x="222" y="606"/>
                    </a:cubicBezTo>
                    <a:cubicBezTo>
                      <a:pt x="215" y="603"/>
                      <a:pt x="207" y="601"/>
                      <a:pt x="200" y="598"/>
                    </a:cubicBezTo>
                    <a:cubicBezTo>
                      <a:pt x="162" y="582"/>
                      <a:pt x="128" y="559"/>
                      <a:pt x="99" y="530"/>
                    </a:cubicBezTo>
                    <a:cubicBezTo>
                      <a:pt x="96" y="526"/>
                      <a:pt x="92" y="522"/>
                      <a:pt x="89" y="519"/>
                    </a:cubicBezTo>
                    <a:cubicBezTo>
                      <a:pt x="42" y="466"/>
                      <a:pt x="13" y="397"/>
                      <a:pt x="12" y="321"/>
                    </a:cubicBezTo>
                    <a:cubicBezTo>
                      <a:pt x="12" y="320"/>
                      <a:pt x="12" y="318"/>
                      <a:pt x="12" y="316"/>
                    </a:cubicBezTo>
                    <a:cubicBezTo>
                      <a:pt x="12" y="314"/>
                      <a:pt x="12" y="312"/>
                      <a:pt x="12" y="310"/>
                    </a:cubicBezTo>
                    <a:cubicBezTo>
                      <a:pt x="13" y="235"/>
                      <a:pt x="42" y="166"/>
                      <a:pt x="89" y="113"/>
                    </a:cubicBezTo>
                    <a:cubicBezTo>
                      <a:pt x="92" y="110"/>
                      <a:pt x="96" y="106"/>
                      <a:pt x="99" y="102"/>
                    </a:cubicBezTo>
                    <a:cubicBezTo>
                      <a:pt x="100" y="101"/>
                      <a:pt x="101" y="100"/>
                      <a:pt x="103" y="99"/>
                    </a:cubicBezTo>
                    <a:cubicBezTo>
                      <a:pt x="110" y="92"/>
                      <a:pt x="118" y="85"/>
                      <a:pt x="126" y="78"/>
                    </a:cubicBezTo>
                    <a:cubicBezTo>
                      <a:pt x="148" y="60"/>
                      <a:pt x="173" y="45"/>
                      <a:pt x="200" y="34"/>
                    </a:cubicBezTo>
                    <a:cubicBezTo>
                      <a:pt x="207" y="31"/>
                      <a:pt x="215" y="28"/>
                      <a:pt x="222" y="26"/>
                    </a:cubicBezTo>
                    <a:cubicBezTo>
                      <a:pt x="240" y="20"/>
                      <a:pt x="259" y="16"/>
                      <a:pt x="278" y="13"/>
                    </a:cubicBezTo>
                    <a:cubicBezTo>
                      <a:pt x="283" y="13"/>
                      <a:pt x="288" y="12"/>
                      <a:pt x="292" y="12"/>
                    </a:cubicBezTo>
                    <a:cubicBezTo>
                      <a:pt x="300" y="11"/>
                      <a:pt x="308" y="11"/>
                      <a:pt x="316" y="11"/>
                    </a:cubicBezTo>
                    <a:cubicBezTo>
                      <a:pt x="325" y="11"/>
                      <a:pt x="333" y="11"/>
                      <a:pt x="341" y="12"/>
                    </a:cubicBezTo>
                    <a:cubicBezTo>
                      <a:pt x="345" y="12"/>
                      <a:pt x="350" y="13"/>
                      <a:pt x="355" y="13"/>
                    </a:cubicBezTo>
                    <a:cubicBezTo>
                      <a:pt x="374" y="16"/>
                      <a:pt x="393" y="20"/>
                      <a:pt x="411" y="26"/>
                    </a:cubicBezTo>
                    <a:cubicBezTo>
                      <a:pt x="418" y="28"/>
                      <a:pt x="426" y="31"/>
                      <a:pt x="433" y="34"/>
                    </a:cubicBezTo>
                    <a:cubicBezTo>
                      <a:pt x="471" y="50"/>
                      <a:pt x="505" y="73"/>
                      <a:pt x="534" y="102"/>
                    </a:cubicBezTo>
                    <a:cubicBezTo>
                      <a:pt x="537" y="106"/>
                      <a:pt x="541" y="110"/>
                      <a:pt x="544" y="113"/>
                    </a:cubicBezTo>
                    <a:cubicBezTo>
                      <a:pt x="591" y="166"/>
                      <a:pt x="620" y="234"/>
                      <a:pt x="621" y="310"/>
                    </a:cubicBezTo>
                    <a:cubicBezTo>
                      <a:pt x="621" y="312"/>
                      <a:pt x="621" y="314"/>
                      <a:pt x="621" y="316"/>
                    </a:cubicBezTo>
                    <a:cubicBezTo>
                      <a:pt x="621" y="318"/>
                      <a:pt x="621" y="319"/>
                      <a:pt x="621" y="321"/>
                    </a:cubicBezTo>
                    <a:cubicBezTo>
                      <a:pt x="620" y="397"/>
                      <a:pt x="591" y="466"/>
                      <a:pt x="544" y="5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42"/>
              <p:cNvSpPr/>
              <p:nvPr/>
            </p:nvSpPr>
            <p:spPr bwMode="auto">
              <a:xfrm>
                <a:off x="4579" y="-876"/>
                <a:ext cx="244" cy="1479"/>
              </a:xfrm>
              <a:custGeom>
                <a:avLst/>
                <a:gdLst>
                  <a:gd name="T0" fmla="*/ 93 w 103"/>
                  <a:gd name="T1" fmla="*/ 624 h 624"/>
                  <a:gd name="T2" fmla="*/ 43 w 103"/>
                  <a:gd name="T3" fmla="*/ 522 h 624"/>
                  <a:gd name="T4" fmla="*/ 0 w 103"/>
                  <a:gd name="T5" fmla="*/ 312 h 624"/>
                  <a:gd name="T6" fmla="*/ 0 w 103"/>
                  <a:gd name="T7" fmla="*/ 312 h 624"/>
                  <a:gd name="T8" fmla="*/ 43 w 103"/>
                  <a:gd name="T9" fmla="*/ 102 h 624"/>
                  <a:gd name="T10" fmla="*/ 93 w 103"/>
                  <a:gd name="T11" fmla="*/ 0 h 624"/>
                  <a:gd name="T12" fmla="*/ 103 w 103"/>
                  <a:gd name="T13" fmla="*/ 6 h 624"/>
                  <a:gd name="T14" fmla="*/ 53 w 103"/>
                  <a:gd name="T15" fmla="*/ 106 h 624"/>
                  <a:gd name="T16" fmla="*/ 11 w 103"/>
                  <a:gd name="T17" fmla="*/ 312 h 624"/>
                  <a:gd name="T18" fmla="*/ 11 w 103"/>
                  <a:gd name="T19" fmla="*/ 312 h 624"/>
                  <a:gd name="T20" fmla="*/ 53 w 103"/>
                  <a:gd name="T21" fmla="*/ 518 h 624"/>
                  <a:gd name="T22" fmla="*/ 103 w 103"/>
                  <a:gd name="T23" fmla="*/ 618 h 624"/>
                  <a:gd name="T24" fmla="*/ 93 w 103"/>
                  <a:gd name="T2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624">
                    <a:moveTo>
                      <a:pt x="93" y="624"/>
                    </a:moveTo>
                    <a:cubicBezTo>
                      <a:pt x="74" y="592"/>
                      <a:pt x="57" y="557"/>
                      <a:pt x="43" y="522"/>
                    </a:cubicBezTo>
                    <a:cubicBezTo>
                      <a:pt x="15" y="451"/>
                      <a:pt x="0" y="380"/>
                      <a:pt x="0" y="312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244"/>
                      <a:pt x="15" y="173"/>
                      <a:pt x="43" y="102"/>
                    </a:cubicBezTo>
                    <a:cubicBezTo>
                      <a:pt x="57" y="67"/>
                      <a:pt x="74" y="32"/>
                      <a:pt x="93" y="0"/>
                    </a:cubicBezTo>
                    <a:cubicBezTo>
                      <a:pt x="103" y="6"/>
                      <a:pt x="103" y="6"/>
                      <a:pt x="103" y="6"/>
                    </a:cubicBezTo>
                    <a:cubicBezTo>
                      <a:pt x="84" y="38"/>
                      <a:pt x="67" y="71"/>
                      <a:pt x="53" y="106"/>
                    </a:cubicBezTo>
                    <a:cubicBezTo>
                      <a:pt x="26" y="176"/>
                      <a:pt x="12" y="245"/>
                      <a:pt x="11" y="312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1" y="378"/>
                      <a:pt x="26" y="448"/>
                      <a:pt x="53" y="518"/>
                    </a:cubicBezTo>
                    <a:cubicBezTo>
                      <a:pt x="67" y="553"/>
                      <a:pt x="84" y="586"/>
                      <a:pt x="103" y="618"/>
                    </a:cubicBezTo>
                    <a:lnTo>
                      <a:pt x="93" y="6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3"/>
              <p:cNvSpPr/>
              <p:nvPr/>
            </p:nvSpPr>
            <p:spPr bwMode="auto">
              <a:xfrm>
                <a:off x="4930" y="-876"/>
                <a:ext cx="244" cy="1479"/>
              </a:xfrm>
              <a:custGeom>
                <a:avLst/>
                <a:gdLst>
                  <a:gd name="T0" fmla="*/ 10 w 103"/>
                  <a:gd name="T1" fmla="*/ 624 h 624"/>
                  <a:gd name="T2" fmla="*/ 0 w 103"/>
                  <a:gd name="T3" fmla="*/ 618 h 624"/>
                  <a:gd name="T4" fmla="*/ 50 w 103"/>
                  <a:gd name="T5" fmla="*/ 518 h 624"/>
                  <a:gd name="T6" fmla="*/ 91 w 103"/>
                  <a:gd name="T7" fmla="*/ 312 h 624"/>
                  <a:gd name="T8" fmla="*/ 91 w 103"/>
                  <a:gd name="T9" fmla="*/ 311 h 624"/>
                  <a:gd name="T10" fmla="*/ 50 w 103"/>
                  <a:gd name="T11" fmla="*/ 106 h 624"/>
                  <a:gd name="T12" fmla="*/ 0 w 103"/>
                  <a:gd name="T13" fmla="*/ 6 h 624"/>
                  <a:gd name="T14" fmla="*/ 10 w 103"/>
                  <a:gd name="T15" fmla="*/ 0 h 624"/>
                  <a:gd name="T16" fmla="*/ 60 w 103"/>
                  <a:gd name="T17" fmla="*/ 102 h 624"/>
                  <a:gd name="T18" fmla="*/ 103 w 103"/>
                  <a:gd name="T19" fmla="*/ 311 h 624"/>
                  <a:gd name="T20" fmla="*/ 103 w 103"/>
                  <a:gd name="T21" fmla="*/ 312 h 624"/>
                  <a:gd name="T22" fmla="*/ 60 w 103"/>
                  <a:gd name="T23" fmla="*/ 522 h 624"/>
                  <a:gd name="T24" fmla="*/ 10 w 103"/>
                  <a:gd name="T2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624">
                    <a:moveTo>
                      <a:pt x="10" y="624"/>
                    </a:moveTo>
                    <a:cubicBezTo>
                      <a:pt x="0" y="618"/>
                      <a:pt x="0" y="618"/>
                      <a:pt x="0" y="618"/>
                    </a:cubicBezTo>
                    <a:cubicBezTo>
                      <a:pt x="19" y="586"/>
                      <a:pt x="36" y="553"/>
                      <a:pt x="50" y="518"/>
                    </a:cubicBezTo>
                    <a:cubicBezTo>
                      <a:pt x="77" y="448"/>
                      <a:pt x="91" y="378"/>
                      <a:pt x="91" y="312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1" y="245"/>
                      <a:pt x="77" y="176"/>
                      <a:pt x="50" y="106"/>
                    </a:cubicBezTo>
                    <a:cubicBezTo>
                      <a:pt x="36" y="71"/>
                      <a:pt x="19" y="38"/>
                      <a:pt x="0" y="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9" y="32"/>
                      <a:pt x="46" y="67"/>
                      <a:pt x="60" y="102"/>
                    </a:cubicBezTo>
                    <a:cubicBezTo>
                      <a:pt x="88" y="173"/>
                      <a:pt x="103" y="244"/>
                      <a:pt x="103" y="311"/>
                    </a:cubicBezTo>
                    <a:cubicBezTo>
                      <a:pt x="103" y="312"/>
                      <a:pt x="103" y="312"/>
                      <a:pt x="103" y="312"/>
                    </a:cubicBezTo>
                    <a:cubicBezTo>
                      <a:pt x="103" y="380"/>
                      <a:pt x="88" y="451"/>
                      <a:pt x="60" y="522"/>
                    </a:cubicBezTo>
                    <a:cubicBezTo>
                      <a:pt x="46" y="557"/>
                      <a:pt x="29" y="592"/>
                      <a:pt x="10" y="6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4"/>
              <p:cNvSpPr/>
              <p:nvPr/>
            </p:nvSpPr>
            <p:spPr bwMode="auto">
              <a:xfrm>
                <a:off x="4306" y="-845"/>
                <a:ext cx="349" cy="1417"/>
              </a:xfrm>
              <a:custGeom>
                <a:avLst/>
                <a:gdLst>
                  <a:gd name="T0" fmla="*/ 139 w 147"/>
                  <a:gd name="T1" fmla="*/ 598 h 598"/>
                  <a:gd name="T2" fmla="*/ 71 w 147"/>
                  <a:gd name="T3" fmla="*/ 510 h 598"/>
                  <a:gd name="T4" fmla="*/ 0 w 147"/>
                  <a:gd name="T5" fmla="*/ 299 h 598"/>
                  <a:gd name="T6" fmla="*/ 71 w 147"/>
                  <a:gd name="T7" fmla="*/ 88 h 598"/>
                  <a:gd name="T8" fmla="*/ 139 w 147"/>
                  <a:gd name="T9" fmla="*/ 0 h 598"/>
                  <a:gd name="T10" fmla="*/ 147 w 147"/>
                  <a:gd name="T11" fmla="*/ 8 h 598"/>
                  <a:gd name="T12" fmla="*/ 80 w 147"/>
                  <a:gd name="T13" fmla="*/ 94 h 598"/>
                  <a:gd name="T14" fmla="*/ 11 w 147"/>
                  <a:gd name="T15" fmla="*/ 299 h 598"/>
                  <a:gd name="T16" fmla="*/ 80 w 147"/>
                  <a:gd name="T17" fmla="*/ 504 h 598"/>
                  <a:gd name="T18" fmla="*/ 147 w 147"/>
                  <a:gd name="T19" fmla="*/ 590 h 598"/>
                  <a:gd name="T20" fmla="*/ 139 w 147"/>
                  <a:gd name="T21" fmla="*/ 598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598">
                    <a:moveTo>
                      <a:pt x="139" y="598"/>
                    </a:moveTo>
                    <a:cubicBezTo>
                      <a:pt x="113" y="569"/>
                      <a:pt x="90" y="540"/>
                      <a:pt x="71" y="510"/>
                    </a:cubicBezTo>
                    <a:cubicBezTo>
                      <a:pt x="24" y="438"/>
                      <a:pt x="0" y="367"/>
                      <a:pt x="0" y="299"/>
                    </a:cubicBezTo>
                    <a:cubicBezTo>
                      <a:pt x="0" y="231"/>
                      <a:pt x="24" y="160"/>
                      <a:pt x="71" y="88"/>
                    </a:cubicBezTo>
                    <a:cubicBezTo>
                      <a:pt x="90" y="58"/>
                      <a:pt x="113" y="29"/>
                      <a:pt x="139" y="0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21" y="36"/>
                      <a:pt x="99" y="65"/>
                      <a:pt x="80" y="94"/>
                    </a:cubicBezTo>
                    <a:cubicBezTo>
                      <a:pt x="34" y="164"/>
                      <a:pt x="11" y="233"/>
                      <a:pt x="11" y="299"/>
                    </a:cubicBezTo>
                    <a:cubicBezTo>
                      <a:pt x="11" y="365"/>
                      <a:pt x="34" y="434"/>
                      <a:pt x="80" y="504"/>
                    </a:cubicBezTo>
                    <a:cubicBezTo>
                      <a:pt x="99" y="533"/>
                      <a:pt x="121" y="562"/>
                      <a:pt x="147" y="590"/>
                    </a:cubicBezTo>
                    <a:lnTo>
                      <a:pt x="139" y="5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5"/>
              <p:cNvSpPr/>
              <p:nvPr/>
            </p:nvSpPr>
            <p:spPr bwMode="auto">
              <a:xfrm>
                <a:off x="5099" y="-845"/>
                <a:ext cx="348" cy="1417"/>
              </a:xfrm>
              <a:custGeom>
                <a:avLst/>
                <a:gdLst>
                  <a:gd name="T0" fmla="*/ 8 w 147"/>
                  <a:gd name="T1" fmla="*/ 598 h 598"/>
                  <a:gd name="T2" fmla="*/ 0 w 147"/>
                  <a:gd name="T3" fmla="*/ 590 h 598"/>
                  <a:gd name="T4" fmla="*/ 67 w 147"/>
                  <a:gd name="T5" fmla="*/ 504 h 598"/>
                  <a:gd name="T6" fmla="*/ 136 w 147"/>
                  <a:gd name="T7" fmla="*/ 299 h 598"/>
                  <a:gd name="T8" fmla="*/ 136 w 147"/>
                  <a:gd name="T9" fmla="*/ 298 h 598"/>
                  <a:gd name="T10" fmla="*/ 67 w 147"/>
                  <a:gd name="T11" fmla="*/ 94 h 598"/>
                  <a:gd name="T12" fmla="*/ 0 w 147"/>
                  <a:gd name="T13" fmla="*/ 8 h 598"/>
                  <a:gd name="T14" fmla="*/ 8 w 147"/>
                  <a:gd name="T15" fmla="*/ 0 h 598"/>
                  <a:gd name="T16" fmla="*/ 76 w 147"/>
                  <a:gd name="T17" fmla="*/ 88 h 598"/>
                  <a:gd name="T18" fmla="*/ 147 w 147"/>
                  <a:gd name="T19" fmla="*/ 298 h 598"/>
                  <a:gd name="T20" fmla="*/ 147 w 147"/>
                  <a:gd name="T21" fmla="*/ 299 h 598"/>
                  <a:gd name="T22" fmla="*/ 76 w 147"/>
                  <a:gd name="T23" fmla="*/ 510 h 598"/>
                  <a:gd name="T24" fmla="*/ 8 w 147"/>
                  <a:gd name="T25" fmla="*/ 598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598">
                    <a:moveTo>
                      <a:pt x="8" y="598"/>
                    </a:moveTo>
                    <a:cubicBezTo>
                      <a:pt x="0" y="590"/>
                      <a:pt x="0" y="590"/>
                      <a:pt x="0" y="590"/>
                    </a:cubicBezTo>
                    <a:cubicBezTo>
                      <a:pt x="26" y="562"/>
                      <a:pt x="48" y="533"/>
                      <a:pt x="67" y="504"/>
                    </a:cubicBezTo>
                    <a:cubicBezTo>
                      <a:pt x="113" y="434"/>
                      <a:pt x="136" y="365"/>
                      <a:pt x="136" y="299"/>
                    </a:cubicBezTo>
                    <a:cubicBezTo>
                      <a:pt x="136" y="298"/>
                      <a:pt x="136" y="298"/>
                      <a:pt x="136" y="298"/>
                    </a:cubicBezTo>
                    <a:cubicBezTo>
                      <a:pt x="136" y="232"/>
                      <a:pt x="113" y="164"/>
                      <a:pt x="67" y="94"/>
                    </a:cubicBezTo>
                    <a:cubicBezTo>
                      <a:pt x="48" y="65"/>
                      <a:pt x="26" y="36"/>
                      <a:pt x="0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4" y="29"/>
                      <a:pt x="57" y="58"/>
                      <a:pt x="76" y="88"/>
                    </a:cubicBezTo>
                    <a:cubicBezTo>
                      <a:pt x="123" y="159"/>
                      <a:pt x="147" y="230"/>
                      <a:pt x="147" y="298"/>
                    </a:cubicBezTo>
                    <a:cubicBezTo>
                      <a:pt x="147" y="299"/>
                      <a:pt x="147" y="299"/>
                      <a:pt x="147" y="299"/>
                    </a:cubicBezTo>
                    <a:cubicBezTo>
                      <a:pt x="147" y="367"/>
                      <a:pt x="123" y="438"/>
                      <a:pt x="76" y="510"/>
                    </a:cubicBezTo>
                    <a:cubicBezTo>
                      <a:pt x="57" y="540"/>
                      <a:pt x="34" y="569"/>
                      <a:pt x="8" y="5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Rectangle 46"/>
              <p:cNvSpPr>
                <a:spLocks noChangeArrowheads="1"/>
              </p:cNvSpPr>
              <p:nvPr/>
            </p:nvSpPr>
            <p:spPr bwMode="auto">
              <a:xfrm>
                <a:off x="4330" y="344"/>
                <a:ext cx="1094" cy="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Rectangle 47"/>
              <p:cNvSpPr>
                <a:spLocks noChangeArrowheads="1"/>
              </p:cNvSpPr>
              <p:nvPr/>
            </p:nvSpPr>
            <p:spPr bwMode="auto">
              <a:xfrm>
                <a:off x="4330" y="-644"/>
                <a:ext cx="1094" cy="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Rectangle 48"/>
              <p:cNvSpPr>
                <a:spLocks noChangeArrowheads="1"/>
              </p:cNvSpPr>
              <p:nvPr/>
            </p:nvSpPr>
            <p:spPr bwMode="auto">
              <a:xfrm>
                <a:off x="4140" y="-151"/>
                <a:ext cx="1473" cy="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9"/>
              <p:cNvSpPr/>
              <p:nvPr/>
            </p:nvSpPr>
            <p:spPr bwMode="auto">
              <a:xfrm>
                <a:off x="3991" y="-822"/>
                <a:ext cx="1513" cy="1567"/>
              </a:xfrm>
              <a:custGeom>
                <a:avLst/>
                <a:gdLst>
                  <a:gd name="T0" fmla="*/ 373 w 638"/>
                  <a:gd name="T1" fmla="*/ 661 h 661"/>
                  <a:gd name="T2" fmla="*/ 0 w 638"/>
                  <a:gd name="T3" fmla="*/ 288 h 661"/>
                  <a:gd name="T4" fmla="*/ 125 w 638"/>
                  <a:gd name="T5" fmla="*/ 10 h 661"/>
                  <a:gd name="T6" fmla="*/ 136 w 638"/>
                  <a:gd name="T7" fmla="*/ 0 h 661"/>
                  <a:gd name="T8" fmla="*/ 185 w 638"/>
                  <a:gd name="T9" fmla="*/ 54 h 661"/>
                  <a:gd name="T10" fmla="*/ 162 w 638"/>
                  <a:gd name="T11" fmla="*/ 75 h 661"/>
                  <a:gd name="T12" fmla="*/ 134 w 638"/>
                  <a:gd name="T13" fmla="*/ 44 h 661"/>
                  <a:gd name="T14" fmla="*/ 32 w 638"/>
                  <a:gd name="T15" fmla="*/ 288 h 661"/>
                  <a:gd name="T16" fmla="*/ 373 w 638"/>
                  <a:gd name="T17" fmla="*/ 630 h 661"/>
                  <a:gd name="T18" fmla="*/ 594 w 638"/>
                  <a:gd name="T19" fmla="*/ 549 h 661"/>
                  <a:gd name="T20" fmla="*/ 567 w 638"/>
                  <a:gd name="T21" fmla="*/ 519 h 661"/>
                  <a:gd name="T22" fmla="*/ 590 w 638"/>
                  <a:gd name="T23" fmla="*/ 498 h 661"/>
                  <a:gd name="T24" fmla="*/ 638 w 638"/>
                  <a:gd name="T25" fmla="*/ 551 h 661"/>
                  <a:gd name="T26" fmla="*/ 627 w 638"/>
                  <a:gd name="T27" fmla="*/ 562 h 661"/>
                  <a:gd name="T28" fmla="*/ 373 w 638"/>
                  <a:gd name="T29" fmla="*/ 661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8" h="661">
                    <a:moveTo>
                      <a:pt x="373" y="661"/>
                    </a:moveTo>
                    <a:cubicBezTo>
                      <a:pt x="168" y="661"/>
                      <a:pt x="0" y="494"/>
                      <a:pt x="0" y="288"/>
                    </a:cubicBezTo>
                    <a:cubicBezTo>
                      <a:pt x="0" y="182"/>
                      <a:pt x="46" y="81"/>
                      <a:pt x="125" y="1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85" y="54"/>
                      <a:pt x="185" y="54"/>
                      <a:pt x="185" y="54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34" y="44"/>
                      <a:pt x="134" y="44"/>
                      <a:pt x="134" y="44"/>
                    </a:cubicBezTo>
                    <a:cubicBezTo>
                      <a:pt x="69" y="108"/>
                      <a:pt x="32" y="196"/>
                      <a:pt x="32" y="288"/>
                    </a:cubicBezTo>
                    <a:cubicBezTo>
                      <a:pt x="32" y="477"/>
                      <a:pt x="185" y="630"/>
                      <a:pt x="373" y="630"/>
                    </a:cubicBezTo>
                    <a:cubicBezTo>
                      <a:pt x="455" y="630"/>
                      <a:pt x="533" y="601"/>
                      <a:pt x="594" y="549"/>
                    </a:cubicBezTo>
                    <a:cubicBezTo>
                      <a:pt x="567" y="519"/>
                      <a:pt x="567" y="519"/>
                      <a:pt x="567" y="519"/>
                    </a:cubicBezTo>
                    <a:cubicBezTo>
                      <a:pt x="590" y="498"/>
                      <a:pt x="590" y="498"/>
                      <a:pt x="590" y="498"/>
                    </a:cubicBezTo>
                    <a:cubicBezTo>
                      <a:pt x="638" y="551"/>
                      <a:pt x="638" y="551"/>
                      <a:pt x="638" y="551"/>
                    </a:cubicBezTo>
                    <a:cubicBezTo>
                      <a:pt x="627" y="562"/>
                      <a:pt x="627" y="562"/>
                      <a:pt x="627" y="562"/>
                    </a:cubicBezTo>
                    <a:cubicBezTo>
                      <a:pt x="558" y="626"/>
                      <a:pt x="468" y="661"/>
                      <a:pt x="373" y="6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Line 50"/>
              <p:cNvSpPr>
                <a:spLocks noChangeShapeType="1"/>
              </p:cNvSpPr>
              <p:nvPr/>
            </p:nvSpPr>
            <p:spPr bwMode="auto">
              <a:xfrm>
                <a:off x="4876" y="-985"/>
                <a:ext cx="0" cy="0"/>
              </a:xfrm>
              <a:prstGeom prst="line">
                <a:avLst/>
              </a:prstGeom>
              <a:grpFill/>
              <a:ln w="74613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1"/>
              <p:cNvSpPr/>
              <p:nvPr/>
            </p:nvSpPr>
            <p:spPr bwMode="auto">
              <a:xfrm>
                <a:off x="4797" y="704"/>
                <a:ext cx="159" cy="275"/>
              </a:xfrm>
              <a:custGeom>
                <a:avLst/>
                <a:gdLst>
                  <a:gd name="T0" fmla="*/ 159 w 159"/>
                  <a:gd name="T1" fmla="*/ 275 h 275"/>
                  <a:gd name="T2" fmla="*/ 0 w 159"/>
                  <a:gd name="T3" fmla="*/ 275 h 275"/>
                  <a:gd name="T4" fmla="*/ 0 w 159"/>
                  <a:gd name="T5" fmla="*/ 0 h 275"/>
                  <a:gd name="T6" fmla="*/ 26 w 159"/>
                  <a:gd name="T7" fmla="*/ 0 h 275"/>
                  <a:gd name="T8" fmla="*/ 26 w 159"/>
                  <a:gd name="T9" fmla="*/ 249 h 275"/>
                  <a:gd name="T10" fmla="*/ 133 w 159"/>
                  <a:gd name="T11" fmla="*/ 249 h 275"/>
                  <a:gd name="T12" fmla="*/ 133 w 159"/>
                  <a:gd name="T13" fmla="*/ 0 h 275"/>
                  <a:gd name="T14" fmla="*/ 159 w 159"/>
                  <a:gd name="T15" fmla="*/ 0 h 275"/>
                  <a:gd name="T16" fmla="*/ 159 w 159"/>
                  <a:gd name="T17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275">
                    <a:moveTo>
                      <a:pt x="159" y="275"/>
                    </a:moveTo>
                    <a:lnTo>
                      <a:pt x="0" y="275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49"/>
                    </a:lnTo>
                    <a:lnTo>
                      <a:pt x="133" y="249"/>
                    </a:lnTo>
                    <a:lnTo>
                      <a:pt x="133" y="0"/>
                    </a:lnTo>
                    <a:lnTo>
                      <a:pt x="159" y="0"/>
                    </a:lnTo>
                    <a:lnTo>
                      <a:pt x="159" y="2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2"/>
              <p:cNvSpPr>
                <a:spLocks noEditPoints="1"/>
              </p:cNvSpPr>
              <p:nvPr/>
            </p:nvSpPr>
            <p:spPr bwMode="auto">
              <a:xfrm>
                <a:off x="4406" y="953"/>
                <a:ext cx="942" cy="168"/>
              </a:xfrm>
              <a:custGeom>
                <a:avLst/>
                <a:gdLst>
                  <a:gd name="T0" fmla="*/ 396 w 397"/>
                  <a:gd name="T1" fmla="*/ 60 h 71"/>
                  <a:gd name="T2" fmla="*/ 331 w 397"/>
                  <a:gd name="T3" fmla="*/ 0 h 71"/>
                  <a:gd name="T4" fmla="*/ 66 w 397"/>
                  <a:gd name="T5" fmla="*/ 0 h 71"/>
                  <a:gd name="T6" fmla="*/ 1 w 397"/>
                  <a:gd name="T7" fmla="*/ 60 h 71"/>
                  <a:gd name="T8" fmla="*/ 0 w 397"/>
                  <a:gd name="T9" fmla="*/ 65 h 71"/>
                  <a:gd name="T10" fmla="*/ 0 w 397"/>
                  <a:gd name="T11" fmla="*/ 71 h 71"/>
                  <a:gd name="T12" fmla="*/ 397 w 397"/>
                  <a:gd name="T13" fmla="*/ 71 h 71"/>
                  <a:gd name="T14" fmla="*/ 397 w 397"/>
                  <a:gd name="T15" fmla="*/ 65 h 71"/>
                  <a:gd name="T16" fmla="*/ 396 w 397"/>
                  <a:gd name="T17" fmla="*/ 60 h 71"/>
                  <a:gd name="T18" fmla="*/ 12 w 397"/>
                  <a:gd name="T19" fmla="*/ 60 h 71"/>
                  <a:gd name="T20" fmla="*/ 66 w 397"/>
                  <a:gd name="T21" fmla="*/ 11 h 71"/>
                  <a:gd name="T22" fmla="*/ 331 w 397"/>
                  <a:gd name="T23" fmla="*/ 11 h 71"/>
                  <a:gd name="T24" fmla="*/ 385 w 397"/>
                  <a:gd name="T25" fmla="*/ 60 h 71"/>
                  <a:gd name="T26" fmla="*/ 12 w 397"/>
                  <a:gd name="T27" fmla="*/ 6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7" h="71">
                    <a:moveTo>
                      <a:pt x="396" y="60"/>
                    </a:moveTo>
                    <a:cubicBezTo>
                      <a:pt x="394" y="26"/>
                      <a:pt x="365" y="0"/>
                      <a:pt x="33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2" y="0"/>
                      <a:pt x="3" y="26"/>
                      <a:pt x="1" y="60"/>
                    </a:cubicBezTo>
                    <a:cubicBezTo>
                      <a:pt x="0" y="62"/>
                      <a:pt x="0" y="63"/>
                      <a:pt x="0" y="6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97" y="71"/>
                      <a:pt x="397" y="71"/>
                      <a:pt x="397" y="71"/>
                    </a:cubicBezTo>
                    <a:cubicBezTo>
                      <a:pt x="397" y="65"/>
                      <a:pt x="397" y="65"/>
                      <a:pt x="397" y="65"/>
                    </a:cubicBezTo>
                    <a:cubicBezTo>
                      <a:pt x="397" y="63"/>
                      <a:pt x="397" y="62"/>
                      <a:pt x="396" y="60"/>
                    </a:cubicBezTo>
                    <a:close/>
                    <a:moveTo>
                      <a:pt x="12" y="60"/>
                    </a:moveTo>
                    <a:cubicBezTo>
                      <a:pt x="15" y="32"/>
                      <a:pt x="38" y="11"/>
                      <a:pt x="66" y="11"/>
                    </a:cubicBezTo>
                    <a:cubicBezTo>
                      <a:pt x="331" y="11"/>
                      <a:pt x="331" y="11"/>
                      <a:pt x="331" y="11"/>
                    </a:cubicBezTo>
                    <a:cubicBezTo>
                      <a:pt x="359" y="11"/>
                      <a:pt x="382" y="32"/>
                      <a:pt x="385" y="60"/>
                    </a:cubicBezTo>
                    <a:lnTo>
                      <a:pt x="1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53"/>
              <p:cNvSpPr>
                <a:spLocks noEditPoints="1"/>
              </p:cNvSpPr>
              <p:nvPr/>
            </p:nvSpPr>
            <p:spPr bwMode="auto">
              <a:xfrm>
                <a:off x="4287" y="1095"/>
                <a:ext cx="1179" cy="154"/>
              </a:xfrm>
              <a:custGeom>
                <a:avLst/>
                <a:gdLst>
                  <a:gd name="T0" fmla="*/ 464 w 497"/>
                  <a:gd name="T1" fmla="*/ 0 h 65"/>
                  <a:gd name="T2" fmla="*/ 33 w 497"/>
                  <a:gd name="T3" fmla="*/ 0 h 65"/>
                  <a:gd name="T4" fmla="*/ 0 w 497"/>
                  <a:gd name="T5" fmla="*/ 32 h 65"/>
                  <a:gd name="T6" fmla="*/ 33 w 497"/>
                  <a:gd name="T7" fmla="*/ 65 h 65"/>
                  <a:gd name="T8" fmla="*/ 464 w 497"/>
                  <a:gd name="T9" fmla="*/ 65 h 65"/>
                  <a:gd name="T10" fmla="*/ 497 w 497"/>
                  <a:gd name="T11" fmla="*/ 32 h 65"/>
                  <a:gd name="T12" fmla="*/ 464 w 497"/>
                  <a:gd name="T13" fmla="*/ 0 h 65"/>
                  <a:gd name="T14" fmla="*/ 464 w 497"/>
                  <a:gd name="T15" fmla="*/ 54 h 65"/>
                  <a:gd name="T16" fmla="*/ 33 w 497"/>
                  <a:gd name="T17" fmla="*/ 54 h 65"/>
                  <a:gd name="T18" fmla="*/ 11 w 497"/>
                  <a:gd name="T19" fmla="*/ 32 h 65"/>
                  <a:gd name="T20" fmla="*/ 33 w 497"/>
                  <a:gd name="T21" fmla="*/ 11 h 65"/>
                  <a:gd name="T22" fmla="*/ 464 w 497"/>
                  <a:gd name="T23" fmla="*/ 11 h 65"/>
                  <a:gd name="T24" fmla="*/ 486 w 497"/>
                  <a:gd name="T25" fmla="*/ 32 h 65"/>
                  <a:gd name="T26" fmla="*/ 464 w 497"/>
                  <a:gd name="T27" fmla="*/ 5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7" h="65">
                    <a:moveTo>
                      <a:pt x="464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4"/>
                      <a:pt x="0" y="32"/>
                    </a:cubicBezTo>
                    <a:cubicBezTo>
                      <a:pt x="0" y="50"/>
                      <a:pt x="15" y="65"/>
                      <a:pt x="33" y="65"/>
                    </a:cubicBezTo>
                    <a:cubicBezTo>
                      <a:pt x="464" y="65"/>
                      <a:pt x="464" y="65"/>
                      <a:pt x="464" y="65"/>
                    </a:cubicBezTo>
                    <a:cubicBezTo>
                      <a:pt x="482" y="65"/>
                      <a:pt x="497" y="50"/>
                      <a:pt x="497" y="32"/>
                    </a:cubicBezTo>
                    <a:cubicBezTo>
                      <a:pt x="497" y="14"/>
                      <a:pt x="482" y="0"/>
                      <a:pt x="464" y="0"/>
                    </a:cubicBezTo>
                    <a:close/>
                    <a:moveTo>
                      <a:pt x="464" y="54"/>
                    </a:moveTo>
                    <a:cubicBezTo>
                      <a:pt x="33" y="54"/>
                      <a:pt x="33" y="54"/>
                      <a:pt x="33" y="54"/>
                    </a:cubicBezTo>
                    <a:cubicBezTo>
                      <a:pt x="21" y="54"/>
                      <a:pt x="11" y="44"/>
                      <a:pt x="11" y="32"/>
                    </a:cubicBezTo>
                    <a:cubicBezTo>
                      <a:pt x="11" y="21"/>
                      <a:pt x="21" y="11"/>
                      <a:pt x="33" y="11"/>
                    </a:cubicBezTo>
                    <a:cubicBezTo>
                      <a:pt x="464" y="11"/>
                      <a:pt x="464" y="11"/>
                      <a:pt x="464" y="11"/>
                    </a:cubicBezTo>
                    <a:cubicBezTo>
                      <a:pt x="476" y="11"/>
                      <a:pt x="486" y="21"/>
                      <a:pt x="486" y="32"/>
                    </a:cubicBezTo>
                    <a:cubicBezTo>
                      <a:pt x="486" y="44"/>
                      <a:pt x="476" y="54"/>
                      <a:pt x="464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组合 6"/>
            <p:cNvGrpSpPr/>
            <p:nvPr/>
          </p:nvGrpSpPr>
          <p:grpSpPr>
            <a:xfrm>
              <a:off x="1009934" y="0"/>
              <a:ext cx="10326806" cy="6858000"/>
              <a:chOff x="1009934" y="1262418"/>
              <a:chExt cx="10326806" cy="7438030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1009934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2042615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3075296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4107977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5140658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6173339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7206020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8238701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9271382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10304063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11336740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 rot="5400000">
              <a:off x="2997957" y="-2596483"/>
              <a:ext cx="6196086" cy="12192000"/>
              <a:chOff x="3075296" y="1262418"/>
              <a:chExt cx="6196086" cy="7438030"/>
            </a:xfrm>
          </p:grpSpPr>
          <p:cxnSp>
            <p:nvCxnSpPr>
              <p:cNvPr id="70" name="直接连接符 69"/>
              <p:cNvCxnSpPr/>
              <p:nvPr/>
            </p:nvCxnSpPr>
            <p:spPr>
              <a:xfrm>
                <a:off x="3075296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>
                <a:off x="4107977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5140658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6173339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7206020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8238701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9271382" y="1262418"/>
                <a:ext cx="0" cy="7438030"/>
              </a:xfrm>
              <a:prstGeom prst="line">
                <a:avLst/>
              </a:prstGeom>
              <a:ln>
                <a:solidFill>
                  <a:srgbClr val="675E94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" name="任意多边形 182"/>
          <p:cNvSpPr/>
          <p:nvPr/>
        </p:nvSpPr>
        <p:spPr>
          <a:xfrm>
            <a:off x="9566410" y="3370252"/>
            <a:ext cx="2625590" cy="2248349"/>
          </a:xfrm>
          <a:custGeom>
            <a:avLst/>
            <a:gdLst>
              <a:gd name="connsiteX0" fmla="*/ 1063950 w 2625590"/>
              <a:gd name="connsiteY0" fmla="*/ 0 h 2248349"/>
              <a:gd name="connsiteX1" fmla="*/ 1396899 w 2625590"/>
              <a:gd name="connsiteY1" fmla="*/ 220692 h 2248349"/>
              <a:gd name="connsiteX2" fmla="*/ 1417631 w 2625590"/>
              <a:gd name="connsiteY2" fmla="*/ 323386 h 2248349"/>
              <a:gd name="connsiteX3" fmla="*/ 1418470 w 2625590"/>
              <a:gd name="connsiteY3" fmla="*/ 322821 h 2248349"/>
              <a:gd name="connsiteX4" fmla="*/ 1559121 w 2625590"/>
              <a:gd name="connsiteY4" fmla="*/ 294424 h 2248349"/>
              <a:gd name="connsiteX5" fmla="*/ 1814630 w 2625590"/>
              <a:gd name="connsiteY5" fmla="*/ 400259 h 2248349"/>
              <a:gd name="connsiteX6" fmla="*/ 1854668 w 2625590"/>
              <a:gd name="connsiteY6" fmla="*/ 459642 h 2248349"/>
              <a:gd name="connsiteX7" fmla="*/ 1963865 w 2625590"/>
              <a:gd name="connsiteY7" fmla="*/ 297679 h 2248349"/>
              <a:gd name="connsiteX8" fmla="*/ 2472514 w 2625590"/>
              <a:gd name="connsiteY8" fmla="*/ 86989 h 2248349"/>
              <a:gd name="connsiteX9" fmla="*/ 2617485 w 2625590"/>
              <a:gd name="connsiteY9" fmla="*/ 101603 h 2248349"/>
              <a:gd name="connsiteX10" fmla="*/ 2625590 w 2625590"/>
              <a:gd name="connsiteY10" fmla="*/ 104119 h 2248349"/>
              <a:gd name="connsiteX11" fmla="*/ 2625590 w 2625590"/>
              <a:gd name="connsiteY11" fmla="*/ 1508644 h 2248349"/>
              <a:gd name="connsiteX12" fmla="*/ 2617485 w 2625590"/>
              <a:gd name="connsiteY12" fmla="*/ 1511051 h 2248349"/>
              <a:gd name="connsiteX13" fmla="*/ 2542950 w 2625590"/>
              <a:gd name="connsiteY13" fmla="*/ 1518566 h 2248349"/>
              <a:gd name="connsiteX14" fmla="*/ 2525367 w 2625590"/>
              <a:gd name="connsiteY14" fmla="*/ 1613431 h 2248349"/>
              <a:gd name="connsiteX15" fmla="*/ 2007450 w 2625590"/>
              <a:gd name="connsiteY15" fmla="*/ 1987380 h 2248349"/>
              <a:gd name="connsiteX16" fmla="*/ 1788660 w 2625590"/>
              <a:gd name="connsiteY16" fmla="*/ 1939265 h 2248349"/>
              <a:gd name="connsiteX17" fmla="*/ 1622412 w 2625590"/>
              <a:gd name="connsiteY17" fmla="*/ 1817171 h 2248349"/>
              <a:gd name="connsiteX18" fmla="*/ 1597350 w 2625590"/>
              <a:gd name="connsiteY18" fmla="*/ 1863345 h 2248349"/>
              <a:gd name="connsiteX19" fmla="*/ 873243 w 2625590"/>
              <a:gd name="connsiteY19" fmla="*/ 2248349 h 2248349"/>
              <a:gd name="connsiteX20" fmla="*/ 0 w 2625590"/>
              <a:gd name="connsiteY20" fmla="*/ 1375106 h 2248349"/>
              <a:gd name="connsiteX21" fmla="*/ 697254 w 2625590"/>
              <a:gd name="connsiteY21" fmla="*/ 519604 h 2248349"/>
              <a:gd name="connsiteX22" fmla="*/ 739973 w 2625590"/>
              <a:gd name="connsiteY22" fmla="*/ 515298 h 2248349"/>
              <a:gd name="connsiteX23" fmla="*/ 731004 w 2625590"/>
              <a:gd name="connsiteY23" fmla="*/ 501994 h 2248349"/>
              <a:gd name="connsiteX24" fmla="*/ 702607 w 2625590"/>
              <a:gd name="connsiteY24" fmla="*/ 361343 h 2248349"/>
              <a:gd name="connsiteX25" fmla="*/ 1063950 w 2625590"/>
              <a:gd name="connsiteY25" fmla="*/ 0 h 224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5590" h="2248349">
                <a:moveTo>
                  <a:pt x="1063950" y="0"/>
                </a:moveTo>
                <a:cubicBezTo>
                  <a:pt x="1213624" y="0"/>
                  <a:pt x="1342042" y="90999"/>
                  <a:pt x="1396899" y="220692"/>
                </a:cubicBezTo>
                <a:lnTo>
                  <a:pt x="1417631" y="323386"/>
                </a:lnTo>
                <a:lnTo>
                  <a:pt x="1418470" y="322821"/>
                </a:lnTo>
                <a:cubicBezTo>
                  <a:pt x="1461700" y="304534"/>
                  <a:pt x="1509230" y="294424"/>
                  <a:pt x="1559121" y="294424"/>
                </a:cubicBezTo>
                <a:cubicBezTo>
                  <a:pt x="1658904" y="294424"/>
                  <a:pt x="1749240" y="334869"/>
                  <a:pt x="1814630" y="400259"/>
                </a:cubicBezTo>
                <a:lnTo>
                  <a:pt x="1854668" y="459642"/>
                </a:lnTo>
                <a:lnTo>
                  <a:pt x="1963865" y="297679"/>
                </a:lnTo>
                <a:cubicBezTo>
                  <a:pt x="2094042" y="167505"/>
                  <a:pt x="2273874" y="86989"/>
                  <a:pt x="2472514" y="86989"/>
                </a:cubicBezTo>
                <a:cubicBezTo>
                  <a:pt x="2522174" y="86989"/>
                  <a:pt x="2570658" y="92021"/>
                  <a:pt x="2617485" y="101603"/>
                </a:cubicBezTo>
                <a:lnTo>
                  <a:pt x="2625590" y="104119"/>
                </a:lnTo>
                <a:lnTo>
                  <a:pt x="2625590" y="1508644"/>
                </a:lnTo>
                <a:lnTo>
                  <a:pt x="2617485" y="1511051"/>
                </a:lnTo>
                <a:lnTo>
                  <a:pt x="2542950" y="1518566"/>
                </a:lnTo>
                <a:lnTo>
                  <a:pt x="2525367" y="1613431"/>
                </a:lnTo>
                <a:cubicBezTo>
                  <a:pt x="2440038" y="1833186"/>
                  <a:pt x="2240276" y="1987380"/>
                  <a:pt x="2007450" y="1987380"/>
                </a:cubicBezTo>
                <a:cubicBezTo>
                  <a:pt x="1929842" y="1987380"/>
                  <a:pt x="1855907" y="1970248"/>
                  <a:pt x="1788660" y="1939265"/>
                </a:cubicBezTo>
                <a:lnTo>
                  <a:pt x="1622412" y="1817171"/>
                </a:lnTo>
                <a:lnTo>
                  <a:pt x="1597350" y="1863345"/>
                </a:lnTo>
                <a:cubicBezTo>
                  <a:pt x="1440424" y="2095630"/>
                  <a:pt x="1174669" y="2248349"/>
                  <a:pt x="873243" y="2248349"/>
                </a:cubicBezTo>
                <a:cubicBezTo>
                  <a:pt x="390964" y="2248349"/>
                  <a:pt x="0" y="1857385"/>
                  <a:pt x="0" y="1375106"/>
                </a:cubicBezTo>
                <a:cubicBezTo>
                  <a:pt x="0" y="953111"/>
                  <a:pt x="299333" y="601030"/>
                  <a:pt x="697254" y="519604"/>
                </a:cubicBezTo>
                <a:lnTo>
                  <a:pt x="739973" y="515298"/>
                </a:lnTo>
                <a:lnTo>
                  <a:pt x="731004" y="501994"/>
                </a:lnTo>
                <a:cubicBezTo>
                  <a:pt x="712720" y="458764"/>
                  <a:pt x="702607" y="411234"/>
                  <a:pt x="702607" y="361343"/>
                </a:cubicBezTo>
                <a:cubicBezTo>
                  <a:pt x="702607" y="161778"/>
                  <a:pt x="864385" y="0"/>
                  <a:pt x="1063950" y="0"/>
                </a:cubicBezTo>
                <a:close/>
              </a:path>
            </a:pathLst>
          </a:custGeom>
          <a:solidFill>
            <a:srgbClr val="CBE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 rot="20112158">
            <a:off x="10108969" y="763416"/>
            <a:ext cx="1144195" cy="3819277"/>
            <a:chOff x="7401027" y="199784"/>
            <a:chExt cx="938981" cy="3134282"/>
          </a:xfrm>
        </p:grpSpPr>
        <p:grpSp>
          <p:nvGrpSpPr>
            <p:cNvPr id="6" name="组合 5"/>
            <p:cNvGrpSpPr/>
            <p:nvPr/>
          </p:nvGrpSpPr>
          <p:grpSpPr>
            <a:xfrm>
              <a:off x="7401027" y="1871191"/>
              <a:ext cx="938981" cy="1462875"/>
              <a:chOff x="6133500" y="2823680"/>
              <a:chExt cx="1258491" cy="1960652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6133500" y="2825393"/>
                <a:ext cx="1258491" cy="1936070"/>
              </a:xfrm>
              <a:custGeom>
                <a:avLst/>
                <a:gdLst>
                  <a:gd name="connsiteX0" fmla="*/ 143838 w 986319"/>
                  <a:gd name="connsiteY0" fmla="*/ 0 h 1993186"/>
                  <a:gd name="connsiteX1" fmla="*/ 0 w 986319"/>
                  <a:gd name="connsiteY1" fmla="*/ 1993186 h 1993186"/>
                  <a:gd name="connsiteX2" fmla="*/ 986319 w 986319"/>
                  <a:gd name="connsiteY2" fmla="*/ 1993186 h 1993186"/>
                  <a:gd name="connsiteX3" fmla="*/ 770562 w 986319"/>
                  <a:gd name="connsiteY3" fmla="*/ 41096 h 1993186"/>
                  <a:gd name="connsiteX4" fmla="*/ 143838 w 986319"/>
                  <a:gd name="connsiteY4" fmla="*/ 0 h 1993186"/>
                  <a:gd name="connsiteX0-1" fmla="*/ 143838 w 986319"/>
                  <a:gd name="connsiteY0-2" fmla="*/ 10275 h 1952090"/>
                  <a:gd name="connsiteX1-3" fmla="*/ 0 w 986319"/>
                  <a:gd name="connsiteY1-4" fmla="*/ 1952090 h 1952090"/>
                  <a:gd name="connsiteX2-5" fmla="*/ 986319 w 986319"/>
                  <a:gd name="connsiteY2-6" fmla="*/ 1952090 h 1952090"/>
                  <a:gd name="connsiteX3-7" fmla="*/ 770562 w 986319"/>
                  <a:gd name="connsiteY3-8" fmla="*/ 0 h 1952090"/>
                  <a:gd name="connsiteX4-9" fmla="*/ 143838 w 986319"/>
                  <a:gd name="connsiteY4-10" fmla="*/ 10275 h 1952090"/>
                  <a:gd name="connsiteX0-11" fmla="*/ 143838 w 986319"/>
                  <a:gd name="connsiteY0-12" fmla="*/ 10275 h 1952090"/>
                  <a:gd name="connsiteX1-13" fmla="*/ 0 w 986319"/>
                  <a:gd name="connsiteY1-14" fmla="*/ 1952090 h 1952090"/>
                  <a:gd name="connsiteX2-15" fmla="*/ 986319 w 986319"/>
                  <a:gd name="connsiteY2-16" fmla="*/ 1952090 h 1952090"/>
                  <a:gd name="connsiteX3-17" fmla="*/ 770562 w 986319"/>
                  <a:gd name="connsiteY3-18" fmla="*/ 0 h 1952090"/>
                  <a:gd name="connsiteX4-19" fmla="*/ 143838 w 986319"/>
                  <a:gd name="connsiteY4-20" fmla="*/ 10275 h 1952090"/>
                  <a:gd name="connsiteX0-21" fmla="*/ 215757 w 1058238"/>
                  <a:gd name="connsiteY0-22" fmla="*/ 10275 h 1952090"/>
                  <a:gd name="connsiteX1-23" fmla="*/ 0 w 1058238"/>
                  <a:gd name="connsiteY1-24" fmla="*/ 1952090 h 1952090"/>
                  <a:gd name="connsiteX2-25" fmla="*/ 1058238 w 1058238"/>
                  <a:gd name="connsiteY2-26" fmla="*/ 1952090 h 1952090"/>
                  <a:gd name="connsiteX3-27" fmla="*/ 842481 w 1058238"/>
                  <a:gd name="connsiteY3-28" fmla="*/ 0 h 1952090"/>
                  <a:gd name="connsiteX4-29" fmla="*/ 215757 w 1058238"/>
                  <a:gd name="connsiteY4-30" fmla="*/ 10275 h 1952090"/>
                  <a:gd name="connsiteX0-31" fmla="*/ 215757 w 1058238"/>
                  <a:gd name="connsiteY0-32" fmla="*/ 10275 h 1952090"/>
                  <a:gd name="connsiteX1-33" fmla="*/ 0 w 1058238"/>
                  <a:gd name="connsiteY1-34" fmla="*/ 1952090 h 1952090"/>
                  <a:gd name="connsiteX2-35" fmla="*/ 1058238 w 1058238"/>
                  <a:gd name="connsiteY2-36" fmla="*/ 1952090 h 1952090"/>
                  <a:gd name="connsiteX3-37" fmla="*/ 842481 w 1058238"/>
                  <a:gd name="connsiteY3-38" fmla="*/ 0 h 1952090"/>
                  <a:gd name="connsiteX4-39" fmla="*/ 215757 w 1058238"/>
                  <a:gd name="connsiteY4-40" fmla="*/ 10275 h 1952090"/>
                  <a:gd name="connsiteX0-41" fmla="*/ 215757 w 1058238"/>
                  <a:gd name="connsiteY0-42" fmla="*/ 10275 h 1952090"/>
                  <a:gd name="connsiteX1-43" fmla="*/ 0 w 1058238"/>
                  <a:gd name="connsiteY1-44" fmla="*/ 1952090 h 1952090"/>
                  <a:gd name="connsiteX2-45" fmla="*/ 1058238 w 1058238"/>
                  <a:gd name="connsiteY2-46" fmla="*/ 1952090 h 1952090"/>
                  <a:gd name="connsiteX3-47" fmla="*/ 842481 w 1058238"/>
                  <a:gd name="connsiteY3-48" fmla="*/ 0 h 1952090"/>
                  <a:gd name="connsiteX4-49" fmla="*/ 215757 w 1058238"/>
                  <a:gd name="connsiteY4-50" fmla="*/ 10275 h 1952090"/>
                  <a:gd name="connsiteX0-51" fmla="*/ 215757 w 1058238"/>
                  <a:gd name="connsiteY0-52" fmla="*/ 10275 h 1952090"/>
                  <a:gd name="connsiteX1-53" fmla="*/ 0 w 1058238"/>
                  <a:gd name="connsiteY1-54" fmla="*/ 1952090 h 1952090"/>
                  <a:gd name="connsiteX2-55" fmla="*/ 1058238 w 1058238"/>
                  <a:gd name="connsiteY2-56" fmla="*/ 1952090 h 1952090"/>
                  <a:gd name="connsiteX3-57" fmla="*/ 842481 w 1058238"/>
                  <a:gd name="connsiteY3-58" fmla="*/ 0 h 1952090"/>
                  <a:gd name="connsiteX4-59" fmla="*/ 215757 w 1058238"/>
                  <a:gd name="connsiteY4-60" fmla="*/ 10275 h 1952090"/>
                  <a:gd name="connsiteX0-61" fmla="*/ 236306 w 1058238"/>
                  <a:gd name="connsiteY0-62" fmla="*/ 10275 h 1952090"/>
                  <a:gd name="connsiteX1-63" fmla="*/ 0 w 1058238"/>
                  <a:gd name="connsiteY1-64" fmla="*/ 1952090 h 1952090"/>
                  <a:gd name="connsiteX2-65" fmla="*/ 1058238 w 1058238"/>
                  <a:gd name="connsiteY2-66" fmla="*/ 1952090 h 1952090"/>
                  <a:gd name="connsiteX3-67" fmla="*/ 842481 w 1058238"/>
                  <a:gd name="connsiteY3-68" fmla="*/ 0 h 1952090"/>
                  <a:gd name="connsiteX4-69" fmla="*/ 236306 w 1058238"/>
                  <a:gd name="connsiteY4-70" fmla="*/ 10275 h 1952090"/>
                  <a:gd name="connsiteX0-71" fmla="*/ 236306 w 1058238"/>
                  <a:gd name="connsiteY0-72" fmla="*/ 10275 h 1952090"/>
                  <a:gd name="connsiteX1-73" fmla="*/ 0 w 1058238"/>
                  <a:gd name="connsiteY1-74" fmla="*/ 1952090 h 1952090"/>
                  <a:gd name="connsiteX2-75" fmla="*/ 1058238 w 1058238"/>
                  <a:gd name="connsiteY2-76" fmla="*/ 1952090 h 1952090"/>
                  <a:gd name="connsiteX3-77" fmla="*/ 780836 w 1058238"/>
                  <a:gd name="connsiteY3-78" fmla="*/ 0 h 1952090"/>
                  <a:gd name="connsiteX4-79" fmla="*/ 236306 w 1058238"/>
                  <a:gd name="connsiteY4-80" fmla="*/ 10275 h 1952090"/>
                  <a:gd name="connsiteX0-81" fmla="*/ 236306 w 1058238"/>
                  <a:gd name="connsiteY0-82" fmla="*/ 10275 h 1952090"/>
                  <a:gd name="connsiteX1-83" fmla="*/ 0 w 1058238"/>
                  <a:gd name="connsiteY1-84" fmla="*/ 1952090 h 1952090"/>
                  <a:gd name="connsiteX2-85" fmla="*/ 1058238 w 1058238"/>
                  <a:gd name="connsiteY2-86" fmla="*/ 1952090 h 1952090"/>
                  <a:gd name="connsiteX3-87" fmla="*/ 780836 w 1058238"/>
                  <a:gd name="connsiteY3-88" fmla="*/ 0 h 1952090"/>
                  <a:gd name="connsiteX4-89" fmla="*/ 236306 w 1058238"/>
                  <a:gd name="connsiteY4-90" fmla="*/ 10275 h 1952090"/>
                  <a:gd name="connsiteX0-91" fmla="*/ 236306 w 1186400"/>
                  <a:gd name="connsiteY0-92" fmla="*/ 10275 h 1952090"/>
                  <a:gd name="connsiteX1-93" fmla="*/ 0 w 1186400"/>
                  <a:gd name="connsiteY1-94" fmla="*/ 1952090 h 1952090"/>
                  <a:gd name="connsiteX2-95" fmla="*/ 1186400 w 1186400"/>
                  <a:gd name="connsiteY2-96" fmla="*/ 1936070 h 1952090"/>
                  <a:gd name="connsiteX3-97" fmla="*/ 780836 w 1186400"/>
                  <a:gd name="connsiteY3-98" fmla="*/ 0 h 1952090"/>
                  <a:gd name="connsiteX4-99" fmla="*/ 236306 w 1186400"/>
                  <a:gd name="connsiteY4-100" fmla="*/ 10275 h 1952090"/>
                  <a:gd name="connsiteX0-101" fmla="*/ 236306 w 1186400"/>
                  <a:gd name="connsiteY0-102" fmla="*/ 10275 h 1952090"/>
                  <a:gd name="connsiteX1-103" fmla="*/ 0 w 1186400"/>
                  <a:gd name="connsiteY1-104" fmla="*/ 1952090 h 1952090"/>
                  <a:gd name="connsiteX2-105" fmla="*/ 1186400 w 1186400"/>
                  <a:gd name="connsiteY2-106" fmla="*/ 1936070 h 1952090"/>
                  <a:gd name="connsiteX3-107" fmla="*/ 780836 w 1186400"/>
                  <a:gd name="connsiteY3-108" fmla="*/ 0 h 1952090"/>
                  <a:gd name="connsiteX4-109" fmla="*/ 236306 w 1186400"/>
                  <a:gd name="connsiteY4-110" fmla="*/ 10275 h 1952090"/>
                  <a:gd name="connsiteX0-111" fmla="*/ 308397 w 1258491"/>
                  <a:gd name="connsiteY0-112" fmla="*/ 10275 h 1936070"/>
                  <a:gd name="connsiteX1-113" fmla="*/ 0 w 1258491"/>
                  <a:gd name="connsiteY1-114" fmla="*/ 1920049 h 1936070"/>
                  <a:gd name="connsiteX2-115" fmla="*/ 1258491 w 1258491"/>
                  <a:gd name="connsiteY2-116" fmla="*/ 1936070 h 1936070"/>
                  <a:gd name="connsiteX3-117" fmla="*/ 852927 w 1258491"/>
                  <a:gd name="connsiteY3-118" fmla="*/ 0 h 1936070"/>
                  <a:gd name="connsiteX4-119" fmla="*/ 308397 w 1258491"/>
                  <a:gd name="connsiteY4-120" fmla="*/ 10275 h 193607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58491" h="1936070">
                    <a:moveTo>
                      <a:pt x="308397" y="10275"/>
                    </a:moveTo>
                    <a:cubicBezTo>
                      <a:pt x="322096" y="873305"/>
                      <a:pt x="160961" y="1313873"/>
                      <a:pt x="0" y="1920049"/>
                    </a:cubicBezTo>
                    <a:cubicBezTo>
                      <a:pt x="352746" y="1920049"/>
                      <a:pt x="905745" y="1936070"/>
                      <a:pt x="1258491" y="1936070"/>
                    </a:cubicBezTo>
                    <a:cubicBezTo>
                      <a:pt x="1012957" y="1277362"/>
                      <a:pt x="822105" y="691794"/>
                      <a:pt x="852927" y="0"/>
                    </a:cubicBezTo>
                    <a:lnTo>
                      <a:pt x="308397" y="10275"/>
                    </a:lnTo>
                    <a:close/>
                  </a:path>
                </a:pathLst>
              </a:custGeom>
              <a:solidFill>
                <a:srgbClr val="CBE5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6305403" y="2823680"/>
                <a:ext cx="910710" cy="1928059"/>
              </a:xfrm>
              <a:custGeom>
                <a:avLst/>
                <a:gdLst>
                  <a:gd name="connsiteX0" fmla="*/ 143838 w 986319"/>
                  <a:gd name="connsiteY0" fmla="*/ 0 h 1993186"/>
                  <a:gd name="connsiteX1" fmla="*/ 0 w 986319"/>
                  <a:gd name="connsiteY1" fmla="*/ 1993186 h 1993186"/>
                  <a:gd name="connsiteX2" fmla="*/ 986319 w 986319"/>
                  <a:gd name="connsiteY2" fmla="*/ 1993186 h 1993186"/>
                  <a:gd name="connsiteX3" fmla="*/ 770562 w 986319"/>
                  <a:gd name="connsiteY3" fmla="*/ 41096 h 1993186"/>
                  <a:gd name="connsiteX4" fmla="*/ 143838 w 986319"/>
                  <a:gd name="connsiteY4" fmla="*/ 0 h 1993186"/>
                  <a:gd name="connsiteX0-1" fmla="*/ 143838 w 986319"/>
                  <a:gd name="connsiteY0-2" fmla="*/ 10275 h 1952090"/>
                  <a:gd name="connsiteX1-3" fmla="*/ 0 w 986319"/>
                  <a:gd name="connsiteY1-4" fmla="*/ 1952090 h 1952090"/>
                  <a:gd name="connsiteX2-5" fmla="*/ 986319 w 986319"/>
                  <a:gd name="connsiteY2-6" fmla="*/ 1952090 h 1952090"/>
                  <a:gd name="connsiteX3-7" fmla="*/ 770562 w 986319"/>
                  <a:gd name="connsiteY3-8" fmla="*/ 0 h 1952090"/>
                  <a:gd name="connsiteX4-9" fmla="*/ 143838 w 986319"/>
                  <a:gd name="connsiteY4-10" fmla="*/ 10275 h 1952090"/>
                  <a:gd name="connsiteX0-11" fmla="*/ 143838 w 986319"/>
                  <a:gd name="connsiteY0-12" fmla="*/ 10275 h 1952090"/>
                  <a:gd name="connsiteX1-13" fmla="*/ 0 w 986319"/>
                  <a:gd name="connsiteY1-14" fmla="*/ 1952090 h 1952090"/>
                  <a:gd name="connsiteX2-15" fmla="*/ 986319 w 986319"/>
                  <a:gd name="connsiteY2-16" fmla="*/ 1952090 h 1952090"/>
                  <a:gd name="connsiteX3-17" fmla="*/ 770562 w 986319"/>
                  <a:gd name="connsiteY3-18" fmla="*/ 0 h 1952090"/>
                  <a:gd name="connsiteX4-19" fmla="*/ 143838 w 986319"/>
                  <a:gd name="connsiteY4-20" fmla="*/ 10275 h 1952090"/>
                  <a:gd name="connsiteX0-21" fmla="*/ 215757 w 1058238"/>
                  <a:gd name="connsiteY0-22" fmla="*/ 10275 h 1952090"/>
                  <a:gd name="connsiteX1-23" fmla="*/ 0 w 1058238"/>
                  <a:gd name="connsiteY1-24" fmla="*/ 1952090 h 1952090"/>
                  <a:gd name="connsiteX2-25" fmla="*/ 1058238 w 1058238"/>
                  <a:gd name="connsiteY2-26" fmla="*/ 1952090 h 1952090"/>
                  <a:gd name="connsiteX3-27" fmla="*/ 842481 w 1058238"/>
                  <a:gd name="connsiteY3-28" fmla="*/ 0 h 1952090"/>
                  <a:gd name="connsiteX4-29" fmla="*/ 215757 w 1058238"/>
                  <a:gd name="connsiteY4-30" fmla="*/ 10275 h 1952090"/>
                  <a:gd name="connsiteX0-31" fmla="*/ 215757 w 1058238"/>
                  <a:gd name="connsiteY0-32" fmla="*/ 10275 h 1952090"/>
                  <a:gd name="connsiteX1-33" fmla="*/ 0 w 1058238"/>
                  <a:gd name="connsiteY1-34" fmla="*/ 1952090 h 1952090"/>
                  <a:gd name="connsiteX2-35" fmla="*/ 1058238 w 1058238"/>
                  <a:gd name="connsiteY2-36" fmla="*/ 1952090 h 1952090"/>
                  <a:gd name="connsiteX3-37" fmla="*/ 842481 w 1058238"/>
                  <a:gd name="connsiteY3-38" fmla="*/ 0 h 1952090"/>
                  <a:gd name="connsiteX4-39" fmla="*/ 215757 w 1058238"/>
                  <a:gd name="connsiteY4-40" fmla="*/ 10275 h 1952090"/>
                  <a:gd name="connsiteX0-41" fmla="*/ 215757 w 1058238"/>
                  <a:gd name="connsiteY0-42" fmla="*/ 10275 h 1952090"/>
                  <a:gd name="connsiteX1-43" fmla="*/ 0 w 1058238"/>
                  <a:gd name="connsiteY1-44" fmla="*/ 1952090 h 1952090"/>
                  <a:gd name="connsiteX2-45" fmla="*/ 1058238 w 1058238"/>
                  <a:gd name="connsiteY2-46" fmla="*/ 1952090 h 1952090"/>
                  <a:gd name="connsiteX3-47" fmla="*/ 842481 w 1058238"/>
                  <a:gd name="connsiteY3-48" fmla="*/ 0 h 1952090"/>
                  <a:gd name="connsiteX4-49" fmla="*/ 215757 w 1058238"/>
                  <a:gd name="connsiteY4-50" fmla="*/ 10275 h 1952090"/>
                  <a:gd name="connsiteX0-51" fmla="*/ 215757 w 1058238"/>
                  <a:gd name="connsiteY0-52" fmla="*/ 10275 h 1952090"/>
                  <a:gd name="connsiteX1-53" fmla="*/ 0 w 1058238"/>
                  <a:gd name="connsiteY1-54" fmla="*/ 1952090 h 1952090"/>
                  <a:gd name="connsiteX2-55" fmla="*/ 1058238 w 1058238"/>
                  <a:gd name="connsiteY2-56" fmla="*/ 1952090 h 1952090"/>
                  <a:gd name="connsiteX3-57" fmla="*/ 842481 w 1058238"/>
                  <a:gd name="connsiteY3-58" fmla="*/ 0 h 1952090"/>
                  <a:gd name="connsiteX4-59" fmla="*/ 215757 w 1058238"/>
                  <a:gd name="connsiteY4-60" fmla="*/ 10275 h 1952090"/>
                  <a:gd name="connsiteX0-61" fmla="*/ 236306 w 1058238"/>
                  <a:gd name="connsiteY0-62" fmla="*/ 10275 h 1952090"/>
                  <a:gd name="connsiteX1-63" fmla="*/ 0 w 1058238"/>
                  <a:gd name="connsiteY1-64" fmla="*/ 1952090 h 1952090"/>
                  <a:gd name="connsiteX2-65" fmla="*/ 1058238 w 1058238"/>
                  <a:gd name="connsiteY2-66" fmla="*/ 1952090 h 1952090"/>
                  <a:gd name="connsiteX3-67" fmla="*/ 842481 w 1058238"/>
                  <a:gd name="connsiteY3-68" fmla="*/ 0 h 1952090"/>
                  <a:gd name="connsiteX4-69" fmla="*/ 236306 w 1058238"/>
                  <a:gd name="connsiteY4-70" fmla="*/ 10275 h 1952090"/>
                  <a:gd name="connsiteX0-71" fmla="*/ 236306 w 1058238"/>
                  <a:gd name="connsiteY0-72" fmla="*/ 10275 h 1952090"/>
                  <a:gd name="connsiteX1-73" fmla="*/ 0 w 1058238"/>
                  <a:gd name="connsiteY1-74" fmla="*/ 1952090 h 1952090"/>
                  <a:gd name="connsiteX2-75" fmla="*/ 1058238 w 1058238"/>
                  <a:gd name="connsiteY2-76" fmla="*/ 1952090 h 1952090"/>
                  <a:gd name="connsiteX3-77" fmla="*/ 780836 w 1058238"/>
                  <a:gd name="connsiteY3-78" fmla="*/ 0 h 1952090"/>
                  <a:gd name="connsiteX4-79" fmla="*/ 236306 w 1058238"/>
                  <a:gd name="connsiteY4-80" fmla="*/ 10275 h 1952090"/>
                  <a:gd name="connsiteX0-81" fmla="*/ 236306 w 1058238"/>
                  <a:gd name="connsiteY0-82" fmla="*/ 10275 h 1952090"/>
                  <a:gd name="connsiteX1-83" fmla="*/ 0 w 1058238"/>
                  <a:gd name="connsiteY1-84" fmla="*/ 1952090 h 1952090"/>
                  <a:gd name="connsiteX2-85" fmla="*/ 1058238 w 1058238"/>
                  <a:gd name="connsiteY2-86" fmla="*/ 1952090 h 1952090"/>
                  <a:gd name="connsiteX3-87" fmla="*/ 780836 w 1058238"/>
                  <a:gd name="connsiteY3-88" fmla="*/ 0 h 1952090"/>
                  <a:gd name="connsiteX4-89" fmla="*/ 236306 w 1058238"/>
                  <a:gd name="connsiteY4-90" fmla="*/ 10275 h 1952090"/>
                  <a:gd name="connsiteX0-91" fmla="*/ 236306 w 1188223"/>
                  <a:gd name="connsiteY0-92" fmla="*/ 10275 h 1952090"/>
                  <a:gd name="connsiteX1-93" fmla="*/ 0 w 1188223"/>
                  <a:gd name="connsiteY1-94" fmla="*/ 1952090 h 1952090"/>
                  <a:gd name="connsiteX2-95" fmla="*/ 1188223 w 1188223"/>
                  <a:gd name="connsiteY2-96" fmla="*/ 1928059 h 1952090"/>
                  <a:gd name="connsiteX3-97" fmla="*/ 780836 w 1188223"/>
                  <a:gd name="connsiteY3-98" fmla="*/ 0 h 1952090"/>
                  <a:gd name="connsiteX4-99" fmla="*/ 236306 w 1188223"/>
                  <a:gd name="connsiteY4-100" fmla="*/ 10275 h 1952090"/>
                  <a:gd name="connsiteX0-101" fmla="*/ 279634 w 1231551"/>
                  <a:gd name="connsiteY0-102" fmla="*/ 10275 h 1928059"/>
                  <a:gd name="connsiteX1-103" fmla="*/ 0 w 1231551"/>
                  <a:gd name="connsiteY1-104" fmla="*/ 1904029 h 1928059"/>
                  <a:gd name="connsiteX2-105" fmla="*/ 1231551 w 1231551"/>
                  <a:gd name="connsiteY2-106" fmla="*/ 1928059 h 1928059"/>
                  <a:gd name="connsiteX3-107" fmla="*/ 824164 w 1231551"/>
                  <a:gd name="connsiteY3-108" fmla="*/ 0 h 1928059"/>
                  <a:gd name="connsiteX4-109" fmla="*/ 279634 w 1231551"/>
                  <a:gd name="connsiteY4-110" fmla="*/ 10275 h 19280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31551" h="1928059">
                    <a:moveTo>
                      <a:pt x="279634" y="10275"/>
                    </a:moveTo>
                    <a:cubicBezTo>
                      <a:pt x="293333" y="873305"/>
                      <a:pt x="160961" y="1297853"/>
                      <a:pt x="0" y="1904029"/>
                    </a:cubicBezTo>
                    <a:cubicBezTo>
                      <a:pt x="352746" y="1904029"/>
                      <a:pt x="878805" y="1928059"/>
                      <a:pt x="1231551" y="1928059"/>
                    </a:cubicBezTo>
                    <a:cubicBezTo>
                      <a:pt x="1026068" y="1277362"/>
                      <a:pt x="793342" y="691794"/>
                      <a:pt x="824164" y="0"/>
                    </a:cubicBezTo>
                    <a:lnTo>
                      <a:pt x="279634" y="10275"/>
                    </a:lnTo>
                    <a:close/>
                  </a:path>
                </a:pathLst>
              </a:custGeom>
              <a:solidFill>
                <a:srgbClr val="D2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6500118" y="2832242"/>
                <a:ext cx="414390" cy="1952090"/>
              </a:xfrm>
              <a:custGeom>
                <a:avLst/>
                <a:gdLst>
                  <a:gd name="connsiteX0" fmla="*/ 143838 w 986319"/>
                  <a:gd name="connsiteY0" fmla="*/ 0 h 1993186"/>
                  <a:gd name="connsiteX1" fmla="*/ 0 w 986319"/>
                  <a:gd name="connsiteY1" fmla="*/ 1993186 h 1993186"/>
                  <a:gd name="connsiteX2" fmla="*/ 986319 w 986319"/>
                  <a:gd name="connsiteY2" fmla="*/ 1993186 h 1993186"/>
                  <a:gd name="connsiteX3" fmla="*/ 770562 w 986319"/>
                  <a:gd name="connsiteY3" fmla="*/ 41096 h 1993186"/>
                  <a:gd name="connsiteX4" fmla="*/ 143838 w 986319"/>
                  <a:gd name="connsiteY4" fmla="*/ 0 h 1993186"/>
                  <a:gd name="connsiteX0-1" fmla="*/ 143838 w 986319"/>
                  <a:gd name="connsiteY0-2" fmla="*/ 10275 h 1952090"/>
                  <a:gd name="connsiteX1-3" fmla="*/ 0 w 986319"/>
                  <a:gd name="connsiteY1-4" fmla="*/ 1952090 h 1952090"/>
                  <a:gd name="connsiteX2-5" fmla="*/ 986319 w 986319"/>
                  <a:gd name="connsiteY2-6" fmla="*/ 1952090 h 1952090"/>
                  <a:gd name="connsiteX3-7" fmla="*/ 770562 w 986319"/>
                  <a:gd name="connsiteY3-8" fmla="*/ 0 h 1952090"/>
                  <a:gd name="connsiteX4-9" fmla="*/ 143838 w 986319"/>
                  <a:gd name="connsiteY4-10" fmla="*/ 10275 h 1952090"/>
                  <a:gd name="connsiteX0-11" fmla="*/ 143838 w 986319"/>
                  <a:gd name="connsiteY0-12" fmla="*/ 10275 h 1952090"/>
                  <a:gd name="connsiteX1-13" fmla="*/ 0 w 986319"/>
                  <a:gd name="connsiteY1-14" fmla="*/ 1952090 h 1952090"/>
                  <a:gd name="connsiteX2-15" fmla="*/ 986319 w 986319"/>
                  <a:gd name="connsiteY2-16" fmla="*/ 1952090 h 1952090"/>
                  <a:gd name="connsiteX3-17" fmla="*/ 770562 w 986319"/>
                  <a:gd name="connsiteY3-18" fmla="*/ 0 h 1952090"/>
                  <a:gd name="connsiteX4-19" fmla="*/ 143838 w 986319"/>
                  <a:gd name="connsiteY4-20" fmla="*/ 10275 h 1952090"/>
                  <a:gd name="connsiteX0-21" fmla="*/ 215757 w 1058238"/>
                  <a:gd name="connsiteY0-22" fmla="*/ 10275 h 1952090"/>
                  <a:gd name="connsiteX1-23" fmla="*/ 0 w 1058238"/>
                  <a:gd name="connsiteY1-24" fmla="*/ 1952090 h 1952090"/>
                  <a:gd name="connsiteX2-25" fmla="*/ 1058238 w 1058238"/>
                  <a:gd name="connsiteY2-26" fmla="*/ 1952090 h 1952090"/>
                  <a:gd name="connsiteX3-27" fmla="*/ 842481 w 1058238"/>
                  <a:gd name="connsiteY3-28" fmla="*/ 0 h 1952090"/>
                  <a:gd name="connsiteX4-29" fmla="*/ 215757 w 1058238"/>
                  <a:gd name="connsiteY4-30" fmla="*/ 10275 h 1952090"/>
                  <a:gd name="connsiteX0-31" fmla="*/ 215757 w 1058238"/>
                  <a:gd name="connsiteY0-32" fmla="*/ 10275 h 1952090"/>
                  <a:gd name="connsiteX1-33" fmla="*/ 0 w 1058238"/>
                  <a:gd name="connsiteY1-34" fmla="*/ 1952090 h 1952090"/>
                  <a:gd name="connsiteX2-35" fmla="*/ 1058238 w 1058238"/>
                  <a:gd name="connsiteY2-36" fmla="*/ 1952090 h 1952090"/>
                  <a:gd name="connsiteX3-37" fmla="*/ 842481 w 1058238"/>
                  <a:gd name="connsiteY3-38" fmla="*/ 0 h 1952090"/>
                  <a:gd name="connsiteX4-39" fmla="*/ 215757 w 1058238"/>
                  <a:gd name="connsiteY4-40" fmla="*/ 10275 h 1952090"/>
                  <a:gd name="connsiteX0-41" fmla="*/ 215757 w 1058238"/>
                  <a:gd name="connsiteY0-42" fmla="*/ 10275 h 1952090"/>
                  <a:gd name="connsiteX1-43" fmla="*/ 0 w 1058238"/>
                  <a:gd name="connsiteY1-44" fmla="*/ 1952090 h 1952090"/>
                  <a:gd name="connsiteX2-45" fmla="*/ 1058238 w 1058238"/>
                  <a:gd name="connsiteY2-46" fmla="*/ 1952090 h 1952090"/>
                  <a:gd name="connsiteX3-47" fmla="*/ 842481 w 1058238"/>
                  <a:gd name="connsiteY3-48" fmla="*/ 0 h 1952090"/>
                  <a:gd name="connsiteX4-49" fmla="*/ 215757 w 1058238"/>
                  <a:gd name="connsiteY4-50" fmla="*/ 10275 h 1952090"/>
                  <a:gd name="connsiteX0-51" fmla="*/ 215757 w 1058238"/>
                  <a:gd name="connsiteY0-52" fmla="*/ 10275 h 1952090"/>
                  <a:gd name="connsiteX1-53" fmla="*/ 0 w 1058238"/>
                  <a:gd name="connsiteY1-54" fmla="*/ 1952090 h 1952090"/>
                  <a:gd name="connsiteX2-55" fmla="*/ 1058238 w 1058238"/>
                  <a:gd name="connsiteY2-56" fmla="*/ 1952090 h 1952090"/>
                  <a:gd name="connsiteX3-57" fmla="*/ 842481 w 1058238"/>
                  <a:gd name="connsiteY3-58" fmla="*/ 0 h 1952090"/>
                  <a:gd name="connsiteX4-59" fmla="*/ 215757 w 1058238"/>
                  <a:gd name="connsiteY4-60" fmla="*/ 10275 h 1952090"/>
                  <a:gd name="connsiteX0-61" fmla="*/ 236306 w 1058238"/>
                  <a:gd name="connsiteY0-62" fmla="*/ 10275 h 1952090"/>
                  <a:gd name="connsiteX1-63" fmla="*/ 0 w 1058238"/>
                  <a:gd name="connsiteY1-64" fmla="*/ 1952090 h 1952090"/>
                  <a:gd name="connsiteX2-65" fmla="*/ 1058238 w 1058238"/>
                  <a:gd name="connsiteY2-66" fmla="*/ 1952090 h 1952090"/>
                  <a:gd name="connsiteX3-67" fmla="*/ 842481 w 1058238"/>
                  <a:gd name="connsiteY3-68" fmla="*/ 0 h 1952090"/>
                  <a:gd name="connsiteX4-69" fmla="*/ 236306 w 1058238"/>
                  <a:gd name="connsiteY4-70" fmla="*/ 10275 h 1952090"/>
                  <a:gd name="connsiteX0-71" fmla="*/ 236306 w 1058238"/>
                  <a:gd name="connsiteY0-72" fmla="*/ 10275 h 1952090"/>
                  <a:gd name="connsiteX1-73" fmla="*/ 0 w 1058238"/>
                  <a:gd name="connsiteY1-74" fmla="*/ 1952090 h 1952090"/>
                  <a:gd name="connsiteX2-75" fmla="*/ 1058238 w 1058238"/>
                  <a:gd name="connsiteY2-76" fmla="*/ 1952090 h 1952090"/>
                  <a:gd name="connsiteX3-77" fmla="*/ 780836 w 1058238"/>
                  <a:gd name="connsiteY3-78" fmla="*/ 0 h 1952090"/>
                  <a:gd name="connsiteX4-79" fmla="*/ 236306 w 1058238"/>
                  <a:gd name="connsiteY4-80" fmla="*/ 10275 h 1952090"/>
                  <a:gd name="connsiteX0-81" fmla="*/ 236306 w 1058238"/>
                  <a:gd name="connsiteY0-82" fmla="*/ 10275 h 1952090"/>
                  <a:gd name="connsiteX1-83" fmla="*/ 0 w 1058238"/>
                  <a:gd name="connsiteY1-84" fmla="*/ 1952090 h 1952090"/>
                  <a:gd name="connsiteX2-85" fmla="*/ 1058238 w 1058238"/>
                  <a:gd name="connsiteY2-86" fmla="*/ 1952090 h 1952090"/>
                  <a:gd name="connsiteX3-87" fmla="*/ 780836 w 1058238"/>
                  <a:gd name="connsiteY3-88" fmla="*/ 0 h 1952090"/>
                  <a:gd name="connsiteX4-89" fmla="*/ 236306 w 1058238"/>
                  <a:gd name="connsiteY4-90" fmla="*/ 10275 h 19520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058238" h="1952090">
                    <a:moveTo>
                      <a:pt x="236306" y="10275"/>
                    </a:moveTo>
                    <a:cubicBezTo>
                      <a:pt x="250005" y="873305"/>
                      <a:pt x="160961" y="1345914"/>
                      <a:pt x="0" y="1952090"/>
                    </a:cubicBezTo>
                    <a:lnTo>
                      <a:pt x="1058238" y="1952090"/>
                    </a:lnTo>
                    <a:cubicBezTo>
                      <a:pt x="852755" y="1301393"/>
                      <a:pt x="750014" y="691794"/>
                      <a:pt x="780836" y="0"/>
                    </a:cubicBezTo>
                    <a:lnTo>
                      <a:pt x="236306" y="102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7410655" y="199784"/>
              <a:ext cx="869922" cy="2133883"/>
              <a:chOff x="3723099" y="1514633"/>
              <a:chExt cx="917481" cy="225054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932378" y="3161552"/>
                <a:ext cx="485788" cy="603624"/>
                <a:chOff x="3932378" y="3161552"/>
                <a:chExt cx="485788" cy="603624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>
                  <a:off x="3932378" y="3161552"/>
                  <a:ext cx="485788" cy="603624"/>
                </a:xfrm>
                <a:custGeom>
                  <a:avLst/>
                  <a:gdLst>
                    <a:gd name="connsiteX0" fmla="*/ 29882 w 466165"/>
                    <a:gd name="connsiteY0" fmla="*/ 41835 h 585694"/>
                    <a:gd name="connsiteX1" fmla="*/ 0 w 466165"/>
                    <a:gd name="connsiteY1" fmla="*/ 304800 h 585694"/>
                    <a:gd name="connsiteX2" fmla="*/ 215153 w 466165"/>
                    <a:gd name="connsiteY2" fmla="*/ 585694 h 585694"/>
                    <a:gd name="connsiteX3" fmla="*/ 466165 w 466165"/>
                    <a:gd name="connsiteY3" fmla="*/ 292847 h 585694"/>
                    <a:gd name="connsiteX4" fmla="*/ 412377 w 466165"/>
                    <a:gd name="connsiteY4" fmla="*/ 0 h 585694"/>
                    <a:gd name="connsiteX5" fmla="*/ 29882 w 466165"/>
                    <a:gd name="connsiteY5" fmla="*/ 41835 h 585694"/>
                    <a:gd name="connsiteX0-1" fmla="*/ 47812 w 466165"/>
                    <a:gd name="connsiteY0-2" fmla="*/ 5976 h 585694"/>
                    <a:gd name="connsiteX1-3" fmla="*/ 0 w 466165"/>
                    <a:gd name="connsiteY1-4" fmla="*/ 304800 h 585694"/>
                    <a:gd name="connsiteX2-5" fmla="*/ 215153 w 466165"/>
                    <a:gd name="connsiteY2-6" fmla="*/ 585694 h 585694"/>
                    <a:gd name="connsiteX3-7" fmla="*/ 466165 w 466165"/>
                    <a:gd name="connsiteY3-8" fmla="*/ 292847 h 585694"/>
                    <a:gd name="connsiteX4-9" fmla="*/ 412377 w 466165"/>
                    <a:gd name="connsiteY4-10" fmla="*/ 0 h 585694"/>
                    <a:gd name="connsiteX5-11" fmla="*/ 47812 w 466165"/>
                    <a:gd name="connsiteY5-12" fmla="*/ 5976 h 585694"/>
                    <a:gd name="connsiteX0-13" fmla="*/ 54396 w 472749"/>
                    <a:gd name="connsiteY0-14" fmla="*/ 5976 h 585694"/>
                    <a:gd name="connsiteX1-15" fmla="*/ 6584 w 472749"/>
                    <a:gd name="connsiteY1-16" fmla="*/ 304800 h 585694"/>
                    <a:gd name="connsiteX2-17" fmla="*/ 221737 w 472749"/>
                    <a:gd name="connsiteY2-18" fmla="*/ 585694 h 585694"/>
                    <a:gd name="connsiteX3-19" fmla="*/ 472749 w 472749"/>
                    <a:gd name="connsiteY3-20" fmla="*/ 292847 h 585694"/>
                    <a:gd name="connsiteX4-21" fmla="*/ 418961 w 472749"/>
                    <a:gd name="connsiteY4-22" fmla="*/ 0 h 585694"/>
                    <a:gd name="connsiteX5-23" fmla="*/ 54396 w 472749"/>
                    <a:gd name="connsiteY5-24" fmla="*/ 5976 h 585694"/>
                    <a:gd name="connsiteX0-25" fmla="*/ 54396 w 472749"/>
                    <a:gd name="connsiteY0-26" fmla="*/ 5976 h 585694"/>
                    <a:gd name="connsiteX1-27" fmla="*/ 6584 w 472749"/>
                    <a:gd name="connsiteY1-28" fmla="*/ 304800 h 585694"/>
                    <a:gd name="connsiteX2-29" fmla="*/ 221737 w 472749"/>
                    <a:gd name="connsiteY2-30" fmla="*/ 585694 h 585694"/>
                    <a:gd name="connsiteX3-31" fmla="*/ 472749 w 472749"/>
                    <a:gd name="connsiteY3-32" fmla="*/ 292847 h 585694"/>
                    <a:gd name="connsiteX4-33" fmla="*/ 418961 w 472749"/>
                    <a:gd name="connsiteY4-34" fmla="*/ 0 h 585694"/>
                    <a:gd name="connsiteX5-35" fmla="*/ 54396 w 472749"/>
                    <a:gd name="connsiteY5-36" fmla="*/ 5976 h 585694"/>
                    <a:gd name="connsiteX0-37" fmla="*/ 65472 w 483825"/>
                    <a:gd name="connsiteY0-38" fmla="*/ 5976 h 585694"/>
                    <a:gd name="connsiteX1-39" fmla="*/ 5707 w 483825"/>
                    <a:gd name="connsiteY1-40" fmla="*/ 322729 h 585694"/>
                    <a:gd name="connsiteX2-41" fmla="*/ 232813 w 483825"/>
                    <a:gd name="connsiteY2-42" fmla="*/ 585694 h 585694"/>
                    <a:gd name="connsiteX3-43" fmla="*/ 483825 w 483825"/>
                    <a:gd name="connsiteY3-44" fmla="*/ 292847 h 585694"/>
                    <a:gd name="connsiteX4-45" fmla="*/ 430037 w 483825"/>
                    <a:gd name="connsiteY4-46" fmla="*/ 0 h 585694"/>
                    <a:gd name="connsiteX5-47" fmla="*/ 65472 w 483825"/>
                    <a:gd name="connsiteY5-48" fmla="*/ 5976 h 585694"/>
                    <a:gd name="connsiteX0-49" fmla="*/ 65472 w 483825"/>
                    <a:gd name="connsiteY0-50" fmla="*/ 5976 h 585694"/>
                    <a:gd name="connsiteX1-51" fmla="*/ 5707 w 483825"/>
                    <a:gd name="connsiteY1-52" fmla="*/ 322729 h 585694"/>
                    <a:gd name="connsiteX2-53" fmla="*/ 232813 w 483825"/>
                    <a:gd name="connsiteY2-54" fmla="*/ 585694 h 585694"/>
                    <a:gd name="connsiteX3-55" fmla="*/ 483825 w 483825"/>
                    <a:gd name="connsiteY3-56" fmla="*/ 292847 h 585694"/>
                    <a:gd name="connsiteX4-57" fmla="*/ 430037 w 483825"/>
                    <a:gd name="connsiteY4-58" fmla="*/ 0 h 585694"/>
                    <a:gd name="connsiteX5-59" fmla="*/ 65472 w 483825"/>
                    <a:gd name="connsiteY5-60" fmla="*/ 5976 h 585694"/>
                    <a:gd name="connsiteX0-61" fmla="*/ 65472 w 483825"/>
                    <a:gd name="connsiteY0-62" fmla="*/ 5976 h 585694"/>
                    <a:gd name="connsiteX1-63" fmla="*/ 5707 w 483825"/>
                    <a:gd name="connsiteY1-64" fmla="*/ 322729 h 585694"/>
                    <a:gd name="connsiteX2-65" fmla="*/ 232813 w 483825"/>
                    <a:gd name="connsiteY2-66" fmla="*/ 585694 h 585694"/>
                    <a:gd name="connsiteX3-67" fmla="*/ 483825 w 483825"/>
                    <a:gd name="connsiteY3-68" fmla="*/ 292847 h 585694"/>
                    <a:gd name="connsiteX4-69" fmla="*/ 430037 w 483825"/>
                    <a:gd name="connsiteY4-70" fmla="*/ 0 h 585694"/>
                    <a:gd name="connsiteX5-71" fmla="*/ 65472 w 483825"/>
                    <a:gd name="connsiteY5-72" fmla="*/ 5976 h 585694"/>
                    <a:gd name="connsiteX0-73" fmla="*/ 65472 w 483825"/>
                    <a:gd name="connsiteY0-74" fmla="*/ 5976 h 585694"/>
                    <a:gd name="connsiteX1-75" fmla="*/ 5707 w 483825"/>
                    <a:gd name="connsiteY1-76" fmla="*/ 322729 h 585694"/>
                    <a:gd name="connsiteX2-77" fmla="*/ 232813 w 483825"/>
                    <a:gd name="connsiteY2-78" fmla="*/ 585694 h 585694"/>
                    <a:gd name="connsiteX3-79" fmla="*/ 483825 w 483825"/>
                    <a:gd name="connsiteY3-80" fmla="*/ 292847 h 585694"/>
                    <a:gd name="connsiteX4-81" fmla="*/ 430037 w 483825"/>
                    <a:gd name="connsiteY4-82" fmla="*/ 0 h 585694"/>
                    <a:gd name="connsiteX5-83" fmla="*/ 65472 w 483825"/>
                    <a:gd name="connsiteY5-84" fmla="*/ 5976 h 585694"/>
                    <a:gd name="connsiteX0-85" fmla="*/ 65472 w 485719"/>
                    <a:gd name="connsiteY0-86" fmla="*/ 5976 h 585694"/>
                    <a:gd name="connsiteX1-87" fmla="*/ 5707 w 485719"/>
                    <a:gd name="connsiteY1-88" fmla="*/ 322729 h 585694"/>
                    <a:gd name="connsiteX2-89" fmla="*/ 232813 w 485719"/>
                    <a:gd name="connsiteY2-90" fmla="*/ 585694 h 585694"/>
                    <a:gd name="connsiteX3-91" fmla="*/ 483825 w 485719"/>
                    <a:gd name="connsiteY3-92" fmla="*/ 292847 h 585694"/>
                    <a:gd name="connsiteX4-93" fmla="*/ 430037 w 485719"/>
                    <a:gd name="connsiteY4-94" fmla="*/ 0 h 585694"/>
                    <a:gd name="connsiteX5-95" fmla="*/ 65472 w 485719"/>
                    <a:gd name="connsiteY5-96" fmla="*/ 5976 h 585694"/>
                    <a:gd name="connsiteX0-97" fmla="*/ 65472 w 486501"/>
                    <a:gd name="connsiteY0-98" fmla="*/ 5976 h 585694"/>
                    <a:gd name="connsiteX1-99" fmla="*/ 5707 w 486501"/>
                    <a:gd name="connsiteY1-100" fmla="*/ 322729 h 585694"/>
                    <a:gd name="connsiteX2-101" fmla="*/ 232813 w 486501"/>
                    <a:gd name="connsiteY2-102" fmla="*/ 585694 h 585694"/>
                    <a:gd name="connsiteX3-103" fmla="*/ 483825 w 486501"/>
                    <a:gd name="connsiteY3-104" fmla="*/ 292847 h 585694"/>
                    <a:gd name="connsiteX4-105" fmla="*/ 430037 w 486501"/>
                    <a:gd name="connsiteY4-106" fmla="*/ 0 h 585694"/>
                    <a:gd name="connsiteX5-107" fmla="*/ 65472 w 486501"/>
                    <a:gd name="connsiteY5-108" fmla="*/ 5976 h 585694"/>
                    <a:gd name="connsiteX0-109" fmla="*/ 54396 w 487378"/>
                    <a:gd name="connsiteY0-110" fmla="*/ 0 h 585695"/>
                    <a:gd name="connsiteX1-111" fmla="*/ 6584 w 487378"/>
                    <a:gd name="connsiteY1-112" fmla="*/ 322730 h 585695"/>
                    <a:gd name="connsiteX2-113" fmla="*/ 233690 w 487378"/>
                    <a:gd name="connsiteY2-114" fmla="*/ 585695 h 585695"/>
                    <a:gd name="connsiteX3-115" fmla="*/ 484702 w 487378"/>
                    <a:gd name="connsiteY3-116" fmla="*/ 292848 h 585695"/>
                    <a:gd name="connsiteX4-117" fmla="*/ 430914 w 487378"/>
                    <a:gd name="connsiteY4-118" fmla="*/ 1 h 585695"/>
                    <a:gd name="connsiteX5-119" fmla="*/ 54396 w 487378"/>
                    <a:gd name="connsiteY5-120" fmla="*/ 0 h 585695"/>
                    <a:gd name="connsiteX0-121" fmla="*/ 54396 w 486256"/>
                    <a:gd name="connsiteY0-122" fmla="*/ 0 h 585695"/>
                    <a:gd name="connsiteX1-123" fmla="*/ 6584 w 486256"/>
                    <a:gd name="connsiteY1-124" fmla="*/ 322730 h 585695"/>
                    <a:gd name="connsiteX2-125" fmla="*/ 233690 w 486256"/>
                    <a:gd name="connsiteY2-126" fmla="*/ 585695 h 585695"/>
                    <a:gd name="connsiteX3-127" fmla="*/ 484702 w 486256"/>
                    <a:gd name="connsiteY3-128" fmla="*/ 292848 h 585695"/>
                    <a:gd name="connsiteX4-129" fmla="*/ 401032 w 486256"/>
                    <a:gd name="connsiteY4-130" fmla="*/ 1 h 585695"/>
                    <a:gd name="connsiteX5-131" fmla="*/ 54396 w 486256"/>
                    <a:gd name="connsiteY5-132" fmla="*/ 0 h 585695"/>
                    <a:gd name="connsiteX0-133" fmla="*/ 59904 w 485788"/>
                    <a:gd name="connsiteY0-134" fmla="*/ 0 h 585695"/>
                    <a:gd name="connsiteX1-135" fmla="*/ 6116 w 485788"/>
                    <a:gd name="connsiteY1-136" fmla="*/ 322730 h 585695"/>
                    <a:gd name="connsiteX2-137" fmla="*/ 233222 w 485788"/>
                    <a:gd name="connsiteY2-138" fmla="*/ 585695 h 585695"/>
                    <a:gd name="connsiteX3-139" fmla="*/ 484234 w 485788"/>
                    <a:gd name="connsiteY3-140" fmla="*/ 292848 h 585695"/>
                    <a:gd name="connsiteX4-141" fmla="*/ 400564 w 485788"/>
                    <a:gd name="connsiteY4-142" fmla="*/ 1 h 585695"/>
                    <a:gd name="connsiteX5-143" fmla="*/ 59904 w 485788"/>
                    <a:gd name="connsiteY5-144" fmla="*/ 0 h 585695"/>
                    <a:gd name="connsiteX0-145" fmla="*/ 59904 w 485788"/>
                    <a:gd name="connsiteY0-146" fmla="*/ 0 h 585695"/>
                    <a:gd name="connsiteX1-147" fmla="*/ 6116 w 485788"/>
                    <a:gd name="connsiteY1-148" fmla="*/ 322730 h 585695"/>
                    <a:gd name="connsiteX2-149" fmla="*/ 233222 w 485788"/>
                    <a:gd name="connsiteY2-150" fmla="*/ 585695 h 585695"/>
                    <a:gd name="connsiteX3-151" fmla="*/ 484234 w 485788"/>
                    <a:gd name="connsiteY3-152" fmla="*/ 292848 h 585695"/>
                    <a:gd name="connsiteX4-153" fmla="*/ 400564 w 485788"/>
                    <a:gd name="connsiteY4-154" fmla="*/ 1 h 585695"/>
                    <a:gd name="connsiteX5-155" fmla="*/ 59904 w 485788"/>
                    <a:gd name="connsiteY5-156" fmla="*/ 0 h 585695"/>
                    <a:gd name="connsiteX0-157" fmla="*/ 59904 w 485788"/>
                    <a:gd name="connsiteY0-158" fmla="*/ 0 h 585695"/>
                    <a:gd name="connsiteX1-159" fmla="*/ 6116 w 485788"/>
                    <a:gd name="connsiteY1-160" fmla="*/ 322730 h 585695"/>
                    <a:gd name="connsiteX2-161" fmla="*/ 233222 w 485788"/>
                    <a:gd name="connsiteY2-162" fmla="*/ 585695 h 585695"/>
                    <a:gd name="connsiteX3-163" fmla="*/ 484234 w 485788"/>
                    <a:gd name="connsiteY3-164" fmla="*/ 292848 h 585695"/>
                    <a:gd name="connsiteX4-165" fmla="*/ 400564 w 485788"/>
                    <a:gd name="connsiteY4-166" fmla="*/ 1 h 585695"/>
                    <a:gd name="connsiteX5-167" fmla="*/ 59904 w 485788"/>
                    <a:gd name="connsiteY5-168" fmla="*/ 0 h 585695"/>
                    <a:gd name="connsiteX0-169" fmla="*/ 59904 w 485788"/>
                    <a:gd name="connsiteY0-170" fmla="*/ 0 h 603624"/>
                    <a:gd name="connsiteX1-171" fmla="*/ 6116 w 485788"/>
                    <a:gd name="connsiteY1-172" fmla="*/ 322730 h 603624"/>
                    <a:gd name="connsiteX2-173" fmla="*/ 263104 w 485788"/>
                    <a:gd name="connsiteY2-174" fmla="*/ 603624 h 603624"/>
                    <a:gd name="connsiteX3-175" fmla="*/ 484234 w 485788"/>
                    <a:gd name="connsiteY3-176" fmla="*/ 292848 h 603624"/>
                    <a:gd name="connsiteX4-177" fmla="*/ 400564 w 485788"/>
                    <a:gd name="connsiteY4-178" fmla="*/ 1 h 603624"/>
                    <a:gd name="connsiteX5-179" fmla="*/ 59904 w 485788"/>
                    <a:gd name="connsiteY5-180" fmla="*/ 0 h 603624"/>
                    <a:gd name="connsiteX0-181" fmla="*/ 59904 w 485788"/>
                    <a:gd name="connsiteY0-182" fmla="*/ 0 h 603624"/>
                    <a:gd name="connsiteX1-183" fmla="*/ 6116 w 485788"/>
                    <a:gd name="connsiteY1-184" fmla="*/ 322730 h 603624"/>
                    <a:gd name="connsiteX2-185" fmla="*/ 263104 w 485788"/>
                    <a:gd name="connsiteY2-186" fmla="*/ 603624 h 603624"/>
                    <a:gd name="connsiteX3-187" fmla="*/ 484234 w 485788"/>
                    <a:gd name="connsiteY3-188" fmla="*/ 292848 h 603624"/>
                    <a:gd name="connsiteX4-189" fmla="*/ 400564 w 485788"/>
                    <a:gd name="connsiteY4-190" fmla="*/ 1 h 603624"/>
                    <a:gd name="connsiteX5-191" fmla="*/ 59904 w 485788"/>
                    <a:gd name="connsiteY5-192" fmla="*/ 0 h 60362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485788" h="603624">
                      <a:moveTo>
                        <a:pt x="59904" y="0"/>
                      </a:moveTo>
                      <a:cubicBezTo>
                        <a:pt x="43967" y="99608"/>
                        <a:pt x="-19782" y="223122"/>
                        <a:pt x="6116" y="322730"/>
                      </a:cubicBezTo>
                      <a:cubicBezTo>
                        <a:pt x="30022" y="428313"/>
                        <a:pt x="161503" y="557804"/>
                        <a:pt x="263104" y="603624"/>
                      </a:cubicBezTo>
                      <a:cubicBezTo>
                        <a:pt x="388610" y="517961"/>
                        <a:pt x="460327" y="432299"/>
                        <a:pt x="484234" y="292848"/>
                      </a:cubicBezTo>
                      <a:cubicBezTo>
                        <a:pt x="496187" y="123514"/>
                        <a:pt x="436423" y="85664"/>
                        <a:pt x="400564" y="1"/>
                      </a:cubicBezTo>
                      <a:lnTo>
                        <a:pt x="59904" y="0"/>
                      </a:lnTo>
                      <a:close/>
                    </a:path>
                  </a:pathLst>
                </a:custGeom>
                <a:solidFill>
                  <a:srgbClr val="FD67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4003784" y="3167529"/>
                  <a:ext cx="333044" cy="442259"/>
                </a:xfrm>
                <a:custGeom>
                  <a:avLst/>
                  <a:gdLst>
                    <a:gd name="connsiteX0" fmla="*/ 22063 w 333044"/>
                    <a:gd name="connsiteY0" fmla="*/ 0 h 442259"/>
                    <a:gd name="connsiteX1" fmla="*/ 280553 w 333044"/>
                    <a:gd name="connsiteY1" fmla="*/ 0 h 442259"/>
                    <a:gd name="connsiteX2" fmla="*/ 293159 w 333044"/>
                    <a:gd name="connsiteY2" fmla="*/ 22693 h 442259"/>
                    <a:gd name="connsiteX3" fmla="*/ 329157 w 333044"/>
                    <a:gd name="connsiteY3" fmla="*/ 251012 h 442259"/>
                    <a:gd name="connsiteX4" fmla="*/ 161816 w 333044"/>
                    <a:gd name="connsiteY4" fmla="*/ 442259 h 442259"/>
                    <a:gd name="connsiteX5" fmla="*/ 12404 w 333044"/>
                    <a:gd name="connsiteY5" fmla="*/ 251012 h 442259"/>
                    <a:gd name="connsiteX6" fmla="*/ 12404 w 333044"/>
                    <a:gd name="connsiteY6" fmla="*/ 27876 h 442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3044" h="442259">
                      <a:moveTo>
                        <a:pt x="22063" y="0"/>
                      </a:moveTo>
                      <a:lnTo>
                        <a:pt x="280553" y="0"/>
                      </a:lnTo>
                      <a:lnTo>
                        <a:pt x="293159" y="22693"/>
                      </a:lnTo>
                      <a:cubicBezTo>
                        <a:pt x="324488" y="89835"/>
                        <a:pt x="341110" y="191995"/>
                        <a:pt x="329157" y="251012"/>
                      </a:cubicBezTo>
                      <a:cubicBezTo>
                        <a:pt x="313220" y="329702"/>
                        <a:pt x="214608" y="442259"/>
                        <a:pt x="161816" y="442259"/>
                      </a:cubicBezTo>
                      <a:cubicBezTo>
                        <a:pt x="109024" y="442259"/>
                        <a:pt x="33322" y="328706"/>
                        <a:pt x="12404" y="251012"/>
                      </a:cubicBezTo>
                      <a:cubicBezTo>
                        <a:pt x="-3285" y="192742"/>
                        <a:pt x="-4965" y="93570"/>
                        <a:pt x="12404" y="27876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 42"/>
                <p:cNvSpPr/>
                <p:nvPr/>
              </p:nvSpPr>
              <p:spPr>
                <a:xfrm>
                  <a:off x="4097129" y="3167530"/>
                  <a:ext cx="160751" cy="310933"/>
                </a:xfrm>
                <a:custGeom>
                  <a:avLst/>
                  <a:gdLst>
                    <a:gd name="connsiteX0" fmla="*/ 0 w 160751"/>
                    <a:gd name="connsiteY0" fmla="*/ 0 h 310933"/>
                    <a:gd name="connsiteX1" fmla="*/ 160751 w 160751"/>
                    <a:gd name="connsiteY1" fmla="*/ 0 h 310933"/>
                    <a:gd name="connsiteX2" fmla="*/ 160454 w 160751"/>
                    <a:gd name="connsiteY2" fmla="*/ 27689 h 310933"/>
                    <a:gd name="connsiteX3" fmla="*/ 74449 w 160751"/>
                    <a:gd name="connsiteY3" fmla="*/ 310778 h 310933"/>
                    <a:gd name="connsiteX4" fmla="*/ 1050 w 160751"/>
                    <a:gd name="connsiteY4" fmla="*/ 40016 h 310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0751" h="310933">
                      <a:moveTo>
                        <a:pt x="0" y="0"/>
                      </a:moveTo>
                      <a:lnTo>
                        <a:pt x="160751" y="0"/>
                      </a:lnTo>
                      <a:lnTo>
                        <a:pt x="160454" y="27689"/>
                      </a:lnTo>
                      <a:cubicBezTo>
                        <a:pt x="155878" y="138021"/>
                        <a:pt x="129732" y="309284"/>
                        <a:pt x="74449" y="310778"/>
                      </a:cubicBezTo>
                      <a:cubicBezTo>
                        <a:pt x="37096" y="316755"/>
                        <a:pt x="7587" y="149600"/>
                        <a:pt x="1050" y="400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3723099" y="1514633"/>
                <a:ext cx="917481" cy="1929741"/>
                <a:chOff x="5546969" y="574592"/>
                <a:chExt cx="2601986" cy="5472770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 flipH="1">
                  <a:off x="7333616" y="3976882"/>
                  <a:ext cx="815339" cy="1956423"/>
                  <a:chOff x="9428305" y="1762218"/>
                  <a:chExt cx="815339" cy="1956423"/>
                </a:xfrm>
              </p:grpSpPr>
              <p:sp>
                <p:nvSpPr>
                  <p:cNvPr id="38" name="任意多边形 37"/>
                  <p:cNvSpPr/>
                  <p:nvPr/>
                </p:nvSpPr>
                <p:spPr>
                  <a:xfrm>
                    <a:off x="9428305" y="1762218"/>
                    <a:ext cx="808854" cy="1940211"/>
                  </a:xfrm>
                  <a:custGeom>
                    <a:avLst/>
                    <a:gdLst>
                      <a:gd name="connsiteX0" fmla="*/ 262647 w 408562"/>
                      <a:gd name="connsiteY0" fmla="*/ 0 h 1021404"/>
                      <a:gd name="connsiteX1" fmla="*/ 0 w 408562"/>
                      <a:gd name="connsiteY1" fmla="*/ 194553 h 1021404"/>
                      <a:gd name="connsiteX2" fmla="*/ 184826 w 408562"/>
                      <a:gd name="connsiteY2" fmla="*/ 1021404 h 1021404"/>
                      <a:gd name="connsiteX3" fmla="*/ 408562 w 408562"/>
                      <a:gd name="connsiteY3" fmla="*/ 243192 h 1021404"/>
                      <a:gd name="connsiteX4" fmla="*/ 262647 w 408562"/>
                      <a:gd name="connsiteY4" fmla="*/ 0 h 1021404"/>
                      <a:gd name="connsiteX0-1" fmla="*/ 262647 w 408562"/>
                      <a:gd name="connsiteY0-2" fmla="*/ 0 h 1021404"/>
                      <a:gd name="connsiteX1-3" fmla="*/ 0 w 408562"/>
                      <a:gd name="connsiteY1-4" fmla="*/ 194553 h 1021404"/>
                      <a:gd name="connsiteX2-5" fmla="*/ 184826 w 408562"/>
                      <a:gd name="connsiteY2-6" fmla="*/ 1021404 h 1021404"/>
                      <a:gd name="connsiteX3-7" fmla="*/ 408562 w 408562"/>
                      <a:gd name="connsiteY3-8" fmla="*/ 243192 h 1021404"/>
                      <a:gd name="connsiteX4-9" fmla="*/ 262647 w 408562"/>
                      <a:gd name="connsiteY4-10" fmla="*/ 0 h 1021404"/>
                      <a:gd name="connsiteX0-11" fmla="*/ 279898 w 425813"/>
                      <a:gd name="connsiteY0-12" fmla="*/ 0 h 1021404"/>
                      <a:gd name="connsiteX1-13" fmla="*/ 17251 w 425813"/>
                      <a:gd name="connsiteY1-14" fmla="*/ 194553 h 1021404"/>
                      <a:gd name="connsiteX2-15" fmla="*/ 202077 w 425813"/>
                      <a:gd name="connsiteY2-16" fmla="*/ 1021404 h 1021404"/>
                      <a:gd name="connsiteX3-17" fmla="*/ 425813 w 425813"/>
                      <a:gd name="connsiteY3-18" fmla="*/ 243192 h 1021404"/>
                      <a:gd name="connsiteX4-19" fmla="*/ 279898 w 425813"/>
                      <a:gd name="connsiteY4-20" fmla="*/ 0 h 1021404"/>
                      <a:gd name="connsiteX0-21" fmla="*/ 279898 w 425813"/>
                      <a:gd name="connsiteY0-22" fmla="*/ 0 h 1021404"/>
                      <a:gd name="connsiteX1-23" fmla="*/ 17251 w 425813"/>
                      <a:gd name="connsiteY1-24" fmla="*/ 194553 h 1021404"/>
                      <a:gd name="connsiteX2-25" fmla="*/ 202077 w 425813"/>
                      <a:gd name="connsiteY2-26" fmla="*/ 1021404 h 1021404"/>
                      <a:gd name="connsiteX3-27" fmla="*/ 425813 w 425813"/>
                      <a:gd name="connsiteY3-28" fmla="*/ 243192 h 1021404"/>
                      <a:gd name="connsiteX4-29" fmla="*/ 279898 w 425813"/>
                      <a:gd name="connsiteY4-30" fmla="*/ 0 h 1021404"/>
                      <a:gd name="connsiteX0-31" fmla="*/ 279898 w 425813"/>
                      <a:gd name="connsiteY0-32" fmla="*/ 0 h 1021404"/>
                      <a:gd name="connsiteX1-33" fmla="*/ 17251 w 425813"/>
                      <a:gd name="connsiteY1-34" fmla="*/ 194553 h 1021404"/>
                      <a:gd name="connsiteX2-35" fmla="*/ 202077 w 425813"/>
                      <a:gd name="connsiteY2-36" fmla="*/ 1021404 h 1021404"/>
                      <a:gd name="connsiteX3-37" fmla="*/ 425813 w 425813"/>
                      <a:gd name="connsiteY3-38" fmla="*/ 243192 h 1021404"/>
                      <a:gd name="connsiteX4-39" fmla="*/ 279898 w 425813"/>
                      <a:gd name="connsiteY4-40" fmla="*/ 0 h 1021404"/>
                      <a:gd name="connsiteX0-41" fmla="*/ 279898 w 425813"/>
                      <a:gd name="connsiteY0-42" fmla="*/ 0 h 1021404"/>
                      <a:gd name="connsiteX1-43" fmla="*/ 17251 w 425813"/>
                      <a:gd name="connsiteY1-44" fmla="*/ 194553 h 1021404"/>
                      <a:gd name="connsiteX2-45" fmla="*/ 202077 w 425813"/>
                      <a:gd name="connsiteY2-46" fmla="*/ 1021404 h 1021404"/>
                      <a:gd name="connsiteX3-47" fmla="*/ 425813 w 425813"/>
                      <a:gd name="connsiteY3-48" fmla="*/ 243192 h 1021404"/>
                      <a:gd name="connsiteX4-49" fmla="*/ 279898 w 425813"/>
                      <a:gd name="connsiteY4-50" fmla="*/ 0 h 1021404"/>
                      <a:gd name="connsiteX0-51" fmla="*/ 279898 w 425813"/>
                      <a:gd name="connsiteY0-52" fmla="*/ 0 h 1021404"/>
                      <a:gd name="connsiteX1-53" fmla="*/ 17251 w 425813"/>
                      <a:gd name="connsiteY1-54" fmla="*/ 194553 h 1021404"/>
                      <a:gd name="connsiteX2-55" fmla="*/ 202077 w 425813"/>
                      <a:gd name="connsiteY2-56" fmla="*/ 1021404 h 1021404"/>
                      <a:gd name="connsiteX3-57" fmla="*/ 425813 w 425813"/>
                      <a:gd name="connsiteY3-58" fmla="*/ 243192 h 1021404"/>
                      <a:gd name="connsiteX4-59" fmla="*/ 279898 w 425813"/>
                      <a:gd name="connsiteY4-60" fmla="*/ 0 h 102140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425813" h="1021404">
                        <a:moveTo>
                          <a:pt x="279898" y="0"/>
                        </a:moveTo>
                        <a:cubicBezTo>
                          <a:pt x="172894" y="25941"/>
                          <a:pt x="104800" y="51881"/>
                          <a:pt x="17251" y="194553"/>
                        </a:cubicBezTo>
                        <a:cubicBezTo>
                          <a:pt x="-37872" y="343711"/>
                          <a:pt x="43192" y="619328"/>
                          <a:pt x="202077" y="1021404"/>
                        </a:cubicBezTo>
                        <a:cubicBezTo>
                          <a:pt x="218290" y="762000"/>
                          <a:pt x="263685" y="512324"/>
                          <a:pt x="425813" y="243192"/>
                        </a:cubicBezTo>
                        <a:lnTo>
                          <a:pt x="279898" y="0"/>
                        </a:lnTo>
                        <a:close/>
                      </a:path>
                    </a:pathLst>
                  </a:custGeom>
                  <a:solidFill>
                    <a:srgbClr val="0252A6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任意多边形 38"/>
                  <p:cNvSpPr/>
                  <p:nvPr/>
                </p:nvSpPr>
                <p:spPr>
                  <a:xfrm>
                    <a:off x="9454243" y="1778430"/>
                    <a:ext cx="583518" cy="1940211"/>
                  </a:xfrm>
                  <a:custGeom>
                    <a:avLst/>
                    <a:gdLst>
                      <a:gd name="connsiteX0" fmla="*/ 531683 w 583518"/>
                      <a:gd name="connsiteY0" fmla="*/ 0 h 1940211"/>
                      <a:gd name="connsiteX1" fmla="*/ 583518 w 583518"/>
                      <a:gd name="connsiteY1" fmla="*/ 86392 h 1940211"/>
                      <a:gd name="connsiteX2" fmla="*/ 460436 w 583518"/>
                      <a:gd name="connsiteY2" fmla="*/ 147644 h 1940211"/>
                      <a:gd name="connsiteX3" fmla="*/ 190015 w 583518"/>
                      <a:gd name="connsiteY3" fmla="*/ 455180 h 1940211"/>
                      <a:gd name="connsiteX4" fmla="*/ 366982 w 583518"/>
                      <a:gd name="connsiteY4" fmla="*/ 1652189 h 1940211"/>
                      <a:gd name="connsiteX5" fmla="*/ 399829 w 583518"/>
                      <a:gd name="connsiteY5" fmla="*/ 1743502 h 1940211"/>
                      <a:gd name="connsiteX6" fmla="*/ 398330 w 583518"/>
                      <a:gd name="connsiteY6" fmla="*/ 1756187 h 1940211"/>
                      <a:gd name="connsiteX7" fmla="*/ 383858 w 583518"/>
                      <a:gd name="connsiteY7" fmla="*/ 1940211 h 1940211"/>
                      <a:gd name="connsiteX8" fmla="*/ 32771 w 583518"/>
                      <a:gd name="connsiteY8" fmla="*/ 369564 h 1940211"/>
                      <a:gd name="connsiteX9" fmla="*/ 531683 w 583518"/>
                      <a:gd name="connsiteY9" fmla="*/ 0 h 1940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83518" h="1940211">
                        <a:moveTo>
                          <a:pt x="531683" y="0"/>
                        </a:moveTo>
                        <a:lnTo>
                          <a:pt x="583518" y="86392"/>
                        </a:lnTo>
                        <a:lnTo>
                          <a:pt x="460436" y="147644"/>
                        </a:lnTo>
                        <a:cubicBezTo>
                          <a:pt x="370296" y="207737"/>
                          <a:pt x="285458" y="299644"/>
                          <a:pt x="190015" y="455180"/>
                        </a:cubicBezTo>
                        <a:cubicBezTo>
                          <a:pt x="99876" y="699089"/>
                          <a:pt x="176760" y="1098092"/>
                          <a:pt x="366982" y="1652189"/>
                        </a:cubicBezTo>
                        <a:lnTo>
                          <a:pt x="399829" y="1743502"/>
                        </a:lnTo>
                        <a:lnTo>
                          <a:pt x="398330" y="1756187"/>
                        </a:lnTo>
                        <a:cubicBezTo>
                          <a:pt x="392423" y="1817312"/>
                          <a:pt x="387708" y="1878617"/>
                          <a:pt x="383858" y="1940211"/>
                        </a:cubicBezTo>
                        <a:cubicBezTo>
                          <a:pt x="82047" y="1176447"/>
                          <a:pt x="-71938" y="652897"/>
                          <a:pt x="32771" y="369564"/>
                        </a:cubicBezTo>
                        <a:cubicBezTo>
                          <a:pt x="199075" y="98551"/>
                          <a:pt x="328423" y="49276"/>
                          <a:pt x="531683" y="0"/>
                        </a:cubicBezTo>
                        <a:close/>
                      </a:path>
                    </a:pathLst>
                  </a:custGeom>
                  <a:solidFill>
                    <a:srgbClr val="09ADFE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" name="任意多边形 39"/>
                  <p:cNvSpPr/>
                  <p:nvPr/>
                </p:nvSpPr>
                <p:spPr>
                  <a:xfrm>
                    <a:off x="9434790" y="1768703"/>
                    <a:ext cx="808854" cy="1940211"/>
                  </a:xfrm>
                  <a:custGeom>
                    <a:avLst/>
                    <a:gdLst>
                      <a:gd name="connsiteX0" fmla="*/ 262647 w 408562"/>
                      <a:gd name="connsiteY0" fmla="*/ 0 h 1021404"/>
                      <a:gd name="connsiteX1" fmla="*/ 0 w 408562"/>
                      <a:gd name="connsiteY1" fmla="*/ 194553 h 1021404"/>
                      <a:gd name="connsiteX2" fmla="*/ 184826 w 408562"/>
                      <a:gd name="connsiteY2" fmla="*/ 1021404 h 1021404"/>
                      <a:gd name="connsiteX3" fmla="*/ 408562 w 408562"/>
                      <a:gd name="connsiteY3" fmla="*/ 243192 h 1021404"/>
                      <a:gd name="connsiteX4" fmla="*/ 262647 w 408562"/>
                      <a:gd name="connsiteY4" fmla="*/ 0 h 1021404"/>
                      <a:gd name="connsiteX0-1" fmla="*/ 262647 w 408562"/>
                      <a:gd name="connsiteY0-2" fmla="*/ 0 h 1021404"/>
                      <a:gd name="connsiteX1-3" fmla="*/ 0 w 408562"/>
                      <a:gd name="connsiteY1-4" fmla="*/ 194553 h 1021404"/>
                      <a:gd name="connsiteX2-5" fmla="*/ 184826 w 408562"/>
                      <a:gd name="connsiteY2-6" fmla="*/ 1021404 h 1021404"/>
                      <a:gd name="connsiteX3-7" fmla="*/ 408562 w 408562"/>
                      <a:gd name="connsiteY3-8" fmla="*/ 243192 h 1021404"/>
                      <a:gd name="connsiteX4-9" fmla="*/ 262647 w 408562"/>
                      <a:gd name="connsiteY4-10" fmla="*/ 0 h 1021404"/>
                      <a:gd name="connsiteX0-11" fmla="*/ 279898 w 425813"/>
                      <a:gd name="connsiteY0-12" fmla="*/ 0 h 1021404"/>
                      <a:gd name="connsiteX1-13" fmla="*/ 17251 w 425813"/>
                      <a:gd name="connsiteY1-14" fmla="*/ 194553 h 1021404"/>
                      <a:gd name="connsiteX2-15" fmla="*/ 202077 w 425813"/>
                      <a:gd name="connsiteY2-16" fmla="*/ 1021404 h 1021404"/>
                      <a:gd name="connsiteX3-17" fmla="*/ 425813 w 425813"/>
                      <a:gd name="connsiteY3-18" fmla="*/ 243192 h 1021404"/>
                      <a:gd name="connsiteX4-19" fmla="*/ 279898 w 425813"/>
                      <a:gd name="connsiteY4-20" fmla="*/ 0 h 1021404"/>
                      <a:gd name="connsiteX0-21" fmla="*/ 279898 w 425813"/>
                      <a:gd name="connsiteY0-22" fmla="*/ 0 h 1021404"/>
                      <a:gd name="connsiteX1-23" fmla="*/ 17251 w 425813"/>
                      <a:gd name="connsiteY1-24" fmla="*/ 194553 h 1021404"/>
                      <a:gd name="connsiteX2-25" fmla="*/ 202077 w 425813"/>
                      <a:gd name="connsiteY2-26" fmla="*/ 1021404 h 1021404"/>
                      <a:gd name="connsiteX3-27" fmla="*/ 425813 w 425813"/>
                      <a:gd name="connsiteY3-28" fmla="*/ 243192 h 1021404"/>
                      <a:gd name="connsiteX4-29" fmla="*/ 279898 w 425813"/>
                      <a:gd name="connsiteY4-30" fmla="*/ 0 h 1021404"/>
                      <a:gd name="connsiteX0-31" fmla="*/ 279898 w 425813"/>
                      <a:gd name="connsiteY0-32" fmla="*/ 0 h 1021404"/>
                      <a:gd name="connsiteX1-33" fmla="*/ 17251 w 425813"/>
                      <a:gd name="connsiteY1-34" fmla="*/ 194553 h 1021404"/>
                      <a:gd name="connsiteX2-35" fmla="*/ 202077 w 425813"/>
                      <a:gd name="connsiteY2-36" fmla="*/ 1021404 h 1021404"/>
                      <a:gd name="connsiteX3-37" fmla="*/ 425813 w 425813"/>
                      <a:gd name="connsiteY3-38" fmla="*/ 243192 h 1021404"/>
                      <a:gd name="connsiteX4-39" fmla="*/ 279898 w 425813"/>
                      <a:gd name="connsiteY4-40" fmla="*/ 0 h 1021404"/>
                      <a:gd name="connsiteX0-41" fmla="*/ 279898 w 425813"/>
                      <a:gd name="connsiteY0-42" fmla="*/ 0 h 1021404"/>
                      <a:gd name="connsiteX1-43" fmla="*/ 17251 w 425813"/>
                      <a:gd name="connsiteY1-44" fmla="*/ 194553 h 1021404"/>
                      <a:gd name="connsiteX2-45" fmla="*/ 202077 w 425813"/>
                      <a:gd name="connsiteY2-46" fmla="*/ 1021404 h 1021404"/>
                      <a:gd name="connsiteX3-47" fmla="*/ 425813 w 425813"/>
                      <a:gd name="connsiteY3-48" fmla="*/ 243192 h 1021404"/>
                      <a:gd name="connsiteX4-49" fmla="*/ 279898 w 425813"/>
                      <a:gd name="connsiteY4-50" fmla="*/ 0 h 1021404"/>
                      <a:gd name="connsiteX0-51" fmla="*/ 279898 w 425813"/>
                      <a:gd name="connsiteY0-52" fmla="*/ 0 h 1021404"/>
                      <a:gd name="connsiteX1-53" fmla="*/ 17251 w 425813"/>
                      <a:gd name="connsiteY1-54" fmla="*/ 194553 h 1021404"/>
                      <a:gd name="connsiteX2-55" fmla="*/ 202077 w 425813"/>
                      <a:gd name="connsiteY2-56" fmla="*/ 1021404 h 1021404"/>
                      <a:gd name="connsiteX3-57" fmla="*/ 425813 w 425813"/>
                      <a:gd name="connsiteY3-58" fmla="*/ 243192 h 1021404"/>
                      <a:gd name="connsiteX4-59" fmla="*/ 279898 w 425813"/>
                      <a:gd name="connsiteY4-60" fmla="*/ 0 h 102140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425813" h="1021404">
                        <a:moveTo>
                          <a:pt x="279898" y="0"/>
                        </a:moveTo>
                        <a:cubicBezTo>
                          <a:pt x="172894" y="25941"/>
                          <a:pt x="104800" y="51881"/>
                          <a:pt x="17251" y="194553"/>
                        </a:cubicBezTo>
                        <a:cubicBezTo>
                          <a:pt x="-37872" y="343711"/>
                          <a:pt x="43192" y="619328"/>
                          <a:pt x="202077" y="1021404"/>
                        </a:cubicBezTo>
                        <a:cubicBezTo>
                          <a:pt x="218290" y="762000"/>
                          <a:pt x="263685" y="512324"/>
                          <a:pt x="425813" y="243192"/>
                        </a:cubicBezTo>
                        <a:lnTo>
                          <a:pt x="279898" y="0"/>
                        </a:lnTo>
                        <a:close/>
                      </a:path>
                    </a:pathLst>
                  </a:cu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5546969" y="3980124"/>
                  <a:ext cx="815339" cy="1956423"/>
                  <a:chOff x="9428305" y="1762218"/>
                  <a:chExt cx="815339" cy="1956423"/>
                </a:xfrm>
              </p:grpSpPr>
              <p:sp>
                <p:nvSpPr>
                  <p:cNvPr id="35" name="任意多边形 34"/>
                  <p:cNvSpPr/>
                  <p:nvPr/>
                </p:nvSpPr>
                <p:spPr>
                  <a:xfrm>
                    <a:off x="9428305" y="1762218"/>
                    <a:ext cx="808854" cy="1940211"/>
                  </a:xfrm>
                  <a:custGeom>
                    <a:avLst/>
                    <a:gdLst>
                      <a:gd name="connsiteX0" fmla="*/ 262647 w 408562"/>
                      <a:gd name="connsiteY0" fmla="*/ 0 h 1021404"/>
                      <a:gd name="connsiteX1" fmla="*/ 0 w 408562"/>
                      <a:gd name="connsiteY1" fmla="*/ 194553 h 1021404"/>
                      <a:gd name="connsiteX2" fmla="*/ 184826 w 408562"/>
                      <a:gd name="connsiteY2" fmla="*/ 1021404 h 1021404"/>
                      <a:gd name="connsiteX3" fmla="*/ 408562 w 408562"/>
                      <a:gd name="connsiteY3" fmla="*/ 243192 h 1021404"/>
                      <a:gd name="connsiteX4" fmla="*/ 262647 w 408562"/>
                      <a:gd name="connsiteY4" fmla="*/ 0 h 1021404"/>
                      <a:gd name="connsiteX0-1" fmla="*/ 262647 w 408562"/>
                      <a:gd name="connsiteY0-2" fmla="*/ 0 h 1021404"/>
                      <a:gd name="connsiteX1-3" fmla="*/ 0 w 408562"/>
                      <a:gd name="connsiteY1-4" fmla="*/ 194553 h 1021404"/>
                      <a:gd name="connsiteX2-5" fmla="*/ 184826 w 408562"/>
                      <a:gd name="connsiteY2-6" fmla="*/ 1021404 h 1021404"/>
                      <a:gd name="connsiteX3-7" fmla="*/ 408562 w 408562"/>
                      <a:gd name="connsiteY3-8" fmla="*/ 243192 h 1021404"/>
                      <a:gd name="connsiteX4-9" fmla="*/ 262647 w 408562"/>
                      <a:gd name="connsiteY4-10" fmla="*/ 0 h 1021404"/>
                      <a:gd name="connsiteX0-11" fmla="*/ 279898 w 425813"/>
                      <a:gd name="connsiteY0-12" fmla="*/ 0 h 1021404"/>
                      <a:gd name="connsiteX1-13" fmla="*/ 17251 w 425813"/>
                      <a:gd name="connsiteY1-14" fmla="*/ 194553 h 1021404"/>
                      <a:gd name="connsiteX2-15" fmla="*/ 202077 w 425813"/>
                      <a:gd name="connsiteY2-16" fmla="*/ 1021404 h 1021404"/>
                      <a:gd name="connsiteX3-17" fmla="*/ 425813 w 425813"/>
                      <a:gd name="connsiteY3-18" fmla="*/ 243192 h 1021404"/>
                      <a:gd name="connsiteX4-19" fmla="*/ 279898 w 425813"/>
                      <a:gd name="connsiteY4-20" fmla="*/ 0 h 1021404"/>
                      <a:gd name="connsiteX0-21" fmla="*/ 279898 w 425813"/>
                      <a:gd name="connsiteY0-22" fmla="*/ 0 h 1021404"/>
                      <a:gd name="connsiteX1-23" fmla="*/ 17251 w 425813"/>
                      <a:gd name="connsiteY1-24" fmla="*/ 194553 h 1021404"/>
                      <a:gd name="connsiteX2-25" fmla="*/ 202077 w 425813"/>
                      <a:gd name="connsiteY2-26" fmla="*/ 1021404 h 1021404"/>
                      <a:gd name="connsiteX3-27" fmla="*/ 425813 w 425813"/>
                      <a:gd name="connsiteY3-28" fmla="*/ 243192 h 1021404"/>
                      <a:gd name="connsiteX4-29" fmla="*/ 279898 w 425813"/>
                      <a:gd name="connsiteY4-30" fmla="*/ 0 h 1021404"/>
                      <a:gd name="connsiteX0-31" fmla="*/ 279898 w 425813"/>
                      <a:gd name="connsiteY0-32" fmla="*/ 0 h 1021404"/>
                      <a:gd name="connsiteX1-33" fmla="*/ 17251 w 425813"/>
                      <a:gd name="connsiteY1-34" fmla="*/ 194553 h 1021404"/>
                      <a:gd name="connsiteX2-35" fmla="*/ 202077 w 425813"/>
                      <a:gd name="connsiteY2-36" fmla="*/ 1021404 h 1021404"/>
                      <a:gd name="connsiteX3-37" fmla="*/ 425813 w 425813"/>
                      <a:gd name="connsiteY3-38" fmla="*/ 243192 h 1021404"/>
                      <a:gd name="connsiteX4-39" fmla="*/ 279898 w 425813"/>
                      <a:gd name="connsiteY4-40" fmla="*/ 0 h 1021404"/>
                      <a:gd name="connsiteX0-41" fmla="*/ 279898 w 425813"/>
                      <a:gd name="connsiteY0-42" fmla="*/ 0 h 1021404"/>
                      <a:gd name="connsiteX1-43" fmla="*/ 17251 w 425813"/>
                      <a:gd name="connsiteY1-44" fmla="*/ 194553 h 1021404"/>
                      <a:gd name="connsiteX2-45" fmla="*/ 202077 w 425813"/>
                      <a:gd name="connsiteY2-46" fmla="*/ 1021404 h 1021404"/>
                      <a:gd name="connsiteX3-47" fmla="*/ 425813 w 425813"/>
                      <a:gd name="connsiteY3-48" fmla="*/ 243192 h 1021404"/>
                      <a:gd name="connsiteX4-49" fmla="*/ 279898 w 425813"/>
                      <a:gd name="connsiteY4-50" fmla="*/ 0 h 1021404"/>
                      <a:gd name="connsiteX0-51" fmla="*/ 279898 w 425813"/>
                      <a:gd name="connsiteY0-52" fmla="*/ 0 h 1021404"/>
                      <a:gd name="connsiteX1-53" fmla="*/ 17251 w 425813"/>
                      <a:gd name="connsiteY1-54" fmla="*/ 194553 h 1021404"/>
                      <a:gd name="connsiteX2-55" fmla="*/ 202077 w 425813"/>
                      <a:gd name="connsiteY2-56" fmla="*/ 1021404 h 1021404"/>
                      <a:gd name="connsiteX3-57" fmla="*/ 425813 w 425813"/>
                      <a:gd name="connsiteY3-58" fmla="*/ 243192 h 1021404"/>
                      <a:gd name="connsiteX4-59" fmla="*/ 279898 w 425813"/>
                      <a:gd name="connsiteY4-60" fmla="*/ 0 h 102140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425813" h="1021404">
                        <a:moveTo>
                          <a:pt x="279898" y="0"/>
                        </a:moveTo>
                        <a:cubicBezTo>
                          <a:pt x="172894" y="25941"/>
                          <a:pt x="104800" y="51881"/>
                          <a:pt x="17251" y="194553"/>
                        </a:cubicBezTo>
                        <a:cubicBezTo>
                          <a:pt x="-37872" y="343711"/>
                          <a:pt x="43192" y="619328"/>
                          <a:pt x="202077" y="1021404"/>
                        </a:cubicBezTo>
                        <a:cubicBezTo>
                          <a:pt x="218290" y="762000"/>
                          <a:pt x="263685" y="512324"/>
                          <a:pt x="425813" y="243192"/>
                        </a:cubicBezTo>
                        <a:lnTo>
                          <a:pt x="279898" y="0"/>
                        </a:lnTo>
                        <a:close/>
                      </a:path>
                    </a:pathLst>
                  </a:custGeom>
                  <a:solidFill>
                    <a:srgbClr val="0252A6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" name="任意多边形 35"/>
                  <p:cNvSpPr/>
                  <p:nvPr/>
                </p:nvSpPr>
                <p:spPr>
                  <a:xfrm>
                    <a:off x="9454243" y="1778430"/>
                    <a:ext cx="583518" cy="1940211"/>
                  </a:xfrm>
                  <a:custGeom>
                    <a:avLst/>
                    <a:gdLst>
                      <a:gd name="connsiteX0" fmla="*/ 531683 w 583518"/>
                      <a:gd name="connsiteY0" fmla="*/ 0 h 1940211"/>
                      <a:gd name="connsiteX1" fmla="*/ 583518 w 583518"/>
                      <a:gd name="connsiteY1" fmla="*/ 86392 h 1940211"/>
                      <a:gd name="connsiteX2" fmla="*/ 460436 w 583518"/>
                      <a:gd name="connsiteY2" fmla="*/ 147644 h 1940211"/>
                      <a:gd name="connsiteX3" fmla="*/ 190015 w 583518"/>
                      <a:gd name="connsiteY3" fmla="*/ 455180 h 1940211"/>
                      <a:gd name="connsiteX4" fmla="*/ 366982 w 583518"/>
                      <a:gd name="connsiteY4" fmla="*/ 1652189 h 1940211"/>
                      <a:gd name="connsiteX5" fmla="*/ 399829 w 583518"/>
                      <a:gd name="connsiteY5" fmla="*/ 1743502 h 1940211"/>
                      <a:gd name="connsiteX6" fmla="*/ 398330 w 583518"/>
                      <a:gd name="connsiteY6" fmla="*/ 1756187 h 1940211"/>
                      <a:gd name="connsiteX7" fmla="*/ 383858 w 583518"/>
                      <a:gd name="connsiteY7" fmla="*/ 1940211 h 1940211"/>
                      <a:gd name="connsiteX8" fmla="*/ 32771 w 583518"/>
                      <a:gd name="connsiteY8" fmla="*/ 369564 h 1940211"/>
                      <a:gd name="connsiteX9" fmla="*/ 531683 w 583518"/>
                      <a:gd name="connsiteY9" fmla="*/ 0 h 1940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83518" h="1940211">
                        <a:moveTo>
                          <a:pt x="531683" y="0"/>
                        </a:moveTo>
                        <a:lnTo>
                          <a:pt x="583518" y="86392"/>
                        </a:lnTo>
                        <a:lnTo>
                          <a:pt x="460436" y="147644"/>
                        </a:lnTo>
                        <a:cubicBezTo>
                          <a:pt x="370296" y="207737"/>
                          <a:pt x="285458" y="299644"/>
                          <a:pt x="190015" y="455180"/>
                        </a:cubicBezTo>
                        <a:cubicBezTo>
                          <a:pt x="99876" y="699089"/>
                          <a:pt x="176760" y="1098092"/>
                          <a:pt x="366982" y="1652189"/>
                        </a:cubicBezTo>
                        <a:lnTo>
                          <a:pt x="399829" y="1743502"/>
                        </a:lnTo>
                        <a:lnTo>
                          <a:pt x="398330" y="1756187"/>
                        </a:lnTo>
                        <a:cubicBezTo>
                          <a:pt x="392423" y="1817312"/>
                          <a:pt x="387708" y="1878617"/>
                          <a:pt x="383858" y="1940211"/>
                        </a:cubicBezTo>
                        <a:cubicBezTo>
                          <a:pt x="82047" y="1176447"/>
                          <a:pt x="-71938" y="652897"/>
                          <a:pt x="32771" y="369564"/>
                        </a:cubicBezTo>
                        <a:cubicBezTo>
                          <a:pt x="199075" y="98551"/>
                          <a:pt x="328423" y="49276"/>
                          <a:pt x="531683" y="0"/>
                        </a:cubicBezTo>
                        <a:close/>
                      </a:path>
                    </a:pathLst>
                  </a:custGeom>
                  <a:solidFill>
                    <a:srgbClr val="09ADFE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" name="任意多边形 36"/>
                  <p:cNvSpPr/>
                  <p:nvPr/>
                </p:nvSpPr>
                <p:spPr>
                  <a:xfrm>
                    <a:off x="9434790" y="1768703"/>
                    <a:ext cx="808854" cy="1940211"/>
                  </a:xfrm>
                  <a:custGeom>
                    <a:avLst/>
                    <a:gdLst>
                      <a:gd name="connsiteX0" fmla="*/ 262647 w 408562"/>
                      <a:gd name="connsiteY0" fmla="*/ 0 h 1021404"/>
                      <a:gd name="connsiteX1" fmla="*/ 0 w 408562"/>
                      <a:gd name="connsiteY1" fmla="*/ 194553 h 1021404"/>
                      <a:gd name="connsiteX2" fmla="*/ 184826 w 408562"/>
                      <a:gd name="connsiteY2" fmla="*/ 1021404 h 1021404"/>
                      <a:gd name="connsiteX3" fmla="*/ 408562 w 408562"/>
                      <a:gd name="connsiteY3" fmla="*/ 243192 h 1021404"/>
                      <a:gd name="connsiteX4" fmla="*/ 262647 w 408562"/>
                      <a:gd name="connsiteY4" fmla="*/ 0 h 1021404"/>
                      <a:gd name="connsiteX0-1" fmla="*/ 262647 w 408562"/>
                      <a:gd name="connsiteY0-2" fmla="*/ 0 h 1021404"/>
                      <a:gd name="connsiteX1-3" fmla="*/ 0 w 408562"/>
                      <a:gd name="connsiteY1-4" fmla="*/ 194553 h 1021404"/>
                      <a:gd name="connsiteX2-5" fmla="*/ 184826 w 408562"/>
                      <a:gd name="connsiteY2-6" fmla="*/ 1021404 h 1021404"/>
                      <a:gd name="connsiteX3-7" fmla="*/ 408562 w 408562"/>
                      <a:gd name="connsiteY3-8" fmla="*/ 243192 h 1021404"/>
                      <a:gd name="connsiteX4-9" fmla="*/ 262647 w 408562"/>
                      <a:gd name="connsiteY4-10" fmla="*/ 0 h 1021404"/>
                      <a:gd name="connsiteX0-11" fmla="*/ 279898 w 425813"/>
                      <a:gd name="connsiteY0-12" fmla="*/ 0 h 1021404"/>
                      <a:gd name="connsiteX1-13" fmla="*/ 17251 w 425813"/>
                      <a:gd name="connsiteY1-14" fmla="*/ 194553 h 1021404"/>
                      <a:gd name="connsiteX2-15" fmla="*/ 202077 w 425813"/>
                      <a:gd name="connsiteY2-16" fmla="*/ 1021404 h 1021404"/>
                      <a:gd name="connsiteX3-17" fmla="*/ 425813 w 425813"/>
                      <a:gd name="connsiteY3-18" fmla="*/ 243192 h 1021404"/>
                      <a:gd name="connsiteX4-19" fmla="*/ 279898 w 425813"/>
                      <a:gd name="connsiteY4-20" fmla="*/ 0 h 1021404"/>
                      <a:gd name="connsiteX0-21" fmla="*/ 279898 w 425813"/>
                      <a:gd name="connsiteY0-22" fmla="*/ 0 h 1021404"/>
                      <a:gd name="connsiteX1-23" fmla="*/ 17251 w 425813"/>
                      <a:gd name="connsiteY1-24" fmla="*/ 194553 h 1021404"/>
                      <a:gd name="connsiteX2-25" fmla="*/ 202077 w 425813"/>
                      <a:gd name="connsiteY2-26" fmla="*/ 1021404 h 1021404"/>
                      <a:gd name="connsiteX3-27" fmla="*/ 425813 w 425813"/>
                      <a:gd name="connsiteY3-28" fmla="*/ 243192 h 1021404"/>
                      <a:gd name="connsiteX4-29" fmla="*/ 279898 w 425813"/>
                      <a:gd name="connsiteY4-30" fmla="*/ 0 h 1021404"/>
                      <a:gd name="connsiteX0-31" fmla="*/ 279898 w 425813"/>
                      <a:gd name="connsiteY0-32" fmla="*/ 0 h 1021404"/>
                      <a:gd name="connsiteX1-33" fmla="*/ 17251 w 425813"/>
                      <a:gd name="connsiteY1-34" fmla="*/ 194553 h 1021404"/>
                      <a:gd name="connsiteX2-35" fmla="*/ 202077 w 425813"/>
                      <a:gd name="connsiteY2-36" fmla="*/ 1021404 h 1021404"/>
                      <a:gd name="connsiteX3-37" fmla="*/ 425813 w 425813"/>
                      <a:gd name="connsiteY3-38" fmla="*/ 243192 h 1021404"/>
                      <a:gd name="connsiteX4-39" fmla="*/ 279898 w 425813"/>
                      <a:gd name="connsiteY4-40" fmla="*/ 0 h 1021404"/>
                      <a:gd name="connsiteX0-41" fmla="*/ 279898 w 425813"/>
                      <a:gd name="connsiteY0-42" fmla="*/ 0 h 1021404"/>
                      <a:gd name="connsiteX1-43" fmla="*/ 17251 w 425813"/>
                      <a:gd name="connsiteY1-44" fmla="*/ 194553 h 1021404"/>
                      <a:gd name="connsiteX2-45" fmla="*/ 202077 w 425813"/>
                      <a:gd name="connsiteY2-46" fmla="*/ 1021404 h 1021404"/>
                      <a:gd name="connsiteX3-47" fmla="*/ 425813 w 425813"/>
                      <a:gd name="connsiteY3-48" fmla="*/ 243192 h 1021404"/>
                      <a:gd name="connsiteX4-49" fmla="*/ 279898 w 425813"/>
                      <a:gd name="connsiteY4-50" fmla="*/ 0 h 1021404"/>
                      <a:gd name="connsiteX0-51" fmla="*/ 279898 w 425813"/>
                      <a:gd name="connsiteY0-52" fmla="*/ 0 h 1021404"/>
                      <a:gd name="connsiteX1-53" fmla="*/ 17251 w 425813"/>
                      <a:gd name="connsiteY1-54" fmla="*/ 194553 h 1021404"/>
                      <a:gd name="connsiteX2-55" fmla="*/ 202077 w 425813"/>
                      <a:gd name="connsiteY2-56" fmla="*/ 1021404 h 1021404"/>
                      <a:gd name="connsiteX3-57" fmla="*/ 425813 w 425813"/>
                      <a:gd name="connsiteY3-58" fmla="*/ 243192 h 1021404"/>
                      <a:gd name="connsiteX4-59" fmla="*/ 279898 w 425813"/>
                      <a:gd name="connsiteY4-60" fmla="*/ 0 h 102140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425813" h="1021404">
                        <a:moveTo>
                          <a:pt x="279898" y="0"/>
                        </a:moveTo>
                        <a:cubicBezTo>
                          <a:pt x="172894" y="25941"/>
                          <a:pt x="104800" y="51881"/>
                          <a:pt x="17251" y="194553"/>
                        </a:cubicBezTo>
                        <a:cubicBezTo>
                          <a:pt x="-37872" y="343711"/>
                          <a:pt x="43192" y="619328"/>
                          <a:pt x="202077" y="1021404"/>
                        </a:cubicBezTo>
                        <a:cubicBezTo>
                          <a:pt x="218290" y="762000"/>
                          <a:pt x="263685" y="512324"/>
                          <a:pt x="425813" y="243192"/>
                        </a:cubicBezTo>
                        <a:lnTo>
                          <a:pt x="279898" y="0"/>
                        </a:lnTo>
                        <a:close/>
                      </a:path>
                    </a:pathLst>
                  </a:cu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3" name="任意多边形 12"/>
                <p:cNvSpPr/>
                <p:nvPr/>
              </p:nvSpPr>
              <p:spPr>
                <a:xfrm>
                  <a:off x="5957077" y="2052536"/>
                  <a:ext cx="1736951" cy="3130625"/>
                </a:xfrm>
                <a:custGeom>
                  <a:avLst/>
                  <a:gdLst>
                    <a:gd name="connsiteX0" fmla="*/ 9147 w 914400"/>
                    <a:gd name="connsiteY0" fmla="*/ 0 h 1215956"/>
                    <a:gd name="connsiteX1" fmla="*/ 905254 w 914400"/>
                    <a:gd name="connsiteY1" fmla="*/ 0 h 1215956"/>
                    <a:gd name="connsiteX2" fmla="*/ 914400 w 914400"/>
                    <a:gd name="connsiteY2" fmla="*/ 244834 h 1215956"/>
                    <a:gd name="connsiteX3" fmla="*/ 748022 w 914400"/>
                    <a:gd name="connsiteY3" fmla="*/ 1196871 h 1215956"/>
                    <a:gd name="connsiteX4" fmla="*/ 738564 w 914400"/>
                    <a:gd name="connsiteY4" fmla="*/ 1215956 h 1215956"/>
                    <a:gd name="connsiteX5" fmla="*/ 175836 w 914400"/>
                    <a:gd name="connsiteY5" fmla="*/ 1215956 h 1215956"/>
                    <a:gd name="connsiteX6" fmla="*/ 166379 w 914400"/>
                    <a:gd name="connsiteY6" fmla="*/ 1196871 h 1215956"/>
                    <a:gd name="connsiteX7" fmla="*/ 0 w 914400"/>
                    <a:gd name="connsiteY7" fmla="*/ 244834 h 121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4400" h="1215956">
                      <a:moveTo>
                        <a:pt x="9147" y="0"/>
                      </a:moveTo>
                      <a:lnTo>
                        <a:pt x="905254" y="0"/>
                      </a:lnTo>
                      <a:lnTo>
                        <a:pt x="914400" y="244834"/>
                      </a:lnTo>
                      <a:cubicBezTo>
                        <a:pt x="914400" y="628117"/>
                        <a:pt x="849633" y="970579"/>
                        <a:pt x="748022" y="1196871"/>
                      </a:cubicBezTo>
                      <a:lnTo>
                        <a:pt x="738564" y="1215956"/>
                      </a:lnTo>
                      <a:lnTo>
                        <a:pt x="175836" y="1215956"/>
                      </a:lnTo>
                      <a:lnTo>
                        <a:pt x="166379" y="1196871"/>
                      </a:lnTo>
                      <a:cubicBezTo>
                        <a:pt x="64767" y="970579"/>
                        <a:pt x="0" y="628117"/>
                        <a:pt x="0" y="2448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44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任意多边形 13"/>
                <p:cNvSpPr/>
                <p:nvPr/>
              </p:nvSpPr>
              <p:spPr>
                <a:xfrm>
                  <a:off x="6230574" y="2084960"/>
                  <a:ext cx="1347273" cy="2911834"/>
                </a:xfrm>
                <a:custGeom>
                  <a:avLst/>
                  <a:gdLst>
                    <a:gd name="connsiteX0" fmla="*/ 235343 w 505477"/>
                    <a:gd name="connsiteY0" fmla="*/ 0 h 3304162"/>
                    <a:gd name="connsiteX1" fmla="*/ 488104 w 505477"/>
                    <a:gd name="connsiteY1" fmla="*/ 0 h 3304162"/>
                    <a:gd name="connsiteX2" fmla="*/ 505477 w 505477"/>
                    <a:gd name="connsiteY2" fmla="*/ 665297 h 3304162"/>
                    <a:gd name="connsiteX3" fmla="*/ 189433 w 505477"/>
                    <a:gd name="connsiteY3" fmla="*/ 3252302 h 3304162"/>
                    <a:gd name="connsiteX4" fmla="*/ 171467 w 505477"/>
                    <a:gd name="connsiteY4" fmla="*/ 3304162 h 3304162"/>
                    <a:gd name="connsiteX5" fmla="*/ 0 w 505477"/>
                    <a:gd name="connsiteY5" fmla="*/ 3304162 h 3304162"/>
                    <a:gd name="connsiteX6" fmla="*/ 2268 w 505477"/>
                    <a:gd name="connsiteY6" fmla="*/ 3294939 h 3304162"/>
                    <a:gd name="connsiteX7" fmla="*/ 249315 w 505477"/>
                    <a:gd name="connsiteY7" fmla="*/ 612767 h 3304162"/>
                    <a:gd name="connsiteX0-1" fmla="*/ 1409275 w 1679409"/>
                    <a:gd name="connsiteY0-2" fmla="*/ 0 h 3304162"/>
                    <a:gd name="connsiteX1-3" fmla="*/ 1662036 w 1679409"/>
                    <a:gd name="connsiteY1-4" fmla="*/ 0 h 3304162"/>
                    <a:gd name="connsiteX2-5" fmla="*/ 1679409 w 1679409"/>
                    <a:gd name="connsiteY2-6" fmla="*/ 665297 h 3304162"/>
                    <a:gd name="connsiteX3-7" fmla="*/ 1363365 w 1679409"/>
                    <a:gd name="connsiteY3-8" fmla="*/ 3252302 h 3304162"/>
                    <a:gd name="connsiteX4-9" fmla="*/ 1345399 w 1679409"/>
                    <a:gd name="connsiteY4-10" fmla="*/ 3304162 h 3304162"/>
                    <a:gd name="connsiteX5-11" fmla="*/ 1173932 w 1679409"/>
                    <a:gd name="connsiteY5-12" fmla="*/ 3304162 h 3304162"/>
                    <a:gd name="connsiteX6-13" fmla="*/ 0 w 1679409"/>
                    <a:gd name="connsiteY6-14" fmla="*/ 2896105 h 3304162"/>
                    <a:gd name="connsiteX7-15" fmla="*/ 1423247 w 1679409"/>
                    <a:gd name="connsiteY7-16" fmla="*/ 612767 h 3304162"/>
                    <a:gd name="connsiteX8" fmla="*/ 1409275 w 1679409"/>
                    <a:gd name="connsiteY8" fmla="*/ 0 h 3304162"/>
                    <a:gd name="connsiteX0-17" fmla="*/ 1409275 w 1679409"/>
                    <a:gd name="connsiteY0-18" fmla="*/ 0 h 3304162"/>
                    <a:gd name="connsiteX1-19" fmla="*/ 1662036 w 1679409"/>
                    <a:gd name="connsiteY1-20" fmla="*/ 0 h 3304162"/>
                    <a:gd name="connsiteX2-21" fmla="*/ 1679409 w 1679409"/>
                    <a:gd name="connsiteY2-22" fmla="*/ 665297 h 3304162"/>
                    <a:gd name="connsiteX3-23" fmla="*/ 1363365 w 1679409"/>
                    <a:gd name="connsiteY3-24" fmla="*/ 3252302 h 3304162"/>
                    <a:gd name="connsiteX4-25" fmla="*/ 1345399 w 1679409"/>
                    <a:gd name="connsiteY4-26" fmla="*/ 3304162 h 3304162"/>
                    <a:gd name="connsiteX5-27" fmla="*/ 1173932 w 1679409"/>
                    <a:gd name="connsiteY5-28" fmla="*/ 3304162 h 3304162"/>
                    <a:gd name="connsiteX6-29" fmla="*/ 0 w 1679409"/>
                    <a:gd name="connsiteY6-30" fmla="*/ 2896105 h 3304162"/>
                    <a:gd name="connsiteX7-31" fmla="*/ 1423247 w 1679409"/>
                    <a:gd name="connsiteY7-32" fmla="*/ 612767 h 3304162"/>
                    <a:gd name="connsiteX8-33" fmla="*/ 1409275 w 1679409"/>
                    <a:gd name="connsiteY8-34" fmla="*/ 0 h 3304162"/>
                    <a:gd name="connsiteX0-35" fmla="*/ 1409275 w 1679409"/>
                    <a:gd name="connsiteY0-36" fmla="*/ 0 h 3304162"/>
                    <a:gd name="connsiteX1-37" fmla="*/ 1662036 w 1679409"/>
                    <a:gd name="connsiteY1-38" fmla="*/ 0 h 3304162"/>
                    <a:gd name="connsiteX2-39" fmla="*/ 1679409 w 1679409"/>
                    <a:gd name="connsiteY2-40" fmla="*/ 665297 h 3304162"/>
                    <a:gd name="connsiteX3-41" fmla="*/ 1363365 w 1679409"/>
                    <a:gd name="connsiteY3-42" fmla="*/ 3252302 h 3304162"/>
                    <a:gd name="connsiteX4-43" fmla="*/ 1345399 w 1679409"/>
                    <a:gd name="connsiteY4-44" fmla="*/ 3304162 h 3304162"/>
                    <a:gd name="connsiteX5-45" fmla="*/ 0 w 1679409"/>
                    <a:gd name="connsiteY5-46" fmla="*/ 2896105 h 3304162"/>
                    <a:gd name="connsiteX6-47" fmla="*/ 1423247 w 1679409"/>
                    <a:gd name="connsiteY6-48" fmla="*/ 612767 h 3304162"/>
                    <a:gd name="connsiteX7-49" fmla="*/ 1409275 w 1679409"/>
                    <a:gd name="connsiteY7-50" fmla="*/ 0 h 3304162"/>
                    <a:gd name="connsiteX0-51" fmla="*/ 1409275 w 1679409"/>
                    <a:gd name="connsiteY0-52" fmla="*/ 0 h 3252302"/>
                    <a:gd name="connsiteX1-53" fmla="*/ 1662036 w 1679409"/>
                    <a:gd name="connsiteY1-54" fmla="*/ 0 h 3252302"/>
                    <a:gd name="connsiteX2-55" fmla="*/ 1679409 w 1679409"/>
                    <a:gd name="connsiteY2-56" fmla="*/ 665297 h 3252302"/>
                    <a:gd name="connsiteX3-57" fmla="*/ 1363365 w 1679409"/>
                    <a:gd name="connsiteY3-58" fmla="*/ 3252302 h 3252302"/>
                    <a:gd name="connsiteX4-59" fmla="*/ 0 w 1679409"/>
                    <a:gd name="connsiteY4-60" fmla="*/ 2896105 h 3252302"/>
                    <a:gd name="connsiteX5-61" fmla="*/ 1423247 w 1679409"/>
                    <a:gd name="connsiteY5-62" fmla="*/ 612767 h 3252302"/>
                    <a:gd name="connsiteX6-63" fmla="*/ 1409275 w 1679409"/>
                    <a:gd name="connsiteY6-64" fmla="*/ 0 h 3252302"/>
                    <a:gd name="connsiteX0-65" fmla="*/ 1409275 w 1679409"/>
                    <a:gd name="connsiteY0-66" fmla="*/ 0 h 2921562"/>
                    <a:gd name="connsiteX1-67" fmla="*/ 1662036 w 1679409"/>
                    <a:gd name="connsiteY1-68" fmla="*/ 0 h 2921562"/>
                    <a:gd name="connsiteX2-69" fmla="*/ 1679409 w 1679409"/>
                    <a:gd name="connsiteY2-70" fmla="*/ 665297 h 2921562"/>
                    <a:gd name="connsiteX3-71" fmla="*/ 1290610 w 1679409"/>
                    <a:gd name="connsiteY3-72" fmla="*/ 2921562 h 2921562"/>
                    <a:gd name="connsiteX4-73" fmla="*/ 0 w 1679409"/>
                    <a:gd name="connsiteY4-74" fmla="*/ 2896105 h 2921562"/>
                    <a:gd name="connsiteX5-75" fmla="*/ 1423247 w 1679409"/>
                    <a:gd name="connsiteY5-76" fmla="*/ 612767 h 2921562"/>
                    <a:gd name="connsiteX6-77" fmla="*/ 1409275 w 1679409"/>
                    <a:gd name="connsiteY6-78" fmla="*/ 0 h 2921562"/>
                    <a:gd name="connsiteX0-79" fmla="*/ 1409275 w 1679409"/>
                    <a:gd name="connsiteY0-80" fmla="*/ 0 h 2911834"/>
                    <a:gd name="connsiteX1-81" fmla="*/ 1662036 w 1679409"/>
                    <a:gd name="connsiteY1-82" fmla="*/ 0 h 2911834"/>
                    <a:gd name="connsiteX2-83" fmla="*/ 1679409 w 1679409"/>
                    <a:gd name="connsiteY2-84" fmla="*/ 665297 h 2911834"/>
                    <a:gd name="connsiteX3-85" fmla="*/ 1387616 w 1679409"/>
                    <a:gd name="connsiteY3-86" fmla="*/ 2911834 h 2911834"/>
                    <a:gd name="connsiteX4-87" fmla="*/ 0 w 1679409"/>
                    <a:gd name="connsiteY4-88" fmla="*/ 2896105 h 2911834"/>
                    <a:gd name="connsiteX5-89" fmla="*/ 1423247 w 1679409"/>
                    <a:gd name="connsiteY5-90" fmla="*/ 612767 h 2911834"/>
                    <a:gd name="connsiteX6-91" fmla="*/ 1409275 w 1679409"/>
                    <a:gd name="connsiteY6-92" fmla="*/ 0 h 291183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</a:cxnLst>
                  <a:rect l="l" t="t" r="r" b="b"/>
                  <a:pathLst>
                    <a:path w="1679409" h="2911834">
                      <a:moveTo>
                        <a:pt x="1409275" y="0"/>
                      </a:moveTo>
                      <a:lnTo>
                        <a:pt x="1662036" y="0"/>
                      </a:lnTo>
                      <a:lnTo>
                        <a:pt x="1679409" y="665297"/>
                      </a:lnTo>
                      <a:cubicBezTo>
                        <a:pt x="1679409" y="1706806"/>
                        <a:pt x="1580632" y="2296922"/>
                        <a:pt x="1387616" y="2911834"/>
                      </a:cubicBezTo>
                      <a:lnTo>
                        <a:pt x="0" y="2896105"/>
                      </a:lnTo>
                      <a:cubicBezTo>
                        <a:pt x="1244172" y="2554230"/>
                        <a:pt x="1423247" y="1656448"/>
                        <a:pt x="1423247" y="612767"/>
                      </a:cubicBezTo>
                      <a:lnTo>
                        <a:pt x="1409275" y="0"/>
                      </a:lnTo>
                      <a:close/>
                    </a:path>
                  </a:pathLst>
                </a:custGeom>
                <a:solidFill>
                  <a:srgbClr val="BCA5D0"/>
                </a:solidFill>
                <a:ln w="444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等腰三角形 5"/>
                <p:cNvSpPr/>
                <p:nvPr/>
              </p:nvSpPr>
              <p:spPr>
                <a:xfrm>
                  <a:off x="5975557" y="588858"/>
                  <a:ext cx="1699994" cy="1465511"/>
                </a:xfrm>
                <a:custGeom>
                  <a:avLst/>
                  <a:gdLst>
                    <a:gd name="connsiteX0" fmla="*/ 0 w 1079770"/>
                    <a:gd name="connsiteY0" fmla="*/ 930836 h 930836"/>
                    <a:gd name="connsiteX1" fmla="*/ 539885 w 1079770"/>
                    <a:gd name="connsiteY1" fmla="*/ 0 h 930836"/>
                    <a:gd name="connsiteX2" fmla="*/ 1079770 w 1079770"/>
                    <a:gd name="connsiteY2" fmla="*/ 930836 h 930836"/>
                    <a:gd name="connsiteX3" fmla="*/ 0 w 1079770"/>
                    <a:gd name="connsiteY3" fmla="*/ 930836 h 930836"/>
                    <a:gd name="connsiteX0-1" fmla="*/ 0 w 1079770"/>
                    <a:gd name="connsiteY0-2" fmla="*/ 930836 h 930836"/>
                    <a:gd name="connsiteX1-3" fmla="*/ 539885 w 1079770"/>
                    <a:gd name="connsiteY1-4" fmla="*/ 0 h 930836"/>
                    <a:gd name="connsiteX2-5" fmla="*/ 1079770 w 1079770"/>
                    <a:gd name="connsiteY2-6" fmla="*/ 930836 h 930836"/>
                    <a:gd name="connsiteX3-7" fmla="*/ 0 w 1079770"/>
                    <a:gd name="connsiteY3-8" fmla="*/ 930836 h 930836"/>
                    <a:gd name="connsiteX0-9" fmla="*/ 0 w 1079770"/>
                    <a:gd name="connsiteY0-10" fmla="*/ 930836 h 930836"/>
                    <a:gd name="connsiteX1-11" fmla="*/ 539885 w 1079770"/>
                    <a:gd name="connsiteY1-12" fmla="*/ 0 h 930836"/>
                    <a:gd name="connsiteX2-13" fmla="*/ 1079770 w 1079770"/>
                    <a:gd name="connsiteY2-14" fmla="*/ 930836 h 930836"/>
                    <a:gd name="connsiteX3-15" fmla="*/ 0 w 1079770"/>
                    <a:gd name="connsiteY3-16" fmla="*/ 930836 h 930836"/>
                    <a:gd name="connsiteX0-17" fmla="*/ 0 w 1079770"/>
                    <a:gd name="connsiteY0-18" fmla="*/ 930836 h 930836"/>
                    <a:gd name="connsiteX1-19" fmla="*/ 539885 w 1079770"/>
                    <a:gd name="connsiteY1-20" fmla="*/ 0 h 930836"/>
                    <a:gd name="connsiteX2-21" fmla="*/ 1079770 w 1079770"/>
                    <a:gd name="connsiteY2-22" fmla="*/ 930836 h 930836"/>
                    <a:gd name="connsiteX3-23" fmla="*/ 0 w 1079770"/>
                    <a:gd name="connsiteY3-24" fmla="*/ 930836 h 930836"/>
                    <a:gd name="connsiteX0-25" fmla="*/ 0 w 1079770"/>
                    <a:gd name="connsiteY0-26" fmla="*/ 930836 h 930836"/>
                    <a:gd name="connsiteX1-27" fmla="*/ 539885 w 1079770"/>
                    <a:gd name="connsiteY1-28" fmla="*/ 0 h 930836"/>
                    <a:gd name="connsiteX2-29" fmla="*/ 1079770 w 1079770"/>
                    <a:gd name="connsiteY2-30" fmla="*/ 930836 h 930836"/>
                    <a:gd name="connsiteX3-31" fmla="*/ 0 w 1079770"/>
                    <a:gd name="connsiteY3-32" fmla="*/ 930836 h 930836"/>
                    <a:gd name="connsiteX0-33" fmla="*/ 0 w 1079770"/>
                    <a:gd name="connsiteY0-34" fmla="*/ 930836 h 930836"/>
                    <a:gd name="connsiteX1-35" fmla="*/ 539885 w 1079770"/>
                    <a:gd name="connsiteY1-36" fmla="*/ 0 h 930836"/>
                    <a:gd name="connsiteX2-37" fmla="*/ 1079770 w 1079770"/>
                    <a:gd name="connsiteY2-38" fmla="*/ 930836 h 930836"/>
                    <a:gd name="connsiteX3-39" fmla="*/ 0 w 1079770"/>
                    <a:gd name="connsiteY3-40" fmla="*/ 930836 h 930836"/>
                    <a:gd name="connsiteX0-41" fmla="*/ 0 w 1079770"/>
                    <a:gd name="connsiteY0-42" fmla="*/ 930836 h 930836"/>
                    <a:gd name="connsiteX1-43" fmla="*/ 539885 w 1079770"/>
                    <a:gd name="connsiteY1-44" fmla="*/ 0 h 930836"/>
                    <a:gd name="connsiteX2-45" fmla="*/ 1079770 w 1079770"/>
                    <a:gd name="connsiteY2-46" fmla="*/ 930836 h 930836"/>
                    <a:gd name="connsiteX3-47" fmla="*/ 0 w 1079770"/>
                    <a:gd name="connsiteY3-48" fmla="*/ 930836 h 930836"/>
                    <a:gd name="connsiteX0-49" fmla="*/ 0 w 1079770"/>
                    <a:gd name="connsiteY0-50" fmla="*/ 930836 h 930836"/>
                    <a:gd name="connsiteX1-51" fmla="*/ 539885 w 1079770"/>
                    <a:gd name="connsiteY1-52" fmla="*/ 0 h 930836"/>
                    <a:gd name="connsiteX2-53" fmla="*/ 1079770 w 1079770"/>
                    <a:gd name="connsiteY2-54" fmla="*/ 930836 h 930836"/>
                    <a:gd name="connsiteX3-55" fmla="*/ 0 w 1079770"/>
                    <a:gd name="connsiteY3-56" fmla="*/ 930836 h 930836"/>
                    <a:gd name="connsiteX0-57" fmla="*/ 0 w 1079770"/>
                    <a:gd name="connsiteY0-58" fmla="*/ 930836 h 930836"/>
                    <a:gd name="connsiteX1-59" fmla="*/ 539885 w 1079770"/>
                    <a:gd name="connsiteY1-60" fmla="*/ 0 h 930836"/>
                    <a:gd name="connsiteX2-61" fmla="*/ 1079770 w 1079770"/>
                    <a:gd name="connsiteY2-62" fmla="*/ 930836 h 930836"/>
                    <a:gd name="connsiteX3-63" fmla="*/ 0 w 1079770"/>
                    <a:gd name="connsiteY3-64" fmla="*/ 930836 h 930836"/>
                    <a:gd name="connsiteX0-65" fmla="*/ 0 w 1079770"/>
                    <a:gd name="connsiteY0-66" fmla="*/ 930836 h 930836"/>
                    <a:gd name="connsiteX1-67" fmla="*/ 539885 w 1079770"/>
                    <a:gd name="connsiteY1-68" fmla="*/ 0 h 930836"/>
                    <a:gd name="connsiteX2-69" fmla="*/ 1079770 w 1079770"/>
                    <a:gd name="connsiteY2-70" fmla="*/ 930836 h 930836"/>
                    <a:gd name="connsiteX3-71" fmla="*/ 0 w 1079770"/>
                    <a:gd name="connsiteY3-72" fmla="*/ 930836 h 93083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079770" h="930836">
                      <a:moveTo>
                        <a:pt x="0" y="930836"/>
                      </a:moveTo>
                      <a:cubicBezTo>
                        <a:pt x="24319" y="513552"/>
                        <a:pt x="233462" y="57359"/>
                        <a:pt x="539885" y="0"/>
                      </a:cubicBezTo>
                      <a:cubicBezTo>
                        <a:pt x="933856" y="76816"/>
                        <a:pt x="1065179" y="649739"/>
                        <a:pt x="1079770" y="930836"/>
                      </a:cubicBezTo>
                      <a:lnTo>
                        <a:pt x="0" y="930836"/>
                      </a:lnTo>
                      <a:close/>
                    </a:path>
                  </a:pathLst>
                </a:custGeom>
                <a:solidFill>
                  <a:srgbClr val="F21920"/>
                </a:solidFill>
                <a:ln w="444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任意多边形 15"/>
                <p:cNvSpPr/>
                <p:nvPr/>
              </p:nvSpPr>
              <p:spPr>
                <a:xfrm rot="21262454">
                  <a:off x="6925487" y="574592"/>
                  <a:ext cx="555363" cy="1471331"/>
                </a:xfrm>
                <a:custGeom>
                  <a:avLst/>
                  <a:gdLst>
                    <a:gd name="connsiteX0" fmla="*/ 0 w 480102"/>
                    <a:gd name="connsiteY0" fmla="*/ 0 h 1471331"/>
                    <a:gd name="connsiteX1" fmla="*/ 10745 w 480102"/>
                    <a:gd name="connsiteY1" fmla="*/ 5974 h 1471331"/>
                    <a:gd name="connsiteX2" fmla="*/ 480102 w 480102"/>
                    <a:gd name="connsiteY2" fmla="*/ 1274269 h 1471331"/>
                    <a:gd name="connsiteX3" fmla="*/ 471777 w 480102"/>
                    <a:gd name="connsiteY3" fmla="*/ 1471331 h 1471331"/>
                    <a:gd name="connsiteX4" fmla="*/ 313994 w 480102"/>
                    <a:gd name="connsiteY4" fmla="*/ 1455789 h 1471331"/>
                    <a:gd name="connsiteX5" fmla="*/ 320102 w 480102"/>
                    <a:gd name="connsiteY5" fmla="*/ 1259644 h 1471331"/>
                    <a:gd name="connsiteX6" fmla="*/ 95017 w 480102"/>
                    <a:gd name="connsiteY6" fmla="*/ 158816 h 1471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0102" h="1471331">
                      <a:moveTo>
                        <a:pt x="0" y="0"/>
                      </a:moveTo>
                      <a:lnTo>
                        <a:pt x="10745" y="5974"/>
                      </a:lnTo>
                      <a:cubicBezTo>
                        <a:pt x="286567" y="214933"/>
                        <a:pt x="480102" y="704119"/>
                        <a:pt x="480102" y="1274269"/>
                      </a:cubicBezTo>
                      <a:lnTo>
                        <a:pt x="471777" y="1471331"/>
                      </a:lnTo>
                      <a:lnTo>
                        <a:pt x="313994" y="1455789"/>
                      </a:lnTo>
                      <a:lnTo>
                        <a:pt x="320102" y="1259644"/>
                      </a:lnTo>
                      <a:cubicBezTo>
                        <a:pt x="320102" y="829744"/>
                        <a:pt x="234086" y="440543"/>
                        <a:pt x="95017" y="158816"/>
                      </a:cubicBezTo>
                      <a:close/>
                    </a:path>
                  </a:pathLst>
                </a:custGeom>
                <a:solidFill>
                  <a:srgbClr val="B01D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 rot="1179901">
                  <a:off x="6211833" y="1174776"/>
                  <a:ext cx="159454" cy="492101"/>
                </a:xfrm>
                <a:prstGeom prst="ellipse">
                  <a:avLst/>
                </a:prstGeom>
                <a:solidFill>
                  <a:srgbClr val="FBBDB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6408992" y="2266138"/>
                  <a:ext cx="927152" cy="943365"/>
                  <a:chOff x="6408992" y="2266138"/>
                  <a:chExt cx="927152" cy="943365"/>
                </a:xfrm>
              </p:grpSpPr>
              <p:sp>
                <p:nvSpPr>
                  <p:cNvPr id="28" name="椭圆 27"/>
                  <p:cNvSpPr/>
                  <p:nvPr/>
                </p:nvSpPr>
                <p:spPr>
                  <a:xfrm>
                    <a:off x="6412234" y="2279108"/>
                    <a:ext cx="923910" cy="923910"/>
                  </a:xfrm>
                  <a:prstGeom prst="ellipse">
                    <a:avLst/>
                  </a:prstGeom>
                  <a:solidFill>
                    <a:srgbClr val="F21920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9" name="椭圆 28"/>
                  <p:cNvSpPr/>
                  <p:nvPr/>
                </p:nvSpPr>
                <p:spPr>
                  <a:xfrm>
                    <a:off x="6571405" y="2445408"/>
                    <a:ext cx="585144" cy="585144"/>
                  </a:xfrm>
                  <a:prstGeom prst="ellipse">
                    <a:avLst/>
                  </a:prstGeom>
                  <a:solidFill>
                    <a:srgbClr val="68D7F3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任意多边形 29"/>
                  <p:cNvSpPr/>
                  <p:nvPr/>
                </p:nvSpPr>
                <p:spPr>
                  <a:xfrm>
                    <a:off x="6649230" y="2291927"/>
                    <a:ext cx="664217" cy="917576"/>
                  </a:xfrm>
                  <a:custGeom>
                    <a:avLst/>
                    <a:gdLst>
                      <a:gd name="connsiteX0" fmla="*/ 265094 w 664217"/>
                      <a:gd name="connsiteY0" fmla="*/ 0 h 917576"/>
                      <a:gd name="connsiteX1" fmla="*/ 295362 w 664217"/>
                      <a:gd name="connsiteY1" fmla="*/ 3051 h 917576"/>
                      <a:gd name="connsiteX2" fmla="*/ 664217 w 664217"/>
                      <a:gd name="connsiteY2" fmla="*/ 455621 h 917576"/>
                      <a:gd name="connsiteX3" fmla="*/ 202262 w 664217"/>
                      <a:gd name="connsiteY3" fmla="*/ 917576 h 917576"/>
                      <a:gd name="connsiteX4" fmla="*/ 22448 w 664217"/>
                      <a:gd name="connsiteY4" fmla="*/ 881273 h 917576"/>
                      <a:gd name="connsiteX5" fmla="*/ 0 w 664217"/>
                      <a:gd name="connsiteY5" fmla="*/ 869089 h 917576"/>
                      <a:gd name="connsiteX6" fmla="*/ 62832 w 664217"/>
                      <a:gd name="connsiteY6" fmla="*/ 875423 h 917576"/>
                      <a:gd name="connsiteX7" fmla="*/ 524787 w 664217"/>
                      <a:gd name="connsiteY7" fmla="*/ 413468 h 917576"/>
                      <a:gd name="connsiteX8" fmla="*/ 321116 w 664217"/>
                      <a:gd name="connsiteY8" fmla="*/ 30408 h 917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4217" h="917576">
                        <a:moveTo>
                          <a:pt x="265094" y="0"/>
                        </a:moveTo>
                        <a:lnTo>
                          <a:pt x="295362" y="3051"/>
                        </a:lnTo>
                        <a:cubicBezTo>
                          <a:pt x="505867" y="46127"/>
                          <a:pt x="664217" y="232382"/>
                          <a:pt x="664217" y="455621"/>
                        </a:cubicBezTo>
                        <a:cubicBezTo>
                          <a:pt x="664217" y="710752"/>
                          <a:pt x="457393" y="917576"/>
                          <a:pt x="202262" y="917576"/>
                        </a:cubicBezTo>
                        <a:cubicBezTo>
                          <a:pt x="138479" y="917576"/>
                          <a:pt x="77716" y="904650"/>
                          <a:pt x="22448" y="881273"/>
                        </a:cubicBezTo>
                        <a:lnTo>
                          <a:pt x="0" y="869089"/>
                        </a:lnTo>
                        <a:lnTo>
                          <a:pt x="62832" y="875423"/>
                        </a:lnTo>
                        <a:cubicBezTo>
                          <a:pt x="317963" y="875423"/>
                          <a:pt x="524787" y="668599"/>
                          <a:pt x="524787" y="413468"/>
                        </a:cubicBezTo>
                        <a:cubicBezTo>
                          <a:pt x="524787" y="254011"/>
                          <a:pt x="443996" y="113424"/>
                          <a:pt x="321116" y="30408"/>
                        </a:cubicBezTo>
                        <a:close/>
                      </a:path>
                    </a:pathLst>
                  </a:custGeom>
                  <a:solidFill>
                    <a:srgbClr val="B10F3F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1" name="任意多边形 30"/>
                  <p:cNvSpPr/>
                  <p:nvPr/>
                </p:nvSpPr>
                <p:spPr>
                  <a:xfrm>
                    <a:off x="6418720" y="2311248"/>
                    <a:ext cx="285105" cy="750006"/>
                  </a:xfrm>
                  <a:custGeom>
                    <a:avLst/>
                    <a:gdLst>
                      <a:gd name="connsiteX0" fmla="*/ 285105 w 285105"/>
                      <a:gd name="connsiteY0" fmla="*/ 0 h 750006"/>
                      <a:gd name="connsiteX1" fmla="*/ 206907 w 285105"/>
                      <a:gd name="connsiteY1" fmla="*/ 64520 h 750006"/>
                      <a:gd name="connsiteX2" fmla="*/ 45394 w 285105"/>
                      <a:gd name="connsiteY2" fmla="*/ 454445 h 750006"/>
                      <a:gd name="connsiteX3" fmla="*/ 88729 w 285105"/>
                      <a:gd name="connsiteY3" fmla="*/ 669090 h 750006"/>
                      <a:gd name="connsiteX4" fmla="*/ 132649 w 285105"/>
                      <a:gd name="connsiteY4" fmla="*/ 750006 h 750006"/>
                      <a:gd name="connsiteX5" fmla="*/ 78895 w 285105"/>
                      <a:gd name="connsiteY5" fmla="*/ 684856 h 750006"/>
                      <a:gd name="connsiteX6" fmla="*/ 0 w 285105"/>
                      <a:gd name="connsiteY6" fmla="*/ 426572 h 750006"/>
                      <a:gd name="connsiteX7" fmla="*/ 282141 w 285105"/>
                      <a:gd name="connsiteY7" fmla="*/ 920 h 750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5105" h="750006">
                        <a:moveTo>
                          <a:pt x="285105" y="0"/>
                        </a:moveTo>
                        <a:lnTo>
                          <a:pt x="206907" y="64520"/>
                        </a:lnTo>
                        <a:cubicBezTo>
                          <a:pt x="107116" y="164310"/>
                          <a:pt x="45394" y="302170"/>
                          <a:pt x="45394" y="454445"/>
                        </a:cubicBezTo>
                        <a:cubicBezTo>
                          <a:pt x="45394" y="530583"/>
                          <a:pt x="60825" y="603117"/>
                          <a:pt x="88729" y="669090"/>
                        </a:cubicBezTo>
                        <a:lnTo>
                          <a:pt x="132649" y="750006"/>
                        </a:lnTo>
                        <a:lnTo>
                          <a:pt x="78895" y="684856"/>
                        </a:lnTo>
                        <a:cubicBezTo>
                          <a:pt x="29085" y="611127"/>
                          <a:pt x="0" y="522246"/>
                          <a:pt x="0" y="426572"/>
                        </a:cubicBezTo>
                        <a:cubicBezTo>
                          <a:pt x="0" y="235224"/>
                          <a:pt x="116339" y="71048"/>
                          <a:pt x="282141" y="920"/>
                        </a:cubicBezTo>
                        <a:close/>
                      </a:path>
                    </a:pathLst>
                  </a:custGeom>
                  <a:solidFill>
                    <a:srgbClr val="FBBDBE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2" name="椭圆 31"/>
                  <p:cNvSpPr/>
                  <p:nvPr/>
                </p:nvSpPr>
                <p:spPr>
                  <a:xfrm>
                    <a:off x="6408992" y="2266138"/>
                    <a:ext cx="923910" cy="923910"/>
                  </a:xfrm>
                  <a:prstGeom prst="ellipse">
                    <a:avLst/>
                  </a:pr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3" name="任意多边形 32"/>
                  <p:cNvSpPr/>
                  <p:nvPr/>
                </p:nvSpPr>
                <p:spPr>
                  <a:xfrm>
                    <a:off x="6597346" y="2443493"/>
                    <a:ext cx="279415" cy="572957"/>
                  </a:xfrm>
                  <a:custGeom>
                    <a:avLst/>
                    <a:gdLst>
                      <a:gd name="connsiteX0" fmla="*/ 279415 w 279415"/>
                      <a:gd name="connsiteY0" fmla="*/ 0 h 572957"/>
                      <a:gd name="connsiteX1" fmla="*/ 248706 w 279415"/>
                      <a:gd name="connsiteY1" fmla="*/ 16669 h 572957"/>
                      <a:gd name="connsiteX2" fmla="*/ 94032 w 279415"/>
                      <a:gd name="connsiteY2" fmla="*/ 307576 h 572957"/>
                      <a:gd name="connsiteX3" fmla="*/ 196785 w 279415"/>
                      <a:gd name="connsiteY3" fmla="*/ 555645 h 572957"/>
                      <a:gd name="connsiteX4" fmla="*/ 217767 w 279415"/>
                      <a:gd name="connsiteY4" fmla="*/ 572957 h 572957"/>
                      <a:gd name="connsiteX5" fmla="*/ 178690 w 279415"/>
                      <a:gd name="connsiteY5" fmla="*/ 560826 h 572957"/>
                      <a:gd name="connsiteX6" fmla="*/ 0 w 279415"/>
                      <a:gd name="connsiteY6" fmla="*/ 291246 h 572957"/>
                      <a:gd name="connsiteX7" fmla="*/ 233609 w 279415"/>
                      <a:gd name="connsiteY7" fmla="*/ 4618 h 572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9415" h="572957">
                        <a:moveTo>
                          <a:pt x="279415" y="0"/>
                        </a:moveTo>
                        <a:lnTo>
                          <a:pt x="248706" y="16669"/>
                        </a:lnTo>
                        <a:cubicBezTo>
                          <a:pt x="155387" y="79714"/>
                          <a:pt x="94032" y="186480"/>
                          <a:pt x="94032" y="307576"/>
                        </a:cubicBezTo>
                        <a:cubicBezTo>
                          <a:pt x="94032" y="404453"/>
                          <a:pt x="133299" y="492159"/>
                          <a:pt x="196785" y="555645"/>
                        </a:cubicBezTo>
                        <a:lnTo>
                          <a:pt x="217767" y="572957"/>
                        </a:lnTo>
                        <a:lnTo>
                          <a:pt x="178690" y="560826"/>
                        </a:lnTo>
                        <a:cubicBezTo>
                          <a:pt x="73681" y="516411"/>
                          <a:pt x="0" y="412433"/>
                          <a:pt x="0" y="291246"/>
                        </a:cubicBezTo>
                        <a:cubicBezTo>
                          <a:pt x="0" y="149861"/>
                          <a:pt x="100288" y="31899"/>
                          <a:pt x="233609" y="4618"/>
                        </a:cubicBezTo>
                        <a:close/>
                      </a:path>
                    </a:pathLst>
                  </a:custGeom>
                  <a:solidFill>
                    <a:srgbClr val="5A89C2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4" name="椭圆 33"/>
                  <p:cNvSpPr/>
                  <p:nvPr/>
                </p:nvSpPr>
                <p:spPr>
                  <a:xfrm>
                    <a:off x="6577890" y="2451894"/>
                    <a:ext cx="585144" cy="585144"/>
                  </a:xfrm>
                  <a:prstGeom prst="ellipse">
                    <a:avLst/>
                  </a:pr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6222458" y="5016854"/>
                  <a:ext cx="1199746" cy="404256"/>
                  <a:chOff x="6222458" y="5016854"/>
                  <a:chExt cx="1199746" cy="404256"/>
                </a:xfrm>
              </p:grpSpPr>
              <p:sp>
                <p:nvSpPr>
                  <p:cNvPr id="24" name="任意多边形 23"/>
                  <p:cNvSpPr/>
                  <p:nvPr/>
                </p:nvSpPr>
                <p:spPr>
                  <a:xfrm>
                    <a:off x="6225702" y="5016854"/>
                    <a:ext cx="1196502" cy="388043"/>
                  </a:xfrm>
                  <a:custGeom>
                    <a:avLst/>
                    <a:gdLst>
                      <a:gd name="connsiteX0" fmla="*/ 84308 w 1070042"/>
                      <a:gd name="connsiteY0" fmla="*/ 0 h 671208"/>
                      <a:gd name="connsiteX1" fmla="*/ 985734 w 1070042"/>
                      <a:gd name="connsiteY1" fmla="*/ 0 h 671208"/>
                      <a:gd name="connsiteX2" fmla="*/ 1070042 w 1070042"/>
                      <a:gd name="connsiteY2" fmla="*/ 84308 h 671208"/>
                      <a:gd name="connsiteX3" fmla="*/ 1070042 w 1070042"/>
                      <a:gd name="connsiteY3" fmla="*/ 421530 h 671208"/>
                      <a:gd name="connsiteX4" fmla="*/ 1064232 w 1070042"/>
                      <a:gd name="connsiteY4" fmla="*/ 450309 h 671208"/>
                      <a:gd name="connsiteX5" fmla="*/ 1070042 w 1070042"/>
                      <a:gd name="connsiteY5" fmla="*/ 471791 h 671208"/>
                      <a:gd name="connsiteX6" fmla="*/ 535021 w 1070042"/>
                      <a:gd name="connsiteY6" fmla="*/ 671208 h 671208"/>
                      <a:gd name="connsiteX7" fmla="*/ 0 w 1070042"/>
                      <a:gd name="connsiteY7" fmla="*/ 471791 h 671208"/>
                      <a:gd name="connsiteX8" fmla="*/ 5810 w 1070042"/>
                      <a:gd name="connsiteY8" fmla="*/ 450309 h 671208"/>
                      <a:gd name="connsiteX9" fmla="*/ 0 w 1070042"/>
                      <a:gd name="connsiteY9" fmla="*/ 421530 h 671208"/>
                      <a:gd name="connsiteX10" fmla="*/ 0 w 1070042"/>
                      <a:gd name="connsiteY10" fmla="*/ 84308 h 671208"/>
                      <a:gd name="connsiteX11" fmla="*/ 84308 w 1070042"/>
                      <a:gd name="connsiteY11" fmla="*/ 0 h 671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70042" h="671208">
                        <a:moveTo>
                          <a:pt x="84308" y="0"/>
                        </a:moveTo>
                        <a:lnTo>
                          <a:pt x="985734" y="0"/>
                        </a:lnTo>
                        <a:cubicBezTo>
                          <a:pt x="1032296" y="0"/>
                          <a:pt x="1070042" y="37746"/>
                          <a:pt x="1070042" y="84308"/>
                        </a:cubicBezTo>
                        <a:lnTo>
                          <a:pt x="1070042" y="421530"/>
                        </a:lnTo>
                        <a:lnTo>
                          <a:pt x="1064232" y="450309"/>
                        </a:lnTo>
                        <a:lnTo>
                          <a:pt x="1070042" y="471791"/>
                        </a:lnTo>
                        <a:cubicBezTo>
                          <a:pt x="1070042" y="581926"/>
                          <a:pt x="830505" y="671208"/>
                          <a:pt x="535021" y="671208"/>
                        </a:cubicBezTo>
                        <a:cubicBezTo>
                          <a:pt x="239537" y="671208"/>
                          <a:pt x="0" y="581926"/>
                          <a:pt x="0" y="471791"/>
                        </a:cubicBezTo>
                        <a:lnTo>
                          <a:pt x="5810" y="450309"/>
                        </a:lnTo>
                        <a:lnTo>
                          <a:pt x="0" y="421530"/>
                        </a:lnTo>
                        <a:lnTo>
                          <a:pt x="0" y="84308"/>
                        </a:lnTo>
                        <a:cubicBezTo>
                          <a:pt x="0" y="37746"/>
                          <a:pt x="37746" y="0"/>
                          <a:pt x="84308" y="0"/>
                        </a:cubicBezTo>
                        <a:close/>
                      </a:path>
                    </a:pathLst>
                  </a:custGeom>
                  <a:solidFill>
                    <a:srgbClr val="09ADFE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5" name="任意多边形 24"/>
                  <p:cNvSpPr/>
                  <p:nvPr/>
                </p:nvSpPr>
                <p:spPr>
                  <a:xfrm>
                    <a:off x="6537026" y="5033067"/>
                    <a:ext cx="872208" cy="388043"/>
                  </a:xfrm>
                  <a:custGeom>
                    <a:avLst/>
                    <a:gdLst>
                      <a:gd name="connsiteX0" fmla="*/ 109412 w 872208"/>
                      <a:gd name="connsiteY0" fmla="*/ 0 h 388043"/>
                      <a:gd name="connsiteX1" fmla="*/ 777936 w 872208"/>
                      <a:gd name="connsiteY1" fmla="*/ 0 h 388043"/>
                      <a:gd name="connsiteX2" fmla="*/ 872208 w 872208"/>
                      <a:gd name="connsiteY2" fmla="*/ 48741 h 388043"/>
                      <a:gd name="connsiteX3" fmla="*/ 872208 w 872208"/>
                      <a:gd name="connsiteY3" fmla="*/ 243698 h 388043"/>
                      <a:gd name="connsiteX4" fmla="*/ 865711 w 872208"/>
                      <a:gd name="connsiteY4" fmla="*/ 260336 h 388043"/>
                      <a:gd name="connsiteX5" fmla="*/ 872208 w 872208"/>
                      <a:gd name="connsiteY5" fmla="*/ 272755 h 388043"/>
                      <a:gd name="connsiteX6" fmla="*/ 273957 w 872208"/>
                      <a:gd name="connsiteY6" fmla="*/ 388043 h 388043"/>
                      <a:gd name="connsiteX7" fmla="*/ 65386 w 872208"/>
                      <a:gd name="connsiteY7" fmla="*/ 379928 h 388043"/>
                      <a:gd name="connsiteX8" fmla="*/ 52552 w 872208"/>
                      <a:gd name="connsiteY8" fmla="*/ 363277 h 388043"/>
                      <a:gd name="connsiteX9" fmla="*/ 9689 w 872208"/>
                      <a:gd name="connsiteY9" fmla="*/ 132320 h 388043"/>
                      <a:gd name="connsiteX10" fmla="*/ 61291 w 872208"/>
                      <a:gd name="connsiteY10" fmla="*/ 49179 h 388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2208" h="388043">
                        <a:moveTo>
                          <a:pt x="109412" y="0"/>
                        </a:moveTo>
                        <a:lnTo>
                          <a:pt x="777936" y="0"/>
                        </a:lnTo>
                        <a:cubicBezTo>
                          <a:pt x="830001" y="0"/>
                          <a:pt x="872208" y="21822"/>
                          <a:pt x="872208" y="48741"/>
                        </a:cubicBezTo>
                        <a:lnTo>
                          <a:pt x="872208" y="243698"/>
                        </a:lnTo>
                        <a:lnTo>
                          <a:pt x="865711" y="260336"/>
                        </a:lnTo>
                        <a:lnTo>
                          <a:pt x="872208" y="272755"/>
                        </a:lnTo>
                        <a:cubicBezTo>
                          <a:pt x="872208" y="336427"/>
                          <a:pt x="604362" y="388043"/>
                          <a:pt x="273957" y="388043"/>
                        </a:cubicBezTo>
                        <a:lnTo>
                          <a:pt x="65386" y="379928"/>
                        </a:lnTo>
                        <a:lnTo>
                          <a:pt x="52552" y="363277"/>
                        </a:lnTo>
                        <a:cubicBezTo>
                          <a:pt x="6346" y="289483"/>
                          <a:pt x="-13414" y="207709"/>
                          <a:pt x="9689" y="132320"/>
                        </a:cubicBezTo>
                        <a:cubicBezTo>
                          <a:pt x="17390" y="107190"/>
                          <a:pt x="36440" y="78615"/>
                          <a:pt x="61291" y="49179"/>
                        </a:cubicBezTo>
                        <a:close/>
                      </a:path>
                    </a:pathLst>
                  </a:custGeom>
                  <a:solidFill>
                    <a:srgbClr val="156FD0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6" name="任意多边形 25"/>
                  <p:cNvSpPr/>
                  <p:nvPr/>
                </p:nvSpPr>
                <p:spPr>
                  <a:xfrm>
                    <a:off x="6222458" y="5033066"/>
                    <a:ext cx="201038" cy="358380"/>
                  </a:xfrm>
                  <a:custGeom>
                    <a:avLst/>
                    <a:gdLst>
                      <a:gd name="connsiteX0" fmla="*/ 94272 w 201038"/>
                      <a:gd name="connsiteY0" fmla="*/ 0 h 358380"/>
                      <a:gd name="connsiteX1" fmla="*/ 201038 w 201038"/>
                      <a:gd name="connsiteY1" fmla="*/ 0 h 358380"/>
                      <a:gd name="connsiteX2" fmla="*/ 201038 w 201038"/>
                      <a:gd name="connsiteY2" fmla="*/ 358380 h 358380"/>
                      <a:gd name="connsiteX3" fmla="*/ 175224 w 201038"/>
                      <a:gd name="connsiteY3" fmla="*/ 354276 h 358380"/>
                      <a:gd name="connsiteX4" fmla="*/ 0 w 201038"/>
                      <a:gd name="connsiteY4" fmla="*/ 272755 h 358380"/>
                      <a:gd name="connsiteX5" fmla="*/ 6497 w 201038"/>
                      <a:gd name="connsiteY5" fmla="*/ 260336 h 358380"/>
                      <a:gd name="connsiteX6" fmla="*/ 0 w 201038"/>
                      <a:gd name="connsiteY6" fmla="*/ 243698 h 358380"/>
                      <a:gd name="connsiteX7" fmla="*/ 0 w 201038"/>
                      <a:gd name="connsiteY7" fmla="*/ 48741 h 358380"/>
                      <a:gd name="connsiteX8" fmla="*/ 94272 w 201038"/>
                      <a:gd name="connsiteY8" fmla="*/ 0 h 358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1038" h="358380">
                        <a:moveTo>
                          <a:pt x="94272" y="0"/>
                        </a:moveTo>
                        <a:lnTo>
                          <a:pt x="201038" y="0"/>
                        </a:lnTo>
                        <a:lnTo>
                          <a:pt x="201038" y="358380"/>
                        </a:lnTo>
                        <a:lnTo>
                          <a:pt x="175224" y="354276"/>
                        </a:lnTo>
                        <a:cubicBezTo>
                          <a:pt x="66962" y="333413"/>
                          <a:pt x="0" y="304591"/>
                          <a:pt x="0" y="272755"/>
                        </a:cubicBezTo>
                        <a:lnTo>
                          <a:pt x="6497" y="260336"/>
                        </a:lnTo>
                        <a:lnTo>
                          <a:pt x="0" y="243698"/>
                        </a:lnTo>
                        <a:lnTo>
                          <a:pt x="0" y="48741"/>
                        </a:lnTo>
                        <a:cubicBezTo>
                          <a:pt x="0" y="21822"/>
                          <a:pt x="42207" y="0"/>
                          <a:pt x="94272" y="0"/>
                        </a:cubicBezTo>
                        <a:close/>
                      </a:path>
                    </a:pathLst>
                  </a:custGeom>
                  <a:solidFill>
                    <a:srgbClr val="B4D3FA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7" name="任意多边形 26"/>
                  <p:cNvSpPr/>
                  <p:nvPr/>
                </p:nvSpPr>
                <p:spPr>
                  <a:xfrm>
                    <a:off x="6222460" y="5033067"/>
                    <a:ext cx="1196502" cy="388043"/>
                  </a:xfrm>
                  <a:custGeom>
                    <a:avLst/>
                    <a:gdLst>
                      <a:gd name="connsiteX0" fmla="*/ 84308 w 1070042"/>
                      <a:gd name="connsiteY0" fmla="*/ 0 h 671208"/>
                      <a:gd name="connsiteX1" fmla="*/ 985734 w 1070042"/>
                      <a:gd name="connsiteY1" fmla="*/ 0 h 671208"/>
                      <a:gd name="connsiteX2" fmla="*/ 1070042 w 1070042"/>
                      <a:gd name="connsiteY2" fmla="*/ 84308 h 671208"/>
                      <a:gd name="connsiteX3" fmla="*/ 1070042 w 1070042"/>
                      <a:gd name="connsiteY3" fmla="*/ 421530 h 671208"/>
                      <a:gd name="connsiteX4" fmla="*/ 1064232 w 1070042"/>
                      <a:gd name="connsiteY4" fmla="*/ 450309 h 671208"/>
                      <a:gd name="connsiteX5" fmla="*/ 1070042 w 1070042"/>
                      <a:gd name="connsiteY5" fmla="*/ 471791 h 671208"/>
                      <a:gd name="connsiteX6" fmla="*/ 535021 w 1070042"/>
                      <a:gd name="connsiteY6" fmla="*/ 671208 h 671208"/>
                      <a:gd name="connsiteX7" fmla="*/ 0 w 1070042"/>
                      <a:gd name="connsiteY7" fmla="*/ 471791 h 671208"/>
                      <a:gd name="connsiteX8" fmla="*/ 5810 w 1070042"/>
                      <a:gd name="connsiteY8" fmla="*/ 450309 h 671208"/>
                      <a:gd name="connsiteX9" fmla="*/ 0 w 1070042"/>
                      <a:gd name="connsiteY9" fmla="*/ 421530 h 671208"/>
                      <a:gd name="connsiteX10" fmla="*/ 0 w 1070042"/>
                      <a:gd name="connsiteY10" fmla="*/ 84308 h 671208"/>
                      <a:gd name="connsiteX11" fmla="*/ 84308 w 1070042"/>
                      <a:gd name="connsiteY11" fmla="*/ 0 h 671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70042" h="671208">
                        <a:moveTo>
                          <a:pt x="84308" y="0"/>
                        </a:moveTo>
                        <a:lnTo>
                          <a:pt x="985734" y="0"/>
                        </a:lnTo>
                        <a:cubicBezTo>
                          <a:pt x="1032296" y="0"/>
                          <a:pt x="1070042" y="37746"/>
                          <a:pt x="1070042" y="84308"/>
                        </a:cubicBezTo>
                        <a:lnTo>
                          <a:pt x="1070042" y="421530"/>
                        </a:lnTo>
                        <a:lnTo>
                          <a:pt x="1064232" y="450309"/>
                        </a:lnTo>
                        <a:lnTo>
                          <a:pt x="1070042" y="471791"/>
                        </a:lnTo>
                        <a:cubicBezTo>
                          <a:pt x="1070042" y="581926"/>
                          <a:pt x="830505" y="671208"/>
                          <a:pt x="535021" y="671208"/>
                        </a:cubicBezTo>
                        <a:cubicBezTo>
                          <a:pt x="239537" y="671208"/>
                          <a:pt x="0" y="581926"/>
                          <a:pt x="0" y="471791"/>
                        </a:cubicBezTo>
                        <a:lnTo>
                          <a:pt x="5810" y="450309"/>
                        </a:lnTo>
                        <a:lnTo>
                          <a:pt x="0" y="421530"/>
                        </a:lnTo>
                        <a:lnTo>
                          <a:pt x="0" y="84308"/>
                        </a:lnTo>
                        <a:cubicBezTo>
                          <a:pt x="0" y="37746"/>
                          <a:pt x="37746" y="0"/>
                          <a:pt x="84308" y="0"/>
                        </a:cubicBezTo>
                        <a:close/>
                      </a:path>
                    </a:pathLst>
                  </a:cu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6664757" y="4092102"/>
                  <a:ext cx="355370" cy="1955260"/>
                  <a:chOff x="6664757" y="4092102"/>
                  <a:chExt cx="355370" cy="1955260"/>
                </a:xfrm>
              </p:grpSpPr>
              <p:sp>
                <p:nvSpPr>
                  <p:cNvPr id="21" name="椭圆 16"/>
                  <p:cNvSpPr/>
                  <p:nvPr/>
                </p:nvSpPr>
                <p:spPr>
                  <a:xfrm>
                    <a:off x="6677728" y="4095344"/>
                    <a:ext cx="335914" cy="1945532"/>
                  </a:xfrm>
                  <a:custGeom>
                    <a:avLst/>
                    <a:gdLst>
                      <a:gd name="connsiteX0" fmla="*/ 0 w 204281"/>
                      <a:gd name="connsiteY0" fmla="*/ 549613 h 1099225"/>
                      <a:gd name="connsiteX1" fmla="*/ 102141 w 204281"/>
                      <a:gd name="connsiteY1" fmla="*/ 0 h 1099225"/>
                      <a:gd name="connsiteX2" fmla="*/ 204282 w 204281"/>
                      <a:gd name="connsiteY2" fmla="*/ 549613 h 1099225"/>
                      <a:gd name="connsiteX3" fmla="*/ 102141 w 204281"/>
                      <a:gd name="connsiteY3" fmla="*/ 1099226 h 1099225"/>
                      <a:gd name="connsiteX4" fmla="*/ 0 w 204281"/>
                      <a:gd name="connsiteY4" fmla="*/ 549613 h 1099225"/>
                      <a:gd name="connsiteX0-1" fmla="*/ 1562 w 207406"/>
                      <a:gd name="connsiteY0-2" fmla="*/ 549613 h 1099226"/>
                      <a:gd name="connsiteX1-3" fmla="*/ 103703 w 207406"/>
                      <a:gd name="connsiteY1-4" fmla="*/ 0 h 1099226"/>
                      <a:gd name="connsiteX2-5" fmla="*/ 205844 w 207406"/>
                      <a:gd name="connsiteY2-6" fmla="*/ 549613 h 1099226"/>
                      <a:gd name="connsiteX3-7" fmla="*/ 103703 w 207406"/>
                      <a:gd name="connsiteY3-8" fmla="*/ 1099226 h 1099226"/>
                      <a:gd name="connsiteX4-9" fmla="*/ 1562 w 207406"/>
                      <a:gd name="connsiteY4-10" fmla="*/ 549613 h 1099226"/>
                      <a:gd name="connsiteX0-11" fmla="*/ 11253 w 226788"/>
                      <a:gd name="connsiteY0-12" fmla="*/ 549613 h 1099226"/>
                      <a:gd name="connsiteX1-13" fmla="*/ 113394 w 226788"/>
                      <a:gd name="connsiteY1-14" fmla="*/ 0 h 1099226"/>
                      <a:gd name="connsiteX2-15" fmla="*/ 215535 w 226788"/>
                      <a:gd name="connsiteY2-16" fmla="*/ 549613 h 1099226"/>
                      <a:gd name="connsiteX3-17" fmla="*/ 113394 w 226788"/>
                      <a:gd name="connsiteY3-18" fmla="*/ 1099226 h 1099226"/>
                      <a:gd name="connsiteX4-19" fmla="*/ 11253 w 226788"/>
                      <a:gd name="connsiteY4-20" fmla="*/ 549613 h 1099226"/>
                      <a:gd name="connsiteX0-21" fmla="*/ 11253 w 226788"/>
                      <a:gd name="connsiteY0-22" fmla="*/ 549613 h 1104518"/>
                      <a:gd name="connsiteX1-23" fmla="*/ 113394 w 226788"/>
                      <a:gd name="connsiteY1-24" fmla="*/ 0 h 1104518"/>
                      <a:gd name="connsiteX2-25" fmla="*/ 215535 w 226788"/>
                      <a:gd name="connsiteY2-26" fmla="*/ 549613 h 1104518"/>
                      <a:gd name="connsiteX3-27" fmla="*/ 113394 w 226788"/>
                      <a:gd name="connsiteY3-28" fmla="*/ 1099226 h 1104518"/>
                      <a:gd name="connsiteX4-29" fmla="*/ 11253 w 226788"/>
                      <a:gd name="connsiteY4-30" fmla="*/ 549613 h 1104518"/>
                      <a:gd name="connsiteX0-31" fmla="*/ 11253 w 226788"/>
                      <a:gd name="connsiteY0-32" fmla="*/ 549613 h 1104518"/>
                      <a:gd name="connsiteX1-33" fmla="*/ 113394 w 226788"/>
                      <a:gd name="connsiteY1-34" fmla="*/ 0 h 1104518"/>
                      <a:gd name="connsiteX2-35" fmla="*/ 215535 w 226788"/>
                      <a:gd name="connsiteY2-36" fmla="*/ 549613 h 1104518"/>
                      <a:gd name="connsiteX3-37" fmla="*/ 113394 w 226788"/>
                      <a:gd name="connsiteY3-38" fmla="*/ 1099226 h 1104518"/>
                      <a:gd name="connsiteX4-39" fmla="*/ 11253 w 226788"/>
                      <a:gd name="connsiteY4-40" fmla="*/ 549613 h 1104518"/>
                      <a:gd name="connsiteX0-41" fmla="*/ 0 w 224766"/>
                      <a:gd name="connsiteY0-42" fmla="*/ 529166 h 1099297"/>
                      <a:gd name="connsiteX1-43" fmla="*/ 122625 w 224766"/>
                      <a:gd name="connsiteY1-44" fmla="*/ 37 h 1099297"/>
                      <a:gd name="connsiteX2-45" fmla="*/ 224766 w 224766"/>
                      <a:gd name="connsiteY2-46" fmla="*/ 549650 h 1099297"/>
                      <a:gd name="connsiteX3-47" fmla="*/ 122625 w 224766"/>
                      <a:gd name="connsiteY3-48" fmla="*/ 1099263 h 1099297"/>
                      <a:gd name="connsiteX4-49" fmla="*/ 0 w 224766"/>
                      <a:gd name="connsiteY4-50" fmla="*/ 529166 h 1099297"/>
                      <a:gd name="connsiteX0-51" fmla="*/ 0 w 245250"/>
                      <a:gd name="connsiteY0-52" fmla="*/ 529166 h 1099297"/>
                      <a:gd name="connsiteX1-53" fmla="*/ 122625 w 245250"/>
                      <a:gd name="connsiteY1-54" fmla="*/ 37 h 1099297"/>
                      <a:gd name="connsiteX2-55" fmla="*/ 245250 w 245250"/>
                      <a:gd name="connsiteY2-56" fmla="*/ 549650 h 1099297"/>
                      <a:gd name="connsiteX3-57" fmla="*/ 122625 w 245250"/>
                      <a:gd name="connsiteY3-58" fmla="*/ 1099263 h 1099297"/>
                      <a:gd name="connsiteX4-59" fmla="*/ 0 w 245250"/>
                      <a:gd name="connsiteY4-60" fmla="*/ 529166 h 1099297"/>
                      <a:gd name="connsiteX0-61" fmla="*/ 0 w 245250"/>
                      <a:gd name="connsiteY0-62" fmla="*/ 529355 h 1099486"/>
                      <a:gd name="connsiteX1-63" fmla="*/ 122625 w 245250"/>
                      <a:gd name="connsiteY1-64" fmla="*/ 226 h 1099486"/>
                      <a:gd name="connsiteX2-65" fmla="*/ 245250 w 245250"/>
                      <a:gd name="connsiteY2-66" fmla="*/ 549839 h 1099486"/>
                      <a:gd name="connsiteX3-67" fmla="*/ 122625 w 245250"/>
                      <a:gd name="connsiteY3-68" fmla="*/ 1099452 h 1099486"/>
                      <a:gd name="connsiteX4-69" fmla="*/ 0 w 245250"/>
                      <a:gd name="connsiteY4-70" fmla="*/ 529355 h 1099486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245250" h="1099486">
                        <a:moveTo>
                          <a:pt x="0" y="529355"/>
                        </a:moveTo>
                        <a:cubicBezTo>
                          <a:pt x="0" y="225812"/>
                          <a:pt x="20297" y="-8309"/>
                          <a:pt x="122625" y="226"/>
                        </a:cubicBezTo>
                        <a:cubicBezTo>
                          <a:pt x="224953" y="8761"/>
                          <a:pt x="245250" y="246296"/>
                          <a:pt x="245250" y="549839"/>
                        </a:cubicBezTo>
                        <a:cubicBezTo>
                          <a:pt x="245250" y="853382"/>
                          <a:pt x="163500" y="1102866"/>
                          <a:pt x="122625" y="1099452"/>
                        </a:cubicBezTo>
                        <a:cubicBezTo>
                          <a:pt x="81750" y="1096038"/>
                          <a:pt x="0" y="832898"/>
                          <a:pt x="0" y="529355"/>
                        </a:cubicBezTo>
                        <a:close/>
                      </a:path>
                    </a:pathLst>
                  </a:custGeom>
                  <a:solidFill>
                    <a:srgbClr val="0252A6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2" name="任意多边形 21"/>
                  <p:cNvSpPr/>
                  <p:nvPr/>
                </p:nvSpPr>
                <p:spPr>
                  <a:xfrm>
                    <a:off x="6664757" y="4092102"/>
                    <a:ext cx="215414" cy="1946101"/>
                  </a:xfrm>
                  <a:custGeom>
                    <a:avLst/>
                    <a:gdLst>
                      <a:gd name="connsiteX0" fmla="*/ 167957 w 236154"/>
                      <a:gd name="connsiteY0" fmla="*/ 400 h 1945533"/>
                      <a:gd name="connsiteX1" fmla="*/ 215414 w 236154"/>
                      <a:gd name="connsiteY1" fmla="*/ 24495 h 1945533"/>
                      <a:gd name="connsiteX2" fmla="*/ 224508 w 236154"/>
                      <a:gd name="connsiteY2" fmla="*/ 38574 h 1945533"/>
                      <a:gd name="connsiteX3" fmla="*/ 212363 w 236154"/>
                      <a:gd name="connsiteY3" fmla="*/ 73151 h 1945533"/>
                      <a:gd name="connsiteX4" fmla="*/ 152399 w 236154"/>
                      <a:gd name="connsiteY4" fmla="*/ 961304 h 1945533"/>
                      <a:gd name="connsiteX5" fmla="*/ 223361 w 236154"/>
                      <a:gd name="connsiteY5" fmla="*/ 1753964 h 1945533"/>
                      <a:gd name="connsiteX6" fmla="*/ 236154 w 236154"/>
                      <a:gd name="connsiteY6" fmla="*/ 1812705 h 1945533"/>
                      <a:gd name="connsiteX7" fmla="*/ 217819 w 236154"/>
                      <a:gd name="connsiteY7" fmla="*/ 1871594 h 1945533"/>
                      <a:gd name="connsiteX8" fmla="*/ 167957 w 236154"/>
                      <a:gd name="connsiteY8" fmla="*/ 1945472 h 1945533"/>
                      <a:gd name="connsiteX9" fmla="*/ 0 w 236154"/>
                      <a:gd name="connsiteY9" fmla="*/ 936690 h 1945533"/>
                      <a:gd name="connsiteX10" fmla="*/ 167957 w 236154"/>
                      <a:gd name="connsiteY10" fmla="*/ 400 h 1945533"/>
                      <a:gd name="connsiteX0-1" fmla="*/ 167957 w 224508"/>
                      <a:gd name="connsiteY0-2" fmla="*/ 400 h 1945533"/>
                      <a:gd name="connsiteX1-3" fmla="*/ 215414 w 224508"/>
                      <a:gd name="connsiteY1-4" fmla="*/ 24495 h 1945533"/>
                      <a:gd name="connsiteX2-5" fmla="*/ 224508 w 224508"/>
                      <a:gd name="connsiteY2-6" fmla="*/ 38574 h 1945533"/>
                      <a:gd name="connsiteX3-7" fmla="*/ 212363 w 224508"/>
                      <a:gd name="connsiteY3-8" fmla="*/ 73151 h 1945533"/>
                      <a:gd name="connsiteX4-9" fmla="*/ 152399 w 224508"/>
                      <a:gd name="connsiteY4-10" fmla="*/ 961304 h 1945533"/>
                      <a:gd name="connsiteX5-11" fmla="*/ 223361 w 224508"/>
                      <a:gd name="connsiteY5-12" fmla="*/ 1753964 h 1945533"/>
                      <a:gd name="connsiteX6-13" fmla="*/ 217819 w 224508"/>
                      <a:gd name="connsiteY6-14" fmla="*/ 1871594 h 1945533"/>
                      <a:gd name="connsiteX7-15" fmla="*/ 167957 w 224508"/>
                      <a:gd name="connsiteY7-16" fmla="*/ 1945472 h 1945533"/>
                      <a:gd name="connsiteX8-17" fmla="*/ 0 w 224508"/>
                      <a:gd name="connsiteY8-18" fmla="*/ 936690 h 1945533"/>
                      <a:gd name="connsiteX9-19" fmla="*/ 167957 w 224508"/>
                      <a:gd name="connsiteY9-20" fmla="*/ 400 h 1945533"/>
                      <a:gd name="connsiteX0-21" fmla="*/ 167957 w 224508"/>
                      <a:gd name="connsiteY0-22" fmla="*/ 400 h 1945533"/>
                      <a:gd name="connsiteX1-23" fmla="*/ 215414 w 224508"/>
                      <a:gd name="connsiteY1-24" fmla="*/ 24495 h 1945533"/>
                      <a:gd name="connsiteX2-25" fmla="*/ 224508 w 224508"/>
                      <a:gd name="connsiteY2-26" fmla="*/ 38574 h 1945533"/>
                      <a:gd name="connsiteX3-27" fmla="*/ 212363 w 224508"/>
                      <a:gd name="connsiteY3-28" fmla="*/ 73151 h 1945533"/>
                      <a:gd name="connsiteX4-29" fmla="*/ 152399 w 224508"/>
                      <a:gd name="connsiteY4-30" fmla="*/ 961304 h 1945533"/>
                      <a:gd name="connsiteX5-31" fmla="*/ 217819 w 224508"/>
                      <a:gd name="connsiteY5-32" fmla="*/ 1871594 h 1945533"/>
                      <a:gd name="connsiteX6-33" fmla="*/ 167957 w 224508"/>
                      <a:gd name="connsiteY6-34" fmla="*/ 1945472 h 1945533"/>
                      <a:gd name="connsiteX7-35" fmla="*/ 0 w 224508"/>
                      <a:gd name="connsiteY7-36" fmla="*/ 936690 h 1945533"/>
                      <a:gd name="connsiteX8-37" fmla="*/ 167957 w 224508"/>
                      <a:gd name="connsiteY8-38" fmla="*/ 400 h 1945533"/>
                      <a:gd name="connsiteX0-39" fmla="*/ 167957 w 224508"/>
                      <a:gd name="connsiteY0-40" fmla="*/ 400 h 1946101"/>
                      <a:gd name="connsiteX1-41" fmla="*/ 215414 w 224508"/>
                      <a:gd name="connsiteY1-42" fmla="*/ 24495 h 1946101"/>
                      <a:gd name="connsiteX2-43" fmla="*/ 224508 w 224508"/>
                      <a:gd name="connsiteY2-44" fmla="*/ 38574 h 1946101"/>
                      <a:gd name="connsiteX3-45" fmla="*/ 212363 w 224508"/>
                      <a:gd name="connsiteY3-46" fmla="*/ 73151 h 1946101"/>
                      <a:gd name="connsiteX4-47" fmla="*/ 152399 w 224508"/>
                      <a:gd name="connsiteY4-48" fmla="*/ 961304 h 1946101"/>
                      <a:gd name="connsiteX5-49" fmla="*/ 169181 w 224508"/>
                      <a:gd name="connsiteY5-50" fmla="*/ 1900777 h 1946101"/>
                      <a:gd name="connsiteX6-51" fmla="*/ 167957 w 224508"/>
                      <a:gd name="connsiteY6-52" fmla="*/ 1945472 h 1946101"/>
                      <a:gd name="connsiteX7-53" fmla="*/ 0 w 224508"/>
                      <a:gd name="connsiteY7-54" fmla="*/ 936690 h 1946101"/>
                      <a:gd name="connsiteX8-55" fmla="*/ 167957 w 224508"/>
                      <a:gd name="connsiteY8-56" fmla="*/ 400 h 1946101"/>
                      <a:gd name="connsiteX0-57" fmla="*/ 167957 w 224508"/>
                      <a:gd name="connsiteY0-58" fmla="*/ 400 h 1946101"/>
                      <a:gd name="connsiteX1-59" fmla="*/ 215414 w 224508"/>
                      <a:gd name="connsiteY1-60" fmla="*/ 24495 h 1946101"/>
                      <a:gd name="connsiteX2-61" fmla="*/ 224508 w 224508"/>
                      <a:gd name="connsiteY2-62" fmla="*/ 38574 h 1946101"/>
                      <a:gd name="connsiteX3-63" fmla="*/ 152399 w 224508"/>
                      <a:gd name="connsiteY3-64" fmla="*/ 961304 h 1946101"/>
                      <a:gd name="connsiteX4-65" fmla="*/ 169181 w 224508"/>
                      <a:gd name="connsiteY4-66" fmla="*/ 1900777 h 1946101"/>
                      <a:gd name="connsiteX5-67" fmla="*/ 167957 w 224508"/>
                      <a:gd name="connsiteY5-68" fmla="*/ 1945472 h 1946101"/>
                      <a:gd name="connsiteX6-69" fmla="*/ 0 w 224508"/>
                      <a:gd name="connsiteY6-70" fmla="*/ 936690 h 1946101"/>
                      <a:gd name="connsiteX7-71" fmla="*/ 167957 w 224508"/>
                      <a:gd name="connsiteY7-72" fmla="*/ 400 h 1946101"/>
                      <a:gd name="connsiteX0-73" fmla="*/ 167957 w 215414"/>
                      <a:gd name="connsiteY0-74" fmla="*/ 400 h 1946101"/>
                      <a:gd name="connsiteX1-75" fmla="*/ 215414 w 215414"/>
                      <a:gd name="connsiteY1-76" fmla="*/ 24495 h 1946101"/>
                      <a:gd name="connsiteX2-77" fmla="*/ 152399 w 215414"/>
                      <a:gd name="connsiteY2-78" fmla="*/ 961304 h 1946101"/>
                      <a:gd name="connsiteX3-79" fmla="*/ 169181 w 215414"/>
                      <a:gd name="connsiteY3-80" fmla="*/ 1900777 h 1946101"/>
                      <a:gd name="connsiteX4-81" fmla="*/ 167957 w 215414"/>
                      <a:gd name="connsiteY4-82" fmla="*/ 1945472 h 1946101"/>
                      <a:gd name="connsiteX5-83" fmla="*/ 0 w 215414"/>
                      <a:gd name="connsiteY5-84" fmla="*/ 936690 h 1946101"/>
                      <a:gd name="connsiteX6-85" fmla="*/ 167957 w 215414"/>
                      <a:gd name="connsiteY6-86" fmla="*/ 400 h 1946101"/>
                      <a:gd name="connsiteX0-87" fmla="*/ 167957 w 215414"/>
                      <a:gd name="connsiteY0-88" fmla="*/ 400 h 1946101"/>
                      <a:gd name="connsiteX1-89" fmla="*/ 215414 w 215414"/>
                      <a:gd name="connsiteY1-90" fmla="*/ 24495 h 1946101"/>
                      <a:gd name="connsiteX2-91" fmla="*/ 152399 w 215414"/>
                      <a:gd name="connsiteY2-92" fmla="*/ 961304 h 1946101"/>
                      <a:gd name="connsiteX3-93" fmla="*/ 169181 w 215414"/>
                      <a:gd name="connsiteY3-94" fmla="*/ 1900777 h 1946101"/>
                      <a:gd name="connsiteX4-95" fmla="*/ 167957 w 215414"/>
                      <a:gd name="connsiteY4-96" fmla="*/ 1945472 h 1946101"/>
                      <a:gd name="connsiteX5-97" fmla="*/ 0 w 215414"/>
                      <a:gd name="connsiteY5-98" fmla="*/ 936690 h 1946101"/>
                      <a:gd name="connsiteX6-99" fmla="*/ 167957 w 215414"/>
                      <a:gd name="connsiteY6-100" fmla="*/ 400 h 1946101"/>
                      <a:gd name="connsiteX0-101" fmla="*/ 167957 w 215414"/>
                      <a:gd name="connsiteY0-102" fmla="*/ 400 h 1946101"/>
                      <a:gd name="connsiteX1-103" fmla="*/ 215414 w 215414"/>
                      <a:gd name="connsiteY1-104" fmla="*/ 24495 h 1946101"/>
                      <a:gd name="connsiteX2-105" fmla="*/ 103760 w 215414"/>
                      <a:gd name="connsiteY2-106" fmla="*/ 971032 h 1946101"/>
                      <a:gd name="connsiteX3-107" fmla="*/ 169181 w 215414"/>
                      <a:gd name="connsiteY3-108" fmla="*/ 1900777 h 1946101"/>
                      <a:gd name="connsiteX4-109" fmla="*/ 167957 w 215414"/>
                      <a:gd name="connsiteY4-110" fmla="*/ 1945472 h 1946101"/>
                      <a:gd name="connsiteX5-111" fmla="*/ 0 w 215414"/>
                      <a:gd name="connsiteY5-112" fmla="*/ 936690 h 1946101"/>
                      <a:gd name="connsiteX6-113" fmla="*/ 167957 w 215414"/>
                      <a:gd name="connsiteY6-114" fmla="*/ 400 h 1946101"/>
                      <a:gd name="connsiteX0-115" fmla="*/ 167957 w 215414"/>
                      <a:gd name="connsiteY0-116" fmla="*/ 400 h 1946101"/>
                      <a:gd name="connsiteX1-117" fmla="*/ 215414 w 215414"/>
                      <a:gd name="connsiteY1-118" fmla="*/ 24495 h 1946101"/>
                      <a:gd name="connsiteX2-119" fmla="*/ 103760 w 215414"/>
                      <a:gd name="connsiteY2-120" fmla="*/ 971032 h 1946101"/>
                      <a:gd name="connsiteX3-121" fmla="*/ 169181 w 215414"/>
                      <a:gd name="connsiteY3-122" fmla="*/ 1900777 h 1946101"/>
                      <a:gd name="connsiteX4-123" fmla="*/ 167957 w 215414"/>
                      <a:gd name="connsiteY4-124" fmla="*/ 1945472 h 1946101"/>
                      <a:gd name="connsiteX5-125" fmla="*/ 0 w 215414"/>
                      <a:gd name="connsiteY5-126" fmla="*/ 936690 h 1946101"/>
                      <a:gd name="connsiteX6-127" fmla="*/ 167957 w 215414"/>
                      <a:gd name="connsiteY6-128" fmla="*/ 400 h 1946101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</a:cxnLst>
                    <a:rect l="l" t="t" r="r" b="b"/>
                    <a:pathLst>
                      <a:path w="215414" h="1946101">
                        <a:moveTo>
                          <a:pt x="167957" y="400"/>
                        </a:moveTo>
                        <a:cubicBezTo>
                          <a:pt x="185477" y="2288"/>
                          <a:pt x="201241" y="10507"/>
                          <a:pt x="215414" y="24495"/>
                        </a:cubicBezTo>
                        <a:cubicBezTo>
                          <a:pt x="145770" y="190851"/>
                          <a:pt x="66399" y="357205"/>
                          <a:pt x="103760" y="971032"/>
                        </a:cubicBezTo>
                        <a:cubicBezTo>
                          <a:pt x="122271" y="1275158"/>
                          <a:pt x="166588" y="1736749"/>
                          <a:pt x="169181" y="1900777"/>
                        </a:cubicBezTo>
                        <a:cubicBezTo>
                          <a:pt x="150811" y="1949707"/>
                          <a:pt x="181954" y="1946982"/>
                          <a:pt x="167957" y="1945472"/>
                        </a:cubicBezTo>
                        <a:cubicBezTo>
                          <a:pt x="111971" y="1939431"/>
                          <a:pt x="0" y="1473807"/>
                          <a:pt x="0" y="936690"/>
                        </a:cubicBezTo>
                        <a:cubicBezTo>
                          <a:pt x="0" y="399573"/>
                          <a:pt x="27800" y="-14703"/>
                          <a:pt x="167957" y="400"/>
                        </a:cubicBezTo>
                        <a:close/>
                      </a:path>
                    </a:pathLst>
                  </a:custGeom>
                  <a:solidFill>
                    <a:srgbClr val="09ADFE"/>
                  </a:solidFill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3" name="椭圆 16"/>
                  <p:cNvSpPr/>
                  <p:nvPr/>
                </p:nvSpPr>
                <p:spPr>
                  <a:xfrm>
                    <a:off x="6684213" y="4101830"/>
                    <a:ext cx="335914" cy="1945532"/>
                  </a:xfrm>
                  <a:custGeom>
                    <a:avLst/>
                    <a:gdLst>
                      <a:gd name="connsiteX0" fmla="*/ 0 w 204281"/>
                      <a:gd name="connsiteY0" fmla="*/ 549613 h 1099225"/>
                      <a:gd name="connsiteX1" fmla="*/ 102141 w 204281"/>
                      <a:gd name="connsiteY1" fmla="*/ 0 h 1099225"/>
                      <a:gd name="connsiteX2" fmla="*/ 204282 w 204281"/>
                      <a:gd name="connsiteY2" fmla="*/ 549613 h 1099225"/>
                      <a:gd name="connsiteX3" fmla="*/ 102141 w 204281"/>
                      <a:gd name="connsiteY3" fmla="*/ 1099226 h 1099225"/>
                      <a:gd name="connsiteX4" fmla="*/ 0 w 204281"/>
                      <a:gd name="connsiteY4" fmla="*/ 549613 h 1099225"/>
                      <a:gd name="connsiteX0-1" fmla="*/ 1562 w 207406"/>
                      <a:gd name="connsiteY0-2" fmla="*/ 549613 h 1099226"/>
                      <a:gd name="connsiteX1-3" fmla="*/ 103703 w 207406"/>
                      <a:gd name="connsiteY1-4" fmla="*/ 0 h 1099226"/>
                      <a:gd name="connsiteX2-5" fmla="*/ 205844 w 207406"/>
                      <a:gd name="connsiteY2-6" fmla="*/ 549613 h 1099226"/>
                      <a:gd name="connsiteX3-7" fmla="*/ 103703 w 207406"/>
                      <a:gd name="connsiteY3-8" fmla="*/ 1099226 h 1099226"/>
                      <a:gd name="connsiteX4-9" fmla="*/ 1562 w 207406"/>
                      <a:gd name="connsiteY4-10" fmla="*/ 549613 h 1099226"/>
                      <a:gd name="connsiteX0-11" fmla="*/ 11253 w 226788"/>
                      <a:gd name="connsiteY0-12" fmla="*/ 549613 h 1099226"/>
                      <a:gd name="connsiteX1-13" fmla="*/ 113394 w 226788"/>
                      <a:gd name="connsiteY1-14" fmla="*/ 0 h 1099226"/>
                      <a:gd name="connsiteX2-15" fmla="*/ 215535 w 226788"/>
                      <a:gd name="connsiteY2-16" fmla="*/ 549613 h 1099226"/>
                      <a:gd name="connsiteX3-17" fmla="*/ 113394 w 226788"/>
                      <a:gd name="connsiteY3-18" fmla="*/ 1099226 h 1099226"/>
                      <a:gd name="connsiteX4-19" fmla="*/ 11253 w 226788"/>
                      <a:gd name="connsiteY4-20" fmla="*/ 549613 h 1099226"/>
                      <a:gd name="connsiteX0-21" fmla="*/ 11253 w 226788"/>
                      <a:gd name="connsiteY0-22" fmla="*/ 549613 h 1104518"/>
                      <a:gd name="connsiteX1-23" fmla="*/ 113394 w 226788"/>
                      <a:gd name="connsiteY1-24" fmla="*/ 0 h 1104518"/>
                      <a:gd name="connsiteX2-25" fmla="*/ 215535 w 226788"/>
                      <a:gd name="connsiteY2-26" fmla="*/ 549613 h 1104518"/>
                      <a:gd name="connsiteX3-27" fmla="*/ 113394 w 226788"/>
                      <a:gd name="connsiteY3-28" fmla="*/ 1099226 h 1104518"/>
                      <a:gd name="connsiteX4-29" fmla="*/ 11253 w 226788"/>
                      <a:gd name="connsiteY4-30" fmla="*/ 549613 h 1104518"/>
                      <a:gd name="connsiteX0-31" fmla="*/ 11253 w 226788"/>
                      <a:gd name="connsiteY0-32" fmla="*/ 549613 h 1104518"/>
                      <a:gd name="connsiteX1-33" fmla="*/ 113394 w 226788"/>
                      <a:gd name="connsiteY1-34" fmla="*/ 0 h 1104518"/>
                      <a:gd name="connsiteX2-35" fmla="*/ 215535 w 226788"/>
                      <a:gd name="connsiteY2-36" fmla="*/ 549613 h 1104518"/>
                      <a:gd name="connsiteX3-37" fmla="*/ 113394 w 226788"/>
                      <a:gd name="connsiteY3-38" fmla="*/ 1099226 h 1104518"/>
                      <a:gd name="connsiteX4-39" fmla="*/ 11253 w 226788"/>
                      <a:gd name="connsiteY4-40" fmla="*/ 549613 h 1104518"/>
                      <a:gd name="connsiteX0-41" fmla="*/ 0 w 224766"/>
                      <a:gd name="connsiteY0-42" fmla="*/ 529166 h 1099297"/>
                      <a:gd name="connsiteX1-43" fmla="*/ 122625 w 224766"/>
                      <a:gd name="connsiteY1-44" fmla="*/ 37 h 1099297"/>
                      <a:gd name="connsiteX2-45" fmla="*/ 224766 w 224766"/>
                      <a:gd name="connsiteY2-46" fmla="*/ 549650 h 1099297"/>
                      <a:gd name="connsiteX3-47" fmla="*/ 122625 w 224766"/>
                      <a:gd name="connsiteY3-48" fmla="*/ 1099263 h 1099297"/>
                      <a:gd name="connsiteX4-49" fmla="*/ 0 w 224766"/>
                      <a:gd name="connsiteY4-50" fmla="*/ 529166 h 1099297"/>
                      <a:gd name="connsiteX0-51" fmla="*/ 0 w 245250"/>
                      <a:gd name="connsiteY0-52" fmla="*/ 529166 h 1099297"/>
                      <a:gd name="connsiteX1-53" fmla="*/ 122625 w 245250"/>
                      <a:gd name="connsiteY1-54" fmla="*/ 37 h 1099297"/>
                      <a:gd name="connsiteX2-55" fmla="*/ 245250 w 245250"/>
                      <a:gd name="connsiteY2-56" fmla="*/ 549650 h 1099297"/>
                      <a:gd name="connsiteX3-57" fmla="*/ 122625 w 245250"/>
                      <a:gd name="connsiteY3-58" fmla="*/ 1099263 h 1099297"/>
                      <a:gd name="connsiteX4-59" fmla="*/ 0 w 245250"/>
                      <a:gd name="connsiteY4-60" fmla="*/ 529166 h 1099297"/>
                      <a:gd name="connsiteX0-61" fmla="*/ 0 w 245250"/>
                      <a:gd name="connsiteY0-62" fmla="*/ 529355 h 1099486"/>
                      <a:gd name="connsiteX1-63" fmla="*/ 122625 w 245250"/>
                      <a:gd name="connsiteY1-64" fmla="*/ 226 h 1099486"/>
                      <a:gd name="connsiteX2-65" fmla="*/ 245250 w 245250"/>
                      <a:gd name="connsiteY2-66" fmla="*/ 549839 h 1099486"/>
                      <a:gd name="connsiteX3-67" fmla="*/ 122625 w 245250"/>
                      <a:gd name="connsiteY3-68" fmla="*/ 1099452 h 1099486"/>
                      <a:gd name="connsiteX4-69" fmla="*/ 0 w 245250"/>
                      <a:gd name="connsiteY4-70" fmla="*/ 529355 h 1099486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245250" h="1099486">
                        <a:moveTo>
                          <a:pt x="0" y="529355"/>
                        </a:moveTo>
                        <a:cubicBezTo>
                          <a:pt x="0" y="225812"/>
                          <a:pt x="20297" y="-8309"/>
                          <a:pt x="122625" y="226"/>
                        </a:cubicBezTo>
                        <a:cubicBezTo>
                          <a:pt x="224953" y="8761"/>
                          <a:pt x="245250" y="246296"/>
                          <a:pt x="245250" y="549839"/>
                        </a:cubicBezTo>
                        <a:cubicBezTo>
                          <a:pt x="245250" y="853382"/>
                          <a:pt x="163500" y="1102866"/>
                          <a:pt x="122625" y="1099452"/>
                        </a:cubicBezTo>
                        <a:cubicBezTo>
                          <a:pt x="81750" y="1096038"/>
                          <a:pt x="0" y="832898"/>
                          <a:pt x="0" y="529355"/>
                        </a:cubicBezTo>
                        <a:close/>
                      </a:path>
                    </a:pathLst>
                  </a:custGeom>
                  <a:noFill/>
                  <a:ln w="444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</p:grpSp>
      </p:grpSp>
      <p:grpSp>
        <p:nvGrpSpPr>
          <p:cNvPr id="182" name="组合 181"/>
          <p:cNvGrpSpPr/>
          <p:nvPr/>
        </p:nvGrpSpPr>
        <p:grpSpPr>
          <a:xfrm>
            <a:off x="25455" y="4009829"/>
            <a:ext cx="12166545" cy="2848172"/>
            <a:chOff x="25455" y="4009829"/>
            <a:chExt cx="12166545" cy="2848172"/>
          </a:xfrm>
        </p:grpSpPr>
        <p:sp>
          <p:nvSpPr>
            <p:cNvPr id="79" name="任意多边形 78"/>
            <p:cNvSpPr/>
            <p:nvPr/>
          </p:nvSpPr>
          <p:spPr>
            <a:xfrm>
              <a:off x="25455" y="4107626"/>
              <a:ext cx="10684455" cy="2750375"/>
            </a:xfrm>
            <a:custGeom>
              <a:avLst/>
              <a:gdLst>
                <a:gd name="connsiteX0" fmla="*/ 4272225 w 10684455"/>
                <a:gd name="connsiteY0" fmla="*/ 1645059 h 2750375"/>
                <a:gd name="connsiteX1" fmla="*/ 4272225 w 10684455"/>
                <a:gd name="connsiteY1" fmla="*/ 1654416 h 2750375"/>
                <a:gd name="connsiteX2" fmla="*/ 4278994 w 10684455"/>
                <a:gd name="connsiteY2" fmla="*/ 1655098 h 2750375"/>
                <a:gd name="connsiteX3" fmla="*/ 8140088 w 10684455"/>
                <a:gd name="connsiteY3" fmla="*/ 0 h 2750375"/>
                <a:gd name="connsiteX4" fmla="*/ 8399680 w 10684455"/>
                <a:gd name="connsiteY4" fmla="*/ 172069 h 2750375"/>
                <a:gd name="connsiteX5" fmla="*/ 8410632 w 10684455"/>
                <a:gd name="connsiteY5" fmla="*/ 226318 h 2750375"/>
                <a:gd name="connsiteX6" fmla="*/ 8448644 w 10684455"/>
                <a:gd name="connsiteY6" fmla="*/ 230150 h 2750375"/>
                <a:gd name="connsiteX7" fmla="*/ 8529857 w 10684455"/>
                <a:gd name="connsiteY7" fmla="*/ 255361 h 2750375"/>
                <a:gd name="connsiteX8" fmla="*/ 8665710 w 10684455"/>
                <a:gd name="connsiteY8" fmla="*/ 346953 h 2750375"/>
                <a:gd name="connsiteX9" fmla="*/ 8721207 w 10684455"/>
                <a:gd name="connsiteY9" fmla="*/ 301163 h 2750375"/>
                <a:gd name="connsiteX10" fmla="*/ 9196573 w 10684455"/>
                <a:gd name="connsiteY10" fmla="*/ 155959 h 2750375"/>
                <a:gd name="connsiteX11" fmla="*/ 9449404 w 10684455"/>
                <a:gd name="connsiteY11" fmla="*/ 194184 h 2750375"/>
                <a:gd name="connsiteX12" fmla="*/ 9494691 w 10684455"/>
                <a:gd name="connsiteY12" fmla="*/ 210760 h 2750375"/>
                <a:gd name="connsiteX13" fmla="*/ 9517204 w 10684455"/>
                <a:gd name="connsiteY13" fmla="*/ 192185 h 2750375"/>
                <a:gd name="connsiteX14" fmla="*/ 9935790 w 10684455"/>
                <a:gd name="connsiteY14" fmla="*/ 64324 h 2750375"/>
                <a:gd name="connsiteX15" fmla="*/ 10684455 w 10684455"/>
                <a:gd name="connsiteY15" fmla="*/ 812989 h 2750375"/>
                <a:gd name="connsiteX16" fmla="*/ 9935790 w 10684455"/>
                <a:gd name="connsiteY16" fmla="*/ 1561654 h 2750375"/>
                <a:gd name="connsiteX17" fmla="*/ 9644376 w 10684455"/>
                <a:gd name="connsiteY17" fmla="*/ 1502820 h 2750375"/>
                <a:gd name="connsiteX18" fmla="*/ 9644324 w 10684455"/>
                <a:gd name="connsiteY18" fmla="*/ 1502792 h 2750375"/>
                <a:gd name="connsiteX19" fmla="*/ 9644324 w 10684455"/>
                <a:gd name="connsiteY19" fmla="*/ 1634044 h 2750375"/>
                <a:gd name="connsiteX20" fmla="*/ 7605974 w 10684455"/>
                <a:gd name="connsiteY20" fmla="*/ 1634044 h 2750375"/>
                <a:gd name="connsiteX21" fmla="*/ 7605974 w 10684455"/>
                <a:gd name="connsiteY21" fmla="*/ 2236024 h 2750375"/>
                <a:gd name="connsiteX22" fmla="*/ 4272225 w 10684455"/>
                <a:gd name="connsiteY22" fmla="*/ 2236024 h 2750375"/>
                <a:gd name="connsiteX23" fmla="*/ 4272225 w 10684455"/>
                <a:gd name="connsiteY23" fmla="*/ 2750375 h 2750375"/>
                <a:gd name="connsiteX24" fmla="*/ 0 w 10684455"/>
                <a:gd name="connsiteY24" fmla="*/ 2750375 h 2750375"/>
                <a:gd name="connsiteX25" fmla="*/ 21395 w 10684455"/>
                <a:gd name="connsiteY25" fmla="*/ 2681452 h 2750375"/>
                <a:gd name="connsiteX26" fmla="*/ 570708 w 10684455"/>
                <a:gd name="connsiteY26" fmla="*/ 2317342 h 2750375"/>
                <a:gd name="connsiteX27" fmla="*/ 904029 w 10684455"/>
                <a:gd name="connsiteY27" fmla="*/ 2419157 h 2750375"/>
                <a:gd name="connsiteX28" fmla="*/ 991228 w 10684455"/>
                <a:gd name="connsiteY28" fmla="*/ 2491104 h 2750375"/>
                <a:gd name="connsiteX29" fmla="*/ 1022532 w 10684455"/>
                <a:gd name="connsiteY29" fmla="*/ 2444675 h 2750375"/>
                <a:gd name="connsiteX30" fmla="*/ 1317795 w 10684455"/>
                <a:gd name="connsiteY30" fmla="*/ 2322372 h 2750375"/>
                <a:gd name="connsiteX31" fmla="*/ 1613058 w 10684455"/>
                <a:gd name="connsiteY31" fmla="*/ 2444675 h 2750375"/>
                <a:gd name="connsiteX32" fmla="*/ 1646954 w 10684455"/>
                <a:gd name="connsiteY32" fmla="*/ 2494947 h 2750375"/>
                <a:gd name="connsiteX33" fmla="*/ 1651313 w 10684455"/>
                <a:gd name="connsiteY33" fmla="*/ 2473350 h 2750375"/>
                <a:gd name="connsiteX34" fmla="*/ 2258570 w 10684455"/>
                <a:gd name="connsiteY34" fmla="*/ 2070832 h 2750375"/>
                <a:gd name="connsiteX35" fmla="*/ 2627050 w 10684455"/>
                <a:gd name="connsiteY35" fmla="*/ 2183389 h 2750375"/>
                <a:gd name="connsiteX36" fmla="*/ 2676282 w 10684455"/>
                <a:gd name="connsiteY36" fmla="*/ 2224008 h 2750375"/>
                <a:gd name="connsiteX37" fmla="*/ 2737759 w 10684455"/>
                <a:gd name="connsiteY37" fmla="*/ 2182560 h 2750375"/>
                <a:gd name="connsiteX38" fmla="*/ 2892460 w 10684455"/>
                <a:gd name="connsiteY38" fmla="*/ 2151327 h 2750375"/>
                <a:gd name="connsiteX39" fmla="*/ 2978293 w 10684455"/>
                <a:gd name="connsiteY39" fmla="*/ 2168656 h 2750375"/>
                <a:gd name="connsiteX40" fmla="*/ 2967925 w 10684455"/>
                <a:gd name="connsiteY40" fmla="*/ 2065804 h 2750375"/>
                <a:gd name="connsiteX41" fmla="*/ 3823174 w 10684455"/>
                <a:gd name="connsiteY41" fmla="*/ 1210554 h 2750375"/>
                <a:gd name="connsiteX42" fmla="*/ 4156075 w 10684455"/>
                <a:gd name="connsiteY42" fmla="*/ 1277764 h 2750375"/>
                <a:gd name="connsiteX43" fmla="*/ 4232015 w 10684455"/>
                <a:gd name="connsiteY43" fmla="*/ 1318983 h 2750375"/>
                <a:gd name="connsiteX44" fmla="*/ 4263523 w 10684455"/>
                <a:gd name="connsiteY44" fmla="*/ 1260934 h 2750375"/>
                <a:gd name="connsiteX45" fmla="*/ 4547199 w 10684455"/>
                <a:gd name="connsiteY45" fmla="*/ 1110104 h 2750375"/>
                <a:gd name="connsiteX46" fmla="*/ 4680360 w 10684455"/>
                <a:gd name="connsiteY46" fmla="*/ 1136989 h 2750375"/>
                <a:gd name="connsiteX47" fmla="*/ 4681136 w 10684455"/>
                <a:gd name="connsiteY47" fmla="*/ 1137510 h 2750375"/>
                <a:gd name="connsiteX48" fmla="*/ 4662907 w 10684455"/>
                <a:gd name="connsiteY48" fmla="*/ 1047220 h 2750375"/>
                <a:gd name="connsiteX49" fmla="*/ 5062863 w 10684455"/>
                <a:gd name="connsiteY49" fmla="*/ 647263 h 2750375"/>
                <a:gd name="connsiteX50" fmla="*/ 5431388 w 10684455"/>
                <a:gd name="connsiteY50" fmla="*/ 891539 h 2750375"/>
                <a:gd name="connsiteX51" fmla="*/ 5453584 w 10684455"/>
                <a:gd name="connsiteY51" fmla="*/ 1001472 h 2750375"/>
                <a:gd name="connsiteX52" fmla="*/ 5480606 w 10684455"/>
                <a:gd name="connsiteY52" fmla="*/ 986804 h 2750375"/>
                <a:gd name="connsiteX53" fmla="*/ 5742032 w 10684455"/>
                <a:gd name="connsiteY53" fmla="*/ 934024 h 2750375"/>
                <a:gd name="connsiteX54" fmla="*/ 5831995 w 10684455"/>
                <a:gd name="connsiteY54" fmla="*/ 943092 h 2750375"/>
                <a:gd name="connsiteX55" fmla="*/ 5820006 w 10684455"/>
                <a:gd name="connsiteY55" fmla="*/ 883712 h 2750375"/>
                <a:gd name="connsiteX56" fmla="*/ 6101738 w 10684455"/>
                <a:gd name="connsiteY56" fmla="*/ 601980 h 2750375"/>
                <a:gd name="connsiteX57" fmla="*/ 6259257 w 10684455"/>
                <a:gd name="connsiteY57" fmla="*/ 650095 h 2750375"/>
                <a:gd name="connsiteX58" fmla="*/ 6291017 w 10684455"/>
                <a:gd name="connsiteY58" fmla="*/ 678954 h 2750375"/>
                <a:gd name="connsiteX59" fmla="*/ 6301873 w 10684455"/>
                <a:gd name="connsiteY59" fmla="*/ 658954 h 2750375"/>
                <a:gd name="connsiteX60" fmla="*/ 6585549 w 10684455"/>
                <a:gd name="connsiteY60" fmla="*/ 508124 h 2750375"/>
                <a:gd name="connsiteX61" fmla="*/ 6718710 w 10684455"/>
                <a:gd name="connsiteY61" fmla="*/ 535009 h 2750375"/>
                <a:gd name="connsiteX62" fmla="*/ 6719486 w 10684455"/>
                <a:gd name="connsiteY62" fmla="*/ 535530 h 2750375"/>
                <a:gd name="connsiteX63" fmla="*/ 6701257 w 10684455"/>
                <a:gd name="connsiteY63" fmla="*/ 445240 h 2750375"/>
                <a:gd name="connsiteX64" fmla="*/ 7101213 w 10684455"/>
                <a:gd name="connsiteY64" fmla="*/ 45283 h 2750375"/>
                <a:gd name="connsiteX65" fmla="*/ 7469738 w 10684455"/>
                <a:gd name="connsiteY65" fmla="*/ 289559 h 2750375"/>
                <a:gd name="connsiteX66" fmla="*/ 7491934 w 10684455"/>
                <a:gd name="connsiteY66" fmla="*/ 399492 h 2750375"/>
                <a:gd name="connsiteX67" fmla="*/ 7518956 w 10684455"/>
                <a:gd name="connsiteY67" fmla="*/ 384824 h 2750375"/>
                <a:gd name="connsiteX68" fmla="*/ 7780382 w 10684455"/>
                <a:gd name="connsiteY68" fmla="*/ 332044 h 2750375"/>
                <a:gd name="connsiteX69" fmla="*/ 7870345 w 10684455"/>
                <a:gd name="connsiteY69" fmla="*/ 341112 h 2750375"/>
                <a:gd name="connsiteX70" fmla="*/ 7858356 w 10684455"/>
                <a:gd name="connsiteY70" fmla="*/ 281732 h 2750375"/>
                <a:gd name="connsiteX71" fmla="*/ 8140088 w 10684455"/>
                <a:gd name="connsiteY71" fmla="*/ 0 h 275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0684455" h="2750375">
                  <a:moveTo>
                    <a:pt x="4272225" y="1645059"/>
                  </a:moveTo>
                  <a:lnTo>
                    <a:pt x="4272225" y="1654416"/>
                  </a:lnTo>
                  <a:lnTo>
                    <a:pt x="4278994" y="1655098"/>
                  </a:lnTo>
                  <a:close/>
                  <a:moveTo>
                    <a:pt x="8140088" y="0"/>
                  </a:moveTo>
                  <a:cubicBezTo>
                    <a:pt x="8256786" y="0"/>
                    <a:pt x="8356910" y="70950"/>
                    <a:pt x="8399680" y="172069"/>
                  </a:cubicBezTo>
                  <a:lnTo>
                    <a:pt x="8410632" y="226318"/>
                  </a:lnTo>
                  <a:lnTo>
                    <a:pt x="8448644" y="230150"/>
                  </a:lnTo>
                  <a:cubicBezTo>
                    <a:pt x="8476809" y="235914"/>
                    <a:pt x="8503978" y="244413"/>
                    <a:pt x="8529857" y="255361"/>
                  </a:cubicBezTo>
                  <a:lnTo>
                    <a:pt x="8665710" y="346953"/>
                  </a:lnTo>
                  <a:lnTo>
                    <a:pt x="8721207" y="301163"/>
                  </a:lnTo>
                  <a:cubicBezTo>
                    <a:pt x="8856904" y="209489"/>
                    <a:pt x="9020488" y="155959"/>
                    <a:pt x="9196573" y="155959"/>
                  </a:cubicBezTo>
                  <a:cubicBezTo>
                    <a:pt x="9284616" y="155959"/>
                    <a:pt x="9369535" y="169342"/>
                    <a:pt x="9449404" y="194184"/>
                  </a:cubicBezTo>
                  <a:lnTo>
                    <a:pt x="9494691" y="210760"/>
                  </a:lnTo>
                  <a:lnTo>
                    <a:pt x="9517204" y="192185"/>
                  </a:lnTo>
                  <a:cubicBezTo>
                    <a:pt x="9636692" y="111460"/>
                    <a:pt x="9780736" y="64324"/>
                    <a:pt x="9935790" y="64324"/>
                  </a:cubicBezTo>
                  <a:cubicBezTo>
                    <a:pt x="10349266" y="64324"/>
                    <a:pt x="10684455" y="399513"/>
                    <a:pt x="10684455" y="812989"/>
                  </a:cubicBezTo>
                  <a:cubicBezTo>
                    <a:pt x="10684455" y="1226465"/>
                    <a:pt x="10349266" y="1561654"/>
                    <a:pt x="9935790" y="1561654"/>
                  </a:cubicBezTo>
                  <a:cubicBezTo>
                    <a:pt x="9832421" y="1561654"/>
                    <a:pt x="9733945" y="1540705"/>
                    <a:pt x="9644376" y="1502820"/>
                  </a:cubicBezTo>
                  <a:lnTo>
                    <a:pt x="9644324" y="1502792"/>
                  </a:lnTo>
                  <a:lnTo>
                    <a:pt x="9644324" y="1634044"/>
                  </a:lnTo>
                  <a:lnTo>
                    <a:pt x="7605974" y="1634044"/>
                  </a:lnTo>
                  <a:lnTo>
                    <a:pt x="7605974" y="2236024"/>
                  </a:lnTo>
                  <a:lnTo>
                    <a:pt x="4272225" y="2236024"/>
                  </a:lnTo>
                  <a:lnTo>
                    <a:pt x="4272225" y="2750375"/>
                  </a:lnTo>
                  <a:lnTo>
                    <a:pt x="0" y="2750375"/>
                  </a:lnTo>
                  <a:lnTo>
                    <a:pt x="21395" y="2681452"/>
                  </a:lnTo>
                  <a:cubicBezTo>
                    <a:pt x="111897" y="2467480"/>
                    <a:pt x="323770" y="2317342"/>
                    <a:pt x="570708" y="2317342"/>
                  </a:cubicBezTo>
                  <a:cubicBezTo>
                    <a:pt x="694178" y="2317342"/>
                    <a:pt x="808881" y="2354876"/>
                    <a:pt x="904029" y="2419157"/>
                  </a:cubicBezTo>
                  <a:lnTo>
                    <a:pt x="991228" y="2491104"/>
                  </a:lnTo>
                  <a:lnTo>
                    <a:pt x="1022532" y="2444675"/>
                  </a:lnTo>
                  <a:cubicBezTo>
                    <a:pt x="1098097" y="2369110"/>
                    <a:pt x="1202489" y="2322372"/>
                    <a:pt x="1317795" y="2322372"/>
                  </a:cubicBezTo>
                  <a:cubicBezTo>
                    <a:pt x="1433103" y="2322372"/>
                    <a:pt x="1537495" y="2369110"/>
                    <a:pt x="1613058" y="2444675"/>
                  </a:cubicBezTo>
                  <a:lnTo>
                    <a:pt x="1646954" y="2494947"/>
                  </a:lnTo>
                  <a:lnTo>
                    <a:pt x="1651313" y="2473350"/>
                  </a:lnTo>
                  <a:cubicBezTo>
                    <a:pt x="1751362" y="2236807"/>
                    <a:pt x="1985583" y="2070832"/>
                    <a:pt x="2258570" y="2070832"/>
                  </a:cubicBezTo>
                  <a:cubicBezTo>
                    <a:pt x="2395064" y="2070832"/>
                    <a:pt x="2521866" y="2112327"/>
                    <a:pt x="2627050" y="2183389"/>
                  </a:cubicBezTo>
                  <a:lnTo>
                    <a:pt x="2676282" y="2224008"/>
                  </a:lnTo>
                  <a:lnTo>
                    <a:pt x="2737759" y="2182560"/>
                  </a:lnTo>
                  <a:cubicBezTo>
                    <a:pt x="2785307" y="2162447"/>
                    <a:pt x="2837585" y="2151327"/>
                    <a:pt x="2892460" y="2151327"/>
                  </a:cubicBezTo>
                  <a:lnTo>
                    <a:pt x="2978293" y="2168656"/>
                  </a:lnTo>
                  <a:lnTo>
                    <a:pt x="2967925" y="2065804"/>
                  </a:lnTo>
                  <a:cubicBezTo>
                    <a:pt x="2967925" y="1593464"/>
                    <a:pt x="3350834" y="1210554"/>
                    <a:pt x="3823174" y="1210554"/>
                  </a:cubicBezTo>
                  <a:cubicBezTo>
                    <a:pt x="3941260" y="1210554"/>
                    <a:pt x="4053755" y="1234486"/>
                    <a:pt x="4156075" y="1277764"/>
                  </a:cubicBezTo>
                  <a:lnTo>
                    <a:pt x="4232015" y="1318983"/>
                  </a:lnTo>
                  <a:lnTo>
                    <a:pt x="4263523" y="1260934"/>
                  </a:lnTo>
                  <a:cubicBezTo>
                    <a:pt x="4325001" y="1169933"/>
                    <a:pt x="4429112" y="1110104"/>
                    <a:pt x="4547199" y="1110104"/>
                  </a:cubicBezTo>
                  <a:cubicBezTo>
                    <a:pt x="4594433" y="1110104"/>
                    <a:pt x="4639431" y="1119678"/>
                    <a:pt x="4680360" y="1136989"/>
                  </a:cubicBezTo>
                  <a:lnTo>
                    <a:pt x="4681136" y="1137510"/>
                  </a:lnTo>
                  <a:lnTo>
                    <a:pt x="4662907" y="1047220"/>
                  </a:lnTo>
                  <a:cubicBezTo>
                    <a:pt x="4662907" y="826329"/>
                    <a:pt x="4841973" y="647263"/>
                    <a:pt x="5062863" y="647263"/>
                  </a:cubicBezTo>
                  <a:cubicBezTo>
                    <a:pt x="5228530" y="647263"/>
                    <a:pt x="5370672" y="747988"/>
                    <a:pt x="5431388" y="891539"/>
                  </a:cubicBezTo>
                  <a:lnTo>
                    <a:pt x="5453584" y="1001472"/>
                  </a:lnTo>
                  <a:lnTo>
                    <a:pt x="5480606" y="986804"/>
                  </a:lnTo>
                  <a:cubicBezTo>
                    <a:pt x="5560959" y="952817"/>
                    <a:pt x="5649302" y="934024"/>
                    <a:pt x="5742032" y="934024"/>
                  </a:cubicBezTo>
                  <a:lnTo>
                    <a:pt x="5831995" y="943092"/>
                  </a:lnTo>
                  <a:lnTo>
                    <a:pt x="5820006" y="883712"/>
                  </a:lnTo>
                  <a:cubicBezTo>
                    <a:pt x="5820006" y="728115"/>
                    <a:pt x="5946141" y="601980"/>
                    <a:pt x="6101738" y="601980"/>
                  </a:cubicBezTo>
                  <a:cubicBezTo>
                    <a:pt x="6160087" y="601980"/>
                    <a:pt x="6214293" y="619718"/>
                    <a:pt x="6259257" y="650095"/>
                  </a:cubicBezTo>
                  <a:lnTo>
                    <a:pt x="6291017" y="678954"/>
                  </a:lnTo>
                  <a:lnTo>
                    <a:pt x="6301873" y="658954"/>
                  </a:lnTo>
                  <a:cubicBezTo>
                    <a:pt x="6363351" y="567953"/>
                    <a:pt x="6467462" y="508124"/>
                    <a:pt x="6585549" y="508124"/>
                  </a:cubicBezTo>
                  <a:cubicBezTo>
                    <a:pt x="6632783" y="508124"/>
                    <a:pt x="6677781" y="517698"/>
                    <a:pt x="6718710" y="535009"/>
                  </a:cubicBezTo>
                  <a:lnTo>
                    <a:pt x="6719486" y="535530"/>
                  </a:lnTo>
                  <a:lnTo>
                    <a:pt x="6701257" y="445240"/>
                  </a:lnTo>
                  <a:cubicBezTo>
                    <a:pt x="6701257" y="224349"/>
                    <a:pt x="6880323" y="45283"/>
                    <a:pt x="7101213" y="45283"/>
                  </a:cubicBezTo>
                  <a:cubicBezTo>
                    <a:pt x="7266880" y="45283"/>
                    <a:pt x="7409022" y="146008"/>
                    <a:pt x="7469738" y="289559"/>
                  </a:cubicBezTo>
                  <a:lnTo>
                    <a:pt x="7491934" y="399492"/>
                  </a:lnTo>
                  <a:lnTo>
                    <a:pt x="7518956" y="384824"/>
                  </a:lnTo>
                  <a:cubicBezTo>
                    <a:pt x="7599309" y="350837"/>
                    <a:pt x="7687652" y="332044"/>
                    <a:pt x="7780382" y="332044"/>
                  </a:cubicBezTo>
                  <a:lnTo>
                    <a:pt x="7870345" y="341112"/>
                  </a:lnTo>
                  <a:lnTo>
                    <a:pt x="7858356" y="281732"/>
                  </a:lnTo>
                  <a:cubicBezTo>
                    <a:pt x="7858356" y="126135"/>
                    <a:pt x="7984491" y="0"/>
                    <a:pt x="8140088" y="0"/>
                  </a:cubicBezTo>
                  <a:close/>
                </a:path>
              </a:pathLst>
            </a:custGeom>
            <a:solidFill>
              <a:srgbClr val="CBE5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1725459" y="4009829"/>
              <a:ext cx="10466541" cy="2848171"/>
            </a:xfrm>
            <a:custGeom>
              <a:avLst/>
              <a:gdLst>
                <a:gd name="connsiteX0" fmla="*/ 8838974 w 10466541"/>
                <a:gd name="connsiteY0" fmla="*/ 610963 h 2848171"/>
                <a:gd name="connsiteX1" fmla="*/ 8830217 w 10466541"/>
                <a:gd name="connsiteY1" fmla="*/ 612733 h 2848171"/>
                <a:gd name="connsiteX2" fmla="*/ 8837418 w 10466541"/>
                <a:gd name="connsiteY2" fmla="*/ 618672 h 2848171"/>
                <a:gd name="connsiteX3" fmla="*/ 8802729 w 10466541"/>
                <a:gd name="connsiteY3" fmla="*/ 0 h 2848171"/>
                <a:gd name="connsiteX4" fmla="*/ 9087577 w 10466541"/>
                <a:gd name="connsiteY4" fmla="*/ 188810 h 2848171"/>
                <a:gd name="connsiteX5" fmla="*/ 9099254 w 10466541"/>
                <a:gd name="connsiteY5" fmla="*/ 246657 h 2848171"/>
                <a:gd name="connsiteX6" fmla="*/ 9254286 w 10466541"/>
                <a:gd name="connsiteY6" fmla="*/ 215356 h 2848171"/>
                <a:gd name="connsiteX7" fmla="*/ 9417886 w 10466541"/>
                <a:gd name="connsiteY7" fmla="*/ 248383 h 2848171"/>
                <a:gd name="connsiteX8" fmla="*/ 9451161 w 10466541"/>
                <a:gd name="connsiteY8" fmla="*/ 270819 h 2848171"/>
                <a:gd name="connsiteX9" fmla="*/ 9468349 w 10466541"/>
                <a:gd name="connsiteY9" fmla="*/ 245324 h 2848171"/>
                <a:gd name="connsiteX10" fmla="*/ 9976771 w 10466541"/>
                <a:gd name="connsiteY10" fmla="*/ 34729 h 2848171"/>
                <a:gd name="connsiteX11" fmla="*/ 10378779 w 10466541"/>
                <a:gd name="connsiteY11" fmla="*/ 157528 h 2848171"/>
                <a:gd name="connsiteX12" fmla="*/ 10466541 w 10466541"/>
                <a:gd name="connsiteY12" fmla="*/ 229937 h 2848171"/>
                <a:gd name="connsiteX13" fmla="*/ 10466541 w 10466541"/>
                <a:gd name="connsiteY13" fmla="*/ 2173801 h 2848171"/>
                <a:gd name="connsiteX14" fmla="*/ 10466541 w 10466541"/>
                <a:gd name="connsiteY14" fmla="*/ 2448121 h 2848171"/>
                <a:gd name="connsiteX15" fmla="*/ 10466541 w 10466541"/>
                <a:gd name="connsiteY15" fmla="*/ 2848171 h 2848171"/>
                <a:gd name="connsiteX16" fmla="*/ 5006811 w 10466541"/>
                <a:gd name="connsiteY16" fmla="*/ 2848171 h 2848171"/>
                <a:gd name="connsiteX17" fmla="*/ 4606761 w 10466541"/>
                <a:gd name="connsiteY17" fmla="*/ 2848171 h 2848171"/>
                <a:gd name="connsiteX18" fmla="*/ 0 w 10466541"/>
                <a:gd name="connsiteY18" fmla="*/ 2848171 h 2848171"/>
                <a:gd name="connsiteX19" fmla="*/ 1454 w 10466541"/>
                <a:gd name="connsiteY19" fmla="*/ 2840967 h 2848171"/>
                <a:gd name="connsiteX20" fmla="*/ 619162 w 10466541"/>
                <a:gd name="connsiteY20" fmla="*/ 2431526 h 2848171"/>
                <a:gd name="connsiteX21" fmla="*/ 1093195 w 10466541"/>
                <a:gd name="connsiteY21" fmla="*/ 2627877 h 2848171"/>
                <a:gd name="connsiteX22" fmla="*/ 1114741 w 10466541"/>
                <a:gd name="connsiteY22" fmla="*/ 2659832 h 2848171"/>
                <a:gd name="connsiteX23" fmla="*/ 1131601 w 10466541"/>
                <a:gd name="connsiteY23" fmla="*/ 2634827 h 2848171"/>
                <a:gd name="connsiteX24" fmla="*/ 1605637 w 10466541"/>
                <a:gd name="connsiteY24" fmla="*/ 2438475 h 2848171"/>
                <a:gd name="connsiteX25" fmla="*/ 1866580 w 10466541"/>
                <a:gd name="connsiteY25" fmla="*/ 2491158 h 2848171"/>
                <a:gd name="connsiteX26" fmla="*/ 1919647 w 10466541"/>
                <a:gd name="connsiteY26" fmla="*/ 2526935 h 2848171"/>
                <a:gd name="connsiteX27" fmla="*/ 1995122 w 10466541"/>
                <a:gd name="connsiteY27" fmla="*/ 2435459 h 2848171"/>
                <a:gd name="connsiteX28" fmla="*/ 2675472 w 10466541"/>
                <a:gd name="connsiteY28" fmla="*/ 2153649 h 2848171"/>
                <a:gd name="connsiteX29" fmla="*/ 3049986 w 10466541"/>
                <a:gd name="connsiteY29" fmla="*/ 2229260 h 2848171"/>
                <a:gd name="connsiteX30" fmla="*/ 3172303 w 10466541"/>
                <a:gd name="connsiteY30" fmla="*/ 2295653 h 2848171"/>
                <a:gd name="connsiteX31" fmla="*/ 3342990 w 10466541"/>
                <a:gd name="connsiteY31" fmla="*/ 2242667 h 2848171"/>
                <a:gd name="connsiteX32" fmla="*/ 3536898 w 10466541"/>
                <a:gd name="connsiteY32" fmla="*/ 2223120 h 2848171"/>
                <a:gd name="connsiteX33" fmla="*/ 3552087 w 10466541"/>
                <a:gd name="connsiteY33" fmla="*/ 2224651 h 2848171"/>
                <a:gd name="connsiteX34" fmla="*/ 3540376 w 10466541"/>
                <a:gd name="connsiteY34" fmla="*/ 2108492 h 2848171"/>
                <a:gd name="connsiteX35" fmla="*/ 4502533 w 10466541"/>
                <a:gd name="connsiteY35" fmla="*/ 1146335 h 2848171"/>
                <a:gd name="connsiteX36" fmla="*/ 4919669 w 10466541"/>
                <a:gd name="connsiteY36" fmla="*/ 1241215 h 2848171"/>
                <a:gd name="connsiteX37" fmla="*/ 4962280 w 10466541"/>
                <a:gd name="connsiteY37" fmla="*/ 1265707 h 2848171"/>
                <a:gd name="connsiteX38" fmla="*/ 4979896 w 10466541"/>
                <a:gd name="connsiteY38" fmla="*/ 1256145 h 2848171"/>
                <a:gd name="connsiteX39" fmla="*/ 5246841 w 10466541"/>
                <a:gd name="connsiteY39" fmla="*/ 1202251 h 2848171"/>
                <a:gd name="connsiteX40" fmla="*/ 5731775 w 10466541"/>
                <a:gd name="connsiteY40" fmla="*/ 1403117 h 2848171"/>
                <a:gd name="connsiteX41" fmla="*/ 5815205 w 10466541"/>
                <a:gd name="connsiteY41" fmla="*/ 1504235 h 2848171"/>
                <a:gd name="connsiteX42" fmla="*/ 5861478 w 10466541"/>
                <a:gd name="connsiteY42" fmla="*/ 1466056 h 2848171"/>
                <a:gd name="connsiteX43" fmla="*/ 6201246 w 10466541"/>
                <a:gd name="connsiteY43" fmla="*/ 1362271 h 2848171"/>
                <a:gd name="connsiteX44" fmla="*/ 6437789 w 10466541"/>
                <a:gd name="connsiteY44" fmla="*/ 1410027 h 2848171"/>
                <a:gd name="connsiteX45" fmla="*/ 6506896 w 10466541"/>
                <a:gd name="connsiteY45" fmla="*/ 1447537 h 2848171"/>
                <a:gd name="connsiteX46" fmla="*/ 6508904 w 10466541"/>
                <a:gd name="connsiteY46" fmla="*/ 1427620 h 2848171"/>
                <a:gd name="connsiteX47" fmla="*/ 6947882 w 10466541"/>
                <a:gd name="connsiteY47" fmla="*/ 1069842 h 2848171"/>
                <a:gd name="connsiteX48" fmla="*/ 6987961 w 10466541"/>
                <a:gd name="connsiteY48" fmla="*/ 1077932 h 2848171"/>
                <a:gd name="connsiteX49" fmla="*/ 7021302 w 10466541"/>
                <a:gd name="connsiteY49" fmla="*/ 912795 h 2848171"/>
                <a:gd name="connsiteX50" fmla="*/ 7434171 w 10466541"/>
                <a:gd name="connsiteY50" fmla="*/ 639127 h 2848171"/>
                <a:gd name="connsiteX51" fmla="*/ 7751015 w 10466541"/>
                <a:gd name="connsiteY51" fmla="*/ 770369 h 2848171"/>
                <a:gd name="connsiteX52" fmla="*/ 7790821 w 10466541"/>
                <a:gd name="connsiteY52" fmla="*/ 829409 h 2848171"/>
                <a:gd name="connsiteX53" fmla="*/ 7887486 w 10466541"/>
                <a:gd name="connsiteY53" fmla="*/ 686038 h 2848171"/>
                <a:gd name="connsiteX54" fmla="*/ 8403275 w 10466541"/>
                <a:gd name="connsiteY54" fmla="*/ 472390 h 2848171"/>
                <a:gd name="connsiteX55" fmla="*/ 8550282 w 10466541"/>
                <a:gd name="connsiteY55" fmla="*/ 487210 h 2848171"/>
                <a:gd name="connsiteX56" fmla="*/ 8558540 w 10466541"/>
                <a:gd name="connsiteY56" fmla="*/ 489774 h 2848171"/>
                <a:gd name="connsiteX57" fmla="*/ 8517884 w 10466541"/>
                <a:gd name="connsiteY57" fmla="*/ 429472 h 2848171"/>
                <a:gd name="connsiteX58" fmla="*/ 8493588 w 10466541"/>
                <a:gd name="connsiteY58" fmla="*/ 309141 h 2848171"/>
                <a:gd name="connsiteX59" fmla="*/ 8802729 w 10466541"/>
                <a:gd name="connsiteY59" fmla="*/ 0 h 284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466541" h="2848171">
                  <a:moveTo>
                    <a:pt x="8838974" y="610963"/>
                  </a:moveTo>
                  <a:lnTo>
                    <a:pt x="8830217" y="612733"/>
                  </a:lnTo>
                  <a:lnTo>
                    <a:pt x="8837418" y="618672"/>
                  </a:lnTo>
                  <a:close/>
                  <a:moveTo>
                    <a:pt x="8802729" y="0"/>
                  </a:moveTo>
                  <a:cubicBezTo>
                    <a:pt x="8930778" y="0"/>
                    <a:pt x="9040645" y="77856"/>
                    <a:pt x="9087577" y="188810"/>
                  </a:cubicBezTo>
                  <a:lnTo>
                    <a:pt x="9099254" y="246657"/>
                  </a:lnTo>
                  <a:lnTo>
                    <a:pt x="9254286" y="215356"/>
                  </a:lnTo>
                  <a:cubicBezTo>
                    <a:pt x="9312316" y="215356"/>
                    <a:pt x="9367602" y="227116"/>
                    <a:pt x="9417886" y="248383"/>
                  </a:cubicBezTo>
                  <a:lnTo>
                    <a:pt x="9451161" y="270819"/>
                  </a:lnTo>
                  <a:lnTo>
                    <a:pt x="9468349" y="245324"/>
                  </a:lnTo>
                  <a:cubicBezTo>
                    <a:pt x="9598466" y="115207"/>
                    <a:pt x="9778222" y="34729"/>
                    <a:pt x="9976771" y="34729"/>
                  </a:cubicBezTo>
                  <a:cubicBezTo>
                    <a:pt x="10125684" y="34729"/>
                    <a:pt x="10264024" y="79998"/>
                    <a:pt x="10378779" y="157528"/>
                  </a:cubicBezTo>
                  <a:lnTo>
                    <a:pt x="10466541" y="229937"/>
                  </a:lnTo>
                  <a:lnTo>
                    <a:pt x="10466541" y="2173801"/>
                  </a:lnTo>
                  <a:lnTo>
                    <a:pt x="10466541" y="2448121"/>
                  </a:lnTo>
                  <a:lnTo>
                    <a:pt x="10466541" y="2848171"/>
                  </a:lnTo>
                  <a:lnTo>
                    <a:pt x="5006811" y="2848171"/>
                  </a:lnTo>
                  <a:lnTo>
                    <a:pt x="4606761" y="2848171"/>
                  </a:lnTo>
                  <a:lnTo>
                    <a:pt x="0" y="2848171"/>
                  </a:lnTo>
                  <a:lnTo>
                    <a:pt x="1454" y="2840967"/>
                  </a:lnTo>
                  <a:cubicBezTo>
                    <a:pt x="103227" y="2600355"/>
                    <a:pt x="341477" y="2431526"/>
                    <a:pt x="619162" y="2431526"/>
                  </a:cubicBezTo>
                  <a:cubicBezTo>
                    <a:pt x="804283" y="2431526"/>
                    <a:pt x="971882" y="2506561"/>
                    <a:pt x="1093195" y="2627877"/>
                  </a:cubicBezTo>
                  <a:lnTo>
                    <a:pt x="1114741" y="2659832"/>
                  </a:lnTo>
                  <a:lnTo>
                    <a:pt x="1131601" y="2634827"/>
                  </a:lnTo>
                  <a:cubicBezTo>
                    <a:pt x="1252914" y="2513510"/>
                    <a:pt x="1420512" y="2438475"/>
                    <a:pt x="1605637" y="2438475"/>
                  </a:cubicBezTo>
                  <a:cubicBezTo>
                    <a:pt x="1698197" y="2438475"/>
                    <a:pt x="1786378" y="2457235"/>
                    <a:pt x="1866580" y="2491158"/>
                  </a:cubicBezTo>
                  <a:lnTo>
                    <a:pt x="1919647" y="2526935"/>
                  </a:lnTo>
                  <a:lnTo>
                    <a:pt x="1995122" y="2435459"/>
                  </a:lnTo>
                  <a:cubicBezTo>
                    <a:pt x="2169239" y="2261342"/>
                    <a:pt x="2409780" y="2153649"/>
                    <a:pt x="2675472" y="2153649"/>
                  </a:cubicBezTo>
                  <a:cubicBezTo>
                    <a:pt x="2808316" y="2153649"/>
                    <a:pt x="2934875" y="2180573"/>
                    <a:pt x="3049986" y="2229260"/>
                  </a:cubicBezTo>
                  <a:lnTo>
                    <a:pt x="3172303" y="2295653"/>
                  </a:lnTo>
                  <a:lnTo>
                    <a:pt x="3342990" y="2242667"/>
                  </a:lnTo>
                  <a:cubicBezTo>
                    <a:pt x="3405625" y="2229849"/>
                    <a:pt x="3470474" y="2223120"/>
                    <a:pt x="3536898" y="2223120"/>
                  </a:cubicBezTo>
                  <a:lnTo>
                    <a:pt x="3552087" y="2224651"/>
                  </a:lnTo>
                  <a:lnTo>
                    <a:pt x="3540376" y="2108492"/>
                  </a:lnTo>
                  <a:cubicBezTo>
                    <a:pt x="3540376" y="1577108"/>
                    <a:pt x="3971149" y="1146335"/>
                    <a:pt x="4502533" y="1146335"/>
                  </a:cubicBezTo>
                  <a:cubicBezTo>
                    <a:pt x="4651984" y="1146335"/>
                    <a:pt x="4793478" y="1180410"/>
                    <a:pt x="4919669" y="1241215"/>
                  </a:cubicBezTo>
                  <a:lnTo>
                    <a:pt x="4962280" y="1265707"/>
                  </a:lnTo>
                  <a:lnTo>
                    <a:pt x="4979896" y="1256145"/>
                  </a:lnTo>
                  <a:cubicBezTo>
                    <a:pt x="5061944" y="1221441"/>
                    <a:pt x="5152152" y="1202251"/>
                    <a:pt x="5246841" y="1202251"/>
                  </a:cubicBezTo>
                  <a:cubicBezTo>
                    <a:pt x="5436219" y="1202251"/>
                    <a:pt x="5607669" y="1279012"/>
                    <a:pt x="5731775" y="1403117"/>
                  </a:cubicBezTo>
                  <a:lnTo>
                    <a:pt x="5815205" y="1504235"/>
                  </a:lnTo>
                  <a:lnTo>
                    <a:pt x="5861478" y="1466056"/>
                  </a:lnTo>
                  <a:cubicBezTo>
                    <a:pt x="5958467" y="1400532"/>
                    <a:pt x="6075388" y="1362271"/>
                    <a:pt x="6201246" y="1362271"/>
                  </a:cubicBezTo>
                  <a:cubicBezTo>
                    <a:pt x="6285152" y="1362271"/>
                    <a:pt x="6365085" y="1379276"/>
                    <a:pt x="6437789" y="1410027"/>
                  </a:cubicBezTo>
                  <a:lnTo>
                    <a:pt x="6506896" y="1447537"/>
                  </a:lnTo>
                  <a:lnTo>
                    <a:pt x="6508904" y="1427620"/>
                  </a:lnTo>
                  <a:cubicBezTo>
                    <a:pt x="6550686" y="1223437"/>
                    <a:pt x="6731347" y="1069842"/>
                    <a:pt x="6947882" y="1069842"/>
                  </a:cubicBezTo>
                  <a:lnTo>
                    <a:pt x="6987961" y="1077932"/>
                  </a:lnTo>
                  <a:lnTo>
                    <a:pt x="7021302" y="912795"/>
                  </a:lnTo>
                  <a:cubicBezTo>
                    <a:pt x="7089325" y="751972"/>
                    <a:pt x="7248570" y="639127"/>
                    <a:pt x="7434171" y="639127"/>
                  </a:cubicBezTo>
                  <a:cubicBezTo>
                    <a:pt x="7557906" y="639127"/>
                    <a:pt x="7669926" y="689281"/>
                    <a:pt x="7751015" y="770369"/>
                  </a:cubicBezTo>
                  <a:lnTo>
                    <a:pt x="7790821" y="829409"/>
                  </a:lnTo>
                  <a:lnTo>
                    <a:pt x="7887486" y="686038"/>
                  </a:lnTo>
                  <a:cubicBezTo>
                    <a:pt x="8019487" y="554037"/>
                    <a:pt x="8201846" y="472390"/>
                    <a:pt x="8403275" y="472390"/>
                  </a:cubicBezTo>
                  <a:cubicBezTo>
                    <a:pt x="8453633" y="472390"/>
                    <a:pt x="8502798" y="477492"/>
                    <a:pt x="8550282" y="487210"/>
                  </a:cubicBezTo>
                  <a:lnTo>
                    <a:pt x="8558540" y="489774"/>
                  </a:lnTo>
                  <a:lnTo>
                    <a:pt x="8517884" y="429472"/>
                  </a:lnTo>
                  <a:cubicBezTo>
                    <a:pt x="8502240" y="392486"/>
                    <a:pt x="8493588" y="351824"/>
                    <a:pt x="8493588" y="309141"/>
                  </a:cubicBezTo>
                  <a:cubicBezTo>
                    <a:pt x="8493588" y="138409"/>
                    <a:pt x="8631997" y="0"/>
                    <a:pt x="88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2677158" y="1724661"/>
            <a:ext cx="6786880" cy="2091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0" smtClean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竞选</a:t>
            </a:r>
            <a:r>
              <a:rPr lang="zh-CN" altLang="en-US" sz="13000" smtClean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演讲</a:t>
            </a:r>
            <a:endParaRPr lang="zh-CN" altLang="en-US" sz="13000" smtClean="0">
              <a:solidFill>
                <a:schemeClr val="bg1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97555" y="3826511"/>
            <a:ext cx="6858813" cy="631189"/>
            <a:chOff x="2597555" y="3826511"/>
            <a:chExt cx="6858813" cy="631189"/>
          </a:xfrm>
        </p:grpSpPr>
        <p:grpSp>
          <p:nvGrpSpPr>
            <p:cNvPr id="81" name="组合 80"/>
            <p:cNvGrpSpPr/>
            <p:nvPr/>
          </p:nvGrpSpPr>
          <p:grpSpPr>
            <a:xfrm>
              <a:off x="2597555" y="3826511"/>
              <a:ext cx="6858813" cy="631189"/>
              <a:chOff x="2037486" y="4318001"/>
              <a:chExt cx="6056648" cy="557369"/>
            </a:xfrm>
          </p:grpSpPr>
          <p:sp>
            <p:nvSpPr>
              <p:cNvPr id="82" name="圆角矩形 81"/>
              <p:cNvSpPr/>
              <p:nvPr/>
            </p:nvSpPr>
            <p:spPr>
              <a:xfrm>
                <a:off x="2099734" y="4318001"/>
                <a:ext cx="5994400" cy="508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2084709" y="4367370"/>
                <a:ext cx="5994400" cy="508000"/>
              </a:xfrm>
              <a:prstGeom prst="roundRect">
                <a:avLst/>
              </a:prstGeom>
              <a:solidFill>
                <a:srgbClr val="FFB7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2037486" y="4326586"/>
                <a:ext cx="6050445" cy="515870"/>
              </a:xfrm>
              <a:prstGeom prst="roundRect">
                <a:avLst/>
              </a:prstGeom>
              <a:noFill/>
              <a:ln>
                <a:solidFill>
                  <a:srgbClr val="350B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5" name="文本框 84"/>
            <p:cNvSpPr txBox="1"/>
            <p:nvPr/>
          </p:nvSpPr>
          <p:spPr>
            <a:xfrm>
              <a:off x="4024789" y="3891003"/>
              <a:ext cx="37388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800" smtClean="0"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2022--2023</a:t>
              </a:r>
              <a:r>
                <a:rPr lang="zh-CN" altLang="en-US" sz="2800" smtClean="0"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大队委竞选</a:t>
              </a:r>
              <a:endParaRPr lang="zh-CN" altLang="en-US" sz="2800" smtClean="0"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259171" y="1090588"/>
            <a:ext cx="1603864" cy="1311543"/>
            <a:chOff x="2820170" y="1763312"/>
            <a:chExt cx="1092969" cy="893764"/>
          </a:xfrm>
        </p:grpSpPr>
        <p:grpSp>
          <p:nvGrpSpPr>
            <p:cNvPr id="87" name="组合 86"/>
            <p:cNvGrpSpPr/>
            <p:nvPr/>
          </p:nvGrpSpPr>
          <p:grpSpPr>
            <a:xfrm>
              <a:off x="2820170" y="1951952"/>
              <a:ext cx="1092969" cy="615757"/>
              <a:chOff x="2820170" y="1951952"/>
              <a:chExt cx="1092969" cy="615757"/>
            </a:xfrm>
          </p:grpSpPr>
          <p:sp>
            <p:nvSpPr>
              <p:cNvPr id="123" name="任意多边形 122"/>
              <p:cNvSpPr/>
              <p:nvPr/>
            </p:nvSpPr>
            <p:spPr>
              <a:xfrm>
                <a:off x="2820170" y="1951952"/>
                <a:ext cx="658860" cy="372533"/>
              </a:xfrm>
              <a:custGeom>
                <a:avLst/>
                <a:gdLst>
                  <a:gd name="connsiteX0" fmla="*/ 618836 w 658860"/>
                  <a:gd name="connsiteY0" fmla="*/ 157018 h 372533"/>
                  <a:gd name="connsiteX1" fmla="*/ 391006 w 658860"/>
                  <a:gd name="connsiteY1" fmla="*/ 49260 h 372533"/>
                  <a:gd name="connsiteX2" fmla="*/ 113915 w 658860"/>
                  <a:gd name="connsiteY2" fmla="*/ 0 h 372533"/>
                  <a:gd name="connsiteX3" fmla="*/ 86206 w 658860"/>
                  <a:gd name="connsiteY3" fmla="*/ 40024 h 372533"/>
                  <a:gd name="connsiteX4" fmla="*/ 80048 w 658860"/>
                  <a:gd name="connsiteY4" fmla="*/ 101600 h 372533"/>
                  <a:gd name="connsiteX5" fmla="*/ 0 w 658860"/>
                  <a:gd name="connsiteY5" fmla="*/ 129309 h 372533"/>
                  <a:gd name="connsiteX6" fmla="*/ 46182 w 658860"/>
                  <a:gd name="connsiteY6" fmla="*/ 283248 h 372533"/>
                  <a:gd name="connsiteX7" fmla="*/ 92363 w 658860"/>
                  <a:gd name="connsiteY7" fmla="*/ 267854 h 372533"/>
                  <a:gd name="connsiteX8" fmla="*/ 200121 w 658860"/>
                  <a:gd name="connsiteY8" fmla="*/ 372533 h 372533"/>
                  <a:gd name="connsiteX9" fmla="*/ 557260 w 658860"/>
                  <a:gd name="connsiteY9" fmla="*/ 280169 h 372533"/>
                  <a:gd name="connsiteX10" fmla="*/ 658860 w 658860"/>
                  <a:gd name="connsiteY10" fmla="*/ 289406 h 372533"/>
                  <a:gd name="connsiteX11" fmla="*/ 618836 w 658860"/>
                  <a:gd name="connsiteY11" fmla="*/ 157018 h 372533"/>
                  <a:gd name="connsiteX0-1" fmla="*/ 618836 w 658860"/>
                  <a:gd name="connsiteY0-2" fmla="*/ 157018 h 372533"/>
                  <a:gd name="connsiteX1-3" fmla="*/ 391006 w 658860"/>
                  <a:gd name="connsiteY1-4" fmla="*/ 49260 h 372533"/>
                  <a:gd name="connsiteX2-5" fmla="*/ 113915 w 658860"/>
                  <a:gd name="connsiteY2-6" fmla="*/ 0 h 372533"/>
                  <a:gd name="connsiteX3-7" fmla="*/ 86206 w 658860"/>
                  <a:gd name="connsiteY3-8" fmla="*/ 40024 h 372533"/>
                  <a:gd name="connsiteX4-9" fmla="*/ 80048 w 658860"/>
                  <a:gd name="connsiteY4-10" fmla="*/ 101600 h 372533"/>
                  <a:gd name="connsiteX5-11" fmla="*/ 0 w 658860"/>
                  <a:gd name="connsiteY5-12" fmla="*/ 129309 h 372533"/>
                  <a:gd name="connsiteX6-13" fmla="*/ 46182 w 658860"/>
                  <a:gd name="connsiteY6-14" fmla="*/ 283248 h 372533"/>
                  <a:gd name="connsiteX7-15" fmla="*/ 92363 w 658860"/>
                  <a:gd name="connsiteY7-16" fmla="*/ 267854 h 372533"/>
                  <a:gd name="connsiteX8-17" fmla="*/ 200121 w 658860"/>
                  <a:gd name="connsiteY8-18" fmla="*/ 372533 h 372533"/>
                  <a:gd name="connsiteX9-19" fmla="*/ 557260 w 658860"/>
                  <a:gd name="connsiteY9-20" fmla="*/ 280169 h 372533"/>
                  <a:gd name="connsiteX10-21" fmla="*/ 658860 w 658860"/>
                  <a:gd name="connsiteY10-22" fmla="*/ 289406 h 372533"/>
                  <a:gd name="connsiteX11-23" fmla="*/ 618836 w 658860"/>
                  <a:gd name="connsiteY11-24" fmla="*/ 157018 h 372533"/>
                  <a:gd name="connsiteX0-25" fmla="*/ 618836 w 658860"/>
                  <a:gd name="connsiteY0-26" fmla="*/ 157018 h 372533"/>
                  <a:gd name="connsiteX1-27" fmla="*/ 391006 w 658860"/>
                  <a:gd name="connsiteY1-28" fmla="*/ 49260 h 372533"/>
                  <a:gd name="connsiteX2-29" fmla="*/ 113915 w 658860"/>
                  <a:gd name="connsiteY2-30" fmla="*/ 0 h 372533"/>
                  <a:gd name="connsiteX3-31" fmla="*/ 86206 w 658860"/>
                  <a:gd name="connsiteY3-32" fmla="*/ 40024 h 372533"/>
                  <a:gd name="connsiteX4-33" fmla="*/ 80048 w 658860"/>
                  <a:gd name="connsiteY4-34" fmla="*/ 101600 h 372533"/>
                  <a:gd name="connsiteX5-35" fmla="*/ 0 w 658860"/>
                  <a:gd name="connsiteY5-36" fmla="*/ 129309 h 372533"/>
                  <a:gd name="connsiteX6-37" fmla="*/ 46182 w 658860"/>
                  <a:gd name="connsiteY6-38" fmla="*/ 283248 h 372533"/>
                  <a:gd name="connsiteX7-39" fmla="*/ 92363 w 658860"/>
                  <a:gd name="connsiteY7-40" fmla="*/ 267854 h 372533"/>
                  <a:gd name="connsiteX8-41" fmla="*/ 200121 w 658860"/>
                  <a:gd name="connsiteY8-42" fmla="*/ 372533 h 372533"/>
                  <a:gd name="connsiteX9-43" fmla="*/ 557260 w 658860"/>
                  <a:gd name="connsiteY9-44" fmla="*/ 280169 h 372533"/>
                  <a:gd name="connsiteX10-45" fmla="*/ 658860 w 658860"/>
                  <a:gd name="connsiteY10-46" fmla="*/ 289406 h 372533"/>
                  <a:gd name="connsiteX11-47" fmla="*/ 618836 w 658860"/>
                  <a:gd name="connsiteY11-48" fmla="*/ 157018 h 372533"/>
                  <a:gd name="connsiteX0-49" fmla="*/ 618836 w 658860"/>
                  <a:gd name="connsiteY0-50" fmla="*/ 157018 h 372533"/>
                  <a:gd name="connsiteX1-51" fmla="*/ 391006 w 658860"/>
                  <a:gd name="connsiteY1-52" fmla="*/ 49260 h 372533"/>
                  <a:gd name="connsiteX2-53" fmla="*/ 113915 w 658860"/>
                  <a:gd name="connsiteY2-54" fmla="*/ 0 h 372533"/>
                  <a:gd name="connsiteX3-55" fmla="*/ 86206 w 658860"/>
                  <a:gd name="connsiteY3-56" fmla="*/ 40024 h 372533"/>
                  <a:gd name="connsiteX4-57" fmla="*/ 80048 w 658860"/>
                  <a:gd name="connsiteY4-58" fmla="*/ 101600 h 372533"/>
                  <a:gd name="connsiteX5-59" fmla="*/ 0 w 658860"/>
                  <a:gd name="connsiteY5-60" fmla="*/ 129309 h 372533"/>
                  <a:gd name="connsiteX6-61" fmla="*/ 46182 w 658860"/>
                  <a:gd name="connsiteY6-62" fmla="*/ 283248 h 372533"/>
                  <a:gd name="connsiteX7-63" fmla="*/ 92363 w 658860"/>
                  <a:gd name="connsiteY7-64" fmla="*/ 267854 h 372533"/>
                  <a:gd name="connsiteX8-65" fmla="*/ 200121 w 658860"/>
                  <a:gd name="connsiteY8-66" fmla="*/ 372533 h 372533"/>
                  <a:gd name="connsiteX9-67" fmla="*/ 557260 w 658860"/>
                  <a:gd name="connsiteY9-68" fmla="*/ 280169 h 372533"/>
                  <a:gd name="connsiteX10-69" fmla="*/ 658860 w 658860"/>
                  <a:gd name="connsiteY10-70" fmla="*/ 289406 h 372533"/>
                  <a:gd name="connsiteX11-71" fmla="*/ 618836 w 658860"/>
                  <a:gd name="connsiteY11-72" fmla="*/ 157018 h 372533"/>
                  <a:gd name="connsiteX0-73" fmla="*/ 618836 w 658860"/>
                  <a:gd name="connsiteY0-74" fmla="*/ 157018 h 372533"/>
                  <a:gd name="connsiteX1-75" fmla="*/ 391006 w 658860"/>
                  <a:gd name="connsiteY1-76" fmla="*/ 49260 h 372533"/>
                  <a:gd name="connsiteX2-77" fmla="*/ 113915 w 658860"/>
                  <a:gd name="connsiteY2-78" fmla="*/ 0 h 372533"/>
                  <a:gd name="connsiteX3-79" fmla="*/ 86206 w 658860"/>
                  <a:gd name="connsiteY3-80" fmla="*/ 40024 h 372533"/>
                  <a:gd name="connsiteX4-81" fmla="*/ 80048 w 658860"/>
                  <a:gd name="connsiteY4-82" fmla="*/ 101600 h 372533"/>
                  <a:gd name="connsiteX5-83" fmla="*/ 0 w 658860"/>
                  <a:gd name="connsiteY5-84" fmla="*/ 129309 h 372533"/>
                  <a:gd name="connsiteX6-85" fmla="*/ 46182 w 658860"/>
                  <a:gd name="connsiteY6-86" fmla="*/ 283248 h 372533"/>
                  <a:gd name="connsiteX7-87" fmla="*/ 92363 w 658860"/>
                  <a:gd name="connsiteY7-88" fmla="*/ 267854 h 372533"/>
                  <a:gd name="connsiteX8-89" fmla="*/ 200121 w 658860"/>
                  <a:gd name="connsiteY8-90" fmla="*/ 372533 h 372533"/>
                  <a:gd name="connsiteX9-91" fmla="*/ 557260 w 658860"/>
                  <a:gd name="connsiteY9-92" fmla="*/ 280169 h 372533"/>
                  <a:gd name="connsiteX10-93" fmla="*/ 658860 w 658860"/>
                  <a:gd name="connsiteY10-94" fmla="*/ 289406 h 372533"/>
                  <a:gd name="connsiteX11-95" fmla="*/ 618836 w 658860"/>
                  <a:gd name="connsiteY11-96" fmla="*/ 157018 h 372533"/>
                  <a:gd name="connsiteX0-97" fmla="*/ 618836 w 658860"/>
                  <a:gd name="connsiteY0-98" fmla="*/ 157018 h 372533"/>
                  <a:gd name="connsiteX1-99" fmla="*/ 391006 w 658860"/>
                  <a:gd name="connsiteY1-100" fmla="*/ 49260 h 372533"/>
                  <a:gd name="connsiteX2-101" fmla="*/ 113915 w 658860"/>
                  <a:gd name="connsiteY2-102" fmla="*/ 0 h 372533"/>
                  <a:gd name="connsiteX3-103" fmla="*/ 86206 w 658860"/>
                  <a:gd name="connsiteY3-104" fmla="*/ 40024 h 372533"/>
                  <a:gd name="connsiteX4-105" fmla="*/ 80048 w 658860"/>
                  <a:gd name="connsiteY4-106" fmla="*/ 101600 h 372533"/>
                  <a:gd name="connsiteX5-107" fmla="*/ 0 w 658860"/>
                  <a:gd name="connsiteY5-108" fmla="*/ 129309 h 372533"/>
                  <a:gd name="connsiteX6-109" fmla="*/ 46182 w 658860"/>
                  <a:gd name="connsiteY6-110" fmla="*/ 283248 h 372533"/>
                  <a:gd name="connsiteX7-111" fmla="*/ 92363 w 658860"/>
                  <a:gd name="connsiteY7-112" fmla="*/ 267854 h 372533"/>
                  <a:gd name="connsiteX8-113" fmla="*/ 200121 w 658860"/>
                  <a:gd name="connsiteY8-114" fmla="*/ 372533 h 372533"/>
                  <a:gd name="connsiteX9-115" fmla="*/ 557260 w 658860"/>
                  <a:gd name="connsiteY9-116" fmla="*/ 280169 h 372533"/>
                  <a:gd name="connsiteX10-117" fmla="*/ 658860 w 658860"/>
                  <a:gd name="connsiteY10-118" fmla="*/ 289406 h 372533"/>
                  <a:gd name="connsiteX11-119" fmla="*/ 618836 w 658860"/>
                  <a:gd name="connsiteY11-120" fmla="*/ 157018 h 372533"/>
                  <a:gd name="connsiteX0-121" fmla="*/ 618836 w 658860"/>
                  <a:gd name="connsiteY0-122" fmla="*/ 157018 h 372533"/>
                  <a:gd name="connsiteX1-123" fmla="*/ 391006 w 658860"/>
                  <a:gd name="connsiteY1-124" fmla="*/ 49260 h 372533"/>
                  <a:gd name="connsiteX2-125" fmla="*/ 113915 w 658860"/>
                  <a:gd name="connsiteY2-126" fmla="*/ 0 h 372533"/>
                  <a:gd name="connsiteX3-127" fmla="*/ 86206 w 658860"/>
                  <a:gd name="connsiteY3-128" fmla="*/ 40024 h 372533"/>
                  <a:gd name="connsiteX4-129" fmla="*/ 80048 w 658860"/>
                  <a:gd name="connsiteY4-130" fmla="*/ 101600 h 372533"/>
                  <a:gd name="connsiteX5-131" fmla="*/ 0 w 658860"/>
                  <a:gd name="connsiteY5-132" fmla="*/ 129309 h 372533"/>
                  <a:gd name="connsiteX6-133" fmla="*/ 46182 w 658860"/>
                  <a:gd name="connsiteY6-134" fmla="*/ 283248 h 372533"/>
                  <a:gd name="connsiteX7-135" fmla="*/ 92363 w 658860"/>
                  <a:gd name="connsiteY7-136" fmla="*/ 267854 h 372533"/>
                  <a:gd name="connsiteX8-137" fmla="*/ 200121 w 658860"/>
                  <a:gd name="connsiteY8-138" fmla="*/ 372533 h 372533"/>
                  <a:gd name="connsiteX9-139" fmla="*/ 557260 w 658860"/>
                  <a:gd name="connsiteY9-140" fmla="*/ 280169 h 372533"/>
                  <a:gd name="connsiteX10-141" fmla="*/ 658860 w 658860"/>
                  <a:gd name="connsiteY10-142" fmla="*/ 289406 h 372533"/>
                  <a:gd name="connsiteX11-143" fmla="*/ 618836 w 658860"/>
                  <a:gd name="connsiteY11-144" fmla="*/ 157018 h 372533"/>
                  <a:gd name="connsiteX0-145" fmla="*/ 618836 w 658860"/>
                  <a:gd name="connsiteY0-146" fmla="*/ 157018 h 372533"/>
                  <a:gd name="connsiteX1-147" fmla="*/ 391006 w 658860"/>
                  <a:gd name="connsiteY1-148" fmla="*/ 49260 h 372533"/>
                  <a:gd name="connsiteX2-149" fmla="*/ 113915 w 658860"/>
                  <a:gd name="connsiteY2-150" fmla="*/ 0 h 372533"/>
                  <a:gd name="connsiteX3-151" fmla="*/ 86206 w 658860"/>
                  <a:gd name="connsiteY3-152" fmla="*/ 40024 h 372533"/>
                  <a:gd name="connsiteX4-153" fmla="*/ 80048 w 658860"/>
                  <a:gd name="connsiteY4-154" fmla="*/ 101600 h 372533"/>
                  <a:gd name="connsiteX5-155" fmla="*/ 0 w 658860"/>
                  <a:gd name="connsiteY5-156" fmla="*/ 129309 h 372533"/>
                  <a:gd name="connsiteX6-157" fmla="*/ 46182 w 658860"/>
                  <a:gd name="connsiteY6-158" fmla="*/ 283248 h 372533"/>
                  <a:gd name="connsiteX7-159" fmla="*/ 92363 w 658860"/>
                  <a:gd name="connsiteY7-160" fmla="*/ 267854 h 372533"/>
                  <a:gd name="connsiteX8-161" fmla="*/ 200121 w 658860"/>
                  <a:gd name="connsiteY8-162" fmla="*/ 372533 h 372533"/>
                  <a:gd name="connsiteX9-163" fmla="*/ 557260 w 658860"/>
                  <a:gd name="connsiteY9-164" fmla="*/ 280169 h 372533"/>
                  <a:gd name="connsiteX10-165" fmla="*/ 658860 w 658860"/>
                  <a:gd name="connsiteY10-166" fmla="*/ 289406 h 372533"/>
                  <a:gd name="connsiteX11-167" fmla="*/ 618836 w 658860"/>
                  <a:gd name="connsiteY11-168" fmla="*/ 157018 h 372533"/>
                  <a:gd name="connsiteX0-169" fmla="*/ 618836 w 658860"/>
                  <a:gd name="connsiteY0-170" fmla="*/ 157018 h 372533"/>
                  <a:gd name="connsiteX1-171" fmla="*/ 391006 w 658860"/>
                  <a:gd name="connsiteY1-172" fmla="*/ 49260 h 372533"/>
                  <a:gd name="connsiteX2-173" fmla="*/ 113915 w 658860"/>
                  <a:gd name="connsiteY2-174" fmla="*/ 0 h 372533"/>
                  <a:gd name="connsiteX3-175" fmla="*/ 86206 w 658860"/>
                  <a:gd name="connsiteY3-176" fmla="*/ 40024 h 372533"/>
                  <a:gd name="connsiteX4-177" fmla="*/ 80048 w 658860"/>
                  <a:gd name="connsiteY4-178" fmla="*/ 101600 h 372533"/>
                  <a:gd name="connsiteX5-179" fmla="*/ 0 w 658860"/>
                  <a:gd name="connsiteY5-180" fmla="*/ 129309 h 372533"/>
                  <a:gd name="connsiteX6-181" fmla="*/ 46182 w 658860"/>
                  <a:gd name="connsiteY6-182" fmla="*/ 283248 h 372533"/>
                  <a:gd name="connsiteX7-183" fmla="*/ 92363 w 658860"/>
                  <a:gd name="connsiteY7-184" fmla="*/ 267854 h 372533"/>
                  <a:gd name="connsiteX8-185" fmla="*/ 200121 w 658860"/>
                  <a:gd name="connsiteY8-186" fmla="*/ 372533 h 372533"/>
                  <a:gd name="connsiteX9-187" fmla="*/ 557260 w 658860"/>
                  <a:gd name="connsiteY9-188" fmla="*/ 280169 h 372533"/>
                  <a:gd name="connsiteX10-189" fmla="*/ 658860 w 658860"/>
                  <a:gd name="connsiteY10-190" fmla="*/ 289406 h 372533"/>
                  <a:gd name="connsiteX11-191" fmla="*/ 618836 w 658860"/>
                  <a:gd name="connsiteY11-192" fmla="*/ 157018 h 372533"/>
                  <a:gd name="connsiteX0-193" fmla="*/ 618836 w 658860"/>
                  <a:gd name="connsiteY0-194" fmla="*/ 157018 h 372533"/>
                  <a:gd name="connsiteX1-195" fmla="*/ 391006 w 658860"/>
                  <a:gd name="connsiteY1-196" fmla="*/ 49260 h 372533"/>
                  <a:gd name="connsiteX2-197" fmla="*/ 113915 w 658860"/>
                  <a:gd name="connsiteY2-198" fmla="*/ 0 h 372533"/>
                  <a:gd name="connsiteX3-199" fmla="*/ 86206 w 658860"/>
                  <a:gd name="connsiteY3-200" fmla="*/ 40024 h 372533"/>
                  <a:gd name="connsiteX4-201" fmla="*/ 80048 w 658860"/>
                  <a:gd name="connsiteY4-202" fmla="*/ 101600 h 372533"/>
                  <a:gd name="connsiteX5-203" fmla="*/ 0 w 658860"/>
                  <a:gd name="connsiteY5-204" fmla="*/ 129309 h 372533"/>
                  <a:gd name="connsiteX6-205" fmla="*/ 46182 w 658860"/>
                  <a:gd name="connsiteY6-206" fmla="*/ 283248 h 372533"/>
                  <a:gd name="connsiteX7-207" fmla="*/ 92363 w 658860"/>
                  <a:gd name="connsiteY7-208" fmla="*/ 267854 h 372533"/>
                  <a:gd name="connsiteX8-209" fmla="*/ 200121 w 658860"/>
                  <a:gd name="connsiteY8-210" fmla="*/ 372533 h 372533"/>
                  <a:gd name="connsiteX9-211" fmla="*/ 557260 w 658860"/>
                  <a:gd name="connsiteY9-212" fmla="*/ 280169 h 372533"/>
                  <a:gd name="connsiteX10-213" fmla="*/ 658860 w 658860"/>
                  <a:gd name="connsiteY10-214" fmla="*/ 289406 h 372533"/>
                  <a:gd name="connsiteX11-215" fmla="*/ 618836 w 658860"/>
                  <a:gd name="connsiteY11-216" fmla="*/ 157018 h 3725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658860" h="372533">
                    <a:moveTo>
                      <a:pt x="618836" y="157018"/>
                    </a:moveTo>
                    <a:lnTo>
                      <a:pt x="391006" y="49260"/>
                    </a:lnTo>
                    <a:cubicBezTo>
                      <a:pt x="292485" y="14368"/>
                      <a:pt x="206279" y="16420"/>
                      <a:pt x="113915" y="0"/>
                    </a:cubicBezTo>
                    <a:lnTo>
                      <a:pt x="86206" y="40024"/>
                    </a:lnTo>
                    <a:lnTo>
                      <a:pt x="80048" y="101600"/>
                    </a:lnTo>
                    <a:lnTo>
                      <a:pt x="0" y="129309"/>
                    </a:lnTo>
                    <a:cubicBezTo>
                      <a:pt x="0" y="248355"/>
                      <a:pt x="18472" y="238093"/>
                      <a:pt x="46182" y="283248"/>
                    </a:cubicBezTo>
                    <a:lnTo>
                      <a:pt x="92363" y="267854"/>
                    </a:lnTo>
                    <a:cubicBezTo>
                      <a:pt x="125203" y="336614"/>
                      <a:pt x="161123" y="362271"/>
                      <a:pt x="200121" y="372533"/>
                    </a:cubicBezTo>
                    <a:cubicBezTo>
                      <a:pt x="322245" y="307879"/>
                      <a:pt x="404347" y="255539"/>
                      <a:pt x="557260" y="280169"/>
                    </a:cubicBezTo>
                    <a:lnTo>
                      <a:pt x="658860" y="289406"/>
                    </a:lnTo>
                    <a:lnTo>
                      <a:pt x="618836" y="15701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任意多边形 123"/>
              <p:cNvSpPr/>
              <p:nvPr/>
            </p:nvSpPr>
            <p:spPr>
              <a:xfrm>
                <a:off x="3349721" y="1985818"/>
                <a:ext cx="563418" cy="581891"/>
              </a:xfrm>
              <a:custGeom>
                <a:avLst/>
                <a:gdLst>
                  <a:gd name="connsiteX0" fmla="*/ 129309 w 563418"/>
                  <a:gd name="connsiteY0" fmla="*/ 200121 h 581891"/>
                  <a:gd name="connsiteX1" fmla="*/ 116994 w 563418"/>
                  <a:gd name="connsiteY1" fmla="*/ 0 h 581891"/>
                  <a:gd name="connsiteX2" fmla="*/ 280170 w 563418"/>
                  <a:gd name="connsiteY2" fmla="*/ 116994 h 581891"/>
                  <a:gd name="connsiteX3" fmla="*/ 461818 w 563418"/>
                  <a:gd name="connsiteY3" fmla="*/ 36946 h 581891"/>
                  <a:gd name="connsiteX4" fmla="*/ 424873 w 563418"/>
                  <a:gd name="connsiteY4" fmla="*/ 243224 h 581891"/>
                  <a:gd name="connsiteX5" fmla="*/ 563418 w 563418"/>
                  <a:gd name="connsiteY5" fmla="*/ 409479 h 581891"/>
                  <a:gd name="connsiteX6" fmla="*/ 363297 w 563418"/>
                  <a:gd name="connsiteY6" fmla="*/ 403321 h 581891"/>
                  <a:gd name="connsiteX7" fmla="*/ 264776 w 563418"/>
                  <a:gd name="connsiteY7" fmla="*/ 581891 h 581891"/>
                  <a:gd name="connsiteX8" fmla="*/ 197043 w 563418"/>
                  <a:gd name="connsiteY8" fmla="*/ 391006 h 581891"/>
                  <a:gd name="connsiteX9" fmla="*/ 0 w 563418"/>
                  <a:gd name="connsiteY9" fmla="*/ 344824 h 581891"/>
                  <a:gd name="connsiteX10" fmla="*/ 129309 w 563418"/>
                  <a:gd name="connsiteY10" fmla="*/ 200121 h 581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3418" h="581891">
                    <a:moveTo>
                      <a:pt x="129309" y="200121"/>
                    </a:moveTo>
                    <a:lnTo>
                      <a:pt x="116994" y="0"/>
                    </a:lnTo>
                    <a:lnTo>
                      <a:pt x="280170" y="116994"/>
                    </a:lnTo>
                    <a:lnTo>
                      <a:pt x="461818" y="36946"/>
                    </a:lnTo>
                    <a:lnTo>
                      <a:pt x="424873" y="243224"/>
                    </a:lnTo>
                    <a:lnTo>
                      <a:pt x="563418" y="409479"/>
                    </a:lnTo>
                    <a:lnTo>
                      <a:pt x="363297" y="403321"/>
                    </a:lnTo>
                    <a:lnTo>
                      <a:pt x="264776" y="581891"/>
                    </a:lnTo>
                    <a:lnTo>
                      <a:pt x="197043" y="391006"/>
                    </a:lnTo>
                    <a:lnTo>
                      <a:pt x="0" y="344824"/>
                    </a:lnTo>
                    <a:lnTo>
                      <a:pt x="129309" y="200121"/>
                    </a:lnTo>
                    <a:close/>
                  </a:path>
                </a:pathLst>
              </a:custGeom>
              <a:solidFill>
                <a:srgbClr val="68C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8" name="Group 5622"/>
            <p:cNvGrpSpPr>
              <a:grpSpLocks noChangeAspect="1"/>
            </p:cNvGrpSpPr>
            <p:nvPr/>
          </p:nvGrpSpPr>
          <p:grpSpPr bwMode="auto">
            <a:xfrm rot="19865232">
              <a:off x="2868999" y="1763312"/>
              <a:ext cx="982662" cy="893764"/>
              <a:chOff x="3325" y="-368"/>
              <a:chExt cx="619" cy="563"/>
            </a:xfrm>
            <a:solidFill>
              <a:srgbClr val="262842"/>
            </a:solidFill>
          </p:grpSpPr>
          <p:sp>
            <p:nvSpPr>
              <p:cNvPr id="89" name="Freeform 5623"/>
              <p:cNvSpPr/>
              <p:nvPr/>
            </p:nvSpPr>
            <p:spPr bwMode="auto">
              <a:xfrm>
                <a:off x="3399" y="-126"/>
                <a:ext cx="26" cy="5"/>
              </a:xfrm>
              <a:custGeom>
                <a:avLst/>
                <a:gdLst>
                  <a:gd name="T0" fmla="*/ 2 w 11"/>
                  <a:gd name="T1" fmla="*/ 1 h 2"/>
                  <a:gd name="T2" fmla="*/ 10 w 11"/>
                  <a:gd name="T3" fmla="*/ 2 h 2"/>
                  <a:gd name="T4" fmla="*/ 10 w 11"/>
                  <a:gd name="T5" fmla="*/ 1 h 2"/>
                  <a:gd name="T6" fmla="*/ 2 w 11"/>
                  <a:gd name="T7" fmla="*/ 0 h 2"/>
                  <a:gd name="T8" fmla="*/ 2 w 1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2" y="1"/>
                    </a:moveTo>
                    <a:cubicBezTo>
                      <a:pt x="4" y="2"/>
                      <a:pt x="7" y="2"/>
                      <a:pt x="10" y="2"/>
                    </a:cubicBezTo>
                    <a:cubicBezTo>
                      <a:pt x="11" y="2"/>
                      <a:pt x="11" y="1"/>
                      <a:pt x="10" y="1"/>
                    </a:cubicBezTo>
                    <a:cubicBezTo>
                      <a:pt x="7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5624"/>
              <p:cNvSpPr/>
              <p:nvPr/>
            </p:nvSpPr>
            <p:spPr bwMode="auto">
              <a:xfrm>
                <a:off x="3851" y="-56"/>
                <a:ext cx="93" cy="107"/>
              </a:xfrm>
              <a:custGeom>
                <a:avLst/>
                <a:gdLst>
                  <a:gd name="T0" fmla="*/ 2 w 39"/>
                  <a:gd name="T1" fmla="*/ 45 h 45"/>
                  <a:gd name="T2" fmla="*/ 38 w 39"/>
                  <a:gd name="T3" fmla="*/ 3 h 45"/>
                  <a:gd name="T4" fmla="*/ 36 w 39"/>
                  <a:gd name="T5" fmla="*/ 2 h 45"/>
                  <a:gd name="T6" fmla="*/ 0 w 39"/>
                  <a:gd name="T7" fmla="*/ 43 h 45"/>
                  <a:gd name="T8" fmla="*/ 2 w 39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5">
                    <a:moveTo>
                      <a:pt x="2" y="45"/>
                    </a:moveTo>
                    <a:cubicBezTo>
                      <a:pt x="15" y="31"/>
                      <a:pt x="28" y="19"/>
                      <a:pt x="38" y="3"/>
                    </a:cubicBezTo>
                    <a:cubicBezTo>
                      <a:pt x="39" y="2"/>
                      <a:pt x="37" y="0"/>
                      <a:pt x="36" y="2"/>
                    </a:cubicBezTo>
                    <a:cubicBezTo>
                      <a:pt x="26" y="17"/>
                      <a:pt x="12" y="29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5625"/>
              <p:cNvSpPr/>
              <p:nvPr/>
            </p:nvSpPr>
            <p:spPr bwMode="auto">
              <a:xfrm>
                <a:off x="3810" y="-66"/>
                <a:ext cx="134" cy="19"/>
              </a:xfrm>
              <a:custGeom>
                <a:avLst/>
                <a:gdLst>
                  <a:gd name="T0" fmla="*/ 55 w 56"/>
                  <a:gd name="T1" fmla="*/ 6 h 8"/>
                  <a:gd name="T2" fmla="*/ 32 w 56"/>
                  <a:gd name="T3" fmla="*/ 1 h 8"/>
                  <a:gd name="T4" fmla="*/ 2 w 56"/>
                  <a:gd name="T5" fmla="*/ 0 h 8"/>
                  <a:gd name="T6" fmla="*/ 1 w 56"/>
                  <a:gd name="T7" fmla="*/ 3 h 8"/>
                  <a:gd name="T8" fmla="*/ 54 w 56"/>
                  <a:gd name="T9" fmla="*/ 8 h 8"/>
                  <a:gd name="T10" fmla="*/ 55 w 56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">
                    <a:moveTo>
                      <a:pt x="55" y="6"/>
                    </a:moveTo>
                    <a:cubicBezTo>
                      <a:pt x="49" y="1"/>
                      <a:pt x="39" y="2"/>
                      <a:pt x="32" y="1"/>
                    </a:cubicBezTo>
                    <a:cubicBezTo>
                      <a:pt x="22" y="1"/>
                      <a:pt x="12" y="2"/>
                      <a:pt x="2" y="0"/>
                    </a:cubicBezTo>
                    <a:cubicBezTo>
                      <a:pt x="1" y="0"/>
                      <a:pt x="0" y="2"/>
                      <a:pt x="1" y="3"/>
                    </a:cubicBezTo>
                    <a:cubicBezTo>
                      <a:pt x="19" y="7"/>
                      <a:pt x="37" y="1"/>
                      <a:pt x="54" y="8"/>
                    </a:cubicBezTo>
                    <a:cubicBezTo>
                      <a:pt x="55" y="8"/>
                      <a:pt x="56" y="7"/>
                      <a:pt x="5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5626"/>
              <p:cNvSpPr/>
              <p:nvPr/>
            </p:nvSpPr>
            <p:spPr bwMode="auto">
              <a:xfrm>
                <a:off x="3660" y="118"/>
                <a:ext cx="117" cy="77"/>
              </a:xfrm>
              <a:custGeom>
                <a:avLst/>
                <a:gdLst>
                  <a:gd name="T0" fmla="*/ 2 w 49"/>
                  <a:gd name="T1" fmla="*/ 31 h 32"/>
                  <a:gd name="T2" fmla="*/ 48 w 49"/>
                  <a:gd name="T3" fmla="*/ 2 h 32"/>
                  <a:gd name="T4" fmla="*/ 47 w 49"/>
                  <a:gd name="T5" fmla="*/ 0 h 32"/>
                  <a:gd name="T6" fmla="*/ 1 w 49"/>
                  <a:gd name="T7" fmla="*/ 29 h 32"/>
                  <a:gd name="T8" fmla="*/ 2 w 49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2">
                    <a:moveTo>
                      <a:pt x="2" y="31"/>
                    </a:moveTo>
                    <a:cubicBezTo>
                      <a:pt x="17" y="23"/>
                      <a:pt x="35" y="13"/>
                      <a:pt x="48" y="2"/>
                    </a:cubicBezTo>
                    <a:cubicBezTo>
                      <a:pt x="49" y="1"/>
                      <a:pt x="48" y="0"/>
                      <a:pt x="47" y="0"/>
                    </a:cubicBezTo>
                    <a:cubicBezTo>
                      <a:pt x="31" y="8"/>
                      <a:pt x="16" y="20"/>
                      <a:pt x="1" y="29"/>
                    </a:cubicBezTo>
                    <a:cubicBezTo>
                      <a:pt x="0" y="30"/>
                      <a:pt x="0" y="32"/>
                      <a:pt x="2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5627"/>
              <p:cNvSpPr/>
              <p:nvPr/>
            </p:nvSpPr>
            <p:spPr bwMode="auto">
              <a:xfrm>
                <a:off x="3660" y="54"/>
                <a:ext cx="33" cy="139"/>
              </a:xfrm>
              <a:custGeom>
                <a:avLst/>
                <a:gdLst>
                  <a:gd name="T0" fmla="*/ 2 w 14"/>
                  <a:gd name="T1" fmla="*/ 57 h 58"/>
                  <a:gd name="T2" fmla="*/ 13 w 14"/>
                  <a:gd name="T3" fmla="*/ 3 h 58"/>
                  <a:gd name="T4" fmla="*/ 10 w 14"/>
                  <a:gd name="T5" fmla="*/ 1 h 58"/>
                  <a:gd name="T6" fmla="*/ 5 w 14"/>
                  <a:gd name="T7" fmla="*/ 28 h 58"/>
                  <a:gd name="T8" fmla="*/ 0 w 14"/>
                  <a:gd name="T9" fmla="*/ 57 h 58"/>
                  <a:gd name="T10" fmla="*/ 2 w 14"/>
                  <a:gd name="T11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58">
                    <a:moveTo>
                      <a:pt x="2" y="57"/>
                    </a:moveTo>
                    <a:cubicBezTo>
                      <a:pt x="6" y="39"/>
                      <a:pt x="8" y="20"/>
                      <a:pt x="13" y="3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7" y="10"/>
                      <a:pt x="6" y="19"/>
                      <a:pt x="5" y="28"/>
                    </a:cubicBezTo>
                    <a:cubicBezTo>
                      <a:pt x="3" y="38"/>
                      <a:pt x="0" y="47"/>
                      <a:pt x="0" y="57"/>
                    </a:cubicBezTo>
                    <a:cubicBezTo>
                      <a:pt x="0" y="58"/>
                      <a:pt x="2" y="58"/>
                      <a:pt x="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5628"/>
              <p:cNvSpPr/>
              <p:nvPr/>
            </p:nvSpPr>
            <p:spPr bwMode="auto">
              <a:xfrm>
                <a:off x="3581" y="-30"/>
                <a:ext cx="110" cy="93"/>
              </a:xfrm>
              <a:custGeom>
                <a:avLst/>
                <a:gdLst>
                  <a:gd name="T0" fmla="*/ 45 w 46"/>
                  <a:gd name="T1" fmla="*/ 36 h 39"/>
                  <a:gd name="T2" fmla="*/ 3 w 46"/>
                  <a:gd name="T3" fmla="*/ 1 h 39"/>
                  <a:gd name="T4" fmla="*/ 1 w 46"/>
                  <a:gd name="T5" fmla="*/ 3 h 39"/>
                  <a:gd name="T6" fmla="*/ 44 w 46"/>
                  <a:gd name="T7" fmla="*/ 38 h 39"/>
                  <a:gd name="T8" fmla="*/ 45 w 46"/>
                  <a:gd name="T9" fmla="*/ 3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5" y="36"/>
                    </a:moveTo>
                    <a:cubicBezTo>
                      <a:pt x="31" y="25"/>
                      <a:pt x="16" y="14"/>
                      <a:pt x="3" y="1"/>
                    </a:cubicBezTo>
                    <a:cubicBezTo>
                      <a:pt x="2" y="0"/>
                      <a:pt x="0" y="2"/>
                      <a:pt x="1" y="3"/>
                    </a:cubicBezTo>
                    <a:cubicBezTo>
                      <a:pt x="14" y="16"/>
                      <a:pt x="29" y="27"/>
                      <a:pt x="44" y="38"/>
                    </a:cubicBezTo>
                    <a:cubicBezTo>
                      <a:pt x="45" y="39"/>
                      <a:pt x="46" y="37"/>
                      <a:pt x="4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5629"/>
              <p:cNvSpPr/>
              <p:nvPr/>
            </p:nvSpPr>
            <p:spPr bwMode="auto">
              <a:xfrm>
                <a:off x="3581" y="-59"/>
                <a:ext cx="126" cy="36"/>
              </a:xfrm>
              <a:custGeom>
                <a:avLst/>
                <a:gdLst>
                  <a:gd name="T0" fmla="*/ 2 w 53"/>
                  <a:gd name="T1" fmla="*/ 15 h 15"/>
                  <a:gd name="T2" fmla="*/ 52 w 53"/>
                  <a:gd name="T3" fmla="*/ 3 h 15"/>
                  <a:gd name="T4" fmla="*/ 51 w 53"/>
                  <a:gd name="T5" fmla="*/ 0 h 15"/>
                  <a:gd name="T6" fmla="*/ 1 w 53"/>
                  <a:gd name="T7" fmla="*/ 14 h 15"/>
                  <a:gd name="T8" fmla="*/ 2 w 53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5">
                    <a:moveTo>
                      <a:pt x="2" y="15"/>
                    </a:moveTo>
                    <a:cubicBezTo>
                      <a:pt x="18" y="10"/>
                      <a:pt x="35" y="8"/>
                      <a:pt x="52" y="3"/>
                    </a:cubicBezTo>
                    <a:cubicBezTo>
                      <a:pt x="53" y="2"/>
                      <a:pt x="53" y="0"/>
                      <a:pt x="51" y="0"/>
                    </a:cubicBezTo>
                    <a:cubicBezTo>
                      <a:pt x="35" y="5"/>
                      <a:pt x="16" y="5"/>
                      <a:pt x="1" y="14"/>
                    </a:cubicBezTo>
                    <a:cubicBezTo>
                      <a:pt x="0" y="14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5630"/>
              <p:cNvSpPr/>
              <p:nvPr/>
            </p:nvSpPr>
            <p:spPr bwMode="auto">
              <a:xfrm>
                <a:off x="3703" y="-181"/>
                <a:ext cx="64" cy="129"/>
              </a:xfrm>
              <a:custGeom>
                <a:avLst/>
                <a:gdLst>
                  <a:gd name="T0" fmla="*/ 2 w 27"/>
                  <a:gd name="T1" fmla="*/ 54 h 54"/>
                  <a:gd name="T2" fmla="*/ 26 w 27"/>
                  <a:gd name="T3" fmla="*/ 2 h 54"/>
                  <a:gd name="T4" fmla="*/ 23 w 27"/>
                  <a:gd name="T5" fmla="*/ 1 h 54"/>
                  <a:gd name="T6" fmla="*/ 1 w 27"/>
                  <a:gd name="T7" fmla="*/ 53 h 54"/>
                  <a:gd name="T8" fmla="*/ 2 w 27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4">
                    <a:moveTo>
                      <a:pt x="2" y="54"/>
                    </a:moveTo>
                    <a:cubicBezTo>
                      <a:pt x="12" y="38"/>
                      <a:pt x="18" y="19"/>
                      <a:pt x="26" y="2"/>
                    </a:cubicBezTo>
                    <a:cubicBezTo>
                      <a:pt x="27" y="0"/>
                      <a:pt x="24" y="0"/>
                      <a:pt x="23" y="1"/>
                    </a:cubicBezTo>
                    <a:cubicBezTo>
                      <a:pt x="15" y="17"/>
                      <a:pt x="5" y="35"/>
                      <a:pt x="1" y="53"/>
                    </a:cubicBezTo>
                    <a:cubicBezTo>
                      <a:pt x="0" y="54"/>
                      <a:pt x="1" y="54"/>
                      <a:pt x="2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5631"/>
              <p:cNvSpPr/>
              <p:nvPr/>
            </p:nvSpPr>
            <p:spPr bwMode="auto">
              <a:xfrm>
                <a:off x="3760" y="-183"/>
                <a:ext cx="57" cy="127"/>
              </a:xfrm>
              <a:custGeom>
                <a:avLst/>
                <a:gdLst>
                  <a:gd name="T0" fmla="*/ 24 w 24"/>
                  <a:gd name="T1" fmla="*/ 51 h 53"/>
                  <a:gd name="T2" fmla="*/ 2 w 24"/>
                  <a:gd name="T3" fmla="*/ 1 h 53"/>
                  <a:gd name="T4" fmla="*/ 0 w 24"/>
                  <a:gd name="T5" fmla="*/ 2 h 53"/>
                  <a:gd name="T6" fmla="*/ 23 w 24"/>
                  <a:gd name="T7" fmla="*/ 52 h 53"/>
                  <a:gd name="T8" fmla="*/ 24 w 24"/>
                  <a:gd name="T9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3">
                    <a:moveTo>
                      <a:pt x="24" y="51"/>
                    </a:moveTo>
                    <a:cubicBezTo>
                      <a:pt x="21" y="34"/>
                      <a:pt x="9" y="18"/>
                      <a:pt x="2" y="1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5" y="19"/>
                      <a:pt x="15" y="36"/>
                      <a:pt x="23" y="52"/>
                    </a:cubicBezTo>
                    <a:cubicBezTo>
                      <a:pt x="23" y="53"/>
                      <a:pt x="24" y="52"/>
                      <a:pt x="24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5632"/>
              <p:cNvSpPr/>
              <p:nvPr/>
            </p:nvSpPr>
            <p:spPr bwMode="auto">
              <a:xfrm>
                <a:off x="3851" y="42"/>
                <a:ext cx="36" cy="143"/>
              </a:xfrm>
              <a:custGeom>
                <a:avLst/>
                <a:gdLst>
                  <a:gd name="T0" fmla="*/ 15 w 15"/>
                  <a:gd name="T1" fmla="*/ 59 h 60"/>
                  <a:gd name="T2" fmla="*/ 2 w 15"/>
                  <a:gd name="T3" fmla="*/ 1 h 60"/>
                  <a:gd name="T4" fmla="*/ 0 w 15"/>
                  <a:gd name="T5" fmla="*/ 2 h 60"/>
                  <a:gd name="T6" fmla="*/ 13 w 15"/>
                  <a:gd name="T7" fmla="*/ 59 h 60"/>
                  <a:gd name="T8" fmla="*/ 15 w 15"/>
                  <a:gd name="T9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0">
                    <a:moveTo>
                      <a:pt x="15" y="59"/>
                    </a:moveTo>
                    <a:cubicBezTo>
                      <a:pt x="13" y="39"/>
                      <a:pt x="7" y="20"/>
                      <a:pt x="2" y="1"/>
                    </a:cubicBezTo>
                    <a:cubicBezTo>
                      <a:pt x="2" y="0"/>
                      <a:pt x="0" y="0"/>
                      <a:pt x="0" y="2"/>
                    </a:cubicBezTo>
                    <a:cubicBezTo>
                      <a:pt x="4" y="21"/>
                      <a:pt x="9" y="40"/>
                      <a:pt x="13" y="59"/>
                    </a:cubicBezTo>
                    <a:cubicBezTo>
                      <a:pt x="13" y="60"/>
                      <a:pt x="15" y="60"/>
                      <a:pt x="1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5633"/>
              <p:cNvSpPr/>
              <p:nvPr/>
            </p:nvSpPr>
            <p:spPr bwMode="auto">
              <a:xfrm>
                <a:off x="3770" y="116"/>
                <a:ext cx="119" cy="72"/>
              </a:xfrm>
              <a:custGeom>
                <a:avLst/>
                <a:gdLst>
                  <a:gd name="T0" fmla="*/ 49 w 50"/>
                  <a:gd name="T1" fmla="*/ 28 h 30"/>
                  <a:gd name="T2" fmla="*/ 3 w 50"/>
                  <a:gd name="T3" fmla="*/ 1 h 30"/>
                  <a:gd name="T4" fmla="*/ 1 w 50"/>
                  <a:gd name="T5" fmla="*/ 3 h 30"/>
                  <a:gd name="T6" fmla="*/ 48 w 50"/>
                  <a:gd name="T7" fmla="*/ 30 h 30"/>
                  <a:gd name="T8" fmla="*/ 49 w 50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0">
                    <a:moveTo>
                      <a:pt x="49" y="28"/>
                    </a:moveTo>
                    <a:cubicBezTo>
                      <a:pt x="34" y="18"/>
                      <a:pt x="17" y="12"/>
                      <a:pt x="3" y="1"/>
                    </a:cubicBezTo>
                    <a:cubicBezTo>
                      <a:pt x="2" y="0"/>
                      <a:pt x="0" y="2"/>
                      <a:pt x="1" y="3"/>
                    </a:cubicBezTo>
                    <a:cubicBezTo>
                      <a:pt x="15" y="14"/>
                      <a:pt x="33" y="22"/>
                      <a:pt x="48" y="30"/>
                    </a:cubicBezTo>
                    <a:cubicBezTo>
                      <a:pt x="49" y="30"/>
                      <a:pt x="50" y="29"/>
                      <a:pt x="4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634"/>
              <p:cNvSpPr/>
              <p:nvPr/>
            </p:nvSpPr>
            <p:spPr bwMode="auto">
              <a:xfrm>
                <a:off x="3868" y="161"/>
                <a:ext cx="16" cy="17"/>
              </a:xfrm>
              <a:custGeom>
                <a:avLst/>
                <a:gdLst>
                  <a:gd name="T0" fmla="*/ 4 w 7"/>
                  <a:gd name="T1" fmla="*/ 2 h 7"/>
                  <a:gd name="T2" fmla="*/ 2 w 7"/>
                  <a:gd name="T3" fmla="*/ 3 h 7"/>
                  <a:gd name="T4" fmla="*/ 1 w 7"/>
                  <a:gd name="T5" fmla="*/ 3 h 7"/>
                  <a:gd name="T6" fmla="*/ 0 w 7"/>
                  <a:gd name="T7" fmla="*/ 4 h 7"/>
                  <a:gd name="T8" fmla="*/ 1 w 7"/>
                  <a:gd name="T9" fmla="*/ 6 h 7"/>
                  <a:gd name="T10" fmla="*/ 7 w 7"/>
                  <a:gd name="T11" fmla="*/ 2 h 7"/>
                  <a:gd name="T12" fmla="*/ 4 w 7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4" y="2"/>
                    </a:moveTo>
                    <a:cubicBezTo>
                      <a:pt x="4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6"/>
                    </a:cubicBezTo>
                    <a:cubicBezTo>
                      <a:pt x="4" y="7"/>
                      <a:pt x="7" y="6"/>
                      <a:pt x="7" y="2"/>
                    </a:cubicBezTo>
                    <a:cubicBezTo>
                      <a:pt x="7" y="1"/>
                      <a:pt x="5" y="0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635"/>
              <p:cNvSpPr/>
              <p:nvPr/>
            </p:nvSpPr>
            <p:spPr bwMode="auto">
              <a:xfrm>
                <a:off x="3868" y="166"/>
                <a:ext cx="16" cy="15"/>
              </a:xfrm>
              <a:custGeom>
                <a:avLst/>
                <a:gdLst>
                  <a:gd name="T0" fmla="*/ 5 w 7"/>
                  <a:gd name="T1" fmla="*/ 1 h 6"/>
                  <a:gd name="T2" fmla="*/ 3 w 7"/>
                  <a:gd name="T3" fmla="*/ 2 h 6"/>
                  <a:gd name="T4" fmla="*/ 1 w 7"/>
                  <a:gd name="T5" fmla="*/ 3 h 6"/>
                  <a:gd name="T6" fmla="*/ 1 w 7"/>
                  <a:gd name="T7" fmla="*/ 4 h 6"/>
                  <a:gd name="T8" fmla="*/ 7 w 7"/>
                  <a:gd name="T9" fmla="*/ 2 h 6"/>
                  <a:gd name="T10" fmla="*/ 5 w 7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5" y="1"/>
                    </a:moveTo>
                    <a:cubicBezTo>
                      <a:pt x="4" y="2"/>
                      <a:pt x="4" y="2"/>
                      <a:pt x="3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1" y="3"/>
                      <a:pt x="0" y="4"/>
                      <a:pt x="1" y="4"/>
                    </a:cubicBezTo>
                    <a:cubicBezTo>
                      <a:pt x="3" y="6"/>
                      <a:pt x="7" y="5"/>
                      <a:pt x="7" y="2"/>
                    </a:cubicBezTo>
                    <a:cubicBezTo>
                      <a:pt x="7" y="1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5636"/>
              <p:cNvSpPr/>
              <p:nvPr/>
            </p:nvSpPr>
            <p:spPr bwMode="auto">
              <a:xfrm>
                <a:off x="3873" y="171"/>
                <a:ext cx="11" cy="12"/>
              </a:xfrm>
              <a:custGeom>
                <a:avLst/>
                <a:gdLst>
                  <a:gd name="T0" fmla="*/ 2 w 5"/>
                  <a:gd name="T1" fmla="*/ 2 h 5"/>
                  <a:gd name="T2" fmla="*/ 2 w 5"/>
                  <a:gd name="T3" fmla="*/ 1 h 5"/>
                  <a:gd name="T4" fmla="*/ 2 w 5"/>
                  <a:gd name="T5" fmla="*/ 1 h 5"/>
                  <a:gd name="T6" fmla="*/ 1 w 5"/>
                  <a:gd name="T7" fmla="*/ 1 h 5"/>
                  <a:gd name="T8" fmla="*/ 0 w 5"/>
                  <a:gd name="T9" fmla="*/ 3 h 5"/>
                  <a:gd name="T10" fmla="*/ 4 w 5"/>
                  <a:gd name="T11" fmla="*/ 1 h 5"/>
                  <a:gd name="T12" fmla="*/ 2 w 5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2" y="2"/>
                    </a:move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5"/>
                      <a:pt x="5" y="4"/>
                      <a:pt x="4" y="1"/>
                    </a:cubicBezTo>
                    <a:cubicBezTo>
                      <a:pt x="4" y="0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5637"/>
              <p:cNvSpPr/>
              <p:nvPr/>
            </p:nvSpPr>
            <p:spPr bwMode="auto">
              <a:xfrm>
                <a:off x="3875" y="173"/>
                <a:ext cx="9" cy="10"/>
              </a:xfrm>
              <a:custGeom>
                <a:avLst/>
                <a:gdLst>
                  <a:gd name="T0" fmla="*/ 1 w 4"/>
                  <a:gd name="T1" fmla="*/ 1 h 4"/>
                  <a:gd name="T2" fmla="*/ 2 w 4"/>
                  <a:gd name="T3" fmla="*/ 1 h 4"/>
                  <a:gd name="T4" fmla="*/ 1 w 4"/>
                  <a:gd name="T5" fmla="*/ 1 h 4"/>
                  <a:gd name="T6" fmla="*/ 0 w 4"/>
                  <a:gd name="T7" fmla="*/ 3 h 4"/>
                  <a:gd name="T8" fmla="*/ 3 w 4"/>
                  <a:gd name="T9" fmla="*/ 3 h 4"/>
                  <a:gd name="T10" fmla="*/ 3 w 4"/>
                  <a:gd name="T11" fmla="*/ 1 h 4"/>
                  <a:gd name="T12" fmla="*/ 3 w 4"/>
                  <a:gd name="T13" fmla="*/ 1 h 4"/>
                  <a:gd name="T14" fmla="*/ 1 w 4"/>
                  <a:gd name="T1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2" y="2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4"/>
                      <a:pt x="3" y="4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5638"/>
              <p:cNvSpPr/>
              <p:nvPr/>
            </p:nvSpPr>
            <p:spPr bwMode="auto">
              <a:xfrm>
                <a:off x="3870" y="173"/>
                <a:ext cx="10" cy="5"/>
              </a:xfrm>
              <a:custGeom>
                <a:avLst/>
                <a:gdLst>
                  <a:gd name="T0" fmla="*/ 3 w 4"/>
                  <a:gd name="T1" fmla="*/ 1 h 2"/>
                  <a:gd name="T2" fmla="*/ 2 w 4"/>
                  <a:gd name="T3" fmla="*/ 0 h 2"/>
                  <a:gd name="T4" fmla="*/ 1 w 4"/>
                  <a:gd name="T5" fmla="*/ 2 h 2"/>
                  <a:gd name="T6" fmla="*/ 3 w 4"/>
                  <a:gd name="T7" fmla="*/ 2 h 2"/>
                  <a:gd name="T8" fmla="*/ 3 w 4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3" y="1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4" y="2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5639"/>
              <p:cNvSpPr/>
              <p:nvPr/>
            </p:nvSpPr>
            <p:spPr bwMode="auto">
              <a:xfrm>
                <a:off x="3861" y="169"/>
                <a:ext cx="19" cy="7"/>
              </a:xfrm>
              <a:custGeom>
                <a:avLst/>
                <a:gdLst>
                  <a:gd name="T0" fmla="*/ 7 w 8"/>
                  <a:gd name="T1" fmla="*/ 1 h 3"/>
                  <a:gd name="T2" fmla="*/ 1 w 8"/>
                  <a:gd name="T3" fmla="*/ 0 h 3"/>
                  <a:gd name="T4" fmla="*/ 0 w 8"/>
                  <a:gd name="T5" fmla="*/ 1 h 3"/>
                  <a:gd name="T6" fmla="*/ 7 w 8"/>
                  <a:gd name="T7" fmla="*/ 3 h 3"/>
                  <a:gd name="T8" fmla="*/ 7 w 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7" y="1"/>
                    </a:moveTo>
                    <a:cubicBezTo>
                      <a:pt x="5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2" y="3"/>
                      <a:pt x="5" y="3"/>
                      <a:pt x="7" y="3"/>
                    </a:cubicBezTo>
                    <a:cubicBezTo>
                      <a:pt x="8" y="3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5640"/>
              <p:cNvSpPr/>
              <p:nvPr/>
            </p:nvSpPr>
            <p:spPr bwMode="auto">
              <a:xfrm>
                <a:off x="3873" y="164"/>
                <a:ext cx="14" cy="14"/>
              </a:xfrm>
              <a:custGeom>
                <a:avLst/>
                <a:gdLst>
                  <a:gd name="T0" fmla="*/ 2 w 6"/>
                  <a:gd name="T1" fmla="*/ 6 h 6"/>
                  <a:gd name="T2" fmla="*/ 4 w 6"/>
                  <a:gd name="T3" fmla="*/ 1 h 6"/>
                  <a:gd name="T4" fmla="*/ 3 w 6"/>
                  <a:gd name="T5" fmla="*/ 1 h 6"/>
                  <a:gd name="T6" fmla="*/ 1 w 6"/>
                  <a:gd name="T7" fmla="*/ 4 h 6"/>
                  <a:gd name="T8" fmla="*/ 2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cubicBezTo>
                      <a:pt x="4" y="6"/>
                      <a:pt x="6" y="3"/>
                      <a:pt x="4" y="1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0" y="5"/>
                      <a:pt x="1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5641"/>
              <p:cNvSpPr/>
              <p:nvPr/>
            </p:nvSpPr>
            <p:spPr bwMode="auto">
              <a:xfrm>
                <a:off x="3875" y="159"/>
                <a:ext cx="12" cy="19"/>
              </a:xfrm>
              <a:custGeom>
                <a:avLst/>
                <a:gdLst>
                  <a:gd name="T0" fmla="*/ 2 w 5"/>
                  <a:gd name="T1" fmla="*/ 7 h 8"/>
                  <a:gd name="T2" fmla="*/ 3 w 5"/>
                  <a:gd name="T3" fmla="*/ 1 h 8"/>
                  <a:gd name="T4" fmla="*/ 1 w 5"/>
                  <a:gd name="T5" fmla="*/ 1 h 8"/>
                  <a:gd name="T6" fmla="*/ 1 w 5"/>
                  <a:gd name="T7" fmla="*/ 6 h 8"/>
                  <a:gd name="T8" fmla="*/ 2 w 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7"/>
                    </a:moveTo>
                    <a:cubicBezTo>
                      <a:pt x="4" y="6"/>
                      <a:pt x="5" y="3"/>
                      <a:pt x="3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1" y="3"/>
                      <a:pt x="2" y="5"/>
                      <a:pt x="1" y="6"/>
                    </a:cubicBezTo>
                    <a:cubicBezTo>
                      <a:pt x="0" y="7"/>
                      <a:pt x="1" y="8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5642"/>
              <p:cNvSpPr/>
              <p:nvPr/>
            </p:nvSpPr>
            <p:spPr bwMode="auto">
              <a:xfrm>
                <a:off x="3873" y="157"/>
                <a:ext cx="11" cy="19"/>
              </a:xfrm>
              <a:custGeom>
                <a:avLst/>
                <a:gdLst>
                  <a:gd name="T0" fmla="*/ 2 w 5"/>
                  <a:gd name="T1" fmla="*/ 7 h 8"/>
                  <a:gd name="T2" fmla="*/ 4 w 5"/>
                  <a:gd name="T3" fmla="*/ 1 h 8"/>
                  <a:gd name="T4" fmla="*/ 2 w 5"/>
                  <a:gd name="T5" fmla="*/ 1 h 8"/>
                  <a:gd name="T6" fmla="*/ 1 w 5"/>
                  <a:gd name="T7" fmla="*/ 6 h 8"/>
                  <a:gd name="T8" fmla="*/ 2 w 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7"/>
                    </a:moveTo>
                    <a:cubicBezTo>
                      <a:pt x="3" y="6"/>
                      <a:pt x="5" y="3"/>
                      <a:pt x="4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3"/>
                      <a:pt x="1" y="5"/>
                      <a:pt x="1" y="6"/>
                    </a:cubicBezTo>
                    <a:cubicBezTo>
                      <a:pt x="0" y="7"/>
                      <a:pt x="2" y="8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5643"/>
              <p:cNvSpPr/>
              <p:nvPr/>
            </p:nvSpPr>
            <p:spPr bwMode="auto">
              <a:xfrm>
                <a:off x="3911" y="-64"/>
                <a:ext cx="21" cy="46"/>
              </a:xfrm>
              <a:custGeom>
                <a:avLst/>
                <a:gdLst>
                  <a:gd name="T0" fmla="*/ 4 w 9"/>
                  <a:gd name="T1" fmla="*/ 18 h 19"/>
                  <a:gd name="T2" fmla="*/ 9 w 9"/>
                  <a:gd name="T3" fmla="*/ 8 h 19"/>
                  <a:gd name="T4" fmla="*/ 1 w 9"/>
                  <a:gd name="T5" fmla="*/ 2 h 19"/>
                  <a:gd name="T6" fmla="*/ 0 w 9"/>
                  <a:gd name="T7" fmla="*/ 4 h 19"/>
                  <a:gd name="T8" fmla="*/ 5 w 9"/>
                  <a:gd name="T9" fmla="*/ 9 h 19"/>
                  <a:gd name="T10" fmla="*/ 2 w 9"/>
                  <a:gd name="T11" fmla="*/ 17 h 19"/>
                  <a:gd name="T12" fmla="*/ 4 w 9"/>
                  <a:gd name="T1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9">
                    <a:moveTo>
                      <a:pt x="4" y="18"/>
                    </a:moveTo>
                    <a:cubicBezTo>
                      <a:pt x="6" y="15"/>
                      <a:pt x="9" y="12"/>
                      <a:pt x="9" y="8"/>
                    </a:cubicBezTo>
                    <a:cubicBezTo>
                      <a:pt x="8" y="4"/>
                      <a:pt x="4" y="0"/>
                      <a:pt x="1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2" y="6"/>
                      <a:pt x="5" y="6"/>
                      <a:pt x="5" y="9"/>
                    </a:cubicBezTo>
                    <a:cubicBezTo>
                      <a:pt x="5" y="12"/>
                      <a:pt x="3" y="15"/>
                      <a:pt x="2" y="17"/>
                    </a:cubicBezTo>
                    <a:cubicBezTo>
                      <a:pt x="1" y="18"/>
                      <a:pt x="3" y="19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5644"/>
              <p:cNvSpPr/>
              <p:nvPr/>
            </p:nvSpPr>
            <p:spPr bwMode="auto">
              <a:xfrm>
                <a:off x="3923" y="-56"/>
                <a:ext cx="17" cy="21"/>
              </a:xfrm>
              <a:custGeom>
                <a:avLst/>
                <a:gdLst>
                  <a:gd name="T0" fmla="*/ 4 w 7"/>
                  <a:gd name="T1" fmla="*/ 9 h 9"/>
                  <a:gd name="T2" fmla="*/ 0 w 7"/>
                  <a:gd name="T3" fmla="*/ 1 h 9"/>
                  <a:gd name="T4" fmla="*/ 0 w 7"/>
                  <a:gd name="T5" fmla="*/ 3 h 9"/>
                  <a:gd name="T6" fmla="*/ 2 w 7"/>
                  <a:gd name="T7" fmla="*/ 5 h 9"/>
                  <a:gd name="T8" fmla="*/ 2 w 7"/>
                  <a:gd name="T9" fmla="*/ 8 h 9"/>
                  <a:gd name="T10" fmla="*/ 4 w 7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7" y="6"/>
                      <a:pt x="4" y="0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2" y="8"/>
                    </a:cubicBezTo>
                    <a:cubicBezTo>
                      <a:pt x="2" y="9"/>
                      <a:pt x="3" y="9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5645"/>
              <p:cNvSpPr/>
              <p:nvPr/>
            </p:nvSpPr>
            <p:spPr bwMode="auto">
              <a:xfrm>
                <a:off x="3925" y="-56"/>
                <a:ext cx="15" cy="14"/>
              </a:xfrm>
              <a:custGeom>
                <a:avLst/>
                <a:gdLst>
                  <a:gd name="T0" fmla="*/ 4 w 6"/>
                  <a:gd name="T1" fmla="*/ 6 h 6"/>
                  <a:gd name="T2" fmla="*/ 2 w 6"/>
                  <a:gd name="T3" fmla="*/ 2 h 6"/>
                  <a:gd name="T4" fmla="*/ 2 w 6"/>
                  <a:gd name="T5" fmla="*/ 5 h 6"/>
                  <a:gd name="T6" fmla="*/ 3 w 6"/>
                  <a:gd name="T7" fmla="*/ 5 h 6"/>
                  <a:gd name="T8" fmla="*/ 4 w 6"/>
                  <a:gd name="T9" fmla="*/ 2 h 6"/>
                  <a:gd name="T10" fmla="*/ 1 w 6"/>
                  <a:gd name="T11" fmla="*/ 2 h 6"/>
                  <a:gd name="T12" fmla="*/ 1 w 6"/>
                  <a:gd name="T13" fmla="*/ 4 h 6"/>
                  <a:gd name="T14" fmla="*/ 1 w 6"/>
                  <a:gd name="T15" fmla="*/ 4 h 6"/>
                  <a:gd name="T16" fmla="*/ 1 w 6"/>
                  <a:gd name="T17" fmla="*/ 4 h 6"/>
                  <a:gd name="T18" fmla="*/ 3 w 6"/>
                  <a:gd name="T19" fmla="*/ 5 h 6"/>
                  <a:gd name="T20" fmla="*/ 4 w 6"/>
                  <a:gd name="T21" fmla="*/ 2 h 6"/>
                  <a:gd name="T22" fmla="*/ 2 w 6"/>
                  <a:gd name="T23" fmla="*/ 2 h 6"/>
                  <a:gd name="T24" fmla="*/ 2 w 6"/>
                  <a:gd name="T25" fmla="*/ 5 h 6"/>
                  <a:gd name="T26" fmla="*/ 2 w 6"/>
                  <a:gd name="T27" fmla="*/ 5 h 6"/>
                  <a:gd name="T28" fmla="*/ 4 w 6"/>
                  <a:gd name="T2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6">
                    <a:moveTo>
                      <a:pt x="4" y="6"/>
                    </a:moveTo>
                    <a:cubicBezTo>
                      <a:pt x="5" y="4"/>
                      <a:pt x="4" y="2"/>
                      <a:pt x="2" y="2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5" y="6"/>
                      <a:pt x="6" y="3"/>
                      <a:pt x="4" y="2"/>
                    </a:cubicBezTo>
                    <a:cubicBezTo>
                      <a:pt x="3" y="2"/>
                      <a:pt x="2" y="0"/>
                      <a:pt x="1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0" y="2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5646"/>
              <p:cNvSpPr/>
              <p:nvPr/>
            </p:nvSpPr>
            <p:spPr bwMode="auto">
              <a:xfrm>
                <a:off x="3593" y="-40"/>
                <a:ext cx="16" cy="36"/>
              </a:xfrm>
              <a:custGeom>
                <a:avLst/>
                <a:gdLst>
                  <a:gd name="T0" fmla="*/ 6 w 7"/>
                  <a:gd name="T1" fmla="*/ 14 h 15"/>
                  <a:gd name="T2" fmla="*/ 4 w 7"/>
                  <a:gd name="T3" fmla="*/ 8 h 15"/>
                  <a:gd name="T4" fmla="*/ 6 w 7"/>
                  <a:gd name="T5" fmla="*/ 4 h 15"/>
                  <a:gd name="T6" fmla="*/ 6 w 7"/>
                  <a:gd name="T7" fmla="*/ 3 h 15"/>
                  <a:gd name="T8" fmla="*/ 0 w 7"/>
                  <a:gd name="T9" fmla="*/ 7 h 15"/>
                  <a:gd name="T10" fmla="*/ 5 w 7"/>
                  <a:gd name="T11" fmla="*/ 15 h 15"/>
                  <a:gd name="T12" fmla="*/ 6 w 7"/>
                  <a:gd name="T13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5">
                    <a:moveTo>
                      <a:pt x="6" y="14"/>
                    </a:moveTo>
                    <a:cubicBezTo>
                      <a:pt x="6" y="12"/>
                      <a:pt x="5" y="10"/>
                      <a:pt x="4" y="8"/>
                    </a:cubicBezTo>
                    <a:cubicBezTo>
                      <a:pt x="3" y="6"/>
                      <a:pt x="5" y="6"/>
                      <a:pt x="6" y="4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3" y="0"/>
                      <a:pt x="0" y="4"/>
                      <a:pt x="0" y="7"/>
                    </a:cubicBezTo>
                    <a:cubicBezTo>
                      <a:pt x="0" y="10"/>
                      <a:pt x="2" y="13"/>
                      <a:pt x="5" y="15"/>
                    </a:cubicBezTo>
                    <a:cubicBezTo>
                      <a:pt x="6" y="15"/>
                      <a:pt x="7" y="15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5647"/>
              <p:cNvSpPr/>
              <p:nvPr/>
            </p:nvSpPr>
            <p:spPr bwMode="auto">
              <a:xfrm>
                <a:off x="3676" y="114"/>
                <a:ext cx="15" cy="55"/>
              </a:xfrm>
              <a:custGeom>
                <a:avLst/>
                <a:gdLst>
                  <a:gd name="T0" fmla="*/ 2 w 6"/>
                  <a:gd name="T1" fmla="*/ 22 h 23"/>
                  <a:gd name="T2" fmla="*/ 5 w 6"/>
                  <a:gd name="T3" fmla="*/ 1 h 23"/>
                  <a:gd name="T4" fmla="*/ 3 w 6"/>
                  <a:gd name="T5" fmla="*/ 1 h 23"/>
                  <a:gd name="T6" fmla="*/ 0 w 6"/>
                  <a:gd name="T7" fmla="*/ 21 h 23"/>
                  <a:gd name="T8" fmla="*/ 2 w 6"/>
                  <a:gd name="T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3">
                    <a:moveTo>
                      <a:pt x="2" y="22"/>
                    </a:moveTo>
                    <a:cubicBezTo>
                      <a:pt x="4" y="15"/>
                      <a:pt x="6" y="8"/>
                      <a:pt x="5" y="1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3" y="8"/>
                      <a:pt x="2" y="15"/>
                      <a:pt x="0" y="21"/>
                    </a:cubicBezTo>
                    <a:cubicBezTo>
                      <a:pt x="0" y="22"/>
                      <a:pt x="2" y="23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5648"/>
              <p:cNvSpPr/>
              <p:nvPr/>
            </p:nvSpPr>
            <p:spPr bwMode="auto">
              <a:xfrm>
                <a:off x="3688" y="90"/>
                <a:ext cx="7" cy="16"/>
              </a:xfrm>
              <a:custGeom>
                <a:avLst/>
                <a:gdLst>
                  <a:gd name="T0" fmla="*/ 3 w 3"/>
                  <a:gd name="T1" fmla="*/ 5 h 7"/>
                  <a:gd name="T2" fmla="*/ 2 w 3"/>
                  <a:gd name="T3" fmla="*/ 2 h 7"/>
                  <a:gd name="T4" fmla="*/ 1 w 3"/>
                  <a:gd name="T5" fmla="*/ 1 h 7"/>
                  <a:gd name="T6" fmla="*/ 1 w 3"/>
                  <a:gd name="T7" fmla="*/ 6 h 7"/>
                  <a:gd name="T8" fmla="*/ 3 w 3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5"/>
                    </a:moveTo>
                    <a:cubicBezTo>
                      <a:pt x="2" y="4"/>
                      <a:pt x="2" y="3"/>
                      <a:pt x="2" y="2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0" y="3"/>
                      <a:pt x="0" y="4"/>
                      <a:pt x="1" y="6"/>
                    </a:cubicBezTo>
                    <a:cubicBezTo>
                      <a:pt x="1" y="7"/>
                      <a:pt x="3" y="6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5649"/>
              <p:cNvSpPr/>
              <p:nvPr/>
            </p:nvSpPr>
            <p:spPr bwMode="auto">
              <a:xfrm>
                <a:off x="3698" y="-64"/>
                <a:ext cx="31" cy="44"/>
              </a:xfrm>
              <a:custGeom>
                <a:avLst/>
                <a:gdLst>
                  <a:gd name="T0" fmla="*/ 1 w 13"/>
                  <a:gd name="T1" fmla="*/ 18 h 18"/>
                  <a:gd name="T2" fmla="*/ 13 w 13"/>
                  <a:gd name="T3" fmla="*/ 2 h 18"/>
                  <a:gd name="T4" fmla="*/ 12 w 13"/>
                  <a:gd name="T5" fmla="*/ 1 h 18"/>
                  <a:gd name="T6" fmla="*/ 1 w 13"/>
                  <a:gd name="T7" fmla="*/ 17 h 18"/>
                  <a:gd name="T8" fmla="*/ 1 w 13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1" y="18"/>
                    </a:moveTo>
                    <a:cubicBezTo>
                      <a:pt x="7" y="15"/>
                      <a:pt x="11" y="8"/>
                      <a:pt x="13" y="2"/>
                    </a:cubicBezTo>
                    <a:cubicBezTo>
                      <a:pt x="13" y="1"/>
                      <a:pt x="12" y="0"/>
                      <a:pt x="12" y="1"/>
                    </a:cubicBezTo>
                    <a:cubicBezTo>
                      <a:pt x="9" y="7"/>
                      <a:pt x="6" y="13"/>
                      <a:pt x="1" y="17"/>
                    </a:cubicBezTo>
                    <a:cubicBezTo>
                      <a:pt x="0" y="17"/>
                      <a:pt x="1" y="18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650"/>
              <p:cNvSpPr/>
              <p:nvPr/>
            </p:nvSpPr>
            <p:spPr bwMode="auto">
              <a:xfrm>
                <a:off x="3411" y="-147"/>
                <a:ext cx="229" cy="83"/>
              </a:xfrm>
              <a:custGeom>
                <a:avLst/>
                <a:gdLst>
                  <a:gd name="T0" fmla="*/ 95 w 96"/>
                  <a:gd name="T1" fmla="*/ 32 h 35"/>
                  <a:gd name="T2" fmla="*/ 1 w 96"/>
                  <a:gd name="T3" fmla="*/ 9 h 35"/>
                  <a:gd name="T4" fmla="*/ 2 w 96"/>
                  <a:gd name="T5" fmla="*/ 11 h 35"/>
                  <a:gd name="T6" fmla="*/ 93 w 96"/>
                  <a:gd name="T7" fmla="*/ 34 h 35"/>
                  <a:gd name="T8" fmla="*/ 95 w 96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5">
                    <a:moveTo>
                      <a:pt x="95" y="32"/>
                    </a:moveTo>
                    <a:cubicBezTo>
                      <a:pt x="74" y="8"/>
                      <a:pt x="31" y="0"/>
                      <a:pt x="1" y="9"/>
                    </a:cubicBezTo>
                    <a:cubicBezTo>
                      <a:pt x="0" y="9"/>
                      <a:pt x="0" y="11"/>
                      <a:pt x="2" y="11"/>
                    </a:cubicBezTo>
                    <a:cubicBezTo>
                      <a:pt x="34" y="9"/>
                      <a:pt x="69" y="8"/>
                      <a:pt x="93" y="34"/>
                    </a:cubicBezTo>
                    <a:cubicBezTo>
                      <a:pt x="94" y="35"/>
                      <a:pt x="96" y="33"/>
                      <a:pt x="95" y="32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651"/>
              <p:cNvSpPr/>
              <p:nvPr/>
            </p:nvSpPr>
            <p:spPr bwMode="auto">
              <a:xfrm>
                <a:off x="3375" y="-219"/>
                <a:ext cx="40" cy="100"/>
              </a:xfrm>
              <a:custGeom>
                <a:avLst/>
                <a:gdLst>
                  <a:gd name="T0" fmla="*/ 16 w 17"/>
                  <a:gd name="T1" fmla="*/ 39 h 42"/>
                  <a:gd name="T2" fmla="*/ 5 w 17"/>
                  <a:gd name="T3" fmla="*/ 3 h 42"/>
                  <a:gd name="T4" fmla="*/ 2 w 17"/>
                  <a:gd name="T5" fmla="*/ 2 h 42"/>
                  <a:gd name="T6" fmla="*/ 14 w 17"/>
                  <a:gd name="T7" fmla="*/ 41 h 42"/>
                  <a:gd name="T8" fmla="*/ 16 w 17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42">
                    <a:moveTo>
                      <a:pt x="16" y="39"/>
                    </a:moveTo>
                    <a:cubicBezTo>
                      <a:pt x="6" y="30"/>
                      <a:pt x="5" y="15"/>
                      <a:pt x="5" y="3"/>
                    </a:cubicBezTo>
                    <a:cubicBezTo>
                      <a:pt x="5" y="1"/>
                      <a:pt x="2" y="0"/>
                      <a:pt x="2" y="2"/>
                    </a:cubicBezTo>
                    <a:cubicBezTo>
                      <a:pt x="0" y="15"/>
                      <a:pt x="4" y="33"/>
                      <a:pt x="14" y="41"/>
                    </a:cubicBezTo>
                    <a:cubicBezTo>
                      <a:pt x="15" y="42"/>
                      <a:pt x="17" y="40"/>
                      <a:pt x="16" y="39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5652"/>
              <p:cNvSpPr/>
              <p:nvPr/>
            </p:nvSpPr>
            <p:spPr bwMode="auto">
              <a:xfrm>
                <a:off x="3353" y="-219"/>
                <a:ext cx="295" cy="112"/>
              </a:xfrm>
              <a:custGeom>
                <a:avLst/>
                <a:gdLst>
                  <a:gd name="T0" fmla="*/ 122 w 123"/>
                  <a:gd name="T1" fmla="*/ 44 h 47"/>
                  <a:gd name="T2" fmla="*/ 2 w 123"/>
                  <a:gd name="T3" fmla="*/ 0 h 47"/>
                  <a:gd name="T4" fmla="*/ 2 w 123"/>
                  <a:gd name="T5" fmla="*/ 3 h 47"/>
                  <a:gd name="T6" fmla="*/ 120 w 123"/>
                  <a:gd name="T7" fmla="*/ 46 h 47"/>
                  <a:gd name="T8" fmla="*/ 122 w 123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7">
                    <a:moveTo>
                      <a:pt x="122" y="44"/>
                    </a:moveTo>
                    <a:cubicBezTo>
                      <a:pt x="86" y="18"/>
                      <a:pt x="47" y="0"/>
                      <a:pt x="2" y="0"/>
                    </a:cubicBezTo>
                    <a:cubicBezTo>
                      <a:pt x="0" y="0"/>
                      <a:pt x="0" y="3"/>
                      <a:pt x="2" y="3"/>
                    </a:cubicBezTo>
                    <a:cubicBezTo>
                      <a:pt x="48" y="5"/>
                      <a:pt x="82" y="23"/>
                      <a:pt x="120" y="46"/>
                    </a:cubicBezTo>
                    <a:cubicBezTo>
                      <a:pt x="122" y="47"/>
                      <a:pt x="123" y="45"/>
                      <a:pt x="122" y="44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5653"/>
              <p:cNvSpPr/>
              <p:nvPr/>
            </p:nvSpPr>
            <p:spPr bwMode="auto">
              <a:xfrm>
                <a:off x="3325" y="-327"/>
                <a:ext cx="67" cy="115"/>
              </a:xfrm>
              <a:custGeom>
                <a:avLst/>
                <a:gdLst>
                  <a:gd name="T0" fmla="*/ 15 w 28"/>
                  <a:gd name="T1" fmla="*/ 46 h 48"/>
                  <a:gd name="T2" fmla="*/ 27 w 28"/>
                  <a:gd name="T3" fmla="*/ 2 h 48"/>
                  <a:gd name="T4" fmla="*/ 26 w 28"/>
                  <a:gd name="T5" fmla="*/ 0 h 48"/>
                  <a:gd name="T6" fmla="*/ 14 w 28"/>
                  <a:gd name="T7" fmla="*/ 47 h 48"/>
                  <a:gd name="T8" fmla="*/ 15 w 28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8">
                    <a:moveTo>
                      <a:pt x="15" y="46"/>
                    </a:moveTo>
                    <a:cubicBezTo>
                      <a:pt x="7" y="30"/>
                      <a:pt x="11" y="11"/>
                      <a:pt x="27" y="2"/>
                    </a:cubicBezTo>
                    <a:cubicBezTo>
                      <a:pt x="28" y="1"/>
                      <a:pt x="28" y="0"/>
                      <a:pt x="26" y="0"/>
                    </a:cubicBezTo>
                    <a:cubicBezTo>
                      <a:pt x="10" y="3"/>
                      <a:pt x="0" y="36"/>
                      <a:pt x="14" y="47"/>
                    </a:cubicBezTo>
                    <a:cubicBezTo>
                      <a:pt x="14" y="48"/>
                      <a:pt x="15" y="47"/>
                      <a:pt x="15" y="46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5654"/>
              <p:cNvSpPr/>
              <p:nvPr/>
            </p:nvSpPr>
            <p:spPr bwMode="auto">
              <a:xfrm>
                <a:off x="3375" y="-324"/>
                <a:ext cx="306" cy="217"/>
              </a:xfrm>
              <a:custGeom>
                <a:avLst/>
                <a:gdLst>
                  <a:gd name="T0" fmla="*/ 128 w 128"/>
                  <a:gd name="T1" fmla="*/ 89 h 91"/>
                  <a:gd name="T2" fmla="*/ 2 w 128"/>
                  <a:gd name="T3" fmla="*/ 0 h 91"/>
                  <a:gd name="T4" fmla="*/ 2 w 128"/>
                  <a:gd name="T5" fmla="*/ 3 h 91"/>
                  <a:gd name="T6" fmla="*/ 127 w 128"/>
                  <a:gd name="T7" fmla="*/ 90 h 91"/>
                  <a:gd name="T8" fmla="*/ 128 w 128"/>
                  <a:gd name="T9" fmla="*/ 8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91">
                    <a:moveTo>
                      <a:pt x="128" y="89"/>
                    </a:moveTo>
                    <a:cubicBezTo>
                      <a:pt x="98" y="47"/>
                      <a:pt x="57" y="2"/>
                      <a:pt x="2" y="0"/>
                    </a:cubicBezTo>
                    <a:cubicBezTo>
                      <a:pt x="0" y="0"/>
                      <a:pt x="0" y="3"/>
                      <a:pt x="2" y="3"/>
                    </a:cubicBezTo>
                    <a:cubicBezTo>
                      <a:pt x="58" y="9"/>
                      <a:pt x="93" y="49"/>
                      <a:pt x="127" y="90"/>
                    </a:cubicBezTo>
                    <a:cubicBezTo>
                      <a:pt x="127" y="91"/>
                      <a:pt x="128" y="89"/>
                      <a:pt x="128" y="89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5655"/>
              <p:cNvSpPr/>
              <p:nvPr/>
            </p:nvSpPr>
            <p:spPr bwMode="auto">
              <a:xfrm>
                <a:off x="3423" y="-368"/>
                <a:ext cx="57" cy="58"/>
              </a:xfrm>
              <a:custGeom>
                <a:avLst/>
                <a:gdLst>
                  <a:gd name="T0" fmla="*/ 4 w 24"/>
                  <a:gd name="T1" fmla="*/ 22 h 24"/>
                  <a:gd name="T2" fmla="*/ 22 w 24"/>
                  <a:gd name="T3" fmla="*/ 5 h 24"/>
                  <a:gd name="T4" fmla="*/ 23 w 24"/>
                  <a:gd name="T5" fmla="*/ 3 h 24"/>
                  <a:gd name="T6" fmla="*/ 1 w 24"/>
                  <a:gd name="T7" fmla="*/ 21 h 24"/>
                  <a:gd name="T8" fmla="*/ 4 w 24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4" y="22"/>
                    </a:moveTo>
                    <a:cubicBezTo>
                      <a:pt x="8" y="14"/>
                      <a:pt x="12" y="6"/>
                      <a:pt x="22" y="5"/>
                    </a:cubicBezTo>
                    <a:cubicBezTo>
                      <a:pt x="23" y="5"/>
                      <a:pt x="24" y="3"/>
                      <a:pt x="23" y="3"/>
                    </a:cubicBezTo>
                    <a:cubicBezTo>
                      <a:pt x="12" y="0"/>
                      <a:pt x="4" y="13"/>
                      <a:pt x="1" y="21"/>
                    </a:cubicBezTo>
                    <a:cubicBezTo>
                      <a:pt x="0" y="23"/>
                      <a:pt x="3" y="24"/>
                      <a:pt x="4" y="22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5656"/>
              <p:cNvSpPr/>
              <p:nvPr/>
            </p:nvSpPr>
            <p:spPr bwMode="auto">
              <a:xfrm>
                <a:off x="3461" y="-365"/>
                <a:ext cx="251" cy="254"/>
              </a:xfrm>
              <a:custGeom>
                <a:avLst/>
                <a:gdLst>
                  <a:gd name="T0" fmla="*/ 104 w 105"/>
                  <a:gd name="T1" fmla="*/ 103 h 106"/>
                  <a:gd name="T2" fmla="*/ 3 w 105"/>
                  <a:gd name="T3" fmla="*/ 1 h 106"/>
                  <a:gd name="T4" fmla="*/ 2 w 105"/>
                  <a:gd name="T5" fmla="*/ 4 h 106"/>
                  <a:gd name="T6" fmla="*/ 102 w 105"/>
                  <a:gd name="T7" fmla="*/ 105 h 106"/>
                  <a:gd name="T8" fmla="*/ 104 w 105"/>
                  <a:gd name="T9" fmla="*/ 10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06">
                    <a:moveTo>
                      <a:pt x="104" y="103"/>
                    </a:moveTo>
                    <a:cubicBezTo>
                      <a:pt x="80" y="61"/>
                      <a:pt x="49" y="21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ubicBezTo>
                      <a:pt x="49" y="25"/>
                      <a:pt x="74" y="65"/>
                      <a:pt x="102" y="105"/>
                    </a:cubicBezTo>
                    <a:cubicBezTo>
                      <a:pt x="103" y="106"/>
                      <a:pt x="105" y="105"/>
                      <a:pt x="104" y="103"/>
                    </a:cubicBezTo>
                    <a:close/>
                  </a:path>
                </a:pathLst>
              </a:custGeom>
              <a:solidFill>
                <a:srgbClr val="FFB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154" name="图片 1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254103">
            <a:off x="816233" y="3576865"/>
            <a:ext cx="2152277" cy="8323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59" name="矩形 55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3" name="组合 542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45" name="组合 544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598" name="直接连接符 597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9" name="直接连接符 598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0" name="直接连接符 599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3" name="直接连接符 602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直接连接符 603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直接连接符 604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6" name="直接连接符 605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7" name="直接连接符 606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8" name="直接连接符 607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9" name="直接连接符 608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0" name="直接连接符 609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6" name="组合 545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555" name="直接连接符 554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直接连接符 559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2" name="直接连接符 581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3" name="直接连接符 582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4" name="直接连接符 583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5" name="直接连接符 584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7" name="直接连接符 596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8" name="Group 6110"/>
          <p:cNvGrpSpPr>
            <a:grpSpLocks noChangeAspect="1"/>
          </p:cNvGrpSpPr>
          <p:nvPr/>
        </p:nvGrpSpPr>
        <p:grpSpPr bwMode="auto">
          <a:xfrm rot="4592201">
            <a:off x="1745970" y="576877"/>
            <a:ext cx="1289680" cy="2360880"/>
            <a:chOff x="4315" y="-1067"/>
            <a:chExt cx="791" cy="1448"/>
          </a:xfrm>
          <a:solidFill>
            <a:srgbClr val="7E8EBC"/>
          </a:solidFill>
        </p:grpSpPr>
        <p:sp>
          <p:nvSpPr>
            <p:cNvPr id="89" name="Freeform 6111"/>
            <p:cNvSpPr/>
            <p:nvPr/>
          </p:nvSpPr>
          <p:spPr bwMode="auto">
            <a:xfrm>
              <a:off x="4624" y="-74"/>
              <a:ext cx="291" cy="292"/>
            </a:xfrm>
            <a:custGeom>
              <a:avLst/>
              <a:gdLst>
                <a:gd name="T0" fmla="*/ 146 w 291"/>
                <a:gd name="T1" fmla="*/ 0 h 292"/>
                <a:gd name="T2" fmla="*/ 184 w 291"/>
                <a:gd name="T3" fmla="*/ 107 h 292"/>
                <a:gd name="T4" fmla="*/ 291 w 291"/>
                <a:gd name="T5" fmla="*/ 146 h 292"/>
                <a:gd name="T6" fmla="*/ 184 w 291"/>
                <a:gd name="T7" fmla="*/ 184 h 292"/>
                <a:gd name="T8" fmla="*/ 146 w 291"/>
                <a:gd name="T9" fmla="*/ 292 h 292"/>
                <a:gd name="T10" fmla="*/ 108 w 291"/>
                <a:gd name="T11" fmla="*/ 184 h 292"/>
                <a:gd name="T12" fmla="*/ 0 w 291"/>
                <a:gd name="T13" fmla="*/ 146 h 292"/>
                <a:gd name="T14" fmla="*/ 108 w 291"/>
                <a:gd name="T15" fmla="*/ 107 h 292"/>
                <a:gd name="T16" fmla="*/ 146 w 291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292">
                  <a:moveTo>
                    <a:pt x="146" y="0"/>
                  </a:moveTo>
                  <a:lnTo>
                    <a:pt x="184" y="107"/>
                  </a:lnTo>
                  <a:lnTo>
                    <a:pt x="291" y="146"/>
                  </a:lnTo>
                  <a:lnTo>
                    <a:pt x="184" y="184"/>
                  </a:lnTo>
                  <a:lnTo>
                    <a:pt x="146" y="292"/>
                  </a:lnTo>
                  <a:lnTo>
                    <a:pt x="108" y="184"/>
                  </a:lnTo>
                  <a:lnTo>
                    <a:pt x="0" y="146"/>
                  </a:lnTo>
                  <a:lnTo>
                    <a:pt x="108" y="107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0" name="Freeform 6112"/>
            <p:cNvSpPr/>
            <p:nvPr/>
          </p:nvSpPr>
          <p:spPr bwMode="auto">
            <a:xfrm>
              <a:off x="4644" y="-1067"/>
              <a:ext cx="133" cy="135"/>
            </a:xfrm>
            <a:custGeom>
              <a:avLst/>
              <a:gdLst>
                <a:gd name="T0" fmla="*/ 66 w 133"/>
                <a:gd name="T1" fmla="*/ 0 h 135"/>
                <a:gd name="T2" fmla="*/ 85 w 133"/>
                <a:gd name="T3" fmla="*/ 48 h 135"/>
                <a:gd name="T4" fmla="*/ 133 w 133"/>
                <a:gd name="T5" fmla="*/ 67 h 135"/>
                <a:gd name="T6" fmla="*/ 85 w 133"/>
                <a:gd name="T7" fmla="*/ 84 h 135"/>
                <a:gd name="T8" fmla="*/ 66 w 133"/>
                <a:gd name="T9" fmla="*/ 135 h 135"/>
                <a:gd name="T10" fmla="*/ 50 w 133"/>
                <a:gd name="T11" fmla="*/ 84 h 135"/>
                <a:gd name="T12" fmla="*/ 0 w 133"/>
                <a:gd name="T13" fmla="*/ 67 h 135"/>
                <a:gd name="T14" fmla="*/ 50 w 133"/>
                <a:gd name="T15" fmla="*/ 48 h 135"/>
                <a:gd name="T16" fmla="*/ 66 w 133"/>
                <a:gd name="T1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135">
                  <a:moveTo>
                    <a:pt x="66" y="0"/>
                  </a:moveTo>
                  <a:lnTo>
                    <a:pt x="85" y="48"/>
                  </a:lnTo>
                  <a:lnTo>
                    <a:pt x="133" y="67"/>
                  </a:lnTo>
                  <a:lnTo>
                    <a:pt x="85" y="84"/>
                  </a:lnTo>
                  <a:lnTo>
                    <a:pt x="66" y="135"/>
                  </a:lnTo>
                  <a:lnTo>
                    <a:pt x="50" y="84"/>
                  </a:lnTo>
                  <a:lnTo>
                    <a:pt x="0" y="67"/>
                  </a:lnTo>
                  <a:lnTo>
                    <a:pt x="50" y="4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1" name="Freeform 6113"/>
            <p:cNvSpPr/>
            <p:nvPr/>
          </p:nvSpPr>
          <p:spPr bwMode="auto">
            <a:xfrm>
              <a:off x="4346" y="242"/>
              <a:ext cx="138" cy="139"/>
            </a:xfrm>
            <a:custGeom>
              <a:avLst/>
              <a:gdLst>
                <a:gd name="T0" fmla="*/ 69 w 138"/>
                <a:gd name="T1" fmla="*/ 0 h 139"/>
                <a:gd name="T2" fmla="*/ 88 w 138"/>
                <a:gd name="T3" fmla="*/ 51 h 139"/>
                <a:gd name="T4" fmla="*/ 138 w 138"/>
                <a:gd name="T5" fmla="*/ 70 h 139"/>
                <a:gd name="T6" fmla="*/ 88 w 138"/>
                <a:gd name="T7" fmla="*/ 89 h 139"/>
                <a:gd name="T8" fmla="*/ 69 w 138"/>
                <a:gd name="T9" fmla="*/ 139 h 139"/>
                <a:gd name="T10" fmla="*/ 50 w 138"/>
                <a:gd name="T11" fmla="*/ 89 h 139"/>
                <a:gd name="T12" fmla="*/ 0 w 138"/>
                <a:gd name="T13" fmla="*/ 70 h 139"/>
                <a:gd name="T14" fmla="*/ 50 w 138"/>
                <a:gd name="T15" fmla="*/ 51 h 139"/>
                <a:gd name="T16" fmla="*/ 69 w 138"/>
                <a:gd name="T1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39">
                  <a:moveTo>
                    <a:pt x="69" y="0"/>
                  </a:moveTo>
                  <a:lnTo>
                    <a:pt x="88" y="51"/>
                  </a:lnTo>
                  <a:lnTo>
                    <a:pt x="138" y="70"/>
                  </a:lnTo>
                  <a:lnTo>
                    <a:pt x="88" y="89"/>
                  </a:lnTo>
                  <a:lnTo>
                    <a:pt x="69" y="139"/>
                  </a:lnTo>
                  <a:lnTo>
                    <a:pt x="50" y="89"/>
                  </a:lnTo>
                  <a:lnTo>
                    <a:pt x="0" y="70"/>
                  </a:lnTo>
                  <a:lnTo>
                    <a:pt x="50" y="51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2" name="Freeform 6114"/>
            <p:cNvSpPr/>
            <p:nvPr/>
          </p:nvSpPr>
          <p:spPr bwMode="auto">
            <a:xfrm>
              <a:off x="4315" y="-594"/>
              <a:ext cx="50" cy="51"/>
            </a:xfrm>
            <a:custGeom>
              <a:avLst/>
              <a:gdLst>
                <a:gd name="T0" fmla="*/ 24 w 50"/>
                <a:gd name="T1" fmla="*/ 51 h 51"/>
                <a:gd name="T2" fmla="*/ 0 w 50"/>
                <a:gd name="T3" fmla="*/ 27 h 51"/>
                <a:gd name="T4" fmla="*/ 24 w 50"/>
                <a:gd name="T5" fmla="*/ 0 h 51"/>
                <a:gd name="T6" fmla="*/ 50 w 50"/>
                <a:gd name="T7" fmla="*/ 27 h 51"/>
                <a:gd name="T8" fmla="*/ 24 w 5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1"/>
                  </a:moveTo>
                  <a:lnTo>
                    <a:pt x="0" y="27"/>
                  </a:lnTo>
                  <a:lnTo>
                    <a:pt x="24" y="0"/>
                  </a:lnTo>
                  <a:lnTo>
                    <a:pt x="50" y="27"/>
                  </a:lnTo>
                  <a:lnTo>
                    <a:pt x="24" y="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3" name="Freeform 6115"/>
            <p:cNvSpPr/>
            <p:nvPr/>
          </p:nvSpPr>
          <p:spPr bwMode="auto">
            <a:xfrm>
              <a:off x="4580" y="-598"/>
              <a:ext cx="80" cy="80"/>
            </a:xfrm>
            <a:custGeom>
              <a:avLst/>
              <a:gdLst>
                <a:gd name="T0" fmla="*/ 21 w 43"/>
                <a:gd name="T1" fmla="*/ 43 h 43"/>
                <a:gd name="T2" fmla="*/ 0 w 43"/>
                <a:gd name="T3" fmla="*/ 21 h 43"/>
                <a:gd name="T4" fmla="*/ 21 w 43"/>
                <a:gd name="T5" fmla="*/ 0 h 43"/>
                <a:gd name="T6" fmla="*/ 43 w 43"/>
                <a:gd name="T7" fmla="*/ 21 h 43"/>
                <a:gd name="T8" fmla="*/ 21 w 43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43" y="21"/>
                  </a:lnTo>
                  <a:lnTo>
                    <a:pt x="21" y="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4" name="Freeform 6116"/>
            <p:cNvSpPr/>
            <p:nvPr/>
          </p:nvSpPr>
          <p:spPr bwMode="auto">
            <a:xfrm>
              <a:off x="5049" y="-507"/>
              <a:ext cx="43" cy="43"/>
            </a:xfrm>
            <a:custGeom>
              <a:avLst/>
              <a:gdLst>
                <a:gd name="T0" fmla="*/ 22 w 43"/>
                <a:gd name="T1" fmla="*/ 43 h 43"/>
                <a:gd name="T2" fmla="*/ 0 w 43"/>
                <a:gd name="T3" fmla="*/ 21 h 43"/>
                <a:gd name="T4" fmla="*/ 22 w 43"/>
                <a:gd name="T5" fmla="*/ 0 h 43"/>
                <a:gd name="T6" fmla="*/ 43 w 43"/>
                <a:gd name="T7" fmla="*/ 21 h 43"/>
                <a:gd name="T8" fmla="*/ 22 w 43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43"/>
                  </a:moveTo>
                  <a:lnTo>
                    <a:pt x="0" y="21"/>
                  </a:lnTo>
                  <a:lnTo>
                    <a:pt x="22" y="0"/>
                  </a:lnTo>
                  <a:lnTo>
                    <a:pt x="43" y="21"/>
                  </a:lnTo>
                  <a:lnTo>
                    <a:pt x="22" y="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5" name="Freeform 6117"/>
            <p:cNvSpPr/>
            <p:nvPr/>
          </p:nvSpPr>
          <p:spPr bwMode="auto">
            <a:xfrm>
              <a:off x="4662" y="-342"/>
              <a:ext cx="57" cy="57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29 h 57"/>
                <a:gd name="T4" fmla="*/ 28 w 57"/>
                <a:gd name="T5" fmla="*/ 0 h 57"/>
                <a:gd name="T6" fmla="*/ 57 w 57"/>
                <a:gd name="T7" fmla="*/ 29 h 57"/>
                <a:gd name="T8" fmla="*/ 28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6" name="Freeform 6118"/>
            <p:cNvSpPr/>
            <p:nvPr/>
          </p:nvSpPr>
          <p:spPr bwMode="auto">
            <a:xfrm>
              <a:off x="4991" y="-886"/>
              <a:ext cx="115" cy="11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7 h 50"/>
                <a:gd name="T4" fmla="*/ 26 w 50"/>
                <a:gd name="T5" fmla="*/ 0 h 50"/>
                <a:gd name="T6" fmla="*/ 50 w 50"/>
                <a:gd name="T7" fmla="*/ 27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7"/>
                  </a:lnTo>
                  <a:lnTo>
                    <a:pt x="26" y="0"/>
                  </a:lnTo>
                  <a:lnTo>
                    <a:pt x="50" y="27"/>
                  </a:lnTo>
                  <a:lnTo>
                    <a:pt x="26" y="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89828" y="561860"/>
            <a:ext cx="7669237" cy="6053176"/>
            <a:chOff x="4189828" y="212679"/>
            <a:chExt cx="7669237" cy="6159986"/>
          </a:xfrm>
        </p:grpSpPr>
        <p:sp>
          <p:nvSpPr>
            <p:cNvPr id="980" name="任意多边形 979"/>
            <p:cNvSpPr/>
            <p:nvPr/>
          </p:nvSpPr>
          <p:spPr>
            <a:xfrm>
              <a:off x="4189828" y="212679"/>
              <a:ext cx="7669237" cy="6159986"/>
            </a:xfrm>
            <a:custGeom>
              <a:avLst/>
              <a:gdLst>
                <a:gd name="connsiteX0" fmla="*/ 2344615 w 8237378"/>
                <a:gd name="connsiteY0" fmla="*/ 409055 h 4691932"/>
                <a:gd name="connsiteX1" fmla="*/ 779051 w 8237378"/>
                <a:gd name="connsiteY1" fmla="*/ 589164 h 4691932"/>
                <a:gd name="connsiteX2" fmla="*/ 3196 w 8237378"/>
                <a:gd name="connsiteY2" fmla="*/ 1836073 h 4691932"/>
                <a:gd name="connsiteX3" fmla="*/ 529669 w 8237378"/>
                <a:gd name="connsiteY3" fmla="*/ 3152255 h 4691932"/>
                <a:gd name="connsiteX4" fmla="*/ 1166978 w 8237378"/>
                <a:gd name="connsiteY4" fmla="*/ 4510001 h 4691932"/>
                <a:gd name="connsiteX5" fmla="*/ 2469305 w 8237378"/>
                <a:gd name="connsiteY5" fmla="*/ 4648546 h 4691932"/>
                <a:gd name="connsiteX6" fmla="*/ 4672178 w 8237378"/>
                <a:gd name="connsiteY6" fmla="*/ 4232910 h 4691932"/>
                <a:gd name="connsiteX7" fmla="*/ 6736505 w 8237378"/>
                <a:gd name="connsiteY7" fmla="*/ 4149782 h 4691932"/>
                <a:gd name="connsiteX8" fmla="*/ 7747887 w 8237378"/>
                <a:gd name="connsiteY8" fmla="*/ 3152255 h 4691932"/>
                <a:gd name="connsiteX9" fmla="*/ 8232796 w 8237378"/>
                <a:gd name="connsiteY9" fmla="*/ 2362546 h 4691932"/>
                <a:gd name="connsiteX10" fmla="*/ 7484651 w 8237378"/>
                <a:gd name="connsiteY10" fmla="*/ 1268037 h 4691932"/>
                <a:gd name="connsiteX11" fmla="*/ 6265451 w 8237378"/>
                <a:gd name="connsiteY11" fmla="*/ 921673 h 4691932"/>
                <a:gd name="connsiteX12" fmla="*/ 5240215 w 8237378"/>
                <a:gd name="connsiteY12" fmla="*/ 90401 h 4691932"/>
                <a:gd name="connsiteX13" fmla="*/ 3217451 w 8237378"/>
                <a:gd name="connsiteY13" fmla="*/ 62691 h 4691932"/>
                <a:gd name="connsiteX14" fmla="*/ 2344615 w 8237378"/>
                <a:gd name="connsiteY14" fmla="*/ 409055 h 4691932"/>
                <a:gd name="connsiteX0-1" fmla="*/ 2376029 w 8268792"/>
                <a:gd name="connsiteY0-2" fmla="*/ 409055 h 4691932"/>
                <a:gd name="connsiteX1-3" fmla="*/ 810465 w 8268792"/>
                <a:gd name="connsiteY1-4" fmla="*/ 589164 h 4691932"/>
                <a:gd name="connsiteX2-5" fmla="*/ 3002 w 8268792"/>
                <a:gd name="connsiteY2-6" fmla="*/ 1812088 h 4691932"/>
                <a:gd name="connsiteX3-7" fmla="*/ 561083 w 8268792"/>
                <a:gd name="connsiteY3-8" fmla="*/ 3152255 h 4691932"/>
                <a:gd name="connsiteX4-9" fmla="*/ 1198392 w 8268792"/>
                <a:gd name="connsiteY4-10" fmla="*/ 4510001 h 4691932"/>
                <a:gd name="connsiteX5-11" fmla="*/ 2500719 w 8268792"/>
                <a:gd name="connsiteY5-12" fmla="*/ 4648546 h 4691932"/>
                <a:gd name="connsiteX6-13" fmla="*/ 4703592 w 8268792"/>
                <a:gd name="connsiteY6-14" fmla="*/ 4232910 h 4691932"/>
                <a:gd name="connsiteX7-15" fmla="*/ 6767919 w 8268792"/>
                <a:gd name="connsiteY7-16" fmla="*/ 4149782 h 4691932"/>
                <a:gd name="connsiteX8-17" fmla="*/ 7779301 w 8268792"/>
                <a:gd name="connsiteY8-18" fmla="*/ 3152255 h 4691932"/>
                <a:gd name="connsiteX9-19" fmla="*/ 8264210 w 8268792"/>
                <a:gd name="connsiteY9-20" fmla="*/ 2362546 h 4691932"/>
                <a:gd name="connsiteX10-21" fmla="*/ 7516065 w 8268792"/>
                <a:gd name="connsiteY10-22" fmla="*/ 1268037 h 4691932"/>
                <a:gd name="connsiteX11-23" fmla="*/ 6296865 w 8268792"/>
                <a:gd name="connsiteY11-24" fmla="*/ 921673 h 4691932"/>
                <a:gd name="connsiteX12-25" fmla="*/ 5271629 w 8268792"/>
                <a:gd name="connsiteY12-26" fmla="*/ 90401 h 4691932"/>
                <a:gd name="connsiteX13-27" fmla="*/ 3248865 w 8268792"/>
                <a:gd name="connsiteY13-28" fmla="*/ 62691 h 4691932"/>
                <a:gd name="connsiteX14-29" fmla="*/ 2376029 w 8268792"/>
                <a:gd name="connsiteY14-30" fmla="*/ 409055 h 4691932"/>
                <a:gd name="connsiteX0-31" fmla="*/ 2373807 w 8266570"/>
                <a:gd name="connsiteY0-32" fmla="*/ 409055 h 4691932"/>
                <a:gd name="connsiteX1-33" fmla="*/ 808243 w 8266570"/>
                <a:gd name="connsiteY1-34" fmla="*/ 589164 h 4691932"/>
                <a:gd name="connsiteX2-35" fmla="*/ 780 w 8266570"/>
                <a:gd name="connsiteY2-36" fmla="*/ 1812088 h 4691932"/>
                <a:gd name="connsiteX3-37" fmla="*/ 558861 w 8266570"/>
                <a:gd name="connsiteY3-38" fmla="*/ 3152255 h 4691932"/>
                <a:gd name="connsiteX4-39" fmla="*/ 1196170 w 8266570"/>
                <a:gd name="connsiteY4-40" fmla="*/ 4510001 h 4691932"/>
                <a:gd name="connsiteX5-41" fmla="*/ 2498497 w 8266570"/>
                <a:gd name="connsiteY5-42" fmla="*/ 4648546 h 4691932"/>
                <a:gd name="connsiteX6-43" fmla="*/ 4701370 w 8266570"/>
                <a:gd name="connsiteY6-44" fmla="*/ 4232910 h 4691932"/>
                <a:gd name="connsiteX7-45" fmla="*/ 6765697 w 8266570"/>
                <a:gd name="connsiteY7-46" fmla="*/ 4149782 h 4691932"/>
                <a:gd name="connsiteX8-47" fmla="*/ 7777079 w 8266570"/>
                <a:gd name="connsiteY8-48" fmla="*/ 3152255 h 4691932"/>
                <a:gd name="connsiteX9-49" fmla="*/ 8261988 w 8266570"/>
                <a:gd name="connsiteY9-50" fmla="*/ 2362546 h 4691932"/>
                <a:gd name="connsiteX10-51" fmla="*/ 7513843 w 8266570"/>
                <a:gd name="connsiteY10-52" fmla="*/ 1268037 h 4691932"/>
                <a:gd name="connsiteX11-53" fmla="*/ 6294643 w 8266570"/>
                <a:gd name="connsiteY11-54" fmla="*/ 921673 h 4691932"/>
                <a:gd name="connsiteX12-55" fmla="*/ 5269407 w 8266570"/>
                <a:gd name="connsiteY12-56" fmla="*/ 90401 h 4691932"/>
                <a:gd name="connsiteX13-57" fmla="*/ 3246643 w 8266570"/>
                <a:gd name="connsiteY13-58" fmla="*/ 62691 h 4691932"/>
                <a:gd name="connsiteX14-59" fmla="*/ 2373807 w 8266570"/>
                <a:gd name="connsiteY14-60" fmla="*/ 409055 h 4691932"/>
                <a:gd name="connsiteX0-61" fmla="*/ 2374153 w 8266916"/>
                <a:gd name="connsiteY0-62" fmla="*/ 409055 h 4691932"/>
                <a:gd name="connsiteX1-63" fmla="*/ 808589 w 8266916"/>
                <a:gd name="connsiteY1-64" fmla="*/ 589164 h 4691932"/>
                <a:gd name="connsiteX2-65" fmla="*/ 1126 w 8266916"/>
                <a:gd name="connsiteY2-66" fmla="*/ 1812088 h 4691932"/>
                <a:gd name="connsiteX3-67" fmla="*/ 559207 w 8266916"/>
                <a:gd name="connsiteY3-68" fmla="*/ 3152255 h 4691932"/>
                <a:gd name="connsiteX4-69" fmla="*/ 1196516 w 8266916"/>
                <a:gd name="connsiteY4-70" fmla="*/ 4510001 h 4691932"/>
                <a:gd name="connsiteX5-71" fmla="*/ 2498843 w 8266916"/>
                <a:gd name="connsiteY5-72" fmla="*/ 4648546 h 4691932"/>
                <a:gd name="connsiteX6-73" fmla="*/ 4701716 w 8266916"/>
                <a:gd name="connsiteY6-74" fmla="*/ 4232910 h 4691932"/>
                <a:gd name="connsiteX7-75" fmla="*/ 6766043 w 8266916"/>
                <a:gd name="connsiteY7-76" fmla="*/ 4149782 h 4691932"/>
                <a:gd name="connsiteX8-77" fmla="*/ 7777425 w 8266916"/>
                <a:gd name="connsiteY8-78" fmla="*/ 3152255 h 4691932"/>
                <a:gd name="connsiteX9-79" fmla="*/ 8262334 w 8266916"/>
                <a:gd name="connsiteY9-80" fmla="*/ 2362546 h 4691932"/>
                <a:gd name="connsiteX10-81" fmla="*/ 7514189 w 8266916"/>
                <a:gd name="connsiteY10-82" fmla="*/ 1268037 h 4691932"/>
                <a:gd name="connsiteX11-83" fmla="*/ 6294989 w 8266916"/>
                <a:gd name="connsiteY11-84" fmla="*/ 921673 h 4691932"/>
                <a:gd name="connsiteX12-85" fmla="*/ 5269753 w 8266916"/>
                <a:gd name="connsiteY12-86" fmla="*/ 90401 h 4691932"/>
                <a:gd name="connsiteX13-87" fmla="*/ 3246989 w 8266916"/>
                <a:gd name="connsiteY13-88" fmla="*/ 62691 h 4691932"/>
                <a:gd name="connsiteX14-89" fmla="*/ 2374153 w 8266916"/>
                <a:gd name="connsiteY14-90" fmla="*/ 409055 h 4691932"/>
                <a:gd name="connsiteX0-91" fmla="*/ 2374153 w 8266916"/>
                <a:gd name="connsiteY0-92" fmla="*/ 488688 h 4771565"/>
                <a:gd name="connsiteX1-93" fmla="*/ 808589 w 8266916"/>
                <a:gd name="connsiteY1-94" fmla="*/ 668797 h 4771565"/>
                <a:gd name="connsiteX2-95" fmla="*/ 1126 w 8266916"/>
                <a:gd name="connsiteY2-96" fmla="*/ 1891721 h 4771565"/>
                <a:gd name="connsiteX3-97" fmla="*/ 559207 w 8266916"/>
                <a:gd name="connsiteY3-98" fmla="*/ 3231888 h 4771565"/>
                <a:gd name="connsiteX4-99" fmla="*/ 1196516 w 8266916"/>
                <a:gd name="connsiteY4-100" fmla="*/ 4589634 h 4771565"/>
                <a:gd name="connsiteX5-101" fmla="*/ 2498843 w 8266916"/>
                <a:gd name="connsiteY5-102" fmla="*/ 4728179 h 4771565"/>
                <a:gd name="connsiteX6-103" fmla="*/ 4701716 w 8266916"/>
                <a:gd name="connsiteY6-104" fmla="*/ 4312543 h 4771565"/>
                <a:gd name="connsiteX7-105" fmla="*/ 6766043 w 8266916"/>
                <a:gd name="connsiteY7-106" fmla="*/ 4229415 h 4771565"/>
                <a:gd name="connsiteX8-107" fmla="*/ 7777425 w 8266916"/>
                <a:gd name="connsiteY8-108" fmla="*/ 3231888 h 4771565"/>
                <a:gd name="connsiteX9-109" fmla="*/ 8262334 w 8266916"/>
                <a:gd name="connsiteY9-110" fmla="*/ 2442179 h 4771565"/>
                <a:gd name="connsiteX10-111" fmla="*/ 7514189 w 8266916"/>
                <a:gd name="connsiteY10-112" fmla="*/ 1347670 h 4771565"/>
                <a:gd name="connsiteX11-113" fmla="*/ 6294989 w 8266916"/>
                <a:gd name="connsiteY11-114" fmla="*/ 1001306 h 4771565"/>
                <a:gd name="connsiteX12-115" fmla="*/ 5269753 w 8266916"/>
                <a:gd name="connsiteY12-116" fmla="*/ 170034 h 4771565"/>
                <a:gd name="connsiteX13-117" fmla="*/ 3547273 w 8266916"/>
                <a:gd name="connsiteY13-118" fmla="*/ 22394 h 4771565"/>
                <a:gd name="connsiteX14-119" fmla="*/ 2374153 w 8266916"/>
                <a:gd name="connsiteY14-120" fmla="*/ 488688 h 4771565"/>
                <a:gd name="connsiteX0-121" fmla="*/ 2374153 w 8266916"/>
                <a:gd name="connsiteY0-122" fmla="*/ 525040 h 4807917"/>
                <a:gd name="connsiteX1-123" fmla="*/ 808589 w 8266916"/>
                <a:gd name="connsiteY1-124" fmla="*/ 705149 h 4807917"/>
                <a:gd name="connsiteX2-125" fmla="*/ 1126 w 8266916"/>
                <a:gd name="connsiteY2-126" fmla="*/ 1928073 h 4807917"/>
                <a:gd name="connsiteX3-127" fmla="*/ 559207 w 8266916"/>
                <a:gd name="connsiteY3-128" fmla="*/ 3268240 h 4807917"/>
                <a:gd name="connsiteX4-129" fmla="*/ 1196516 w 8266916"/>
                <a:gd name="connsiteY4-130" fmla="*/ 4625986 h 4807917"/>
                <a:gd name="connsiteX5-131" fmla="*/ 2498843 w 8266916"/>
                <a:gd name="connsiteY5-132" fmla="*/ 4764531 h 4807917"/>
                <a:gd name="connsiteX6-133" fmla="*/ 4701716 w 8266916"/>
                <a:gd name="connsiteY6-134" fmla="*/ 4348895 h 4807917"/>
                <a:gd name="connsiteX7-135" fmla="*/ 6766043 w 8266916"/>
                <a:gd name="connsiteY7-136" fmla="*/ 4265767 h 4807917"/>
                <a:gd name="connsiteX8-137" fmla="*/ 7777425 w 8266916"/>
                <a:gd name="connsiteY8-138" fmla="*/ 3268240 h 4807917"/>
                <a:gd name="connsiteX9-139" fmla="*/ 8262334 w 8266916"/>
                <a:gd name="connsiteY9-140" fmla="*/ 2478531 h 4807917"/>
                <a:gd name="connsiteX10-141" fmla="*/ 7514189 w 8266916"/>
                <a:gd name="connsiteY10-142" fmla="*/ 1384022 h 4807917"/>
                <a:gd name="connsiteX11-143" fmla="*/ 6294989 w 8266916"/>
                <a:gd name="connsiteY11-144" fmla="*/ 1037658 h 4807917"/>
                <a:gd name="connsiteX12-145" fmla="*/ 5269753 w 8266916"/>
                <a:gd name="connsiteY12-146" fmla="*/ 206386 h 4807917"/>
                <a:gd name="connsiteX13-147" fmla="*/ 3547273 w 8266916"/>
                <a:gd name="connsiteY13-148" fmla="*/ 58746 h 4807917"/>
                <a:gd name="connsiteX14-149" fmla="*/ 2374153 w 8266916"/>
                <a:gd name="connsiteY14-150" fmla="*/ 525040 h 4807917"/>
                <a:gd name="connsiteX0-151" fmla="*/ 2374153 w 8266916"/>
                <a:gd name="connsiteY0-152" fmla="*/ 525040 h 4807917"/>
                <a:gd name="connsiteX1-153" fmla="*/ 808589 w 8266916"/>
                <a:gd name="connsiteY1-154" fmla="*/ 705149 h 4807917"/>
                <a:gd name="connsiteX2-155" fmla="*/ 1126 w 8266916"/>
                <a:gd name="connsiteY2-156" fmla="*/ 1928073 h 4807917"/>
                <a:gd name="connsiteX3-157" fmla="*/ 559207 w 8266916"/>
                <a:gd name="connsiteY3-158" fmla="*/ 3268240 h 4807917"/>
                <a:gd name="connsiteX4-159" fmla="*/ 1196516 w 8266916"/>
                <a:gd name="connsiteY4-160" fmla="*/ 4625986 h 4807917"/>
                <a:gd name="connsiteX5-161" fmla="*/ 2498843 w 8266916"/>
                <a:gd name="connsiteY5-162" fmla="*/ 4764531 h 4807917"/>
                <a:gd name="connsiteX6-163" fmla="*/ 4701716 w 8266916"/>
                <a:gd name="connsiteY6-164" fmla="*/ 4348895 h 4807917"/>
                <a:gd name="connsiteX7-165" fmla="*/ 6766043 w 8266916"/>
                <a:gd name="connsiteY7-166" fmla="*/ 4265767 h 4807917"/>
                <a:gd name="connsiteX8-167" fmla="*/ 7777425 w 8266916"/>
                <a:gd name="connsiteY8-168" fmla="*/ 3268240 h 4807917"/>
                <a:gd name="connsiteX9-169" fmla="*/ 8262334 w 8266916"/>
                <a:gd name="connsiteY9-170" fmla="*/ 2478531 h 4807917"/>
                <a:gd name="connsiteX10-171" fmla="*/ 7514189 w 8266916"/>
                <a:gd name="connsiteY10-172" fmla="*/ 1384022 h 4807917"/>
                <a:gd name="connsiteX11-173" fmla="*/ 6294989 w 8266916"/>
                <a:gd name="connsiteY11-174" fmla="*/ 1037658 h 4807917"/>
                <a:gd name="connsiteX12-175" fmla="*/ 5269753 w 8266916"/>
                <a:gd name="connsiteY12-176" fmla="*/ 206386 h 4807917"/>
                <a:gd name="connsiteX13-177" fmla="*/ 3547273 w 8266916"/>
                <a:gd name="connsiteY13-178" fmla="*/ 58746 h 4807917"/>
                <a:gd name="connsiteX14-179" fmla="*/ 2374153 w 8266916"/>
                <a:gd name="connsiteY14-180" fmla="*/ 525040 h 4807917"/>
                <a:gd name="connsiteX0-181" fmla="*/ 2374153 w 8266916"/>
                <a:gd name="connsiteY0-182" fmla="*/ 495457 h 4778334"/>
                <a:gd name="connsiteX1-183" fmla="*/ 808589 w 8266916"/>
                <a:gd name="connsiteY1-184" fmla="*/ 675566 h 4778334"/>
                <a:gd name="connsiteX2-185" fmla="*/ 1126 w 8266916"/>
                <a:gd name="connsiteY2-186" fmla="*/ 1898490 h 4778334"/>
                <a:gd name="connsiteX3-187" fmla="*/ 559207 w 8266916"/>
                <a:gd name="connsiteY3-188" fmla="*/ 3238657 h 4778334"/>
                <a:gd name="connsiteX4-189" fmla="*/ 1196516 w 8266916"/>
                <a:gd name="connsiteY4-190" fmla="*/ 4596403 h 4778334"/>
                <a:gd name="connsiteX5-191" fmla="*/ 2498843 w 8266916"/>
                <a:gd name="connsiteY5-192" fmla="*/ 4734948 h 4778334"/>
                <a:gd name="connsiteX6-193" fmla="*/ 4701716 w 8266916"/>
                <a:gd name="connsiteY6-194" fmla="*/ 4319312 h 4778334"/>
                <a:gd name="connsiteX7-195" fmla="*/ 6766043 w 8266916"/>
                <a:gd name="connsiteY7-196" fmla="*/ 4236184 h 4778334"/>
                <a:gd name="connsiteX8-197" fmla="*/ 7777425 w 8266916"/>
                <a:gd name="connsiteY8-198" fmla="*/ 3238657 h 4778334"/>
                <a:gd name="connsiteX9-199" fmla="*/ 8262334 w 8266916"/>
                <a:gd name="connsiteY9-200" fmla="*/ 2448948 h 4778334"/>
                <a:gd name="connsiteX10-201" fmla="*/ 7514189 w 8266916"/>
                <a:gd name="connsiteY10-202" fmla="*/ 1354439 h 4778334"/>
                <a:gd name="connsiteX11-203" fmla="*/ 6294989 w 8266916"/>
                <a:gd name="connsiteY11-204" fmla="*/ 1008075 h 4778334"/>
                <a:gd name="connsiteX12-205" fmla="*/ 5396187 w 8266916"/>
                <a:gd name="connsiteY12-206" fmla="*/ 140824 h 4778334"/>
                <a:gd name="connsiteX13-207" fmla="*/ 3547273 w 8266916"/>
                <a:gd name="connsiteY13-208" fmla="*/ 29163 h 4778334"/>
                <a:gd name="connsiteX14-209" fmla="*/ 2374153 w 8266916"/>
                <a:gd name="connsiteY14-210" fmla="*/ 495457 h 4778334"/>
                <a:gd name="connsiteX0-211" fmla="*/ 2374153 w 8266916"/>
                <a:gd name="connsiteY0-212" fmla="*/ 532754 h 4815631"/>
                <a:gd name="connsiteX1-213" fmla="*/ 808589 w 8266916"/>
                <a:gd name="connsiteY1-214" fmla="*/ 712863 h 4815631"/>
                <a:gd name="connsiteX2-215" fmla="*/ 1126 w 8266916"/>
                <a:gd name="connsiteY2-216" fmla="*/ 1935787 h 4815631"/>
                <a:gd name="connsiteX3-217" fmla="*/ 559207 w 8266916"/>
                <a:gd name="connsiteY3-218" fmla="*/ 3275954 h 4815631"/>
                <a:gd name="connsiteX4-219" fmla="*/ 1196516 w 8266916"/>
                <a:gd name="connsiteY4-220" fmla="*/ 4633700 h 4815631"/>
                <a:gd name="connsiteX5-221" fmla="*/ 2498843 w 8266916"/>
                <a:gd name="connsiteY5-222" fmla="*/ 4772245 h 4815631"/>
                <a:gd name="connsiteX6-223" fmla="*/ 4701716 w 8266916"/>
                <a:gd name="connsiteY6-224" fmla="*/ 4356609 h 4815631"/>
                <a:gd name="connsiteX7-225" fmla="*/ 6766043 w 8266916"/>
                <a:gd name="connsiteY7-226" fmla="*/ 4273481 h 4815631"/>
                <a:gd name="connsiteX8-227" fmla="*/ 7777425 w 8266916"/>
                <a:gd name="connsiteY8-228" fmla="*/ 3275954 h 4815631"/>
                <a:gd name="connsiteX9-229" fmla="*/ 8262334 w 8266916"/>
                <a:gd name="connsiteY9-230" fmla="*/ 2486245 h 4815631"/>
                <a:gd name="connsiteX10-231" fmla="*/ 7514189 w 8266916"/>
                <a:gd name="connsiteY10-232" fmla="*/ 1391736 h 4815631"/>
                <a:gd name="connsiteX11-233" fmla="*/ 6294989 w 8266916"/>
                <a:gd name="connsiteY11-234" fmla="*/ 1045372 h 4815631"/>
                <a:gd name="connsiteX12-235" fmla="*/ 5396187 w 8266916"/>
                <a:gd name="connsiteY12-236" fmla="*/ 178121 h 4815631"/>
                <a:gd name="connsiteX13-237" fmla="*/ 3547273 w 8266916"/>
                <a:gd name="connsiteY13-238" fmla="*/ 66460 h 4815631"/>
                <a:gd name="connsiteX14-239" fmla="*/ 2374153 w 8266916"/>
                <a:gd name="connsiteY14-240" fmla="*/ 532754 h 4815631"/>
                <a:gd name="connsiteX0-241" fmla="*/ 2374153 w 8264760"/>
                <a:gd name="connsiteY0-242" fmla="*/ 532754 h 4815631"/>
                <a:gd name="connsiteX1-243" fmla="*/ 808589 w 8264760"/>
                <a:gd name="connsiteY1-244" fmla="*/ 712863 h 4815631"/>
                <a:gd name="connsiteX2-245" fmla="*/ 1126 w 8264760"/>
                <a:gd name="connsiteY2-246" fmla="*/ 1935787 h 4815631"/>
                <a:gd name="connsiteX3-247" fmla="*/ 559207 w 8264760"/>
                <a:gd name="connsiteY3-248" fmla="*/ 3275954 h 4815631"/>
                <a:gd name="connsiteX4-249" fmla="*/ 1196516 w 8264760"/>
                <a:gd name="connsiteY4-250" fmla="*/ 4633700 h 4815631"/>
                <a:gd name="connsiteX5-251" fmla="*/ 2498843 w 8264760"/>
                <a:gd name="connsiteY5-252" fmla="*/ 4772245 h 4815631"/>
                <a:gd name="connsiteX6-253" fmla="*/ 4701716 w 8264760"/>
                <a:gd name="connsiteY6-254" fmla="*/ 4356609 h 4815631"/>
                <a:gd name="connsiteX7-255" fmla="*/ 6766043 w 8264760"/>
                <a:gd name="connsiteY7-256" fmla="*/ 4273481 h 4815631"/>
                <a:gd name="connsiteX8-257" fmla="*/ 7777425 w 8264760"/>
                <a:gd name="connsiteY8-258" fmla="*/ 3275954 h 4815631"/>
                <a:gd name="connsiteX9-259" fmla="*/ 8262334 w 8264760"/>
                <a:gd name="connsiteY9-260" fmla="*/ 2486245 h 4815631"/>
                <a:gd name="connsiteX10-261" fmla="*/ 7593211 w 8264760"/>
                <a:gd name="connsiteY10-262" fmla="*/ 1487680 h 4815631"/>
                <a:gd name="connsiteX11-263" fmla="*/ 6294989 w 8264760"/>
                <a:gd name="connsiteY11-264" fmla="*/ 1045372 h 4815631"/>
                <a:gd name="connsiteX12-265" fmla="*/ 5396187 w 8264760"/>
                <a:gd name="connsiteY12-266" fmla="*/ 178121 h 4815631"/>
                <a:gd name="connsiteX13-267" fmla="*/ 3547273 w 8264760"/>
                <a:gd name="connsiteY13-268" fmla="*/ 66460 h 4815631"/>
                <a:gd name="connsiteX14-269" fmla="*/ 2374153 w 8264760"/>
                <a:gd name="connsiteY14-270" fmla="*/ 532754 h 4815631"/>
                <a:gd name="connsiteX0-271" fmla="*/ 2374153 w 8264760"/>
                <a:gd name="connsiteY0-272" fmla="*/ 532754 h 4815631"/>
                <a:gd name="connsiteX1-273" fmla="*/ 808589 w 8264760"/>
                <a:gd name="connsiteY1-274" fmla="*/ 712863 h 4815631"/>
                <a:gd name="connsiteX2-275" fmla="*/ 1126 w 8264760"/>
                <a:gd name="connsiteY2-276" fmla="*/ 1935787 h 4815631"/>
                <a:gd name="connsiteX3-277" fmla="*/ 559207 w 8264760"/>
                <a:gd name="connsiteY3-278" fmla="*/ 3275954 h 4815631"/>
                <a:gd name="connsiteX4-279" fmla="*/ 1196516 w 8264760"/>
                <a:gd name="connsiteY4-280" fmla="*/ 4633700 h 4815631"/>
                <a:gd name="connsiteX5-281" fmla="*/ 2498843 w 8264760"/>
                <a:gd name="connsiteY5-282" fmla="*/ 4772245 h 4815631"/>
                <a:gd name="connsiteX6-283" fmla="*/ 4701716 w 8264760"/>
                <a:gd name="connsiteY6-284" fmla="*/ 4356609 h 4815631"/>
                <a:gd name="connsiteX7-285" fmla="*/ 6766043 w 8264760"/>
                <a:gd name="connsiteY7-286" fmla="*/ 4273481 h 4815631"/>
                <a:gd name="connsiteX8-287" fmla="*/ 7777425 w 8264760"/>
                <a:gd name="connsiteY8-288" fmla="*/ 3275954 h 4815631"/>
                <a:gd name="connsiteX9-289" fmla="*/ 8262334 w 8264760"/>
                <a:gd name="connsiteY9-290" fmla="*/ 2486245 h 4815631"/>
                <a:gd name="connsiteX10-291" fmla="*/ 7593211 w 8264760"/>
                <a:gd name="connsiteY10-292" fmla="*/ 1487680 h 4815631"/>
                <a:gd name="connsiteX11-293" fmla="*/ 6294989 w 8264760"/>
                <a:gd name="connsiteY11-294" fmla="*/ 1045372 h 4815631"/>
                <a:gd name="connsiteX12-295" fmla="*/ 5396187 w 8264760"/>
                <a:gd name="connsiteY12-296" fmla="*/ 178121 h 4815631"/>
                <a:gd name="connsiteX13-297" fmla="*/ 3547273 w 8264760"/>
                <a:gd name="connsiteY13-298" fmla="*/ 66460 h 4815631"/>
                <a:gd name="connsiteX14-299" fmla="*/ 2374153 w 8264760"/>
                <a:gd name="connsiteY14-300" fmla="*/ 532754 h 4815631"/>
                <a:gd name="connsiteX0-301" fmla="*/ 2374153 w 8264760"/>
                <a:gd name="connsiteY0-302" fmla="*/ 547430 h 4830307"/>
                <a:gd name="connsiteX1-303" fmla="*/ 808589 w 8264760"/>
                <a:gd name="connsiteY1-304" fmla="*/ 727539 h 4830307"/>
                <a:gd name="connsiteX2-305" fmla="*/ 1126 w 8264760"/>
                <a:gd name="connsiteY2-306" fmla="*/ 1950463 h 4830307"/>
                <a:gd name="connsiteX3-307" fmla="*/ 559207 w 8264760"/>
                <a:gd name="connsiteY3-308" fmla="*/ 3290630 h 4830307"/>
                <a:gd name="connsiteX4-309" fmla="*/ 1196516 w 8264760"/>
                <a:gd name="connsiteY4-310" fmla="*/ 4648376 h 4830307"/>
                <a:gd name="connsiteX5-311" fmla="*/ 2498843 w 8264760"/>
                <a:gd name="connsiteY5-312" fmla="*/ 4786921 h 4830307"/>
                <a:gd name="connsiteX6-313" fmla="*/ 4701716 w 8264760"/>
                <a:gd name="connsiteY6-314" fmla="*/ 4371285 h 4830307"/>
                <a:gd name="connsiteX7-315" fmla="*/ 6766043 w 8264760"/>
                <a:gd name="connsiteY7-316" fmla="*/ 4288157 h 4830307"/>
                <a:gd name="connsiteX8-317" fmla="*/ 7777425 w 8264760"/>
                <a:gd name="connsiteY8-318" fmla="*/ 3290630 h 4830307"/>
                <a:gd name="connsiteX9-319" fmla="*/ 8262334 w 8264760"/>
                <a:gd name="connsiteY9-320" fmla="*/ 2500921 h 4830307"/>
                <a:gd name="connsiteX10-321" fmla="*/ 7593211 w 8264760"/>
                <a:gd name="connsiteY10-322" fmla="*/ 1502356 h 4830307"/>
                <a:gd name="connsiteX11-323" fmla="*/ 6294989 w 8264760"/>
                <a:gd name="connsiteY11-324" fmla="*/ 1060048 h 4830307"/>
                <a:gd name="connsiteX12-325" fmla="*/ 5396187 w 8264760"/>
                <a:gd name="connsiteY12-326" fmla="*/ 192797 h 4830307"/>
                <a:gd name="connsiteX13-327" fmla="*/ 3547273 w 8264760"/>
                <a:gd name="connsiteY13-328" fmla="*/ 81136 h 4830307"/>
                <a:gd name="connsiteX14-329" fmla="*/ 2374153 w 8264760"/>
                <a:gd name="connsiteY14-330" fmla="*/ 547430 h 4830307"/>
                <a:gd name="connsiteX0-331" fmla="*/ 2374153 w 8264760"/>
                <a:gd name="connsiteY0-332" fmla="*/ 535812 h 4818689"/>
                <a:gd name="connsiteX1-333" fmla="*/ 808589 w 8264760"/>
                <a:gd name="connsiteY1-334" fmla="*/ 715921 h 4818689"/>
                <a:gd name="connsiteX2-335" fmla="*/ 1126 w 8264760"/>
                <a:gd name="connsiteY2-336" fmla="*/ 1938845 h 4818689"/>
                <a:gd name="connsiteX3-337" fmla="*/ 559207 w 8264760"/>
                <a:gd name="connsiteY3-338" fmla="*/ 3279012 h 4818689"/>
                <a:gd name="connsiteX4-339" fmla="*/ 1196516 w 8264760"/>
                <a:gd name="connsiteY4-340" fmla="*/ 4636758 h 4818689"/>
                <a:gd name="connsiteX5-341" fmla="*/ 2498843 w 8264760"/>
                <a:gd name="connsiteY5-342" fmla="*/ 4775303 h 4818689"/>
                <a:gd name="connsiteX6-343" fmla="*/ 4701716 w 8264760"/>
                <a:gd name="connsiteY6-344" fmla="*/ 4359667 h 4818689"/>
                <a:gd name="connsiteX7-345" fmla="*/ 6766043 w 8264760"/>
                <a:gd name="connsiteY7-346" fmla="*/ 4276539 h 4818689"/>
                <a:gd name="connsiteX8-347" fmla="*/ 7777425 w 8264760"/>
                <a:gd name="connsiteY8-348" fmla="*/ 3279012 h 4818689"/>
                <a:gd name="connsiteX9-349" fmla="*/ 8262334 w 8264760"/>
                <a:gd name="connsiteY9-350" fmla="*/ 2489303 h 4818689"/>
                <a:gd name="connsiteX10-351" fmla="*/ 7593211 w 8264760"/>
                <a:gd name="connsiteY10-352" fmla="*/ 1490738 h 4818689"/>
                <a:gd name="connsiteX11-353" fmla="*/ 6294989 w 8264760"/>
                <a:gd name="connsiteY11-354" fmla="*/ 1048430 h 4818689"/>
                <a:gd name="connsiteX12-355" fmla="*/ 5396187 w 8264760"/>
                <a:gd name="connsiteY12-356" fmla="*/ 133207 h 4818689"/>
                <a:gd name="connsiteX13-357" fmla="*/ 3547273 w 8264760"/>
                <a:gd name="connsiteY13-358" fmla="*/ 69518 h 4818689"/>
                <a:gd name="connsiteX14-359" fmla="*/ 2374153 w 8264760"/>
                <a:gd name="connsiteY14-360" fmla="*/ 535812 h 4818689"/>
                <a:gd name="connsiteX0-361" fmla="*/ 2374153 w 8264760"/>
                <a:gd name="connsiteY0-362" fmla="*/ 535812 h 4835622"/>
                <a:gd name="connsiteX1-363" fmla="*/ 808589 w 8264760"/>
                <a:gd name="connsiteY1-364" fmla="*/ 715921 h 4835622"/>
                <a:gd name="connsiteX2-365" fmla="*/ 1126 w 8264760"/>
                <a:gd name="connsiteY2-366" fmla="*/ 1938845 h 4835622"/>
                <a:gd name="connsiteX3-367" fmla="*/ 559207 w 8264760"/>
                <a:gd name="connsiteY3-368" fmla="*/ 3279012 h 4835622"/>
                <a:gd name="connsiteX4-369" fmla="*/ 1196516 w 8264760"/>
                <a:gd name="connsiteY4-370" fmla="*/ 4636758 h 4835622"/>
                <a:gd name="connsiteX5-371" fmla="*/ 2498843 w 8264760"/>
                <a:gd name="connsiteY5-372" fmla="*/ 4775303 h 4835622"/>
                <a:gd name="connsiteX6-373" fmla="*/ 4654303 w 8264760"/>
                <a:gd name="connsiteY6-374" fmla="*/ 4119808 h 4835622"/>
                <a:gd name="connsiteX7-375" fmla="*/ 6766043 w 8264760"/>
                <a:gd name="connsiteY7-376" fmla="*/ 4276539 h 4835622"/>
                <a:gd name="connsiteX8-377" fmla="*/ 7777425 w 8264760"/>
                <a:gd name="connsiteY8-378" fmla="*/ 3279012 h 4835622"/>
                <a:gd name="connsiteX9-379" fmla="*/ 8262334 w 8264760"/>
                <a:gd name="connsiteY9-380" fmla="*/ 2489303 h 4835622"/>
                <a:gd name="connsiteX10-381" fmla="*/ 7593211 w 8264760"/>
                <a:gd name="connsiteY10-382" fmla="*/ 1490738 h 4835622"/>
                <a:gd name="connsiteX11-383" fmla="*/ 6294989 w 8264760"/>
                <a:gd name="connsiteY11-384" fmla="*/ 1048430 h 4835622"/>
                <a:gd name="connsiteX12-385" fmla="*/ 5396187 w 8264760"/>
                <a:gd name="connsiteY12-386" fmla="*/ 133207 h 4835622"/>
                <a:gd name="connsiteX13-387" fmla="*/ 3547273 w 8264760"/>
                <a:gd name="connsiteY13-388" fmla="*/ 69518 h 4835622"/>
                <a:gd name="connsiteX14-389" fmla="*/ 2374153 w 8264760"/>
                <a:gd name="connsiteY14-390" fmla="*/ 535812 h 4835622"/>
                <a:gd name="connsiteX0-391" fmla="*/ 2374153 w 8264760"/>
                <a:gd name="connsiteY0-392" fmla="*/ 535812 h 4838645"/>
                <a:gd name="connsiteX1-393" fmla="*/ 808589 w 8264760"/>
                <a:gd name="connsiteY1-394" fmla="*/ 715921 h 4838645"/>
                <a:gd name="connsiteX2-395" fmla="*/ 1126 w 8264760"/>
                <a:gd name="connsiteY2-396" fmla="*/ 1938845 h 4838645"/>
                <a:gd name="connsiteX3-397" fmla="*/ 938512 w 8264760"/>
                <a:gd name="connsiteY3-398" fmla="*/ 3219047 h 4838645"/>
                <a:gd name="connsiteX4-399" fmla="*/ 1196516 w 8264760"/>
                <a:gd name="connsiteY4-400" fmla="*/ 4636758 h 4838645"/>
                <a:gd name="connsiteX5-401" fmla="*/ 2498843 w 8264760"/>
                <a:gd name="connsiteY5-402" fmla="*/ 4775303 h 4838645"/>
                <a:gd name="connsiteX6-403" fmla="*/ 4654303 w 8264760"/>
                <a:gd name="connsiteY6-404" fmla="*/ 4119808 h 4838645"/>
                <a:gd name="connsiteX7-405" fmla="*/ 6766043 w 8264760"/>
                <a:gd name="connsiteY7-406" fmla="*/ 4276539 h 4838645"/>
                <a:gd name="connsiteX8-407" fmla="*/ 7777425 w 8264760"/>
                <a:gd name="connsiteY8-408" fmla="*/ 3279012 h 4838645"/>
                <a:gd name="connsiteX9-409" fmla="*/ 8262334 w 8264760"/>
                <a:gd name="connsiteY9-410" fmla="*/ 2489303 h 4838645"/>
                <a:gd name="connsiteX10-411" fmla="*/ 7593211 w 8264760"/>
                <a:gd name="connsiteY10-412" fmla="*/ 1490738 h 4838645"/>
                <a:gd name="connsiteX11-413" fmla="*/ 6294989 w 8264760"/>
                <a:gd name="connsiteY11-414" fmla="*/ 1048430 h 4838645"/>
                <a:gd name="connsiteX12-415" fmla="*/ 5396187 w 8264760"/>
                <a:gd name="connsiteY12-416" fmla="*/ 133207 h 4838645"/>
                <a:gd name="connsiteX13-417" fmla="*/ 3547273 w 8264760"/>
                <a:gd name="connsiteY13-418" fmla="*/ 69518 h 4838645"/>
                <a:gd name="connsiteX14-419" fmla="*/ 2374153 w 8264760"/>
                <a:gd name="connsiteY14-420" fmla="*/ 535812 h 4838645"/>
                <a:gd name="connsiteX0-421" fmla="*/ 2374153 w 8264760"/>
                <a:gd name="connsiteY0-422" fmla="*/ 535812 h 4779892"/>
                <a:gd name="connsiteX1-423" fmla="*/ 808589 w 8264760"/>
                <a:gd name="connsiteY1-424" fmla="*/ 715921 h 4779892"/>
                <a:gd name="connsiteX2-425" fmla="*/ 1126 w 8264760"/>
                <a:gd name="connsiteY2-426" fmla="*/ 1938845 h 4779892"/>
                <a:gd name="connsiteX3-427" fmla="*/ 938512 w 8264760"/>
                <a:gd name="connsiteY3-428" fmla="*/ 3219047 h 4779892"/>
                <a:gd name="connsiteX4-429" fmla="*/ 1022669 w 8264760"/>
                <a:gd name="connsiteY4-430" fmla="*/ 4348928 h 4779892"/>
                <a:gd name="connsiteX5-431" fmla="*/ 2498843 w 8264760"/>
                <a:gd name="connsiteY5-432" fmla="*/ 4775303 h 4779892"/>
                <a:gd name="connsiteX6-433" fmla="*/ 4654303 w 8264760"/>
                <a:gd name="connsiteY6-434" fmla="*/ 4119808 h 4779892"/>
                <a:gd name="connsiteX7-435" fmla="*/ 6766043 w 8264760"/>
                <a:gd name="connsiteY7-436" fmla="*/ 4276539 h 4779892"/>
                <a:gd name="connsiteX8-437" fmla="*/ 7777425 w 8264760"/>
                <a:gd name="connsiteY8-438" fmla="*/ 3279012 h 4779892"/>
                <a:gd name="connsiteX9-439" fmla="*/ 8262334 w 8264760"/>
                <a:gd name="connsiteY9-440" fmla="*/ 2489303 h 4779892"/>
                <a:gd name="connsiteX10-441" fmla="*/ 7593211 w 8264760"/>
                <a:gd name="connsiteY10-442" fmla="*/ 1490738 h 4779892"/>
                <a:gd name="connsiteX11-443" fmla="*/ 6294989 w 8264760"/>
                <a:gd name="connsiteY11-444" fmla="*/ 1048430 h 4779892"/>
                <a:gd name="connsiteX12-445" fmla="*/ 5396187 w 8264760"/>
                <a:gd name="connsiteY12-446" fmla="*/ 133207 h 4779892"/>
                <a:gd name="connsiteX13-447" fmla="*/ 3547273 w 8264760"/>
                <a:gd name="connsiteY13-448" fmla="*/ 69518 h 4779892"/>
                <a:gd name="connsiteX14-449" fmla="*/ 2374153 w 8264760"/>
                <a:gd name="connsiteY14-450" fmla="*/ 535812 h 4779892"/>
                <a:gd name="connsiteX0-451" fmla="*/ 2374153 w 8264760"/>
                <a:gd name="connsiteY0-452" fmla="*/ 535812 h 4777720"/>
                <a:gd name="connsiteX1-453" fmla="*/ 808589 w 8264760"/>
                <a:gd name="connsiteY1-454" fmla="*/ 715921 h 4777720"/>
                <a:gd name="connsiteX2-455" fmla="*/ 1126 w 8264760"/>
                <a:gd name="connsiteY2-456" fmla="*/ 1938845 h 4777720"/>
                <a:gd name="connsiteX3-457" fmla="*/ 938512 w 8264760"/>
                <a:gd name="connsiteY3-458" fmla="*/ 3219047 h 4777720"/>
                <a:gd name="connsiteX4-459" fmla="*/ 1022669 w 8264760"/>
                <a:gd name="connsiteY4-460" fmla="*/ 4348928 h 4777720"/>
                <a:gd name="connsiteX5-461" fmla="*/ 2498843 w 8264760"/>
                <a:gd name="connsiteY5-462" fmla="*/ 4775303 h 4777720"/>
                <a:gd name="connsiteX6-463" fmla="*/ 4654303 w 8264760"/>
                <a:gd name="connsiteY6-464" fmla="*/ 4119808 h 4777720"/>
                <a:gd name="connsiteX7-465" fmla="*/ 6766043 w 8264760"/>
                <a:gd name="connsiteY7-466" fmla="*/ 4276539 h 4777720"/>
                <a:gd name="connsiteX8-467" fmla="*/ 7777425 w 8264760"/>
                <a:gd name="connsiteY8-468" fmla="*/ 3279012 h 4777720"/>
                <a:gd name="connsiteX9-469" fmla="*/ 8262334 w 8264760"/>
                <a:gd name="connsiteY9-470" fmla="*/ 2489303 h 4777720"/>
                <a:gd name="connsiteX10-471" fmla="*/ 7593211 w 8264760"/>
                <a:gd name="connsiteY10-472" fmla="*/ 1490738 h 4777720"/>
                <a:gd name="connsiteX11-473" fmla="*/ 6294989 w 8264760"/>
                <a:gd name="connsiteY11-474" fmla="*/ 1048430 h 4777720"/>
                <a:gd name="connsiteX12-475" fmla="*/ 5396187 w 8264760"/>
                <a:gd name="connsiteY12-476" fmla="*/ 133207 h 4777720"/>
                <a:gd name="connsiteX13-477" fmla="*/ 3547273 w 8264760"/>
                <a:gd name="connsiteY13-478" fmla="*/ 69518 h 4777720"/>
                <a:gd name="connsiteX14-479" fmla="*/ 2374153 w 8264760"/>
                <a:gd name="connsiteY14-480" fmla="*/ 535812 h 4777720"/>
                <a:gd name="connsiteX0-481" fmla="*/ 2374153 w 8264760"/>
                <a:gd name="connsiteY0-482" fmla="*/ 535812 h 4777720"/>
                <a:gd name="connsiteX1-483" fmla="*/ 808589 w 8264760"/>
                <a:gd name="connsiteY1-484" fmla="*/ 715921 h 4777720"/>
                <a:gd name="connsiteX2-485" fmla="*/ 1126 w 8264760"/>
                <a:gd name="connsiteY2-486" fmla="*/ 1938845 h 4777720"/>
                <a:gd name="connsiteX3-487" fmla="*/ 938512 w 8264760"/>
                <a:gd name="connsiteY3-488" fmla="*/ 3219047 h 4777720"/>
                <a:gd name="connsiteX4-489" fmla="*/ 1022669 w 8264760"/>
                <a:gd name="connsiteY4-490" fmla="*/ 4348928 h 4777720"/>
                <a:gd name="connsiteX5-491" fmla="*/ 2498843 w 8264760"/>
                <a:gd name="connsiteY5-492" fmla="*/ 4775303 h 4777720"/>
                <a:gd name="connsiteX6-493" fmla="*/ 4654303 w 8264760"/>
                <a:gd name="connsiteY6-494" fmla="*/ 4119808 h 4777720"/>
                <a:gd name="connsiteX7-495" fmla="*/ 6766043 w 8264760"/>
                <a:gd name="connsiteY7-496" fmla="*/ 4276539 h 4777720"/>
                <a:gd name="connsiteX8-497" fmla="*/ 7777425 w 8264760"/>
                <a:gd name="connsiteY8-498" fmla="*/ 3279012 h 4777720"/>
                <a:gd name="connsiteX9-499" fmla="*/ 8262334 w 8264760"/>
                <a:gd name="connsiteY9-500" fmla="*/ 2489303 h 4777720"/>
                <a:gd name="connsiteX10-501" fmla="*/ 7593211 w 8264760"/>
                <a:gd name="connsiteY10-502" fmla="*/ 1490738 h 4777720"/>
                <a:gd name="connsiteX11-503" fmla="*/ 6294989 w 8264760"/>
                <a:gd name="connsiteY11-504" fmla="*/ 1048430 h 4777720"/>
                <a:gd name="connsiteX12-505" fmla="*/ 5396187 w 8264760"/>
                <a:gd name="connsiteY12-506" fmla="*/ 133207 h 4777720"/>
                <a:gd name="connsiteX13-507" fmla="*/ 3547273 w 8264760"/>
                <a:gd name="connsiteY13-508" fmla="*/ 69518 h 4777720"/>
                <a:gd name="connsiteX14-509" fmla="*/ 2374153 w 8264760"/>
                <a:gd name="connsiteY14-510" fmla="*/ 535812 h 4777720"/>
                <a:gd name="connsiteX0-511" fmla="*/ 2374153 w 8264760"/>
                <a:gd name="connsiteY0-512" fmla="*/ 535812 h 4837512"/>
                <a:gd name="connsiteX1-513" fmla="*/ 808589 w 8264760"/>
                <a:gd name="connsiteY1-514" fmla="*/ 715921 h 4837512"/>
                <a:gd name="connsiteX2-515" fmla="*/ 1126 w 8264760"/>
                <a:gd name="connsiteY2-516" fmla="*/ 1938845 h 4837512"/>
                <a:gd name="connsiteX3-517" fmla="*/ 938512 w 8264760"/>
                <a:gd name="connsiteY3-518" fmla="*/ 3219047 h 4837512"/>
                <a:gd name="connsiteX4-519" fmla="*/ 1022669 w 8264760"/>
                <a:gd name="connsiteY4-520" fmla="*/ 4348928 h 4837512"/>
                <a:gd name="connsiteX5-521" fmla="*/ 2372409 w 8264760"/>
                <a:gd name="connsiteY5-522" fmla="*/ 4835268 h 4837512"/>
                <a:gd name="connsiteX6-523" fmla="*/ 4654303 w 8264760"/>
                <a:gd name="connsiteY6-524" fmla="*/ 4119808 h 4837512"/>
                <a:gd name="connsiteX7-525" fmla="*/ 6766043 w 8264760"/>
                <a:gd name="connsiteY7-526" fmla="*/ 4276539 h 4837512"/>
                <a:gd name="connsiteX8-527" fmla="*/ 7777425 w 8264760"/>
                <a:gd name="connsiteY8-528" fmla="*/ 3279012 h 4837512"/>
                <a:gd name="connsiteX9-529" fmla="*/ 8262334 w 8264760"/>
                <a:gd name="connsiteY9-530" fmla="*/ 2489303 h 4837512"/>
                <a:gd name="connsiteX10-531" fmla="*/ 7593211 w 8264760"/>
                <a:gd name="connsiteY10-532" fmla="*/ 1490738 h 4837512"/>
                <a:gd name="connsiteX11-533" fmla="*/ 6294989 w 8264760"/>
                <a:gd name="connsiteY11-534" fmla="*/ 1048430 h 4837512"/>
                <a:gd name="connsiteX12-535" fmla="*/ 5396187 w 8264760"/>
                <a:gd name="connsiteY12-536" fmla="*/ 133207 h 4837512"/>
                <a:gd name="connsiteX13-537" fmla="*/ 3547273 w 8264760"/>
                <a:gd name="connsiteY13-538" fmla="*/ 69518 h 4837512"/>
                <a:gd name="connsiteX14-539" fmla="*/ 2374153 w 8264760"/>
                <a:gd name="connsiteY14-540" fmla="*/ 535812 h 4837512"/>
                <a:gd name="connsiteX0-541" fmla="*/ 2373345 w 8263952"/>
                <a:gd name="connsiteY0-542" fmla="*/ 535812 h 4837512"/>
                <a:gd name="connsiteX1-543" fmla="*/ 807781 w 8263952"/>
                <a:gd name="connsiteY1-544" fmla="*/ 715921 h 4837512"/>
                <a:gd name="connsiteX2-545" fmla="*/ 318 w 8263952"/>
                <a:gd name="connsiteY2-546" fmla="*/ 1938845 h 4837512"/>
                <a:gd name="connsiteX3-547" fmla="*/ 874487 w 8263952"/>
                <a:gd name="connsiteY3-548" fmla="*/ 3099118 h 4837512"/>
                <a:gd name="connsiteX4-549" fmla="*/ 1021861 w 8263952"/>
                <a:gd name="connsiteY4-550" fmla="*/ 4348928 h 4837512"/>
                <a:gd name="connsiteX5-551" fmla="*/ 2371601 w 8263952"/>
                <a:gd name="connsiteY5-552" fmla="*/ 4835268 h 4837512"/>
                <a:gd name="connsiteX6-553" fmla="*/ 4653495 w 8263952"/>
                <a:gd name="connsiteY6-554" fmla="*/ 4119808 h 4837512"/>
                <a:gd name="connsiteX7-555" fmla="*/ 6765235 w 8263952"/>
                <a:gd name="connsiteY7-556" fmla="*/ 4276539 h 4837512"/>
                <a:gd name="connsiteX8-557" fmla="*/ 7776617 w 8263952"/>
                <a:gd name="connsiteY8-558" fmla="*/ 3279012 h 4837512"/>
                <a:gd name="connsiteX9-559" fmla="*/ 8261526 w 8263952"/>
                <a:gd name="connsiteY9-560" fmla="*/ 2489303 h 4837512"/>
                <a:gd name="connsiteX10-561" fmla="*/ 7592403 w 8263952"/>
                <a:gd name="connsiteY10-562" fmla="*/ 1490738 h 4837512"/>
                <a:gd name="connsiteX11-563" fmla="*/ 6294181 w 8263952"/>
                <a:gd name="connsiteY11-564" fmla="*/ 1048430 h 4837512"/>
                <a:gd name="connsiteX12-565" fmla="*/ 5395379 w 8263952"/>
                <a:gd name="connsiteY12-566" fmla="*/ 133207 h 4837512"/>
                <a:gd name="connsiteX13-567" fmla="*/ 3546465 w 8263952"/>
                <a:gd name="connsiteY13-568" fmla="*/ 69518 h 4837512"/>
                <a:gd name="connsiteX14-569" fmla="*/ 2373345 w 8263952"/>
                <a:gd name="connsiteY14-570" fmla="*/ 535812 h 4837512"/>
                <a:gd name="connsiteX0-571" fmla="*/ 2373345 w 8263952"/>
                <a:gd name="connsiteY0-572" fmla="*/ 535812 h 4837199"/>
                <a:gd name="connsiteX1-573" fmla="*/ 807781 w 8263952"/>
                <a:gd name="connsiteY1-574" fmla="*/ 715921 h 4837199"/>
                <a:gd name="connsiteX2-575" fmla="*/ 318 w 8263952"/>
                <a:gd name="connsiteY2-576" fmla="*/ 1938845 h 4837199"/>
                <a:gd name="connsiteX3-577" fmla="*/ 874487 w 8263952"/>
                <a:gd name="connsiteY3-578" fmla="*/ 3099118 h 4837199"/>
                <a:gd name="connsiteX4-579" fmla="*/ 927035 w 8263952"/>
                <a:gd name="connsiteY4-580" fmla="*/ 4288964 h 4837199"/>
                <a:gd name="connsiteX5-581" fmla="*/ 2371601 w 8263952"/>
                <a:gd name="connsiteY5-582" fmla="*/ 4835268 h 4837199"/>
                <a:gd name="connsiteX6-583" fmla="*/ 4653495 w 8263952"/>
                <a:gd name="connsiteY6-584" fmla="*/ 4119808 h 4837199"/>
                <a:gd name="connsiteX7-585" fmla="*/ 6765235 w 8263952"/>
                <a:gd name="connsiteY7-586" fmla="*/ 4276539 h 4837199"/>
                <a:gd name="connsiteX8-587" fmla="*/ 7776617 w 8263952"/>
                <a:gd name="connsiteY8-588" fmla="*/ 3279012 h 4837199"/>
                <a:gd name="connsiteX9-589" fmla="*/ 8261526 w 8263952"/>
                <a:gd name="connsiteY9-590" fmla="*/ 2489303 h 4837199"/>
                <a:gd name="connsiteX10-591" fmla="*/ 7592403 w 8263952"/>
                <a:gd name="connsiteY10-592" fmla="*/ 1490738 h 4837199"/>
                <a:gd name="connsiteX11-593" fmla="*/ 6294181 w 8263952"/>
                <a:gd name="connsiteY11-594" fmla="*/ 1048430 h 4837199"/>
                <a:gd name="connsiteX12-595" fmla="*/ 5395379 w 8263952"/>
                <a:gd name="connsiteY12-596" fmla="*/ 133207 h 4837199"/>
                <a:gd name="connsiteX13-597" fmla="*/ 3546465 w 8263952"/>
                <a:gd name="connsiteY13-598" fmla="*/ 69518 h 4837199"/>
                <a:gd name="connsiteX14-599" fmla="*/ 2373345 w 8263952"/>
                <a:gd name="connsiteY14-600" fmla="*/ 535812 h 4837199"/>
                <a:gd name="connsiteX0-601" fmla="*/ 2483881 w 8263858"/>
                <a:gd name="connsiteY0-602" fmla="*/ 688771 h 4846242"/>
                <a:gd name="connsiteX1-603" fmla="*/ 807687 w 8263858"/>
                <a:gd name="connsiteY1-604" fmla="*/ 724964 h 4846242"/>
                <a:gd name="connsiteX2-605" fmla="*/ 224 w 8263858"/>
                <a:gd name="connsiteY2-606" fmla="*/ 1947888 h 4846242"/>
                <a:gd name="connsiteX3-607" fmla="*/ 874393 w 8263858"/>
                <a:gd name="connsiteY3-608" fmla="*/ 3108161 h 4846242"/>
                <a:gd name="connsiteX4-609" fmla="*/ 926941 w 8263858"/>
                <a:gd name="connsiteY4-610" fmla="*/ 4298007 h 4846242"/>
                <a:gd name="connsiteX5-611" fmla="*/ 2371507 w 8263858"/>
                <a:gd name="connsiteY5-612" fmla="*/ 4844311 h 4846242"/>
                <a:gd name="connsiteX6-613" fmla="*/ 4653401 w 8263858"/>
                <a:gd name="connsiteY6-614" fmla="*/ 4128851 h 4846242"/>
                <a:gd name="connsiteX7-615" fmla="*/ 6765141 w 8263858"/>
                <a:gd name="connsiteY7-616" fmla="*/ 4285582 h 4846242"/>
                <a:gd name="connsiteX8-617" fmla="*/ 7776523 w 8263858"/>
                <a:gd name="connsiteY8-618" fmla="*/ 3288055 h 4846242"/>
                <a:gd name="connsiteX9-619" fmla="*/ 8261432 w 8263858"/>
                <a:gd name="connsiteY9-620" fmla="*/ 2498346 h 4846242"/>
                <a:gd name="connsiteX10-621" fmla="*/ 7592309 w 8263858"/>
                <a:gd name="connsiteY10-622" fmla="*/ 1499781 h 4846242"/>
                <a:gd name="connsiteX11-623" fmla="*/ 6294087 w 8263858"/>
                <a:gd name="connsiteY11-624" fmla="*/ 1057473 h 4846242"/>
                <a:gd name="connsiteX12-625" fmla="*/ 5395285 w 8263858"/>
                <a:gd name="connsiteY12-626" fmla="*/ 142250 h 4846242"/>
                <a:gd name="connsiteX13-627" fmla="*/ 3546371 w 8263858"/>
                <a:gd name="connsiteY13-628" fmla="*/ 78561 h 4846242"/>
                <a:gd name="connsiteX14-629" fmla="*/ 2483881 w 8263858"/>
                <a:gd name="connsiteY14-630" fmla="*/ 688771 h 4846242"/>
                <a:gd name="connsiteX0-631" fmla="*/ 2483976 w 8263953"/>
                <a:gd name="connsiteY0-632" fmla="*/ 688771 h 4846242"/>
                <a:gd name="connsiteX1-633" fmla="*/ 807782 w 8263953"/>
                <a:gd name="connsiteY1-634" fmla="*/ 724964 h 4846242"/>
                <a:gd name="connsiteX2-635" fmla="*/ 319 w 8263953"/>
                <a:gd name="connsiteY2-636" fmla="*/ 1947888 h 4846242"/>
                <a:gd name="connsiteX3-637" fmla="*/ 874488 w 8263953"/>
                <a:gd name="connsiteY3-638" fmla="*/ 3108161 h 4846242"/>
                <a:gd name="connsiteX4-639" fmla="*/ 927036 w 8263953"/>
                <a:gd name="connsiteY4-640" fmla="*/ 4298007 h 4846242"/>
                <a:gd name="connsiteX5-641" fmla="*/ 2371602 w 8263953"/>
                <a:gd name="connsiteY5-642" fmla="*/ 4844311 h 4846242"/>
                <a:gd name="connsiteX6-643" fmla="*/ 4653496 w 8263953"/>
                <a:gd name="connsiteY6-644" fmla="*/ 4128851 h 4846242"/>
                <a:gd name="connsiteX7-645" fmla="*/ 6765236 w 8263953"/>
                <a:gd name="connsiteY7-646" fmla="*/ 4285582 h 4846242"/>
                <a:gd name="connsiteX8-647" fmla="*/ 7776618 w 8263953"/>
                <a:gd name="connsiteY8-648" fmla="*/ 3288055 h 4846242"/>
                <a:gd name="connsiteX9-649" fmla="*/ 8261527 w 8263953"/>
                <a:gd name="connsiteY9-650" fmla="*/ 2498346 h 4846242"/>
                <a:gd name="connsiteX10-651" fmla="*/ 7592404 w 8263953"/>
                <a:gd name="connsiteY10-652" fmla="*/ 1499781 h 4846242"/>
                <a:gd name="connsiteX11-653" fmla="*/ 6294182 w 8263953"/>
                <a:gd name="connsiteY11-654" fmla="*/ 1057473 h 4846242"/>
                <a:gd name="connsiteX12-655" fmla="*/ 5395380 w 8263953"/>
                <a:gd name="connsiteY12-656" fmla="*/ 142250 h 4846242"/>
                <a:gd name="connsiteX13-657" fmla="*/ 3546466 w 8263953"/>
                <a:gd name="connsiteY13-658" fmla="*/ 78561 h 4846242"/>
                <a:gd name="connsiteX14-659" fmla="*/ 2483976 w 8263953"/>
                <a:gd name="connsiteY14-660" fmla="*/ 688771 h 4846242"/>
                <a:gd name="connsiteX0-661" fmla="*/ 2404903 w 8184880"/>
                <a:gd name="connsiteY0-662" fmla="*/ 688771 h 4846242"/>
                <a:gd name="connsiteX1-663" fmla="*/ 728709 w 8184880"/>
                <a:gd name="connsiteY1-664" fmla="*/ 724964 h 4846242"/>
                <a:gd name="connsiteX2-665" fmla="*/ 267 w 8184880"/>
                <a:gd name="connsiteY2-666" fmla="*/ 1935895 h 4846242"/>
                <a:gd name="connsiteX3-667" fmla="*/ 795415 w 8184880"/>
                <a:gd name="connsiteY3-668" fmla="*/ 3108161 h 4846242"/>
                <a:gd name="connsiteX4-669" fmla="*/ 847963 w 8184880"/>
                <a:gd name="connsiteY4-670" fmla="*/ 4298007 h 4846242"/>
                <a:gd name="connsiteX5-671" fmla="*/ 2292529 w 8184880"/>
                <a:gd name="connsiteY5-672" fmla="*/ 4844311 h 4846242"/>
                <a:gd name="connsiteX6-673" fmla="*/ 4574423 w 8184880"/>
                <a:gd name="connsiteY6-674" fmla="*/ 4128851 h 4846242"/>
                <a:gd name="connsiteX7-675" fmla="*/ 6686163 w 8184880"/>
                <a:gd name="connsiteY7-676" fmla="*/ 4285582 h 4846242"/>
                <a:gd name="connsiteX8-677" fmla="*/ 7697545 w 8184880"/>
                <a:gd name="connsiteY8-678" fmla="*/ 3288055 h 4846242"/>
                <a:gd name="connsiteX9-679" fmla="*/ 8182454 w 8184880"/>
                <a:gd name="connsiteY9-680" fmla="*/ 2498346 h 4846242"/>
                <a:gd name="connsiteX10-681" fmla="*/ 7513331 w 8184880"/>
                <a:gd name="connsiteY10-682" fmla="*/ 1499781 h 4846242"/>
                <a:gd name="connsiteX11-683" fmla="*/ 6215109 w 8184880"/>
                <a:gd name="connsiteY11-684" fmla="*/ 1057473 h 4846242"/>
                <a:gd name="connsiteX12-685" fmla="*/ 5316307 w 8184880"/>
                <a:gd name="connsiteY12-686" fmla="*/ 142250 h 4846242"/>
                <a:gd name="connsiteX13-687" fmla="*/ 3467393 w 8184880"/>
                <a:gd name="connsiteY13-688" fmla="*/ 78561 h 4846242"/>
                <a:gd name="connsiteX14-689" fmla="*/ 2404903 w 8184880"/>
                <a:gd name="connsiteY14-690" fmla="*/ 688771 h 4846242"/>
                <a:gd name="connsiteX0-691" fmla="*/ 2404903 w 8184880"/>
                <a:gd name="connsiteY0-692" fmla="*/ 688771 h 4846242"/>
                <a:gd name="connsiteX1-693" fmla="*/ 728709 w 8184880"/>
                <a:gd name="connsiteY1-694" fmla="*/ 724964 h 4846242"/>
                <a:gd name="connsiteX2-695" fmla="*/ 267 w 8184880"/>
                <a:gd name="connsiteY2-696" fmla="*/ 1935895 h 4846242"/>
                <a:gd name="connsiteX3-697" fmla="*/ 795415 w 8184880"/>
                <a:gd name="connsiteY3-698" fmla="*/ 3108161 h 4846242"/>
                <a:gd name="connsiteX4-699" fmla="*/ 847963 w 8184880"/>
                <a:gd name="connsiteY4-700" fmla="*/ 4298007 h 4846242"/>
                <a:gd name="connsiteX5-701" fmla="*/ 2292529 w 8184880"/>
                <a:gd name="connsiteY5-702" fmla="*/ 4844311 h 4846242"/>
                <a:gd name="connsiteX6-703" fmla="*/ 4574423 w 8184880"/>
                <a:gd name="connsiteY6-704" fmla="*/ 4128851 h 4846242"/>
                <a:gd name="connsiteX7-705" fmla="*/ 6686163 w 8184880"/>
                <a:gd name="connsiteY7-706" fmla="*/ 4285582 h 4846242"/>
                <a:gd name="connsiteX8-707" fmla="*/ 7697545 w 8184880"/>
                <a:gd name="connsiteY8-708" fmla="*/ 3288055 h 4846242"/>
                <a:gd name="connsiteX9-709" fmla="*/ 8182454 w 8184880"/>
                <a:gd name="connsiteY9-710" fmla="*/ 2498346 h 4846242"/>
                <a:gd name="connsiteX10-711" fmla="*/ 7513331 w 8184880"/>
                <a:gd name="connsiteY10-712" fmla="*/ 1499781 h 4846242"/>
                <a:gd name="connsiteX11-713" fmla="*/ 6215109 w 8184880"/>
                <a:gd name="connsiteY11-714" fmla="*/ 1057473 h 4846242"/>
                <a:gd name="connsiteX12-715" fmla="*/ 5316307 w 8184880"/>
                <a:gd name="connsiteY12-716" fmla="*/ 142250 h 4846242"/>
                <a:gd name="connsiteX13-717" fmla="*/ 3467393 w 8184880"/>
                <a:gd name="connsiteY13-718" fmla="*/ 78561 h 4846242"/>
                <a:gd name="connsiteX14-719" fmla="*/ 2404903 w 8184880"/>
                <a:gd name="connsiteY14-720" fmla="*/ 688771 h 4846242"/>
                <a:gd name="connsiteX0-721" fmla="*/ 2404903 w 8191944"/>
                <a:gd name="connsiteY0-722" fmla="*/ 688771 h 4846242"/>
                <a:gd name="connsiteX1-723" fmla="*/ 728709 w 8191944"/>
                <a:gd name="connsiteY1-724" fmla="*/ 724964 h 4846242"/>
                <a:gd name="connsiteX2-725" fmla="*/ 267 w 8191944"/>
                <a:gd name="connsiteY2-726" fmla="*/ 1935895 h 4846242"/>
                <a:gd name="connsiteX3-727" fmla="*/ 795415 w 8191944"/>
                <a:gd name="connsiteY3-728" fmla="*/ 3108161 h 4846242"/>
                <a:gd name="connsiteX4-729" fmla="*/ 847963 w 8191944"/>
                <a:gd name="connsiteY4-730" fmla="*/ 4298007 h 4846242"/>
                <a:gd name="connsiteX5-731" fmla="*/ 2292529 w 8191944"/>
                <a:gd name="connsiteY5-732" fmla="*/ 4844311 h 4846242"/>
                <a:gd name="connsiteX6-733" fmla="*/ 4574423 w 8191944"/>
                <a:gd name="connsiteY6-734" fmla="*/ 4128851 h 4846242"/>
                <a:gd name="connsiteX7-735" fmla="*/ 6686163 w 8191944"/>
                <a:gd name="connsiteY7-736" fmla="*/ 4285582 h 4846242"/>
                <a:gd name="connsiteX8-737" fmla="*/ 7286632 w 8191944"/>
                <a:gd name="connsiteY8-738" fmla="*/ 3300048 h 4846242"/>
                <a:gd name="connsiteX9-739" fmla="*/ 8182454 w 8191944"/>
                <a:gd name="connsiteY9-740" fmla="*/ 2498346 h 4846242"/>
                <a:gd name="connsiteX10-741" fmla="*/ 7513331 w 8191944"/>
                <a:gd name="connsiteY10-742" fmla="*/ 1499781 h 4846242"/>
                <a:gd name="connsiteX11-743" fmla="*/ 6215109 w 8191944"/>
                <a:gd name="connsiteY11-744" fmla="*/ 1057473 h 4846242"/>
                <a:gd name="connsiteX12-745" fmla="*/ 5316307 w 8191944"/>
                <a:gd name="connsiteY12-746" fmla="*/ 142250 h 4846242"/>
                <a:gd name="connsiteX13-747" fmla="*/ 3467393 w 8191944"/>
                <a:gd name="connsiteY13-748" fmla="*/ 78561 h 4846242"/>
                <a:gd name="connsiteX14-749" fmla="*/ 2404903 w 8191944"/>
                <a:gd name="connsiteY14-750" fmla="*/ 688771 h 4846242"/>
                <a:gd name="connsiteX0-751" fmla="*/ 2404903 w 8075184"/>
                <a:gd name="connsiteY0-752" fmla="*/ 688771 h 4846242"/>
                <a:gd name="connsiteX1-753" fmla="*/ 728709 w 8075184"/>
                <a:gd name="connsiteY1-754" fmla="*/ 724964 h 4846242"/>
                <a:gd name="connsiteX2-755" fmla="*/ 267 w 8075184"/>
                <a:gd name="connsiteY2-756" fmla="*/ 1935895 h 4846242"/>
                <a:gd name="connsiteX3-757" fmla="*/ 795415 w 8075184"/>
                <a:gd name="connsiteY3-758" fmla="*/ 3108161 h 4846242"/>
                <a:gd name="connsiteX4-759" fmla="*/ 847963 w 8075184"/>
                <a:gd name="connsiteY4-760" fmla="*/ 4298007 h 4846242"/>
                <a:gd name="connsiteX5-761" fmla="*/ 2292529 w 8075184"/>
                <a:gd name="connsiteY5-762" fmla="*/ 4844311 h 4846242"/>
                <a:gd name="connsiteX6-763" fmla="*/ 4574423 w 8075184"/>
                <a:gd name="connsiteY6-764" fmla="*/ 4128851 h 4846242"/>
                <a:gd name="connsiteX7-765" fmla="*/ 6686163 w 8075184"/>
                <a:gd name="connsiteY7-766" fmla="*/ 4285582 h 4846242"/>
                <a:gd name="connsiteX8-767" fmla="*/ 7286632 w 8075184"/>
                <a:gd name="connsiteY8-768" fmla="*/ 3300048 h 4846242"/>
                <a:gd name="connsiteX9-769" fmla="*/ 8071824 w 8075184"/>
                <a:gd name="connsiteY9-770" fmla="*/ 2510339 h 4846242"/>
                <a:gd name="connsiteX10-771" fmla="*/ 7513331 w 8075184"/>
                <a:gd name="connsiteY10-772" fmla="*/ 1499781 h 4846242"/>
                <a:gd name="connsiteX11-773" fmla="*/ 6215109 w 8075184"/>
                <a:gd name="connsiteY11-774" fmla="*/ 1057473 h 4846242"/>
                <a:gd name="connsiteX12-775" fmla="*/ 5316307 w 8075184"/>
                <a:gd name="connsiteY12-776" fmla="*/ 142250 h 4846242"/>
                <a:gd name="connsiteX13-777" fmla="*/ 3467393 w 8075184"/>
                <a:gd name="connsiteY13-778" fmla="*/ 78561 h 4846242"/>
                <a:gd name="connsiteX14-779" fmla="*/ 2404903 w 8075184"/>
                <a:gd name="connsiteY14-780" fmla="*/ 688771 h 4846242"/>
                <a:gd name="connsiteX0-781" fmla="*/ 2404903 w 8075184"/>
                <a:gd name="connsiteY0-782" fmla="*/ 688771 h 4846242"/>
                <a:gd name="connsiteX1-783" fmla="*/ 728709 w 8075184"/>
                <a:gd name="connsiteY1-784" fmla="*/ 724964 h 4846242"/>
                <a:gd name="connsiteX2-785" fmla="*/ 267 w 8075184"/>
                <a:gd name="connsiteY2-786" fmla="*/ 1935895 h 4846242"/>
                <a:gd name="connsiteX3-787" fmla="*/ 795415 w 8075184"/>
                <a:gd name="connsiteY3-788" fmla="*/ 3108161 h 4846242"/>
                <a:gd name="connsiteX4-789" fmla="*/ 847963 w 8075184"/>
                <a:gd name="connsiteY4-790" fmla="*/ 4298007 h 4846242"/>
                <a:gd name="connsiteX5-791" fmla="*/ 2292529 w 8075184"/>
                <a:gd name="connsiteY5-792" fmla="*/ 4844311 h 4846242"/>
                <a:gd name="connsiteX6-793" fmla="*/ 4574423 w 8075184"/>
                <a:gd name="connsiteY6-794" fmla="*/ 4128851 h 4846242"/>
                <a:gd name="connsiteX7-795" fmla="*/ 6686163 w 8075184"/>
                <a:gd name="connsiteY7-796" fmla="*/ 4285582 h 4846242"/>
                <a:gd name="connsiteX8-797" fmla="*/ 7286632 w 8075184"/>
                <a:gd name="connsiteY8-798" fmla="*/ 3300048 h 4846242"/>
                <a:gd name="connsiteX9-799" fmla="*/ 8071824 w 8075184"/>
                <a:gd name="connsiteY9-800" fmla="*/ 2510339 h 4846242"/>
                <a:gd name="connsiteX10-801" fmla="*/ 7513331 w 8075184"/>
                <a:gd name="connsiteY10-802" fmla="*/ 1499781 h 4846242"/>
                <a:gd name="connsiteX11-803" fmla="*/ 6215109 w 8075184"/>
                <a:gd name="connsiteY11-804" fmla="*/ 1057473 h 4846242"/>
                <a:gd name="connsiteX12-805" fmla="*/ 5316307 w 8075184"/>
                <a:gd name="connsiteY12-806" fmla="*/ 142250 h 4846242"/>
                <a:gd name="connsiteX13-807" fmla="*/ 3467393 w 8075184"/>
                <a:gd name="connsiteY13-808" fmla="*/ 78561 h 4846242"/>
                <a:gd name="connsiteX14-809" fmla="*/ 2404903 w 8075184"/>
                <a:gd name="connsiteY14-810" fmla="*/ 688771 h 4846242"/>
                <a:gd name="connsiteX0-811" fmla="*/ 2404903 w 8075184"/>
                <a:gd name="connsiteY0-812" fmla="*/ 688771 h 4844335"/>
                <a:gd name="connsiteX1-813" fmla="*/ 728709 w 8075184"/>
                <a:gd name="connsiteY1-814" fmla="*/ 724964 h 4844335"/>
                <a:gd name="connsiteX2-815" fmla="*/ 267 w 8075184"/>
                <a:gd name="connsiteY2-816" fmla="*/ 1935895 h 4844335"/>
                <a:gd name="connsiteX3-817" fmla="*/ 795415 w 8075184"/>
                <a:gd name="connsiteY3-818" fmla="*/ 3108161 h 4844335"/>
                <a:gd name="connsiteX4-819" fmla="*/ 847963 w 8075184"/>
                <a:gd name="connsiteY4-820" fmla="*/ 4298007 h 4844335"/>
                <a:gd name="connsiteX5-821" fmla="*/ 2292529 w 8075184"/>
                <a:gd name="connsiteY5-822" fmla="*/ 4844311 h 4844335"/>
                <a:gd name="connsiteX6-823" fmla="*/ 4527011 w 8075184"/>
                <a:gd name="connsiteY6-824" fmla="*/ 4320738 h 4844335"/>
                <a:gd name="connsiteX7-825" fmla="*/ 6686163 w 8075184"/>
                <a:gd name="connsiteY7-826" fmla="*/ 4285582 h 4844335"/>
                <a:gd name="connsiteX8-827" fmla="*/ 7286632 w 8075184"/>
                <a:gd name="connsiteY8-828" fmla="*/ 3300048 h 4844335"/>
                <a:gd name="connsiteX9-829" fmla="*/ 8071824 w 8075184"/>
                <a:gd name="connsiteY9-830" fmla="*/ 2510339 h 4844335"/>
                <a:gd name="connsiteX10-831" fmla="*/ 7513331 w 8075184"/>
                <a:gd name="connsiteY10-832" fmla="*/ 1499781 h 4844335"/>
                <a:gd name="connsiteX11-833" fmla="*/ 6215109 w 8075184"/>
                <a:gd name="connsiteY11-834" fmla="*/ 1057473 h 4844335"/>
                <a:gd name="connsiteX12-835" fmla="*/ 5316307 w 8075184"/>
                <a:gd name="connsiteY12-836" fmla="*/ 142250 h 4844335"/>
                <a:gd name="connsiteX13-837" fmla="*/ 3467393 w 8075184"/>
                <a:gd name="connsiteY13-838" fmla="*/ 78561 h 4844335"/>
                <a:gd name="connsiteX14-839" fmla="*/ 2404903 w 8075184"/>
                <a:gd name="connsiteY14-840" fmla="*/ 688771 h 4844335"/>
                <a:gd name="connsiteX0-841" fmla="*/ 2404903 w 8072809"/>
                <a:gd name="connsiteY0-842" fmla="*/ 688771 h 4844335"/>
                <a:gd name="connsiteX1-843" fmla="*/ 728709 w 8072809"/>
                <a:gd name="connsiteY1-844" fmla="*/ 724964 h 4844335"/>
                <a:gd name="connsiteX2-845" fmla="*/ 267 w 8072809"/>
                <a:gd name="connsiteY2-846" fmla="*/ 1935895 h 4844335"/>
                <a:gd name="connsiteX3-847" fmla="*/ 795415 w 8072809"/>
                <a:gd name="connsiteY3-848" fmla="*/ 3108161 h 4844335"/>
                <a:gd name="connsiteX4-849" fmla="*/ 847963 w 8072809"/>
                <a:gd name="connsiteY4-850" fmla="*/ 4298007 h 4844335"/>
                <a:gd name="connsiteX5-851" fmla="*/ 2292529 w 8072809"/>
                <a:gd name="connsiteY5-852" fmla="*/ 4844311 h 4844335"/>
                <a:gd name="connsiteX6-853" fmla="*/ 4527011 w 8072809"/>
                <a:gd name="connsiteY6-854" fmla="*/ 4320738 h 4844335"/>
                <a:gd name="connsiteX7-855" fmla="*/ 6686163 w 8072809"/>
                <a:gd name="connsiteY7-856" fmla="*/ 4285582 h 4844335"/>
                <a:gd name="connsiteX8-857" fmla="*/ 7397263 w 8072809"/>
                <a:gd name="connsiteY8-858" fmla="*/ 3300048 h 4844335"/>
                <a:gd name="connsiteX9-859" fmla="*/ 8071824 w 8072809"/>
                <a:gd name="connsiteY9-860" fmla="*/ 2510339 h 4844335"/>
                <a:gd name="connsiteX10-861" fmla="*/ 7513331 w 8072809"/>
                <a:gd name="connsiteY10-862" fmla="*/ 1499781 h 4844335"/>
                <a:gd name="connsiteX11-863" fmla="*/ 6215109 w 8072809"/>
                <a:gd name="connsiteY11-864" fmla="*/ 1057473 h 4844335"/>
                <a:gd name="connsiteX12-865" fmla="*/ 5316307 w 8072809"/>
                <a:gd name="connsiteY12-866" fmla="*/ 142250 h 4844335"/>
                <a:gd name="connsiteX13-867" fmla="*/ 3467393 w 8072809"/>
                <a:gd name="connsiteY13-868" fmla="*/ 78561 h 4844335"/>
                <a:gd name="connsiteX14-869" fmla="*/ 2404903 w 8072809"/>
                <a:gd name="connsiteY14-870" fmla="*/ 688771 h 4844335"/>
                <a:gd name="connsiteX0-871" fmla="*/ 2404903 w 8074585"/>
                <a:gd name="connsiteY0-872" fmla="*/ 688771 h 4844335"/>
                <a:gd name="connsiteX1-873" fmla="*/ 728709 w 8074585"/>
                <a:gd name="connsiteY1-874" fmla="*/ 724964 h 4844335"/>
                <a:gd name="connsiteX2-875" fmla="*/ 267 w 8074585"/>
                <a:gd name="connsiteY2-876" fmla="*/ 1935895 h 4844335"/>
                <a:gd name="connsiteX3-877" fmla="*/ 795415 w 8074585"/>
                <a:gd name="connsiteY3-878" fmla="*/ 3108161 h 4844335"/>
                <a:gd name="connsiteX4-879" fmla="*/ 847963 w 8074585"/>
                <a:gd name="connsiteY4-880" fmla="*/ 4298007 h 4844335"/>
                <a:gd name="connsiteX5-881" fmla="*/ 2292529 w 8074585"/>
                <a:gd name="connsiteY5-882" fmla="*/ 4844311 h 4844335"/>
                <a:gd name="connsiteX6-883" fmla="*/ 4527011 w 8074585"/>
                <a:gd name="connsiteY6-884" fmla="*/ 4320738 h 4844335"/>
                <a:gd name="connsiteX7-885" fmla="*/ 6686163 w 8074585"/>
                <a:gd name="connsiteY7-886" fmla="*/ 4285582 h 4844335"/>
                <a:gd name="connsiteX8-887" fmla="*/ 7397263 w 8074585"/>
                <a:gd name="connsiteY8-888" fmla="*/ 3300048 h 4844335"/>
                <a:gd name="connsiteX9-889" fmla="*/ 8071824 w 8074585"/>
                <a:gd name="connsiteY9-890" fmla="*/ 2510339 h 4844335"/>
                <a:gd name="connsiteX10-891" fmla="*/ 7576549 w 8074585"/>
                <a:gd name="connsiteY10-892" fmla="*/ 1415830 h 4844335"/>
                <a:gd name="connsiteX11-893" fmla="*/ 6215109 w 8074585"/>
                <a:gd name="connsiteY11-894" fmla="*/ 1057473 h 4844335"/>
                <a:gd name="connsiteX12-895" fmla="*/ 5316307 w 8074585"/>
                <a:gd name="connsiteY12-896" fmla="*/ 142250 h 4844335"/>
                <a:gd name="connsiteX13-897" fmla="*/ 3467393 w 8074585"/>
                <a:gd name="connsiteY13-898" fmla="*/ 78561 h 4844335"/>
                <a:gd name="connsiteX14-899" fmla="*/ 2404903 w 8074585"/>
                <a:gd name="connsiteY14-900" fmla="*/ 688771 h 4844335"/>
                <a:gd name="connsiteX0-901" fmla="*/ 2404903 w 8079180"/>
                <a:gd name="connsiteY0-902" fmla="*/ 688771 h 4844335"/>
                <a:gd name="connsiteX1-903" fmla="*/ 728709 w 8079180"/>
                <a:gd name="connsiteY1-904" fmla="*/ 724964 h 4844335"/>
                <a:gd name="connsiteX2-905" fmla="*/ 267 w 8079180"/>
                <a:gd name="connsiteY2-906" fmla="*/ 1935895 h 4844335"/>
                <a:gd name="connsiteX3-907" fmla="*/ 795415 w 8079180"/>
                <a:gd name="connsiteY3-908" fmla="*/ 3108161 h 4844335"/>
                <a:gd name="connsiteX4-909" fmla="*/ 847963 w 8079180"/>
                <a:gd name="connsiteY4-910" fmla="*/ 4298007 h 4844335"/>
                <a:gd name="connsiteX5-911" fmla="*/ 2292529 w 8079180"/>
                <a:gd name="connsiteY5-912" fmla="*/ 4844311 h 4844335"/>
                <a:gd name="connsiteX6-913" fmla="*/ 4527011 w 8079180"/>
                <a:gd name="connsiteY6-914" fmla="*/ 4320738 h 4844335"/>
                <a:gd name="connsiteX7-915" fmla="*/ 6686163 w 8079180"/>
                <a:gd name="connsiteY7-916" fmla="*/ 4285582 h 4844335"/>
                <a:gd name="connsiteX8-917" fmla="*/ 7397263 w 8079180"/>
                <a:gd name="connsiteY8-918" fmla="*/ 3300048 h 4844335"/>
                <a:gd name="connsiteX9-919" fmla="*/ 8071824 w 8079180"/>
                <a:gd name="connsiteY9-920" fmla="*/ 2510339 h 4844335"/>
                <a:gd name="connsiteX10-921" fmla="*/ 7576549 w 8079180"/>
                <a:gd name="connsiteY10-922" fmla="*/ 1415830 h 4844335"/>
                <a:gd name="connsiteX11-923" fmla="*/ 6215109 w 8079180"/>
                <a:gd name="connsiteY11-924" fmla="*/ 1057473 h 4844335"/>
                <a:gd name="connsiteX12-925" fmla="*/ 5316307 w 8079180"/>
                <a:gd name="connsiteY12-926" fmla="*/ 142250 h 4844335"/>
                <a:gd name="connsiteX13-927" fmla="*/ 3467393 w 8079180"/>
                <a:gd name="connsiteY13-928" fmla="*/ 78561 h 4844335"/>
                <a:gd name="connsiteX14-929" fmla="*/ 2404903 w 8079180"/>
                <a:gd name="connsiteY14-930" fmla="*/ 688771 h 48443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8079180" h="4844335">
                  <a:moveTo>
                    <a:pt x="2404903" y="688771"/>
                  </a:moveTo>
                  <a:cubicBezTo>
                    <a:pt x="1948456" y="796505"/>
                    <a:pt x="1129482" y="517110"/>
                    <a:pt x="728709" y="724964"/>
                  </a:cubicBezTo>
                  <a:cubicBezTo>
                    <a:pt x="327936" y="932818"/>
                    <a:pt x="-10851" y="1298837"/>
                    <a:pt x="267" y="1935895"/>
                  </a:cubicBezTo>
                  <a:cubicBezTo>
                    <a:pt x="11385" y="2572953"/>
                    <a:pt x="654132" y="2714476"/>
                    <a:pt x="795415" y="3108161"/>
                  </a:cubicBezTo>
                  <a:cubicBezTo>
                    <a:pt x="936698" y="3501846"/>
                    <a:pt x="598444" y="4008649"/>
                    <a:pt x="847963" y="4298007"/>
                  </a:cubicBezTo>
                  <a:cubicBezTo>
                    <a:pt x="1097482" y="4587365"/>
                    <a:pt x="1679354" y="4840523"/>
                    <a:pt x="2292529" y="4844311"/>
                  </a:cubicBezTo>
                  <a:cubicBezTo>
                    <a:pt x="2905704" y="4848100"/>
                    <a:pt x="3794739" y="4413859"/>
                    <a:pt x="4527011" y="4320738"/>
                  </a:cubicBezTo>
                  <a:cubicBezTo>
                    <a:pt x="5259283" y="4227617"/>
                    <a:pt x="6207788" y="4455697"/>
                    <a:pt x="6686163" y="4285582"/>
                  </a:cubicBezTo>
                  <a:cubicBezTo>
                    <a:pt x="7164538" y="4115467"/>
                    <a:pt x="7166320" y="3595922"/>
                    <a:pt x="7397263" y="3300048"/>
                  </a:cubicBezTo>
                  <a:cubicBezTo>
                    <a:pt x="7628206" y="3004174"/>
                    <a:pt x="8041943" y="2824375"/>
                    <a:pt x="8071824" y="2510339"/>
                  </a:cubicBezTo>
                  <a:cubicBezTo>
                    <a:pt x="8101705" y="2196303"/>
                    <a:pt x="8059850" y="1765910"/>
                    <a:pt x="7576549" y="1415830"/>
                  </a:cubicBezTo>
                  <a:cubicBezTo>
                    <a:pt x="7093248" y="1065750"/>
                    <a:pt x="6591816" y="1269736"/>
                    <a:pt x="6215109" y="1057473"/>
                  </a:cubicBezTo>
                  <a:cubicBezTo>
                    <a:pt x="5838402" y="845210"/>
                    <a:pt x="5840112" y="333386"/>
                    <a:pt x="5316307" y="142250"/>
                  </a:cubicBezTo>
                  <a:cubicBezTo>
                    <a:pt x="4855721" y="-60878"/>
                    <a:pt x="3952627" y="-12526"/>
                    <a:pt x="3467393" y="78561"/>
                  </a:cubicBezTo>
                  <a:cubicBezTo>
                    <a:pt x="2982159" y="169648"/>
                    <a:pt x="2861350" y="581037"/>
                    <a:pt x="2404903" y="688771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46917" y="386182"/>
              <a:ext cx="7345805" cy="5804401"/>
              <a:chOff x="4346917" y="386182"/>
              <a:chExt cx="7345805" cy="5804401"/>
            </a:xfrm>
          </p:grpSpPr>
          <p:sp>
            <p:nvSpPr>
              <p:cNvPr id="979" name="任意多边形 978"/>
              <p:cNvSpPr/>
              <p:nvPr/>
            </p:nvSpPr>
            <p:spPr>
              <a:xfrm>
                <a:off x="4346917" y="386182"/>
                <a:ext cx="7345805" cy="5804401"/>
              </a:xfrm>
              <a:custGeom>
                <a:avLst/>
                <a:gdLst>
                  <a:gd name="connsiteX0" fmla="*/ 2344615 w 8237378"/>
                  <a:gd name="connsiteY0" fmla="*/ 409055 h 4691932"/>
                  <a:gd name="connsiteX1" fmla="*/ 779051 w 8237378"/>
                  <a:gd name="connsiteY1" fmla="*/ 589164 h 4691932"/>
                  <a:gd name="connsiteX2" fmla="*/ 3196 w 8237378"/>
                  <a:gd name="connsiteY2" fmla="*/ 1836073 h 4691932"/>
                  <a:gd name="connsiteX3" fmla="*/ 529669 w 8237378"/>
                  <a:gd name="connsiteY3" fmla="*/ 3152255 h 4691932"/>
                  <a:gd name="connsiteX4" fmla="*/ 1166978 w 8237378"/>
                  <a:gd name="connsiteY4" fmla="*/ 4510001 h 4691932"/>
                  <a:gd name="connsiteX5" fmla="*/ 2469305 w 8237378"/>
                  <a:gd name="connsiteY5" fmla="*/ 4648546 h 4691932"/>
                  <a:gd name="connsiteX6" fmla="*/ 4672178 w 8237378"/>
                  <a:gd name="connsiteY6" fmla="*/ 4232910 h 4691932"/>
                  <a:gd name="connsiteX7" fmla="*/ 6736505 w 8237378"/>
                  <a:gd name="connsiteY7" fmla="*/ 4149782 h 4691932"/>
                  <a:gd name="connsiteX8" fmla="*/ 7747887 w 8237378"/>
                  <a:gd name="connsiteY8" fmla="*/ 3152255 h 4691932"/>
                  <a:gd name="connsiteX9" fmla="*/ 8232796 w 8237378"/>
                  <a:gd name="connsiteY9" fmla="*/ 2362546 h 4691932"/>
                  <a:gd name="connsiteX10" fmla="*/ 7484651 w 8237378"/>
                  <a:gd name="connsiteY10" fmla="*/ 1268037 h 4691932"/>
                  <a:gd name="connsiteX11" fmla="*/ 6265451 w 8237378"/>
                  <a:gd name="connsiteY11" fmla="*/ 921673 h 4691932"/>
                  <a:gd name="connsiteX12" fmla="*/ 5240215 w 8237378"/>
                  <a:gd name="connsiteY12" fmla="*/ 90401 h 4691932"/>
                  <a:gd name="connsiteX13" fmla="*/ 3217451 w 8237378"/>
                  <a:gd name="connsiteY13" fmla="*/ 62691 h 4691932"/>
                  <a:gd name="connsiteX14" fmla="*/ 2344615 w 8237378"/>
                  <a:gd name="connsiteY14" fmla="*/ 409055 h 4691932"/>
                  <a:gd name="connsiteX0-1" fmla="*/ 2376029 w 8268792"/>
                  <a:gd name="connsiteY0-2" fmla="*/ 409055 h 4691932"/>
                  <a:gd name="connsiteX1-3" fmla="*/ 810465 w 8268792"/>
                  <a:gd name="connsiteY1-4" fmla="*/ 589164 h 4691932"/>
                  <a:gd name="connsiteX2-5" fmla="*/ 3002 w 8268792"/>
                  <a:gd name="connsiteY2-6" fmla="*/ 1812088 h 4691932"/>
                  <a:gd name="connsiteX3-7" fmla="*/ 561083 w 8268792"/>
                  <a:gd name="connsiteY3-8" fmla="*/ 3152255 h 4691932"/>
                  <a:gd name="connsiteX4-9" fmla="*/ 1198392 w 8268792"/>
                  <a:gd name="connsiteY4-10" fmla="*/ 4510001 h 4691932"/>
                  <a:gd name="connsiteX5-11" fmla="*/ 2500719 w 8268792"/>
                  <a:gd name="connsiteY5-12" fmla="*/ 4648546 h 4691932"/>
                  <a:gd name="connsiteX6-13" fmla="*/ 4703592 w 8268792"/>
                  <a:gd name="connsiteY6-14" fmla="*/ 4232910 h 4691932"/>
                  <a:gd name="connsiteX7-15" fmla="*/ 6767919 w 8268792"/>
                  <a:gd name="connsiteY7-16" fmla="*/ 4149782 h 4691932"/>
                  <a:gd name="connsiteX8-17" fmla="*/ 7779301 w 8268792"/>
                  <a:gd name="connsiteY8-18" fmla="*/ 3152255 h 4691932"/>
                  <a:gd name="connsiteX9-19" fmla="*/ 8264210 w 8268792"/>
                  <a:gd name="connsiteY9-20" fmla="*/ 2362546 h 4691932"/>
                  <a:gd name="connsiteX10-21" fmla="*/ 7516065 w 8268792"/>
                  <a:gd name="connsiteY10-22" fmla="*/ 1268037 h 4691932"/>
                  <a:gd name="connsiteX11-23" fmla="*/ 6296865 w 8268792"/>
                  <a:gd name="connsiteY11-24" fmla="*/ 921673 h 4691932"/>
                  <a:gd name="connsiteX12-25" fmla="*/ 5271629 w 8268792"/>
                  <a:gd name="connsiteY12-26" fmla="*/ 90401 h 4691932"/>
                  <a:gd name="connsiteX13-27" fmla="*/ 3248865 w 8268792"/>
                  <a:gd name="connsiteY13-28" fmla="*/ 62691 h 4691932"/>
                  <a:gd name="connsiteX14-29" fmla="*/ 2376029 w 8268792"/>
                  <a:gd name="connsiteY14-30" fmla="*/ 409055 h 4691932"/>
                  <a:gd name="connsiteX0-31" fmla="*/ 2373807 w 8266570"/>
                  <a:gd name="connsiteY0-32" fmla="*/ 409055 h 4691932"/>
                  <a:gd name="connsiteX1-33" fmla="*/ 808243 w 8266570"/>
                  <a:gd name="connsiteY1-34" fmla="*/ 589164 h 4691932"/>
                  <a:gd name="connsiteX2-35" fmla="*/ 780 w 8266570"/>
                  <a:gd name="connsiteY2-36" fmla="*/ 1812088 h 4691932"/>
                  <a:gd name="connsiteX3-37" fmla="*/ 558861 w 8266570"/>
                  <a:gd name="connsiteY3-38" fmla="*/ 3152255 h 4691932"/>
                  <a:gd name="connsiteX4-39" fmla="*/ 1196170 w 8266570"/>
                  <a:gd name="connsiteY4-40" fmla="*/ 4510001 h 4691932"/>
                  <a:gd name="connsiteX5-41" fmla="*/ 2498497 w 8266570"/>
                  <a:gd name="connsiteY5-42" fmla="*/ 4648546 h 4691932"/>
                  <a:gd name="connsiteX6-43" fmla="*/ 4701370 w 8266570"/>
                  <a:gd name="connsiteY6-44" fmla="*/ 4232910 h 4691932"/>
                  <a:gd name="connsiteX7-45" fmla="*/ 6765697 w 8266570"/>
                  <a:gd name="connsiteY7-46" fmla="*/ 4149782 h 4691932"/>
                  <a:gd name="connsiteX8-47" fmla="*/ 7777079 w 8266570"/>
                  <a:gd name="connsiteY8-48" fmla="*/ 3152255 h 4691932"/>
                  <a:gd name="connsiteX9-49" fmla="*/ 8261988 w 8266570"/>
                  <a:gd name="connsiteY9-50" fmla="*/ 2362546 h 4691932"/>
                  <a:gd name="connsiteX10-51" fmla="*/ 7513843 w 8266570"/>
                  <a:gd name="connsiteY10-52" fmla="*/ 1268037 h 4691932"/>
                  <a:gd name="connsiteX11-53" fmla="*/ 6294643 w 8266570"/>
                  <a:gd name="connsiteY11-54" fmla="*/ 921673 h 4691932"/>
                  <a:gd name="connsiteX12-55" fmla="*/ 5269407 w 8266570"/>
                  <a:gd name="connsiteY12-56" fmla="*/ 90401 h 4691932"/>
                  <a:gd name="connsiteX13-57" fmla="*/ 3246643 w 8266570"/>
                  <a:gd name="connsiteY13-58" fmla="*/ 62691 h 4691932"/>
                  <a:gd name="connsiteX14-59" fmla="*/ 2373807 w 8266570"/>
                  <a:gd name="connsiteY14-60" fmla="*/ 409055 h 4691932"/>
                  <a:gd name="connsiteX0-61" fmla="*/ 2374153 w 8266916"/>
                  <a:gd name="connsiteY0-62" fmla="*/ 409055 h 4691932"/>
                  <a:gd name="connsiteX1-63" fmla="*/ 808589 w 8266916"/>
                  <a:gd name="connsiteY1-64" fmla="*/ 589164 h 4691932"/>
                  <a:gd name="connsiteX2-65" fmla="*/ 1126 w 8266916"/>
                  <a:gd name="connsiteY2-66" fmla="*/ 1812088 h 4691932"/>
                  <a:gd name="connsiteX3-67" fmla="*/ 559207 w 8266916"/>
                  <a:gd name="connsiteY3-68" fmla="*/ 3152255 h 4691932"/>
                  <a:gd name="connsiteX4-69" fmla="*/ 1196516 w 8266916"/>
                  <a:gd name="connsiteY4-70" fmla="*/ 4510001 h 4691932"/>
                  <a:gd name="connsiteX5-71" fmla="*/ 2498843 w 8266916"/>
                  <a:gd name="connsiteY5-72" fmla="*/ 4648546 h 4691932"/>
                  <a:gd name="connsiteX6-73" fmla="*/ 4701716 w 8266916"/>
                  <a:gd name="connsiteY6-74" fmla="*/ 4232910 h 4691932"/>
                  <a:gd name="connsiteX7-75" fmla="*/ 6766043 w 8266916"/>
                  <a:gd name="connsiteY7-76" fmla="*/ 4149782 h 4691932"/>
                  <a:gd name="connsiteX8-77" fmla="*/ 7777425 w 8266916"/>
                  <a:gd name="connsiteY8-78" fmla="*/ 3152255 h 4691932"/>
                  <a:gd name="connsiteX9-79" fmla="*/ 8262334 w 8266916"/>
                  <a:gd name="connsiteY9-80" fmla="*/ 2362546 h 4691932"/>
                  <a:gd name="connsiteX10-81" fmla="*/ 7514189 w 8266916"/>
                  <a:gd name="connsiteY10-82" fmla="*/ 1268037 h 4691932"/>
                  <a:gd name="connsiteX11-83" fmla="*/ 6294989 w 8266916"/>
                  <a:gd name="connsiteY11-84" fmla="*/ 921673 h 4691932"/>
                  <a:gd name="connsiteX12-85" fmla="*/ 5269753 w 8266916"/>
                  <a:gd name="connsiteY12-86" fmla="*/ 90401 h 4691932"/>
                  <a:gd name="connsiteX13-87" fmla="*/ 3246989 w 8266916"/>
                  <a:gd name="connsiteY13-88" fmla="*/ 62691 h 4691932"/>
                  <a:gd name="connsiteX14-89" fmla="*/ 2374153 w 8266916"/>
                  <a:gd name="connsiteY14-90" fmla="*/ 409055 h 4691932"/>
                  <a:gd name="connsiteX0-91" fmla="*/ 2374153 w 8266916"/>
                  <a:gd name="connsiteY0-92" fmla="*/ 488688 h 4771565"/>
                  <a:gd name="connsiteX1-93" fmla="*/ 808589 w 8266916"/>
                  <a:gd name="connsiteY1-94" fmla="*/ 668797 h 4771565"/>
                  <a:gd name="connsiteX2-95" fmla="*/ 1126 w 8266916"/>
                  <a:gd name="connsiteY2-96" fmla="*/ 1891721 h 4771565"/>
                  <a:gd name="connsiteX3-97" fmla="*/ 559207 w 8266916"/>
                  <a:gd name="connsiteY3-98" fmla="*/ 3231888 h 4771565"/>
                  <a:gd name="connsiteX4-99" fmla="*/ 1196516 w 8266916"/>
                  <a:gd name="connsiteY4-100" fmla="*/ 4589634 h 4771565"/>
                  <a:gd name="connsiteX5-101" fmla="*/ 2498843 w 8266916"/>
                  <a:gd name="connsiteY5-102" fmla="*/ 4728179 h 4771565"/>
                  <a:gd name="connsiteX6-103" fmla="*/ 4701716 w 8266916"/>
                  <a:gd name="connsiteY6-104" fmla="*/ 4312543 h 4771565"/>
                  <a:gd name="connsiteX7-105" fmla="*/ 6766043 w 8266916"/>
                  <a:gd name="connsiteY7-106" fmla="*/ 4229415 h 4771565"/>
                  <a:gd name="connsiteX8-107" fmla="*/ 7777425 w 8266916"/>
                  <a:gd name="connsiteY8-108" fmla="*/ 3231888 h 4771565"/>
                  <a:gd name="connsiteX9-109" fmla="*/ 8262334 w 8266916"/>
                  <a:gd name="connsiteY9-110" fmla="*/ 2442179 h 4771565"/>
                  <a:gd name="connsiteX10-111" fmla="*/ 7514189 w 8266916"/>
                  <a:gd name="connsiteY10-112" fmla="*/ 1347670 h 4771565"/>
                  <a:gd name="connsiteX11-113" fmla="*/ 6294989 w 8266916"/>
                  <a:gd name="connsiteY11-114" fmla="*/ 1001306 h 4771565"/>
                  <a:gd name="connsiteX12-115" fmla="*/ 5269753 w 8266916"/>
                  <a:gd name="connsiteY12-116" fmla="*/ 170034 h 4771565"/>
                  <a:gd name="connsiteX13-117" fmla="*/ 3547273 w 8266916"/>
                  <a:gd name="connsiteY13-118" fmla="*/ 22394 h 4771565"/>
                  <a:gd name="connsiteX14-119" fmla="*/ 2374153 w 8266916"/>
                  <a:gd name="connsiteY14-120" fmla="*/ 488688 h 4771565"/>
                  <a:gd name="connsiteX0-121" fmla="*/ 2374153 w 8266916"/>
                  <a:gd name="connsiteY0-122" fmla="*/ 525040 h 4807917"/>
                  <a:gd name="connsiteX1-123" fmla="*/ 808589 w 8266916"/>
                  <a:gd name="connsiteY1-124" fmla="*/ 705149 h 4807917"/>
                  <a:gd name="connsiteX2-125" fmla="*/ 1126 w 8266916"/>
                  <a:gd name="connsiteY2-126" fmla="*/ 1928073 h 4807917"/>
                  <a:gd name="connsiteX3-127" fmla="*/ 559207 w 8266916"/>
                  <a:gd name="connsiteY3-128" fmla="*/ 3268240 h 4807917"/>
                  <a:gd name="connsiteX4-129" fmla="*/ 1196516 w 8266916"/>
                  <a:gd name="connsiteY4-130" fmla="*/ 4625986 h 4807917"/>
                  <a:gd name="connsiteX5-131" fmla="*/ 2498843 w 8266916"/>
                  <a:gd name="connsiteY5-132" fmla="*/ 4764531 h 4807917"/>
                  <a:gd name="connsiteX6-133" fmla="*/ 4701716 w 8266916"/>
                  <a:gd name="connsiteY6-134" fmla="*/ 4348895 h 4807917"/>
                  <a:gd name="connsiteX7-135" fmla="*/ 6766043 w 8266916"/>
                  <a:gd name="connsiteY7-136" fmla="*/ 4265767 h 4807917"/>
                  <a:gd name="connsiteX8-137" fmla="*/ 7777425 w 8266916"/>
                  <a:gd name="connsiteY8-138" fmla="*/ 3268240 h 4807917"/>
                  <a:gd name="connsiteX9-139" fmla="*/ 8262334 w 8266916"/>
                  <a:gd name="connsiteY9-140" fmla="*/ 2478531 h 4807917"/>
                  <a:gd name="connsiteX10-141" fmla="*/ 7514189 w 8266916"/>
                  <a:gd name="connsiteY10-142" fmla="*/ 1384022 h 4807917"/>
                  <a:gd name="connsiteX11-143" fmla="*/ 6294989 w 8266916"/>
                  <a:gd name="connsiteY11-144" fmla="*/ 1037658 h 4807917"/>
                  <a:gd name="connsiteX12-145" fmla="*/ 5269753 w 8266916"/>
                  <a:gd name="connsiteY12-146" fmla="*/ 206386 h 4807917"/>
                  <a:gd name="connsiteX13-147" fmla="*/ 3547273 w 8266916"/>
                  <a:gd name="connsiteY13-148" fmla="*/ 58746 h 4807917"/>
                  <a:gd name="connsiteX14-149" fmla="*/ 2374153 w 8266916"/>
                  <a:gd name="connsiteY14-150" fmla="*/ 525040 h 4807917"/>
                  <a:gd name="connsiteX0-151" fmla="*/ 2374153 w 8266916"/>
                  <a:gd name="connsiteY0-152" fmla="*/ 525040 h 4807917"/>
                  <a:gd name="connsiteX1-153" fmla="*/ 808589 w 8266916"/>
                  <a:gd name="connsiteY1-154" fmla="*/ 705149 h 4807917"/>
                  <a:gd name="connsiteX2-155" fmla="*/ 1126 w 8266916"/>
                  <a:gd name="connsiteY2-156" fmla="*/ 1928073 h 4807917"/>
                  <a:gd name="connsiteX3-157" fmla="*/ 559207 w 8266916"/>
                  <a:gd name="connsiteY3-158" fmla="*/ 3268240 h 4807917"/>
                  <a:gd name="connsiteX4-159" fmla="*/ 1196516 w 8266916"/>
                  <a:gd name="connsiteY4-160" fmla="*/ 4625986 h 4807917"/>
                  <a:gd name="connsiteX5-161" fmla="*/ 2498843 w 8266916"/>
                  <a:gd name="connsiteY5-162" fmla="*/ 4764531 h 4807917"/>
                  <a:gd name="connsiteX6-163" fmla="*/ 4701716 w 8266916"/>
                  <a:gd name="connsiteY6-164" fmla="*/ 4348895 h 4807917"/>
                  <a:gd name="connsiteX7-165" fmla="*/ 6766043 w 8266916"/>
                  <a:gd name="connsiteY7-166" fmla="*/ 4265767 h 4807917"/>
                  <a:gd name="connsiteX8-167" fmla="*/ 7777425 w 8266916"/>
                  <a:gd name="connsiteY8-168" fmla="*/ 3268240 h 4807917"/>
                  <a:gd name="connsiteX9-169" fmla="*/ 8262334 w 8266916"/>
                  <a:gd name="connsiteY9-170" fmla="*/ 2478531 h 4807917"/>
                  <a:gd name="connsiteX10-171" fmla="*/ 7514189 w 8266916"/>
                  <a:gd name="connsiteY10-172" fmla="*/ 1384022 h 4807917"/>
                  <a:gd name="connsiteX11-173" fmla="*/ 6294989 w 8266916"/>
                  <a:gd name="connsiteY11-174" fmla="*/ 1037658 h 4807917"/>
                  <a:gd name="connsiteX12-175" fmla="*/ 5269753 w 8266916"/>
                  <a:gd name="connsiteY12-176" fmla="*/ 206386 h 4807917"/>
                  <a:gd name="connsiteX13-177" fmla="*/ 3547273 w 8266916"/>
                  <a:gd name="connsiteY13-178" fmla="*/ 58746 h 4807917"/>
                  <a:gd name="connsiteX14-179" fmla="*/ 2374153 w 8266916"/>
                  <a:gd name="connsiteY14-180" fmla="*/ 525040 h 4807917"/>
                  <a:gd name="connsiteX0-181" fmla="*/ 2374153 w 8266916"/>
                  <a:gd name="connsiteY0-182" fmla="*/ 495457 h 4778334"/>
                  <a:gd name="connsiteX1-183" fmla="*/ 808589 w 8266916"/>
                  <a:gd name="connsiteY1-184" fmla="*/ 675566 h 4778334"/>
                  <a:gd name="connsiteX2-185" fmla="*/ 1126 w 8266916"/>
                  <a:gd name="connsiteY2-186" fmla="*/ 1898490 h 4778334"/>
                  <a:gd name="connsiteX3-187" fmla="*/ 559207 w 8266916"/>
                  <a:gd name="connsiteY3-188" fmla="*/ 3238657 h 4778334"/>
                  <a:gd name="connsiteX4-189" fmla="*/ 1196516 w 8266916"/>
                  <a:gd name="connsiteY4-190" fmla="*/ 4596403 h 4778334"/>
                  <a:gd name="connsiteX5-191" fmla="*/ 2498843 w 8266916"/>
                  <a:gd name="connsiteY5-192" fmla="*/ 4734948 h 4778334"/>
                  <a:gd name="connsiteX6-193" fmla="*/ 4701716 w 8266916"/>
                  <a:gd name="connsiteY6-194" fmla="*/ 4319312 h 4778334"/>
                  <a:gd name="connsiteX7-195" fmla="*/ 6766043 w 8266916"/>
                  <a:gd name="connsiteY7-196" fmla="*/ 4236184 h 4778334"/>
                  <a:gd name="connsiteX8-197" fmla="*/ 7777425 w 8266916"/>
                  <a:gd name="connsiteY8-198" fmla="*/ 3238657 h 4778334"/>
                  <a:gd name="connsiteX9-199" fmla="*/ 8262334 w 8266916"/>
                  <a:gd name="connsiteY9-200" fmla="*/ 2448948 h 4778334"/>
                  <a:gd name="connsiteX10-201" fmla="*/ 7514189 w 8266916"/>
                  <a:gd name="connsiteY10-202" fmla="*/ 1354439 h 4778334"/>
                  <a:gd name="connsiteX11-203" fmla="*/ 6294989 w 8266916"/>
                  <a:gd name="connsiteY11-204" fmla="*/ 1008075 h 4778334"/>
                  <a:gd name="connsiteX12-205" fmla="*/ 5396187 w 8266916"/>
                  <a:gd name="connsiteY12-206" fmla="*/ 140824 h 4778334"/>
                  <a:gd name="connsiteX13-207" fmla="*/ 3547273 w 8266916"/>
                  <a:gd name="connsiteY13-208" fmla="*/ 29163 h 4778334"/>
                  <a:gd name="connsiteX14-209" fmla="*/ 2374153 w 8266916"/>
                  <a:gd name="connsiteY14-210" fmla="*/ 495457 h 4778334"/>
                  <a:gd name="connsiteX0-211" fmla="*/ 2374153 w 8266916"/>
                  <a:gd name="connsiteY0-212" fmla="*/ 532754 h 4815631"/>
                  <a:gd name="connsiteX1-213" fmla="*/ 808589 w 8266916"/>
                  <a:gd name="connsiteY1-214" fmla="*/ 712863 h 4815631"/>
                  <a:gd name="connsiteX2-215" fmla="*/ 1126 w 8266916"/>
                  <a:gd name="connsiteY2-216" fmla="*/ 1935787 h 4815631"/>
                  <a:gd name="connsiteX3-217" fmla="*/ 559207 w 8266916"/>
                  <a:gd name="connsiteY3-218" fmla="*/ 3275954 h 4815631"/>
                  <a:gd name="connsiteX4-219" fmla="*/ 1196516 w 8266916"/>
                  <a:gd name="connsiteY4-220" fmla="*/ 4633700 h 4815631"/>
                  <a:gd name="connsiteX5-221" fmla="*/ 2498843 w 8266916"/>
                  <a:gd name="connsiteY5-222" fmla="*/ 4772245 h 4815631"/>
                  <a:gd name="connsiteX6-223" fmla="*/ 4701716 w 8266916"/>
                  <a:gd name="connsiteY6-224" fmla="*/ 4356609 h 4815631"/>
                  <a:gd name="connsiteX7-225" fmla="*/ 6766043 w 8266916"/>
                  <a:gd name="connsiteY7-226" fmla="*/ 4273481 h 4815631"/>
                  <a:gd name="connsiteX8-227" fmla="*/ 7777425 w 8266916"/>
                  <a:gd name="connsiteY8-228" fmla="*/ 3275954 h 4815631"/>
                  <a:gd name="connsiteX9-229" fmla="*/ 8262334 w 8266916"/>
                  <a:gd name="connsiteY9-230" fmla="*/ 2486245 h 4815631"/>
                  <a:gd name="connsiteX10-231" fmla="*/ 7514189 w 8266916"/>
                  <a:gd name="connsiteY10-232" fmla="*/ 1391736 h 4815631"/>
                  <a:gd name="connsiteX11-233" fmla="*/ 6294989 w 8266916"/>
                  <a:gd name="connsiteY11-234" fmla="*/ 1045372 h 4815631"/>
                  <a:gd name="connsiteX12-235" fmla="*/ 5396187 w 8266916"/>
                  <a:gd name="connsiteY12-236" fmla="*/ 178121 h 4815631"/>
                  <a:gd name="connsiteX13-237" fmla="*/ 3547273 w 8266916"/>
                  <a:gd name="connsiteY13-238" fmla="*/ 66460 h 4815631"/>
                  <a:gd name="connsiteX14-239" fmla="*/ 2374153 w 8266916"/>
                  <a:gd name="connsiteY14-240" fmla="*/ 532754 h 4815631"/>
                  <a:gd name="connsiteX0-241" fmla="*/ 2374153 w 8264760"/>
                  <a:gd name="connsiteY0-242" fmla="*/ 532754 h 4815631"/>
                  <a:gd name="connsiteX1-243" fmla="*/ 808589 w 8264760"/>
                  <a:gd name="connsiteY1-244" fmla="*/ 712863 h 4815631"/>
                  <a:gd name="connsiteX2-245" fmla="*/ 1126 w 8264760"/>
                  <a:gd name="connsiteY2-246" fmla="*/ 1935787 h 4815631"/>
                  <a:gd name="connsiteX3-247" fmla="*/ 559207 w 8264760"/>
                  <a:gd name="connsiteY3-248" fmla="*/ 3275954 h 4815631"/>
                  <a:gd name="connsiteX4-249" fmla="*/ 1196516 w 8264760"/>
                  <a:gd name="connsiteY4-250" fmla="*/ 4633700 h 4815631"/>
                  <a:gd name="connsiteX5-251" fmla="*/ 2498843 w 8264760"/>
                  <a:gd name="connsiteY5-252" fmla="*/ 4772245 h 4815631"/>
                  <a:gd name="connsiteX6-253" fmla="*/ 4701716 w 8264760"/>
                  <a:gd name="connsiteY6-254" fmla="*/ 4356609 h 4815631"/>
                  <a:gd name="connsiteX7-255" fmla="*/ 6766043 w 8264760"/>
                  <a:gd name="connsiteY7-256" fmla="*/ 4273481 h 4815631"/>
                  <a:gd name="connsiteX8-257" fmla="*/ 7777425 w 8264760"/>
                  <a:gd name="connsiteY8-258" fmla="*/ 3275954 h 4815631"/>
                  <a:gd name="connsiteX9-259" fmla="*/ 8262334 w 8264760"/>
                  <a:gd name="connsiteY9-260" fmla="*/ 2486245 h 4815631"/>
                  <a:gd name="connsiteX10-261" fmla="*/ 7593211 w 8264760"/>
                  <a:gd name="connsiteY10-262" fmla="*/ 1487680 h 4815631"/>
                  <a:gd name="connsiteX11-263" fmla="*/ 6294989 w 8264760"/>
                  <a:gd name="connsiteY11-264" fmla="*/ 1045372 h 4815631"/>
                  <a:gd name="connsiteX12-265" fmla="*/ 5396187 w 8264760"/>
                  <a:gd name="connsiteY12-266" fmla="*/ 178121 h 4815631"/>
                  <a:gd name="connsiteX13-267" fmla="*/ 3547273 w 8264760"/>
                  <a:gd name="connsiteY13-268" fmla="*/ 66460 h 4815631"/>
                  <a:gd name="connsiteX14-269" fmla="*/ 2374153 w 8264760"/>
                  <a:gd name="connsiteY14-270" fmla="*/ 532754 h 4815631"/>
                  <a:gd name="connsiteX0-271" fmla="*/ 2374153 w 8264760"/>
                  <a:gd name="connsiteY0-272" fmla="*/ 532754 h 4815631"/>
                  <a:gd name="connsiteX1-273" fmla="*/ 808589 w 8264760"/>
                  <a:gd name="connsiteY1-274" fmla="*/ 712863 h 4815631"/>
                  <a:gd name="connsiteX2-275" fmla="*/ 1126 w 8264760"/>
                  <a:gd name="connsiteY2-276" fmla="*/ 1935787 h 4815631"/>
                  <a:gd name="connsiteX3-277" fmla="*/ 559207 w 8264760"/>
                  <a:gd name="connsiteY3-278" fmla="*/ 3275954 h 4815631"/>
                  <a:gd name="connsiteX4-279" fmla="*/ 1196516 w 8264760"/>
                  <a:gd name="connsiteY4-280" fmla="*/ 4633700 h 4815631"/>
                  <a:gd name="connsiteX5-281" fmla="*/ 2498843 w 8264760"/>
                  <a:gd name="connsiteY5-282" fmla="*/ 4772245 h 4815631"/>
                  <a:gd name="connsiteX6-283" fmla="*/ 4701716 w 8264760"/>
                  <a:gd name="connsiteY6-284" fmla="*/ 4356609 h 4815631"/>
                  <a:gd name="connsiteX7-285" fmla="*/ 6766043 w 8264760"/>
                  <a:gd name="connsiteY7-286" fmla="*/ 4273481 h 4815631"/>
                  <a:gd name="connsiteX8-287" fmla="*/ 7777425 w 8264760"/>
                  <a:gd name="connsiteY8-288" fmla="*/ 3275954 h 4815631"/>
                  <a:gd name="connsiteX9-289" fmla="*/ 8262334 w 8264760"/>
                  <a:gd name="connsiteY9-290" fmla="*/ 2486245 h 4815631"/>
                  <a:gd name="connsiteX10-291" fmla="*/ 7593211 w 8264760"/>
                  <a:gd name="connsiteY10-292" fmla="*/ 1487680 h 4815631"/>
                  <a:gd name="connsiteX11-293" fmla="*/ 6294989 w 8264760"/>
                  <a:gd name="connsiteY11-294" fmla="*/ 1045372 h 4815631"/>
                  <a:gd name="connsiteX12-295" fmla="*/ 5396187 w 8264760"/>
                  <a:gd name="connsiteY12-296" fmla="*/ 178121 h 4815631"/>
                  <a:gd name="connsiteX13-297" fmla="*/ 3547273 w 8264760"/>
                  <a:gd name="connsiteY13-298" fmla="*/ 66460 h 4815631"/>
                  <a:gd name="connsiteX14-299" fmla="*/ 2374153 w 8264760"/>
                  <a:gd name="connsiteY14-300" fmla="*/ 532754 h 4815631"/>
                  <a:gd name="connsiteX0-301" fmla="*/ 2374153 w 8264760"/>
                  <a:gd name="connsiteY0-302" fmla="*/ 547430 h 4830307"/>
                  <a:gd name="connsiteX1-303" fmla="*/ 808589 w 8264760"/>
                  <a:gd name="connsiteY1-304" fmla="*/ 727539 h 4830307"/>
                  <a:gd name="connsiteX2-305" fmla="*/ 1126 w 8264760"/>
                  <a:gd name="connsiteY2-306" fmla="*/ 1950463 h 4830307"/>
                  <a:gd name="connsiteX3-307" fmla="*/ 559207 w 8264760"/>
                  <a:gd name="connsiteY3-308" fmla="*/ 3290630 h 4830307"/>
                  <a:gd name="connsiteX4-309" fmla="*/ 1196516 w 8264760"/>
                  <a:gd name="connsiteY4-310" fmla="*/ 4648376 h 4830307"/>
                  <a:gd name="connsiteX5-311" fmla="*/ 2498843 w 8264760"/>
                  <a:gd name="connsiteY5-312" fmla="*/ 4786921 h 4830307"/>
                  <a:gd name="connsiteX6-313" fmla="*/ 4701716 w 8264760"/>
                  <a:gd name="connsiteY6-314" fmla="*/ 4371285 h 4830307"/>
                  <a:gd name="connsiteX7-315" fmla="*/ 6766043 w 8264760"/>
                  <a:gd name="connsiteY7-316" fmla="*/ 4288157 h 4830307"/>
                  <a:gd name="connsiteX8-317" fmla="*/ 7777425 w 8264760"/>
                  <a:gd name="connsiteY8-318" fmla="*/ 3290630 h 4830307"/>
                  <a:gd name="connsiteX9-319" fmla="*/ 8262334 w 8264760"/>
                  <a:gd name="connsiteY9-320" fmla="*/ 2500921 h 4830307"/>
                  <a:gd name="connsiteX10-321" fmla="*/ 7593211 w 8264760"/>
                  <a:gd name="connsiteY10-322" fmla="*/ 1502356 h 4830307"/>
                  <a:gd name="connsiteX11-323" fmla="*/ 6294989 w 8264760"/>
                  <a:gd name="connsiteY11-324" fmla="*/ 1060048 h 4830307"/>
                  <a:gd name="connsiteX12-325" fmla="*/ 5396187 w 8264760"/>
                  <a:gd name="connsiteY12-326" fmla="*/ 192797 h 4830307"/>
                  <a:gd name="connsiteX13-327" fmla="*/ 3547273 w 8264760"/>
                  <a:gd name="connsiteY13-328" fmla="*/ 81136 h 4830307"/>
                  <a:gd name="connsiteX14-329" fmla="*/ 2374153 w 8264760"/>
                  <a:gd name="connsiteY14-330" fmla="*/ 547430 h 4830307"/>
                  <a:gd name="connsiteX0-331" fmla="*/ 2374153 w 8264760"/>
                  <a:gd name="connsiteY0-332" fmla="*/ 535812 h 4818689"/>
                  <a:gd name="connsiteX1-333" fmla="*/ 808589 w 8264760"/>
                  <a:gd name="connsiteY1-334" fmla="*/ 715921 h 4818689"/>
                  <a:gd name="connsiteX2-335" fmla="*/ 1126 w 8264760"/>
                  <a:gd name="connsiteY2-336" fmla="*/ 1938845 h 4818689"/>
                  <a:gd name="connsiteX3-337" fmla="*/ 559207 w 8264760"/>
                  <a:gd name="connsiteY3-338" fmla="*/ 3279012 h 4818689"/>
                  <a:gd name="connsiteX4-339" fmla="*/ 1196516 w 8264760"/>
                  <a:gd name="connsiteY4-340" fmla="*/ 4636758 h 4818689"/>
                  <a:gd name="connsiteX5-341" fmla="*/ 2498843 w 8264760"/>
                  <a:gd name="connsiteY5-342" fmla="*/ 4775303 h 4818689"/>
                  <a:gd name="connsiteX6-343" fmla="*/ 4701716 w 8264760"/>
                  <a:gd name="connsiteY6-344" fmla="*/ 4359667 h 4818689"/>
                  <a:gd name="connsiteX7-345" fmla="*/ 6766043 w 8264760"/>
                  <a:gd name="connsiteY7-346" fmla="*/ 4276539 h 4818689"/>
                  <a:gd name="connsiteX8-347" fmla="*/ 7777425 w 8264760"/>
                  <a:gd name="connsiteY8-348" fmla="*/ 3279012 h 4818689"/>
                  <a:gd name="connsiteX9-349" fmla="*/ 8262334 w 8264760"/>
                  <a:gd name="connsiteY9-350" fmla="*/ 2489303 h 4818689"/>
                  <a:gd name="connsiteX10-351" fmla="*/ 7593211 w 8264760"/>
                  <a:gd name="connsiteY10-352" fmla="*/ 1490738 h 4818689"/>
                  <a:gd name="connsiteX11-353" fmla="*/ 6294989 w 8264760"/>
                  <a:gd name="connsiteY11-354" fmla="*/ 1048430 h 4818689"/>
                  <a:gd name="connsiteX12-355" fmla="*/ 5396187 w 8264760"/>
                  <a:gd name="connsiteY12-356" fmla="*/ 133207 h 4818689"/>
                  <a:gd name="connsiteX13-357" fmla="*/ 3547273 w 8264760"/>
                  <a:gd name="connsiteY13-358" fmla="*/ 69518 h 4818689"/>
                  <a:gd name="connsiteX14-359" fmla="*/ 2374153 w 8264760"/>
                  <a:gd name="connsiteY14-360" fmla="*/ 535812 h 4818689"/>
                  <a:gd name="connsiteX0-361" fmla="*/ 2374153 w 8264760"/>
                  <a:gd name="connsiteY0-362" fmla="*/ 535812 h 4835622"/>
                  <a:gd name="connsiteX1-363" fmla="*/ 808589 w 8264760"/>
                  <a:gd name="connsiteY1-364" fmla="*/ 715921 h 4835622"/>
                  <a:gd name="connsiteX2-365" fmla="*/ 1126 w 8264760"/>
                  <a:gd name="connsiteY2-366" fmla="*/ 1938845 h 4835622"/>
                  <a:gd name="connsiteX3-367" fmla="*/ 559207 w 8264760"/>
                  <a:gd name="connsiteY3-368" fmla="*/ 3279012 h 4835622"/>
                  <a:gd name="connsiteX4-369" fmla="*/ 1196516 w 8264760"/>
                  <a:gd name="connsiteY4-370" fmla="*/ 4636758 h 4835622"/>
                  <a:gd name="connsiteX5-371" fmla="*/ 2498843 w 8264760"/>
                  <a:gd name="connsiteY5-372" fmla="*/ 4775303 h 4835622"/>
                  <a:gd name="connsiteX6-373" fmla="*/ 4654303 w 8264760"/>
                  <a:gd name="connsiteY6-374" fmla="*/ 4119808 h 4835622"/>
                  <a:gd name="connsiteX7-375" fmla="*/ 6766043 w 8264760"/>
                  <a:gd name="connsiteY7-376" fmla="*/ 4276539 h 4835622"/>
                  <a:gd name="connsiteX8-377" fmla="*/ 7777425 w 8264760"/>
                  <a:gd name="connsiteY8-378" fmla="*/ 3279012 h 4835622"/>
                  <a:gd name="connsiteX9-379" fmla="*/ 8262334 w 8264760"/>
                  <a:gd name="connsiteY9-380" fmla="*/ 2489303 h 4835622"/>
                  <a:gd name="connsiteX10-381" fmla="*/ 7593211 w 8264760"/>
                  <a:gd name="connsiteY10-382" fmla="*/ 1490738 h 4835622"/>
                  <a:gd name="connsiteX11-383" fmla="*/ 6294989 w 8264760"/>
                  <a:gd name="connsiteY11-384" fmla="*/ 1048430 h 4835622"/>
                  <a:gd name="connsiteX12-385" fmla="*/ 5396187 w 8264760"/>
                  <a:gd name="connsiteY12-386" fmla="*/ 133207 h 4835622"/>
                  <a:gd name="connsiteX13-387" fmla="*/ 3547273 w 8264760"/>
                  <a:gd name="connsiteY13-388" fmla="*/ 69518 h 4835622"/>
                  <a:gd name="connsiteX14-389" fmla="*/ 2374153 w 8264760"/>
                  <a:gd name="connsiteY14-390" fmla="*/ 535812 h 4835622"/>
                  <a:gd name="connsiteX0-391" fmla="*/ 2374153 w 8264760"/>
                  <a:gd name="connsiteY0-392" fmla="*/ 535812 h 4838645"/>
                  <a:gd name="connsiteX1-393" fmla="*/ 808589 w 8264760"/>
                  <a:gd name="connsiteY1-394" fmla="*/ 715921 h 4838645"/>
                  <a:gd name="connsiteX2-395" fmla="*/ 1126 w 8264760"/>
                  <a:gd name="connsiteY2-396" fmla="*/ 1938845 h 4838645"/>
                  <a:gd name="connsiteX3-397" fmla="*/ 938512 w 8264760"/>
                  <a:gd name="connsiteY3-398" fmla="*/ 3219047 h 4838645"/>
                  <a:gd name="connsiteX4-399" fmla="*/ 1196516 w 8264760"/>
                  <a:gd name="connsiteY4-400" fmla="*/ 4636758 h 4838645"/>
                  <a:gd name="connsiteX5-401" fmla="*/ 2498843 w 8264760"/>
                  <a:gd name="connsiteY5-402" fmla="*/ 4775303 h 4838645"/>
                  <a:gd name="connsiteX6-403" fmla="*/ 4654303 w 8264760"/>
                  <a:gd name="connsiteY6-404" fmla="*/ 4119808 h 4838645"/>
                  <a:gd name="connsiteX7-405" fmla="*/ 6766043 w 8264760"/>
                  <a:gd name="connsiteY7-406" fmla="*/ 4276539 h 4838645"/>
                  <a:gd name="connsiteX8-407" fmla="*/ 7777425 w 8264760"/>
                  <a:gd name="connsiteY8-408" fmla="*/ 3279012 h 4838645"/>
                  <a:gd name="connsiteX9-409" fmla="*/ 8262334 w 8264760"/>
                  <a:gd name="connsiteY9-410" fmla="*/ 2489303 h 4838645"/>
                  <a:gd name="connsiteX10-411" fmla="*/ 7593211 w 8264760"/>
                  <a:gd name="connsiteY10-412" fmla="*/ 1490738 h 4838645"/>
                  <a:gd name="connsiteX11-413" fmla="*/ 6294989 w 8264760"/>
                  <a:gd name="connsiteY11-414" fmla="*/ 1048430 h 4838645"/>
                  <a:gd name="connsiteX12-415" fmla="*/ 5396187 w 8264760"/>
                  <a:gd name="connsiteY12-416" fmla="*/ 133207 h 4838645"/>
                  <a:gd name="connsiteX13-417" fmla="*/ 3547273 w 8264760"/>
                  <a:gd name="connsiteY13-418" fmla="*/ 69518 h 4838645"/>
                  <a:gd name="connsiteX14-419" fmla="*/ 2374153 w 8264760"/>
                  <a:gd name="connsiteY14-420" fmla="*/ 535812 h 4838645"/>
                  <a:gd name="connsiteX0-421" fmla="*/ 2374153 w 8264760"/>
                  <a:gd name="connsiteY0-422" fmla="*/ 535812 h 4779892"/>
                  <a:gd name="connsiteX1-423" fmla="*/ 808589 w 8264760"/>
                  <a:gd name="connsiteY1-424" fmla="*/ 715921 h 4779892"/>
                  <a:gd name="connsiteX2-425" fmla="*/ 1126 w 8264760"/>
                  <a:gd name="connsiteY2-426" fmla="*/ 1938845 h 4779892"/>
                  <a:gd name="connsiteX3-427" fmla="*/ 938512 w 8264760"/>
                  <a:gd name="connsiteY3-428" fmla="*/ 3219047 h 4779892"/>
                  <a:gd name="connsiteX4-429" fmla="*/ 1022669 w 8264760"/>
                  <a:gd name="connsiteY4-430" fmla="*/ 4348928 h 4779892"/>
                  <a:gd name="connsiteX5-431" fmla="*/ 2498843 w 8264760"/>
                  <a:gd name="connsiteY5-432" fmla="*/ 4775303 h 4779892"/>
                  <a:gd name="connsiteX6-433" fmla="*/ 4654303 w 8264760"/>
                  <a:gd name="connsiteY6-434" fmla="*/ 4119808 h 4779892"/>
                  <a:gd name="connsiteX7-435" fmla="*/ 6766043 w 8264760"/>
                  <a:gd name="connsiteY7-436" fmla="*/ 4276539 h 4779892"/>
                  <a:gd name="connsiteX8-437" fmla="*/ 7777425 w 8264760"/>
                  <a:gd name="connsiteY8-438" fmla="*/ 3279012 h 4779892"/>
                  <a:gd name="connsiteX9-439" fmla="*/ 8262334 w 8264760"/>
                  <a:gd name="connsiteY9-440" fmla="*/ 2489303 h 4779892"/>
                  <a:gd name="connsiteX10-441" fmla="*/ 7593211 w 8264760"/>
                  <a:gd name="connsiteY10-442" fmla="*/ 1490738 h 4779892"/>
                  <a:gd name="connsiteX11-443" fmla="*/ 6294989 w 8264760"/>
                  <a:gd name="connsiteY11-444" fmla="*/ 1048430 h 4779892"/>
                  <a:gd name="connsiteX12-445" fmla="*/ 5396187 w 8264760"/>
                  <a:gd name="connsiteY12-446" fmla="*/ 133207 h 4779892"/>
                  <a:gd name="connsiteX13-447" fmla="*/ 3547273 w 8264760"/>
                  <a:gd name="connsiteY13-448" fmla="*/ 69518 h 4779892"/>
                  <a:gd name="connsiteX14-449" fmla="*/ 2374153 w 8264760"/>
                  <a:gd name="connsiteY14-450" fmla="*/ 535812 h 4779892"/>
                  <a:gd name="connsiteX0-451" fmla="*/ 2374153 w 8264760"/>
                  <a:gd name="connsiteY0-452" fmla="*/ 535812 h 4777720"/>
                  <a:gd name="connsiteX1-453" fmla="*/ 808589 w 8264760"/>
                  <a:gd name="connsiteY1-454" fmla="*/ 715921 h 4777720"/>
                  <a:gd name="connsiteX2-455" fmla="*/ 1126 w 8264760"/>
                  <a:gd name="connsiteY2-456" fmla="*/ 1938845 h 4777720"/>
                  <a:gd name="connsiteX3-457" fmla="*/ 938512 w 8264760"/>
                  <a:gd name="connsiteY3-458" fmla="*/ 3219047 h 4777720"/>
                  <a:gd name="connsiteX4-459" fmla="*/ 1022669 w 8264760"/>
                  <a:gd name="connsiteY4-460" fmla="*/ 4348928 h 4777720"/>
                  <a:gd name="connsiteX5-461" fmla="*/ 2498843 w 8264760"/>
                  <a:gd name="connsiteY5-462" fmla="*/ 4775303 h 4777720"/>
                  <a:gd name="connsiteX6-463" fmla="*/ 4654303 w 8264760"/>
                  <a:gd name="connsiteY6-464" fmla="*/ 4119808 h 4777720"/>
                  <a:gd name="connsiteX7-465" fmla="*/ 6766043 w 8264760"/>
                  <a:gd name="connsiteY7-466" fmla="*/ 4276539 h 4777720"/>
                  <a:gd name="connsiteX8-467" fmla="*/ 7777425 w 8264760"/>
                  <a:gd name="connsiteY8-468" fmla="*/ 3279012 h 4777720"/>
                  <a:gd name="connsiteX9-469" fmla="*/ 8262334 w 8264760"/>
                  <a:gd name="connsiteY9-470" fmla="*/ 2489303 h 4777720"/>
                  <a:gd name="connsiteX10-471" fmla="*/ 7593211 w 8264760"/>
                  <a:gd name="connsiteY10-472" fmla="*/ 1490738 h 4777720"/>
                  <a:gd name="connsiteX11-473" fmla="*/ 6294989 w 8264760"/>
                  <a:gd name="connsiteY11-474" fmla="*/ 1048430 h 4777720"/>
                  <a:gd name="connsiteX12-475" fmla="*/ 5396187 w 8264760"/>
                  <a:gd name="connsiteY12-476" fmla="*/ 133207 h 4777720"/>
                  <a:gd name="connsiteX13-477" fmla="*/ 3547273 w 8264760"/>
                  <a:gd name="connsiteY13-478" fmla="*/ 69518 h 4777720"/>
                  <a:gd name="connsiteX14-479" fmla="*/ 2374153 w 8264760"/>
                  <a:gd name="connsiteY14-480" fmla="*/ 535812 h 4777720"/>
                  <a:gd name="connsiteX0-481" fmla="*/ 2374153 w 8264760"/>
                  <a:gd name="connsiteY0-482" fmla="*/ 535812 h 4777720"/>
                  <a:gd name="connsiteX1-483" fmla="*/ 808589 w 8264760"/>
                  <a:gd name="connsiteY1-484" fmla="*/ 715921 h 4777720"/>
                  <a:gd name="connsiteX2-485" fmla="*/ 1126 w 8264760"/>
                  <a:gd name="connsiteY2-486" fmla="*/ 1938845 h 4777720"/>
                  <a:gd name="connsiteX3-487" fmla="*/ 938512 w 8264760"/>
                  <a:gd name="connsiteY3-488" fmla="*/ 3219047 h 4777720"/>
                  <a:gd name="connsiteX4-489" fmla="*/ 1022669 w 8264760"/>
                  <a:gd name="connsiteY4-490" fmla="*/ 4348928 h 4777720"/>
                  <a:gd name="connsiteX5-491" fmla="*/ 2498843 w 8264760"/>
                  <a:gd name="connsiteY5-492" fmla="*/ 4775303 h 4777720"/>
                  <a:gd name="connsiteX6-493" fmla="*/ 4654303 w 8264760"/>
                  <a:gd name="connsiteY6-494" fmla="*/ 4119808 h 4777720"/>
                  <a:gd name="connsiteX7-495" fmla="*/ 6766043 w 8264760"/>
                  <a:gd name="connsiteY7-496" fmla="*/ 4276539 h 4777720"/>
                  <a:gd name="connsiteX8-497" fmla="*/ 7777425 w 8264760"/>
                  <a:gd name="connsiteY8-498" fmla="*/ 3279012 h 4777720"/>
                  <a:gd name="connsiteX9-499" fmla="*/ 8262334 w 8264760"/>
                  <a:gd name="connsiteY9-500" fmla="*/ 2489303 h 4777720"/>
                  <a:gd name="connsiteX10-501" fmla="*/ 7593211 w 8264760"/>
                  <a:gd name="connsiteY10-502" fmla="*/ 1490738 h 4777720"/>
                  <a:gd name="connsiteX11-503" fmla="*/ 6294989 w 8264760"/>
                  <a:gd name="connsiteY11-504" fmla="*/ 1048430 h 4777720"/>
                  <a:gd name="connsiteX12-505" fmla="*/ 5396187 w 8264760"/>
                  <a:gd name="connsiteY12-506" fmla="*/ 133207 h 4777720"/>
                  <a:gd name="connsiteX13-507" fmla="*/ 3547273 w 8264760"/>
                  <a:gd name="connsiteY13-508" fmla="*/ 69518 h 4777720"/>
                  <a:gd name="connsiteX14-509" fmla="*/ 2374153 w 8264760"/>
                  <a:gd name="connsiteY14-510" fmla="*/ 535812 h 4777720"/>
                  <a:gd name="connsiteX0-511" fmla="*/ 2374153 w 8264760"/>
                  <a:gd name="connsiteY0-512" fmla="*/ 535812 h 4837512"/>
                  <a:gd name="connsiteX1-513" fmla="*/ 808589 w 8264760"/>
                  <a:gd name="connsiteY1-514" fmla="*/ 715921 h 4837512"/>
                  <a:gd name="connsiteX2-515" fmla="*/ 1126 w 8264760"/>
                  <a:gd name="connsiteY2-516" fmla="*/ 1938845 h 4837512"/>
                  <a:gd name="connsiteX3-517" fmla="*/ 938512 w 8264760"/>
                  <a:gd name="connsiteY3-518" fmla="*/ 3219047 h 4837512"/>
                  <a:gd name="connsiteX4-519" fmla="*/ 1022669 w 8264760"/>
                  <a:gd name="connsiteY4-520" fmla="*/ 4348928 h 4837512"/>
                  <a:gd name="connsiteX5-521" fmla="*/ 2372409 w 8264760"/>
                  <a:gd name="connsiteY5-522" fmla="*/ 4835268 h 4837512"/>
                  <a:gd name="connsiteX6-523" fmla="*/ 4654303 w 8264760"/>
                  <a:gd name="connsiteY6-524" fmla="*/ 4119808 h 4837512"/>
                  <a:gd name="connsiteX7-525" fmla="*/ 6766043 w 8264760"/>
                  <a:gd name="connsiteY7-526" fmla="*/ 4276539 h 4837512"/>
                  <a:gd name="connsiteX8-527" fmla="*/ 7777425 w 8264760"/>
                  <a:gd name="connsiteY8-528" fmla="*/ 3279012 h 4837512"/>
                  <a:gd name="connsiteX9-529" fmla="*/ 8262334 w 8264760"/>
                  <a:gd name="connsiteY9-530" fmla="*/ 2489303 h 4837512"/>
                  <a:gd name="connsiteX10-531" fmla="*/ 7593211 w 8264760"/>
                  <a:gd name="connsiteY10-532" fmla="*/ 1490738 h 4837512"/>
                  <a:gd name="connsiteX11-533" fmla="*/ 6294989 w 8264760"/>
                  <a:gd name="connsiteY11-534" fmla="*/ 1048430 h 4837512"/>
                  <a:gd name="connsiteX12-535" fmla="*/ 5396187 w 8264760"/>
                  <a:gd name="connsiteY12-536" fmla="*/ 133207 h 4837512"/>
                  <a:gd name="connsiteX13-537" fmla="*/ 3547273 w 8264760"/>
                  <a:gd name="connsiteY13-538" fmla="*/ 69518 h 4837512"/>
                  <a:gd name="connsiteX14-539" fmla="*/ 2374153 w 8264760"/>
                  <a:gd name="connsiteY14-540" fmla="*/ 535812 h 4837512"/>
                  <a:gd name="connsiteX0-541" fmla="*/ 2373345 w 8263952"/>
                  <a:gd name="connsiteY0-542" fmla="*/ 535812 h 4837512"/>
                  <a:gd name="connsiteX1-543" fmla="*/ 807781 w 8263952"/>
                  <a:gd name="connsiteY1-544" fmla="*/ 715921 h 4837512"/>
                  <a:gd name="connsiteX2-545" fmla="*/ 318 w 8263952"/>
                  <a:gd name="connsiteY2-546" fmla="*/ 1938845 h 4837512"/>
                  <a:gd name="connsiteX3-547" fmla="*/ 874487 w 8263952"/>
                  <a:gd name="connsiteY3-548" fmla="*/ 3099118 h 4837512"/>
                  <a:gd name="connsiteX4-549" fmla="*/ 1021861 w 8263952"/>
                  <a:gd name="connsiteY4-550" fmla="*/ 4348928 h 4837512"/>
                  <a:gd name="connsiteX5-551" fmla="*/ 2371601 w 8263952"/>
                  <a:gd name="connsiteY5-552" fmla="*/ 4835268 h 4837512"/>
                  <a:gd name="connsiteX6-553" fmla="*/ 4653495 w 8263952"/>
                  <a:gd name="connsiteY6-554" fmla="*/ 4119808 h 4837512"/>
                  <a:gd name="connsiteX7-555" fmla="*/ 6765235 w 8263952"/>
                  <a:gd name="connsiteY7-556" fmla="*/ 4276539 h 4837512"/>
                  <a:gd name="connsiteX8-557" fmla="*/ 7776617 w 8263952"/>
                  <a:gd name="connsiteY8-558" fmla="*/ 3279012 h 4837512"/>
                  <a:gd name="connsiteX9-559" fmla="*/ 8261526 w 8263952"/>
                  <a:gd name="connsiteY9-560" fmla="*/ 2489303 h 4837512"/>
                  <a:gd name="connsiteX10-561" fmla="*/ 7592403 w 8263952"/>
                  <a:gd name="connsiteY10-562" fmla="*/ 1490738 h 4837512"/>
                  <a:gd name="connsiteX11-563" fmla="*/ 6294181 w 8263952"/>
                  <a:gd name="connsiteY11-564" fmla="*/ 1048430 h 4837512"/>
                  <a:gd name="connsiteX12-565" fmla="*/ 5395379 w 8263952"/>
                  <a:gd name="connsiteY12-566" fmla="*/ 133207 h 4837512"/>
                  <a:gd name="connsiteX13-567" fmla="*/ 3546465 w 8263952"/>
                  <a:gd name="connsiteY13-568" fmla="*/ 69518 h 4837512"/>
                  <a:gd name="connsiteX14-569" fmla="*/ 2373345 w 8263952"/>
                  <a:gd name="connsiteY14-570" fmla="*/ 535812 h 4837512"/>
                  <a:gd name="connsiteX0-571" fmla="*/ 2373345 w 8263952"/>
                  <a:gd name="connsiteY0-572" fmla="*/ 535812 h 4837199"/>
                  <a:gd name="connsiteX1-573" fmla="*/ 807781 w 8263952"/>
                  <a:gd name="connsiteY1-574" fmla="*/ 715921 h 4837199"/>
                  <a:gd name="connsiteX2-575" fmla="*/ 318 w 8263952"/>
                  <a:gd name="connsiteY2-576" fmla="*/ 1938845 h 4837199"/>
                  <a:gd name="connsiteX3-577" fmla="*/ 874487 w 8263952"/>
                  <a:gd name="connsiteY3-578" fmla="*/ 3099118 h 4837199"/>
                  <a:gd name="connsiteX4-579" fmla="*/ 927035 w 8263952"/>
                  <a:gd name="connsiteY4-580" fmla="*/ 4288964 h 4837199"/>
                  <a:gd name="connsiteX5-581" fmla="*/ 2371601 w 8263952"/>
                  <a:gd name="connsiteY5-582" fmla="*/ 4835268 h 4837199"/>
                  <a:gd name="connsiteX6-583" fmla="*/ 4653495 w 8263952"/>
                  <a:gd name="connsiteY6-584" fmla="*/ 4119808 h 4837199"/>
                  <a:gd name="connsiteX7-585" fmla="*/ 6765235 w 8263952"/>
                  <a:gd name="connsiteY7-586" fmla="*/ 4276539 h 4837199"/>
                  <a:gd name="connsiteX8-587" fmla="*/ 7776617 w 8263952"/>
                  <a:gd name="connsiteY8-588" fmla="*/ 3279012 h 4837199"/>
                  <a:gd name="connsiteX9-589" fmla="*/ 8261526 w 8263952"/>
                  <a:gd name="connsiteY9-590" fmla="*/ 2489303 h 4837199"/>
                  <a:gd name="connsiteX10-591" fmla="*/ 7592403 w 8263952"/>
                  <a:gd name="connsiteY10-592" fmla="*/ 1490738 h 4837199"/>
                  <a:gd name="connsiteX11-593" fmla="*/ 6294181 w 8263952"/>
                  <a:gd name="connsiteY11-594" fmla="*/ 1048430 h 4837199"/>
                  <a:gd name="connsiteX12-595" fmla="*/ 5395379 w 8263952"/>
                  <a:gd name="connsiteY12-596" fmla="*/ 133207 h 4837199"/>
                  <a:gd name="connsiteX13-597" fmla="*/ 3546465 w 8263952"/>
                  <a:gd name="connsiteY13-598" fmla="*/ 69518 h 4837199"/>
                  <a:gd name="connsiteX14-599" fmla="*/ 2373345 w 8263952"/>
                  <a:gd name="connsiteY14-600" fmla="*/ 535812 h 4837199"/>
                  <a:gd name="connsiteX0-601" fmla="*/ 2483881 w 8263858"/>
                  <a:gd name="connsiteY0-602" fmla="*/ 688771 h 4846242"/>
                  <a:gd name="connsiteX1-603" fmla="*/ 807687 w 8263858"/>
                  <a:gd name="connsiteY1-604" fmla="*/ 724964 h 4846242"/>
                  <a:gd name="connsiteX2-605" fmla="*/ 224 w 8263858"/>
                  <a:gd name="connsiteY2-606" fmla="*/ 1947888 h 4846242"/>
                  <a:gd name="connsiteX3-607" fmla="*/ 874393 w 8263858"/>
                  <a:gd name="connsiteY3-608" fmla="*/ 3108161 h 4846242"/>
                  <a:gd name="connsiteX4-609" fmla="*/ 926941 w 8263858"/>
                  <a:gd name="connsiteY4-610" fmla="*/ 4298007 h 4846242"/>
                  <a:gd name="connsiteX5-611" fmla="*/ 2371507 w 8263858"/>
                  <a:gd name="connsiteY5-612" fmla="*/ 4844311 h 4846242"/>
                  <a:gd name="connsiteX6-613" fmla="*/ 4653401 w 8263858"/>
                  <a:gd name="connsiteY6-614" fmla="*/ 4128851 h 4846242"/>
                  <a:gd name="connsiteX7-615" fmla="*/ 6765141 w 8263858"/>
                  <a:gd name="connsiteY7-616" fmla="*/ 4285582 h 4846242"/>
                  <a:gd name="connsiteX8-617" fmla="*/ 7776523 w 8263858"/>
                  <a:gd name="connsiteY8-618" fmla="*/ 3288055 h 4846242"/>
                  <a:gd name="connsiteX9-619" fmla="*/ 8261432 w 8263858"/>
                  <a:gd name="connsiteY9-620" fmla="*/ 2498346 h 4846242"/>
                  <a:gd name="connsiteX10-621" fmla="*/ 7592309 w 8263858"/>
                  <a:gd name="connsiteY10-622" fmla="*/ 1499781 h 4846242"/>
                  <a:gd name="connsiteX11-623" fmla="*/ 6294087 w 8263858"/>
                  <a:gd name="connsiteY11-624" fmla="*/ 1057473 h 4846242"/>
                  <a:gd name="connsiteX12-625" fmla="*/ 5395285 w 8263858"/>
                  <a:gd name="connsiteY12-626" fmla="*/ 142250 h 4846242"/>
                  <a:gd name="connsiteX13-627" fmla="*/ 3546371 w 8263858"/>
                  <a:gd name="connsiteY13-628" fmla="*/ 78561 h 4846242"/>
                  <a:gd name="connsiteX14-629" fmla="*/ 2483881 w 8263858"/>
                  <a:gd name="connsiteY14-630" fmla="*/ 688771 h 4846242"/>
                  <a:gd name="connsiteX0-631" fmla="*/ 2483976 w 8263953"/>
                  <a:gd name="connsiteY0-632" fmla="*/ 688771 h 4846242"/>
                  <a:gd name="connsiteX1-633" fmla="*/ 807782 w 8263953"/>
                  <a:gd name="connsiteY1-634" fmla="*/ 724964 h 4846242"/>
                  <a:gd name="connsiteX2-635" fmla="*/ 319 w 8263953"/>
                  <a:gd name="connsiteY2-636" fmla="*/ 1947888 h 4846242"/>
                  <a:gd name="connsiteX3-637" fmla="*/ 874488 w 8263953"/>
                  <a:gd name="connsiteY3-638" fmla="*/ 3108161 h 4846242"/>
                  <a:gd name="connsiteX4-639" fmla="*/ 927036 w 8263953"/>
                  <a:gd name="connsiteY4-640" fmla="*/ 4298007 h 4846242"/>
                  <a:gd name="connsiteX5-641" fmla="*/ 2371602 w 8263953"/>
                  <a:gd name="connsiteY5-642" fmla="*/ 4844311 h 4846242"/>
                  <a:gd name="connsiteX6-643" fmla="*/ 4653496 w 8263953"/>
                  <a:gd name="connsiteY6-644" fmla="*/ 4128851 h 4846242"/>
                  <a:gd name="connsiteX7-645" fmla="*/ 6765236 w 8263953"/>
                  <a:gd name="connsiteY7-646" fmla="*/ 4285582 h 4846242"/>
                  <a:gd name="connsiteX8-647" fmla="*/ 7776618 w 8263953"/>
                  <a:gd name="connsiteY8-648" fmla="*/ 3288055 h 4846242"/>
                  <a:gd name="connsiteX9-649" fmla="*/ 8261527 w 8263953"/>
                  <a:gd name="connsiteY9-650" fmla="*/ 2498346 h 4846242"/>
                  <a:gd name="connsiteX10-651" fmla="*/ 7592404 w 8263953"/>
                  <a:gd name="connsiteY10-652" fmla="*/ 1499781 h 4846242"/>
                  <a:gd name="connsiteX11-653" fmla="*/ 6294182 w 8263953"/>
                  <a:gd name="connsiteY11-654" fmla="*/ 1057473 h 4846242"/>
                  <a:gd name="connsiteX12-655" fmla="*/ 5395380 w 8263953"/>
                  <a:gd name="connsiteY12-656" fmla="*/ 142250 h 4846242"/>
                  <a:gd name="connsiteX13-657" fmla="*/ 3546466 w 8263953"/>
                  <a:gd name="connsiteY13-658" fmla="*/ 78561 h 4846242"/>
                  <a:gd name="connsiteX14-659" fmla="*/ 2483976 w 8263953"/>
                  <a:gd name="connsiteY14-660" fmla="*/ 688771 h 4846242"/>
                  <a:gd name="connsiteX0-661" fmla="*/ 2404903 w 8184880"/>
                  <a:gd name="connsiteY0-662" fmla="*/ 688771 h 4846242"/>
                  <a:gd name="connsiteX1-663" fmla="*/ 728709 w 8184880"/>
                  <a:gd name="connsiteY1-664" fmla="*/ 724964 h 4846242"/>
                  <a:gd name="connsiteX2-665" fmla="*/ 267 w 8184880"/>
                  <a:gd name="connsiteY2-666" fmla="*/ 1935895 h 4846242"/>
                  <a:gd name="connsiteX3-667" fmla="*/ 795415 w 8184880"/>
                  <a:gd name="connsiteY3-668" fmla="*/ 3108161 h 4846242"/>
                  <a:gd name="connsiteX4-669" fmla="*/ 847963 w 8184880"/>
                  <a:gd name="connsiteY4-670" fmla="*/ 4298007 h 4846242"/>
                  <a:gd name="connsiteX5-671" fmla="*/ 2292529 w 8184880"/>
                  <a:gd name="connsiteY5-672" fmla="*/ 4844311 h 4846242"/>
                  <a:gd name="connsiteX6-673" fmla="*/ 4574423 w 8184880"/>
                  <a:gd name="connsiteY6-674" fmla="*/ 4128851 h 4846242"/>
                  <a:gd name="connsiteX7-675" fmla="*/ 6686163 w 8184880"/>
                  <a:gd name="connsiteY7-676" fmla="*/ 4285582 h 4846242"/>
                  <a:gd name="connsiteX8-677" fmla="*/ 7697545 w 8184880"/>
                  <a:gd name="connsiteY8-678" fmla="*/ 3288055 h 4846242"/>
                  <a:gd name="connsiteX9-679" fmla="*/ 8182454 w 8184880"/>
                  <a:gd name="connsiteY9-680" fmla="*/ 2498346 h 4846242"/>
                  <a:gd name="connsiteX10-681" fmla="*/ 7513331 w 8184880"/>
                  <a:gd name="connsiteY10-682" fmla="*/ 1499781 h 4846242"/>
                  <a:gd name="connsiteX11-683" fmla="*/ 6215109 w 8184880"/>
                  <a:gd name="connsiteY11-684" fmla="*/ 1057473 h 4846242"/>
                  <a:gd name="connsiteX12-685" fmla="*/ 5316307 w 8184880"/>
                  <a:gd name="connsiteY12-686" fmla="*/ 142250 h 4846242"/>
                  <a:gd name="connsiteX13-687" fmla="*/ 3467393 w 8184880"/>
                  <a:gd name="connsiteY13-688" fmla="*/ 78561 h 4846242"/>
                  <a:gd name="connsiteX14-689" fmla="*/ 2404903 w 8184880"/>
                  <a:gd name="connsiteY14-690" fmla="*/ 688771 h 4846242"/>
                  <a:gd name="connsiteX0-691" fmla="*/ 2404903 w 8184880"/>
                  <a:gd name="connsiteY0-692" fmla="*/ 688771 h 4846242"/>
                  <a:gd name="connsiteX1-693" fmla="*/ 728709 w 8184880"/>
                  <a:gd name="connsiteY1-694" fmla="*/ 724964 h 4846242"/>
                  <a:gd name="connsiteX2-695" fmla="*/ 267 w 8184880"/>
                  <a:gd name="connsiteY2-696" fmla="*/ 1935895 h 4846242"/>
                  <a:gd name="connsiteX3-697" fmla="*/ 795415 w 8184880"/>
                  <a:gd name="connsiteY3-698" fmla="*/ 3108161 h 4846242"/>
                  <a:gd name="connsiteX4-699" fmla="*/ 847963 w 8184880"/>
                  <a:gd name="connsiteY4-700" fmla="*/ 4298007 h 4846242"/>
                  <a:gd name="connsiteX5-701" fmla="*/ 2292529 w 8184880"/>
                  <a:gd name="connsiteY5-702" fmla="*/ 4844311 h 4846242"/>
                  <a:gd name="connsiteX6-703" fmla="*/ 4574423 w 8184880"/>
                  <a:gd name="connsiteY6-704" fmla="*/ 4128851 h 4846242"/>
                  <a:gd name="connsiteX7-705" fmla="*/ 6686163 w 8184880"/>
                  <a:gd name="connsiteY7-706" fmla="*/ 4285582 h 4846242"/>
                  <a:gd name="connsiteX8-707" fmla="*/ 7697545 w 8184880"/>
                  <a:gd name="connsiteY8-708" fmla="*/ 3288055 h 4846242"/>
                  <a:gd name="connsiteX9-709" fmla="*/ 8182454 w 8184880"/>
                  <a:gd name="connsiteY9-710" fmla="*/ 2498346 h 4846242"/>
                  <a:gd name="connsiteX10-711" fmla="*/ 7513331 w 8184880"/>
                  <a:gd name="connsiteY10-712" fmla="*/ 1499781 h 4846242"/>
                  <a:gd name="connsiteX11-713" fmla="*/ 6215109 w 8184880"/>
                  <a:gd name="connsiteY11-714" fmla="*/ 1057473 h 4846242"/>
                  <a:gd name="connsiteX12-715" fmla="*/ 5316307 w 8184880"/>
                  <a:gd name="connsiteY12-716" fmla="*/ 142250 h 4846242"/>
                  <a:gd name="connsiteX13-717" fmla="*/ 3467393 w 8184880"/>
                  <a:gd name="connsiteY13-718" fmla="*/ 78561 h 4846242"/>
                  <a:gd name="connsiteX14-719" fmla="*/ 2404903 w 8184880"/>
                  <a:gd name="connsiteY14-720" fmla="*/ 688771 h 4846242"/>
                  <a:gd name="connsiteX0-721" fmla="*/ 2404903 w 8191944"/>
                  <a:gd name="connsiteY0-722" fmla="*/ 688771 h 4846242"/>
                  <a:gd name="connsiteX1-723" fmla="*/ 728709 w 8191944"/>
                  <a:gd name="connsiteY1-724" fmla="*/ 724964 h 4846242"/>
                  <a:gd name="connsiteX2-725" fmla="*/ 267 w 8191944"/>
                  <a:gd name="connsiteY2-726" fmla="*/ 1935895 h 4846242"/>
                  <a:gd name="connsiteX3-727" fmla="*/ 795415 w 8191944"/>
                  <a:gd name="connsiteY3-728" fmla="*/ 3108161 h 4846242"/>
                  <a:gd name="connsiteX4-729" fmla="*/ 847963 w 8191944"/>
                  <a:gd name="connsiteY4-730" fmla="*/ 4298007 h 4846242"/>
                  <a:gd name="connsiteX5-731" fmla="*/ 2292529 w 8191944"/>
                  <a:gd name="connsiteY5-732" fmla="*/ 4844311 h 4846242"/>
                  <a:gd name="connsiteX6-733" fmla="*/ 4574423 w 8191944"/>
                  <a:gd name="connsiteY6-734" fmla="*/ 4128851 h 4846242"/>
                  <a:gd name="connsiteX7-735" fmla="*/ 6686163 w 8191944"/>
                  <a:gd name="connsiteY7-736" fmla="*/ 4285582 h 4846242"/>
                  <a:gd name="connsiteX8-737" fmla="*/ 7286632 w 8191944"/>
                  <a:gd name="connsiteY8-738" fmla="*/ 3300048 h 4846242"/>
                  <a:gd name="connsiteX9-739" fmla="*/ 8182454 w 8191944"/>
                  <a:gd name="connsiteY9-740" fmla="*/ 2498346 h 4846242"/>
                  <a:gd name="connsiteX10-741" fmla="*/ 7513331 w 8191944"/>
                  <a:gd name="connsiteY10-742" fmla="*/ 1499781 h 4846242"/>
                  <a:gd name="connsiteX11-743" fmla="*/ 6215109 w 8191944"/>
                  <a:gd name="connsiteY11-744" fmla="*/ 1057473 h 4846242"/>
                  <a:gd name="connsiteX12-745" fmla="*/ 5316307 w 8191944"/>
                  <a:gd name="connsiteY12-746" fmla="*/ 142250 h 4846242"/>
                  <a:gd name="connsiteX13-747" fmla="*/ 3467393 w 8191944"/>
                  <a:gd name="connsiteY13-748" fmla="*/ 78561 h 4846242"/>
                  <a:gd name="connsiteX14-749" fmla="*/ 2404903 w 8191944"/>
                  <a:gd name="connsiteY14-750" fmla="*/ 688771 h 4846242"/>
                  <a:gd name="connsiteX0-751" fmla="*/ 2404903 w 8075184"/>
                  <a:gd name="connsiteY0-752" fmla="*/ 688771 h 4846242"/>
                  <a:gd name="connsiteX1-753" fmla="*/ 728709 w 8075184"/>
                  <a:gd name="connsiteY1-754" fmla="*/ 724964 h 4846242"/>
                  <a:gd name="connsiteX2-755" fmla="*/ 267 w 8075184"/>
                  <a:gd name="connsiteY2-756" fmla="*/ 1935895 h 4846242"/>
                  <a:gd name="connsiteX3-757" fmla="*/ 795415 w 8075184"/>
                  <a:gd name="connsiteY3-758" fmla="*/ 3108161 h 4846242"/>
                  <a:gd name="connsiteX4-759" fmla="*/ 847963 w 8075184"/>
                  <a:gd name="connsiteY4-760" fmla="*/ 4298007 h 4846242"/>
                  <a:gd name="connsiteX5-761" fmla="*/ 2292529 w 8075184"/>
                  <a:gd name="connsiteY5-762" fmla="*/ 4844311 h 4846242"/>
                  <a:gd name="connsiteX6-763" fmla="*/ 4574423 w 8075184"/>
                  <a:gd name="connsiteY6-764" fmla="*/ 4128851 h 4846242"/>
                  <a:gd name="connsiteX7-765" fmla="*/ 6686163 w 8075184"/>
                  <a:gd name="connsiteY7-766" fmla="*/ 4285582 h 4846242"/>
                  <a:gd name="connsiteX8-767" fmla="*/ 7286632 w 8075184"/>
                  <a:gd name="connsiteY8-768" fmla="*/ 3300048 h 4846242"/>
                  <a:gd name="connsiteX9-769" fmla="*/ 8071824 w 8075184"/>
                  <a:gd name="connsiteY9-770" fmla="*/ 2510339 h 4846242"/>
                  <a:gd name="connsiteX10-771" fmla="*/ 7513331 w 8075184"/>
                  <a:gd name="connsiteY10-772" fmla="*/ 1499781 h 4846242"/>
                  <a:gd name="connsiteX11-773" fmla="*/ 6215109 w 8075184"/>
                  <a:gd name="connsiteY11-774" fmla="*/ 1057473 h 4846242"/>
                  <a:gd name="connsiteX12-775" fmla="*/ 5316307 w 8075184"/>
                  <a:gd name="connsiteY12-776" fmla="*/ 142250 h 4846242"/>
                  <a:gd name="connsiteX13-777" fmla="*/ 3467393 w 8075184"/>
                  <a:gd name="connsiteY13-778" fmla="*/ 78561 h 4846242"/>
                  <a:gd name="connsiteX14-779" fmla="*/ 2404903 w 8075184"/>
                  <a:gd name="connsiteY14-780" fmla="*/ 688771 h 4846242"/>
                  <a:gd name="connsiteX0-781" fmla="*/ 2404903 w 8075184"/>
                  <a:gd name="connsiteY0-782" fmla="*/ 688771 h 4846242"/>
                  <a:gd name="connsiteX1-783" fmla="*/ 728709 w 8075184"/>
                  <a:gd name="connsiteY1-784" fmla="*/ 724964 h 4846242"/>
                  <a:gd name="connsiteX2-785" fmla="*/ 267 w 8075184"/>
                  <a:gd name="connsiteY2-786" fmla="*/ 1935895 h 4846242"/>
                  <a:gd name="connsiteX3-787" fmla="*/ 795415 w 8075184"/>
                  <a:gd name="connsiteY3-788" fmla="*/ 3108161 h 4846242"/>
                  <a:gd name="connsiteX4-789" fmla="*/ 847963 w 8075184"/>
                  <a:gd name="connsiteY4-790" fmla="*/ 4298007 h 4846242"/>
                  <a:gd name="connsiteX5-791" fmla="*/ 2292529 w 8075184"/>
                  <a:gd name="connsiteY5-792" fmla="*/ 4844311 h 4846242"/>
                  <a:gd name="connsiteX6-793" fmla="*/ 4574423 w 8075184"/>
                  <a:gd name="connsiteY6-794" fmla="*/ 4128851 h 4846242"/>
                  <a:gd name="connsiteX7-795" fmla="*/ 6686163 w 8075184"/>
                  <a:gd name="connsiteY7-796" fmla="*/ 4285582 h 4846242"/>
                  <a:gd name="connsiteX8-797" fmla="*/ 7286632 w 8075184"/>
                  <a:gd name="connsiteY8-798" fmla="*/ 3300048 h 4846242"/>
                  <a:gd name="connsiteX9-799" fmla="*/ 8071824 w 8075184"/>
                  <a:gd name="connsiteY9-800" fmla="*/ 2510339 h 4846242"/>
                  <a:gd name="connsiteX10-801" fmla="*/ 7513331 w 8075184"/>
                  <a:gd name="connsiteY10-802" fmla="*/ 1499781 h 4846242"/>
                  <a:gd name="connsiteX11-803" fmla="*/ 6215109 w 8075184"/>
                  <a:gd name="connsiteY11-804" fmla="*/ 1057473 h 4846242"/>
                  <a:gd name="connsiteX12-805" fmla="*/ 5316307 w 8075184"/>
                  <a:gd name="connsiteY12-806" fmla="*/ 142250 h 4846242"/>
                  <a:gd name="connsiteX13-807" fmla="*/ 3467393 w 8075184"/>
                  <a:gd name="connsiteY13-808" fmla="*/ 78561 h 4846242"/>
                  <a:gd name="connsiteX14-809" fmla="*/ 2404903 w 8075184"/>
                  <a:gd name="connsiteY14-810" fmla="*/ 688771 h 4846242"/>
                  <a:gd name="connsiteX0-811" fmla="*/ 2404903 w 8075184"/>
                  <a:gd name="connsiteY0-812" fmla="*/ 688771 h 4844335"/>
                  <a:gd name="connsiteX1-813" fmla="*/ 728709 w 8075184"/>
                  <a:gd name="connsiteY1-814" fmla="*/ 724964 h 4844335"/>
                  <a:gd name="connsiteX2-815" fmla="*/ 267 w 8075184"/>
                  <a:gd name="connsiteY2-816" fmla="*/ 1935895 h 4844335"/>
                  <a:gd name="connsiteX3-817" fmla="*/ 795415 w 8075184"/>
                  <a:gd name="connsiteY3-818" fmla="*/ 3108161 h 4844335"/>
                  <a:gd name="connsiteX4-819" fmla="*/ 847963 w 8075184"/>
                  <a:gd name="connsiteY4-820" fmla="*/ 4298007 h 4844335"/>
                  <a:gd name="connsiteX5-821" fmla="*/ 2292529 w 8075184"/>
                  <a:gd name="connsiteY5-822" fmla="*/ 4844311 h 4844335"/>
                  <a:gd name="connsiteX6-823" fmla="*/ 4527011 w 8075184"/>
                  <a:gd name="connsiteY6-824" fmla="*/ 4320738 h 4844335"/>
                  <a:gd name="connsiteX7-825" fmla="*/ 6686163 w 8075184"/>
                  <a:gd name="connsiteY7-826" fmla="*/ 4285582 h 4844335"/>
                  <a:gd name="connsiteX8-827" fmla="*/ 7286632 w 8075184"/>
                  <a:gd name="connsiteY8-828" fmla="*/ 3300048 h 4844335"/>
                  <a:gd name="connsiteX9-829" fmla="*/ 8071824 w 8075184"/>
                  <a:gd name="connsiteY9-830" fmla="*/ 2510339 h 4844335"/>
                  <a:gd name="connsiteX10-831" fmla="*/ 7513331 w 8075184"/>
                  <a:gd name="connsiteY10-832" fmla="*/ 1499781 h 4844335"/>
                  <a:gd name="connsiteX11-833" fmla="*/ 6215109 w 8075184"/>
                  <a:gd name="connsiteY11-834" fmla="*/ 1057473 h 4844335"/>
                  <a:gd name="connsiteX12-835" fmla="*/ 5316307 w 8075184"/>
                  <a:gd name="connsiteY12-836" fmla="*/ 142250 h 4844335"/>
                  <a:gd name="connsiteX13-837" fmla="*/ 3467393 w 8075184"/>
                  <a:gd name="connsiteY13-838" fmla="*/ 78561 h 4844335"/>
                  <a:gd name="connsiteX14-839" fmla="*/ 2404903 w 8075184"/>
                  <a:gd name="connsiteY14-840" fmla="*/ 688771 h 4844335"/>
                  <a:gd name="connsiteX0-841" fmla="*/ 2404903 w 8072809"/>
                  <a:gd name="connsiteY0-842" fmla="*/ 688771 h 4844335"/>
                  <a:gd name="connsiteX1-843" fmla="*/ 728709 w 8072809"/>
                  <a:gd name="connsiteY1-844" fmla="*/ 724964 h 4844335"/>
                  <a:gd name="connsiteX2-845" fmla="*/ 267 w 8072809"/>
                  <a:gd name="connsiteY2-846" fmla="*/ 1935895 h 4844335"/>
                  <a:gd name="connsiteX3-847" fmla="*/ 795415 w 8072809"/>
                  <a:gd name="connsiteY3-848" fmla="*/ 3108161 h 4844335"/>
                  <a:gd name="connsiteX4-849" fmla="*/ 847963 w 8072809"/>
                  <a:gd name="connsiteY4-850" fmla="*/ 4298007 h 4844335"/>
                  <a:gd name="connsiteX5-851" fmla="*/ 2292529 w 8072809"/>
                  <a:gd name="connsiteY5-852" fmla="*/ 4844311 h 4844335"/>
                  <a:gd name="connsiteX6-853" fmla="*/ 4527011 w 8072809"/>
                  <a:gd name="connsiteY6-854" fmla="*/ 4320738 h 4844335"/>
                  <a:gd name="connsiteX7-855" fmla="*/ 6686163 w 8072809"/>
                  <a:gd name="connsiteY7-856" fmla="*/ 4285582 h 4844335"/>
                  <a:gd name="connsiteX8-857" fmla="*/ 7397263 w 8072809"/>
                  <a:gd name="connsiteY8-858" fmla="*/ 3300048 h 4844335"/>
                  <a:gd name="connsiteX9-859" fmla="*/ 8071824 w 8072809"/>
                  <a:gd name="connsiteY9-860" fmla="*/ 2510339 h 4844335"/>
                  <a:gd name="connsiteX10-861" fmla="*/ 7513331 w 8072809"/>
                  <a:gd name="connsiteY10-862" fmla="*/ 1499781 h 4844335"/>
                  <a:gd name="connsiteX11-863" fmla="*/ 6215109 w 8072809"/>
                  <a:gd name="connsiteY11-864" fmla="*/ 1057473 h 4844335"/>
                  <a:gd name="connsiteX12-865" fmla="*/ 5316307 w 8072809"/>
                  <a:gd name="connsiteY12-866" fmla="*/ 142250 h 4844335"/>
                  <a:gd name="connsiteX13-867" fmla="*/ 3467393 w 8072809"/>
                  <a:gd name="connsiteY13-868" fmla="*/ 78561 h 4844335"/>
                  <a:gd name="connsiteX14-869" fmla="*/ 2404903 w 8072809"/>
                  <a:gd name="connsiteY14-870" fmla="*/ 688771 h 4844335"/>
                  <a:gd name="connsiteX0-871" fmla="*/ 2404903 w 8074585"/>
                  <a:gd name="connsiteY0-872" fmla="*/ 688771 h 4844335"/>
                  <a:gd name="connsiteX1-873" fmla="*/ 728709 w 8074585"/>
                  <a:gd name="connsiteY1-874" fmla="*/ 724964 h 4844335"/>
                  <a:gd name="connsiteX2-875" fmla="*/ 267 w 8074585"/>
                  <a:gd name="connsiteY2-876" fmla="*/ 1935895 h 4844335"/>
                  <a:gd name="connsiteX3-877" fmla="*/ 795415 w 8074585"/>
                  <a:gd name="connsiteY3-878" fmla="*/ 3108161 h 4844335"/>
                  <a:gd name="connsiteX4-879" fmla="*/ 847963 w 8074585"/>
                  <a:gd name="connsiteY4-880" fmla="*/ 4298007 h 4844335"/>
                  <a:gd name="connsiteX5-881" fmla="*/ 2292529 w 8074585"/>
                  <a:gd name="connsiteY5-882" fmla="*/ 4844311 h 4844335"/>
                  <a:gd name="connsiteX6-883" fmla="*/ 4527011 w 8074585"/>
                  <a:gd name="connsiteY6-884" fmla="*/ 4320738 h 4844335"/>
                  <a:gd name="connsiteX7-885" fmla="*/ 6686163 w 8074585"/>
                  <a:gd name="connsiteY7-886" fmla="*/ 4285582 h 4844335"/>
                  <a:gd name="connsiteX8-887" fmla="*/ 7397263 w 8074585"/>
                  <a:gd name="connsiteY8-888" fmla="*/ 3300048 h 4844335"/>
                  <a:gd name="connsiteX9-889" fmla="*/ 8071824 w 8074585"/>
                  <a:gd name="connsiteY9-890" fmla="*/ 2510339 h 4844335"/>
                  <a:gd name="connsiteX10-891" fmla="*/ 7576549 w 8074585"/>
                  <a:gd name="connsiteY10-892" fmla="*/ 1415830 h 4844335"/>
                  <a:gd name="connsiteX11-893" fmla="*/ 6215109 w 8074585"/>
                  <a:gd name="connsiteY11-894" fmla="*/ 1057473 h 4844335"/>
                  <a:gd name="connsiteX12-895" fmla="*/ 5316307 w 8074585"/>
                  <a:gd name="connsiteY12-896" fmla="*/ 142250 h 4844335"/>
                  <a:gd name="connsiteX13-897" fmla="*/ 3467393 w 8074585"/>
                  <a:gd name="connsiteY13-898" fmla="*/ 78561 h 4844335"/>
                  <a:gd name="connsiteX14-899" fmla="*/ 2404903 w 8074585"/>
                  <a:gd name="connsiteY14-900" fmla="*/ 688771 h 4844335"/>
                  <a:gd name="connsiteX0-901" fmla="*/ 2404903 w 8079180"/>
                  <a:gd name="connsiteY0-902" fmla="*/ 688771 h 4844335"/>
                  <a:gd name="connsiteX1-903" fmla="*/ 728709 w 8079180"/>
                  <a:gd name="connsiteY1-904" fmla="*/ 724964 h 4844335"/>
                  <a:gd name="connsiteX2-905" fmla="*/ 267 w 8079180"/>
                  <a:gd name="connsiteY2-906" fmla="*/ 1935895 h 4844335"/>
                  <a:gd name="connsiteX3-907" fmla="*/ 795415 w 8079180"/>
                  <a:gd name="connsiteY3-908" fmla="*/ 3108161 h 4844335"/>
                  <a:gd name="connsiteX4-909" fmla="*/ 847963 w 8079180"/>
                  <a:gd name="connsiteY4-910" fmla="*/ 4298007 h 4844335"/>
                  <a:gd name="connsiteX5-911" fmla="*/ 2292529 w 8079180"/>
                  <a:gd name="connsiteY5-912" fmla="*/ 4844311 h 4844335"/>
                  <a:gd name="connsiteX6-913" fmla="*/ 4527011 w 8079180"/>
                  <a:gd name="connsiteY6-914" fmla="*/ 4320738 h 4844335"/>
                  <a:gd name="connsiteX7-915" fmla="*/ 6686163 w 8079180"/>
                  <a:gd name="connsiteY7-916" fmla="*/ 4285582 h 4844335"/>
                  <a:gd name="connsiteX8-917" fmla="*/ 7397263 w 8079180"/>
                  <a:gd name="connsiteY8-918" fmla="*/ 3300048 h 4844335"/>
                  <a:gd name="connsiteX9-919" fmla="*/ 8071824 w 8079180"/>
                  <a:gd name="connsiteY9-920" fmla="*/ 2510339 h 4844335"/>
                  <a:gd name="connsiteX10-921" fmla="*/ 7576549 w 8079180"/>
                  <a:gd name="connsiteY10-922" fmla="*/ 1415830 h 4844335"/>
                  <a:gd name="connsiteX11-923" fmla="*/ 6215109 w 8079180"/>
                  <a:gd name="connsiteY11-924" fmla="*/ 1057473 h 4844335"/>
                  <a:gd name="connsiteX12-925" fmla="*/ 5316307 w 8079180"/>
                  <a:gd name="connsiteY12-926" fmla="*/ 142250 h 4844335"/>
                  <a:gd name="connsiteX13-927" fmla="*/ 3467393 w 8079180"/>
                  <a:gd name="connsiteY13-928" fmla="*/ 78561 h 4844335"/>
                  <a:gd name="connsiteX14-929" fmla="*/ 2404903 w 8079180"/>
                  <a:gd name="connsiteY14-930" fmla="*/ 688771 h 48443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</a:cxnLst>
                <a:rect l="l" t="t" r="r" b="b"/>
                <a:pathLst>
                  <a:path w="8079180" h="4844335">
                    <a:moveTo>
                      <a:pt x="2404903" y="688771"/>
                    </a:moveTo>
                    <a:cubicBezTo>
                      <a:pt x="1948456" y="796505"/>
                      <a:pt x="1129482" y="517110"/>
                      <a:pt x="728709" y="724964"/>
                    </a:cubicBezTo>
                    <a:cubicBezTo>
                      <a:pt x="327936" y="932818"/>
                      <a:pt x="-10851" y="1298837"/>
                      <a:pt x="267" y="1935895"/>
                    </a:cubicBezTo>
                    <a:cubicBezTo>
                      <a:pt x="11385" y="2572953"/>
                      <a:pt x="654132" y="2714476"/>
                      <a:pt x="795415" y="3108161"/>
                    </a:cubicBezTo>
                    <a:cubicBezTo>
                      <a:pt x="936698" y="3501846"/>
                      <a:pt x="598444" y="4008649"/>
                      <a:pt x="847963" y="4298007"/>
                    </a:cubicBezTo>
                    <a:cubicBezTo>
                      <a:pt x="1097482" y="4587365"/>
                      <a:pt x="1679354" y="4840523"/>
                      <a:pt x="2292529" y="4844311"/>
                    </a:cubicBezTo>
                    <a:cubicBezTo>
                      <a:pt x="2905704" y="4848100"/>
                      <a:pt x="3794739" y="4413859"/>
                      <a:pt x="4527011" y="4320738"/>
                    </a:cubicBezTo>
                    <a:cubicBezTo>
                      <a:pt x="5259283" y="4227617"/>
                      <a:pt x="6207788" y="4455697"/>
                      <a:pt x="6686163" y="4285582"/>
                    </a:cubicBezTo>
                    <a:cubicBezTo>
                      <a:pt x="7164538" y="4115467"/>
                      <a:pt x="7166320" y="3595922"/>
                      <a:pt x="7397263" y="3300048"/>
                    </a:cubicBezTo>
                    <a:cubicBezTo>
                      <a:pt x="7628206" y="3004174"/>
                      <a:pt x="8041943" y="2824375"/>
                      <a:pt x="8071824" y="2510339"/>
                    </a:cubicBezTo>
                    <a:cubicBezTo>
                      <a:pt x="8101705" y="2196303"/>
                      <a:pt x="8059850" y="1765910"/>
                      <a:pt x="7576549" y="1415830"/>
                    </a:cubicBezTo>
                    <a:cubicBezTo>
                      <a:pt x="7093248" y="1065750"/>
                      <a:pt x="6591816" y="1269736"/>
                      <a:pt x="6215109" y="1057473"/>
                    </a:cubicBezTo>
                    <a:cubicBezTo>
                      <a:pt x="5838402" y="845210"/>
                      <a:pt x="5840112" y="333386"/>
                      <a:pt x="5316307" y="142250"/>
                    </a:cubicBezTo>
                    <a:cubicBezTo>
                      <a:pt x="4855721" y="-60878"/>
                      <a:pt x="3952627" y="-12526"/>
                      <a:pt x="3467393" y="78561"/>
                    </a:cubicBezTo>
                    <a:cubicBezTo>
                      <a:pt x="2982159" y="169648"/>
                      <a:pt x="2861350" y="581037"/>
                      <a:pt x="2404903" y="6887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4679657" y="1294228"/>
                <a:ext cx="595727" cy="562853"/>
              </a:xfrm>
              <a:custGeom>
                <a:avLst/>
                <a:gdLst>
                  <a:gd name="connsiteX0" fmla="*/ 0 w 576776"/>
                  <a:gd name="connsiteY0" fmla="*/ 548640 h 548640"/>
                  <a:gd name="connsiteX1" fmla="*/ 211016 w 576776"/>
                  <a:gd name="connsiteY1" fmla="*/ 211015 h 548640"/>
                  <a:gd name="connsiteX2" fmla="*/ 576776 w 576776"/>
                  <a:gd name="connsiteY2" fmla="*/ 0 h 548640"/>
                  <a:gd name="connsiteX0-1" fmla="*/ 0 w 576776"/>
                  <a:gd name="connsiteY0-2" fmla="*/ 548640 h 548640"/>
                  <a:gd name="connsiteX1-3" fmla="*/ 211016 w 576776"/>
                  <a:gd name="connsiteY1-4" fmla="*/ 211015 h 548640"/>
                  <a:gd name="connsiteX2-5" fmla="*/ 576776 w 576776"/>
                  <a:gd name="connsiteY2-6" fmla="*/ 0 h 548640"/>
                  <a:gd name="connsiteX0-7" fmla="*/ 0 w 576776"/>
                  <a:gd name="connsiteY0-8" fmla="*/ 548640 h 548640"/>
                  <a:gd name="connsiteX1-9" fmla="*/ 211016 w 576776"/>
                  <a:gd name="connsiteY1-10" fmla="*/ 211015 h 548640"/>
                  <a:gd name="connsiteX2-11" fmla="*/ 576776 w 576776"/>
                  <a:gd name="connsiteY2-12" fmla="*/ 0 h 548640"/>
                  <a:gd name="connsiteX0-13" fmla="*/ 0 w 576776"/>
                  <a:gd name="connsiteY0-14" fmla="*/ 548640 h 548640"/>
                  <a:gd name="connsiteX1-15" fmla="*/ 192064 w 576776"/>
                  <a:gd name="connsiteY1-16" fmla="*/ 225229 h 548640"/>
                  <a:gd name="connsiteX2-17" fmla="*/ 576776 w 576776"/>
                  <a:gd name="connsiteY2-18" fmla="*/ 0 h 548640"/>
                  <a:gd name="connsiteX0-19" fmla="*/ 0 w 595727"/>
                  <a:gd name="connsiteY0-20" fmla="*/ 562853 h 562853"/>
                  <a:gd name="connsiteX1-21" fmla="*/ 211015 w 595727"/>
                  <a:gd name="connsiteY1-22" fmla="*/ 225229 h 562853"/>
                  <a:gd name="connsiteX2-23" fmla="*/ 595727 w 595727"/>
                  <a:gd name="connsiteY2-24" fmla="*/ 0 h 562853"/>
                  <a:gd name="connsiteX0-25" fmla="*/ 0 w 595727"/>
                  <a:gd name="connsiteY0-26" fmla="*/ 562853 h 562853"/>
                  <a:gd name="connsiteX1-27" fmla="*/ 211015 w 595727"/>
                  <a:gd name="connsiteY1-28" fmla="*/ 225229 h 562853"/>
                  <a:gd name="connsiteX2-29" fmla="*/ 595727 w 595727"/>
                  <a:gd name="connsiteY2-30" fmla="*/ 0 h 56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595727" h="562853">
                    <a:moveTo>
                      <a:pt x="0" y="562853"/>
                    </a:moveTo>
                    <a:cubicBezTo>
                      <a:pt x="57443" y="439760"/>
                      <a:pt x="111727" y="319038"/>
                      <a:pt x="211015" y="225229"/>
                    </a:cubicBezTo>
                    <a:cubicBezTo>
                      <a:pt x="310303" y="131420"/>
                      <a:pt x="441959" y="21884"/>
                      <a:pt x="595727" y="0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10148935" y="4952246"/>
                <a:ext cx="534154" cy="506994"/>
              </a:xfrm>
              <a:custGeom>
                <a:avLst/>
                <a:gdLst>
                  <a:gd name="connsiteX0" fmla="*/ 534154 w 534154"/>
                  <a:gd name="connsiteY0" fmla="*/ 0 h 506994"/>
                  <a:gd name="connsiteX1" fmla="*/ 316871 w 534154"/>
                  <a:gd name="connsiteY1" fmla="*/ 380245 h 506994"/>
                  <a:gd name="connsiteX2" fmla="*/ 0 w 534154"/>
                  <a:gd name="connsiteY2" fmla="*/ 506994 h 506994"/>
                  <a:gd name="connsiteX0-1" fmla="*/ 534154 w 534154"/>
                  <a:gd name="connsiteY0-2" fmla="*/ 0 h 506994"/>
                  <a:gd name="connsiteX1-3" fmla="*/ 316871 w 534154"/>
                  <a:gd name="connsiteY1-4" fmla="*/ 380245 h 506994"/>
                  <a:gd name="connsiteX2-5" fmla="*/ 0 w 534154"/>
                  <a:gd name="connsiteY2-6" fmla="*/ 506994 h 506994"/>
                  <a:gd name="connsiteX0-7" fmla="*/ 534154 w 534154"/>
                  <a:gd name="connsiteY0-8" fmla="*/ 0 h 506994"/>
                  <a:gd name="connsiteX1-9" fmla="*/ 316871 w 534154"/>
                  <a:gd name="connsiteY1-10" fmla="*/ 380245 h 506994"/>
                  <a:gd name="connsiteX2-11" fmla="*/ 0 w 534154"/>
                  <a:gd name="connsiteY2-12" fmla="*/ 506994 h 50699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534154" h="506994">
                    <a:moveTo>
                      <a:pt x="534154" y="0"/>
                    </a:moveTo>
                    <a:cubicBezTo>
                      <a:pt x="488132" y="220301"/>
                      <a:pt x="405897" y="295746"/>
                      <a:pt x="316871" y="380245"/>
                    </a:cubicBezTo>
                    <a:cubicBezTo>
                      <a:pt x="227845" y="464744"/>
                      <a:pt x="113922" y="485869"/>
                      <a:pt x="0" y="506994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11199137" y="2272420"/>
                <a:ext cx="344031" cy="823865"/>
              </a:xfrm>
              <a:custGeom>
                <a:avLst/>
                <a:gdLst>
                  <a:gd name="connsiteX0" fmla="*/ 0 w 344031"/>
                  <a:gd name="connsiteY0" fmla="*/ 0 h 823865"/>
                  <a:gd name="connsiteX1" fmla="*/ 199176 w 344031"/>
                  <a:gd name="connsiteY1" fmla="*/ 253497 h 823865"/>
                  <a:gd name="connsiteX2" fmla="*/ 316871 w 344031"/>
                  <a:gd name="connsiteY2" fmla="*/ 615635 h 823865"/>
                  <a:gd name="connsiteX3" fmla="*/ 344031 w 344031"/>
                  <a:gd name="connsiteY3" fmla="*/ 823865 h 823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4031" h="823865">
                    <a:moveTo>
                      <a:pt x="0" y="0"/>
                    </a:moveTo>
                    <a:cubicBezTo>
                      <a:pt x="73182" y="75445"/>
                      <a:pt x="146364" y="150891"/>
                      <a:pt x="199176" y="253497"/>
                    </a:cubicBezTo>
                    <a:cubicBezTo>
                      <a:pt x="251988" y="356103"/>
                      <a:pt x="292729" y="520574"/>
                      <a:pt x="316871" y="615635"/>
                    </a:cubicBezTo>
                    <a:cubicBezTo>
                      <a:pt x="341013" y="710696"/>
                      <a:pt x="342522" y="767280"/>
                      <a:pt x="344031" y="823865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44" name="文本框 543"/>
          <p:cNvSpPr txBox="1"/>
          <p:nvPr/>
        </p:nvSpPr>
        <p:spPr>
          <a:xfrm>
            <a:off x="5492196" y="3055426"/>
            <a:ext cx="5139082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 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我来自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年级（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）班，我竞选的职务是大队长。很荣幸能够站在讲台上参加大队委的竞选，作为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班的一名学生，我学习认真，勤奋上进，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+mn-ea"/>
              </a:rPr>
              <a:t>爱好广泛，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方正全福体" panose="02000500000000000000" charset="-122"/>
              </a:rPr>
              <a:t>在班里名列前茅。在一、二年级的评优中，多次荣获优秀三好学生、优秀班干部、金色好少年等奖项。希望大家为我投上宝贵的一票。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  <a:cs typeface="喵喵奶糖" panose="02000503000000000000" charset="-122"/>
              <a:sym typeface="喵喵奶糖" panose="02000503000000000000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  <a:cs typeface="喵喵奶糖" panose="02000503000000000000" charset="-122"/>
              <a:sym typeface="喵喵奶糖" panose="02000503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83728" y="2364648"/>
            <a:ext cx="405931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32337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大家好！</a:t>
            </a:r>
            <a:r>
              <a:rPr lang="zh-CN" altLang="en-US" sz="3200" smtClean="0">
                <a:solidFill>
                  <a:srgbClr val="32337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我叫</a:t>
            </a:r>
            <a:r>
              <a:rPr lang="en-US" altLang="zh-CN" sz="3200" smtClean="0">
                <a:solidFill>
                  <a:srgbClr val="32337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XXX</a:t>
            </a:r>
            <a:endParaRPr lang="en-US" altLang="zh-CN" sz="3200" smtClean="0">
              <a:solidFill>
                <a:srgbClr val="323370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9239" y="1861596"/>
            <a:ext cx="384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rgbClr val="323370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sym typeface="+mn-ea"/>
              </a:rPr>
              <a:t>敬爱的老师，</a:t>
            </a:r>
            <a:r>
              <a:rPr lang="zh-CN" altLang="en-US" sz="2400" dirty="0" smtClean="0">
                <a:solidFill>
                  <a:srgbClr val="323370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亲爱的同学：</a:t>
            </a:r>
            <a:endParaRPr lang="zh-CN" altLang="en-US" sz="2400" dirty="0">
              <a:solidFill>
                <a:srgbClr val="323370"/>
              </a:solidFill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303056" y="4486337"/>
            <a:ext cx="3081657" cy="995118"/>
          </a:xfrm>
          <a:prstGeom prst="roundRect">
            <a:avLst/>
          </a:prstGeom>
          <a:solidFill>
            <a:srgbClr val="1C1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1705986" y="1516188"/>
            <a:ext cx="2304220" cy="3312555"/>
          </a:xfrm>
          <a:custGeom>
            <a:avLst/>
            <a:gdLst>
              <a:gd name="T0" fmla="*/ 5791 w 7339"/>
              <a:gd name="T1" fmla="*/ 7832 h 10551"/>
              <a:gd name="T2" fmla="*/ 5725 w 7339"/>
              <a:gd name="T3" fmla="*/ 8010 h 10551"/>
              <a:gd name="T4" fmla="*/ 3907 w 7339"/>
              <a:gd name="T5" fmla="*/ 0 h 10551"/>
              <a:gd name="T6" fmla="*/ 1928 w 7339"/>
              <a:gd name="T7" fmla="*/ 2431 h 10551"/>
              <a:gd name="T8" fmla="*/ 2147 w 7339"/>
              <a:gd name="T9" fmla="*/ 3108 h 10551"/>
              <a:gd name="T10" fmla="*/ 2271 w 7339"/>
              <a:gd name="T11" fmla="*/ 3520 h 10551"/>
              <a:gd name="T12" fmla="*/ 1783 w 7339"/>
              <a:gd name="T13" fmla="*/ 3893 h 10551"/>
              <a:gd name="T14" fmla="*/ 2078 w 7339"/>
              <a:gd name="T15" fmla="*/ 4725 h 10551"/>
              <a:gd name="T16" fmla="*/ 2620 w 7339"/>
              <a:gd name="T17" fmla="*/ 3801 h 10551"/>
              <a:gd name="T18" fmla="*/ 3452 w 7339"/>
              <a:gd name="T19" fmla="*/ 4340 h 10551"/>
              <a:gd name="T20" fmla="*/ 3314 w 7339"/>
              <a:gd name="T21" fmla="*/ 4536 h 10551"/>
              <a:gd name="T22" fmla="*/ 2663 w 7339"/>
              <a:gd name="T23" fmla="*/ 4914 h 10551"/>
              <a:gd name="T24" fmla="*/ 1471 w 7339"/>
              <a:gd name="T25" fmla="*/ 5896 h 10551"/>
              <a:gd name="T26" fmla="*/ 1422 w 7339"/>
              <a:gd name="T27" fmla="*/ 5964 h 10551"/>
              <a:gd name="T28" fmla="*/ 1367 w 7339"/>
              <a:gd name="T29" fmla="*/ 5940 h 10551"/>
              <a:gd name="T30" fmla="*/ 1323 w 7339"/>
              <a:gd name="T31" fmla="*/ 5844 h 10551"/>
              <a:gd name="T32" fmla="*/ 987 w 7339"/>
              <a:gd name="T33" fmla="*/ 4462 h 10551"/>
              <a:gd name="T34" fmla="*/ 1001 w 7339"/>
              <a:gd name="T35" fmla="*/ 3757 h 10551"/>
              <a:gd name="T36" fmla="*/ 982 w 7339"/>
              <a:gd name="T37" fmla="*/ 3390 h 10551"/>
              <a:gd name="T38" fmla="*/ 781 w 7339"/>
              <a:gd name="T39" fmla="*/ 3181 h 10551"/>
              <a:gd name="T40" fmla="*/ 35 w 7339"/>
              <a:gd name="T41" fmla="*/ 3768 h 10551"/>
              <a:gd name="T42" fmla="*/ 429 w 7339"/>
              <a:gd name="T43" fmla="*/ 5972 h 10551"/>
              <a:gd name="T44" fmla="*/ 387 w 7339"/>
              <a:gd name="T45" fmla="*/ 6143 h 10551"/>
              <a:gd name="T46" fmla="*/ 294 w 7339"/>
              <a:gd name="T47" fmla="*/ 6936 h 10551"/>
              <a:gd name="T48" fmla="*/ 1034 w 7339"/>
              <a:gd name="T49" fmla="*/ 7855 h 10551"/>
              <a:gd name="T50" fmla="*/ 1658 w 7339"/>
              <a:gd name="T51" fmla="*/ 7670 h 10551"/>
              <a:gd name="T52" fmla="*/ 2057 w 7339"/>
              <a:gd name="T53" fmla="*/ 7464 h 10551"/>
              <a:gd name="T54" fmla="*/ 1603 w 7339"/>
              <a:gd name="T55" fmla="*/ 9521 h 10551"/>
              <a:gd name="T56" fmla="*/ 1624 w 7339"/>
              <a:gd name="T57" fmla="*/ 9637 h 10551"/>
              <a:gd name="T58" fmla="*/ 3332 w 7339"/>
              <a:gd name="T59" fmla="*/ 10499 h 10551"/>
              <a:gd name="T60" fmla="*/ 3722 w 7339"/>
              <a:gd name="T61" fmla="*/ 10534 h 10551"/>
              <a:gd name="T62" fmla="*/ 3872 w 7339"/>
              <a:gd name="T63" fmla="*/ 10544 h 10551"/>
              <a:gd name="T64" fmla="*/ 5073 w 7339"/>
              <a:gd name="T65" fmla="*/ 10399 h 10551"/>
              <a:gd name="T66" fmla="*/ 5893 w 7339"/>
              <a:gd name="T67" fmla="*/ 9735 h 10551"/>
              <a:gd name="T68" fmla="*/ 5748 w 7339"/>
              <a:gd name="T69" fmla="*/ 9238 h 10551"/>
              <a:gd name="T70" fmla="*/ 5943 w 7339"/>
              <a:gd name="T71" fmla="*/ 8930 h 10551"/>
              <a:gd name="T72" fmla="*/ 6927 w 7339"/>
              <a:gd name="T73" fmla="*/ 9118 h 10551"/>
              <a:gd name="T74" fmla="*/ 6943 w 7339"/>
              <a:gd name="T75" fmla="*/ 7357 h 10551"/>
              <a:gd name="T76" fmla="*/ 5288 w 7339"/>
              <a:gd name="T77" fmla="*/ 4877 h 10551"/>
              <a:gd name="T78" fmla="*/ 4543 w 7339"/>
              <a:gd name="T79" fmla="*/ 4416 h 10551"/>
              <a:gd name="T80" fmla="*/ 4401 w 7339"/>
              <a:gd name="T81" fmla="*/ 4338 h 10551"/>
              <a:gd name="T82" fmla="*/ 5033 w 7339"/>
              <a:gd name="T83" fmla="*/ 3879 h 10551"/>
              <a:gd name="T84" fmla="*/ 5804 w 7339"/>
              <a:gd name="T85" fmla="*/ 5181 h 10551"/>
              <a:gd name="T86" fmla="*/ 5403 w 7339"/>
              <a:gd name="T87" fmla="*/ 3658 h 10551"/>
              <a:gd name="T88" fmla="*/ 5328 w 7339"/>
              <a:gd name="T89" fmla="*/ 3548 h 10551"/>
              <a:gd name="T90" fmla="*/ 5799 w 7339"/>
              <a:gd name="T91" fmla="*/ 3032 h 10551"/>
              <a:gd name="T92" fmla="*/ 5645 w 7339"/>
              <a:gd name="T93" fmla="*/ 1413 h 10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339" h="10551">
                <a:moveTo>
                  <a:pt x="5708" y="8015"/>
                </a:moveTo>
                <a:cubicBezTo>
                  <a:pt x="5787" y="7831"/>
                  <a:pt x="5787" y="7831"/>
                  <a:pt x="5787" y="7831"/>
                </a:cubicBezTo>
                <a:cubicBezTo>
                  <a:pt x="5791" y="7832"/>
                  <a:pt x="5791" y="7832"/>
                  <a:pt x="5791" y="7832"/>
                </a:cubicBezTo>
                <a:cubicBezTo>
                  <a:pt x="5782" y="7853"/>
                  <a:pt x="5773" y="7875"/>
                  <a:pt x="5764" y="7899"/>
                </a:cubicBezTo>
                <a:cubicBezTo>
                  <a:pt x="5735" y="7955"/>
                  <a:pt x="5716" y="8003"/>
                  <a:pt x="5724" y="8009"/>
                </a:cubicBezTo>
                <a:cubicBezTo>
                  <a:pt x="5725" y="8010"/>
                  <a:pt x="5725" y="8010"/>
                  <a:pt x="5725" y="8010"/>
                </a:cubicBezTo>
                <a:cubicBezTo>
                  <a:pt x="5725" y="8010"/>
                  <a:pt x="5725" y="8011"/>
                  <a:pt x="5725" y="8011"/>
                </a:cubicBezTo>
                <a:cubicBezTo>
                  <a:pt x="5708" y="8015"/>
                  <a:pt x="5708" y="8015"/>
                  <a:pt x="5708" y="8015"/>
                </a:cubicBezTo>
                <a:moveTo>
                  <a:pt x="3907" y="0"/>
                </a:moveTo>
                <a:cubicBezTo>
                  <a:pt x="3384" y="8"/>
                  <a:pt x="3101" y="89"/>
                  <a:pt x="2722" y="351"/>
                </a:cubicBezTo>
                <a:cubicBezTo>
                  <a:pt x="2440" y="586"/>
                  <a:pt x="2144" y="899"/>
                  <a:pt x="1977" y="1549"/>
                </a:cubicBezTo>
                <a:cubicBezTo>
                  <a:pt x="1862" y="1954"/>
                  <a:pt x="1915" y="2280"/>
                  <a:pt x="1928" y="2431"/>
                </a:cubicBezTo>
                <a:cubicBezTo>
                  <a:pt x="1888" y="2452"/>
                  <a:pt x="1846" y="2486"/>
                  <a:pt x="1794" y="2590"/>
                </a:cubicBezTo>
                <a:cubicBezTo>
                  <a:pt x="1760" y="2817"/>
                  <a:pt x="1811" y="2945"/>
                  <a:pt x="1944" y="3023"/>
                </a:cubicBezTo>
                <a:cubicBezTo>
                  <a:pt x="2018" y="3066"/>
                  <a:pt x="2084" y="3092"/>
                  <a:pt x="2147" y="3108"/>
                </a:cubicBezTo>
                <a:cubicBezTo>
                  <a:pt x="2179" y="3239"/>
                  <a:pt x="2251" y="3353"/>
                  <a:pt x="2331" y="3459"/>
                </a:cubicBezTo>
                <a:cubicBezTo>
                  <a:pt x="2335" y="3465"/>
                  <a:pt x="2340" y="3471"/>
                  <a:pt x="2344" y="3477"/>
                </a:cubicBezTo>
                <a:cubicBezTo>
                  <a:pt x="2316" y="3480"/>
                  <a:pt x="2289" y="3494"/>
                  <a:pt x="2271" y="3520"/>
                </a:cubicBezTo>
                <a:cubicBezTo>
                  <a:pt x="2253" y="3546"/>
                  <a:pt x="2253" y="3546"/>
                  <a:pt x="2253" y="3546"/>
                </a:cubicBezTo>
                <a:cubicBezTo>
                  <a:pt x="2243" y="3561"/>
                  <a:pt x="2237" y="3577"/>
                  <a:pt x="2236" y="3594"/>
                </a:cubicBezTo>
                <a:cubicBezTo>
                  <a:pt x="2032" y="3629"/>
                  <a:pt x="1971" y="3674"/>
                  <a:pt x="1783" y="3893"/>
                </a:cubicBezTo>
                <a:cubicBezTo>
                  <a:pt x="1603" y="4294"/>
                  <a:pt x="1657" y="4376"/>
                  <a:pt x="1661" y="4560"/>
                </a:cubicBezTo>
                <a:cubicBezTo>
                  <a:pt x="1703" y="4864"/>
                  <a:pt x="1777" y="4934"/>
                  <a:pt x="1835" y="5121"/>
                </a:cubicBezTo>
                <a:cubicBezTo>
                  <a:pt x="1939" y="4788"/>
                  <a:pt x="1858" y="4941"/>
                  <a:pt x="2078" y="4725"/>
                </a:cubicBezTo>
                <a:cubicBezTo>
                  <a:pt x="2546" y="4329"/>
                  <a:pt x="2580" y="4099"/>
                  <a:pt x="2631" y="3970"/>
                </a:cubicBezTo>
                <a:cubicBezTo>
                  <a:pt x="2606" y="3817"/>
                  <a:pt x="2606" y="3817"/>
                  <a:pt x="2606" y="3817"/>
                </a:cubicBezTo>
                <a:cubicBezTo>
                  <a:pt x="2611" y="3812"/>
                  <a:pt x="2616" y="3807"/>
                  <a:pt x="2620" y="3801"/>
                </a:cubicBezTo>
                <a:cubicBezTo>
                  <a:pt x="2635" y="3780"/>
                  <a:pt x="2635" y="3780"/>
                  <a:pt x="2635" y="3780"/>
                </a:cubicBezTo>
                <a:cubicBezTo>
                  <a:pt x="2689" y="3861"/>
                  <a:pt x="2749" y="3935"/>
                  <a:pt x="2811" y="3994"/>
                </a:cubicBezTo>
                <a:cubicBezTo>
                  <a:pt x="2963" y="4145"/>
                  <a:pt x="3195" y="4269"/>
                  <a:pt x="3452" y="4340"/>
                </a:cubicBezTo>
                <a:cubicBezTo>
                  <a:pt x="3453" y="4346"/>
                  <a:pt x="3454" y="4351"/>
                  <a:pt x="3455" y="4357"/>
                </a:cubicBezTo>
                <a:cubicBezTo>
                  <a:pt x="3454" y="4357"/>
                  <a:pt x="3452" y="4357"/>
                  <a:pt x="3451" y="4357"/>
                </a:cubicBezTo>
                <a:cubicBezTo>
                  <a:pt x="3366" y="4455"/>
                  <a:pt x="3350" y="4459"/>
                  <a:pt x="3314" y="4536"/>
                </a:cubicBezTo>
                <a:cubicBezTo>
                  <a:pt x="3299" y="4556"/>
                  <a:pt x="3299" y="4556"/>
                  <a:pt x="3299" y="4556"/>
                </a:cubicBezTo>
                <a:cubicBezTo>
                  <a:pt x="3308" y="4536"/>
                  <a:pt x="3316" y="4516"/>
                  <a:pt x="3325" y="4493"/>
                </a:cubicBezTo>
                <a:cubicBezTo>
                  <a:pt x="2982" y="4641"/>
                  <a:pt x="2800" y="4766"/>
                  <a:pt x="2663" y="4914"/>
                </a:cubicBezTo>
                <a:cubicBezTo>
                  <a:pt x="2530" y="4969"/>
                  <a:pt x="2404" y="4987"/>
                  <a:pt x="2300" y="5051"/>
                </a:cubicBezTo>
                <a:cubicBezTo>
                  <a:pt x="1998" y="5215"/>
                  <a:pt x="1984" y="5284"/>
                  <a:pt x="1814" y="5455"/>
                </a:cubicBezTo>
                <a:cubicBezTo>
                  <a:pt x="1665" y="5627"/>
                  <a:pt x="1568" y="5761"/>
                  <a:pt x="1471" y="5896"/>
                </a:cubicBezTo>
                <a:cubicBezTo>
                  <a:pt x="1469" y="5894"/>
                  <a:pt x="1466" y="5893"/>
                  <a:pt x="1464" y="5892"/>
                </a:cubicBezTo>
                <a:cubicBezTo>
                  <a:pt x="1462" y="5891"/>
                  <a:pt x="1461" y="5890"/>
                  <a:pt x="1459" y="5890"/>
                </a:cubicBezTo>
                <a:cubicBezTo>
                  <a:pt x="1443" y="5890"/>
                  <a:pt x="1429" y="5923"/>
                  <a:pt x="1422" y="5964"/>
                </a:cubicBezTo>
                <a:cubicBezTo>
                  <a:pt x="1411" y="5979"/>
                  <a:pt x="1400" y="5995"/>
                  <a:pt x="1388" y="6010"/>
                </a:cubicBezTo>
                <a:cubicBezTo>
                  <a:pt x="1381" y="5991"/>
                  <a:pt x="1372" y="5969"/>
                  <a:pt x="1361" y="5944"/>
                </a:cubicBezTo>
                <a:cubicBezTo>
                  <a:pt x="1367" y="5940"/>
                  <a:pt x="1367" y="5940"/>
                  <a:pt x="1367" y="5940"/>
                </a:cubicBezTo>
                <a:cubicBezTo>
                  <a:pt x="1351" y="5900"/>
                  <a:pt x="1351" y="5900"/>
                  <a:pt x="1351" y="5900"/>
                </a:cubicBezTo>
                <a:cubicBezTo>
                  <a:pt x="1328" y="5839"/>
                  <a:pt x="1328" y="5839"/>
                  <a:pt x="1328" y="5839"/>
                </a:cubicBezTo>
                <a:cubicBezTo>
                  <a:pt x="1323" y="5844"/>
                  <a:pt x="1323" y="5844"/>
                  <a:pt x="1323" y="5844"/>
                </a:cubicBezTo>
                <a:cubicBezTo>
                  <a:pt x="1317" y="5829"/>
                  <a:pt x="1312" y="5813"/>
                  <a:pt x="1306" y="5796"/>
                </a:cubicBezTo>
                <a:cubicBezTo>
                  <a:pt x="1305" y="5796"/>
                  <a:pt x="1304" y="5797"/>
                  <a:pt x="1303" y="5798"/>
                </a:cubicBezTo>
                <a:cubicBezTo>
                  <a:pt x="1204" y="5346"/>
                  <a:pt x="1103" y="4899"/>
                  <a:pt x="987" y="4462"/>
                </a:cubicBezTo>
                <a:cubicBezTo>
                  <a:pt x="1026" y="4346"/>
                  <a:pt x="1090" y="4290"/>
                  <a:pt x="1103" y="4114"/>
                </a:cubicBezTo>
                <a:cubicBezTo>
                  <a:pt x="1073" y="3988"/>
                  <a:pt x="1042" y="3932"/>
                  <a:pt x="1011" y="3841"/>
                </a:cubicBezTo>
                <a:cubicBezTo>
                  <a:pt x="1001" y="3757"/>
                  <a:pt x="1001" y="3757"/>
                  <a:pt x="1001" y="3757"/>
                </a:cubicBezTo>
                <a:cubicBezTo>
                  <a:pt x="1112" y="3629"/>
                  <a:pt x="1112" y="3629"/>
                  <a:pt x="1112" y="3629"/>
                </a:cubicBezTo>
                <a:cubicBezTo>
                  <a:pt x="1075" y="3449"/>
                  <a:pt x="1075" y="3449"/>
                  <a:pt x="1075" y="3449"/>
                </a:cubicBezTo>
                <a:cubicBezTo>
                  <a:pt x="982" y="3390"/>
                  <a:pt x="982" y="3390"/>
                  <a:pt x="982" y="3390"/>
                </a:cubicBezTo>
                <a:cubicBezTo>
                  <a:pt x="960" y="3222"/>
                  <a:pt x="960" y="3222"/>
                  <a:pt x="960" y="3222"/>
                </a:cubicBezTo>
                <a:cubicBezTo>
                  <a:pt x="904" y="3209"/>
                  <a:pt x="893" y="3181"/>
                  <a:pt x="797" y="3181"/>
                </a:cubicBezTo>
                <a:cubicBezTo>
                  <a:pt x="792" y="3181"/>
                  <a:pt x="787" y="3181"/>
                  <a:pt x="781" y="3181"/>
                </a:cubicBezTo>
                <a:cubicBezTo>
                  <a:pt x="559" y="3294"/>
                  <a:pt x="559" y="3294"/>
                  <a:pt x="559" y="3294"/>
                </a:cubicBezTo>
                <a:cubicBezTo>
                  <a:pt x="451" y="3245"/>
                  <a:pt x="451" y="3245"/>
                  <a:pt x="451" y="3245"/>
                </a:cubicBezTo>
                <a:cubicBezTo>
                  <a:pt x="287" y="3256"/>
                  <a:pt x="105" y="3594"/>
                  <a:pt x="35" y="3768"/>
                </a:cubicBezTo>
                <a:cubicBezTo>
                  <a:pt x="0" y="3926"/>
                  <a:pt x="343" y="4264"/>
                  <a:pt x="446" y="4525"/>
                </a:cubicBezTo>
                <a:cubicBezTo>
                  <a:pt x="417" y="5072"/>
                  <a:pt x="433" y="5525"/>
                  <a:pt x="450" y="5975"/>
                </a:cubicBezTo>
                <a:cubicBezTo>
                  <a:pt x="444" y="5974"/>
                  <a:pt x="437" y="5973"/>
                  <a:pt x="429" y="5972"/>
                </a:cubicBezTo>
                <a:cubicBezTo>
                  <a:pt x="412" y="6026"/>
                  <a:pt x="399" y="6077"/>
                  <a:pt x="390" y="6125"/>
                </a:cubicBezTo>
                <a:cubicBezTo>
                  <a:pt x="386" y="6143"/>
                  <a:pt x="386" y="6143"/>
                  <a:pt x="386" y="6143"/>
                </a:cubicBezTo>
                <a:cubicBezTo>
                  <a:pt x="387" y="6143"/>
                  <a:pt x="387" y="6143"/>
                  <a:pt x="387" y="6143"/>
                </a:cubicBezTo>
                <a:cubicBezTo>
                  <a:pt x="379" y="6191"/>
                  <a:pt x="377" y="6234"/>
                  <a:pt x="378" y="6271"/>
                </a:cubicBezTo>
                <a:cubicBezTo>
                  <a:pt x="327" y="6374"/>
                  <a:pt x="220" y="6447"/>
                  <a:pt x="219" y="6640"/>
                </a:cubicBezTo>
                <a:cubicBezTo>
                  <a:pt x="219" y="6786"/>
                  <a:pt x="260" y="6849"/>
                  <a:pt x="294" y="6936"/>
                </a:cubicBezTo>
                <a:cubicBezTo>
                  <a:pt x="356" y="7147"/>
                  <a:pt x="287" y="7200"/>
                  <a:pt x="292" y="7352"/>
                </a:cubicBezTo>
                <a:cubicBezTo>
                  <a:pt x="296" y="7500"/>
                  <a:pt x="515" y="7715"/>
                  <a:pt x="626" y="7738"/>
                </a:cubicBezTo>
                <a:cubicBezTo>
                  <a:pt x="775" y="7815"/>
                  <a:pt x="912" y="7855"/>
                  <a:pt x="1034" y="7855"/>
                </a:cubicBezTo>
                <a:cubicBezTo>
                  <a:pt x="1090" y="7855"/>
                  <a:pt x="1142" y="7847"/>
                  <a:pt x="1191" y="7830"/>
                </a:cubicBezTo>
                <a:cubicBezTo>
                  <a:pt x="1340" y="7813"/>
                  <a:pt x="1461" y="7762"/>
                  <a:pt x="1569" y="7697"/>
                </a:cubicBezTo>
                <a:cubicBezTo>
                  <a:pt x="1658" y="7670"/>
                  <a:pt x="1658" y="7670"/>
                  <a:pt x="1658" y="7670"/>
                </a:cubicBezTo>
                <a:cubicBezTo>
                  <a:pt x="1796" y="7614"/>
                  <a:pt x="1922" y="7554"/>
                  <a:pt x="2057" y="7464"/>
                </a:cubicBezTo>
                <a:cubicBezTo>
                  <a:pt x="2057" y="7464"/>
                  <a:pt x="2057" y="7464"/>
                  <a:pt x="2057" y="7464"/>
                </a:cubicBezTo>
                <a:cubicBezTo>
                  <a:pt x="2057" y="7464"/>
                  <a:pt x="2057" y="7464"/>
                  <a:pt x="2057" y="7464"/>
                </a:cubicBezTo>
                <a:cubicBezTo>
                  <a:pt x="2053" y="7593"/>
                  <a:pt x="2045" y="7815"/>
                  <a:pt x="2044" y="7852"/>
                </a:cubicBezTo>
                <a:cubicBezTo>
                  <a:pt x="2004" y="8388"/>
                  <a:pt x="2002" y="8265"/>
                  <a:pt x="1857" y="8800"/>
                </a:cubicBezTo>
                <a:cubicBezTo>
                  <a:pt x="1618" y="9090"/>
                  <a:pt x="1635" y="9379"/>
                  <a:pt x="1603" y="9521"/>
                </a:cubicBezTo>
                <a:cubicBezTo>
                  <a:pt x="1605" y="9547"/>
                  <a:pt x="1609" y="9573"/>
                  <a:pt x="1614" y="9600"/>
                </a:cubicBezTo>
                <a:cubicBezTo>
                  <a:pt x="1602" y="9621"/>
                  <a:pt x="1602" y="9621"/>
                  <a:pt x="1602" y="9621"/>
                </a:cubicBezTo>
                <a:cubicBezTo>
                  <a:pt x="1624" y="9637"/>
                  <a:pt x="1624" y="9637"/>
                  <a:pt x="1624" y="9637"/>
                </a:cubicBezTo>
                <a:cubicBezTo>
                  <a:pt x="1667" y="9796"/>
                  <a:pt x="1772" y="9943"/>
                  <a:pt x="1896" y="10004"/>
                </a:cubicBezTo>
                <a:cubicBezTo>
                  <a:pt x="1896" y="10150"/>
                  <a:pt x="1896" y="10150"/>
                  <a:pt x="1896" y="10150"/>
                </a:cubicBezTo>
                <a:cubicBezTo>
                  <a:pt x="2372" y="10359"/>
                  <a:pt x="2857" y="10449"/>
                  <a:pt x="3332" y="10499"/>
                </a:cubicBezTo>
                <a:cubicBezTo>
                  <a:pt x="3364" y="10506"/>
                  <a:pt x="3395" y="10513"/>
                  <a:pt x="3428" y="10521"/>
                </a:cubicBezTo>
                <a:cubicBezTo>
                  <a:pt x="3499" y="10521"/>
                  <a:pt x="3567" y="10523"/>
                  <a:pt x="3633" y="10527"/>
                </a:cubicBezTo>
                <a:cubicBezTo>
                  <a:pt x="3663" y="10529"/>
                  <a:pt x="3693" y="10531"/>
                  <a:pt x="3722" y="10534"/>
                </a:cubicBezTo>
                <a:cubicBezTo>
                  <a:pt x="3722" y="10536"/>
                  <a:pt x="3722" y="10536"/>
                  <a:pt x="3722" y="10536"/>
                </a:cubicBezTo>
                <a:cubicBezTo>
                  <a:pt x="3871" y="10547"/>
                  <a:pt x="3871" y="10547"/>
                  <a:pt x="3871" y="10547"/>
                </a:cubicBezTo>
                <a:cubicBezTo>
                  <a:pt x="3872" y="10544"/>
                  <a:pt x="3872" y="10544"/>
                  <a:pt x="3872" y="10544"/>
                </a:cubicBezTo>
                <a:cubicBezTo>
                  <a:pt x="3881" y="10545"/>
                  <a:pt x="3890" y="10545"/>
                  <a:pt x="3899" y="10546"/>
                </a:cubicBezTo>
                <a:cubicBezTo>
                  <a:pt x="3955" y="10550"/>
                  <a:pt x="4009" y="10551"/>
                  <a:pt x="4060" y="10551"/>
                </a:cubicBezTo>
                <a:cubicBezTo>
                  <a:pt x="4441" y="10551"/>
                  <a:pt x="4728" y="10464"/>
                  <a:pt x="5073" y="10399"/>
                </a:cubicBezTo>
                <a:cubicBezTo>
                  <a:pt x="5429" y="10292"/>
                  <a:pt x="5578" y="10301"/>
                  <a:pt x="5787" y="10179"/>
                </a:cubicBezTo>
                <a:cubicBezTo>
                  <a:pt x="5779" y="10108"/>
                  <a:pt x="5772" y="10049"/>
                  <a:pt x="5765" y="9997"/>
                </a:cubicBezTo>
                <a:cubicBezTo>
                  <a:pt x="5828" y="9945"/>
                  <a:pt x="5881" y="9864"/>
                  <a:pt x="5893" y="9735"/>
                </a:cubicBezTo>
                <a:cubicBezTo>
                  <a:pt x="5904" y="9724"/>
                  <a:pt x="5904" y="9724"/>
                  <a:pt x="5904" y="9724"/>
                </a:cubicBezTo>
                <a:cubicBezTo>
                  <a:pt x="5894" y="9704"/>
                  <a:pt x="5894" y="9704"/>
                  <a:pt x="5894" y="9704"/>
                </a:cubicBezTo>
                <a:cubicBezTo>
                  <a:pt x="5893" y="9565"/>
                  <a:pt x="5837" y="9309"/>
                  <a:pt x="5748" y="9238"/>
                </a:cubicBezTo>
                <a:cubicBezTo>
                  <a:pt x="5707" y="9064"/>
                  <a:pt x="5684" y="8983"/>
                  <a:pt x="5668" y="8899"/>
                </a:cubicBezTo>
                <a:cubicBezTo>
                  <a:pt x="5664" y="8844"/>
                  <a:pt x="5664" y="8844"/>
                  <a:pt x="5664" y="8844"/>
                </a:cubicBezTo>
                <a:cubicBezTo>
                  <a:pt x="5943" y="8930"/>
                  <a:pt x="5943" y="8930"/>
                  <a:pt x="5943" y="8930"/>
                </a:cubicBezTo>
                <a:cubicBezTo>
                  <a:pt x="5954" y="9007"/>
                  <a:pt x="6064" y="9045"/>
                  <a:pt x="6125" y="9102"/>
                </a:cubicBezTo>
                <a:cubicBezTo>
                  <a:pt x="6298" y="9163"/>
                  <a:pt x="6446" y="9193"/>
                  <a:pt x="6581" y="9193"/>
                </a:cubicBezTo>
                <a:cubicBezTo>
                  <a:pt x="6704" y="9193"/>
                  <a:pt x="6817" y="9168"/>
                  <a:pt x="6927" y="9118"/>
                </a:cubicBezTo>
                <a:cubicBezTo>
                  <a:pt x="7254" y="8896"/>
                  <a:pt x="7321" y="8546"/>
                  <a:pt x="7339" y="8334"/>
                </a:cubicBezTo>
                <a:cubicBezTo>
                  <a:pt x="7314" y="8074"/>
                  <a:pt x="7100" y="8173"/>
                  <a:pt x="7155" y="7604"/>
                </a:cubicBezTo>
                <a:cubicBezTo>
                  <a:pt x="7109" y="7471"/>
                  <a:pt x="7031" y="7402"/>
                  <a:pt x="6943" y="7357"/>
                </a:cubicBezTo>
                <a:cubicBezTo>
                  <a:pt x="6626" y="6657"/>
                  <a:pt x="6359" y="5783"/>
                  <a:pt x="5963" y="5393"/>
                </a:cubicBezTo>
                <a:cubicBezTo>
                  <a:pt x="5756" y="5227"/>
                  <a:pt x="5576" y="5120"/>
                  <a:pt x="5404" y="5036"/>
                </a:cubicBezTo>
                <a:cubicBezTo>
                  <a:pt x="5372" y="4983"/>
                  <a:pt x="5334" y="4929"/>
                  <a:pt x="5288" y="4877"/>
                </a:cubicBezTo>
                <a:cubicBezTo>
                  <a:pt x="5152" y="4689"/>
                  <a:pt x="5065" y="4529"/>
                  <a:pt x="4603" y="4467"/>
                </a:cubicBezTo>
                <a:cubicBezTo>
                  <a:pt x="4606" y="4477"/>
                  <a:pt x="4609" y="4487"/>
                  <a:pt x="4612" y="4496"/>
                </a:cubicBezTo>
                <a:cubicBezTo>
                  <a:pt x="4593" y="4470"/>
                  <a:pt x="4570" y="4443"/>
                  <a:pt x="4543" y="4416"/>
                </a:cubicBezTo>
                <a:cubicBezTo>
                  <a:pt x="4542" y="4417"/>
                  <a:pt x="4541" y="4419"/>
                  <a:pt x="4540" y="4421"/>
                </a:cubicBezTo>
                <a:cubicBezTo>
                  <a:pt x="4520" y="4388"/>
                  <a:pt x="4496" y="4355"/>
                  <a:pt x="4431" y="4347"/>
                </a:cubicBezTo>
                <a:cubicBezTo>
                  <a:pt x="4421" y="4343"/>
                  <a:pt x="4411" y="4340"/>
                  <a:pt x="4401" y="4338"/>
                </a:cubicBezTo>
                <a:cubicBezTo>
                  <a:pt x="4593" y="4268"/>
                  <a:pt x="4758" y="4150"/>
                  <a:pt x="4917" y="4003"/>
                </a:cubicBezTo>
                <a:cubicBezTo>
                  <a:pt x="4960" y="3960"/>
                  <a:pt x="4998" y="3919"/>
                  <a:pt x="5032" y="3878"/>
                </a:cubicBezTo>
                <a:cubicBezTo>
                  <a:pt x="5032" y="3878"/>
                  <a:pt x="5033" y="3879"/>
                  <a:pt x="5033" y="3879"/>
                </a:cubicBezTo>
                <a:cubicBezTo>
                  <a:pt x="5009" y="4034"/>
                  <a:pt x="5009" y="4034"/>
                  <a:pt x="5009" y="4034"/>
                </a:cubicBezTo>
                <a:cubicBezTo>
                  <a:pt x="5059" y="4162"/>
                  <a:pt x="5093" y="4391"/>
                  <a:pt x="5561" y="4787"/>
                </a:cubicBezTo>
                <a:cubicBezTo>
                  <a:pt x="5782" y="5001"/>
                  <a:pt x="5701" y="4849"/>
                  <a:pt x="5804" y="5181"/>
                </a:cubicBezTo>
                <a:cubicBezTo>
                  <a:pt x="5862" y="4994"/>
                  <a:pt x="5937" y="4925"/>
                  <a:pt x="5978" y="4621"/>
                </a:cubicBezTo>
                <a:cubicBezTo>
                  <a:pt x="5982" y="4439"/>
                  <a:pt x="6036" y="4356"/>
                  <a:pt x="5857" y="3957"/>
                </a:cubicBezTo>
                <a:cubicBezTo>
                  <a:pt x="5668" y="3738"/>
                  <a:pt x="5608" y="3693"/>
                  <a:pt x="5403" y="3658"/>
                </a:cubicBezTo>
                <a:cubicBezTo>
                  <a:pt x="5402" y="3641"/>
                  <a:pt x="5396" y="3623"/>
                  <a:pt x="5386" y="3608"/>
                </a:cubicBezTo>
                <a:cubicBezTo>
                  <a:pt x="5367" y="3581"/>
                  <a:pt x="5367" y="3581"/>
                  <a:pt x="5367" y="3581"/>
                </a:cubicBezTo>
                <a:cubicBezTo>
                  <a:pt x="5357" y="3567"/>
                  <a:pt x="5343" y="3555"/>
                  <a:pt x="5328" y="3548"/>
                </a:cubicBezTo>
                <a:cubicBezTo>
                  <a:pt x="5392" y="3479"/>
                  <a:pt x="5445" y="3405"/>
                  <a:pt x="5485" y="3325"/>
                </a:cubicBezTo>
                <a:cubicBezTo>
                  <a:pt x="5514" y="3267"/>
                  <a:pt x="5540" y="3199"/>
                  <a:pt x="5562" y="3125"/>
                </a:cubicBezTo>
                <a:cubicBezTo>
                  <a:pt x="5635" y="3109"/>
                  <a:pt x="5712" y="3082"/>
                  <a:pt x="5799" y="3032"/>
                </a:cubicBezTo>
                <a:cubicBezTo>
                  <a:pt x="5932" y="2954"/>
                  <a:pt x="5982" y="2826"/>
                  <a:pt x="5949" y="2598"/>
                </a:cubicBezTo>
                <a:cubicBezTo>
                  <a:pt x="5886" y="2472"/>
                  <a:pt x="5838" y="2450"/>
                  <a:pt x="5789" y="2428"/>
                </a:cubicBezTo>
                <a:cubicBezTo>
                  <a:pt x="5803" y="2131"/>
                  <a:pt x="5732" y="1820"/>
                  <a:pt x="5645" y="1413"/>
                </a:cubicBezTo>
                <a:cubicBezTo>
                  <a:pt x="5592" y="1179"/>
                  <a:pt x="5299" y="577"/>
                  <a:pt x="4981" y="346"/>
                </a:cubicBezTo>
                <a:cubicBezTo>
                  <a:pt x="4713" y="165"/>
                  <a:pt x="4418" y="12"/>
                  <a:pt x="3907" y="0"/>
                </a:cubicBezTo>
              </a:path>
            </a:pathLst>
          </a:custGeom>
          <a:solidFill>
            <a:srgbClr val="1C1D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1445727" y="1404903"/>
            <a:ext cx="2389719" cy="3434540"/>
          </a:xfrm>
          <a:custGeom>
            <a:avLst/>
            <a:gdLst>
              <a:gd name="T0" fmla="*/ 5791 w 7339"/>
              <a:gd name="T1" fmla="*/ 7832 h 10551"/>
              <a:gd name="T2" fmla="*/ 5725 w 7339"/>
              <a:gd name="T3" fmla="*/ 8010 h 10551"/>
              <a:gd name="T4" fmla="*/ 3907 w 7339"/>
              <a:gd name="T5" fmla="*/ 0 h 10551"/>
              <a:gd name="T6" fmla="*/ 1928 w 7339"/>
              <a:gd name="T7" fmla="*/ 2431 h 10551"/>
              <a:gd name="T8" fmla="*/ 2147 w 7339"/>
              <a:gd name="T9" fmla="*/ 3108 h 10551"/>
              <a:gd name="T10" fmla="*/ 2271 w 7339"/>
              <a:gd name="T11" fmla="*/ 3520 h 10551"/>
              <a:gd name="T12" fmla="*/ 1783 w 7339"/>
              <a:gd name="T13" fmla="*/ 3893 h 10551"/>
              <a:gd name="T14" fmla="*/ 2078 w 7339"/>
              <a:gd name="T15" fmla="*/ 4725 h 10551"/>
              <a:gd name="T16" fmla="*/ 2620 w 7339"/>
              <a:gd name="T17" fmla="*/ 3801 h 10551"/>
              <a:gd name="T18" fmla="*/ 3452 w 7339"/>
              <a:gd name="T19" fmla="*/ 4340 h 10551"/>
              <a:gd name="T20" fmla="*/ 3314 w 7339"/>
              <a:gd name="T21" fmla="*/ 4536 h 10551"/>
              <a:gd name="T22" fmla="*/ 2663 w 7339"/>
              <a:gd name="T23" fmla="*/ 4914 h 10551"/>
              <a:gd name="T24" fmla="*/ 1471 w 7339"/>
              <a:gd name="T25" fmla="*/ 5896 h 10551"/>
              <a:gd name="T26" fmla="*/ 1422 w 7339"/>
              <a:gd name="T27" fmla="*/ 5964 h 10551"/>
              <a:gd name="T28" fmla="*/ 1367 w 7339"/>
              <a:gd name="T29" fmla="*/ 5940 h 10551"/>
              <a:gd name="T30" fmla="*/ 1323 w 7339"/>
              <a:gd name="T31" fmla="*/ 5844 h 10551"/>
              <a:gd name="T32" fmla="*/ 987 w 7339"/>
              <a:gd name="T33" fmla="*/ 4462 h 10551"/>
              <a:gd name="T34" fmla="*/ 1001 w 7339"/>
              <a:gd name="T35" fmla="*/ 3757 h 10551"/>
              <a:gd name="T36" fmla="*/ 982 w 7339"/>
              <a:gd name="T37" fmla="*/ 3390 h 10551"/>
              <a:gd name="T38" fmla="*/ 781 w 7339"/>
              <a:gd name="T39" fmla="*/ 3181 h 10551"/>
              <a:gd name="T40" fmla="*/ 35 w 7339"/>
              <a:gd name="T41" fmla="*/ 3768 h 10551"/>
              <a:gd name="T42" fmla="*/ 429 w 7339"/>
              <a:gd name="T43" fmla="*/ 5972 h 10551"/>
              <a:gd name="T44" fmla="*/ 387 w 7339"/>
              <a:gd name="T45" fmla="*/ 6143 h 10551"/>
              <a:gd name="T46" fmla="*/ 294 w 7339"/>
              <a:gd name="T47" fmla="*/ 6936 h 10551"/>
              <a:gd name="T48" fmla="*/ 1034 w 7339"/>
              <a:gd name="T49" fmla="*/ 7855 h 10551"/>
              <a:gd name="T50" fmla="*/ 1658 w 7339"/>
              <a:gd name="T51" fmla="*/ 7670 h 10551"/>
              <a:gd name="T52" fmla="*/ 2057 w 7339"/>
              <a:gd name="T53" fmla="*/ 7464 h 10551"/>
              <a:gd name="T54" fmla="*/ 1603 w 7339"/>
              <a:gd name="T55" fmla="*/ 9521 h 10551"/>
              <a:gd name="T56" fmla="*/ 1624 w 7339"/>
              <a:gd name="T57" fmla="*/ 9637 h 10551"/>
              <a:gd name="T58" fmla="*/ 3332 w 7339"/>
              <a:gd name="T59" fmla="*/ 10499 h 10551"/>
              <a:gd name="T60" fmla="*/ 3722 w 7339"/>
              <a:gd name="T61" fmla="*/ 10534 h 10551"/>
              <a:gd name="T62" fmla="*/ 3872 w 7339"/>
              <a:gd name="T63" fmla="*/ 10544 h 10551"/>
              <a:gd name="T64" fmla="*/ 5073 w 7339"/>
              <a:gd name="T65" fmla="*/ 10399 h 10551"/>
              <a:gd name="T66" fmla="*/ 5893 w 7339"/>
              <a:gd name="T67" fmla="*/ 9735 h 10551"/>
              <a:gd name="T68" fmla="*/ 5748 w 7339"/>
              <a:gd name="T69" fmla="*/ 9238 h 10551"/>
              <a:gd name="T70" fmla="*/ 5943 w 7339"/>
              <a:gd name="T71" fmla="*/ 8930 h 10551"/>
              <a:gd name="T72" fmla="*/ 6927 w 7339"/>
              <a:gd name="T73" fmla="*/ 9118 h 10551"/>
              <a:gd name="T74" fmla="*/ 6943 w 7339"/>
              <a:gd name="T75" fmla="*/ 7357 h 10551"/>
              <a:gd name="T76" fmla="*/ 5288 w 7339"/>
              <a:gd name="T77" fmla="*/ 4877 h 10551"/>
              <a:gd name="T78" fmla="*/ 4543 w 7339"/>
              <a:gd name="T79" fmla="*/ 4416 h 10551"/>
              <a:gd name="T80" fmla="*/ 4401 w 7339"/>
              <a:gd name="T81" fmla="*/ 4338 h 10551"/>
              <a:gd name="T82" fmla="*/ 5033 w 7339"/>
              <a:gd name="T83" fmla="*/ 3879 h 10551"/>
              <a:gd name="T84" fmla="*/ 5804 w 7339"/>
              <a:gd name="T85" fmla="*/ 5181 h 10551"/>
              <a:gd name="T86" fmla="*/ 5403 w 7339"/>
              <a:gd name="T87" fmla="*/ 3658 h 10551"/>
              <a:gd name="T88" fmla="*/ 5328 w 7339"/>
              <a:gd name="T89" fmla="*/ 3548 h 10551"/>
              <a:gd name="T90" fmla="*/ 5799 w 7339"/>
              <a:gd name="T91" fmla="*/ 3032 h 10551"/>
              <a:gd name="T92" fmla="*/ 5645 w 7339"/>
              <a:gd name="T93" fmla="*/ 1413 h 10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339" h="10551">
                <a:moveTo>
                  <a:pt x="5708" y="8015"/>
                </a:moveTo>
                <a:cubicBezTo>
                  <a:pt x="5787" y="7831"/>
                  <a:pt x="5787" y="7831"/>
                  <a:pt x="5787" y="7831"/>
                </a:cubicBezTo>
                <a:cubicBezTo>
                  <a:pt x="5791" y="7832"/>
                  <a:pt x="5791" y="7832"/>
                  <a:pt x="5791" y="7832"/>
                </a:cubicBezTo>
                <a:cubicBezTo>
                  <a:pt x="5782" y="7853"/>
                  <a:pt x="5773" y="7875"/>
                  <a:pt x="5764" y="7899"/>
                </a:cubicBezTo>
                <a:cubicBezTo>
                  <a:pt x="5735" y="7955"/>
                  <a:pt x="5716" y="8003"/>
                  <a:pt x="5724" y="8009"/>
                </a:cubicBezTo>
                <a:cubicBezTo>
                  <a:pt x="5725" y="8010"/>
                  <a:pt x="5725" y="8010"/>
                  <a:pt x="5725" y="8010"/>
                </a:cubicBezTo>
                <a:cubicBezTo>
                  <a:pt x="5725" y="8010"/>
                  <a:pt x="5725" y="8011"/>
                  <a:pt x="5725" y="8011"/>
                </a:cubicBezTo>
                <a:cubicBezTo>
                  <a:pt x="5708" y="8015"/>
                  <a:pt x="5708" y="8015"/>
                  <a:pt x="5708" y="8015"/>
                </a:cubicBezTo>
                <a:moveTo>
                  <a:pt x="3907" y="0"/>
                </a:moveTo>
                <a:cubicBezTo>
                  <a:pt x="3384" y="8"/>
                  <a:pt x="3101" y="89"/>
                  <a:pt x="2722" y="351"/>
                </a:cubicBezTo>
                <a:cubicBezTo>
                  <a:pt x="2440" y="586"/>
                  <a:pt x="2144" y="899"/>
                  <a:pt x="1977" y="1549"/>
                </a:cubicBezTo>
                <a:cubicBezTo>
                  <a:pt x="1862" y="1954"/>
                  <a:pt x="1915" y="2280"/>
                  <a:pt x="1928" y="2431"/>
                </a:cubicBezTo>
                <a:cubicBezTo>
                  <a:pt x="1888" y="2452"/>
                  <a:pt x="1846" y="2486"/>
                  <a:pt x="1794" y="2590"/>
                </a:cubicBezTo>
                <a:cubicBezTo>
                  <a:pt x="1760" y="2817"/>
                  <a:pt x="1811" y="2945"/>
                  <a:pt x="1944" y="3023"/>
                </a:cubicBezTo>
                <a:cubicBezTo>
                  <a:pt x="2018" y="3066"/>
                  <a:pt x="2084" y="3092"/>
                  <a:pt x="2147" y="3108"/>
                </a:cubicBezTo>
                <a:cubicBezTo>
                  <a:pt x="2179" y="3239"/>
                  <a:pt x="2251" y="3353"/>
                  <a:pt x="2331" y="3459"/>
                </a:cubicBezTo>
                <a:cubicBezTo>
                  <a:pt x="2335" y="3465"/>
                  <a:pt x="2340" y="3471"/>
                  <a:pt x="2344" y="3477"/>
                </a:cubicBezTo>
                <a:cubicBezTo>
                  <a:pt x="2316" y="3480"/>
                  <a:pt x="2289" y="3494"/>
                  <a:pt x="2271" y="3520"/>
                </a:cubicBezTo>
                <a:cubicBezTo>
                  <a:pt x="2253" y="3546"/>
                  <a:pt x="2253" y="3546"/>
                  <a:pt x="2253" y="3546"/>
                </a:cubicBezTo>
                <a:cubicBezTo>
                  <a:pt x="2243" y="3561"/>
                  <a:pt x="2237" y="3577"/>
                  <a:pt x="2236" y="3594"/>
                </a:cubicBezTo>
                <a:cubicBezTo>
                  <a:pt x="2032" y="3629"/>
                  <a:pt x="1971" y="3674"/>
                  <a:pt x="1783" y="3893"/>
                </a:cubicBezTo>
                <a:cubicBezTo>
                  <a:pt x="1603" y="4294"/>
                  <a:pt x="1657" y="4376"/>
                  <a:pt x="1661" y="4560"/>
                </a:cubicBezTo>
                <a:cubicBezTo>
                  <a:pt x="1703" y="4864"/>
                  <a:pt x="1777" y="4934"/>
                  <a:pt x="1835" y="5121"/>
                </a:cubicBezTo>
                <a:cubicBezTo>
                  <a:pt x="1939" y="4788"/>
                  <a:pt x="1858" y="4941"/>
                  <a:pt x="2078" y="4725"/>
                </a:cubicBezTo>
                <a:cubicBezTo>
                  <a:pt x="2546" y="4329"/>
                  <a:pt x="2580" y="4099"/>
                  <a:pt x="2631" y="3970"/>
                </a:cubicBezTo>
                <a:cubicBezTo>
                  <a:pt x="2606" y="3817"/>
                  <a:pt x="2606" y="3817"/>
                  <a:pt x="2606" y="3817"/>
                </a:cubicBezTo>
                <a:cubicBezTo>
                  <a:pt x="2611" y="3812"/>
                  <a:pt x="2616" y="3807"/>
                  <a:pt x="2620" y="3801"/>
                </a:cubicBezTo>
                <a:cubicBezTo>
                  <a:pt x="2635" y="3780"/>
                  <a:pt x="2635" y="3780"/>
                  <a:pt x="2635" y="3780"/>
                </a:cubicBezTo>
                <a:cubicBezTo>
                  <a:pt x="2689" y="3861"/>
                  <a:pt x="2749" y="3935"/>
                  <a:pt x="2811" y="3994"/>
                </a:cubicBezTo>
                <a:cubicBezTo>
                  <a:pt x="2963" y="4145"/>
                  <a:pt x="3195" y="4269"/>
                  <a:pt x="3452" y="4340"/>
                </a:cubicBezTo>
                <a:cubicBezTo>
                  <a:pt x="3453" y="4346"/>
                  <a:pt x="3454" y="4351"/>
                  <a:pt x="3455" y="4357"/>
                </a:cubicBezTo>
                <a:cubicBezTo>
                  <a:pt x="3454" y="4357"/>
                  <a:pt x="3452" y="4357"/>
                  <a:pt x="3451" y="4357"/>
                </a:cubicBezTo>
                <a:cubicBezTo>
                  <a:pt x="3366" y="4455"/>
                  <a:pt x="3350" y="4459"/>
                  <a:pt x="3314" y="4536"/>
                </a:cubicBezTo>
                <a:cubicBezTo>
                  <a:pt x="3299" y="4556"/>
                  <a:pt x="3299" y="4556"/>
                  <a:pt x="3299" y="4556"/>
                </a:cubicBezTo>
                <a:cubicBezTo>
                  <a:pt x="3308" y="4536"/>
                  <a:pt x="3316" y="4516"/>
                  <a:pt x="3325" y="4493"/>
                </a:cubicBezTo>
                <a:cubicBezTo>
                  <a:pt x="2982" y="4641"/>
                  <a:pt x="2800" y="4766"/>
                  <a:pt x="2663" y="4914"/>
                </a:cubicBezTo>
                <a:cubicBezTo>
                  <a:pt x="2530" y="4969"/>
                  <a:pt x="2404" y="4987"/>
                  <a:pt x="2300" y="5051"/>
                </a:cubicBezTo>
                <a:cubicBezTo>
                  <a:pt x="1998" y="5215"/>
                  <a:pt x="1984" y="5284"/>
                  <a:pt x="1814" y="5455"/>
                </a:cubicBezTo>
                <a:cubicBezTo>
                  <a:pt x="1665" y="5627"/>
                  <a:pt x="1568" y="5761"/>
                  <a:pt x="1471" y="5896"/>
                </a:cubicBezTo>
                <a:cubicBezTo>
                  <a:pt x="1469" y="5894"/>
                  <a:pt x="1466" y="5893"/>
                  <a:pt x="1464" y="5892"/>
                </a:cubicBezTo>
                <a:cubicBezTo>
                  <a:pt x="1462" y="5891"/>
                  <a:pt x="1461" y="5890"/>
                  <a:pt x="1459" y="5890"/>
                </a:cubicBezTo>
                <a:cubicBezTo>
                  <a:pt x="1443" y="5890"/>
                  <a:pt x="1429" y="5923"/>
                  <a:pt x="1422" y="5964"/>
                </a:cubicBezTo>
                <a:cubicBezTo>
                  <a:pt x="1411" y="5979"/>
                  <a:pt x="1400" y="5995"/>
                  <a:pt x="1388" y="6010"/>
                </a:cubicBezTo>
                <a:cubicBezTo>
                  <a:pt x="1381" y="5991"/>
                  <a:pt x="1372" y="5969"/>
                  <a:pt x="1361" y="5944"/>
                </a:cubicBezTo>
                <a:cubicBezTo>
                  <a:pt x="1367" y="5940"/>
                  <a:pt x="1367" y="5940"/>
                  <a:pt x="1367" y="5940"/>
                </a:cubicBezTo>
                <a:cubicBezTo>
                  <a:pt x="1351" y="5900"/>
                  <a:pt x="1351" y="5900"/>
                  <a:pt x="1351" y="5900"/>
                </a:cubicBezTo>
                <a:cubicBezTo>
                  <a:pt x="1328" y="5839"/>
                  <a:pt x="1328" y="5839"/>
                  <a:pt x="1328" y="5839"/>
                </a:cubicBezTo>
                <a:cubicBezTo>
                  <a:pt x="1323" y="5844"/>
                  <a:pt x="1323" y="5844"/>
                  <a:pt x="1323" y="5844"/>
                </a:cubicBezTo>
                <a:cubicBezTo>
                  <a:pt x="1317" y="5829"/>
                  <a:pt x="1312" y="5813"/>
                  <a:pt x="1306" y="5796"/>
                </a:cubicBezTo>
                <a:cubicBezTo>
                  <a:pt x="1305" y="5796"/>
                  <a:pt x="1304" y="5797"/>
                  <a:pt x="1303" y="5798"/>
                </a:cubicBezTo>
                <a:cubicBezTo>
                  <a:pt x="1204" y="5346"/>
                  <a:pt x="1103" y="4899"/>
                  <a:pt x="987" y="4462"/>
                </a:cubicBezTo>
                <a:cubicBezTo>
                  <a:pt x="1026" y="4346"/>
                  <a:pt x="1090" y="4290"/>
                  <a:pt x="1103" y="4114"/>
                </a:cubicBezTo>
                <a:cubicBezTo>
                  <a:pt x="1073" y="3988"/>
                  <a:pt x="1042" y="3932"/>
                  <a:pt x="1011" y="3841"/>
                </a:cubicBezTo>
                <a:cubicBezTo>
                  <a:pt x="1001" y="3757"/>
                  <a:pt x="1001" y="3757"/>
                  <a:pt x="1001" y="3757"/>
                </a:cubicBezTo>
                <a:cubicBezTo>
                  <a:pt x="1112" y="3629"/>
                  <a:pt x="1112" y="3629"/>
                  <a:pt x="1112" y="3629"/>
                </a:cubicBezTo>
                <a:cubicBezTo>
                  <a:pt x="1075" y="3449"/>
                  <a:pt x="1075" y="3449"/>
                  <a:pt x="1075" y="3449"/>
                </a:cubicBezTo>
                <a:cubicBezTo>
                  <a:pt x="982" y="3390"/>
                  <a:pt x="982" y="3390"/>
                  <a:pt x="982" y="3390"/>
                </a:cubicBezTo>
                <a:cubicBezTo>
                  <a:pt x="960" y="3222"/>
                  <a:pt x="960" y="3222"/>
                  <a:pt x="960" y="3222"/>
                </a:cubicBezTo>
                <a:cubicBezTo>
                  <a:pt x="904" y="3209"/>
                  <a:pt x="893" y="3181"/>
                  <a:pt x="797" y="3181"/>
                </a:cubicBezTo>
                <a:cubicBezTo>
                  <a:pt x="792" y="3181"/>
                  <a:pt x="787" y="3181"/>
                  <a:pt x="781" y="3181"/>
                </a:cubicBezTo>
                <a:cubicBezTo>
                  <a:pt x="559" y="3294"/>
                  <a:pt x="559" y="3294"/>
                  <a:pt x="559" y="3294"/>
                </a:cubicBezTo>
                <a:cubicBezTo>
                  <a:pt x="451" y="3245"/>
                  <a:pt x="451" y="3245"/>
                  <a:pt x="451" y="3245"/>
                </a:cubicBezTo>
                <a:cubicBezTo>
                  <a:pt x="287" y="3256"/>
                  <a:pt x="105" y="3594"/>
                  <a:pt x="35" y="3768"/>
                </a:cubicBezTo>
                <a:cubicBezTo>
                  <a:pt x="0" y="3926"/>
                  <a:pt x="343" y="4264"/>
                  <a:pt x="446" y="4525"/>
                </a:cubicBezTo>
                <a:cubicBezTo>
                  <a:pt x="417" y="5072"/>
                  <a:pt x="433" y="5525"/>
                  <a:pt x="450" y="5975"/>
                </a:cubicBezTo>
                <a:cubicBezTo>
                  <a:pt x="444" y="5974"/>
                  <a:pt x="437" y="5973"/>
                  <a:pt x="429" y="5972"/>
                </a:cubicBezTo>
                <a:cubicBezTo>
                  <a:pt x="412" y="6026"/>
                  <a:pt x="399" y="6077"/>
                  <a:pt x="390" y="6125"/>
                </a:cubicBezTo>
                <a:cubicBezTo>
                  <a:pt x="386" y="6143"/>
                  <a:pt x="386" y="6143"/>
                  <a:pt x="386" y="6143"/>
                </a:cubicBezTo>
                <a:cubicBezTo>
                  <a:pt x="387" y="6143"/>
                  <a:pt x="387" y="6143"/>
                  <a:pt x="387" y="6143"/>
                </a:cubicBezTo>
                <a:cubicBezTo>
                  <a:pt x="379" y="6191"/>
                  <a:pt x="377" y="6234"/>
                  <a:pt x="378" y="6271"/>
                </a:cubicBezTo>
                <a:cubicBezTo>
                  <a:pt x="327" y="6374"/>
                  <a:pt x="220" y="6447"/>
                  <a:pt x="219" y="6640"/>
                </a:cubicBezTo>
                <a:cubicBezTo>
                  <a:pt x="219" y="6786"/>
                  <a:pt x="260" y="6849"/>
                  <a:pt x="294" y="6936"/>
                </a:cubicBezTo>
                <a:cubicBezTo>
                  <a:pt x="356" y="7147"/>
                  <a:pt x="287" y="7200"/>
                  <a:pt x="292" y="7352"/>
                </a:cubicBezTo>
                <a:cubicBezTo>
                  <a:pt x="296" y="7500"/>
                  <a:pt x="515" y="7715"/>
                  <a:pt x="626" y="7738"/>
                </a:cubicBezTo>
                <a:cubicBezTo>
                  <a:pt x="775" y="7815"/>
                  <a:pt x="912" y="7855"/>
                  <a:pt x="1034" y="7855"/>
                </a:cubicBezTo>
                <a:cubicBezTo>
                  <a:pt x="1090" y="7855"/>
                  <a:pt x="1142" y="7847"/>
                  <a:pt x="1191" y="7830"/>
                </a:cubicBezTo>
                <a:cubicBezTo>
                  <a:pt x="1340" y="7813"/>
                  <a:pt x="1461" y="7762"/>
                  <a:pt x="1569" y="7697"/>
                </a:cubicBezTo>
                <a:cubicBezTo>
                  <a:pt x="1658" y="7670"/>
                  <a:pt x="1658" y="7670"/>
                  <a:pt x="1658" y="7670"/>
                </a:cubicBezTo>
                <a:cubicBezTo>
                  <a:pt x="1796" y="7614"/>
                  <a:pt x="1922" y="7554"/>
                  <a:pt x="2057" y="7464"/>
                </a:cubicBezTo>
                <a:cubicBezTo>
                  <a:pt x="2057" y="7464"/>
                  <a:pt x="2057" y="7464"/>
                  <a:pt x="2057" y="7464"/>
                </a:cubicBezTo>
                <a:cubicBezTo>
                  <a:pt x="2057" y="7464"/>
                  <a:pt x="2057" y="7464"/>
                  <a:pt x="2057" y="7464"/>
                </a:cubicBezTo>
                <a:cubicBezTo>
                  <a:pt x="2053" y="7593"/>
                  <a:pt x="2045" y="7815"/>
                  <a:pt x="2044" y="7852"/>
                </a:cubicBezTo>
                <a:cubicBezTo>
                  <a:pt x="2004" y="8388"/>
                  <a:pt x="2002" y="8265"/>
                  <a:pt x="1857" y="8800"/>
                </a:cubicBezTo>
                <a:cubicBezTo>
                  <a:pt x="1618" y="9090"/>
                  <a:pt x="1635" y="9379"/>
                  <a:pt x="1603" y="9521"/>
                </a:cubicBezTo>
                <a:cubicBezTo>
                  <a:pt x="1605" y="9547"/>
                  <a:pt x="1609" y="9573"/>
                  <a:pt x="1614" y="9600"/>
                </a:cubicBezTo>
                <a:cubicBezTo>
                  <a:pt x="1602" y="9621"/>
                  <a:pt x="1602" y="9621"/>
                  <a:pt x="1602" y="9621"/>
                </a:cubicBezTo>
                <a:cubicBezTo>
                  <a:pt x="1624" y="9637"/>
                  <a:pt x="1624" y="9637"/>
                  <a:pt x="1624" y="9637"/>
                </a:cubicBezTo>
                <a:cubicBezTo>
                  <a:pt x="1667" y="9796"/>
                  <a:pt x="1772" y="9943"/>
                  <a:pt x="1896" y="10004"/>
                </a:cubicBezTo>
                <a:cubicBezTo>
                  <a:pt x="1896" y="10150"/>
                  <a:pt x="1896" y="10150"/>
                  <a:pt x="1896" y="10150"/>
                </a:cubicBezTo>
                <a:cubicBezTo>
                  <a:pt x="2372" y="10359"/>
                  <a:pt x="2857" y="10449"/>
                  <a:pt x="3332" y="10499"/>
                </a:cubicBezTo>
                <a:cubicBezTo>
                  <a:pt x="3364" y="10506"/>
                  <a:pt x="3395" y="10513"/>
                  <a:pt x="3428" y="10521"/>
                </a:cubicBezTo>
                <a:cubicBezTo>
                  <a:pt x="3499" y="10521"/>
                  <a:pt x="3567" y="10523"/>
                  <a:pt x="3633" y="10527"/>
                </a:cubicBezTo>
                <a:cubicBezTo>
                  <a:pt x="3663" y="10529"/>
                  <a:pt x="3693" y="10531"/>
                  <a:pt x="3722" y="10534"/>
                </a:cubicBezTo>
                <a:cubicBezTo>
                  <a:pt x="3722" y="10536"/>
                  <a:pt x="3722" y="10536"/>
                  <a:pt x="3722" y="10536"/>
                </a:cubicBezTo>
                <a:cubicBezTo>
                  <a:pt x="3871" y="10547"/>
                  <a:pt x="3871" y="10547"/>
                  <a:pt x="3871" y="10547"/>
                </a:cubicBezTo>
                <a:cubicBezTo>
                  <a:pt x="3872" y="10544"/>
                  <a:pt x="3872" y="10544"/>
                  <a:pt x="3872" y="10544"/>
                </a:cubicBezTo>
                <a:cubicBezTo>
                  <a:pt x="3881" y="10545"/>
                  <a:pt x="3890" y="10545"/>
                  <a:pt x="3899" y="10546"/>
                </a:cubicBezTo>
                <a:cubicBezTo>
                  <a:pt x="3955" y="10550"/>
                  <a:pt x="4009" y="10551"/>
                  <a:pt x="4060" y="10551"/>
                </a:cubicBezTo>
                <a:cubicBezTo>
                  <a:pt x="4441" y="10551"/>
                  <a:pt x="4728" y="10464"/>
                  <a:pt x="5073" y="10399"/>
                </a:cubicBezTo>
                <a:cubicBezTo>
                  <a:pt x="5429" y="10292"/>
                  <a:pt x="5578" y="10301"/>
                  <a:pt x="5787" y="10179"/>
                </a:cubicBezTo>
                <a:cubicBezTo>
                  <a:pt x="5779" y="10108"/>
                  <a:pt x="5772" y="10049"/>
                  <a:pt x="5765" y="9997"/>
                </a:cubicBezTo>
                <a:cubicBezTo>
                  <a:pt x="5828" y="9945"/>
                  <a:pt x="5881" y="9864"/>
                  <a:pt x="5893" y="9735"/>
                </a:cubicBezTo>
                <a:cubicBezTo>
                  <a:pt x="5904" y="9724"/>
                  <a:pt x="5904" y="9724"/>
                  <a:pt x="5904" y="9724"/>
                </a:cubicBezTo>
                <a:cubicBezTo>
                  <a:pt x="5894" y="9704"/>
                  <a:pt x="5894" y="9704"/>
                  <a:pt x="5894" y="9704"/>
                </a:cubicBezTo>
                <a:cubicBezTo>
                  <a:pt x="5893" y="9565"/>
                  <a:pt x="5837" y="9309"/>
                  <a:pt x="5748" y="9238"/>
                </a:cubicBezTo>
                <a:cubicBezTo>
                  <a:pt x="5707" y="9064"/>
                  <a:pt x="5684" y="8983"/>
                  <a:pt x="5668" y="8899"/>
                </a:cubicBezTo>
                <a:cubicBezTo>
                  <a:pt x="5664" y="8844"/>
                  <a:pt x="5664" y="8844"/>
                  <a:pt x="5664" y="8844"/>
                </a:cubicBezTo>
                <a:cubicBezTo>
                  <a:pt x="5943" y="8930"/>
                  <a:pt x="5943" y="8930"/>
                  <a:pt x="5943" y="8930"/>
                </a:cubicBezTo>
                <a:cubicBezTo>
                  <a:pt x="5954" y="9007"/>
                  <a:pt x="6064" y="9045"/>
                  <a:pt x="6125" y="9102"/>
                </a:cubicBezTo>
                <a:cubicBezTo>
                  <a:pt x="6298" y="9163"/>
                  <a:pt x="6446" y="9193"/>
                  <a:pt x="6581" y="9193"/>
                </a:cubicBezTo>
                <a:cubicBezTo>
                  <a:pt x="6704" y="9193"/>
                  <a:pt x="6817" y="9168"/>
                  <a:pt x="6927" y="9118"/>
                </a:cubicBezTo>
                <a:cubicBezTo>
                  <a:pt x="7254" y="8896"/>
                  <a:pt x="7321" y="8546"/>
                  <a:pt x="7339" y="8334"/>
                </a:cubicBezTo>
                <a:cubicBezTo>
                  <a:pt x="7314" y="8074"/>
                  <a:pt x="7100" y="8173"/>
                  <a:pt x="7155" y="7604"/>
                </a:cubicBezTo>
                <a:cubicBezTo>
                  <a:pt x="7109" y="7471"/>
                  <a:pt x="7031" y="7402"/>
                  <a:pt x="6943" y="7357"/>
                </a:cubicBezTo>
                <a:cubicBezTo>
                  <a:pt x="6626" y="6657"/>
                  <a:pt x="6359" y="5783"/>
                  <a:pt x="5963" y="5393"/>
                </a:cubicBezTo>
                <a:cubicBezTo>
                  <a:pt x="5756" y="5227"/>
                  <a:pt x="5576" y="5120"/>
                  <a:pt x="5404" y="5036"/>
                </a:cubicBezTo>
                <a:cubicBezTo>
                  <a:pt x="5372" y="4983"/>
                  <a:pt x="5334" y="4929"/>
                  <a:pt x="5288" y="4877"/>
                </a:cubicBezTo>
                <a:cubicBezTo>
                  <a:pt x="5152" y="4689"/>
                  <a:pt x="5065" y="4529"/>
                  <a:pt x="4603" y="4467"/>
                </a:cubicBezTo>
                <a:cubicBezTo>
                  <a:pt x="4606" y="4477"/>
                  <a:pt x="4609" y="4487"/>
                  <a:pt x="4612" y="4496"/>
                </a:cubicBezTo>
                <a:cubicBezTo>
                  <a:pt x="4593" y="4470"/>
                  <a:pt x="4570" y="4443"/>
                  <a:pt x="4543" y="4416"/>
                </a:cubicBezTo>
                <a:cubicBezTo>
                  <a:pt x="4542" y="4417"/>
                  <a:pt x="4541" y="4419"/>
                  <a:pt x="4540" y="4421"/>
                </a:cubicBezTo>
                <a:cubicBezTo>
                  <a:pt x="4520" y="4388"/>
                  <a:pt x="4496" y="4355"/>
                  <a:pt x="4431" y="4347"/>
                </a:cubicBezTo>
                <a:cubicBezTo>
                  <a:pt x="4421" y="4343"/>
                  <a:pt x="4411" y="4340"/>
                  <a:pt x="4401" y="4338"/>
                </a:cubicBezTo>
                <a:cubicBezTo>
                  <a:pt x="4593" y="4268"/>
                  <a:pt x="4758" y="4150"/>
                  <a:pt x="4917" y="4003"/>
                </a:cubicBezTo>
                <a:cubicBezTo>
                  <a:pt x="4960" y="3960"/>
                  <a:pt x="4998" y="3919"/>
                  <a:pt x="5032" y="3878"/>
                </a:cubicBezTo>
                <a:cubicBezTo>
                  <a:pt x="5032" y="3878"/>
                  <a:pt x="5033" y="3879"/>
                  <a:pt x="5033" y="3879"/>
                </a:cubicBezTo>
                <a:cubicBezTo>
                  <a:pt x="5009" y="4034"/>
                  <a:pt x="5009" y="4034"/>
                  <a:pt x="5009" y="4034"/>
                </a:cubicBezTo>
                <a:cubicBezTo>
                  <a:pt x="5059" y="4162"/>
                  <a:pt x="5093" y="4391"/>
                  <a:pt x="5561" y="4787"/>
                </a:cubicBezTo>
                <a:cubicBezTo>
                  <a:pt x="5782" y="5001"/>
                  <a:pt x="5701" y="4849"/>
                  <a:pt x="5804" y="5181"/>
                </a:cubicBezTo>
                <a:cubicBezTo>
                  <a:pt x="5862" y="4994"/>
                  <a:pt x="5937" y="4925"/>
                  <a:pt x="5978" y="4621"/>
                </a:cubicBezTo>
                <a:cubicBezTo>
                  <a:pt x="5982" y="4439"/>
                  <a:pt x="6036" y="4356"/>
                  <a:pt x="5857" y="3957"/>
                </a:cubicBezTo>
                <a:cubicBezTo>
                  <a:pt x="5668" y="3738"/>
                  <a:pt x="5608" y="3693"/>
                  <a:pt x="5403" y="3658"/>
                </a:cubicBezTo>
                <a:cubicBezTo>
                  <a:pt x="5402" y="3641"/>
                  <a:pt x="5396" y="3623"/>
                  <a:pt x="5386" y="3608"/>
                </a:cubicBezTo>
                <a:cubicBezTo>
                  <a:pt x="5367" y="3581"/>
                  <a:pt x="5367" y="3581"/>
                  <a:pt x="5367" y="3581"/>
                </a:cubicBezTo>
                <a:cubicBezTo>
                  <a:pt x="5357" y="3567"/>
                  <a:pt x="5343" y="3555"/>
                  <a:pt x="5328" y="3548"/>
                </a:cubicBezTo>
                <a:cubicBezTo>
                  <a:pt x="5392" y="3479"/>
                  <a:pt x="5445" y="3405"/>
                  <a:pt x="5485" y="3325"/>
                </a:cubicBezTo>
                <a:cubicBezTo>
                  <a:pt x="5514" y="3267"/>
                  <a:pt x="5540" y="3199"/>
                  <a:pt x="5562" y="3125"/>
                </a:cubicBezTo>
                <a:cubicBezTo>
                  <a:pt x="5635" y="3109"/>
                  <a:pt x="5712" y="3082"/>
                  <a:pt x="5799" y="3032"/>
                </a:cubicBezTo>
                <a:cubicBezTo>
                  <a:pt x="5932" y="2954"/>
                  <a:pt x="5982" y="2826"/>
                  <a:pt x="5949" y="2598"/>
                </a:cubicBezTo>
                <a:cubicBezTo>
                  <a:pt x="5886" y="2472"/>
                  <a:pt x="5838" y="2450"/>
                  <a:pt x="5789" y="2428"/>
                </a:cubicBezTo>
                <a:cubicBezTo>
                  <a:pt x="5803" y="2131"/>
                  <a:pt x="5732" y="1820"/>
                  <a:pt x="5645" y="1413"/>
                </a:cubicBezTo>
                <a:cubicBezTo>
                  <a:pt x="5592" y="1179"/>
                  <a:pt x="5299" y="577"/>
                  <a:pt x="4981" y="346"/>
                </a:cubicBezTo>
                <a:cubicBezTo>
                  <a:pt x="4713" y="165"/>
                  <a:pt x="4418" y="12"/>
                  <a:pt x="3907" y="0"/>
                </a:cubicBezTo>
              </a:path>
            </a:pathLst>
          </a:custGeom>
          <a:solidFill>
            <a:schemeClr val="bg1"/>
          </a:solidFill>
          <a:ln w="8890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2711" y="1418543"/>
            <a:ext cx="2389711" cy="3449734"/>
          </a:xfrm>
          <a:prstGeom prst="rect">
            <a:avLst/>
          </a:prstGeom>
        </p:spPr>
      </p:pic>
      <p:grpSp>
        <p:nvGrpSpPr>
          <p:cNvPr id="986" name="组合 985"/>
          <p:cNvGrpSpPr/>
          <p:nvPr/>
        </p:nvGrpSpPr>
        <p:grpSpPr>
          <a:xfrm>
            <a:off x="1139997" y="4316898"/>
            <a:ext cx="3166232" cy="1073879"/>
            <a:chOff x="2081770" y="4326586"/>
            <a:chExt cx="5997339" cy="548784"/>
          </a:xfrm>
        </p:grpSpPr>
        <p:sp>
          <p:nvSpPr>
            <p:cNvPr id="987" name="圆角矩形 986"/>
            <p:cNvSpPr/>
            <p:nvPr/>
          </p:nvSpPr>
          <p:spPr>
            <a:xfrm>
              <a:off x="2081770" y="4332541"/>
              <a:ext cx="5994400" cy="508000"/>
            </a:xfrm>
            <a:prstGeom prst="roundRect">
              <a:avLst>
                <a:gd name="adj" fmla="val 2191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8" name="圆角矩形 987"/>
            <p:cNvSpPr/>
            <p:nvPr/>
          </p:nvSpPr>
          <p:spPr>
            <a:xfrm>
              <a:off x="2084709" y="4367370"/>
              <a:ext cx="5994400" cy="508000"/>
            </a:xfrm>
            <a:prstGeom prst="roundRect">
              <a:avLst/>
            </a:prstGeom>
            <a:solidFill>
              <a:srgbClr val="FFB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9" name="圆角矩形 988"/>
            <p:cNvSpPr/>
            <p:nvPr/>
          </p:nvSpPr>
          <p:spPr>
            <a:xfrm>
              <a:off x="2100662" y="4326586"/>
              <a:ext cx="5946309" cy="523851"/>
            </a:xfrm>
            <a:prstGeom prst="roundRect">
              <a:avLst>
                <a:gd name="adj" fmla="val 21850"/>
              </a:avLst>
            </a:prstGeom>
            <a:noFill/>
            <a:ln>
              <a:solidFill>
                <a:srgbClr val="350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4" name="文本框 983"/>
          <p:cNvSpPr txBox="1"/>
          <p:nvPr/>
        </p:nvSpPr>
        <p:spPr>
          <a:xfrm>
            <a:off x="1833860" y="4404766"/>
            <a:ext cx="11944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smtClean="0">
                <a:ln>
                  <a:solidFill>
                    <a:srgbClr val="292A59"/>
                  </a:solidFill>
                </a:ln>
                <a:solidFill>
                  <a:schemeClr val="tx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XXX</a:t>
            </a:r>
            <a:endParaRPr lang="en-US" altLang="zh-CN" sz="3600" b="1" smtClean="0">
              <a:ln>
                <a:solidFill>
                  <a:srgbClr val="292A59"/>
                </a:solidFill>
              </a:ln>
              <a:solidFill>
                <a:schemeClr val="tx1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sp>
        <p:nvSpPr>
          <p:cNvPr id="985" name="文本框 984"/>
          <p:cNvSpPr txBox="1"/>
          <p:nvPr/>
        </p:nvSpPr>
        <p:spPr>
          <a:xfrm>
            <a:off x="1227094" y="5033138"/>
            <a:ext cx="21132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XX</a:t>
            </a:r>
            <a:r>
              <a:rPr lang="zh-CN" altLang="en-US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小学</a:t>
            </a:r>
            <a:r>
              <a:rPr lang="en-US" altLang="zh-CN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 X</a:t>
            </a:r>
            <a:r>
              <a:rPr lang="zh-CN" altLang="en-US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年级（</a:t>
            </a:r>
            <a:r>
              <a:rPr lang="en-US" altLang="zh-CN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X</a:t>
            </a:r>
            <a:r>
              <a:rPr lang="zh-CN" altLang="en-US" sz="1600" smtClean="0">
                <a:latin typeface="汉仪典雅体简" panose="00020600040101010101" pitchFamily="18" charset="-122"/>
                <a:ea typeface="汉仪典雅体简" panose="00020600040101010101" pitchFamily="18" charset="-122"/>
                <a:cs typeface="Times New Roman" panose="02020603050405020304" pitchFamily="18" charset="0"/>
              </a:rPr>
              <a:t>）班</a:t>
            </a:r>
            <a:endParaRPr lang="zh-CN" altLang="en-US" sz="1600" smtClean="0"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5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4" name="直接连接符 13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7" name="直接连接符 6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49" name="矩形 148"/>
          <p:cNvSpPr/>
          <p:nvPr/>
        </p:nvSpPr>
        <p:spPr>
          <a:xfrm>
            <a:off x="1453662" y="1148862"/>
            <a:ext cx="10070123" cy="4958861"/>
          </a:xfrm>
          <a:prstGeom prst="rect">
            <a:avLst/>
          </a:prstGeom>
          <a:solidFill>
            <a:srgbClr val="1C1D4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1160586" y="926124"/>
            <a:ext cx="10152184" cy="502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 descr="7b0a20202020227461726765744d6f64756c65223a202270726f636573734f6e6c696e65466f6e7473220a7d0a"/>
          <p:cNvSpPr txBox="1"/>
          <p:nvPr/>
        </p:nvSpPr>
        <p:spPr>
          <a:xfrm>
            <a:off x="1876756" y="2677636"/>
            <a:ext cx="2583329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spcAft>
                <a:spcPts val="0"/>
              </a:spcAft>
              <a:defRPr sz="1400">
                <a:latin typeface="字魂58号-创中黑-Regular" panose="00000500000000000000" pitchFamily="2" charset="-122"/>
                <a:ea typeface="字魂58号-创中黑-Regular" panose="00000500000000000000" pitchFamily="2" charset="-122"/>
                <a:cs typeface="+mn-ea"/>
              </a:defRPr>
            </a:lvl1pPr>
          </a:lstStyle>
          <a:p>
            <a:r>
              <a:rPr altLang="zh-CN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2020~2021第二学期</a:t>
            </a:r>
            <a:r>
              <a:rPr lang="zh-CN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，被评为</a:t>
            </a:r>
            <a:endParaRPr lang="zh-CN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  <a:p>
            <a:r>
              <a:rPr altLang="zh-CN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三好学生</a:t>
            </a:r>
            <a:r>
              <a:rPr lang="zh-CN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；</a:t>
            </a:r>
            <a:endParaRPr lang="zh-CN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282669" y="2670682"/>
            <a:ext cx="214856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2021 </a:t>
            </a:r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足球比赛年级</a:t>
            </a:r>
            <a:endParaRPr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  <a:p>
            <a:pPr algn="just"/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第二名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 </a:t>
            </a:r>
            <a:r>
              <a:rPr lang="zh-CN" altLang="en-US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；</a:t>
            </a:r>
            <a:endParaRPr lang="zh-CN" altLang="en-US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376726" y="4091456"/>
            <a:ext cx="2052547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2021</a:t>
            </a:r>
            <a:r>
              <a:rPr lang="en-US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lang="zh-CN" altLang="en-US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学习习惯养成主题教育活动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lang="zh-CN" altLang="en-US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被授予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“</a:t>
            </a:r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金色好少年</a:t>
            </a:r>
            <a:r>
              <a:rPr 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称号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”</a:t>
            </a:r>
            <a:r>
              <a:rPr 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；</a:t>
            </a:r>
            <a:r>
              <a:rPr lang="zh-CN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   </a:t>
            </a:r>
            <a:endParaRPr lang="zh-CN"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750050" y="4036060"/>
            <a:ext cx="234061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2022春季田径运动会</a:t>
            </a:r>
            <a:endParaRPr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  <a:p>
            <a:pPr algn="l"/>
            <a:r>
              <a:rPr 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男子</a:t>
            </a:r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立定跳远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第二名</a:t>
            </a:r>
            <a:r>
              <a:rPr lang="zh-CN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； 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 </a:t>
            </a:r>
            <a:endParaRPr lang="zh-CN"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8405719" y="2693882"/>
            <a:ext cx="2129004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2021~2022第二学期</a:t>
            </a:r>
            <a:r>
              <a:rPr lang="zh-CN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，被评为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lang="zh-CN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优秀班干部</a:t>
            </a:r>
            <a:endParaRPr lang="zh-CN"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  <a:p>
            <a:pPr algn="just"/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......</a:t>
            </a:r>
            <a:r>
              <a:rPr lang="zh-CN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 </a:t>
            </a:r>
            <a:r>
              <a:rPr lang="en-US" altLang="zh-CN" sz="1400">
                <a:latin typeface="金山云技术体" charset="-122"/>
                <a:ea typeface="金山云技术体" charset="-122"/>
                <a:cs typeface="金山云技术体" charset="-122"/>
                <a:sym typeface="+mn-lt"/>
              </a:rPr>
              <a:t> </a:t>
            </a:r>
            <a:endParaRPr lang="zh-CN" altLang="zh-CN" sz="1400">
              <a:latin typeface="金山云技术体" charset="-122"/>
              <a:ea typeface="金山云技术体" charset="-122"/>
              <a:cs typeface="金山云技术体" charset="-122"/>
              <a:sym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1859548" y="3637105"/>
            <a:ext cx="7995424" cy="164848"/>
            <a:chOff x="2264746" y="3647536"/>
            <a:chExt cx="7995424" cy="164848"/>
          </a:xfrm>
        </p:grpSpPr>
        <p:cxnSp>
          <p:nvCxnSpPr>
            <p:cNvPr id="76" name="直接箭头连接符 75"/>
            <p:cNvCxnSpPr/>
            <p:nvPr/>
          </p:nvCxnSpPr>
          <p:spPr>
            <a:xfrm>
              <a:off x="2264746" y="3712430"/>
              <a:ext cx="7995424" cy="0"/>
            </a:xfrm>
            <a:prstGeom prst="straightConnector1">
              <a:avLst/>
            </a:prstGeom>
            <a:ln>
              <a:solidFill>
                <a:srgbClr val="32337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椭圆 76"/>
            <p:cNvSpPr/>
            <p:nvPr/>
          </p:nvSpPr>
          <p:spPr>
            <a:xfrm>
              <a:off x="3367364" y="3647536"/>
              <a:ext cx="164848" cy="164848"/>
            </a:xfrm>
            <a:prstGeom prst="ellipse">
              <a:avLst/>
            </a:prstGeom>
            <a:solidFill>
              <a:srgbClr val="675E94"/>
            </a:solidFill>
            <a:ln>
              <a:solidFill>
                <a:srgbClr val="323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4833834" y="3647536"/>
              <a:ext cx="164848" cy="164848"/>
            </a:xfrm>
            <a:prstGeom prst="ellipse">
              <a:avLst/>
            </a:prstGeom>
            <a:solidFill>
              <a:srgbClr val="675E94"/>
            </a:solidFill>
            <a:ln>
              <a:solidFill>
                <a:srgbClr val="323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6300304" y="3647536"/>
              <a:ext cx="164848" cy="164848"/>
            </a:xfrm>
            <a:prstGeom prst="ellipse">
              <a:avLst/>
            </a:prstGeom>
            <a:solidFill>
              <a:srgbClr val="675E94"/>
            </a:solidFill>
            <a:ln>
              <a:solidFill>
                <a:srgbClr val="323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7766774" y="3647536"/>
              <a:ext cx="164848" cy="164848"/>
            </a:xfrm>
            <a:prstGeom prst="ellipse">
              <a:avLst/>
            </a:prstGeom>
            <a:solidFill>
              <a:srgbClr val="675E94"/>
            </a:solidFill>
            <a:ln>
              <a:solidFill>
                <a:srgbClr val="323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9233243" y="3647536"/>
              <a:ext cx="164848" cy="164848"/>
            </a:xfrm>
            <a:prstGeom prst="ellipse">
              <a:avLst/>
            </a:prstGeom>
            <a:solidFill>
              <a:srgbClr val="675E94"/>
            </a:solidFill>
            <a:ln>
              <a:solidFill>
                <a:srgbClr val="323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730" y="4068230"/>
            <a:ext cx="3418450" cy="2789769"/>
          </a:xfrm>
          <a:prstGeom prst="rect">
            <a:avLst/>
          </a:prstGeom>
        </p:spPr>
      </p:pic>
      <p:grpSp>
        <p:nvGrpSpPr>
          <p:cNvPr id="42" name="Group 4"/>
          <p:cNvGrpSpPr>
            <a:grpSpLocks noChangeAspect="1"/>
          </p:cNvGrpSpPr>
          <p:nvPr/>
        </p:nvGrpSpPr>
        <p:grpSpPr bwMode="auto">
          <a:xfrm>
            <a:off x="4429786" y="1020725"/>
            <a:ext cx="3818649" cy="960489"/>
            <a:chOff x="72" y="822"/>
            <a:chExt cx="2294" cy="577"/>
          </a:xfrm>
        </p:grpSpPr>
        <p:sp>
          <p:nvSpPr>
            <p:cNvPr id="43" name="Freeform 5"/>
            <p:cNvSpPr/>
            <p:nvPr/>
          </p:nvSpPr>
          <p:spPr bwMode="auto">
            <a:xfrm>
              <a:off x="72" y="1071"/>
              <a:ext cx="488" cy="328"/>
            </a:xfrm>
            <a:custGeom>
              <a:avLst/>
              <a:gdLst>
                <a:gd name="T0" fmla="*/ 88 w 206"/>
                <a:gd name="T1" fmla="*/ 34 h 137"/>
                <a:gd name="T2" fmla="*/ 0 w 206"/>
                <a:gd name="T3" fmla="*/ 0 h 137"/>
                <a:gd name="T4" fmla="*/ 59 w 206"/>
                <a:gd name="T5" fmla="*/ 72 h 137"/>
                <a:gd name="T6" fmla="*/ 0 w 206"/>
                <a:gd name="T7" fmla="*/ 101 h 137"/>
                <a:gd name="T8" fmla="*/ 88 w 206"/>
                <a:gd name="T9" fmla="*/ 134 h 137"/>
                <a:gd name="T10" fmla="*/ 206 w 206"/>
                <a:gd name="T11" fmla="*/ 113 h 137"/>
                <a:gd name="T12" fmla="*/ 206 w 206"/>
                <a:gd name="T13" fmla="*/ 13 h 137"/>
                <a:gd name="T14" fmla="*/ 88 w 206"/>
                <a:gd name="T15" fmla="*/ 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137">
                  <a:moveTo>
                    <a:pt x="88" y="34"/>
                  </a:moveTo>
                  <a:cubicBezTo>
                    <a:pt x="56" y="31"/>
                    <a:pt x="25" y="20"/>
                    <a:pt x="0" y="0"/>
                  </a:cubicBezTo>
                  <a:cubicBezTo>
                    <a:pt x="15" y="38"/>
                    <a:pt x="34" y="63"/>
                    <a:pt x="59" y="72"/>
                  </a:cubicBezTo>
                  <a:cubicBezTo>
                    <a:pt x="43" y="85"/>
                    <a:pt x="23" y="97"/>
                    <a:pt x="0" y="101"/>
                  </a:cubicBezTo>
                  <a:cubicBezTo>
                    <a:pt x="25" y="121"/>
                    <a:pt x="56" y="132"/>
                    <a:pt x="88" y="134"/>
                  </a:cubicBezTo>
                  <a:cubicBezTo>
                    <a:pt x="120" y="137"/>
                    <a:pt x="152" y="131"/>
                    <a:pt x="206" y="113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52" y="31"/>
                    <a:pt x="120" y="36"/>
                    <a:pt x="88" y="34"/>
                  </a:cubicBezTo>
                  <a:close/>
                </a:path>
              </a:pathLst>
            </a:custGeom>
            <a:solidFill>
              <a:srgbClr val="E7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"/>
            <p:cNvSpPr/>
            <p:nvPr/>
          </p:nvSpPr>
          <p:spPr bwMode="auto">
            <a:xfrm>
              <a:off x="331" y="1102"/>
              <a:ext cx="229" cy="240"/>
            </a:xfrm>
            <a:custGeom>
              <a:avLst/>
              <a:gdLst>
                <a:gd name="T0" fmla="*/ 97 w 97"/>
                <a:gd name="T1" fmla="*/ 100 h 100"/>
                <a:gd name="T2" fmla="*/ 0 w 97"/>
                <a:gd name="T3" fmla="*/ 84 h 100"/>
                <a:gd name="T4" fmla="*/ 97 w 97"/>
                <a:gd name="T5" fmla="*/ 0 h 100"/>
                <a:gd name="T6" fmla="*/ 97 w 97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0">
                  <a:moveTo>
                    <a:pt x="97" y="100"/>
                  </a:moveTo>
                  <a:cubicBezTo>
                    <a:pt x="97" y="100"/>
                    <a:pt x="53" y="72"/>
                    <a:pt x="0" y="84"/>
                  </a:cubicBezTo>
                  <a:cubicBezTo>
                    <a:pt x="27" y="42"/>
                    <a:pt x="60" y="15"/>
                    <a:pt x="97" y="0"/>
                  </a:cubicBezTo>
                  <a:lnTo>
                    <a:pt x="97" y="100"/>
                  </a:lnTo>
                  <a:close/>
                </a:path>
              </a:pathLst>
            </a:custGeom>
            <a:solidFill>
              <a:srgbClr val="B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1875" y="865"/>
              <a:ext cx="491" cy="326"/>
            </a:xfrm>
            <a:custGeom>
              <a:avLst/>
              <a:gdLst>
                <a:gd name="T0" fmla="*/ 119 w 207"/>
                <a:gd name="T1" fmla="*/ 103 h 136"/>
                <a:gd name="T2" fmla="*/ 207 w 207"/>
                <a:gd name="T3" fmla="*/ 136 h 136"/>
                <a:gd name="T4" fmla="*/ 147 w 207"/>
                <a:gd name="T5" fmla="*/ 64 h 136"/>
                <a:gd name="T6" fmla="*/ 207 w 207"/>
                <a:gd name="T7" fmla="*/ 36 h 136"/>
                <a:gd name="T8" fmla="*/ 119 w 207"/>
                <a:gd name="T9" fmla="*/ 2 h 136"/>
                <a:gd name="T10" fmla="*/ 0 w 207"/>
                <a:gd name="T11" fmla="*/ 23 h 136"/>
                <a:gd name="T12" fmla="*/ 0 w 207"/>
                <a:gd name="T13" fmla="*/ 124 h 136"/>
                <a:gd name="T14" fmla="*/ 119 w 207"/>
                <a:gd name="T15" fmla="*/ 10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7" h="136">
                  <a:moveTo>
                    <a:pt x="119" y="103"/>
                  </a:moveTo>
                  <a:cubicBezTo>
                    <a:pt x="150" y="105"/>
                    <a:pt x="182" y="116"/>
                    <a:pt x="207" y="136"/>
                  </a:cubicBezTo>
                  <a:cubicBezTo>
                    <a:pt x="192" y="99"/>
                    <a:pt x="173" y="74"/>
                    <a:pt x="147" y="64"/>
                  </a:cubicBezTo>
                  <a:cubicBezTo>
                    <a:pt x="164" y="52"/>
                    <a:pt x="184" y="39"/>
                    <a:pt x="207" y="36"/>
                  </a:cubicBezTo>
                  <a:cubicBezTo>
                    <a:pt x="182" y="16"/>
                    <a:pt x="150" y="5"/>
                    <a:pt x="119" y="2"/>
                  </a:cubicBezTo>
                  <a:cubicBezTo>
                    <a:pt x="87" y="0"/>
                    <a:pt x="55" y="5"/>
                    <a:pt x="0" y="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5" y="106"/>
                    <a:pt x="87" y="100"/>
                    <a:pt x="119" y="103"/>
                  </a:cubicBezTo>
                  <a:close/>
                </a:path>
              </a:pathLst>
            </a:custGeom>
            <a:solidFill>
              <a:srgbClr val="E7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331" y="822"/>
              <a:ext cx="1779" cy="560"/>
            </a:xfrm>
            <a:custGeom>
              <a:avLst/>
              <a:gdLst>
                <a:gd name="T0" fmla="*/ 748 w 751"/>
                <a:gd name="T1" fmla="*/ 57 h 234"/>
                <a:gd name="T2" fmla="*/ 741 w 751"/>
                <a:gd name="T3" fmla="*/ 68 h 234"/>
                <a:gd name="T4" fmla="*/ 720 w 751"/>
                <a:gd name="T5" fmla="*/ 78 h 234"/>
                <a:gd name="T6" fmla="*/ 518 w 751"/>
                <a:gd name="T7" fmla="*/ 72 h 234"/>
                <a:gd name="T8" fmla="*/ 320 w 751"/>
                <a:gd name="T9" fmla="*/ 22 h 234"/>
                <a:gd name="T10" fmla="*/ 0 w 751"/>
                <a:gd name="T11" fmla="*/ 62 h 234"/>
                <a:gd name="T12" fmla="*/ 0 w 751"/>
                <a:gd name="T13" fmla="*/ 201 h 234"/>
                <a:gd name="T14" fmla="*/ 320 w 751"/>
                <a:gd name="T15" fmla="*/ 161 h 234"/>
                <a:gd name="T16" fmla="*/ 518 w 751"/>
                <a:gd name="T17" fmla="*/ 212 h 234"/>
                <a:gd name="T18" fmla="*/ 720 w 751"/>
                <a:gd name="T19" fmla="*/ 218 h 234"/>
                <a:gd name="T20" fmla="*/ 741 w 751"/>
                <a:gd name="T21" fmla="*/ 208 h 234"/>
                <a:gd name="T22" fmla="*/ 748 w 751"/>
                <a:gd name="T23" fmla="*/ 186 h 234"/>
                <a:gd name="T24" fmla="*/ 748 w 751"/>
                <a:gd name="T25" fmla="*/ 5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1" h="234">
                  <a:moveTo>
                    <a:pt x="748" y="57"/>
                  </a:moveTo>
                  <a:cubicBezTo>
                    <a:pt x="747" y="61"/>
                    <a:pt x="745" y="66"/>
                    <a:pt x="741" y="68"/>
                  </a:cubicBezTo>
                  <a:cubicBezTo>
                    <a:pt x="735" y="74"/>
                    <a:pt x="727" y="76"/>
                    <a:pt x="720" y="78"/>
                  </a:cubicBezTo>
                  <a:cubicBezTo>
                    <a:pt x="654" y="94"/>
                    <a:pt x="584" y="87"/>
                    <a:pt x="518" y="72"/>
                  </a:cubicBezTo>
                  <a:cubicBezTo>
                    <a:pt x="451" y="57"/>
                    <a:pt x="387" y="35"/>
                    <a:pt x="320" y="22"/>
                  </a:cubicBezTo>
                  <a:cubicBezTo>
                    <a:pt x="212" y="0"/>
                    <a:pt x="95" y="4"/>
                    <a:pt x="0" y="62"/>
                  </a:cubicBezTo>
                  <a:cubicBezTo>
                    <a:pt x="14" y="95"/>
                    <a:pt x="11" y="144"/>
                    <a:pt x="0" y="201"/>
                  </a:cubicBezTo>
                  <a:cubicBezTo>
                    <a:pt x="95" y="143"/>
                    <a:pt x="212" y="140"/>
                    <a:pt x="320" y="161"/>
                  </a:cubicBezTo>
                  <a:cubicBezTo>
                    <a:pt x="387" y="175"/>
                    <a:pt x="451" y="197"/>
                    <a:pt x="518" y="212"/>
                  </a:cubicBezTo>
                  <a:cubicBezTo>
                    <a:pt x="584" y="226"/>
                    <a:pt x="654" y="234"/>
                    <a:pt x="720" y="218"/>
                  </a:cubicBezTo>
                  <a:cubicBezTo>
                    <a:pt x="727" y="216"/>
                    <a:pt x="735" y="213"/>
                    <a:pt x="741" y="208"/>
                  </a:cubicBezTo>
                  <a:cubicBezTo>
                    <a:pt x="747" y="203"/>
                    <a:pt x="751" y="194"/>
                    <a:pt x="748" y="186"/>
                  </a:cubicBezTo>
                  <a:cubicBezTo>
                    <a:pt x="740" y="153"/>
                    <a:pt x="740" y="110"/>
                    <a:pt x="748" y="57"/>
                  </a:cubicBezTo>
                  <a:close/>
                </a:path>
              </a:pathLst>
            </a:custGeom>
            <a:solidFill>
              <a:srgbClr val="FF6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124927" y="1322935"/>
            <a:ext cx="2473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00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defRPr>
            </a:lvl1pPr>
          </a:lstStyle>
          <a:p>
            <a:r>
              <a:rPr lang="zh-CN" altLang="en-US" sz="3600" smtClean="0">
                <a:ln>
                  <a:solidFill>
                    <a:srgbClr val="292A59"/>
                  </a:solidFill>
                </a:ln>
              </a:rPr>
              <a:t>获 奖 情 况</a:t>
            </a:r>
            <a:endParaRPr lang="zh-CN" altLang="en-US" sz="3600">
              <a:ln>
                <a:solidFill>
                  <a:srgbClr val="292A59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4" name="直接连接符 13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7" name="直接连接符 6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8" name="矩形 47"/>
          <p:cNvSpPr/>
          <p:nvPr/>
        </p:nvSpPr>
        <p:spPr>
          <a:xfrm>
            <a:off x="0" y="0"/>
            <a:ext cx="4183380" cy="6858000"/>
          </a:xfrm>
          <a:prstGeom prst="rect">
            <a:avLst/>
          </a:prstGeom>
          <a:solidFill>
            <a:srgbClr val="26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2"/>
          <p:cNvSpPr txBox="1"/>
          <p:nvPr/>
        </p:nvSpPr>
        <p:spPr>
          <a:xfrm>
            <a:off x="5479745" y="3209984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FF0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defRPr>
            </a:lvl1pPr>
          </a:lstStyle>
          <a:p>
            <a:r>
              <a:rPr lang="zh-CN" altLang="en-US" smtClean="0">
                <a:solidFill>
                  <a:schemeClr val="bg1"/>
                </a:solidFill>
              </a:rPr>
              <a:t>绘 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4367719" y="3519387"/>
            <a:ext cx="2183873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40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cs typeface="Segoe UI Light" panose="020B0502040204020203"/>
              </a:defRPr>
            </a:lvl1pPr>
          </a:lstStyle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sym typeface="喵喵奶糖" panose="02000503000000000000" charset="-122"/>
              </a:rPr>
              <a:t>我已坚持了三年的绘画练习，绘画使我拥有丰富的想象力和创造力。</a:t>
            </a:r>
            <a:endParaRPr lang="zh-CN" altLang="en-US" dirty="0">
              <a:latin typeface="喵喵奶糖" panose="02000503000000000000" charset="-122"/>
              <a:ea typeface="喵喵奶糖" panose="02000503000000000000" charset="-122"/>
              <a:sym typeface="喵喵奶糖" panose="02000503000000000000" charset="-122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489699" y="815423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FFFF0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defRPr>
            </a:lvl1pPr>
          </a:lstStyle>
          <a:p>
            <a:r>
              <a:rPr lang="zh-CN" altLang="en-US" sz="1800">
                <a:solidFill>
                  <a:schemeClr val="bg1"/>
                </a:solidFill>
              </a:rPr>
              <a:t>足</a:t>
            </a:r>
            <a:r>
              <a:rPr lang="en-US" altLang="zh-CN" sz="1800">
                <a:solidFill>
                  <a:schemeClr val="bg1"/>
                </a:solidFill>
              </a:rPr>
              <a:t> </a:t>
            </a:r>
            <a:r>
              <a:rPr lang="zh-CN" altLang="en-US" sz="1800">
                <a:solidFill>
                  <a:schemeClr val="bg1"/>
                </a:solidFill>
              </a:rPr>
              <a:t>球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8508365" y="1115060"/>
            <a:ext cx="333311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40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cs typeface="Segoe UI Light" panose="020B0502040204020203"/>
              </a:defRPr>
            </a:lvl1pPr>
          </a:lstStyle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sym typeface="喵喵奶糖" panose="02000503000000000000" charset="-122"/>
              </a:rPr>
              <a:t>两年多的足球训练不仅磨炼了我的意志，更增强了我的团队精神。曾经带领班级获得年级足球赛第二名。</a:t>
            </a:r>
            <a:endParaRPr lang="zh-CN" altLang="en-US" dirty="0">
              <a:latin typeface="喵喵奶糖" panose="02000503000000000000" charset="-122"/>
              <a:ea typeface="喵喵奶糖" panose="02000503000000000000" charset="-122"/>
              <a:sym typeface="喵喵奶糖" panose="02000503000000000000" charset="-122"/>
            </a:endParaRPr>
          </a:p>
        </p:txBody>
      </p:sp>
      <p:sp>
        <p:nvSpPr>
          <p:cNvPr id="38" name="TextBox 10"/>
          <p:cNvSpPr txBox="1"/>
          <p:nvPr/>
        </p:nvSpPr>
        <p:spPr>
          <a:xfrm>
            <a:off x="9870971" y="2542935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FF0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defRPr>
            </a:lvl1pPr>
          </a:lstStyle>
          <a:p>
            <a:r>
              <a:rPr lang="zh-CN" altLang="en-US" smtClean="0">
                <a:solidFill>
                  <a:schemeClr val="bg1"/>
                </a:solidFill>
              </a:rPr>
              <a:t>游 泳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9907317" y="2831264"/>
            <a:ext cx="2164709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40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cs typeface="Segoe UI Light" panose="020B0502040204020203"/>
              </a:defRPr>
            </a:lvl1pPr>
          </a:lstStyle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sym typeface="喵喵奶糖" panose="02000503000000000000" charset="-122"/>
              </a:rPr>
              <a:t>游泳不仅使我强身健体，我还通过它学习到了一系列保障生命安全的做法。</a:t>
            </a:r>
            <a:endParaRPr lang="zh-CN" altLang="en-US" dirty="0"/>
          </a:p>
        </p:txBody>
      </p:sp>
      <p:sp>
        <p:nvSpPr>
          <p:cNvPr id="40" name="TextBox 14"/>
          <p:cNvSpPr txBox="1"/>
          <p:nvPr/>
        </p:nvSpPr>
        <p:spPr>
          <a:xfrm>
            <a:off x="7188384" y="4807845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FF0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defRPr>
            </a:lvl1pPr>
          </a:lstStyle>
          <a:p>
            <a:r>
              <a:rPr lang="zh-CN" altLang="en-US" smtClean="0">
                <a:solidFill>
                  <a:schemeClr val="bg1"/>
                </a:solidFill>
              </a:rPr>
              <a:t>阅</a:t>
            </a:r>
            <a:r>
              <a:rPr lang="en-US" altLang="zh-CN" smtClean="0">
                <a:solidFill>
                  <a:schemeClr val="bg1"/>
                </a:solidFill>
              </a:rPr>
              <a:t> </a:t>
            </a:r>
            <a:r>
              <a:rPr lang="zh-CN" altLang="en-US" smtClean="0">
                <a:solidFill>
                  <a:schemeClr val="bg1"/>
                </a:solidFill>
              </a:rPr>
              <a:t>读</a:t>
            </a:r>
            <a:endParaRPr lang="zh-CN" altLang="en-US" smtClean="0">
              <a:solidFill>
                <a:schemeClr val="bg1"/>
              </a:solidFill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826868" y="5136430"/>
            <a:ext cx="229350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40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cs typeface="Segoe UI Light" panose="020B0502040204020203"/>
              </a:defRPr>
            </a:lvl1pPr>
          </a:lstStyle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sym typeface="喵喵奶糖" panose="02000503000000000000" charset="-122"/>
              </a:rPr>
              <a:t>阅读更使我开阔了眼界，极大丰富了我对军事、地理等各领域的知识。</a:t>
            </a:r>
            <a:endParaRPr lang="zh-CN" altLang="en-US" dirty="0">
              <a:latin typeface="喵喵奶糖" panose="02000503000000000000" charset="-122"/>
              <a:ea typeface="喵喵奶糖" panose="02000503000000000000" charset="-122"/>
              <a:sym typeface="喵喵奶糖" panose="02000503000000000000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798832" y="1206964"/>
            <a:ext cx="1202862" cy="1202862"/>
          </a:xfrm>
          <a:prstGeom prst="ellipse">
            <a:avLst/>
          </a:prstGeom>
          <a:solidFill>
            <a:srgbClr val="26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802194" y="2759382"/>
            <a:ext cx="1212543" cy="1212543"/>
          </a:xfrm>
          <a:prstGeom prst="ellipse">
            <a:avLst/>
          </a:prstGeom>
          <a:solidFill>
            <a:srgbClr val="26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344843" y="2777037"/>
            <a:ext cx="1216772" cy="1216772"/>
          </a:xfrm>
          <a:prstGeom prst="ellipse">
            <a:avLst/>
          </a:prstGeom>
          <a:solidFill>
            <a:srgbClr val="26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357985" y="4333876"/>
            <a:ext cx="1197963" cy="1197963"/>
          </a:xfrm>
          <a:prstGeom prst="ellipse">
            <a:avLst/>
          </a:prstGeom>
          <a:solidFill>
            <a:srgbClr val="26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141622" y="1458043"/>
            <a:ext cx="246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特长</a:t>
            </a:r>
            <a:r>
              <a:rPr lang="en-US" altLang="zh-CN" sz="40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&amp;</a:t>
            </a:r>
            <a:r>
              <a:rPr lang="zh-CN" altLang="en-US" sz="4000" dirty="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爱好</a:t>
            </a:r>
            <a:endParaRPr lang="zh-CN" altLang="en-US" sz="4000" dirty="0"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sp>
        <p:nvSpPr>
          <p:cNvPr id="47" name="TextBox 41" descr="7b0a20202020227461726765744d6f64756c65223a202270726f636573734f6e6c696e65466f6e7473220a7d0a"/>
          <p:cNvSpPr txBox="1"/>
          <p:nvPr/>
        </p:nvSpPr>
        <p:spPr>
          <a:xfrm>
            <a:off x="868680" y="2258695"/>
            <a:ext cx="30886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汉仪铸字美心体简" panose="00020600040101010101" charset="-122"/>
              </a:rPr>
              <a:t>特长：足球、游泳、绘画    </a:t>
            </a:r>
            <a:endParaRPr kumimoji="1"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汉仪铸字美心体简" panose="00020600040101010101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汉仪铸字美心体简" panose="00020600040101010101" charset="-122"/>
              </a:rPr>
              <a:t>爱好：军事、阅读</a:t>
            </a:r>
            <a:endParaRPr kumimoji="1"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汉仪铸字美心体简" panose="00020600040101010101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6929779" y="1151880"/>
            <a:ext cx="1202862" cy="1202862"/>
            <a:chOff x="2767261" y="1648325"/>
            <a:chExt cx="1985211" cy="1985211"/>
          </a:xfrm>
        </p:grpSpPr>
        <p:sp>
          <p:nvSpPr>
            <p:cNvPr id="106" name="椭圆 105"/>
            <p:cNvSpPr/>
            <p:nvPr/>
          </p:nvSpPr>
          <p:spPr>
            <a:xfrm>
              <a:off x="2767261" y="1648325"/>
              <a:ext cx="1985211" cy="1985211"/>
            </a:xfrm>
            <a:prstGeom prst="ellipse">
              <a:avLst/>
            </a:pr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7" name="图片 106" descr="D:\百度云同步盘\桌面\1664385770710.jpg1664385770710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2919222" y="1783518"/>
              <a:ext cx="1708253" cy="1715589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108" name="组合 107"/>
          <p:cNvGrpSpPr/>
          <p:nvPr/>
        </p:nvGrpSpPr>
        <p:grpSpPr>
          <a:xfrm>
            <a:off x="6933141" y="2704298"/>
            <a:ext cx="1212543" cy="1212543"/>
            <a:chOff x="1896977" y="3689684"/>
            <a:chExt cx="1985211" cy="1985211"/>
          </a:xfrm>
        </p:grpSpPr>
        <p:sp>
          <p:nvSpPr>
            <p:cNvPr id="109" name="椭圆 108"/>
            <p:cNvSpPr/>
            <p:nvPr/>
          </p:nvSpPr>
          <p:spPr>
            <a:xfrm>
              <a:off x="1896977" y="3689684"/>
              <a:ext cx="1985211" cy="1985211"/>
            </a:xfrm>
            <a:prstGeom prst="ellipse">
              <a:avLst/>
            </a:pr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0" name="图片 109" descr="C:\Users\Administrator\Desktop\刘屹轩\122.jpeg12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027972" y="3849788"/>
              <a:ext cx="1695654" cy="1688376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111" name="组合 110"/>
          <p:cNvGrpSpPr/>
          <p:nvPr/>
        </p:nvGrpSpPr>
        <p:grpSpPr>
          <a:xfrm>
            <a:off x="8475790" y="2721953"/>
            <a:ext cx="1216772" cy="1216772"/>
            <a:chOff x="8626640" y="3814010"/>
            <a:chExt cx="1985211" cy="1985211"/>
          </a:xfrm>
        </p:grpSpPr>
        <p:sp>
          <p:nvSpPr>
            <p:cNvPr id="112" name="椭圆 111"/>
            <p:cNvSpPr/>
            <p:nvPr/>
          </p:nvSpPr>
          <p:spPr>
            <a:xfrm>
              <a:off x="8626640" y="3814010"/>
              <a:ext cx="1985211" cy="1985211"/>
            </a:xfrm>
            <a:prstGeom prst="ellipse">
              <a:avLst/>
            </a:pr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3" name="图片 112" descr="D:\百度云同步盘\桌面\1664363440045.jpg166436344004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749507" y="3944983"/>
              <a:ext cx="1730166" cy="1731135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114" name="组合 113"/>
          <p:cNvGrpSpPr/>
          <p:nvPr/>
        </p:nvGrpSpPr>
        <p:grpSpPr>
          <a:xfrm>
            <a:off x="8488932" y="4278792"/>
            <a:ext cx="1197963" cy="1197963"/>
            <a:chOff x="5313946" y="573504"/>
            <a:chExt cx="1985211" cy="1985211"/>
          </a:xfrm>
        </p:grpSpPr>
        <p:sp>
          <p:nvSpPr>
            <p:cNvPr id="115" name="椭圆 114"/>
            <p:cNvSpPr/>
            <p:nvPr/>
          </p:nvSpPr>
          <p:spPr>
            <a:xfrm>
              <a:off x="5313946" y="573504"/>
              <a:ext cx="1985211" cy="1985211"/>
            </a:xfrm>
            <a:prstGeom prst="ellipse">
              <a:avLst/>
            </a:pr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6" name="图片 115" descr="D:\百度云同步盘\桌面\1664363772424.jpg166436377242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439165" y="685797"/>
              <a:ext cx="1756278" cy="1756613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94" name="组合 93"/>
          <p:cNvGrpSpPr/>
          <p:nvPr/>
        </p:nvGrpSpPr>
        <p:grpSpPr>
          <a:xfrm>
            <a:off x="1451780" y="3712684"/>
            <a:ext cx="1937145" cy="1607746"/>
            <a:chOff x="878903" y="3757324"/>
            <a:chExt cx="2905460" cy="2411406"/>
          </a:xfrm>
        </p:grpSpPr>
        <p:sp>
          <p:nvSpPr>
            <p:cNvPr id="135" name="任意多边形 134"/>
            <p:cNvSpPr/>
            <p:nvPr/>
          </p:nvSpPr>
          <p:spPr>
            <a:xfrm>
              <a:off x="878903" y="5605149"/>
              <a:ext cx="2475095" cy="563581"/>
            </a:xfrm>
            <a:custGeom>
              <a:avLst/>
              <a:gdLst>
                <a:gd name="connsiteX0" fmla="*/ 992127 w 1984255"/>
                <a:gd name="connsiteY0" fmla="*/ 0 h 451816"/>
                <a:gd name="connsiteX1" fmla="*/ 1924693 w 1984255"/>
                <a:gd name="connsiteY1" fmla="*/ 386282 h 451816"/>
                <a:gd name="connsiteX2" fmla="*/ 1984255 w 1984255"/>
                <a:gd name="connsiteY2" fmla="*/ 451816 h 451816"/>
                <a:gd name="connsiteX3" fmla="*/ 1919587 w 1984255"/>
                <a:gd name="connsiteY3" fmla="*/ 402177 h 451816"/>
                <a:gd name="connsiteX4" fmla="*/ 992127 w 1984255"/>
                <a:gd name="connsiteY4" fmla="*/ 111369 h 451816"/>
                <a:gd name="connsiteX5" fmla="*/ 64667 w 1984255"/>
                <a:gd name="connsiteY5" fmla="*/ 402177 h 451816"/>
                <a:gd name="connsiteX6" fmla="*/ 0 w 1984255"/>
                <a:gd name="connsiteY6" fmla="*/ 451816 h 451816"/>
                <a:gd name="connsiteX7" fmla="*/ 59562 w 1984255"/>
                <a:gd name="connsiteY7" fmla="*/ 386282 h 451816"/>
                <a:gd name="connsiteX8" fmla="*/ 992127 w 1984255"/>
                <a:gd name="connsiteY8" fmla="*/ 0 h 45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4255" h="451816">
                  <a:moveTo>
                    <a:pt x="992127" y="0"/>
                  </a:moveTo>
                  <a:cubicBezTo>
                    <a:pt x="1356317" y="0"/>
                    <a:pt x="1686028" y="147617"/>
                    <a:pt x="1924693" y="386282"/>
                  </a:cubicBezTo>
                  <a:lnTo>
                    <a:pt x="1984255" y="451816"/>
                  </a:lnTo>
                  <a:lnTo>
                    <a:pt x="1919587" y="402177"/>
                  </a:lnTo>
                  <a:cubicBezTo>
                    <a:pt x="1654838" y="218576"/>
                    <a:pt x="1335679" y="111369"/>
                    <a:pt x="992127" y="111369"/>
                  </a:cubicBezTo>
                  <a:cubicBezTo>
                    <a:pt x="648575" y="111369"/>
                    <a:pt x="329416" y="218576"/>
                    <a:pt x="64667" y="402177"/>
                  </a:cubicBezTo>
                  <a:lnTo>
                    <a:pt x="0" y="451816"/>
                  </a:lnTo>
                  <a:lnTo>
                    <a:pt x="59562" y="386282"/>
                  </a:lnTo>
                  <a:cubicBezTo>
                    <a:pt x="298226" y="147617"/>
                    <a:pt x="627938" y="0"/>
                    <a:pt x="992127" y="0"/>
                  </a:cubicBezTo>
                  <a:close/>
                </a:path>
              </a:pathLst>
            </a:custGeom>
            <a:solidFill>
              <a:srgbClr val="675E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6" name="Group 6110"/>
            <p:cNvGrpSpPr>
              <a:grpSpLocks noChangeAspect="1"/>
            </p:cNvGrpSpPr>
            <p:nvPr/>
          </p:nvGrpSpPr>
          <p:grpSpPr bwMode="auto">
            <a:xfrm rot="614217">
              <a:off x="1409913" y="3757324"/>
              <a:ext cx="2374450" cy="1423656"/>
              <a:chOff x="3847" y="-1229"/>
              <a:chExt cx="1868" cy="1120"/>
            </a:xfrm>
            <a:solidFill>
              <a:srgbClr val="675E94"/>
            </a:solidFill>
          </p:grpSpPr>
          <p:sp>
            <p:nvSpPr>
              <p:cNvPr id="137" name="Freeform 6111"/>
              <p:cNvSpPr/>
              <p:nvPr/>
            </p:nvSpPr>
            <p:spPr bwMode="auto">
              <a:xfrm>
                <a:off x="4351" y="-1229"/>
                <a:ext cx="291" cy="292"/>
              </a:xfrm>
              <a:custGeom>
                <a:avLst/>
                <a:gdLst>
                  <a:gd name="T0" fmla="*/ 146 w 291"/>
                  <a:gd name="T1" fmla="*/ 0 h 292"/>
                  <a:gd name="T2" fmla="*/ 184 w 291"/>
                  <a:gd name="T3" fmla="*/ 107 h 292"/>
                  <a:gd name="T4" fmla="*/ 291 w 291"/>
                  <a:gd name="T5" fmla="*/ 146 h 292"/>
                  <a:gd name="T6" fmla="*/ 184 w 291"/>
                  <a:gd name="T7" fmla="*/ 184 h 292"/>
                  <a:gd name="T8" fmla="*/ 146 w 291"/>
                  <a:gd name="T9" fmla="*/ 292 h 292"/>
                  <a:gd name="T10" fmla="*/ 108 w 291"/>
                  <a:gd name="T11" fmla="*/ 184 h 292"/>
                  <a:gd name="T12" fmla="*/ 0 w 291"/>
                  <a:gd name="T13" fmla="*/ 146 h 292"/>
                  <a:gd name="T14" fmla="*/ 108 w 291"/>
                  <a:gd name="T15" fmla="*/ 107 h 292"/>
                  <a:gd name="T16" fmla="*/ 146 w 291"/>
                  <a:gd name="T1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1" h="292">
                    <a:moveTo>
                      <a:pt x="146" y="0"/>
                    </a:moveTo>
                    <a:lnTo>
                      <a:pt x="184" y="107"/>
                    </a:lnTo>
                    <a:lnTo>
                      <a:pt x="291" y="146"/>
                    </a:lnTo>
                    <a:lnTo>
                      <a:pt x="184" y="184"/>
                    </a:lnTo>
                    <a:lnTo>
                      <a:pt x="146" y="292"/>
                    </a:lnTo>
                    <a:lnTo>
                      <a:pt x="108" y="184"/>
                    </a:lnTo>
                    <a:lnTo>
                      <a:pt x="0" y="146"/>
                    </a:lnTo>
                    <a:lnTo>
                      <a:pt x="108" y="107"/>
                    </a:lnTo>
                    <a:lnTo>
                      <a:pt x="14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8" name="Freeform 6112"/>
              <p:cNvSpPr/>
              <p:nvPr/>
            </p:nvSpPr>
            <p:spPr bwMode="auto">
              <a:xfrm>
                <a:off x="5082" y="-1014"/>
                <a:ext cx="133" cy="135"/>
              </a:xfrm>
              <a:custGeom>
                <a:avLst/>
                <a:gdLst>
                  <a:gd name="T0" fmla="*/ 66 w 133"/>
                  <a:gd name="T1" fmla="*/ 0 h 135"/>
                  <a:gd name="T2" fmla="*/ 85 w 133"/>
                  <a:gd name="T3" fmla="*/ 48 h 135"/>
                  <a:gd name="T4" fmla="*/ 133 w 133"/>
                  <a:gd name="T5" fmla="*/ 67 h 135"/>
                  <a:gd name="T6" fmla="*/ 85 w 133"/>
                  <a:gd name="T7" fmla="*/ 84 h 135"/>
                  <a:gd name="T8" fmla="*/ 66 w 133"/>
                  <a:gd name="T9" fmla="*/ 135 h 135"/>
                  <a:gd name="T10" fmla="*/ 50 w 133"/>
                  <a:gd name="T11" fmla="*/ 84 h 135"/>
                  <a:gd name="T12" fmla="*/ 0 w 133"/>
                  <a:gd name="T13" fmla="*/ 67 h 135"/>
                  <a:gd name="T14" fmla="*/ 50 w 133"/>
                  <a:gd name="T15" fmla="*/ 48 h 135"/>
                  <a:gd name="T16" fmla="*/ 66 w 133"/>
                  <a:gd name="T1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35">
                    <a:moveTo>
                      <a:pt x="66" y="0"/>
                    </a:moveTo>
                    <a:lnTo>
                      <a:pt x="85" y="48"/>
                    </a:lnTo>
                    <a:lnTo>
                      <a:pt x="133" y="67"/>
                    </a:lnTo>
                    <a:lnTo>
                      <a:pt x="85" y="84"/>
                    </a:lnTo>
                    <a:lnTo>
                      <a:pt x="66" y="135"/>
                    </a:lnTo>
                    <a:lnTo>
                      <a:pt x="50" y="84"/>
                    </a:lnTo>
                    <a:lnTo>
                      <a:pt x="0" y="67"/>
                    </a:lnTo>
                    <a:lnTo>
                      <a:pt x="50" y="48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9" name="Freeform 6113"/>
              <p:cNvSpPr/>
              <p:nvPr/>
            </p:nvSpPr>
            <p:spPr bwMode="auto">
              <a:xfrm>
                <a:off x="3920" y="-248"/>
                <a:ext cx="138" cy="139"/>
              </a:xfrm>
              <a:custGeom>
                <a:avLst/>
                <a:gdLst>
                  <a:gd name="T0" fmla="*/ 69 w 138"/>
                  <a:gd name="T1" fmla="*/ 0 h 139"/>
                  <a:gd name="T2" fmla="*/ 88 w 138"/>
                  <a:gd name="T3" fmla="*/ 51 h 139"/>
                  <a:gd name="T4" fmla="*/ 138 w 138"/>
                  <a:gd name="T5" fmla="*/ 70 h 139"/>
                  <a:gd name="T6" fmla="*/ 88 w 138"/>
                  <a:gd name="T7" fmla="*/ 89 h 139"/>
                  <a:gd name="T8" fmla="*/ 69 w 138"/>
                  <a:gd name="T9" fmla="*/ 139 h 139"/>
                  <a:gd name="T10" fmla="*/ 50 w 138"/>
                  <a:gd name="T11" fmla="*/ 89 h 139"/>
                  <a:gd name="T12" fmla="*/ 0 w 138"/>
                  <a:gd name="T13" fmla="*/ 70 h 139"/>
                  <a:gd name="T14" fmla="*/ 50 w 138"/>
                  <a:gd name="T15" fmla="*/ 51 h 139"/>
                  <a:gd name="T16" fmla="*/ 69 w 138"/>
                  <a:gd name="T1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39">
                    <a:moveTo>
                      <a:pt x="69" y="0"/>
                    </a:moveTo>
                    <a:lnTo>
                      <a:pt x="88" y="51"/>
                    </a:lnTo>
                    <a:lnTo>
                      <a:pt x="138" y="70"/>
                    </a:lnTo>
                    <a:lnTo>
                      <a:pt x="88" y="89"/>
                    </a:lnTo>
                    <a:lnTo>
                      <a:pt x="69" y="139"/>
                    </a:lnTo>
                    <a:lnTo>
                      <a:pt x="50" y="89"/>
                    </a:lnTo>
                    <a:lnTo>
                      <a:pt x="0" y="70"/>
                    </a:lnTo>
                    <a:lnTo>
                      <a:pt x="50" y="51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0" name="Freeform 6114"/>
              <p:cNvSpPr/>
              <p:nvPr/>
            </p:nvSpPr>
            <p:spPr bwMode="auto">
              <a:xfrm>
                <a:off x="3847" y="-507"/>
                <a:ext cx="50" cy="51"/>
              </a:xfrm>
              <a:custGeom>
                <a:avLst/>
                <a:gdLst>
                  <a:gd name="T0" fmla="*/ 24 w 50"/>
                  <a:gd name="T1" fmla="*/ 51 h 51"/>
                  <a:gd name="T2" fmla="*/ 0 w 50"/>
                  <a:gd name="T3" fmla="*/ 27 h 51"/>
                  <a:gd name="T4" fmla="*/ 24 w 50"/>
                  <a:gd name="T5" fmla="*/ 0 h 51"/>
                  <a:gd name="T6" fmla="*/ 50 w 50"/>
                  <a:gd name="T7" fmla="*/ 27 h 51"/>
                  <a:gd name="T8" fmla="*/ 24 w 50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1">
                    <a:moveTo>
                      <a:pt x="24" y="51"/>
                    </a:moveTo>
                    <a:lnTo>
                      <a:pt x="0" y="27"/>
                    </a:lnTo>
                    <a:lnTo>
                      <a:pt x="24" y="0"/>
                    </a:lnTo>
                    <a:lnTo>
                      <a:pt x="50" y="27"/>
                    </a:lnTo>
                    <a:lnTo>
                      <a:pt x="24" y="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1" name="Freeform 6115"/>
              <p:cNvSpPr/>
              <p:nvPr/>
            </p:nvSpPr>
            <p:spPr bwMode="auto">
              <a:xfrm>
                <a:off x="4193" y="-430"/>
                <a:ext cx="80" cy="8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43" y="21"/>
                    </a:lnTo>
                    <a:lnTo>
                      <a:pt x="21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2" name="Freeform 6116"/>
              <p:cNvSpPr/>
              <p:nvPr/>
            </p:nvSpPr>
            <p:spPr bwMode="auto">
              <a:xfrm>
                <a:off x="5049" y="-507"/>
                <a:ext cx="43" cy="43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lnTo>
                      <a:pt x="0" y="21"/>
                    </a:lnTo>
                    <a:lnTo>
                      <a:pt x="22" y="0"/>
                    </a:lnTo>
                    <a:lnTo>
                      <a:pt x="43" y="21"/>
                    </a:lnTo>
                    <a:lnTo>
                      <a:pt x="22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3" name="Freeform 6117"/>
              <p:cNvSpPr/>
              <p:nvPr/>
            </p:nvSpPr>
            <p:spPr bwMode="auto">
              <a:xfrm>
                <a:off x="4862" y="-296"/>
                <a:ext cx="107" cy="122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44" name="Freeform 6118"/>
              <p:cNvSpPr/>
              <p:nvPr/>
            </p:nvSpPr>
            <p:spPr bwMode="auto">
              <a:xfrm>
                <a:off x="5600" y="-420"/>
                <a:ext cx="115" cy="115"/>
              </a:xfrm>
              <a:custGeom>
                <a:avLst/>
                <a:gdLst>
                  <a:gd name="T0" fmla="*/ 26 w 50"/>
                  <a:gd name="T1" fmla="*/ 50 h 50"/>
                  <a:gd name="T2" fmla="*/ 0 w 50"/>
                  <a:gd name="T3" fmla="*/ 27 h 50"/>
                  <a:gd name="T4" fmla="*/ 26 w 50"/>
                  <a:gd name="T5" fmla="*/ 0 h 50"/>
                  <a:gd name="T6" fmla="*/ 50 w 50"/>
                  <a:gd name="T7" fmla="*/ 27 h 50"/>
                  <a:gd name="T8" fmla="*/ 26 w 50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6" y="50"/>
                    </a:moveTo>
                    <a:lnTo>
                      <a:pt x="0" y="27"/>
                    </a:lnTo>
                    <a:lnTo>
                      <a:pt x="26" y="0"/>
                    </a:lnTo>
                    <a:lnTo>
                      <a:pt x="50" y="27"/>
                    </a:lnTo>
                    <a:lnTo>
                      <a:pt x="26" y="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17" name="Group 5959"/>
            <p:cNvGrpSpPr>
              <a:grpSpLocks noChangeAspect="1"/>
            </p:cNvGrpSpPr>
            <p:nvPr/>
          </p:nvGrpSpPr>
          <p:grpSpPr bwMode="auto">
            <a:xfrm>
              <a:off x="1161823" y="4247954"/>
              <a:ext cx="1797207" cy="1797207"/>
              <a:chOff x="1330" y="2297"/>
              <a:chExt cx="822" cy="822"/>
            </a:xfrm>
          </p:grpSpPr>
          <p:sp>
            <p:nvSpPr>
              <p:cNvPr id="118" name="Freeform 5960"/>
              <p:cNvSpPr/>
              <p:nvPr/>
            </p:nvSpPr>
            <p:spPr bwMode="auto">
              <a:xfrm>
                <a:off x="1732" y="2752"/>
                <a:ext cx="31" cy="303"/>
              </a:xfrm>
              <a:custGeom>
                <a:avLst/>
                <a:gdLst>
                  <a:gd name="T0" fmla="*/ 13 w 13"/>
                  <a:gd name="T1" fmla="*/ 120 h 127"/>
                  <a:gd name="T2" fmla="*/ 7 w 13"/>
                  <a:gd name="T3" fmla="*/ 127 h 127"/>
                  <a:gd name="T4" fmla="*/ 6 w 13"/>
                  <a:gd name="T5" fmla="*/ 127 h 127"/>
                  <a:gd name="T6" fmla="*/ 0 w 13"/>
                  <a:gd name="T7" fmla="*/ 120 h 127"/>
                  <a:gd name="T8" fmla="*/ 0 w 13"/>
                  <a:gd name="T9" fmla="*/ 6 h 127"/>
                  <a:gd name="T10" fmla="*/ 6 w 13"/>
                  <a:gd name="T11" fmla="*/ 0 h 127"/>
                  <a:gd name="T12" fmla="*/ 7 w 13"/>
                  <a:gd name="T13" fmla="*/ 0 h 127"/>
                  <a:gd name="T14" fmla="*/ 13 w 13"/>
                  <a:gd name="T15" fmla="*/ 6 h 127"/>
                  <a:gd name="T16" fmla="*/ 13 w 13"/>
                  <a:gd name="T17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27">
                    <a:moveTo>
                      <a:pt x="13" y="120"/>
                    </a:moveTo>
                    <a:cubicBezTo>
                      <a:pt x="13" y="124"/>
                      <a:pt x="11" y="127"/>
                      <a:pt x="7" y="127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3" y="127"/>
                      <a:pt x="0" y="124"/>
                      <a:pt x="0" y="1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0"/>
                      <a:pt x="13" y="2"/>
                      <a:pt x="13" y="6"/>
                    </a:cubicBezTo>
                    <a:lnTo>
                      <a:pt x="13" y="120"/>
                    </a:lnTo>
                    <a:close/>
                  </a:path>
                </a:pathLst>
              </a:custGeom>
              <a:solidFill>
                <a:srgbClr val="A0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5961"/>
              <p:cNvSpPr/>
              <p:nvPr/>
            </p:nvSpPr>
            <p:spPr bwMode="auto">
              <a:xfrm>
                <a:off x="1546" y="2779"/>
                <a:ext cx="196" cy="340"/>
              </a:xfrm>
              <a:custGeom>
                <a:avLst/>
                <a:gdLst>
                  <a:gd name="T0" fmla="*/ 80 w 82"/>
                  <a:gd name="T1" fmla="*/ 11 h 143"/>
                  <a:gd name="T2" fmla="*/ 77 w 82"/>
                  <a:gd name="T3" fmla="*/ 2 h 143"/>
                  <a:gd name="T4" fmla="*/ 76 w 82"/>
                  <a:gd name="T5" fmla="*/ 2 h 143"/>
                  <a:gd name="T6" fmla="*/ 68 w 82"/>
                  <a:gd name="T7" fmla="*/ 4 h 143"/>
                  <a:gd name="T8" fmla="*/ 1 w 82"/>
                  <a:gd name="T9" fmla="*/ 133 h 143"/>
                  <a:gd name="T10" fmla="*/ 4 w 82"/>
                  <a:gd name="T11" fmla="*/ 141 h 143"/>
                  <a:gd name="T12" fmla="*/ 5 w 82"/>
                  <a:gd name="T13" fmla="*/ 141 h 143"/>
                  <a:gd name="T14" fmla="*/ 13 w 82"/>
                  <a:gd name="T15" fmla="*/ 139 h 143"/>
                  <a:gd name="T16" fmla="*/ 80 w 82"/>
                  <a:gd name="T17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143">
                    <a:moveTo>
                      <a:pt x="80" y="11"/>
                    </a:moveTo>
                    <a:cubicBezTo>
                      <a:pt x="82" y="8"/>
                      <a:pt x="80" y="4"/>
                      <a:pt x="77" y="2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3" y="0"/>
                      <a:pt x="70" y="1"/>
                      <a:pt x="68" y="4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6"/>
                      <a:pt x="1" y="139"/>
                      <a:pt x="4" y="141"/>
                    </a:cubicBezTo>
                    <a:cubicBezTo>
                      <a:pt x="5" y="141"/>
                      <a:pt x="5" y="141"/>
                      <a:pt x="5" y="141"/>
                    </a:cubicBezTo>
                    <a:cubicBezTo>
                      <a:pt x="8" y="143"/>
                      <a:pt x="11" y="142"/>
                      <a:pt x="13" y="139"/>
                    </a:cubicBezTo>
                    <a:lnTo>
                      <a:pt x="80" y="11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5962"/>
              <p:cNvSpPr/>
              <p:nvPr/>
            </p:nvSpPr>
            <p:spPr bwMode="auto">
              <a:xfrm>
                <a:off x="1756" y="2779"/>
                <a:ext cx="195" cy="340"/>
              </a:xfrm>
              <a:custGeom>
                <a:avLst/>
                <a:gdLst>
                  <a:gd name="T0" fmla="*/ 1 w 82"/>
                  <a:gd name="T1" fmla="*/ 11 h 143"/>
                  <a:gd name="T2" fmla="*/ 4 w 82"/>
                  <a:gd name="T3" fmla="*/ 2 h 143"/>
                  <a:gd name="T4" fmla="*/ 5 w 82"/>
                  <a:gd name="T5" fmla="*/ 2 h 143"/>
                  <a:gd name="T6" fmla="*/ 13 w 82"/>
                  <a:gd name="T7" fmla="*/ 4 h 143"/>
                  <a:gd name="T8" fmla="*/ 80 w 82"/>
                  <a:gd name="T9" fmla="*/ 133 h 143"/>
                  <a:gd name="T10" fmla="*/ 78 w 82"/>
                  <a:gd name="T11" fmla="*/ 141 h 143"/>
                  <a:gd name="T12" fmla="*/ 77 w 82"/>
                  <a:gd name="T13" fmla="*/ 141 h 143"/>
                  <a:gd name="T14" fmla="*/ 68 w 82"/>
                  <a:gd name="T15" fmla="*/ 139 h 143"/>
                  <a:gd name="T16" fmla="*/ 1 w 82"/>
                  <a:gd name="T17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143">
                    <a:moveTo>
                      <a:pt x="1" y="11"/>
                    </a:moveTo>
                    <a:cubicBezTo>
                      <a:pt x="0" y="8"/>
                      <a:pt x="1" y="4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8" y="0"/>
                      <a:pt x="11" y="1"/>
                      <a:pt x="13" y="4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2" y="136"/>
                      <a:pt x="81" y="139"/>
                      <a:pt x="78" y="141"/>
                    </a:cubicBezTo>
                    <a:cubicBezTo>
                      <a:pt x="77" y="141"/>
                      <a:pt x="77" y="141"/>
                      <a:pt x="77" y="141"/>
                    </a:cubicBezTo>
                    <a:cubicBezTo>
                      <a:pt x="74" y="143"/>
                      <a:pt x="70" y="142"/>
                      <a:pt x="68" y="139"/>
                    </a:cubicBez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5963"/>
              <p:cNvSpPr/>
              <p:nvPr/>
            </p:nvSpPr>
            <p:spPr bwMode="auto">
              <a:xfrm>
                <a:off x="1940" y="2321"/>
                <a:ext cx="204" cy="205"/>
              </a:xfrm>
              <a:custGeom>
                <a:avLst/>
                <a:gdLst>
                  <a:gd name="T0" fmla="*/ 12 w 86"/>
                  <a:gd name="T1" fmla="*/ 65 h 86"/>
                  <a:gd name="T2" fmla="*/ 64 w 86"/>
                  <a:gd name="T3" fmla="*/ 75 h 86"/>
                  <a:gd name="T4" fmla="*/ 74 w 86"/>
                  <a:gd name="T5" fmla="*/ 22 h 86"/>
                  <a:gd name="T6" fmla="*/ 22 w 86"/>
                  <a:gd name="T7" fmla="*/ 12 h 86"/>
                  <a:gd name="T8" fmla="*/ 12 w 86"/>
                  <a:gd name="T9" fmla="*/ 6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12" y="65"/>
                    </a:moveTo>
                    <a:cubicBezTo>
                      <a:pt x="23" y="82"/>
                      <a:pt x="47" y="86"/>
                      <a:pt x="64" y="75"/>
                    </a:cubicBezTo>
                    <a:cubicBezTo>
                      <a:pt x="81" y="63"/>
                      <a:pt x="86" y="39"/>
                      <a:pt x="74" y="22"/>
                    </a:cubicBezTo>
                    <a:cubicBezTo>
                      <a:pt x="62" y="5"/>
                      <a:pt x="39" y="0"/>
                      <a:pt x="22" y="12"/>
                    </a:cubicBezTo>
                    <a:cubicBezTo>
                      <a:pt x="4" y="24"/>
                      <a:pt x="0" y="47"/>
                      <a:pt x="12" y="65"/>
                    </a:cubicBezTo>
                    <a:close/>
                  </a:path>
                </a:pathLst>
              </a:custGeom>
              <a:solidFill>
                <a:srgbClr val="063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5964"/>
              <p:cNvSpPr/>
              <p:nvPr/>
            </p:nvSpPr>
            <p:spPr bwMode="auto">
              <a:xfrm>
                <a:off x="1739" y="2316"/>
                <a:ext cx="401" cy="353"/>
              </a:xfrm>
              <a:custGeom>
                <a:avLst/>
                <a:gdLst>
                  <a:gd name="T0" fmla="*/ 401 w 401"/>
                  <a:gd name="T1" fmla="*/ 148 h 353"/>
                  <a:gd name="T2" fmla="*/ 103 w 401"/>
                  <a:gd name="T3" fmla="*/ 353 h 353"/>
                  <a:gd name="T4" fmla="*/ 0 w 401"/>
                  <a:gd name="T5" fmla="*/ 205 h 353"/>
                  <a:gd name="T6" fmla="*/ 301 w 401"/>
                  <a:gd name="T7" fmla="*/ 0 h 353"/>
                  <a:gd name="T8" fmla="*/ 401 w 401"/>
                  <a:gd name="T9" fmla="*/ 148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353">
                    <a:moveTo>
                      <a:pt x="401" y="148"/>
                    </a:moveTo>
                    <a:lnTo>
                      <a:pt x="103" y="353"/>
                    </a:lnTo>
                    <a:lnTo>
                      <a:pt x="0" y="205"/>
                    </a:lnTo>
                    <a:lnTo>
                      <a:pt x="301" y="0"/>
                    </a:lnTo>
                    <a:lnTo>
                      <a:pt x="401" y="148"/>
                    </a:lnTo>
                    <a:close/>
                  </a:path>
                </a:pathLst>
              </a:custGeom>
              <a:solidFill>
                <a:srgbClr val="E2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5965"/>
              <p:cNvSpPr/>
              <p:nvPr/>
            </p:nvSpPr>
            <p:spPr bwMode="auto">
              <a:xfrm>
                <a:off x="1511" y="2536"/>
                <a:ext cx="321" cy="281"/>
              </a:xfrm>
              <a:custGeom>
                <a:avLst/>
                <a:gdLst>
                  <a:gd name="T0" fmla="*/ 321 w 321"/>
                  <a:gd name="T1" fmla="*/ 119 h 281"/>
                  <a:gd name="T2" fmla="*/ 83 w 321"/>
                  <a:gd name="T3" fmla="*/ 281 h 281"/>
                  <a:gd name="T4" fmla="*/ 0 w 321"/>
                  <a:gd name="T5" fmla="*/ 162 h 281"/>
                  <a:gd name="T6" fmla="*/ 238 w 321"/>
                  <a:gd name="T7" fmla="*/ 0 h 281"/>
                  <a:gd name="T8" fmla="*/ 321 w 321"/>
                  <a:gd name="T9" fmla="*/ 119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281">
                    <a:moveTo>
                      <a:pt x="321" y="119"/>
                    </a:moveTo>
                    <a:lnTo>
                      <a:pt x="83" y="281"/>
                    </a:lnTo>
                    <a:lnTo>
                      <a:pt x="0" y="162"/>
                    </a:lnTo>
                    <a:lnTo>
                      <a:pt x="238" y="0"/>
                    </a:lnTo>
                    <a:lnTo>
                      <a:pt x="321" y="119"/>
                    </a:lnTo>
                    <a:close/>
                  </a:path>
                </a:pathLst>
              </a:custGeom>
              <a:solidFill>
                <a:srgbClr val="E2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5966"/>
              <p:cNvSpPr/>
              <p:nvPr/>
            </p:nvSpPr>
            <p:spPr bwMode="auto">
              <a:xfrm>
                <a:off x="1342" y="2717"/>
                <a:ext cx="238" cy="205"/>
              </a:xfrm>
              <a:custGeom>
                <a:avLst/>
                <a:gdLst>
                  <a:gd name="T0" fmla="*/ 238 w 238"/>
                  <a:gd name="T1" fmla="*/ 81 h 205"/>
                  <a:gd name="T2" fmla="*/ 54 w 238"/>
                  <a:gd name="T3" fmla="*/ 205 h 205"/>
                  <a:gd name="T4" fmla="*/ 0 w 238"/>
                  <a:gd name="T5" fmla="*/ 126 h 205"/>
                  <a:gd name="T6" fmla="*/ 183 w 238"/>
                  <a:gd name="T7" fmla="*/ 0 h 205"/>
                  <a:gd name="T8" fmla="*/ 238 w 238"/>
                  <a:gd name="T9" fmla="*/ 8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05">
                    <a:moveTo>
                      <a:pt x="238" y="81"/>
                    </a:moveTo>
                    <a:lnTo>
                      <a:pt x="54" y="205"/>
                    </a:lnTo>
                    <a:lnTo>
                      <a:pt x="0" y="126"/>
                    </a:lnTo>
                    <a:lnTo>
                      <a:pt x="183" y="0"/>
                    </a:lnTo>
                    <a:lnTo>
                      <a:pt x="238" y="81"/>
                    </a:lnTo>
                    <a:close/>
                  </a:path>
                </a:pathLst>
              </a:custGeom>
              <a:solidFill>
                <a:srgbClr val="E2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5967"/>
              <p:cNvSpPr/>
              <p:nvPr/>
            </p:nvSpPr>
            <p:spPr bwMode="auto">
              <a:xfrm>
                <a:off x="1592" y="2533"/>
                <a:ext cx="243" cy="277"/>
              </a:xfrm>
              <a:custGeom>
                <a:avLst/>
                <a:gdLst>
                  <a:gd name="T0" fmla="*/ 59 w 102"/>
                  <a:gd name="T1" fmla="*/ 5 h 116"/>
                  <a:gd name="T2" fmla="*/ 86 w 102"/>
                  <a:gd name="T3" fmla="*/ 44 h 116"/>
                  <a:gd name="T4" fmla="*/ 85 w 102"/>
                  <a:gd name="T5" fmla="*/ 53 h 116"/>
                  <a:gd name="T6" fmla="*/ 0 w 102"/>
                  <a:gd name="T7" fmla="*/ 110 h 116"/>
                  <a:gd name="T8" fmla="*/ 5 w 102"/>
                  <a:gd name="T9" fmla="*/ 116 h 116"/>
                  <a:gd name="T10" fmla="*/ 102 w 102"/>
                  <a:gd name="T11" fmla="*/ 50 h 116"/>
                  <a:gd name="T12" fmla="*/ 67 w 102"/>
                  <a:gd name="T13" fmla="*/ 0 h 116"/>
                  <a:gd name="T14" fmla="*/ 59 w 102"/>
                  <a:gd name="T15" fmla="*/ 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116">
                    <a:moveTo>
                      <a:pt x="59" y="5"/>
                    </a:moveTo>
                    <a:cubicBezTo>
                      <a:pt x="86" y="44"/>
                      <a:pt x="86" y="44"/>
                      <a:pt x="86" y="44"/>
                    </a:cubicBezTo>
                    <a:cubicBezTo>
                      <a:pt x="88" y="47"/>
                      <a:pt x="87" y="51"/>
                      <a:pt x="85" y="53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59" y="5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5968"/>
              <p:cNvSpPr/>
              <p:nvPr/>
            </p:nvSpPr>
            <p:spPr bwMode="auto">
              <a:xfrm>
                <a:off x="1835" y="2359"/>
                <a:ext cx="240" cy="308"/>
              </a:xfrm>
              <a:custGeom>
                <a:avLst/>
                <a:gdLst>
                  <a:gd name="T0" fmla="*/ 51 w 101"/>
                  <a:gd name="T1" fmla="*/ 5 h 129"/>
                  <a:gd name="T2" fmla="*/ 86 w 101"/>
                  <a:gd name="T3" fmla="*/ 57 h 129"/>
                  <a:gd name="T4" fmla="*/ 84 w 101"/>
                  <a:gd name="T5" fmla="*/ 65 h 129"/>
                  <a:gd name="T6" fmla="*/ 0 w 101"/>
                  <a:gd name="T7" fmla="*/ 123 h 129"/>
                  <a:gd name="T8" fmla="*/ 4 w 101"/>
                  <a:gd name="T9" fmla="*/ 129 h 129"/>
                  <a:gd name="T10" fmla="*/ 101 w 101"/>
                  <a:gd name="T11" fmla="*/ 63 h 129"/>
                  <a:gd name="T12" fmla="*/ 59 w 101"/>
                  <a:gd name="T13" fmla="*/ 0 h 129"/>
                  <a:gd name="T14" fmla="*/ 51 w 101"/>
                  <a:gd name="T15" fmla="*/ 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1" h="129">
                    <a:moveTo>
                      <a:pt x="51" y="5"/>
                    </a:moveTo>
                    <a:cubicBezTo>
                      <a:pt x="86" y="57"/>
                      <a:pt x="86" y="57"/>
                      <a:pt x="86" y="57"/>
                    </a:cubicBezTo>
                    <a:cubicBezTo>
                      <a:pt x="88" y="59"/>
                      <a:pt x="87" y="63"/>
                      <a:pt x="84" y="65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4" y="129"/>
                      <a:pt x="4" y="129"/>
                      <a:pt x="4" y="129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59" y="0"/>
                      <a:pt x="59" y="0"/>
                      <a:pt x="59" y="0"/>
                    </a:cubicBezTo>
                    <a:lnTo>
                      <a:pt x="51" y="5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5969"/>
              <p:cNvSpPr/>
              <p:nvPr/>
            </p:nvSpPr>
            <p:spPr bwMode="auto">
              <a:xfrm>
                <a:off x="1730" y="2507"/>
                <a:ext cx="126" cy="174"/>
              </a:xfrm>
              <a:custGeom>
                <a:avLst/>
                <a:gdLst>
                  <a:gd name="T0" fmla="*/ 51 w 53"/>
                  <a:gd name="T1" fmla="*/ 65 h 73"/>
                  <a:gd name="T2" fmla="*/ 50 w 53"/>
                  <a:gd name="T3" fmla="*/ 71 h 73"/>
                  <a:gd name="T4" fmla="*/ 50 w 53"/>
                  <a:gd name="T5" fmla="*/ 71 h 73"/>
                  <a:gd name="T6" fmla="*/ 43 w 53"/>
                  <a:gd name="T7" fmla="*/ 70 h 73"/>
                  <a:gd name="T8" fmla="*/ 1 w 53"/>
                  <a:gd name="T9" fmla="*/ 8 h 73"/>
                  <a:gd name="T10" fmla="*/ 2 w 53"/>
                  <a:gd name="T11" fmla="*/ 1 h 73"/>
                  <a:gd name="T12" fmla="*/ 2 w 53"/>
                  <a:gd name="T13" fmla="*/ 1 h 73"/>
                  <a:gd name="T14" fmla="*/ 9 w 53"/>
                  <a:gd name="T15" fmla="*/ 3 h 73"/>
                  <a:gd name="T16" fmla="*/ 51 w 53"/>
                  <a:gd name="T17" fmla="*/ 6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73">
                    <a:moveTo>
                      <a:pt x="51" y="65"/>
                    </a:moveTo>
                    <a:cubicBezTo>
                      <a:pt x="53" y="67"/>
                      <a:pt x="52" y="70"/>
                      <a:pt x="50" y="71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48" y="73"/>
                      <a:pt x="45" y="72"/>
                      <a:pt x="43" y="70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5" y="0"/>
                      <a:pt x="8" y="0"/>
                      <a:pt x="9" y="3"/>
                    </a:cubicBezTo>
                    <a:lnTo>
                      <a:pt x="51" y="65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5970"/>
              <p:cNvSpPr/>
              <p:nvPr/>
            </p:nvSpPr>
            <p:spPr bwMode="auto">
              <a:xfrm>
                <a:off x="1387" y="2717"/>
                <a:ext cx="193" cy="205"/>
              </a:xfrm>
              <a:custGeom>
                <a:avLst/>
                <a:gdLst>
                  <a:gd name="T0" fmla="*/ 52 w 81"/>
                  <a:gd name="T1" fmla="*/ 4 h 86"/>
                  <a:gd name="T2" fmla="*/ 67 w 81"/>
                  <a:gd name="T3" fmla="*/ 27 h 86"/>
                  <a:gd name="T4" fmla="*/ 66 w 81"/>
                  <a:gd name="T5" fmla="*/ 35 h 86"/>
                  <a:gd name="T6" fmla="*/ 0 w 81"/>
                  <a:gd name="T7" fmla="*/ 80 h 86"/>
                  <a:gd name="T8" fmla="*/ 4 w 81"/>
                  <a:gd name="T9" fmla="*/ 86 h 86"/>
                  <a:gd name="T10" fmla="*/ 81 w 81"/>
                  <a:gd name="T11" fmla="*/ 34 h 86"/>
                  <a:gd name="T12" fmla="*/ 58 w 81"/>
                  <a:gd name="T13" fmla="*/ 0 h 86"/>
                  <a:gd name="T14" fmla="*/ 52 w 81"/>
                  <a:gd name="T15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86">
                    <a:moveTo>
                      <a:pt x="52" y="4"/>
                    </a:moveTo>
                    <a:cubicBezTo>
                      <a:pt x="67" y="27"/>
                      <a:pt x="67" y="27"/>
                      <a:pt x="67" y="27"/>
                    </a:cubicBezTo>
                    <a:cubicBezTo>
                      <a:pt x="69" y="29"/>
                      <a:pt x="68" y="33"/>
                      <a:pt x="66" y="3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2" y="4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5971"/>
              <p:cNvSpPr/>
              <p:nvPr/>
            </p:nvSpPr>
            <p:spPr bwMode="auto">
              <a:xfrm>
                <a:off x="1501" y="2686"/>
                <a:ext cx="103" cy="143"/>
              </a:xfrm>
              <a:custGeom>
                <a:avLst/>
                <a:gdLst>
                  <a:gd name="T0" fmla="*/ 42 w 43"/>
                  <a:gd name="T1" fmla="*/ 51 h 60"/>
                  <a:gd name="T2" fmla="*/ 41 w 43"/>
                  <a:gd name="T3" fmla="*/ 58 h 60"/>
                  <a:gd name="T4" fmla="*/ 41 w 43"/>
                  <a:gd name="T5" fmla="*/ 58 h 60"/>
                  <a:gd name="T6" fmla="*/ 34 w 43"/>
                  <a:gd name="T7" fmla="*/ 57 h 60"/>
                  <a:gd name="T8" fmla="*/ 1 w 43"/>
                  <a:gd name="T9" fmla="*/ 9 h 60"/>
                  <a:gd name="T10" fmla="*/ 2 w 43"/>
                  <a:gd name="T11" fmla="*/ 2 h 60"/>
                  <a:gd name="T12" fmla="*/ 2 w 43"/>
                  <a:gd name="T13" fmla="*/ 2 h 60"/>
                  <a:gd name="T14" fmla="*/ 9 w 43"/>
                  <a:gd name="T15" fmla="*/ 3 h 60"/>
                  <a:gd name="T16" fmla="*/ 42 w 43"/>
                  <a:gd name="T17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60">
                    <a:moveTo>
                      <a:pt x="42" y="51"/>
                    </a:moveTo>
                    <a:cubicBezTo>
                      <a:pt x="43" y="54"/>
                      <a:pt x="43" y="57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8" y="60"/>
                      <a:pt x="35" y="59"/>
                      <a:pt x="34" y="5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5" y="0"/>
                      <a:pt x="8" y="1"/>
                      <a:pt x="9" y="3"/>
                    </a:cubicBezTo>
                    <a:lnTo>
                      <a:pt x="42" y="51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5972"/>
              <p:cNvSpPr/>
              <p:nvPr/>
            </p:nvSpPr>
            <p:spPr bwMode="auto">
              <a:xfrm>
                <a:off x="1330" y="2833"/>
                <a:ext cx="76" cy="103"/>
              </a:xfrm>
              <a:custGeom>
                <a:avLst/>
                <a:gdLst>
                  <a:gd name="T0" fmla="*/ 31 w 32"/>
                  <a:gd name="T1" fmla="*/ 37 h 43"/>
                  <a:gd name="T2" fmla="*/ 30 w 32"/>
                  <a:gd name="T3" fmla="*/ 42 h 43"/>
                  <a:gd name="T4" fmla="*/ 30 w 32"/>
                  <a:gd name="T5" fmla="*/ 42 h 43"/>
                  <a:gd name="T6" fmla="*/ 25 w 32"/>
                  <a:gd name="T7" fmla="*/ 41 h 43"/>
                  <a:gd name="T8" fmla="*/ 2 w 32"/>
                  <a:gd name="T9" fmla="*/ 6 h 43"/>
                  <a:gd name="T10" fmla="*/ 2 w 32"/>
                  <a:gd name="T11" fmla="*/ 1 h 43"/>
                  <a:gd name="T12" fmla="*/ 2 w 32"/>
                  <a:gd name="T13" fmla="*/ 1 h 43"/>
                  <a:gd name="T14" fmla="*/ 7 w 32"/>
                  <a:gd name="T15" fmla="*/ 2 h 43"/>
                  <a:gd name="T16" fmla="*/ 31 w 32"/>
                  <a:gd name="T17" fmla="*/ 3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43">
                    <a:moveTo>
                      <a:pt x="31" y="37"/>
                    </a:moveTo>
                    <a:cubicBezTo>
                      <a:pt x="32" y="38"/>
                      <a:pt x="32" y="40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9" y="43"/>
                      <a:pt x="26" y="42"/>
                      <a:pt x="25" y="41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4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7" y="2"/>
                    </a:cubicBezTo>
                    <a:lnTo>
                      <a:pt x="31" y="37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5973"/>
              <p:cNvSpPr/>
              <p:nvPr/>
            </p:nvSpPr>
            <p:spPr bwMode="auto">
              <a:xfrm>
                <a:off x="1963" y="2304"/>
                <a:ext cx="189" cy="217"/>
              </a:xfrm>
              <a:custGeom>
                <a:avLst/>
                <a:gdLst>
                  <a:gd name="T0" fmla="*/ 78 w 79"/>
                  <a:gd name="T1" fmla="*/ 63 h 91"/>
                  <a:gd name="T2" fmla="*/ 76 w 79"/>
                  <a:gd name="T3" fmla="*/ 72 h 91"/>
                  <a:gd name="T4" fmla="*/ 51 w 79"/>
                  <a:gd name="T5" fmla="*/ 89 h 91"/>
                  <a:gd name="T6" fmla="*/ 43 w 79"/>
                  <a:gd name="T7" fmla="*/ 87 h 91"/>
                  <a:gd name="T8" fmla="*/ 2 w 79"/>
                  <a:gd name="T9" fmla="*/ 27 h 91"/>
                  <a:gd name="T10" fmla="*/ 3 w 79"/>
                  <a:gd name="T11" fmla="*/ 19 h 91"/>
                  <a:gd name="T12" fmla="*/ 28 w 79"/>
                  <a:gd name="T13" fmla="*/ 2 h 91"/>
                  <a:gd name="T14" fmla="*/ 37 w 79"/>
                  <a:gd name="T15" fmla="*/ 4 h 91"/>
                  <a:gd name="T16" fmla="*/ 78 w 79"/>
                  <a:gd name="T17" fmla="*/ 6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91">
                    <a:moveTo>
                      <a:pt x="78" y="63"/>
                    </a:moveTo>
                    <a:cubicBezTo>
                      <a:pt x="79" y="66"/>
                      <a:pt x="79" y="70"/>
                      <a:pt x="76" y="72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48" y="91"/>
                      <a:pt x="44" y="90"/>
                      <a:pt x="43" y="8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5"/>
                      <a:pt x="1" y="21"/>
                      <a:pt x="3" y="19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1" y="0"/>
                      <a:pt x="35" y="1"/>
                      <a:pt x="37" y="4"/>
                    </a:cubicBezTo>
                    <a:lnTo>
                      <a:pt x="78" y="63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5974"/>
              <p:cNvSpPr/>
              <p:nvPr/>
            </p:nvSpPr>
            <p:spPr bwMode="auto">
              <a:xfrm>
                <a:off x="1358" y="2736"/>
                <a:ext cx="162" cy="119"/>
              </a:xfrm>
              <a:custGeom>
                <a:avLst/>
                <a:gdLst>
                  <a:gd name="T0" fmla="*/ 67 w 68"/>
                  <a:gd name="T1" fmla="*/ 3 h 50"/>
                  <a:gd name="T2" fmla="*/ 65 w 68"/>
                  <a:gd name="T3" fmla="*/ 10 h 50"/>
                  <a:gd name="T4" fmla="*/ 8 w 68"/>
                  <a:gd name="T5" fmla="*/ 49 h 50"/>
                  <a:gd name="T6" fmla="*/ 1 w 68"/>
                  <a:gd name="T7" fmla="*/ 47 h 50"/>
                  <a:gd name="T8" fmla="*/ 1 w 68"/>
                  <a:gd name="T9" fmla="*/ 47 h 50"/>
                  <a:gd name="T10" fmla="*/ 3 w 68"/>
                  <a:gd name="T11" fmla="*/ 40 h 50"/>
                  <a:gd name="T12" fmla="*/ 60 w 68"/>
                  <a:gd name="T13" fmla="*/ 2 h 50"/>
                  <a:gd name="T14" fmla="*/ 67 w 68"/>
                  <a:gd name="T1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50">
                    <a:moveTo>
                      <a:pt x="67" y="3"/>
                    </a:moveTo>
                    <a:cubicBezTo>
                      <a:pt x="68" y="5"/>
                      <a:pt x="68" y="8"/>
                      <a:pt x="65" y="1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6" y="50"/>
                      <a:pt x="3" y="50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5"/>
                      <a:pt x="0" y="42"/>
                      <a:pt x="3" y="4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2" y="0"/>
                      <a:pt x="65" y="1"/>
                      <a:pt x="67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5975"/>
              <p:cNvSpPr/>
              <p:nvPr/>
            </p:nvSpPr>
            <p:spPr bwMode="auto">
              <a:xfrm>
                <a:off x="1532" y="2557"/>
                <a:ext cx="205" cy="150"/>
              </a:xfrm>
              <a:custGeom>
                <a:avLst/>
                <a:gdLst>
                  <a:gd name="T0" fmla="*/ 84 w 86"/>
                  <a:gd name="T1" fmla="*/ 3 h 63"/>
                  <a:gd name="T2" fmla="*/ 83 w 86"/>
                  <a:gd name="T3" fmla="*/ 11 h 63"/>
                  <a:gd name="T4" fmla="*/ 9 w 86"/>
                  <a:gd name="T5" fmla="*/ 61 h 63"/>
                  <a:gd name="T6" fmla="*/ 2 w 86"/>
                  <a:gd name="T7" fmla="*/ 60 h 63"/>
                  <a:gd name="T8" fmla="*/ 2 w 86"/>
                  <a:gd name="T9" fmla="*/ 60 h 63"/>
                  <a:gd name="T10" fmla="*/ 3 w 86"/>
                  <a:gd name="T11" fmla="*/ 52 h 63"/>
                  <a:gd name="T12" fmla="*/ 77 w 86"/>
                  <a:gd name="T13" fmla="*/ 2 h 63"/>
                  <a:gd name="T14" fmla="*/ 84 w 86"/>
                  <a:gd name="T15" fmla="*/ 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63">
                    <a:moveTo>
                      <a:pt x="84" y="3"/>
                    </a:moveTo>
                    <a:cubicBezTo>
                      <a:pt x="86" y="6"/>
                      <a:pt x="86" y="9"/>
                      <a:pt x="83" y="1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7" y="63"/>
                      <a:pt x="3" y="62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0" y="57"/>
                      <a:pt x="0" y="54"/>
                      <a:pt x="3" y="5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9" y="0"/>
                      <a:pt x="83" y="1"/>
                      <a:pt x="8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76"/>
              <p:cNvSpPr/>
              <p:nvPr/>
            </p:nvSpPr>
            <p:spPr bwMode="auto">
              <a:xfrm>
                <a:off x="1761" y="2385"/>
                <a:ext cx="205" cy="151"/>
              </a:xfrm>
              <a:custGeom>
                <a:avLst/>
                <a:gdLst>
                  <a:gd name="T0" fmla="*/ 84 w 86"/>
                  <a:gd name="T1" fmla="*/ 3 h 63"/>
                  <a:gd name="T2" fmla="*/ 82 w 86"/>
                  <a:gd name="T3" fmla="*/ 12 h 63"/>
                  <a:gd name="T4" fmla="*/ 11 w 86"/>
                  <a:gd name="T5" fmla="*/ 61 h 63"/>
                  <a:gd name="T6" fmla="*/ 2 w 86"/>
                  <a:gd name="T7" fmla="*/ 59 h 63"/>
                  <a:gd name="T8" fmla="*/ 2 w 86"/>
                  <a:gd name="T9" fmla="*/ 59 h 63"/>
                  <a:gd name="T10" fmla="*/ 4 w 86"/>
                  <a:gd name="T11" fmla="*/ 50 h 63"/>
                  <a:gd name="T12" fmla="*/ 75 w 86"/>
                  <a:gd name="T13" fmla="*/ 2 h 63"/>
                  <a:gd name="T14" fmla="*/ 84 w 86"/>
                  <a:gd name="T15" fmla="*/ 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63">
                    <a:moveTo>
                      <a:pt x="84" y="3"/>
                    </a:moveTo>
                    <a:cubicBezTo>
                      <a:pt x="86" y="6"/>
                      <a:pt x="85" y="10"/>
                      <a:pt x="82" y="1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8" y="63"/>
                      <a:pt x="4" y="62"/>
                      <a:pt x="2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0" y="56"/>
                      <a:pt x="1" y="52"/>
                      <a:pt x="4" y="50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8" y="0"/>
                      <a:pt x="82" y="0"/>
                      <a:pt x="8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5977"/>
              <p:cNvSpPr/>
              <p:nvPr/>
            </p:nvSpPr>
            <p:spPr bwMode="auto">
              <a:xfrm>
                <a:off x="1730" y="2507"/>
                <a:ext cx="45" cy="55"/>
              </a:xfrm>
              <a:custGeom>
                <a:avLst/>
                <a:gdLst>
                  <a:gd name="T0" fmla="*/ 19 w 19"/>
                  <a:gd name="T1" fmla="*/ 17 h 23"/>
                  <a:gd name="T2" fmla="*/ 9 w 19"/>
                  <a:gd name="T3" fmla="*/ 3 h 23"/>
                  <a:gd name="T4" fmla="*/ 2 w 19"/>
                  <a:gd name="T5" fmla="*/ 1 h 23"/>
                  <a:gd name="T6" fmla="*/ 1 w 19"/>
                  <a:gd name="T7" fmla="*/ 8 h 23"/>
                  <a:gd name="T8" fmla="*/ 11 w 19"/>
                  <a:gd name="T9" fmla="*/ 23 h 23"/>
                  <a:gd name="T10" fmla="*/ 19 w 19"/>
                  <a:gd name="T11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3">
                    <a:moveTo>
                      <a:pt x="19" y="17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0"/>
                      <a:pt x="5" y="0"/>
                      <a:pt x="2" y="1"/>
                    </a:cubicBezTo>
                    <a:cubicBezTo>
                      <a:pt x="0" y="3"/>
                      <a:pt x="0" y="6"/>
                      <a:pt x="1" y="8"/>
                    </a:cubicBezTo>
                    <a:cubicBezTo>
                      <a:pt x="11" y="23"/>
                      <a:pt x="11" y="23"/>
                      <a:pt x="11" y="23"/>
                    </a:cubicBezTo>
                    <a:lnTo>
                      <a:pt x="19" y="17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5978"/>
              <p:cNvSpPr/>
              <p:nvPr/>
            </p:nvSpPr>
            <p:spPr bwMode="auto">
              <a:xfrm>
                <a:off x="1818" y="2638"/>
                <a:ext cx="38" cy="43"/>
              </a:xfrm>
              <a:custGeom>
                <a:avLst/>
                <a:gdLst>
                  <a:gd name="T0" fmla="*/ 0 w 16"/>
                  <a:gd name="T1" fmla="*/ 5 h 18"/>
                  <a:gd name="T2" fmla="*/ 6 w 16"/>
                  <a:gd name="T3" fmla="*/ 15 h 18"/>
                  <a:gd name="T4" fmla="*/ 13 w 16"/>
                  <a:gd name="T5" fmla="*/ 16 h 18"/>
                  <a:gd name="T6" fmla="*/ 14 w 16"/>
                  <a:gd name="T7" fmla="*/ 10 h 18"/>
                  <a:gd name="T8" fmla="*/ 8 w 16"/>
                  <a:gd name="T9" fmla="*/ 0 h 18"/>
                  <a:gd name="T10" fmla="*/ 0 w 16"/>
                  <a:gd name="T11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8">
                    <a:moveTo>
                      <a:pt x="0" y="5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8" y="17"/>
                      <a:pt x="11" y="18"/>
                      <a:pt x="13" y="16"/>
                    </a:cubicBezTo>
                    <a:cubicBezTo>
                      <a:pt x="15" y="15"/>
                      <a:pt x="16" y="12"/>
                      <a:pt x="14" y="1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5979"/>
              <p:cNvSpPr/>
              <p:nvPr/>
            </p:nvSpPr>
            <p:spPr bwMode="auto">
              <a:xfrm>
                <a:off x="1501" y="2686"/>
                <a:ext cx="43" cy="52"/>
              </a:xfrm>
              <a:custGeom>
                <a:avLst/>
                <a:gdLst>
                  <a:gd name="T0" fmla="*/ 18 w 18"/>
                  <a:gd name="T1" fmla="*/ 16 h 22"/>
                  <a:gd name="T2" fmla="*/ 9 w 18"/>
                  <a:gd name="T3" fmla="*/ 3 h 22"/>
                  <a:gd name="T4" fmla="*/ 2 w 18"/>
                  <a:gd name="T5" fmla="*/ 2 h 22"/>
                  <a:gd name="T6" fmla="*/ 1 w 18"/>
                  <a:gd name="T7" fmla="*/ 9 h 22"/>
                  <a:gd name="T8" fmla="*/ 10 w 18"/>
                  <a:gd name="T9" fmla="*/ 22 h 22"/>
                  <a:gd name="T10" fmla="*/ 18 w 18"/>
                  <a:gd name="T11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2">
                    <a:moveTo>
                      <a:pt x="18" y="16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1"/>
                      <a:pt x="5" y="0"/>
                      <a:pt x="2" y="2"/>
                    </a:cubicBezTo>
                    <a:cubicBezTo>
                      <a:pt x="0" y="4"/>
                      <a:pt x="0" y="7"/>
                      <a:pt x="1" y="9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5980"/>
              <p:cNvSpPr/>
              <p:nvPr/>
            </p:nvSpPr>
            <p:spPr bwMode="auto">
              <a:xfrm>
                <a:off x="1568" y="2788"/>
                <a:ext cx="36" cy="41"/>
              </a:xfrm>
              <a:custGeom>
                <a:avLst/>
                <a:gdLst>
                  <a:gd name="T0" fmla="*/ 0 w 15"/>
                  <a:gd name="T1" fmla="*/ 6 h 17"/>
                  <a:gd name="T2" fmla="*/ 6 w 15"/>
                  <a:gd name="T3" fmla="*/ 14 h 17"/>
                  <a:gd name="T4" fmla="*/ 13 w 15"/>
                  <a:gd name="T5" fmla="*/ 15 h 17"/>
                  <a:gd name="T6" fmla="*/ 14 w 15"/>
                  <a:gd name="T7" fmla="*/ 8 h 17"/>
                  <a:gd name="T8" fmla="*/ 8 w 15"/>
                  <a:gd name="T9" fmla="*/ 0 h 17"/>
                  <a:gd name="T10" fmla="*/ 0 w 15"/>
                  <a:gd name="T11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7">
                    <a:moveTo>
                      <a:pt x="0" y="6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7" y="16"/>
                      <a:pt x="10" y="17"/>
                      <a:pt x="13" y="15"/>
                    </a:cubicBezTo>
                    <a:cubicBezTo>
                      <a:pt x="15" y="14"/>
                      <a:pt x="15" y="11"/>
                      <a:pt x="14" y="8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5981"/>
              <p:cNvSpPr/>
              <p:nvPr/>
            </p:nvSpPr>
            <p:spPr bwMode="auto">
              <a:xfrm>
                <a:off x="1330" y="2833"/>
                <a:ext cx="35" cy="39"/>
              </a:xfrm>
              <a:custGeom>
                <a:avLst/>
                <a:gdLst>
                  <a:gd name="T0" fmla="*/ 15 w 15"/>
                  <a:gd name="T1" fmla="*/ 12 h 16"/>
                  <a:gd name="T2" fmla="*/ 7 w 15"/>
                  <a:gd name="T3" fmla="*/ 2 h 16"/>
                  <a:gd name="T4" fmla="*/ 2 w 15"/>
                  <a:gd name="T5" fmla="*/ 1 h 16"/>
                  <a:gd name="T6" fmla="*/ 2 w 15"/>
                  <a:gd name="T7" fmla="*/ 6 h 16"/>
                  <a:gd name="T8" fmla="*/ 9 w 15"/>
                  <a:gd name="T9" fmla="*/ 16 h 16"/>
                  <a:gd name="T10" fmla="*/ 15 w 15"/>
                  <a:gd name="T11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6">
                    <a:moveTo>
                      <a:pt x="15" y="1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4" y="0"/>
                      <a:pt x="2" y="1"/>
                    </a:cubicBezTo>
                    <a:cubicBezTo>
                      <a:pt x="1" y="2"/>
                      <a:pt x="0" y="4"/>
                      <a:pt x="2" y="6"/>
                    </a:cubicBezTo>
                    <a:cubicBezTo>
                      <a:pt x="9" y="16"/>
                      <a:pt x="9" y="16"/>
                      <a:pt x="9" y="16"/>
                    </a:cubicBez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5982"/>
              <p:cNvSpPr/>
              <p:nvPr/>
            </p:nvSpPr>
            <p:spPr bwMode="auto">
              <a:xfrm>
                <a:off x="1377" y="2900"/>
                <a:ext cx="29" cy="36"/>
              </a:xfrm>
              <a:custGeom>
                <a:avLst/>
                <a:gdLst>
                  <a:gd name="T0" fmla="*/ 0 w 12"/>
                  <a:gd name="T1" fmla="*/ 4 h 15"/>
                  <a:gd name="T2" fmla="*/ 5 w 12"/>
                  <a:gd name="T3" fmla="*/ 13 h 15"/>
                  <a:gd name="T4" fmla="*/ 10 w 12"/>
                  <a:gd name="T5" fmla="*/ 14 h 15"/>
                  <a:gd name="T6" fmla="*/ 11 w 12"/>
                  <a:gd name="T7" fmla="*/ 9 h 15"/>
                  <a:gd name="T8" fmla="*/ 5 w 12"/>
                  <a:gd name="T9" fmla="*/ 0 h 15"/>
                  <a:gd name="T10" fmla="*/ 0 w 12"/>
                  <a:gd name="T11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0" y="4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9" y="15"/>
                      <a:pt x="10" y="14"/>
                    </a:cubicBezTo>
                    <a:cubicBezTo>
                      <a:pt x="12" y="12"/>
                      <a:pt x="12" y="10"/>
                      <a:pt x="11" y="9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5983"/>
              <p:cNvSpPr/>
              <p:nvPr/>
            </p:nvSpPr>
            <p:spPr bwMode="auto">
              <a:xfrm>
                <a:off x="1963" y="2304"/>
                <a:ext cx="108" cy="93"/>
              </a:xfrm>
              <a:custGeom>
                <a:avLst/>
                <a:gdLst>
                  <a:gd name="T0" fmla="*/ 45 w 45"/>
                  <a:gd name="T1" fmla="*/ 16 h 39"/>
                  <a:gd name="T2" fmla="*/ 37 w 45"/>
                  <a:gd name="T3" fmla="*/ 4 h 39"/>
                  <a:gd name="T4" fmla="*/ 28 w 45"/>
                  <a:gd name="T5" fmla="*/ 2 h 39"/>
                  <a:gd name="T6" fmla="*/ 3 w 45"/>
                  <a:gd name="T7" fmla="*/ 19 h 39"/>
                  <a:gd name="T8" fmla="*/ 2 w 45"/>
                  <a:gd name="T9" fmla="*/ 27 h 39"/>
                  <a:gd name="T10" fmla="*/ 10 w 45"/>
                  <a:gd name="T11" fmla="*/ 39 h 39"/>
                  <a:gd name="T12" fmla="*/ 45 w 45"/>
                  <a:gd name="T13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9">
                    <a:moveTo>
                      <a:pt x="45" y="16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35" y="1"/>
                      <a:pt x="31" y="0"/>
                      <a:pt x="28" y="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1"/>
                      <a:pt x="0" y="25"/>
                      <a:pt x="2" y="27"/>
                    </a:cubicBezTo>
                    <a:cubicBezTo>
                      <a:pt x="10" y="39"/>
                      <a:pt x="10" y="39"/>
                      <a:pt x="10" y="39"/>
                    </a:cubicBez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5984"/>
              <p:cNvSpPr/>
              <p:nvPr/>
            </p:nvSpPr>
            <p:spPr bwMode="auto">
              <a:xfrm>
                <a:off x="2054" y="2438"/>
                <a:ext cx="98" cy="83"/>
              </a:xfrm>
              <a:custGeom>
                <a:avLst/>
                <a:gdLst>
                  <a:gd name="T0" fmla="*/ 0 w 41"/>
                  <a:gd name="T1" fmla="*/ 24 h 35"/>
                  <a:gd name="T2" fmla="*/ 5 w 41"/>
                  <a:gd name="T3" fmla="*/ 31 h 35"/>
                  <a:gd name="T4" fmla="*/ 13 w 41"/>
                  <a:gd name="T5" fmla="*/ 33 h 35"/>
                  <a:gd name="T6" fmla="*/ 38 w 41"/>
                  <a:gd name="T7" fmla="*/ 16 h 35"/>
                  <a:gd name="T8" fmla="*/ 40 w 41"/>
                  <a:gd name="T9" fmla="*/ 7 h 35"/>
                  <a:gd name="T10" fmla="*/ 35 w 41"/>
                  <a:gd name="T11" fmla="*/ 0 h 35"/>
                  <a:gd name="T12" fmla="*/ 0 w 41"/>
                  <a:gd name="T13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5">
                    <a:moveTo>
                      <a:pt x="0" y="24"/>
                    </a:moveTo>
                    <a:cubicBezTo>
                      <a:pt x="5" y="31"/>
                      <a:pt x="5" y="31"/>
                      <a:pt x="5" y="31"/>
                    </a:cubicBezTo>
                    <a:cubicBezTo>
                      <a:pt x="6" y="34"/>
                      <a:pt x="10" y="35"/>
                      <a:pt x="13" y="33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41" y="14"/>
                      <a:pt x="41" y="10"/>
                      <a:pt x="40" y="7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5985"/>
              <p:cNvSpPr/>
              <p:nvPr/>
            </p:nvSpPr>
            <p:spPr bwMode="auto">
              <a:xfrm>
                <a:off x="1870" y="2300"/>
                <a:ext cx="70" cy="69"/>
              </a:xfrm>
              <a:custGeom>
                <a:avLst/>
                <a:gdLst>
                  <a:gd name="T0" fmla="*/ 4 w 29"/>
                  <a:gd name="T1" fmla="*/ 21 h 29"/>
                  <a:gd name="T2" fmla="*/ 21 w 29"/>
                  <a:gd name="T3" fmla="*/ 25 h 29"/>
                  <a:gd name="T4" fmla="*/ 25 w 29"/>
                  <a:gd name="T5" fmla="*/ 7 h 29"/>
                  <a:gd name="T6" fmla="*/ 7 w 29"/>
                  <a:gd name="T7" fmla="*/ 4 h 29"/>
                  <a:gd name="T8" fmla="*/ 4 w 29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4" y="21"/>
                    </a:moveTo>
                    <a:cubicBezTo>
                      <a:pt x="8" y="27"/>
                      <a:pt x="16" y="29"/>
                      <a:pt x="21" y="25"/>
                    </a:cubicBezTo>
                    <a:cubicBezTo>
                      <a:pt x="27" y="21"/>
                      <a:pt x="29" y="13"/>
                      <a:pt x="25" y="7"/>
                    </a:cubicBezTo>
                    <a:cubicBezTo>
                      <a:pt x="21" y="2"/>
                      <a:pt x="13" y="0"/>
                      <a:pt x="7" y="4"/>
                    </a:cubicBezTo>
                    <a:cubicBezTo>
                      <a:pt x="2" y="8"/>
                      <a:pt x="0" y="16"/>
                      <a:pt x="4" y="21"/>
                    </a:cubicBezTo>
                    <a:close/>
                  </a:path>
                </a:pathLst>
              </a:custGeom>
              <a:solidFill>
                <a:srgbClr val="063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5986"/>
              <p:cNvSpPr/>
              <p:nvPr/>
            </p:nvSpPr>
            <p:spPr bwMode="auto">
              <a:xfrm>
                <a:off x="1720" y="2297"/>
                <a:ext cx="220" cy="177"/>
              </a:xfrm>
              <a:custGeom>
                <a:avLst/>
                <a:gdLst>
                  <a:gd name="T0" fmla="*/ 184 w 220"/>
                  <a:gd name="T1" fmla="*/ 0 h 177"/>
                  <a:gd name="T2" fmla="*/ 0 w 220"/>
                  <a:gd name="T3" fmla="*/ 127 h 177"/>
                  <a:gd name="T4" fmla="*/ 34 w 220"/>
                  <a:gd name="T5" fmla="*/ 177 h 177"/>
                  <a:gd name="T6" fmla="*/ 220 w 220"/>
                  <a:gd name="T7" fmla="*/ 50 h 177"/>
                  <a:gd name="T8" fmla="*/ 184 w 220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77">
                    <a:moveTo>
                      <a:pt x="184" y="0"/>
                    </a:moveTo>
                    <a:lnTo>
                      <a:pt x="0" y="127"/>
                    </a:lnTo>
                    <a:lnTo>
                      <a:pt x="34" y="177"/>
                    </a:lnTo>
                    <a:lnTo>
                      <a:pt x="220" y="50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E2E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5987"/>
              <p:cNvSpPr/>
              <p:nvPr/>
            </p:nvSpPr>
            <p:spPr bwMode="auto">
              <a:xfrm>
                <a:off x="1754" y="2297"/>
                <a:ext cx="186" cy="174"/>
              </a:xfrm>
              <a:custGeom>
                <a:avLst/>
                <a:gdLst>
                  <a:gd name="T0" fmla="*/ 63 w 78"/>
                  <a:gd name="T1" fmla="*/ 0 h 73"/>
                  <a:gd name="T2" fmla="*/ 61 w 78"/>
                  <a:gd name="T3" fmla="*/ 2 h 73"/>
                  <a:gd name="T4" fmla="*/ 72 w 78"/>
                  <a:gd name="T5" fmla="*/ 18 h 73"/>
                  <a:gd name="T6" fmla="*/ 71 w 78"/>
                  <a:gd name="T7" fmla="*/ 21 h 73"/>
                  <a:gd name="T8" fmla="*/ 0 w 78"/>
                  <a:gd name="T9" fmla="*/ 70 h 73"/>
                  <a:gd name="T10" fmla="*/ 2 w 78"/>
                  <a:gd name="T11" fmla="*/ 73 h 73"/>
                  <a:gd name="T12" fmla="*/ 78 w 78"/>
                  <a:gd name="T13" fmla="*/ 21 h 73"/>
                  <a:gd name="T14" fmla="*/ 63 w 78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73">
                    <a:moveTo>
                      <a:pt x="63" y="0"/>
                    </a:moveTo>
                    <a:cubicBezTo>
                      <a:pt x="61" y="2"/>
                      <a:pt x="61" y="2"/>
                      <a:pt x="61" y="2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3" y="19"/>
                      <a:pt x="72" y="21"/>
                      <a:pt x="71" y="21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78" y="21"/>
                      <a:pt x="78" y="21"/>
                      <a:pt x="78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5988"/>
              <p:cNvSpPr/>
              <p:nvPr/>
            </p:nvSpPr>
            <p:spPr bwMode="auto">
              <a:xfrm>
                <a:off x="1716" y="2419"/>
                <a:ext cx="42" cy="59"/>
              </a:xfrm>
              <a:custGeom>
                <a:avLst/>
                <a:gdLst>
                  <a:gd name="T0" fmla="*/ 18 w 18"/>
                  <a:gd name="T1" fmla="*/ 21 h 25"/>
                  <a:gd name="T2" fmla="*/ 17 w 18"/>
                  <a:gd name="T3" fmla="*/ 24 h 25"/>
                  <a:gd name="T4" fmla="*/ 17 w 18"/>
                  <a:gd name="T5" fmla="*/ 24 h 25"/>
                  <a:gd name="T6" fmla="*/ 14 w 18"/>
                  <a:gd name="T7" fmla="*/ 23 h 25"/>
                  <a:gd name="T8" fmla="*/ 1 w 18"/>
                  <a:gd name="T9" fmla="*/ 3 h 25"/>
                  <a:gd name="T10" fmla="*/ 1 w 18"/>
                  <a:gd name="T11" fmla="*/ 1 h 25"/>
                  <a:gd name="T12" fmla="*/ 1 w 18"/>
                  <a:gd name="T13" fmla="*/ 1 h 25"/>
                  <a:gd name="T14" fmla="*/ 4 w 18"/>
                  <a:gd name="T15" fmla="*/ 1 h 25"/>
                  <a:gd name="T16" fmla="*/ 18 w 18"/>
                  <a:gd name="T17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5">
                    <a:moveTo>
                      <a:pt x="18" y="21"/>
                    </a:moveTo>
                    <a:cubicBezTo>
                      <a:pt x="18" y="22"/>
                      <a:pt x="18" y="23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5" y="24"/>
                      <a:pt x="14" y="2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lnTo>
                      <a:pt x="18" y="21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5989"/>
              <p:cNvSpPr/>
              <p:nvPr/>
            </p:nvSpPr>
            <p:spPr bwMode="auto">
              <a:xfrm>
                <a:off x="1728" y="2307"/>
                <a:ext cx="173" cy="121"/>
              </a:xfrm>
              <a:custGeom>
                <a:avLst/>
                <a:gdLst>
                  <a:gd name="T0" fmla="*/ 72 w 73"/>
                  <a:gd name="T1" fmla="*/ 1 h 51"/>
                  <a:gd name="T2" fmla="*/ 71 w 73"/>
                  <a:gd name="T3" fmla="*/ 4 h 51"/>
                  <a:gd name="T4" fmla="*/ 4 w 73"/>
                  <a:gd name="T5" fmla="*/ 50 h 51"/>
                  <a:gd name="T6" fmla="*/ 1 w 73"/>
                  <a:gd name="T7" fmla="*/ 49 h 51"/>
                  <a:gd name="T8" fmla="*/ 1 w 73"/>
                  <a:gd name="T9" fmla="*/ 49 h 51"/>
                  <a:gd name="T10" fmla="*/ 2 w 73"/>
                  <a:gd name="T11" fmla="*/ 46 h 51"/>
                  <a:gd name="T12" fmla="*/ 69 w 73"/>
                  <a:gd name="T13" fmla="*/ 0 h 51"/>
                  <a:gd name="T14" fmla="*/ 72 w 73"/>
                  <a:gd name="T15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" h="51">
                    <a:moveTo>
                      <a:pt x="72" y="1"/>
                    </a:moveTo>
                    <a:cubicBezTo>
                      <a:pt x="73" y="2"/>
                      <a:pt x="72" y="4"/>
                      <a:pt x="71" y="4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51"/>
                      <a:pt x="2" y="50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8"/>
                      <a:pt x="1" y="47"/>
                      <a:pt x="2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0" y="0"/>
                      <a:pt x="71" y="0"/>
                      <a:pt x="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990"/>
              <p:cNvSpPr/>
              <p:nvPr/>
            </p:nvSpPr>
            <p:spPr bwMode="auto">
              <a:xfrm>
                <a:off x="1716" y="2419"/>
                <a:ext cx="19" cy="21"/>
              </a:xfrm>
              <a:custGeom>
                <a:avLst/>
                <a:gdLst>
                  <a:gd name="T0" fmla="*/ 8 w 8"/>
                  <a:gd name="T1" fmla="*/ 7 h 9"/>
                  <a:gd name="T2" fmla="*/ 4 w 8"/>
                  <a:gd name="T3" fmla="*/ 1 h 9"/>
                  <a:gd name="T4" fmla="*/ 1 w 8"/>
                  <a:gd name="T5" fmla="*/ 1 h 9"/>
                  <a:gd name="T6" fmla="*/ 1 w 8"/>
                  <a:gd name="T7" fmla="*/ 3 h 9"/>
                  <a:gd name="T8" fmla="*/ 4 w 8"/>
                  <a:gd name="T9" fmla="*/ 9 h 9"/>
                  <a:gd name="T10" fmla="*/ 8 w 8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8" y="7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991"/>
              <p:cNvSpPr/>
              <p:nvPr/>
            </p:nvSpPr>
            <p:spPr bwMode="auto">
              <a:xfrm>
                <a:off x="1744" y="2462"/>
                <a:ext cx="14" cy="16"/>
              </a:xfrm>
              <a:custGeom>
                <a:avLst/>
                <a:gdLst>
                  <a:gd name="T0" fmla="*/ 0 w 6"/>
                  <a:gd name="T1" fmla="*/ 2 h 7"/>
                  <a:gd name="T2" fmla="*/ 2 w 6"/>
                  <a:gd name="T3" fmla="*/ 5 h 7"/>
                  <a:gd name="T4" fmla="*/ 5 w 6"/>
                  <a:gd name="T5" fmla="*/ 6 h 7"/>
                  <a:gd name="T6" fmla="*/ 6 w 6"/>
                  <a:gd name="T7" fmla="*/ 3 h 7"/>
                  <a:gd name="T8" fmla="*/ 3 w 6"/>
                  <a:gd name="T9" fmla="*/ 0 h 7"/>
                  <a:gd name="T10" fmla="*/ 0 w 6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5992"/>
              <p:cNvSpPr/>
              <p:nvPr/>
            </p:nvSpPr>
            <p:spPr bwMode="auto">
              <a:xfrm>
                <a:off x="1823" y="2400"/>
                <a:ext cx="55" cy="50"/>
              </a:xfrm>
              <a:custGeom>
                <a:avLst/>
                <a:gdLst>
                  <a:gd name="T0" fmla="*/ 23 w 23"/>
                  <a:gd name="T1" fmla="*/ 11 h 21"/>
                  <a:gd name="T2" fmla="*/ 17 w 23"/>
                  <a:gd name="T3" fmla="*/ 18 h 21"/>
                  <a:gd name="T4" fmla="*/ 8 w 23"/>
                  <a:gd name="T5" fmla="*/ 21 h 21"/>
                  <a:gd name="T6" fmla="*/ 0 w 23"/>
                  <a:gd name="T7" fmla="*/ 10 h 21"/>
                  <a:gd name="T8" fmla="*/ 15 w 23"/>
                  <a:gd name="T9" fmla="*/ 0 h 21"/>
                  <a:gd name="T10" fmla="*/ 23 w 23"/>
                  <a:gd name="T11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1">
                    <a:moveTo>
                      <a:pt x="23" y="11"/>
                    </a:moveTo>
                    <a:cubicBezTo>
                      <a:pt x="23" y="11"/>
                      <a:pt x="21" y="15"/>
                      <a:pt x="17" y="18"/>
                    </a:cubicBezTo>
                    <a:cubicBezTo>
                      <a:pt x="12" y="21"/>
                      <a:pt x="8" y="21"/>
                      <a:pt x="8" y="2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5993"/>
              <p:cNvSpPr/>
              <p:nvPr/>
            </p:nvSpPr>
            <p:spPr bwMode="auto">
              <a:xfrm>
                <a:off x="1716" y="2621"/>
                <a:ext cx="69" cy="153"/>
              </a:xfrm>
              <a:custGeom>
                <a:avLst/>
                <a:gdLst>
                  <a:gd name="T0" fmla="*/ 29 w 29"/>
                  <a:gd name="T1" fmla="*/ 64 h 64"/>
                  <a:gd name="T2" fmla="*/ 29 w 29"/>
                  <a:gd name="T3" fmla="*/ 6 h 64"/>
                  <a:gd name="T4" fmla="*/ 23 w 29"/>
                  <a:gd name="T5" fmla="*/ 0 h 64"/>
                  <a:gd name="T6" fmla="*/ 6 w 29"/>
                  <a:gd name="T7" fmla="*/ 0 h 64"/>
                  <a:gd name="T8" fmla="*/ 0 w 29"/>
                  <a:gd name="T9" fmla="*/ 6 h 64"/>
                  <a:gd name="T10" fmla="*/ 0 w 29"/>
                  <a:gd name="T11" fmla="*/ 64 h 64"/>
                  <a:gd name="T12" fmla="*/ 29 w 2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64">
                    <a:moveTo>
                      <a:pt x="29" y="64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29" y="3"/>
                      <a:pt x="26" y="0"/>
                      <a:pt x="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64"/>
                      <a:pt x="0" y="64"/>
                      <a:pt x="0" y="64"/>
                    </a:cubicBezTo>
                    <a:lnTo>
                      <a:pt x="29" y="64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5994"/>
              <p:cNvSpPr/>
              <p:nvPr/>
            </p:nvSpPr>
            <p:spPr bwMode="auto">
              <a:xfrm>
                <a:off x="1716" y="2621"/>
                <a:ext cx="69" cy="19"/>
              </a:xfrm>
              <a:custGeom>
                <a:avLst/>
                <a:gdLst>
                  <a:gd name="T0" fmla="*/ 29 w 29"/>
                  <a:gd name="T1" fmla="*/ 8 h 8"/>
                  <a:gd name="T2" fmla="*/ 29 w 29"/>
                  <a:gd name="T3" fmla="*/ 6 h 8"/>
                  <a:gd name="T4" fmla="*/ 23 w 29"/>
                  <a:gd name="T5" fmla="*/ 0 h 8"/>
                  <a:gd name="T6" fmla="*/ 6 w 29"/>
                  <a:gd name="T7" fmla="*/ 0 h 8"/>
                  <a:gd name="T8" fmla="*/ 0 w 29"/>
                  <a:gd name="T9" fmla="*/ 6 h 8"/>
                  <a:gd name="T10" fmla="*/ 0 w 29"/>
                  <a:gd name="T11" fmla="*/ 8 h 8"/>
                  <a:gd name="T12" fmla="*/ 29 w 29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8">
                    <a:moveTo>
                      <a:pt x="29" y="8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29" y="3"/>
                      <a:pt x="26" y="0"/>
                      <a:pt x="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FFAF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Rectangle 5995"/>
              <p:cNvSpPr>
                <a:spLocks noChangeArrowheads="1"/>
              </p:cNvSpPr>
              <p:nvPr/>
            </p:nvSpPr>
            <p:spPr bwMode="auto">
              <a:xfrm>
                <a:off x="1716" y="2752"/>
                <a:ext cx="69" cy="22"/>
              </a:xfrm>
              <a:prstGeom prst="rect">
                <a:avLst/>
              </a:pr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Oval 5996"/>
              <p:cNvSpPr>
                <a:spLocks noChangeArrowheads="1"/>
              </p:cNvSpPr>
              <p:nvPr/>
            </p:nvSpPr>
            <p:spPr bwMode="auto">
              <a:xfrm>
                <a:off x="1730" y="2633"/>
                <a:ext cx="40" cy="41"/>
              </a:xfrm>
              <a:prstGeom prst="ellipse">
                <a:avLst/>
              </a:pr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Oval 5997"/>
              <p:cNvSpPr>
                <a:spLocks noChangeArrowheads="1"/>
              </p:cNvSpPr>
              <p:nvPr/>
            </p:nvSpPr>
            <p:spPr bwMode="auto">
              <a:xfrm>
                <a:off x="1732" y="2638"/>
                <a:ext cx="34" cy="31"/>
              </a:xfrm>
              <a:prstGeom prst="ellipse">
                <a:avLst/>
              </a:pr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5998"/>
              <p:cNvSpPr/>
              <p:nvPr/>
            </p:nvSpPr>
            <p:spPr bwMode="auto">
              <a:xfrm>
                <a:off x="1687" y="2772"/>
                <a:ext cx="124" cy="38"/>
              </a:xfrm>
              <a:custGeom>
                <a:avLst/>
                <a:gdLst>
                  <a:gd name="T0" fmla="*/ 52 w 52"/>
                  <a:gd name="T1" fmla="*/ 10 h 16"/>
                  <a:gd name="T2" fmla="*/ 46 w 52"/>
                  <a:gd name="T3" fmla="*/ 16 h 16"/>
                  <a:gd name="T4" fmla="*/ 6 w 52"/>
                  <a:gd name="T5" fmla="*/ 16 h 16"/>
                  <a:gd name="T6" fmla="*/ 0 w 52"/>
                  <a:gd name="T7" fmla="*/ 10 h 16"/>
                  <a:gd name="T8" fmla="*/ 0 w 52"/>
                  <a:gd name="T9" fmla="*/ 6 h 16"/>
                  <a:gd name="T10" fmla="*/ 6 w 52"/>
                  <a:gd name="T11" fmla="*/ 0 h 16"/>
                  <a:gd name="T12" fmla="*/ 46 w 52"/>
                  <a:gd name="T13" fmla="*/ 0 h 16"/>
                  <a:gd name="T14" fmla="*/ 52 w 52"/>
                  <a:gd name="T15" fmla="*/ 6 h 16"/>
                  <a:gd name="T16" fmla="*/ 52 w 52"/>
                  <a:gd name="T1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6">
                    <a:moveTo>
                      <a:pt x="52" y="10"/>
                    </a:moveTo>
                    <a:cubicBezTo>
                      <a:pt x="52" y="13"/>
                      <a:pt x="49" y="16"/>
                      <a:pt x="4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52" y="3"/>
                      <a:pt x="52" y="6"/>
                    </a:cubicBezTo>
                    <a:lnTo>
                      <a:pt x="52" y="10"/>
                    </a:lnTo>
                    <a:close/>
                  </a:path>
                </a:pathLst>
              </a:custGeom>
              <a:solidFill>
                <a:srgbClr val="CE6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999"/>
              <p:cNvSpPr/>
              <p:nvPr/>
            </p:nvSpPr>
            <p:spPr bwMode="auto">
              <a:xfrm>
                <a:off x="1687" y="2793"/>
                <a:ext cx="124" cy="17"/>
              </a:xfrm>
              <a:custGeom>
                <a:avLst/>
                <a:gdLst>
                  <a:gd name="T0" fmla="*/ 0 w 52"/>
                  <a:gd name="T1" fmla="*/ 0 h 7"/>
                  <a:gd name="T2" fmla="*/ 0 w 52"/>
                  <a:gd name="T3" fmla="*/ 1 h 7"/>
                  <a:gd name="T4" fmla="*/ 6 w 52"/>
                  <a:gd name="T5" fmla="*/ 7 h 7"/>
                  <a:gd name="T6" fmla="*/ 46 w 52"/>
                  <a:gd name="T7" fmla="*/ 7 h 7"/>
                  <a:gd name="T8" fmla="*/ 52 w 52"/>
                  <a:gd name="T9" fmla="*/ 1 h 7"/>
                  <a:gd name="T10" fmla="*/ 52 w 52"/>
                  <a:gd name="T11" fmla="*/ 0 h 7"/>
                  <a:gd name="T12" fmla="*/ 0 w 5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7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3" y="7"/>
                      <a:pt x="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9" y="7"/>
                      <a:pt x="52" y="4"/>
                      <a:pt x="52" y="1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0" name="矩形 10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112" name="组合 111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39" name="直接连接符 138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直接连接符 141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接连接符 144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直接连接符 145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直接连接符 146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接连接符 147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直接连接符 148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直接连接符 149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接连接符 150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直接连接符 151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直接连接符 152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组合 112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114" name="直接连接符 113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接连接符 121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接连接符 137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7268" y="2878851"/>
            <a:ext cx="7873079" cy="39791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547273" y="3294988"/>
            <a:ext cx="3027407" cy="1968842"/>
            <a:chOff x="1569307" y="3801764"/>
            <a:chExt cx="3027407" cy="1968842"/>
          </a:xfrm>
        </p:grpSpPr>
        <p:sp>
          <p:nvSpPr>
            <p:cNvPr id="128" name="任意多边形 127"/>
            <p:cNvSpPr/>
            <p:nvPr/>
          </p:nvSpPr>
          <p:spPr>
            <a:xfrm>
              <a:off x="1569307" y="3801764"/>
              <a:ext cx="3027407" cy="1968842"/>
            </a:xfrm>
            <a:custGeom>
              <a:avLst/>
              <a:gdLst>
                <a:gd name="connsiteX0" fmla="*/ 1044950 w 3027407"/>
                <a:gd name="connsiteY0" fmla="*/ 0 h 1968842"/>
                <a:gd name="connsiteX1" fmla="*/ 1522527 w 3027407"/>
                <a:gd name="connsiteY1" fmla="*/ 197819 h 1968842"/>
                <a:gd name="connsiteX2" fmla="*/ 1523180 w 3027407"/>
                <a:gd name="connsiteY2" fmla="*/ 198610 h 1968842"/>
                <a:gd name="connsiteX3" fmla="*/ 1542223 w 3027407"/>
                <a:gd name="connsiteY3" fmla="*/ 187664 h 1968842"/>
                <a:gd name="connsiteX4" fmla="*/ 1835035 w 3027407"/>
                <a:gd name="connsiteY4" fmla="*/ 121062 h 1968842"/>
                <a:gd name="connsiteX5" fmla="*/ 2395085 w 3027407"/>
                <a:gd name="connsiteY5" fmla="*/ 418837 h 1968842"/>
                <a:gd name="connsiteX6" fmla="*/ 2401662 w 3027407"/>
                <a:gd name="connsiteY6" fmla="*/ 430956 h 1968842"/>
                <a:gd name="connsiteX7" fmla="*/ 2405229 w 3027407"/>
                <a:gd name="connsiteY7" fmla="*/ 429848 h 1968842"/>
                <a:gd name="connsiteX8" fmla="*/ 2497684 w 3027407"/>
                <a:gd name="connsiteY8" fmla="*/ 420528 h 1968842"/>
                <a:gd name="connsiteX9" fmla="*/ 2754181 w 3027407"/>
                <a:gd name="connsiteY9" fmla="*/ 498877 h 1968842"/>
                <a:gd name="connsiteX10" fmla="*/ 2763309 w 3027407"/>
                <a:gd name="connsiteY10" fmla="*/ 506408 h 1968842"/>
                <a:gd name="connsiteX11" fmla="*/ 3027407 w 3027407"/>
                <a:gd name="connsiteY11" fmla="*/ 461318 h 1968842"/>
                <a:gd name="connsiteX12" fmla="*/ 2894740 w 3027407"/>
                <a:gd name="connsiteY12" fmla="*/ 653457 h 1968842"/>
                <a:gd name="connsiteX13" fmla="*/ 2920392 w 3027407"/>
                <a:gd name="connsiteY13" fmla="*/ 700717 h 1968842"/>
                <a:gd name="connsiteX14" fmla="*/ 2956443 w 3027407"/>
                <a:gd name="connsiteY14" fmla="*/ 879287 h 1968842"/>
                <a:gd name="connsiteX15" fmla="*/ 2789499 w 3027407"/>
                <a:gd name="connsiteY15" fmla="*/ 1233288 h 1968842"/>
                <a:gd name="connsiteX16" fmla="*/ 2719860 w 3027407"/>
                <a:gd name="connsiteY16" fmla="*/ 1275539 h 1968842"/>
                <a:gd name="connsiteX17" fmla="*/ 2736669 w 3027407"/>
                <a:gd name="connsiteY17" fmla="*/ 1329683 h 1968842"/>
                <a:gd name="connsiteX18" fmla="*/ 2746182 w 3027407"/>
                <a:gd name="connsiteY18" fmla="*/ 1424065 h 1968842"/>
                <a:gd name="connsiteX19" fmla="*/ 2277865 w 3027407"/>
                <a:gd name="connsiteY19" fmla="*/ 1892382 h 1968842"/>
                <a:gd name="connsiteX20" fmla="*/ 1946715 w 3027407"/>
                <a:gd name="connsiteY20" fmla="*/ 1755215 h 1968842"/>
                <a:gd name="connsiteX21" fmla="*/ 1942964 w 3027407"/>
                <a:gd name="connsiteY21" fmla="*/ 1750669 h 1968842"/>
                <a:gd name="connsiteX22" fmla="*/ 1936683 w 3027407"/>
                <a:gd name="connsiteY22" fmla="*/ 1758280 h 1968842"/>
                <a:gd name="connsiteX23" fmla="*/ 1459106 w 3027407"/>
                <a:gd name="connsiteY23" fmla="*/ 1956099 h 1968842"/>
                <a:gd name="connsiteX24" fmla="*/ 1081485 w 3027407"/>
                <a:gd name="connsiteY24" fmla="*/ 1840752 h 1968842"/>
                <a:gd name="connsiteX25" fmla="*/ 995060 w 3027407"/>
                <a:gd name="connsiteY25" fmla="*/ 1769444 h 1968842"/>
                <a:gd name="connsiteX26" fmla="*/ 936341 w 3027407"/>
                <a:gd name="connsiteY26" fmla="*/ 1837250 h 1968842"/>
                <a:gd name="connsiteX27" fmla="*/ 595750 w 3027407"/>
                <a:gd name="connsiteY27" fmla="*/ 1968842 h 1968842"/>
                <a:gd name="connsiteX28" fmla="*/ 89202 w 3027407"/>
                <a:gd name="connsiteY28" fmla="*/ 1462294 h 1968842"/>
                <a:gd name="connsiteX29" fmla="*/ 129009 w 3027407"/>
                <a:gd name="connsiteY29" fmla="*/ 1265124 h 1968842"/>
                <a:gd name="connsiteX30" fmla="*/ 174123 w 3027407"/>
                <a:gd name="connsiteY30" fmla="*/ 1182007 h 1968842"/>
                <a:gd name="connsiteX31" fmla="*/ 157147 w 3027407"/>
                <a:gd name="connsiteY31" fmla="*/ 1157688 h 1968842"/>
                <a:gd name="connsiteX32" fmla="*/ 147982 w 3027407"/>
                <a:gd name="connsiteY32" fmla="*/ 1135162 h 1968842"/>
                <a:gd name="connsiteX33" fmla="*/ 108240 w 3027407"/>
                <a:gd name="connsiteY33" fmla="*/ 1102373 h 1968842"/>
                <a:gd name="connsiteX34" fmla="*/ 0 w 3027407"/>
                <a:gd name="connsiteY34" fmla="*/ 841058 h 1968842"/>
                <a:gd name="connsiteX35" fmla="*/ 369556 w 3027407"/>
                <a:gd name="connsiteY35" fmla="*/ 471502 h 1968842"/>
                <a:gd name="connsiteX36" fmla="*/ 403260 w 3027407"/>
                <a:gd name="connsiteY36" fmla="*/ 474901 h 1968842"/>
                <a:gd name="connsiteX37" fmla="*/ 422630 w 3027407"/>
                <a:gd name="connsiteY37" fmla="*/ 412501 h 1968842"/>
                <a:gd name="connsiteX38" fmla="*/ 1044950 w 3027407"/>
                <a:gd name="connsiteY38" fmla="*/ 0 h 196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27407" h="1968842">
                  <a:moveTo>
                    <a:pt x="1044950" y="0"/>
                  </a:moveTo>
                  <a:cubicBezTo>
                    <a:pt x="1231456" y="0"/>
                    <a:pt x="1400305" y="75597"/>
                    <a:pt x="1522527" y="197819"/>
                  </a:cubicBezTo>
                  <a:lnTo>
                    <a:pt x="1523180" y="198610"/>
                  </a:lnTo>
                  <a:lnTo>
                    <a:pt x="1542223" y="187664"/>
                  </a:lnTo>
                  <a:cubicBezTo>
                    <a:pt x="1630802" y="144982"/>
                    <a:pt x="1730126" y="121062"/>
                    <a:pt x="1835035" y="121062"/>
                  </a:cubicBezTo>
                  <a:cubicBezTo>
                    <a:pt x="2068167" y="121062"/>
                    <a:pt x="2273712" y="239182"/>
                    <a:pt x="2395085" y="418837"/>
                  </a:cubicBezTo>
                  <a:lnTo>
                    <a:pt x="2401662" y="430956"/>
                  </a:lnTo>
                  <a:lnTo>
                    <a:pt x="2405229" y="429848"/>
                  </a:lnTo>
                  <a:cubicBezTo>
                    <a:pt x="2435093" y="423738"/>
                    <a:pt x="2466014" y="420528"/>
                    <a:pt x="2497684" y="420528"/>
                  </a:cubicBezTo>
                  <a:cubicBezTo>
                    <a:pt x="2592697" y="420528"/>
                    <a:pt x="2680963" y="449412"/>
                    <a:pt x="2754181" y="498877"/>
                  </a:cubicBezTo>
                  <a:lnTo>
                    <a:pt x="2763309" y="506408"/>
                  </a:lnTo>
                  <a:lnTo>
                    <a:pt x="3027407" y="461318"/>
                  </a:lnTo>
                  <a:lnTo>
                    <a:pt x="2894740" y="653457"/>
                  </a:lnTo>
                  <a:lnTo>
                    <a:pt x="2920392" y="700717"/>
                  </a:lnTo>
                  <a:cubicBezTo>
                    <a:pt x="2943606" y="755602"/>
                    <a:pt x="2956443" y="815945"/>
                    <a:pt x="2956443" y="879287"/>
                  </a:cubicBezTo>
                  <a:cubicBezTo>
                    <a:pt x="2956443" y="1021805"/>
                    <a:pt x="2891455" y="1149145"/>
                    <a:pt x="2789499" y="1233288"/>
                  </a:cubicBezTo>
                  <a:lnTo>
                    <a:pt x="2719860" y="1275539"/>
                  </a:lnTo>
                  <a:lnTo>
                    <a:pt x="2736669" y="1329683"/>
                  </a:lnTo>
                  <a:cubicBezTo>
                    <a:pt x="2742906" y="1360170"/>
                    <a:pt x="2746182" y="1391735"/>
                    <a:pt x="2746182" y="1424065"/>
                  </a:cubicBezTo>
                  <a:cubicBezTo>
                    <a:pt x="2746182" y="1682709"/>
                    <a:pt x="2536509" y="1892382"/>
                    <a:pt x="2277865" y="1892382"/>
                  </a:cubicBezTo>
                  <a:cubicBezTo>
                    <a:pt x="2148544" y="1892382"/>
                    <a:pt x="2031463" y="1839965"/>
                    <a:pt x="1946715" y="1755215"/>
                  </a:cubicBezTo>
                  <a:lnTo>
                    <a:pt x="1942964" y="1750669"/>
                  </a:lnTo>
                  <a:lnTo>
                    <a:pt x="1936683" y="1758280"/>
                  </a:lnTo>
                  <a:cubicBezTo>
                    <a:pt x="1814461" y="1880502"/>
                    <a:pt x="1645613" y="1956099"/>
                    <a:pt x="1459106" y="1956099"/>
                  </a:cubicBezTo>
                  <a:cubicBezTo>
                    <a:pt x="1319227" y="1956099"/>
                    <a:pt x="1189280" y="1913575"/>
                    <a:pt x="1081485" y="1840752"/>
                  </a:cubicBezTo>
                  <a:lnTo>
                    <a:pt x="995060" y="1769444"/>
                  </a:lnTo>
                  <a:lnTo>
                    <a:pt x="936341" y="1837250"/>
                  </a:lnTo>
                  <a:cubicBezTo>
                    <a:pt x="846384" y="1919011"/>
                    <a:pt x="726886" y="1968842"/>
                    <a:pt x="595750" y="1968842"/>
                  </a:cubicBezTo>
                  <a:cubicBezTo>
                    <a:pt x="315992" y="1968842"/>
                    <a:pt x="89202" y="1742052"/>
                    <a:pt x="89202" y="1462294"/>
                  </a:cubicBezTo>
                  <a:cubicBezTo>
                    <a:pt x="89202" y="1392355"/>
                    <a:pt x="103376" y="1325726"/>
                    <a:pt x="129009" y="1265124"/>
                  </a:cubicBezTo>
                  <a:lnTo>
                    <a:pt x="174123" y="1182007"/>
                  </a:lnTo>
                  <a:lnTo>
                    <a:pt x="157147" y="1157688"/>
                  </a:lnTo>
                  <a:lnTo>
                    <a:pt x="147982" y="1135162"/>
                  </a:lnTo>
                  <a:lnTo>
                    <a:pt x="108240" y="1102373"/>
                  </a:lnTo>
                  <a:cubicBezTo>
                    <a:pt x="41363" y="1035497"/>
                    <a:pt x="0" y="943108"/>
                    <a:pt x="0" y="841058"/>
                  </a:cubicBezTo>
                  <a:cubicBezTo>
                    <a:pt x="0" y="636958"/>
                    <a:pt x="165456" y="471502"/>
                    <a:pt x="369556" y="471502"/>
                  </a:cubicBezTo>
                  <a:lnTo>
                    <a:pt x="403260" y="474901"/>
                  </a:lnTo>
                  <a:lnTo>
                    <a:pt x="422630" y="412501"/>
                  </a:lnTo>
                  <a:cubicBezTo>
                    <a:pt x="525161" y="170092"/>
                    <a:pt x="765192" y="0"/>
                    <a:pt x="1044950" y="0"/>
                  </a:cubicBezTo>
                  <a:close/>
                </a:path>
              </a:pathLst>
            </a:custGeom>
            <a:solidFill>
              <a:srgbClr val="2627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326028" y="421803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b="0" smtClean="0">
                  <a:solidFill>
                    <a:schemeClr val="bg1"/>
                  </a:solidFill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优　势　三</a:t>
              </a:r>
              <a:endParaRPr lang="zh-CN" altLang="en-US" b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endParaRPr>
            </a:p>
          </p:txBody>
        </p:sp>
        <p:sp>
          <p:nvSpPr>
            <p:cNvPr id="55" name="Rectangle 5"/>
            <p:cNvSpPr/>
            <p:nvPr/>
          </p:nvSpPr>
          <p:spPr>
            <a:xfrm>
              <a:off x="1881757" y="4692928"/>
              <a:ext cx="2307184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个人综合素质好，学习成绩优秀，德，智，体全面发展，多次被评为“三好学生”和</a:t>
              </a:r>
              <a:r>
                <a:rPr lang="en-US" altLang="zh-CN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“</a:t>
              </a:r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  <a:sym typeface="+mn-ea"/>
                </a:rPr>
                <a:t>优秀班干部</a:t>
              </a:r>
              <a:r>
                <a:rPr lang="en-US" altLang="zh-CN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”</a:t>
              </a:r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4808791" y="1937567"/>
            <a:ext cx="2858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竞选优势</a:t>
            </a:r>
            <a:endParaRPr lang="zh-CN" altLang="en-US" sz="4800"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0769" y="753059"/>
            <a:ext cx="2508419" cy="1670480"/>
            <a:chOff x="1618735" y="1017464"/>
            <a:chExt cx="2508419" cy="1670480"/>
          </a:xfrm>
        </p:grpSpPr>
        <p:sp>
          <p:nvSpPr>
            <p:cNvPr id="117" name="任意多边形 116"/>
            <p:cNvSpPr/>
            <p:nvPr/>
          </p:nvSpPr>
          <p:spPr>
            <a:xfrm>
              <a:off x="1618735" y="1017464"/>
              <a:ext cx="2508419" cy="1670480"/>
            </a:xfrm>
            <a:custGeom>
              <a:avLst/>
              <a:gdLst>
                <a:gd name="connsiteX0" fmla="*/ 675502 w 1911176"/>
                <a:gd name="connsiteY0" fmla="*/ 0 h 1272747"/>
                <a:gd name="connsiteX1" fmla="*/ 984229 w 1911176"/>
                <a:gd name="connsiteY1" fmla="*/ 127879 h 1272747"/>
                <a:gd name="connsiteX2" fmla="*/ 984651 w 1911176"/>
                <a:gd name="connsiteY2" fmla="*/ 128390 h 1272747"/>
                <a:gd name="connsiteX3" fmla="*/ 996961 w 1911176"/>
                <a:gd name="connsiteY3" fmla="*/ 121314 h 1272747"/>
                <a:gd name="connsiteX4" fmla="*/ 1186248 w 1911176"/>
                <a:gd name="connsiteY4" fmla="*/ 78260 h 1272747"/>
                <a:gd name="connsiteX5" fmla="*/ 1548289 w 1911176"/>
                <a:gd name="connsiteY5" fmla="*/ 270755 h 1272747"/>
                <a:gd name="connsiteX6" fmla="*/ 1552541 w 1911176"/>
                <a:gd name="connsiteY6" fmla="*/ 278589 h 1272747"/>
                <a:gd name="connsiteX7" fmla="*/ 1554847 w 1911176"/>
                <a:gd name="connsiteY7" fmla="*/ 277873 h 1272747"/>
                <a:gd name="connsiteX8" fmla="*/ 1614614 w 1911176"/>
                <a:gd name="connsiteY8" fmla="*/ 271848 h 1272747"/>
                <a:gd name="connsiteX9" fmla="*/ 1911176 w 1911176"/>
                <a:gd name="connsiteY9" fmla="*/ 568410 h 1272747"/>
                <a:gd name="connsiteX10" fmla="*/ 1803256 w 1911176"/>
                <a:gd name="connsiteY10" fmla="*/ 797252 h 1272747"/>
                <a:gd name="connsiteX11" fmla="*/ 1758238 w 1911176"/>
                <a:gd name="connsiteY11" fmla="*/ 824565 h 1272747"/>
                <a:gd name="connsiteX12" fmla="*/ 1769104 w 1911176"/>
                <a:gd name="connsiteY12" fmla="*/ 859566 h 1272747"/>
                <a:gd name="connsiteX13" fmla="*/ 1775254 w 1911176"/>
                <a:gd name="connsiteY13" fmla="*/ 920579 h 1272747"/>
                <a:gd name="connsiteX14" fmla="*/ 1751463 w 1911176"/>
                <a:gd name="connsiteY14" fmla="*/ 1038419 h 1272747"/>
                <a:gd name="connsiteX15" fmla="*/ 1741051 w 1911176"/>
                <a:gd name="connsiteY15" fmla="*/ 1057603 h 1272747"/>
                <a:gd name="connsiteX16" fmla="*/ 1898822 w 1911176"/>
                <a:gd name="connsiteY16" fmla="*/ 1272745 h 1272747"/>
                <a:gd name="connsiteX17" fmla="*/ 1626870 w 1911176"/>
                <a:gd name="connsiteY17" fmla="*/ 1179709 h 1272747"/>
                <a:gd name="connsiteX18" fmla="*/ 1590354 w 1911176"/>
                <a:gd name="connsiteY18" fmla="*/ 1199529 h 1272747"/>
                <a:gd name="connsiteX19" fmla="*/ 1472513 w 1911176"/>
                <a:gd name="connsiteY19" fmla="*/ 1223320 h 1272747"/>
                <a:gd name="connsiteX20" fmla="*/ 1258443 w 1911176"/>
                <a:gd name="connsiteY20" fmla="*/ 1134649 h 1272747"/>
                <a:gd name="connsiteX21" fmla="*/ 1256018 w 1911176"/>
                <a:gd name="connsiteY21" fmla="*/ 1131710 h 1272747"/>
                <a:gd name="connsiteX22" fmla="*/ 1251958 w 1911176"/>
                <a:gd name="connsiteY22" fmla="*/ 1136630 h 1272747"/>
                <a:gd name="connsiteX23" fmla="*/ 943231 w 1911176"/>
                <a:gd name="connsiteY23" fmla="*/ 1264509 h 1272747"/>
                <a:gd name="connsiteX24" fmla="*/ 699120 w 1911176"/>
                <a:gd name="connsiteY24" fmla="*/ 1189944 h 1272747"/>
                <a:gd name="connsiteX25" fmla="*/ 643251 w 1911176"/>
                <a:gd name="connsiteY25" fmla="*/ 1143847 h 1272747"/>
                <a:gd name="connsiteX26" fmla="*/ 605292 w 1911176"/>
                <a:gd name="connsiteY26" fmla="*/ 1187680 h 1272747"/>
                <a:gd name="connsiteX27" fmla="*/ 385119 w 1911176"/>
                <a:gd name="connsiteY27" fmla="*/ 1272747 h 1272747"/>
                <a:gd name="connsiteX28" fmla="*/ 57664 w 1911176"/>
                <a:gd name="connsiteY28" fmla="*/ 945292 h 1272747"/>
                <a:gd name="connsiteX29" fmla="*/ 83397 w 1911176"/>
                <a:gd name="connsiteY29" fmla="*/ 817832 h 1272747"/>
                <a:gd name="connsiteX30" fmla="*/ 112561 w 1911176"/>
                <a:gd name="connsiteY30" fmla="*/ 764102 h 1272747"/>
                <a:gd name="connsiteX31" fmla="*/ 101587 w 1911176"/>
                <a:gd name="connsiteY31" fmla="*/ 748381 h 1272747"/>
                <a:gd name="connsiteX32" fmla="*/ 95662 w 1911176"/>
                <a:gd name="connsiteY32" fmla="*/ 733819 h 1272747"/>
                <a:gd name="connsiteX33" fmla="*/ 69971 w 1911176"/>
                <a:gd name="connsiteY33" fmla="*/ 712623 h 1272747"/>
                <a:gd name="connsiteX34" fmla="*/ 0 w 1911176"/>
                <a:gd name="connsiteY34" fmla="*/ 543697 h 1272747"/>
                <a:gd name="connsiteX35" fmla="*/ 238897 w 1911176"/>
                <a:gd name="connsiteY35" fmla="*/ 304800 h 1272747"/>
                <a:gd name="connsiteX36" fmla="*/ 260685 w 1911176"/>
                <a:gd name="connsiteY36" fmla="*/ 306997 h 1272747"/>
                <a:gd name="connsiteX37" fmla="*/ 273207 w 1911176"/>
                <a:gd name="connsiteY37" fmla="*/ 266659 h 1272747"/>
                <a:gd name="connsiteX38" fmla="*/ 675502 w 1911176"/>
                <a:gd name="connsiteY38" fmla="*/ 0 h 127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11176" h="1272747">
                  <a:moveTo>
                    <a:pt x="675502" y="0"/>
                  </a:moveTo>
                  <a:cubicBezTo>
                    <a:pt x="796068" y="0"/>
                    <a:pt x="905219" y="48869"/>
                    <a:pt x="984229" y="127879"/>
                  </a:cubicBezTo>
                  <a:lnTo>
                    <a:pt x="984651" y="128390"/>
                  </a:lnTo>
                  <a:lnTo>
                    <a:pt x="996961" y="121314"/>
                  </a:lnTo>
                  <a:cubicBezTo>
                    <a:pt x="1054223" y="93723"/>
                    <a:pt x="1118430" y="78260"/>
                    <a:pt x="1186248" y="78260"/>
                  </a:cubicBezTo>
                  <a:cubicBezTo>
                    <a:pt x="1336955" y="78260"/>
                    <a:pt x="1469828" y="154618"/>
                    <a:pt x="1548289" y="270755"/>
                  </a:cubicBezTo>
                  <a:lnTo>
                    <a:pt x="1552541" y="278589"/>
                  </a:lnTo>
                  <a:lnTo>
                    <a:pt x="1554847" y="277873"/>
                  </a:lnTo>
                  <a:cubicBezTo>
                    <a:pt x="1574152" y="273923"/>
                    <a:pt x="1594141" y="271848"/>
                    <a:pt x="1614614" y="271848"/>
                  </a:cubicBezTo>
                  <a:cubicBezTo>
                    <a:pt x="1778401" y="271848"/>
                    <a:pt x="1911176" y="404623"/>
                    <a:pt x="1911176" y="568410"/>
                  </a:cubicBezTo>
                  <a:cubicBezTo>
                    <a:pt x="1911176" y="660540"/>
                    <a:pt x="1869165" y="742858"/>
                    <a:pt x="1803256" y="797252"/>
                  </a:cubicBezTo>
                  <a:lnTo>
                    <a:pt x="1758238" y="824565"/>
                  </a:lnTo>
                  <a:lnTo>
                    <a:pt x="1769104" y="859566"/>
                  </a:lnTo>
                  <a:cubicBezTo>
                    <a:pt x="1773136" y="879274"/>
                    <a:pt x="1775254" y="899679"/>
                    <a:pt x="1775254" y="920579"/>
                  </a:cubicBezTo>
                  <a:cubicBezTo>
                    <a:pt x="1775254" y="962379"/>
                    <a:pt x="1766783" y="1002200"/>
                    <a:pt x="1751463" y="1038419"/>
                  </a:cubicBezTo>
                  <a:lnTo>
                    <a:pt x="1741051" y="1057603"/>
                  </a:lnTo>
                  <a:lnTo>
                    <a:pt x="1898822" y="1272745"/>
                  </a:lnTo>
                  <a:lnTo>
                    <a:pt x="1626870" y="1179709"/>
                  </a:lnTo>
                  <a:lnTo>
                    <a:pt x="1590354" y="1199529"/>
                  </a:lnTo>
                  <a:cubicBezTo>
                    <a:pt x="1554134" y="1214849"/>
                    <a:pt x="1514313" y="1223320"/>
                    <a:pt x="1472513" y="1223320"/>
                  </a:cubicBezTo>
                  <a:cubicBezTo>
                    <a:pt x="1388914" y="1223320"/>
                    <a:pt x="1313228" y="1189435"/>
                    <a:pt x="1258443" y="1134649"/>
                  </a:cubicBezTo>
                  <a:lnTo>
                    <a:pt x="1256018" y="1131710"/>
                  </a:lnTo>
                  <a:lnTo>
                    <a:pt x="1251958" y="1136630"/>
                  </a:lnTo>
                  <a:cubicBezTo>
                    <a:pt x="1172948" y="1215640"/>
                    <a:pt x="1063797" y="1264509"/>
                    <a:pt x="943231" y="1264509"/>
                  </a:cubicBezTo>
                  <a:cubicBezTo>
                    <a:pt x="852807" y="1264509"/>
                    <a:pt x="768803" y="1237020"/>
                    <a:pt x="699120" y="1189944"/>
                  </a:cubicBezTo>
                  <a:lnTo>
                    <a:pt x="643251" y="1143847"/>
                  </a:lnTo>
                  <a:lnTo>
                    <a:pt x="605292" y="1187680"/>
                  </a:lnTo>
                  <a:cubicBezTo>
                    <a:pt x="547140" y="1240534"/>
                    <a:pt x="469891" y="1272747"/>
                    <a:pt x="385119" y="1272747"/>
                  </a:cubicBezTo>
                  <a:cubicBezTo>
                    <a:pt x="204271" y="1272747"/>
                    <a:pt x="57664" y="1126140"/>
                    <a:pt x="57664" y="945292"/>
                  </a:cubicBezTo>
                  <a:cubicBezTo>
                    <a:pt x="57664" y="900080"/>
                    <a:pt x="66827" y="857008"/>
                    <a:pt x="83397" y="817832"/>
                  </a:cubicBezTo>
                  <a:lnTo>
                    <a:pt x="112561" y="764102"/>
                  </a:lnTo>
                  <a:lnTo>
                    <a:pt x="101587" y="748381"/>
                  </a:lnTo>
                  <a:lnTo>
                    <a:pt x="95662" y="733819"/>
                  </a:lnTo>
                  <a:lnTo>
                    <a:pt x="69971" y="712623"/>
                  </a:lnTo>
                  <a:cubicBezTo>
                    <a:pt x="26739" y="669391"/>
                    <a:pt x="0" y="609667"/>
                    <a:pt x="0" y="543697"/>
                  </a:cubicBezTo>
                  <a:cubicBezTo>
                    <a:pt x="0" y="411758"/>
                    <a:pt x="106958" y="304800"/>
                    <a:pt x="238897" y="304800"/>
                  </a:cubicBezTo>
                  <a:lnTo>
                    <a:pt x="260685" y="306997"/>
                  </a:lnTo>
                  <a:lnTo>
                    <a:pt x="273207" y="266659"/>
                  </a:lnTo>
                  <a:cubicBezTo>
                    <a:pt x="339487" y="109955"/>
                    <a:pt x="494654" y="0"/>
                    <a:pt x="675502" y="0"/>
                  </a:cubicBezTo>
                  <a:close/>
                </a:path>
              </a:pathLst>
            </a:custGeom>
            <a:solidFill>
              <a:srgbClr val="2627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238238" y="137205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优　势　一</a:t>
              </a:r>
              <a:endParaRPr lang="zh-CN" altLang="en-US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endParaRPr>
            </a:p>
          </p:txBody>
        </p:sp>
        <p:sp>
          <p:nvSpPr>
            <p:cNvPr id="54" name="Rectangle 5"/>
            <p:cNvSpPr/>
            <p:nvPr/>
          </p:nvSpPr>
          <p:spPr>
            <a:xfrm>
              <a:off x="1969593" y="1845606"/>
              <a:ext cx="1924004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拥有担任</a:t>
              </a:r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体育委员的经历，具有丰富的班级工作经验。</a:t>
              </a:r>
              <a:endParaRPr lang="zh-CN" altLang="en-US" sz="120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  <a:p>
              <a:endParaRPr lang="zh-CN" altLang="en-US" sz="1200" dirty="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97115" y="856735"/>
            <a:ext cx="2815000" cy="1985318"/>
            <a:chOff x="7797115" y="856735"/>
            <a:chExt cx="2815000" cy="1985318"/>
          </a:xfrm>
        </p:grpSpPr>
        <p:sp>
          <p:nvSpPr>
            <p:cNvPr id="123" name="任意多边形 122"/>
            <p:cNvSpPr/>
            <p:nvPr/>
          </p:nvSpPr>
          <p:spPr>
            <a:xfrm>
              <a:off x="7797115" y="856735"/>
              <a:ext cx="2815000" cy="1985318"/>
            </a:xfrm>
            <a:custGeom>
              <a:avLst/>
              <a:gdLst>
                <a:gd name="connsiteX0" fmla="*/ 720809 w 1956483"/>
                <a:gd name="connsiteY0" fmla="*/ 0 h 1379837"/>
                <a:gd name="connsiteX1" fmla="*/ 1029536 w 1956483"/>
                <a:gd name="connsiteY1" fmla="*/ 127879 h 1379837"/>
                <a:gd name="connsiteX2" fmla="*/ 1029958 w 1956483"/>
                <a:gd name="connsiteY2" fmla="*/ 128390 h 1379837"/>
                <a:gd name="connsiteX3" fmla="*/ 1042268 w 1956483"/>
                <a:gd name="connsiteY3" fmla="*/ 121314 h 1379837"/>
                <a:gd name="connsiteX4" fmla="*/ 1231555 w 1956483"/>
                <a:gd name="connsiteY4" fmla="*/ 78260 h 1379837"/>
                <a:gd name="connsiteX5" fmla="*/ 1593596 w 1956483"/>
                <a:gd name="connsiteY5" fmla="*/ 270755 h 1379837"/>
                <a:gd name="connsiteX6" fmla="*/ 1597848 w 1956483"/>
                <a:gd name="connsiteY6" fmla="*/ 278589 h 1379837"/>
                <a:gd name="connsiteX7" fmla="*/ 1600154 w 1956483"/>
                <a:gd name="connsiteY7" fmla="*/ 277873 h 1379837"/>
                <a:gd name="connsiteX8" fmla="*/ 1659921 w 1956483"/>
                <a:gd name="connsiteY8" fmla="*/ 271848 h 1379837"/>
                <a:gd name="connsiteX9" fmla="*/ 1956483 w 1956483"/>
                <a:gd name="connsiteY9" fmla="*/ 568410 h 1379837"/>
                <a:gd name="connsiteX10" fmla="*/ 1848563 w 1956483"/>
                <a:gd name="connsiteY10" fmla="*/ 797252 h 1379837"/>
                <a:gd name="connsiteX11" fmla="*/ 1803545 w 1956483"/>
                <a:gd name="connsiteY11" fmla="*/ 824565 h 1379837"/>
                <a:gd name="connsiteX12" fmla="*/ 1814411 w 1956483"/>
                <a:gd name="connsiteY12" fmla="*/ 859566 h 1379837"/>
                <a:gd name="connsiteX13" fmla="*/ 1820561 w 1956483"/>
                <a:gd name="connsiteY13" fmla="*/ 920579 h 1379837"/>
                <a:gd name="connsiteX14" fmla="*/ 1517820 w 1956483"/>
                <a:gd name="connsiteY14" fmla="*/ 1223320 h 1379837"/>
                <a:gd name="connsiteX15" fmla="*/ 1303750 w 1956483"/>
                <a:gd name="connsiteY15" fmla="*/ 1134649 h 1379837"/>
                <a:gd name="connsiteX16" fmla="*/ 1301325 w 1956483"/>
                <a:gd name="connsiteY16" fmla="*/ 1131710 h 1379837"/>
                <a:gd name="connsiteX17" fmla="*/ 1297265 w 1956483"/>
                <a:gd name="connsiteY17" fmla="*/ 1136630 h 1379837"/>
                <a:gd name="connsiteX18" fmla="*/ 988538 w 1956483"/>
                <a:gd name="connsiteY18" fmla="*/ 1264509 h 1379837"/>
                <a:gd name="connsiteX19" fmla="*/ 744427 w 1956483"/>
                <a:gd name="connsiteY19" fmla="*/ 1189944 h 1379837"/>
                <a:gd name="connsiteX20" fmla="*/ 688558 w 1956483"/>
                <a:gd name="connsiteY20" fmla="*/ 1143847 h 1379837"/>
                <a:gd name="connsiteX21" fmla="*/ 650599 w 1956483"/>
                <a:gd name="connsiteY21" fmla="*/ 1187680 h 1379837"/>
                <a:gd name="connsiteX22" fmla="*/ 430426 w 1956483"/>
                <a:gd name="connsiteY22" fmla="*/ 1272747 h 1379837"/>
                <a:gd name="connsiteX23" fmla="*/ 364433 w 1956483"/>
                <a:gd name="connsiteY23" fmla="*/ 1266094 h 1379837"/>
                <a:gd name="connsiteX24" fmla="*/ 310155 w 1956483"/>
                <a:gd name="connsiteY24" fmla="*/ 1249245 h 1379837"/>
                <a:gd name="connsiteX25" fmla="*/ 0 w 1956483"/>
                <a:gd name="connsiteY25" fmla="*/ 1379837 h 1379837"/>
                <a:gd name="connsiteX26" fmla="*/ 160446 w 1956483"/>
                <a:gd name="connsiteY26" fmla="*/ 1130254 h 1379837"/>
                <a:gd name="connsiteX27" fmla="*/ 158896 w 1956483"/>
                <a:gd name="connsiteY27" fmla="*/ 1128375 h 1379837"/>
                <a:gd name="connsiteX28" fmla="*/ 102971 w 1956483"/>
                <a:gd name="connsiteY28" fmla="*/ 945292 h 1379837"/>
                <a:gd name="connsiteX29" fmla="*/ 128704 w 1956483"/>
                <a:gd name="connsiteY29" fmla="*/ 817832 h 1379837"/>
                <a:gd name="connsiteX30" fmla="*/ 157868 w 1956483"/>
                <a:gd name="connsiteY30" fmla="*/ 764102 h 1379837"/>
                <a:gd name="connsiteX31" fmla="*/ 146894 w 1956483"/>
                <a:gd name="connsiteY31" fmla="*/ 748381 h 1379837"/>
                <a:gd name="connsiteX32" fmla="*/ 140969 w 1956483"/>
                <a:gd name="connsiteY32" fmla="*/ 733819 h 1379837"/>
                <a:gd name="connsiteX33" fmla="*/ 115278 w 1956483"/>
                <a:gd name="connsiteY33" fmla="*/ 712623 h 1379837"/>
                <a:gd name="connsiteX34" fmla="*/ 45307 w 1956483"/>
                <a:gd name="connsiteY34" fmla="*/ 543697 h 1379837"/>
                <a:gd name="connsiteX35" fmla="*/ 284204 w 1956483"/>
                <a:gd name="connsiteY35" fmla="*/ 304800 h 1379837"/>
                <a:gd name="connsiteX36" fmla="*/ 305992 w 1956483"/>
                <a:gd name="connsiteY36" fmla="*/ 306997 h 1379837"/>
                <a:gd name="connsiteX37" fmla="*/ 318514 w 1956483"/>
                <a:gd name="connsiteY37" fmla="*/ 266659 h 1379837"/>
                <a:gd name="connsiteX38" fmla="*/ 720809 w 1956483"/>
                <a:gd name="connsiteY38" fmla="*/ 0 h 137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56483" h="1379837">
                  <a:moveTo>
                    <a:pt x="720809" y="0"/>
                  </a:moveTo>
                  <a:cubicBezTo>
                    <a:pt x="841375" y="0"/>
                    <a:pt x="950526" y="48869"/>
                    <a:pt x="1029536" y="127879"/>
                  </a:cubicBezTo>
                  <a:lnTo>
                    <a:pt x="1029958" y="128390"/>
                  </a:lnTo>
                  <a:lnTo>
                    <a:pt x="1042268" y="121314"/>
                  </a:lnTo>
                  <a:cubicBezTo>
                    <a:pt x="1099530" y="93723"/>
                    <a:pt x="1163737" y="78260"/>
                    <a:pt x="1231555" y="78260"/>
                  </a:cubicBezTo>
                  <a:cubicBezTo>
                    <a:pt x="1382262" y="78260"/>
                    <a:pt x="1515135" y="154618"/>
                    <a:pt x="1593596" y="270755"/>
                  </a:cubicBezTo>
                  <a:lnTo>
                    <a:pt x="1597848" y="278589"/>
                  </a:lnTo>
                  <a:lnTo>
                    <a:pt x="1600154" y="277873"/>
                  </a:lnTo>
                  <a:cubicBezTo>
                    <a:pt x="1619459" y="273923"/>
                    <a:pt x="1639448" y="271848"/>
                    <a:pt x="1659921" y="271848"/>
                  </a:cubicBezTo>
                  <a:cubicBezTo>
                    <a:pt x="1823708" y="271848"/>
                    <a:pt x="1956483" y="404623"/>
                    <a:pt x="1956483" y="568410"/>
                  </a:cubicBezTo>
                  <a:cubicBezTo>
                    <a:pt x="1956483" y="660540"/>
                    <a:pt x="1914472" y="742858"/>
                    <a:pt x="1848563" y="797252"/>
                  </a:cubicBezTo>
                  <a:lnTo>
                    <a:pt x="1803545" y="824565"/>
                  </a:lnTo>
                  <a:lnTo>
                    <a:pt x="1814411" y="859566"/>
                  </a:lnTo>
                  <a:cubicBezTo>
                    <a:pt x="1818443" y="879274"/>
                    <a:pt x="1820561" y="899679"/>
                    <a:pt x="1820561" y="920579"/>
                  </a:cubicBezTo>
                  <a:cubicBezTo>
                    <a:pt x="1820561" y="1087778"/>
                    <a:pt x="1685019" y="1223320"/>
                    <a:pt x="1517820" y="1223320"/>
                  </a:cubicBezTo>
                  <a:cubicBezTo>
                    <a:pt x="1434221" y="1223320"/>
                    <a:pt x="1358535" y="1189435"/>
                    <a:pt x="1303750" y="1134649"/>
                  </a:cubicBezTo>
                  <a:lnTo>
                    <a:pt x="1301325" y="1131710"/>
                  </a:lnTo>
                  <a:lnTo>
                    <a:pt x="1297265" y="1136630"/>
                  </a:lnTo>
                  <a:cubicBezTo>
                    <a:pt x="1218255" y="1215640"/>
                    <a:pt x="1109104" y="1264509"/>
                    <a:pt x="988538" y="1264509"/>
                  </a:cubicBezTo>
                  <a:cubicBezTo>
                    <a:pt x="898114" y="1264509"/>
                    <a:pt x="814110" y="1237020"/>
                    <a:pt x="744427" y="1189944"/>
                  </a:cubicBezTo>
                  <a:lnTo>
                    <a:pt x="688558" y="1143847"/>
                  </a:lnTo>
                  <a:lnTo>
                    <a:pt x="650599" y="1187680"/>
                  </a:lnTo>
                  <a:cubicBezTo>
                    <a:pt x="592447" y="1240534"/>
                    <a:pt x="515198" y="1272747"/>
                    <a:pt x="430426" y="1272747"/>
                  </a:cubicBezTo>
                  <a:cubicBezTo>
                    <a:pt x="407820" y="1272747"/>
                    <a:pt x="385749" y="1270456"/>
                    <a:pt x="364433" y="1266094"/>
                  </a:cubicBezTo>
                  <a:lnTo>
                    <a:pt x="310155" y="1249245"/>
                  </a:lnTo>
                  <a:lnTo>
                    <a:pt x="0" y="1379837"/>
                  </a:lnTo>
                  <a:lnTo>
                    <a:pt x="160446" y="1130254"/>
                  </a:lnTo>
                  <a:lnTo>
                    <a:pt x="158896" y="1128375"/>
                  </a:lnTo>
                  <a:cubicBezTo>
                    <a:pt x="123588" y="1076113"/>
                    <a:pt x="102971" y="1013110"/>
                    <a:pt x="102971" y="945292"/>
                  </a:cubicBezTo>
                  <a:cubicBezTo>
                    <a:pt x="102971" y="900080"/>
                    <a:pt x="112134" y="857008"/>
                    <a:pt x="128704" y="817832"/>
                  </a:cubicBezTo>
                  <a:lnTo>
                    <a:pt x="157868" y="764102"/>
                  </a:lnTo>
                  <a:lnTo>
                    <a:pt x="146894" y="748381"/>
                  </a:lnTo>
                  <a:lnTo>
                    <a:pt x="140969" y="733819"/>
                  </a:lnTo>
                  <a:lnTo>
                    <a:pt x="115278" y="712623"/>
                  </a:lnTo>
                  <a:cubicBezTo>
                    <a:pt x="72046" y="669391"/>
                    <a:pt x="45307" y="609667"/>
                    <a:pt x="45307" y="543697"/>
                  </a:cubicBezTo>
                  <a:cubicBezTo>
                    <a:pt x="45307" y="411758"/>
                    <a:pt x="152265" y="304800"/>
                    <a:pt x="284204" y="304800"/>
                  </a:cubicBezTo>
                  <a:lnTo>
                    <a:pt x="305992" y="306997"/>
                  </a:lnTo>
                  <a:lnTo>
                    <a:pt x="318514" y="266659"/>
                  </a:lnTo>
                  <a:cubicBezTo>
                    <a:pt x="384794" y="109955"/>
                    <a:pt x="539961" y="0"/>
                    <a:pt x="720809" y="0"/>
                  </a:cubicBezTo>
                  <a:close/>
                </a:path>
              </a:pathLst>
            </a:custGeom>
            <a:solidFill>
              <a:srgbClr val="2627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519515" y="123135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b="0" smtClean="0">
                  <a:solidFill>
                    <a:schemeClr val="bg1"/>
                  </a:solidFill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优　势　二</a:t>
              </a:r>
              <a:endParaRPr lang="zh-CN" altLang="en-US" b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endParaRPr>
            </a:p>
          </p:txBody>
        </p:sp>
        <p:sp>
          <p:nvSpPr>
            <p:cNvPr id="57" name="Rectangle 5"/>
            <p:cNvSpPr/>
            <p:nvPr/>
          </p:nvSpPr>
          <p:spPr>
            <a:xfrm>
              <a:off x="8254308" y="1626307"/>
              <a:ext cx="207951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组织能力强，对待班级工作热情，热心，能够充当老师的好助手和同学的好榜样。</a:t>
              </a:r>
              <a:endParaRPr lang="zh-CN" altLang="en-US" sz="1200" dirty="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39255" y="3539810"/>
            <a:ext cx="3047999" cy="2029814"/>
            <a:chOff x="7628238" y="3716080"/>
            <a:chExt cx="3047999" cy="2029814"/>
          </a:xfrm>
        </p:grpSpPr>
        <p:sp>
          <p:nvSpPr>
            <p:cNvPr id="130" name="任意多边形 129"/>
            <p:cNvSpPr/>
            <p:nvPr/>
          </p:nvSpPr>
          <p:spPr>
            <a:xfrm>
              <a:off x="7628238" y="3716080"/>
              <a:ext cx="3047999" cy="2029814"/>
            </a:xfrm>
            <a:custGeom>
              <a:avLst/>
              <a:gdLst>
                <a:gd name="connsiteX0" fmla="*/ 1077310 w 3047999"/>
                <a:gd name="connsiteY0" fmla="*/ 0 h 2029814"/>
                <a:gd name="connsiteX1" fmla="*/ 1569677 w 3047999"/>
                <a:gd name="connsiteY1" fmla="*/ 203945 h 2029814"/>
                <a:gd name="connsiteX2" fmla="*/ 1570350 w 3047999"/>
                <a:gd name="connsiteY2" fmla="*/ 204760 h 2029814"/>
                <a:gd name="connsiteX3" fmla="*/ 1589982 w 3047999"/>
                <a:gd name="connsiteY3" fmla="*/ 193475 h 2029814"/>
                <a:gd name="connsiteX4" fmla="*/ 1891863 w 3047999"/>
                <a:gd name="connsiteY4" fmla="*/ 124811 h 2029814"/>
                <a:gd name="connsiteX5" fmla="*/ 2469256 w 3047999"/>
                <a:gd name="connsiteY5" fmla="*/ 431808 h 2029814"/>
                <a:gd name="connsiteX6" fmla="*/ 2476038 w 3047999"/>
                <a:gd name="connsiteY6" fmla="*/ 444302 h 2029814"/>
                <a:gd name="connsiteX7" fmla="*/ 2479715 w 3047999"/>
                <a:gd name="connsiteY7" fmla="*/ 443160 h 2029814"/>
                <a:gd name="connsiteX8" fmla="*/ 2575033 w 3047999"/>
                <a:gd name="connsiteY8" fmla="*/ 433551 h 2029814"/>
                <a:gd name="connsiteX9" fmla="*/ 3047999 w 3047999"/>
                <a:gd name="connsiteY9" fmla="*/ 906517 h 2029814"/>
                <a:gd name="connsiteX10" fmla="*/ 2875885 w 3047999"/>
                <a:gd name="connsiteY10" fmla="*/ 1271481 h 2029814"/>
                <a:gd name="connsiteX11" fmla="*/ 2804089 w 3047999"/>
                <a:gd name="connsiteY11" fmla="*/ 1315040 h 2029814"/>
                <a:gd name="connsiteX12" fmla="*/ 2821418 w 3047999"/>
                <a:gd name="connsiteY12" fmla="*/ 1370861 h 2029814"/>
                <a:gd name="connsiteX13" fmla="*/ 2831227 w 3047999"/>
                <a:gd name="connsiteY13" fmla="*/ 1468166 h 2029814"/>
                <a:gd name="connsiteX14" fmla="*/ 2348406 w 3047999"/>
                <a:gd name="connsiteY14" fmla="*/ 1950987 h 2029814"/>
                <a:gd name="connsiteX15" fmla="*/ 2007002 w 3047999"/>
                <a:gd name="connsiteY15" fmla="*/ 1809571 h 2029814"/>
                <a:gd name="connsiteX16" fmla="*/ 2003134 w 3047999"/>
                <a:gd name="connsiteY16" fmla="*/ 1804884 h 2029814"/>
                <a:gd name="connsiteX17" fmla="*/ 1996659 w 3047999"/>
                <a:gd name="connsiteY17" fmla="*/ 1812731 h 2029814"/>
                <a:gd name="connsiteX18" fmla="*/ 1504292 w 3047999"/>
                <a:gd name="connsiteY18" fmla="*/ 2016676 h 2029814"/>
                <a:gd name="connsiteX19" fmla="*/ 1114977 w 3047999"/>
                <a:gd name="connsiteY19" fmla="*/ 1897758 h 2029814"/>
                <a:gd name="connsiteX20" fmla="*/ 1025875 w 3047999"/>
                <a:gd name="connsiteY20" fmla="*/ 1824241 h 2029814"/>
                <a:gd name="connsiteX21" fmla="*/ 965337 w 3047999"/>
                <a:gd name="connsiteY21" fmla="*/ 1894147 h 2029814"/>
                <a:gd name="connsiteX22" fmla="*/ 614199 w 3047999"/>
                <a:gd name="connsiteY22" fmla="*/ 2029814 h 2029814"/>
                <a:gd name="connsiteX23" fmla="*/ 91964 w 3047999"/>
                <a:gd name="connsiteY23" fmla="*/ 1507579 h 2029814"/>
                <a:gd name="connsiteX24" fmla="*/ 133004 w 3047999"/>
                <a:gd name="connsiteY24" fmla="*/ 1304302 h 2029814"/>
                <a:gd name="connsiteX25" fmla="*/ 179516 w 3047999"/>
                <a:gd name="connsiteY25" fmla="*/ 1218612 h 2029814"/>
                <a:gd name="connsiteX26" fmla="*/ 162014 w 3047999"/>
                <a:gd name="connsiteY26" fmla="*/ 1193540 h 2029814"/>
                <a:gd name="connsiteX27" fmla="*/ 152565 w 3047999"/>
                <a:gd name="connsiteY27" fmla="*/ 1170316 h 2029814"/>
                <a:gd name="connsiteX28" fmla="*/ 111592 w 3047999"/>
                <a:gd name="connsiteY28" fmla="*/ 1136512 h 2029814"/>
                <a:gd name="connsiteX29" fmla="*/ 0 w 3047999"/>
                <a:gd name="connsiteY29" fmla="*/ 867104 h 2029814"/>
                <a:gd name="connsiteX30" fmla="*/ 232698 w 3047999"/>
                <a:gd name="connsiteY30" fmla="*/ 516045 h 2029814"/>
                <a:gd name="connsiteX31" fmla="*/ 260064 w 3047999"/>
                <a:gd name="connsiteY31" fmla="*/ 507550 h 2029814"/>
                <a:gd name="connsiteX32" fmla="*/ 45308 w 3047999"/>
                <a:gd name="connsiteY32" fmla="*/ 163942 h 2029814"/>
                <a:gd name="connsiteX33" fmla="*/ 522475 w 3047999"/>
                <a:gd name="connsiteY33" fmla="*/ 278047 h 2029814"/>
                <a:gd name="connsiteX34" fmla="*/ 540003 w 3047999"/>
                <a:gd name="connsiteY34" fmla="*/ 253393 h 2029814"/>
                <a:gd name="connsiteX35" fmla="*/ 1077310 w 3047999"/>
                <a:gd name="connsiteY35" fmla="*/ 0 h 202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047999" h="2029814">
                  <a:moveTo>
                    <a:pt x="1077310" y="0"/>
                  </a:moveTo>
                  <a:cubicBezTo>
                    <a:pt x="1269592" y="0"/>
                    <a:pt x="1443670" y="77938"/>
                    <a:pt x="1569677" y="203945"/>
                  </a:cubicBezTo>
                  <a:lnTo>
                    <a:pt x="1570350" y="204760"/>
                  </a:lnTo>
                  <a:lnTo>
                    <a:pt x="1589982" y="193475"/>
                  </a:lnTo>
                  <a:cubicBezTo>
                    <a:pt x="1681306" y="149472"/>
                    <a:pt x="1783705" y="124811"/>
                    <a:pt x="1891863" y="124811"/>
                  </a:cubicBezTo>
                  <a:cubicBezTo>
                    <a:pt x="2132215" y="124811"/>
                    <a:pt x="2344124" y="246589"/>
                    <a:pt x="2469256" y="431808"/>
                  </a:cubicBezTo>
                  <a:lnTo>
                    <a:pt x="2476038" y="444302"/>
                  </a:lnTo>
                  <a:lnTo>
                    <a:pt x="2479715" y="443160"/>
                  </a:lnTo>
                  <a:cubicBezTo>
                    <a:pt x="2510503" y="436861"/>
                    <a:pt x="2542382" y="433551"/>
                    <a:pt x="2575033" y="433551"/>
                  </a:cubicBezTo>
                  <a:cubicBezTo>
                    <a:pt x="2836246" y="433551"/>
                    <a:pt x="3047999" y="645305"/>
                    <a:pt x="3047999" y="906517"/>
                  </a:cubicBezTo>
                  <a:cubicBezTo>
                    <a:pt x="3047999" y="1053449"/>
                    <a:pt x="2980999" y="1184732"/>
                    <a:pt x="2875885" y="1271481"/>
                  </a:cubicBezTo>
                  <a:lnTo>
                    <a:pt x="2804089" y="1315040"/>
                  </a:lnTo>
                  <a:lnTo>
                    <a:pt x="2821418" y="1370861"/>
                  </a:lnTo>
                  <a:cubicBezTo>
                    <a:pt x="2827849" y="1402292"/>
                    <a:pt x="2831227" y="1434834"/>
                    <a:pt x="2831227" y="1468166"/>
                  </a:cubicBezTo>
                  <a:cubicBezTo>
                    <a:pt x="2831227" y="1734820"/>
                    <a:pt x="2615060" y="1950987"/>
                    <a:pt x="2348406" y="1950987"/>
                  </a:cubicBezTo>
                  <a:cubicBezTo>
                    <a:pt x="2215080" y="1950987"/>
                    <a:pt x="2094374" y="1896946"/>
                    <a:pt x="2007002" y="1809571"/>
                  </a:cubicBezTo>
                  <a:lnTo>
                    <a:pt x="2003134" y="1804884"/>
                  </a:lnTo>
                  <a:lnTo>
                    <a:pt x="1996659" y="1812731"/>
                  </a:lnTo>
                  <a:cubicBezTo>
                    <a:pt x="1870652" y="1938738"/>
                    <a:pt x="1696574" y="2016676"/>
                    <a:pt x="1504292" y="2016676"/>
                  </a:cubicBezTo>
                  <a:cubicBezTo>
                    <a:pt x="1360081" y="2016676"/>
                    <a:pt x="1226109" y="1972836"/>
                    <a:pt x="1114977" y="1897758"/>
                  </a:cubicBezTo>
                  <a:lnTo>
                    <a:pt x="1025875" y="1824241"/>
                  </a:lnTo>
                  <a:lnTo>
                    <a:pt x="965337" y="1894147"/>
                  </a:lnTo>
                  <a:cubicBezTo>
                    <a:pt x="872595" y="1978440"/>
                    <a:pt x="749396" y="2029814"/>
                    <a:pt x="614199" y="2029814"/>
                  </a:cubicBezTo>
                  <a:cubicBezTo>
                    <a:pt x="325778" y="2029814"/>
                    <a:pt x="91964" y="1796001"/>
                    <a:pt x="91964" y="1507579"/>
                  </a:cubicBezTo>
                  <a:cubicBezTo>
                    <a:pt x="91964" y="1435474"/>
                    <a:pt x="106578" y="1366782"/>
                    <a:pt x="133004" y="1304302"/>
                  </a:cubicBezTo>
                  <a:lnTo>
                    <a:pt x="179516" y="1218612"/>
                  </a:lnTo>
                  <a:lnTo>
                    <a:pt x="162014" y="1193540"/>
                  </a:lnTo>
                  <a:lnTo>
                    <a:pt x="152565" y="1170316"/>
                  </a:lnTo>
                  <a:lnTo>
                    <a:pt x="111592" y="1136512"/>
                  </a:lnTo>
                  <a:cubicBezTo>
                    <a:pt x="42644" y="1067564"/>
                    <a:pt x="0" y="972315"/>
                    <a:pt x="0" y="867104"/>
                  </a:cubicBezTo>
                  <a:cubicBezTo>
                    <a:pt x="0" y="709289"/>
                    <a:pt x="95951" y="573884"/>
                    <a:pt x="232698" y="516045"/>
                  </a:cubicBezTo>
                  <a:lnTo>
                    <a:pt x="260064" y="507550"/>
                  </a:lnTo>
                  <a:lnTo>
                    <a:pt x="45308" y="163942"/>
                  </a:lnTo>
                  <a:lnTo>
                    <a:pt x="522475" y="278047"/>
                  </a:lnTo>
                  <a:lnTo>
                    <a:pt x="540003" y="253393"/>
                  </a:lnTo>
                  <a:cubicBezTo>
                    <a:pt x="667717" y="98640"/>
                    <a:pt x="860994" y="0"/>
                    <a:pt x="1077310" y="0"/>
                  </a:cubicBezTo>
                  <a:close/>
                </a:path>
              </a:pathLst>
            </a:custGeom>
            <a:solidFill>
              <a:srgbClr val="26275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Rectangle 5"/>
            <p:cNvSpPr/>
            <p:nvPr/>
          </p:nvSpPr>
          <p:spPr>
            <a:xfrm>
              <a:off x="8047855" y="4600364"/>
              <a:ext cx="214274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汉仪典雅体简" panose="00020600040101010101" pitchFamily="18" charset="-122"/>
                  <a:ea typeface="汉仪典雅体简" panose="00020600040101010101" pitchFamily="18" charset="-122"/>
                </a:rPr>
                <a:t>我平时注意团结同学，在同学们中有很好的人缘，同学们一直都很支持我的工作。</a:t>
              </a:r>
              <a:endParaRPr lang="zh-CN" altLang="en-US" sz="1200" dirty="0">
                <a:solidFill>
                  <a:schemeClr val="bg1"/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67658" y="411255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b="0" smtClean="0">
                  <a:solidFill>
                    <a:schemeClr val="bg1"/>
                  </a:solidFill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优　势　四</a:t>
              </a:r>
              <a:endParaRPr lang="zh-CN" altLang="en-US" b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组合 1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5" name="矩形 1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121" name="组合 120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30" name="直接连接符 129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直接连接符 132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接连接符 137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接连接符 138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直接连接符 139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直接连接符 140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直接连接符 141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" name="组合 121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123" name="直接连接符 122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直接连接符 123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直接连接符 124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连接符 125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43" name="圆角矩形 142"/>
          <p:cNvSpPr/>
          <p:nvPr/>
        </p:nvSpPr>
        <p:spPr>
          <a:xfrm>
            <a:off x="3409950" y="746760"/>
            <a:ext cx="8503920" cy="5703570"/>
          </a:xfrm>
          <a:prstGeom prst="roundRect">
            <a:avLst>
              <a:gd name="adj" fmla="val 2038"/>
            </a:avLst>
          </a:prstGeom>
          <a:solidFill>
            <a:srgbClr val="1C1D4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3212757" y="594360"/>
            <a:ext cx="8548713" cy="5703570"/>
          </a:xfrm>
          <a:prstGeom prst="roundRect">
            <a:avLst>
              <a:gd name="adj" fmla="val 2038"/>
            </a:avLst>
          </a:prstGeom>
          <a:solidFill>
            <a:srgbClr val="D0E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圆角矩形 198"/>
          <p:cNvSpPr/>
          <p:nvPr/>
        </p:nvSpPr>
        <p:spPr>
          <a:xfrm>
            <a:off x="3410465" y="727710"/>
            <a:ext cx="8145265" cy="5402580"/>
          </a:xfrm>
          <a:prstGeom prst="roundRect">
            <a:avLst>
              <a:gd name="adj" fmla="val 2038"/>
            </a:avLst>
          </a:prstGeom>
          <a:solidFill>
            <a:schemeClr val="bg1"/>
          </a:solidFill>
          <a:ln>
            <a:solidFill>
              <a:srgbClr val="29679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8" descr="7b0a20202020227461726765744d6f64756c65223a202270726f636573734f6e6c696e65466f6e7473220a7d0a"/>
          <p:cNvSpPr txBox="1"/>
          <p:nvPr/>
        </p:nvSpPr>
        <p:spPr>
          <a:xfrm>
            <a:off x="4038529" y="1987578"/>
            <a:ext cx="6889099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   </a:t>
            </a:r>
            <a:r>
              <a:rPr lang="zh-CN" alt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劲颜体" panose="02010600010101010101" charset="-122"/>
              </a:rPr>
              <a:t> </a:t>
            </a:r>
            <a:r>
              <a:rPr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从前的诺言" charset="-122"/>
              </a:rPr>
              <a:t>很荣幸参加大队干部的竞选，假如我当选，我一定会严格听从大队部的指示，认真完成大队部交代的任务，积极组织参加学校各种活动。做到全心全意地为同学服务，积极发挥带头作用，帮助其他同学共同进步，取得新的成绩。以身作则，为同学作榜样，为集体添彩，为学校争光。请大家监督，我一定不辜负同学和老师对我的期望，努力做得更好</a:t>
            </a:r>
            <a:r>
              <a:rPr 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从前的诺言" charset="-122"/>
              </a:rPr>
              <a:t>。</a:t>
            </a:r>
            <a:endParaRPr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从前的诺言" charset="-122"/>
            </a:endParaRPr>
          </a:p>
          <a:p>
            <a:pPr algn="l">
              <a:lnSpc>
                <a:spcPct val="150000"/>
              </a:lnSpc>
            </a:pPr>
            <a:r>
              <a:rPr 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从前的诺言" charset="-122"/>
              </a:rPr>
              <a:t>    </a:t>
            </a:r>
            <a:r>
              <a:rPr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从前的诺言" charset="-122"/>
              </a:rPr>
              <a:t>我希望把我的优势带到大队委，为老师分担、为同学服务，从而帮助更多的人，与大家共同进步！谢谢大家！</a:t>
            </a:r>
            <a:endParaRPr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从前的诺言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05469" y="1246309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smtClean="0">
                <a:solidFill>
                  <a:srgbClr val="32337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老师好！</a:t>
            </a:r>
            <a:r>
              <a:rPr lang="zh-CN" altLang="en-US" sz="3200" smtClean="0">
                <a:solidFill>
                  <a:srgbClr val="323370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  <a:sym typeface="+mn-ea"/>
              </a:rPr>
              <a:t>同学们好！</a:t>
            </a:r>
            <a:endParaRPr lang="zh-CN" altLang="en-US" sz="3200" smtClean="0">
              <a:solidFill>
                <a:srgbClr val="323370"/>
              </a:solidFill>
              <a:latin typeface="汉仪雅酷黑简" panose="00020600040101010101" pitchFamily="18" charset="-122"/>
              <a:ea typeface="汉仪雅酷黑简" panose="00020600040101010101" pitchFamily="18" charset="-122"/>
              <a:sym typeface="+mn-ea"/>
            </a:endParaRPr>
          </a:p>
        </p:txBody>
      </p:sp>
      <p:sp>
        <p:nvSpPr>
          <p:cNvPr id="6" name="文本框 5" descr="7b0a20202020227461726765744d6f64756c65223a202270726f636573734f6e6c696e65466f6e7473220a7d0a"/>
          <p:cNvSpPr txBox="1"/>
          <p:nvPr/>
        </p:nvSpPr>
        <p:spPr>
          <a:xfrm>
            <a:off x="9497060" y="4686935"/>
            <a:ext cx="15976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楷体_GB2312" panose="02000000000000000000" charset="-122"/>
              </a:rPr>
              <a:t>XXX</a:t>
            </a:r>
            <a:endParaRPr lang="zh-CN" altLang="en-US" sz="2400" smtClean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方正楷体_GB2312" panose="02000000000000000000" charset="-122"/>
            </a:endParaRPr>
          </a:p>
          <a:p>
            <a:pPr algn="l"/>
            <a:r>
              <a:rPr lang="en-US" altLang="zh-CN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楷体_GB2312" panose="02000000000000000000" charset="-122"/>
              </a:rPr>
              <a:t>X</a:t>
            </a:r>
            <a:r>
              <a:rPr lang="zh-CN" altLang="en-US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楷体_GB2312" panose="02000000000000000000" charset="-122"/>
              </a:rPr>
              <a:t>（</a:t>
            </a:r>
            <a:r>
              <a:rPr lang="en-US" altLang="zh-CN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楷体_GB2312" panose="02000000000000000000" charset="-122"/>
              </a:rPr>
              <a:t>X</a:t>
            </a:r>
            <a:r>
              <a:rPr lang="zh-CN" altLang="en-US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方正楷体_GB2312" panose="02000000000000000000" charset="-122"/>
              </a:rPr>
              <a:t>）班</a:t>
            </a:r>
            <a:endParaRPr lang="zh-CN" altLang="en-US" sz="200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204" name="Group 6110"/>
          <p:cNvGrpSpPr>
            <a:grpSpLocks noChangeAspect="1"/>
          </p:cNvGrpSpPr>
          <p:nvPr/>
        </p:nvGrpSpPr>
        <p:grpSpPr bwMode="auto">
          <a:xfrm rot="4592201">
            <a:off x="1293524" y="2059378"/>
            <a:ext cx="1005457" cy="1840583"/>
            <a:chOff x="4315" y="-1067"/>
            <a:chExt cx="791" cy="1448"/>
          </a:xfrm>
          <a:solidFill>
            <a:srgbClr val="7E8EBC"/>
          </a:solidFill>
        </p:grpSpPr>
        <p:sp>
          <p:nvSpPr>
            <p:cNvPr id="205" name="Freeform 6111"/>
            <p:cNvSpPr/>
            <p:nvPr/>
          </p:nvSpPr>
          <p:spPr bwMode="auto">
            <a:xfrm>
              <a:off x="4624" y="-74"/>
              <a:ext cx="291" cy="292"/>
            </a:xfrm>
            <a:custGeom>
              <a:avLst/>
              <a:gdLst>
                <a:gd name="T0" fmla="*/ 146 w 291"/>
                <a:gd name="T1" fmla="*/ 0 h 292"/>
                <a:gd name="T2" fmla="*/ 184 w 291"/>
                <a:gd name="T3" fmla="*/ 107 h 292"/>
                <a:gd name="T4" fmla="*/ 291 w 291"/>
                <a:gd name="T5" fmla="*/ 146 h 292"/>
                <a:gd name="T6" fmla="*/ 184 w 291"/>
                <a:gd name="T7" fmla="*/ 184 h 292"/>
                <a:gd name="T8" fmla="*/ 146 w 291"/>
                <a:gd name="T9" fmla="*/ 292 h 292"/>
                <a:gd name="T10" fmla="*/ 108 w 291"/>
                <a:gd name="T11" fmla="*/ 184 h 292"/>
                <a:gd name="T12" fmla="*/ 0 w 291"/>
                <a:gd name="T13" fmla="*/ 146 h 292"/>
                <a:gd name="T14" fmla="*/ 108 w 291"/>
                <a:gd name="T15" fmla="*/ 107 h 292"/>
                <a:gd name="T16" fmla="*/ 146 w 291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292">
                  <a:moveTo>
                    <a:pt x="146" y="0"/>
                  </a:moveTo>
                  <a:lnTo>
                    <a:pt x="184" y="107"/>
                  </a:lnTo>
                  <a:lnTo>
                    <a:pt x="291" y="146"/>
                  </a:lnTo>
                  <a:lnTo>
                    <a:pt x="184" y="184"/>
                  </a:lnTo>
                  <a:lnTo>
                    <a:pt x="146" y="292"/>
                  </a:lnTo>
                  <a:lnTo>
                    <a:pt x="108" y="184"/>
                  </a:lnTo>
                  <a:lnTo>
                    <a:pt x="0" y="146"/>
                  </a:lnTo>
                  <a:lnTo>
                    <a:pt x="108" y="107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6" name="Freeform 6112"/>
            <p:cNvSpPr/>
            <p:nvPr/>
          </p:nvSpPr>
          <p:spPr bwMode="auto">
            <a:xfrm>
              <a:off x="4644" y="-1067"/>
              <a:ext cx="133" cy="135"/>
            </a:xfrm>
            <a:custGeom>
              <a:avLst/>
              <a:gdLst>
                <a:gd name="T0" fmla="*/ 66 w 133"/>
                <a:gd name="T1" fmla="*/ 0 h 135"/>
                <a:gd name="T2" fmla="*/ 85 w 133"/>
                <a:gd name="T3" fmla="*/ 48 h 135"/>
                <a:gd name="T4" fmla="*/ 133 w 133"/>
                <a:gd name="T5" fmla="*/ 67 h 135"/>
                <a:gd name="T6" fmla="*/ 85 w 133"/>
                <a:gd name="T7" fmla="*/ 84 h 135"/>
                <a:gd name="T8" fmla="*/ 66 w 133"/>
                <a:gd name="T9" fmla="*/ 135 h 135"/>
                <a:gd name="T10" fmla="*/ 50 w 133"/>
                <a:gd name="T11" fmla="*/ 84 h 135"/>
                <a:gd name="T12" fmla="*/ 0 w 133"/>
                <a:gd name="T13" fmla="*/ 67 h 135"/>
                <a:gd name="T14" fmla="*/ 50 w 133"/>
                <a:gd name="T15" fmla="*/ 48 h 135"/>
                <a:gd name="T16" fmla="*/ 66 w 133"/>
                <a:gd name="T1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135">
                  <a:moveTo>
                    <a:pt x="66" y="0"/>
                  </a:moveTo>
                  <a:lnTo>
                    <a:pt x="85" y="48"/>
                  </a:lnTo>
                  <a:lnTo>
                    <a:pt x="133" y="67"/>
                  </a:lnTo>
                  <a:lnTo>
                    <a:pt x="85" y="84"/>
                  </a:lnTo>
                  <a:lnTo>
                    <a:pt x="66" y="135"/>
                  </a:lnTo>
                  <a:lnTo>
                    <a:pt x="50" y="84"/>
                  </a:lnTo>
                  <a:lnTo>
                    <a:pt x="0" y="67"/>
                  </a:lnTo>
                  <a:lnTo>
                    <a:pt x="50" y="4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7" name="Freeform 6113"/>
            <p:cNvSpPr/>
            <p:nvPr/>
          </p:nvSpPr>
          <p:spPr bwMode="auto">
            <a:xfrm>
              <a:off x="4346" y="242"/>
              <a:ext cx="138" cy="139"/>
            </a:xfrm>
            <a:custGeom>
              <a:avLst/>
              <a:gdLst>
                <a:gd name="T0" fmla="*/ 69 w 138"/>
                <a:gd name="T1" fmla="*/ 0 h 139"/>
                <a:gd name="T2" fmla="*/ 88 w 138"/>
                <a:gd name="T3" fmla="*/ 51 h 139"/>
                <a:gd name="T4" fmla="*/ 138 w 138"/>
                <a:gd name="T5" fmla="*/ 70 h 139"/>
                <a:gd name="T6" fmla="*/ 88 w 138"/>
                <a:gd name="T7" fmla="*/ 89 h 139"/>
                <a:gd name="T8" fmla="*/ 69 w 138"/>
                <a:gd name="T9" fmla="*/ 139 h 139"/>
                <a:gd name="T10" fmla="*/ 50 w 138"/>
                <a:gd name="T11" fmla="*/ 89 h 139"/>
                <a:gd name="T12" fmla="*/ 0 w 138"/>
                <a:gd name="T13" fmla="*/ 70 h 139"/>
                <a:gd name="T14" fmla="*/ 50 w 138"/>
                <a:gd name="T15" fmla="*/ 51 h 139"/>
                <a:gd name="T16" fmla="*/ 69 w 138"/>
                <a:gd name="T1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39">
                  <a:moveTo>
                    <a:pt x="69" y="0"/>
                  </a:moveTo>
                  <a:lnTo>
                    <a:pt x="88" y="51"/>
                  </a:lnTo>
                  <a:lnTo>
                    <a:pt x="138" y="70"/>
                  </a:lnTo>
                  <a:lnTo>
                    <a:pt x="88" y="89"/>
                  </a:lnTo>
                  <a:lnTo>
                    <a:pt x="69" y="139"/>
                  </a:lnTo>
                  <a:lnTo>
                    <a:pt x="50" y="89"/>
                  </a:lnTo>
                  <a:lnTo>
                    <a:pt x="0" y="70"/>
                  </a:lnTo>
                  <a:lnTo>
                    <a:pt x="50" y="51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8" name="Freeform 6114"/>
            <p:cNvSpPr/>
            <p:nvPr/>
          </p:nvSpPr>
          <p:spPr bwMode="auto">
            <a:xfrm>
              <a:off x="4315" y="-594"/>
              <a:ext cx="50" cy="51"/>
            </a:xfrm>
            <a:custGeom>
              <a:avLst/>
              <a:gdLst>
                <a:gd name="T0" fmla="*/ 24 w 50"/>
                <a:gd name="T1" fmla="*/ 51 h 51"/>
                <a:gd name="T2" fmla="*/ 0 w 50"/>
                <a:gd name="T3" fmla="*/ 27 h 51"/>
                <a:gd name="T4" fmla="*/ 24 w 50"/>
                <a:gd name="T5" fmla="*/ 0 h 51"/>
                <a:gd name="T6" fmla="*/ 50 w 50"/>
                <a:gd name="T7" fmla="*/ 27 h 51"/>
                <a:gd name="T8" fmla="*/ 24 w 5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1"/>
                  </a:moveTo>
                  <a:lnTo>
                    <a:pt x="0" y="27"/>
                  </a:lnTo>
                  <a:lnTo>
                    <a:pt x="24" y="0"/>
                  </a:lnTo>
                  <a:lnTo>
                    <a:pt x="50" y="27"/>
                  </a:lnTo>
                  <a:lnTo>
                    <a:pt x="24" y="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9" name="Freeform 6115"/>
            <p:cNvSpPr/>
            <p:nvPr/>
          </p:nvSpPr>
          <p:spPr bwMode="auto">
            <a:xfrm>
              <a:off x="4580" y="-598"/>
              <a:ext cx="80" cy="80"/>
            </a:xfrm>
            <a:custGeom>
              <a:avLst/>
              <a:gdLst>
                <a:gd name="T0" fmla="*/ 21 w 43"/>
                <a:gd name="T1" fmla="*/ 43 h 43"/>
                <a:gd name="T2" fmla="*/ 0 w 43"/>
                <a:gd name="T3" fmla="*/ 21 h 43"/>
                <a:gd name="T4" fmla="*/ 21 w 43"/>
                <a:gd name="T5" fmla="*/ 0 h 43"/>
                <a:gd name="T6" fmla="*/ 43 w 43"/>
                <a:gd name="T7" fmla="*/ 21 h 43"/>
                <a:gd name="T8" fmla="*/ 21 w 43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lnTo>
                    <a:pt x="0" y="21"/>
                  </a:lnTo>
                  <a:lnTo>
                    <a:pt x="21" y="0"/>
                  </a:lnTo>
                  <a:lnTo>
                    <a:pt x="43" y="21"/>
                  </a:lnTo>
                  <a:lnTo>
                    <a:pt x="21" y="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0" name="Freeform 6116"/>
            <p:cNvSpPr/>
            <p:nvPr/>
          </p:nvSpPr>
          <p:spPr bwMode="auto">
            <a:xfrm>
              <a:off x="5049" y="-507"/>
              <a:ext cx="43" cy="43"/>
            </a:xfrm>
            <a:custGeom>
              <a:avLst/>
              <a:gdLst>
                <a:gd name="T0" fmla="*/ 22 w 43"/>
                <a:gd name="T1" fmla="*/ 43 h 43"/>
                <a:gd name="T2" fmla="*/ 0 w 43"/>
                <a:gd name="T3" fmla="*/ 21 h 43"/>
                <a:gd name="T4" fmla="*/ 22 w 43"/>
                <a:gd name="T5" fmla="*/ 0 h 43"/>
                <a:gd name="T6" fmla="*/ 43 w 43"/>
                <a:gd name="T7" fmla="*/ 21 h 43"/>
                <a:gd name="T8" fmla="*/ 22 w 43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43"/>
                  </a:moveTo>
                  <a:lnTo>
                    <a:pt x="0" y="21"/>
                  </a:lnTo>
                  <a:lnTo>
                    <a:pt x="22" y="0"/>
                  </a:lnTo>
                  <a:lnTo>
                    <a:pt x="43" y="21"/>
                  </a:lnTo>
                  <a:lnTo>
                    <a:pt x="22" y="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1" name="Freeform 6117"/>
            <p:cNvSpPr/>
            <p:nvPr/>
          </p:nvSpPr>
          <p:spPr bwMode="auto">
            <a:xfrm>
              <a:off x="4662" y="-342"/>
              <a:ext cx="57" cy="57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29 h 57"/>
                <a:gd name="T4" fmla="*/ 28 w 57"/>
                <a:gd name="T5" fmla="*/ 0 h 57"/>
                <a:gd name="T6" fmla="*/ 57 w 57"/>
                <a:gd name="T7" fmla="*/ 29 h 57"/>
                <a:gd name="T8" fmla="*/ 28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29"/>
                  </a:lnTo>
                  <a:lnTo>
                    <a:pt x="28" y="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2" name="Freeform 6118"/>
            <p:cNvSpPr/>
            <p:nvPr/>
          </p:nvSpPr>
          <p:spPr bwMode="auto">
            <a:xfrm>
              <a:off x="4991" y="-886"/>
              <a:ext cx="115" cy="11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7 h 50"/>
                <a:gd name="T4" fmla="*/ 26 w 50"/>
                <a:gd name="T5" fmla="*/ 0 h 50"/>
                <a:gd name="T6" fmla="*/ 50 w 50"/>
                <a:gd name="T7" fmla="*/ 27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7"/>
                  </a:lnTo>
                  <a:lnTo>
                    <a:pt x="26" y="0"/>
                  </a:lnTo>
                  <a:lnTo>
                    <a:pt x="50" y="27"/>
                  </a:lnTo>
                  <a:lnTo>
                    <a:pt x="26" y="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 rot="15282014">
            <a:off x="3784000" y="991355"/>
            <a:ext cx="716022" cy="666423"/>
            <a:chOff x="6518062" y="2548725"/>
            <a:chExt cx="716022" cy="666423"/>
          </a:xfrm>
        </p:grpSpPr>
        <p:sp>
          <p:nvSpPr>
            <p:cNvPr id="201" name="任意多边形 200"/>
            <p:cNvSpPr/>
            <p:nvPr/>
          </p:nvSpPr>
          <p:spPr>
            <a:xfrm>
              <a:off x="6518062" y="2548725"/>
              <a:ext cx="247840" cy="317090"/>
            </a:xfrm>
            <a:custGeom>
              <a:avLst/>
              <a:gdLst>
                <a:gd name="connsiteX0" fmla="*/ 0 w 353961"/>
                <a:gd name="connsiteY0" fmla="*/ 317090 h 317090"/>
                <a:gd name="connsiteX1" fmla="*/ 0 w 353961"/>
                <a:gd name="connsiteY1" fmla="*/ 0 h 317090"/>
                <a:gd name="connsiteX2" fmla="*/ 353961 w 353961"/>
                <a:gd name="connsiteY2" fmla="*/ 14748 h 317090"/>
                <a:gd name="connsiteX3" fmla="*/ 0 w 353961"/>
                <a:gd name="connsiteY3" fmla="*/ 317090 h 31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61" h="317090">
                  <a:moveTo>
                    <a:pt x="0" y="317090"/>
                  </a:moveTo>
                  <a:lnTo>
                    <a:pt x="0" y="0"/>
                  </a:lnTo>
                  <a:lnTo>
                    <a:pt x="353961" y="14748"/>
                  </a:lnTo>
                  <a:lnTo>
                    <a:pt x="0" y="317090"/>
                  </a:lnTo>
                  <a:close/>
                </a:path>
              </a:pathLst>
            </a:custGeom>
            <a:solidFill>
              <a:srgbClr val="FFB719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任意多边形 201"/>
            <p:cNvSpPr/>
            <p:nvPr/>
          </p:nvSpPr>
          <p:spPr>
            <a:xfrm rot="20529035">
              <a:off x="6681019" y="2588342"/>
              <a:ext cx="471949" cy="309716"/>
            </a:xfrm>
            <a:custGeom>
              <a:avLst/>
              <a:gdLst>
                <a:gd name="connsiteX0" fmla="*/ 0 w 471949"/>
                <a:gd name="connsiteY0" fmla="*/ 309716 h 309716"/>
                <a:gd name="connsiteX1" fmla="*/ 383458 w 471949"/>
                <a:gd name="connsiteY1" fmla="*/ 0 h 309716"/>
                <a:gd name="connsiteX2" fmla="*/ 471949 w 471949"/>
                <a:gd name="connsiteY2" fmla="*/ 199103 h 309716"/>
                <a:gd name="connsiteX3" fmla="*/ 0 w 471949"/>
                <a:gd name="connsiteY3" fmla="*/ 309716 h 3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949" h="309716">
                  <a:moveTo>
                    <a:pt x="0" y="309716"/>
                  </a:moveTo>
                  <a:lnTo>
                    <a:pt x="383458" y="0"/>
                  </a:lnTo>
                  <a:lnTo>
                    <a:pt x="471949" y="199103"/>
                  </a:lnTo>
                  <a:lnTo>
                    <a:pt x="0" y="309716"/>
                  </a:lnTo>
                  <a:close/>
                </a:path>
              </a:pathLst>
            </a:custGeom>
            <a:solidFill>
              <a:srgbClr val="FD0C32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任意多边形 202"/>
            <p:cNvSpPr/>
            <p:nvPr/>
          </p:nvSpPr>
          <p:spPr>
            <a:xfrm>
              <a:off x="6858000" y="2986549"/>
              <a:ext cx="376084" cy="228599"/>
            </a:xfrm>
            <a:custGeom>
              <a:avLst/>
              <a:gdLst>
                <a:gd name="connsiteX0" fmla="*/ 0 w 376084"/>
                <a:gd name="connsiteY0" fmla="*/ 0 h 154858"/>
                <a:gd name="connsiteX1" fmla="*/ 376084 w 376084"/>
                <a:gd name="connsiteY1" fmla="*/ 7375 h 154858"/>
                <a:gd name="connsiteX2" fmla="*/ 368710 w 376084"/>
                <a:gd name="connsiteY2" fmla="*/ 154858 h 154858"/>
                <a:gd name="connsiteX3" fmla="*/ 0 w 376084"/>
                <a:gd name="connsiteY3" fmla="*/ 0 h 154858"/>
                <a:gd name="connsiteX0-1" fmla="*/ 0 w 376084"/>
                <a:gd name="connsiteY0-2" fmla="*/ 81116 h 147483"/>
                <a:gd name="connsiteX1-3" fmla="*/ 376084 w 376084"/>
                <a:gd name="connsiteY1-4" fmla="*/ 0 h 147483"/>
                <a:gd name="connsiteX2-5" fmla="*/ 368710 w 376084"/>
                <a:gd name="connsiteY2-6" fmla="*/ 147483 h 147483"/>
                <a:gd name="connsiteX3-7" fmla="*/ 0 w 376084"/>
                <a:gd name="connsiteY3-8" fmla="*/ 81116 h 147483"/>
                <a:gd name="connsiteX0-9" fmla="*/ 0 w 376084"/>
                <a:gd name="connsiteY0-10" fmla="*/ 162232 h 228599"/>
                <a:gd name="connsiteX1-11" fmla="*/ 376084 w 376084"/>
                <a:gd name="connsiteY1-12" fmla="*/ 0 h 228599"/>
                <a:gd name="connsiteX2-13" fmla="*/ 368710 w 376084"/>
                <a:gd name="connsiteY2-14" fmla="*/ 228599 h 228599"/>
                <a:gd name="connsiteX3-15" fmla="*/ 0 w 376084"/>
                <a:gd name="connsiteY3-16" fmla="*/ 162232 h 2285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76084" h="228599">
                  <a:moveTo>
                    <a:pt x="0" y="162232"/>
                  </a:moveTo>
                  <a:lnTo>
                    <a:pt x="376084" y="0"/>
                  </a:lnTo>
                  <a:lnTo>
                    <a:pt x="368710" y="228599"/>
                  </a:lnTo>
                  <a:lnTo>
                    <a:pt x="0" y="162232"/>
                  </a:lnTo>
                  <a:close/>
                </a:path>
              </a:pathLst>
            </a:custGeom>
            <a:solidFill>
              <a:srgbClr val="FFB719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57407"/>
            <a:ext cx="6090432" cy="370059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72698" y="1072112"/>
            <a:ext cx="1894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竞选</a:t>
            </a:r>
            <a:endParaRPr lang="en-US" altLang="zh-CN" sz="6000" smtClean="0"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  <a:p>
            <a:r>
              <a:rPr lang="zh-CN" altLang="en-US" sz="60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宣言</a:t>
            </a:r>
            <a:endParaRPr lang="zh-CN" altLang="en-US" sz="6000"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84" name="矩形 18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5" name="组合 18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186" name="组合 185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95" name="直接连接符 194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直接连接符 195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直接连接符 196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直接连接符 197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直接连接符 198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直接连接符 199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接连接符 200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接连接符 201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直接连接符 202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直接连接符 203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直接连接符 204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7" name="组合 186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188" name="直接连接符 187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直接连接符 188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接连接符 189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接连接符 190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直接连接符 191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接连接符 192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接连接符 193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7" name="矩形 206"/>
          <p:cNvSpPr/>
          <p:nvPr/>
        </p:nvSpPr>
        <p:spPr>
          <a:xfrm>
            <a:off x="1078992" y="1097280"/>
            <a:ext cx="10753344" cy="5339627"/>
          </a:xfrm>
          <a:prstGeom prst="rect">
            <a:avLst/>
          </a:prstGeom>
          <a:solidFill>
            <a:srgbClr val="1C1D4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任意多边形 209"/>
          <p:cNvSpPr/>
          <p:nvPr/>
        </p:nvSpPr>
        <p:spPr>
          <a:xfrm>
            <a:off x="774358" y="822960"/>
            <a:ext cx="10828637" cy="5358384"/>
          </a:xfrm>
          <a:custGeom>
            <a:avLst/>
            <a:gdLst>
              <a:gd name="connsiteX0" fmla="*/ 476681 w 10828637"/>
              <a:gd name="connsiteY0" fmla="*/ 4629045 h 5358384"/>
              <a:gd name="connsiteX1" fmla="*/ 374535 w 10828637"/>
              <a:gd name="connsiteY1" fmla="*/ 4731191 h 5358384"/>
              <a:gd name="connsiteX2" fmla="*/ 476681 w 10828637"/>
              <a:gd name="connsiteY2" fmla="*/ 4833337 h 5358384"/>
              <a:gd name="connsiteX3" fmla="*/ 578827 w 10828637"/>
              <a:gd name="connsiteY3" fmla="*/ 4731191 h 5358384"/>
              <a:gd name="connsiteX4" fmla="*/ 476681 w 10828637"/>
              <a:gd name="connsiteY4" fmla="*/ 4629045 h 5358384"/>
              <a:gd name="connsiteX5" fmla="*/ 476681 w 10828637"/>
              <a:gd name="connsiteY5" fmla="*/ 2758637 h 5358384"/>
              <a:gd name="connsiteX6" fmla="*/ 374535 w 10828637"/>
              <a:gd name="connsiteY6" fmla="*/ 2860783 h 5358384"/>
              <a:gd name="connsiteX7" fmla="*/ 476681 w 10828637"/>
              <a:gd name="connsiteY7" fmla="*/ 2962930 h 5358384"/>
              <a:gd name="connsiteX8" fmla="*/ 578827 w 10828637"/>
              <a:gd name="connsiteY8" fmla="*/ 2860783 h 5358384"/>
              <a:gd name="connsiteX9" fmla="*/ 476681 w 10828637"/>
              <a:gd name="connsiteY9" fmla="*/ 2758637 h 5358384"/>
              <a:gd name="connsiteX10" fmla="*/ 476681 w 10828637"/>
              <a:gd name="connsiteY10" fmla="*/ 820133 h 5358384"/>
              <a:gd name="connsiteX11" fmla="*/ 374535 w 10828637"/>
              <a:gd name="connsiteY11" fmla="*/ 922279 h 5358384"/>
              <a:gd name="connsiteX12" fmla="*/ 476681 w 10828637"/>
              <a:gd name="connsiteY12" fmla="*/ 1024426 h 5358384"/>
              <a:gd name="connsiteX13" fmla="*/ 578827 w 10828637"/>
              <a:gd name="connsiteY13" fmla="*/ 922279 h 5358384"/>
              <a:gd name="connsiteX14" fmla="*/ 476681 w 10828637"/>
              <a:gd name="connsiteY14" fmla="*/ 820133 h 5358384"/>
              <a:gd name="connsiteX15" fmla="*/ 708453 w 10828637"/>
              <a:gd name="connsiteY15" fmla="*/ 0 h 5358384"/>
              <a:gd name="connsiteX16" fmla="*/ 10828637 w 10828637"/>
              <a:gd name="connsiteY16" fmla="*/ 0 h 5358384"/>
              <a:gd name="connsiteX17" fmla="*/ 10828637 w 10828637"/>
              <a:gd name="connsiteY17" fmla="*/ 5358384 h 5358384"/>
              <a:gd name="connsiteX18" fmla="*/ 708453 w 10828637"/>
              <a:gd name="connsiteY18" fmla="*/ 5358384 h 5358384"/>
              <a:gd name="connsiteX19" fmla="*/ 708453 w 10828637"/>
              <a:gd name="connsiteY19" fmla="*/ 5355417 h 5358384"/>
              <a:gd name="connsiteX20" fmla="*/ 0 w 10828637"/>
              <a:gd name="connsiteY20" fmla="*/ 5355417 h 5358384"/>
              <a:gd name="connsiteX21" fmla="*/ 0 w 10828637"/>
              <a:gd name="connsiteY21" fmla="*/ 5100499 h 5358384"/>
              <a:gd name="connsiteX22" fmla="*/ 56237 w 10828637"/>
              <a:gd name="connsiteY22" fmla="*/ 5089145 h 5358384"/>
              <a:gd name="connsiteX23" fmla="*/ 149815 w 10828637"/>
              <a:gd name="connsiteY23" fmla="*/ 4947967 h 5358384"/>
              <a:gd name="connsiteX24" fmla="*/ 56237 w 10828637"/>
              <a:gd name="connsiteY24" fmla="*/ 4806790 h 5358384"/>
              <a:gd name="connsiteX25" fmla="*/ 0 w 10828637"/>
              <a:gd name="connsiteY25" fmla="*/ 4795436 h 5358384"/>
              <a:gd name="connsiteX26" fmla="*/ 0 w 10828637"/>
              <a:gd name="connsiteY26" fmla="*/ 4650603 h 5358384"/>
              <a:gd name="connsiteX27" fmla="*/ 56237 w 10828637"/>
              <a:gd name="connsiteY27" fmla="*/ 4639250 h 5358384"/>
              <a:gd name="connsiteX28" fmla="*/ 149815 w 10828637"/>
              <a:gd name="connsiteY28" fmla="*/ 4498072 h 5358384"/>
              <a:gd name="connsiteX29" fmla="*/ 56237 w 10828637"/>
              <a:gd name="connsiteY29" fmla="*/ 4356894 h 5358384"/>
              <a:gd name="connsiteX30" fmla="*/ 0 w 10828637"/>
              <a:gd name="connsiteY30" fmla="*/ 4345541 h 5358384"/>
              <a:gd name="connsiteX31" fmla="*/ 0 w 10828637"/>
              <a:gd name="connsiteY31" fmla="*/ 4200707 h 5358384"/>
              <a:gd name="connsiteX32" fmla="*/ 56237 w 10828637"/>
              <a:gd name="connsiteY32" fmla="*/ 4189353 h 5358384"/>
              <a:gd name="connsiteX33" fmla="*/ 149815 w 10828637"/>
              <a:gd name="connsiteY33" fmla="*/ 4048175 h 5358384"/>
              <a:gd name="connsiteX34" fmla="*/ 56237 w 10828637"/>
              <a:gd name="connsiteY34" fmla="*/ 3906998 h 5358384"/>
              <a:gd name="connsiteX35" fmla="*/ 0 w 10828637"/>
              <a:gd name="connsiteY35" fmla="*/ 3895644 h 5358384"/>
              <a:gd name="connsiteX36" fmla="*/ 0 w 10828637"/>
              <a:gd name="connsiteY36" fmla="*/ 3750810 h 5358384"/>
              <a:gd name="connsiteX37" fmla="*/ 56237 w 10828637"/>
              <a:gd name="connsiteY37" fmla="*/ 3739456 h 5358384"/>
              <a:gd name="connsiteX38" fmla="*/ 149815 w 10828637"/>
              <a:gd name="connsiteY38" fmla="*/ 3598278 h 5358384"/>
              <a:gd name="connsiteX39" fmla="*/ 56237 w 10828637"/>
              <a:gd name="connsiteY39" fmla="*/ 3457100 h 5358384"/>
              <a:gd name="connsiteX40" fmla="*/ 0 w 10828637"/>
              <a:gd name="connsiteY40" fmla="*/ 3445747 h 5358384"/>
              <a:gd name="connsiteX41" fmla="*/ 0 w 10828637"/>
              <a:gd name="connsiteY41" fmla="*/ 3300913 h 5358384"/>
              <a:gd name="connsiteX42" fmla="*/ 56237 w 10828637"/>
              <a:gd name="connsiteY42" fmla="*/ 3289560 h 5358384"/>
              <a:gd name="connsiteX43" fmla="*/ 149815 w 10828637"/>
              <a:gd name="connsiteY43" fmla="*/ 3148382 h 5358384"/>
              <a:gd name="connsiteX44" fmla="*/ 56237 w 10828637"/>
              <a:gd name="connsiteY44" fmla="*/ 3007203 h 5358384"/>
              <a:gd name="connsiteX45" fmla="*/ 0 w 10828637"/>
              <a:gd name="connsiteY45" fmla="*/ 2995851 h 5358384"/>
              <a:gd name="connsiteX46" fmla="*/ 0 w 10828637"/>
              <a:gd name="connsiteY46" fmla="*/ 2851017 h 5358384"/>
              <a:gd name="connsiteX47" fmla="*/ 56237 w 10828637"/>
              <a:gd name="connsiteY47" fmla="*/ 2839663 h 5358384"/>
              <a:gd name="connsiteX48" fmla="*/ 149815 w 10828637"/>
              <a:gd name="connsiteY48" fmla="*/ 2698485 h 5358384"/>
              <a:gd name="connsiteX49" fmla="*/ 56237 w 10828637"/>
              <a:gd name="connsiteY49" fmla="*/ 2557308 h 5358384"/>
              <a:gd name="connsiteX50" fmla="*/ 0 w 10828637"/>
              <a:gd name="connsiteY50" fmla="*/ 2545954 h 5358384"/>
              <a:gd name="connsiteX51" fmla="*/ 0 w 10828637"/>
              <a:gd name="connsiteY51" fmla="*/ 2401120 h 5358384"/>
              <a:gd name="connsiteX52" fmla="*/ 56237 w 10828637"/>
              <a:gd name="connsiteY52" fmla="*/ 2389767 h 5358384"/>
              <a:gd name="connsiteX53" fmla="*/ 149815 w 10828637"/>
              <a:gd name="connsiteY53" fmla="*/ 2248588 h 5358384"/>
              <a:gd name="connsiteX54" fmla="*/ 56237 w 10828637"/>
              <a:gd name="connsiteY54" fmla="*/ 2107410 h 5358384"/>
              <a:gd name="connsiteX55" fmla="*/ 0 w 10828637"/>
              <a:gd name="connsiteY55" fmla="*/ 2096058 h 5358384"/>
              <a:gd name="connsiteX56" fmla="*/ 0 w 10828637"/>
              <a:gd name="connsiteY56" fmla="*/ 1951224 h 5358384"/>
              <a:gd name="connsiteX57" fmla="*/ 56237 w 10828637"/>
              <a:gd name="connsiteY57" fmla="*/ 1939870 h 5358384"/>
              <a:gd name="connsiteX58" fmla="*/ 149815 w 10828637"/>
              <a:gd name="connsiteY58" fmla="*/ 1798692 h 5358384"/>
              <a:gd name="connsiteX59" fmla="*/ 56237 w 10828637"/>
              <a:gd name="connsiteY59" fmla="*/ 1657514 h 5358384"/>
              <a:gd name="connsiteX60" fmla="*/ 0 w 10828637"/>
              <a:gd name="connsiteY60" fmla="*/ 1646161 h 5358384"/>
              <a:gd name="connsiteX61" fmla="*/ 0 w 10828637"/>
              <a:gd name="connsiteY61" fmla="*/ 1501327 h 5358384"/>
              <a:gd name="connsiteX62" fmla="*/ 56237 w 10828637"/>
              <a:gd name="connsiteY62" fmla="*/ 1489973 h 5358384"/>
              <a:gd name="connsiteX63" fmla="*/ 149815 w 10828637"/>
              <a:gd name="connsiteY63" fmla="*/ 1348795 h 5358384"/>
              <a:gd name="connsiteX64" fmla="*/ 56237 w 10828637"/>
              <a:gd name="connsiteY64" fmla="*/ 1207617 h 5358384"/>
              <a:gd name="connsiteX65" fmla="*/ 0 w 10828637"/>
              <a:gd name="connsiteY65" fmla="*/ 1196264 h 5358384"/>
              <a:gd name="connsiteX66" fmla="*/ 0 w 10828637"/>
              <a:gd name="connsiteY66" fmla="*/ 1051430 h 5358384"/>
              <a:gd name="connsiteX67" fmla="*/ 56237 w 10828637"/>
              <a:gd name="connsiteY67" fmla="*/ 1040077 h 5358384"/>
              <a:gd name="connsiteX68" fmla="*/ 149815 w 10828637"/>
              <a:gd name="connsiteY68" fmla="*/ 898899 h 5358384"/>
              <a:gd name="connsiteX69" fmla="*/ 56237 w 10828637"/>
              <a:gd name="connsiteY69" fmla="*/ 757722 h 5358384"/>
              <a:gd name="connsiteX70" fmla="*/ 0 w 10828637"/>
              <a:gd name="connsiteY70" fmla="*/ 746369 h 5358384"/>
              <a:gd name="connsiteX71" fmla="*/ 0 w 10828637"/>
              <a:gd name="connsiteY71" fmla="*/ 601534 h 5358384"/>
              <a:gd name="connsiteX72" fmla="*/ 56237 w 10828637"/>
              <a:gd name="connsiteY72" fmla="*/ 590180 h 5358384"/>
              <a:gd name="connsiteX73" fmla="*/ 149815 w 10828637"/>
              <a:gd name="connsiteY73" fmla="*/ 449002 h 5358384"/>
              <a:gd name="connsiteX74" fmla="*/ 56237 w 10828637"/>
              <a:gd name="connsiteY74" fmla="*/ 307824 h 5358384"/>
              <a:gd name="connsiteX75" fmla="*/ 0 w 10828637"/>
              <a:gd name="connsiteY75" fmla="*/ 296471 h 5358384"/>
              <a:gd name="connsiteX76" fmla="*/ 0 w 10828637"/>
              <a:gd name="connsiteY76" fmla="*/ 2965 h 5358384"/>
              <a:gd name="connsiteX77" fmla="*/ 708453 w 10828637"/>
              <a:gd name="connsiteY77" fmla="*/ 2965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0828637" h="5358384">
                <a:moveTo>
                  <a:pt x="476681" y="4629045"/>
                </a:moveTo>
                <a:cubicBezTo>
                  <a:pt x="420267" y="4629045"/>
                  <a:pt x="374535" y="4674776"/>
                  <a:pt x="374535" y="4731191"/>
                </a:cubicBezTo>
                <a:cubicBezTo>
                  <a:pt x="374535" y="4787605"/>
                  <a:pt x="420267" y="4833337"/>
                  <a:pt x="476681" y="4833337"/>
                </a:cubicBezTo>
                <a:cubicBezTo>
                  <a:pt x="533095" y="4833337"/>
                  <a:pt x="578827" y="4787605"/>
                  <a:pt x="578827" y="4731191"/>
                </a:cubicBezTo>
                <a:cubicBezTo>
                  <a:pt x="578827" y="4674776"/>
                  <a:pt x="533095" y="4629045"/>
                  <a:pt x="476681" y="4629045"/>
                </a:cubicBezTo>
                <a:close/>
                <a:moveTo>
                  <a:pt x="476681" y="2758637"/>
                </a:moveTo>
                <a:cubicBezTo>
                  <a:pt x="420267" y="2758637"/>
                  <a:pt x="374535" y="2804369"/>
                  <a:pt x="374535" y="2860783"/>
                </a:cubicBezTo>
                <a:cubicBezTo>
                  <a:pt x="374535" y="2917198"/>
                  <a:pt x="420267" y="2962930"/>
                  <a:pt x="476681" y="2962930"/>
                </a:cubicBezTo>
                <a:cubicBezTo>
                  <a:pt x="533095" y="2962930"/>
                  <a:pt x="578827" y="2917198"/>
                  <a:pt x="578827" y="2860783"/>
                </a:cubicBezTo>
                <a:cubicBezTo>
                  <a:pt x="578827" y="2804369"/>
                  <a:pt x="533095" y="2758637"/>
                  <a:pt x="476681" y="2758637"/>
                </a:cubicBezTo>
                <a:close/>
                <a:moveTo>
                  <a:pt x="476681" y="820133"/>
                </a:moveTo>
                <a:cubicBezTo>
                  <a:pt x="420267" y="820133"/>
                  <a:pt x="374535" y="865865"/>
                  <a:pt x="374535" y="922279"/>
                </a:cubicBezTo>
                <a:cubicBezTo>
                  <a:pt x="374535" y="978694"/>
                  <a:pt x="420267" y="1024426"/>
                  <a:pt x="476681" y="1024426"/>
                </a:cubicBezTo>
                <a:cubicBezTo>
                  <a:pt x="533095" y="1024426"/>
                  <a:pt x="578827" y="978694"/>
                  <a:pt x="578827" y="922279"/>
                </a:cubicBezTo>
                <a:cubicBezTo>
                  <a:pt x="578827" y="865865"/>
                  <a:pt x="533095" y="820133"/>
                  <a:pt x="476681" y="820133"/>
                </a:cubicBezTo>
                <a:close/>
                <a:moveTo>
                  <a:pt x="708453" y="0"/>
                </a:moveTo>
                <a:lnTo>
                  <a:pt x="10828637" y="0"/>
                </a:lnTo>
                <a:lnTo>
                  <a:pt x="10828637" y="5358384"/>
                </a:lnTo>
                <a:lnTo>
                  <a:pt x="708453" y="5358384"/>
                </a:lnTo>
                <a:lnTo>
                  <a:pt x="708453" y="5355417"/>
                </a:lnTo>
                <a:lnTo>
                  <a:pt x="0" y="5355417"/>
                </a:lnTo>
                <a:lnTo>
                  <a:pt x="0" y="5100499"/>
                </a:lnTo>
                <a:lnTo>
                  <a:pt x="56237" y="5089145"/>
                </a:lnTo>
                <a:cubicBezTo>
                  <a:pt x="111229" y="5065886"/>
                  <a:pt x="149815" y="5011433"/>
                  <a:pt x="149815" y="4947967"/>
                </a:cubicBezTo>
                <a:cubicBezTo>
                  <a:pt x="149815" y="4884502"/>
                  <a:pt x="111229" y="4830049"/>
                  <a:pt x="56237" y="4806790"/>
                </a:cubicBezTo>
                <a:lnTo>
                  <a:pt x="0" y="4795436"/>
                </a:lnTo>
                <a:lnTo>
                  <a:pt x="0" y="4650603"/>
                </a:lnTo>
                <a:lnTo>
                  <a:pt x="56237" y="4639250"/>
                </a:lnTo>
                <a:cubicBezTo>
                  <a:pt x="111229" y="4615990"/>
                  <a:pt x="149815" y="4561538"/>
                  <a:pt x="149815" y="4498072"/>
                </a:cubicBezTo>
                <a:cubicBezTo>
                  <a:pt x="149815" y="4434606"/>
                  <a:pt x="111229" y="4380154"/>
                  <a:pt x="56237" y="4356894"/>
                </a:cubicBezTo>
                <a:lnTo>
                  <a:pt x="0" y="4345541"/>
                </a:lnTo>
                <a:lnTo>
                  <a:pt x="0" y="4200707"/>
                </a:lnTo>
                <a:lnTo>
                  <a:pt x="56237" y="4189353"/>
                </a:lnTo>
                <a:cubicBezTo>
                  <a:pt x="111229" y="4166093"/>
                  <a:pt x="149815" y="4111640"/>
                  <a:pt x="149815" y="4048175"/>
                </a:cubicBezTo>
                <a:cubicBezTo>
                  <a:pt x="149815" y="3984710"/>
                  <a:pt x="111229" y="3930257"/>
                  <a:pt x="56237" y="3906998"/>
                </a:cubicBezTo>
                <a:lnTo>
                  <a:pt x="0" y="3895644"/>
                </a:lnTo>
                <a:lnTo>
                  <a:pt x="0" y="3750810"/>
                </a:lnTo>
                <a:lnTo>
                  <a:pt x="56237" y="3739456"/>
                </a:lnTo>
                <a:cubicBezTo>
                  <a:pt x="111229" y="3716197"/>
                  <a:pt x="149815" y="3661744"/>
                  <a:pt x="149815" y="3598278"/>
                </a:cubicBezTo>
                <a:cubicBezTo>
                  <a:pt x="149815" y="3534813"/>
                  <a:pt x="111229" y="3480361"/>
                  <a:pt x="56237" y="3457100"/>
                </a:cubicBezTo>
                <a:lnTo>
                  <a:pt x="0" y="3445747"/>
                </a:lnTo>
                <a:lnTo>
                  <a:pt x="0" y="3300913"/>
                </a:lnTo>
                <a:lnTo>
                  <a:pt x="56237" y="3289560"/>
                </a:lnTo>
                <a:cubicBezTo>
                  <a:pt x="111229" y="3266300"/>
                  <a:pt x="149815" y="3211847"/>
                  <a:pt x="149815" y="3148382"/>
                </a:cubicBezTo>
                <a:cubicBezTo>
                  <a:pt x="149815" y="3084916"/>
                  <a:pt x="111229" y="3030464"/>
                  <a:pt x="56237" y="3007203"/>
                </a:cubicBezTo>
                <a:lnTo>
                  <a:pt x="0" y="2995851"/>
                </a:lnTo>
                <a:lnTo>
                  <a:pt x="0" y="2851017"/>
                </a:lnTo>
                <a:lnTo>
                  <a:pt x="56237" y="2839663"/>
                </a:lnTo>
                <a:cubicBezTo>
                  <a:pt x="111229" y="2816404"/>
                  <a:pt x="149815" y="2761950"/>
                  <a:pt x="149815" y="2698485"/>
                </a:cubicBezTo>
                <a:cubicBezTo>
                  <a:pt x="149815" y="2635020"/>
                  <a:pt x="111229" y="2580567"/>
                  <a:pt x="56237" y="2557308"/>
                </a:cubicBezTo>
                <a:lnTo>
                  <a:pt x="0" y="2545954"/>
                </a:lnTo>
                <a:lnTo>
                  <a:pt x="0" y="2401120"/>
                </a:lnTo>
                <a:lnTo>
                  <a:pt x="56237" y="2389767"/>
                </a:lnTo>
                <a:cubicBezTo>
                  <a:pt x="111229" y="2366507"/>
                  <a:pt x="149815" y="2312053"/>
                  <a:pt x="149815" y="2248588"/>
                </a:cubicBezTo>
                <a:cubicBezTo>
                  <a:pt x="149815" y="2185123"/>
                  <a:pt x="111229" y="2130671"/>
                  <a:pt x="56237" y="2107410"/>
                </a:cubicBezTo>
                <a:lnTo>
                  <a:pt x="0" y="2096058"/>
                </a:lnTo>
                <a:lnTo>
                  <a:pt x="0" y="1951224"/>
                </a:lnTo>
                <a:lnTo>
                  <a:pt x="56237" y="1939870"/>
                </a:lnTo>
                <a:cubicBezTo>
                  <a:pt x="111229" y="1916611"/>
                  <a:pt x="149815" y="1862157"/>
                  <a:pt x="149815" y="1798692"/>
                </a:cubicBezTo>
                <a:cubicBezTo>
                  <a:pt x="149815" y="1735227"/>
                  <a:pt x="111229" y="1680774"/>
                  <a:pt x="56237" y="1657514"/>
                </a:cubicBezTo>
                <a:lnTo>
                  <a:pt x="0" y="1646161"/>
                </a:lnTo>
                <a:lnTo>
                  <a:pt x="0" y="1501327"/>
                </a:lnTo>
                <a:lnTo>
                  <a:pt x="56237" y="1489973"/>
                </a:lnTo>
                <a:cubicBezTo>
                  <a:pt x="111229" y="1466714"/>
                  <a:pt x="149815" y="1412260"/>
                  <a:pt x="149815" y="1348795"/>
                </a:cubicBezTo>
                <a:cubicBezTo>
                  <a:pt x="149815" y="1285330"/>
                  <a:pt x="111229" y="1230878"/>
                  <a:pt x="56237" y="1207617"/>
                </a:cubicBezTo>
                <a:lnTo>
                  <a:pt x="0" y="1196264"/>
                </a:lnTo>
                <a:lnTo>
                  <a:pt x="0" y="1051430"/>
                </a:lnTo>
                <a:lnTo>
                  <a:pt x="56237" y="1040077"/>
                </a:lnTo>
                <a:cubicBezTo>
                  <a:pt x="111229" y="1016817"/>
                  <a:pt x="149815" y="962364"/>
                  <a:pt x="149815" y="898899"/>
                </a:cubicBezTo>
                <a:cubicBezTo>
                  <a:pt x="149815" y="835434"/>
                  <a:pt x="111229" y="780981"/>
                  <a:pt x="56237" y="757722"/>
                </a:cubicBezTo>
                <a:lnTo>
                  <a:pt x="0" y="746369"/>
                </a:lnTo>
                <a:lnTo>
                  <a:pt x="0" y="601534"/>
                </a:lnTo>
                <a:lnTo>
                  <a:pt x="56237" y="590180"/>
                </a:lnTo>
                <a:cubicBezTo>
                  <a:pt x="111229" y="566921"/>
                  <a:pt x="149815" y="512467"/>
                  <a:pt x="149815" y="449002"/>
                </a:cubicBezTo>
                <a:cubicBezTo>
                  <a:pt x="149815" y="385537"/>
                  <a:pt x="111229" y="331084"/>
                  <a:pt x="56237" y="307824"/>
                </a:cubicBezTo>
                <a:lnTo>
                  <a:pt x="0" y="296471"/>
                </a:lnTo>
                <a:lnTo>
                  <a:pt x="0" y="2965"/>
                </a:lnTo>
                <a:lnTo>
                  <a:pt x="708453" y="29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0" name="组合 99"/>
          <p:cNvGrpSpPr/>
          <p:nvPr/>
        </p:nvGrpSpPr>
        <p:grpSpPr>
          <a:xfrm>
            <a:off x="1263849" y="1611321"/>
            <a:ext cx="9622453" cy="3587579"/>
            <a:chOff x="5474043" y="1643449"/>
            <a:chExt cx="5189838" cy="3587579"/>
          </a:xfrm>
        </p:grpSpPr>
        <p:cxnSp>
          <p:nvCxnSpPr>
            <p:cNvPr id="91" name="直接连接符 90"/>
            <p:cNvCxnSpPr/>
            <p:nvPr/>
          </p:nvCxnSpPr>
          <p:spPr>
            <a:xfrm>
              <a:off x="5474043" y="1643449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5474043" y="2155960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5474043" y="2668471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5474043" y="3180982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5474043" y="3693493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5474043" y="4206004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5474043" y="4718515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5474043" y="5231028"/>
              <a:ext cx="5189838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6278245" y="2735580"/>
            <a:ext cx="4425315" cy="92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  <a:sym typeface="+mn-ea"/>
              </a:rPr>
              <a:t>做到全心全意为同学服务，积极发挥带头作用，帮助其他同学共同进步，取得新的成绩。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78245" y="4265930"/>
            <a:ext cx="4495165" cy="92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接受</a:t>
            </a:r>
            <a:r>
              <a:rPr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大家监督，不辜负同学和老师对我的期望，努力做得更好！</a:t>
            </a:r>
            <a:endParaRPr sz="1600" smtClean="0">
              <a:solidFill>
                <a:schemeClr val="tx1">
                  <a:lumMod val="85000"/>
                  <a:lumOff val="15000"/>
                </a:schemeClr>
              </a:solidFill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78245" y="1667510"/>
            <a:ext cx="406654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严格听从大队委的指示，认真完成大队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委交代的任务。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94926" y="3781067"/>
            <a:ext cx="394552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典雅体简" panose="00020600040101010101" pitchFamily="18" charset="-122"/>
                <a:ea typeface="汉仪典雅体简" panose="00020600040101010101" pitchFamily="18" charset="-122"/>
              </a:rPr>
              <a:t>为同学作榜样，为集体添彩，为学校争光。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grpSp>
        <p:nvGrpSpPr>
          <p:cNvPr id="180" name="组合 179"/>
          <p:cNvGrpSpPr/>
          <p:nvPr/>
        </p:nvGrpSpPr>
        <p:grpSpPr>
          <a:xfrm rot="21407105">
            <a:off x="2078859" y="1648863"/>
            <a:ext cx="3254631" cy="1496889"/>
            <a:chOff x="1050324" y="1458097"/>
            <a:chExt cx="3340443" cy="1536356"/>
          </a:xfrm>
        </p:grpSpPr>
        <p:sp>
          <p:nvSpPr>
            <p:cNvPr id="176" name="任意多边形 175"/>
            <p:cNvSpPr/>
            <p:nvPr/>
          </p:nvSpPr>
          <p:spPr>
            <a:xfrm>
              <a:off x="1190367" y="1561070"/>
              <a:ext cx="3200400" cy="1433383"/>
            </a:xfrm>
            <a:custGeom>
              <a:avLst/>
              <a:gdLst>
                <a:gd name="connsiteX0" fmla="*/ 1445741 w 3200400"/>
                <a:gd name="connsiteY0" fmla="*/ 1433383 h 1433383"/>
                <a:gd name="connsiteX1" fmla="*/ 1309817 w 3200400"/>
                <a:gd name="connsiteY1" fmla="*/ 1075037 h 1433383"/>
                <a:gd name="connsiteX2" fmla="*/ 24714 w 3200400"/>
                <a:gd name="connsiteY2" fmla="*/ 1050324 h 1433383"/>
                <a:gd name="connsiteX3" fmla="*/ 0 w 3200400"/>
                <a:gd name="connsiteY3" fmla="*/ 0 h 1433383"/>
                <a:gd name="connsiteX4" fmla="*/ 3200400 w 3200400"/>
                <a:gd name="connsiteY4" fmla="*/ 0 h 1433383"/>
                <a:gd name="connsiteX5" fmla="*/ 3015049 w 3200400"/>
                <a:gd name="connsiteY5" fmla="*/ 1136821 h 1433383"/>
                <a:gd name="connsiteX6" fmla="*/ 1717590 w 3200400"/>
                <a:gd name="connsiteY6" fmla="*/ 1075037 h 1433383"/>
                <a:gd name="connsiteX7" fmla="*/ 1445741 w 3200400"/>
                <a:gd name="connsiteY7" fmla="*/ 1433383 h 143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0400" h="1433383">
                  <a:moveTo>
                    <a:pt x="1445741" y="1433383"/>
                  </a:moveTo>
                  <a:lnTo>
                    <a:pt x="1309817" y="1075037"/>
                  </a:lnTo>
                  <a:lnTo>
                    <a:pt x="24714" y="1050324"/>
                  </a:lnTo>
                  <a:lnTo>
                    <a:pt x="0" y="0"/>
                  </a:lnTo>
                  <a:lnTo>
                    <a:pt x="3200400" y="0"/>
                  </a:lnTo>
                  <a:lnTo>
                    <a:pt x="3015049" y="1136821"/>
                  </a:lnTo>
                  <a:lnTo>
                    <a:pt x="1717590" y="1075037"/>
                  </a:lnTo>
                  <a:lnTo>
                    <a:pt x="1445741" y="1433383"/>
                  </a:lnTo>
                  <a:close/>
                </a:path>
              </a:pathLst>
            </a:custGeom>
            <a:pattFill prst="wdUp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rgbClr val="5008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任意多边形 174"/>
            <p:cNvSpPr/>
            <p:nvPr/>
          </p:nvSpPr>
          <p:spPr>
            <a:xfrm>
              <a:off x="1050324" y="1458097"/>
              <a:ext cx="3200400" cy="1433383"/>
            </a:xfrm>
            <a:custGeom>
              <a:avLst/>
              <a:gdLst>
                <a:gd name="connsiteX0" fmla="*/ 1445741 w 3200400"/>
                <a:gd name="connsiteY0" fmla="*/ 1433383 h 1433383"/>
                <a:gd name="connsiteX1" fmla="*/ 1309817 w 3200400"/>
                <a:gd name="connsiteY1" fmla="*/ 1075037 h 1433383"/>
                <a:gd name="connsiteX2" fmla="*/ 24714 w 3200400"/>
                <a:gd name="connsiteY2" fmla="*/ 1050324 h 1433383"/>
                <a:gd name="connsiteX3" fmla="*/ 0 w 3200400"/>
                <a:gd name="connsiteY3" fmla="*/ 0 h 1433383"/>
                <a:gd name="connsiteX4" fmla="*/ 3200400 w 3200400"/>
                <a:gd name="connsiteY4" fmla="*/ 0 h 1433383"/>
                <a:gd name="connsiteX5" fmla="*/ 3015049 w 3200400"/>
                <a:gd name="connsiteY5" fmla="*/ 1136821 h 1433383"/>
                <a:gd name="connsiteX6" fmla="*/ 1717590 w 3200400"/>
                <a:gd name="connsiteY6" fmla="*/ 1075037 h 1433383"/>
                <a:gd name="connsiteX7" fmla="*/ 1445741 w 3200400"/>
                <a:gd name="connsiteY7" fmla="*/ 1433383 h 143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0400" h="1433383">
                  <a:moveTo>
                    <a:pt x="1445741" y="1433383"/>
                  </a:moveTo>
                  <a:lnTo>
                    <a:pt x="1309817" y="1075037"/>
                  </a:lnTo>
                  <a:lnTo>
                    <a:pt x="24714" y="1050324"/>
                  </a:lnTo>
                  <a:lnTo>
                    <a:pt x="0" y="0"/>
                  </a:lnTo>
                  <a:lnTo>
                    <a:pt x="3200400" y="0"/>
                  </a:lnTo>
                  <a:lnTo>
                    <a:pt x="3015049" y="1136821"/>
                  </a:lnTo>
                  <a:lnTo>
                    <a:pt x="1717590" y="1075037"/>
                  </a:lnTo>
                  <a:lnTo>
                    <a:pt x="1445741" y="1433383"/>
                  </a:lnTo>
                  <a:close/>
                </a:path>
              </a:pathLst>
            </a:custGeom>
            <a:solidFill>
              <a:srgbClr val="FFB719"/>
            </a:solidFill>
            <a:ln w="34925">
              <a:solidFill>
                <a:srgbClr val="5008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49186" y="1675550"/>
              <a:ext cx="28119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如果</a:t>
              </a:r>
              <a:r>
                <a:rPr lang="zh-CN" altLang="en-US" sz="3600"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我</a:t>
              </a:r>
              <a:r>
                <a:rPr lang="zh-CN" altLang="en-US" sz="3600" smtClean="0">
                  <a:latin typeface="汉仪雅酷黑简" panose="00020600040101010101" pitchFamily="18" charset="-122"/>
                  <a:ea typeface="汉仪雅酷黑简" panose="00020600040101010101" pitchFamily="18" charset="-122"/>
                </a:rPr>
                <a:t>当选</a:t>
              </a:r>
              <a:endParaRPr lang="zh-CN" altLang="en-US" sz="3600" dirty="0">
                <a:latin typeface="汉仪雅酷黑简" panose="00020600040101010101" pitchFamily="18" charset="-122"/>
                <a:ea typeface="汉仪雅酷黑简" panose="00020600040101010101" pitchFamily="18" charset="-122"/>
              </a:endParaRPr>
            </a:p>
          </p:txBody>
        </p:sp>
        <p:sp>
          <p:nvSpPr>
            <p:cNvPr id="177" name="任意多边形 176"/>
            <p:cNvSpPr/>
            <p:nvPr/>
          </p:nvSpPr>
          <p:spPr>
            <a:xfrm>
              <a:off x="3212757" y="1519881"/>
              <a:ext cx="877329" cy="0"/>
            </a:xfrm>
            <a:custGeom>
              <a:avLst/>
              <a:gdLst>
                <a:gd name="connsiteX0" fmla="*/ 0 w 877329"/>
                <a:gd name="connsiteY0" fmla="*/ 0 h 0"/>
                <a:gd name="connsiteX1" fmla="*/ 877329 w 87732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7329">
                  <a:moveTo>
                    <a:pt x="0" y="0"/>
                  </a:moveTo>
                  <a:lnTo>
                    <a:pt x="877329" y="0"/>
                  </a:lnTo>
                </a:path>
              </a:pathLst>
            </a:cu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任意多边形 177"/>
            <p:cNvSpPr/>
            <p:nvPr/>
          </p:nvSpPr>
          <p:spPr>
            <a:xfrm>
              <a:off x="1136822" y="1989438"/>
              <a:ext cx="24713" cy="420130"/>
            </a:xfrm>
            <a:custGeom>
              <a:avLst/>
              <a:gdLst>
                <a:gd name="connsiteX0" fmla="*/ 0 w 24713"/>
                <a:gd name="connsiteY0" fmla="*/ 0 h 420130"/>
                <a:gd name="connsiteX1" fmla="*/ 24713 w 24713"/>
                <a:gd name="connsiteY1" fmla="*/ 420130 h 42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13" h="420130">
                  <a:moveTo>
                    <a:pt x="0" y="0"/>
                  </a:moveTo>
                  <a:lnTo>
                    <a:pt x="24713" y="420130"/>
                  </a:lnTo>
                </a:path>
              </a:pathLst>
            </a:cu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任意多边形 178"/>
            <p:cNvSpPr/>
            <p:nvPr/>
          </p:nvSpPr>
          <p:spPr>
            <a:xfrm>
              <a:off x="2767914" y="2421924"/>
              <a:ext cx="1136821" cy="24714"/>
            </a:xfrm>
            <a:custGeom>
              <a:avLst/>
              <a:gdLst>
                <a:gd name="connsiteX0" fmla="*/ 0 w 1136821"/>
                <a:gd name="connsiteY0" fmla="*/ 0 h 24714"/>
                <a:gd name="connsiteX1" fmla="*/ 1136821 w 1136821"/>
                <a:gd name="connsiteY1" fmla="*/ 24714 h 2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6821" h="24714">
                  <a:moveTo>
                    <a:pt x="0" y="0"/>
                  </a:moveTo>
                  <a:lnTo>
                    <a:pt x="1136821" y="24714"/>
                  </a:lnTo>
                </a:path>
              </a:pathLst>
            </a:cu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1639" y="3150823"/>
            <a:ext cx="2707173" cy="2181972"/>
            <a:chOff x="1916919" y="2930355"/>
            <a:chExt cx="3521816" cy="2838571"/>
          </a:xfrm>
        </p:grpSpPr>
        <p:sp>
          <p:nvSpPr>
            <p:cNvPr id="12" name="任意多边形 11"/>
            <p:cNvSpPr/>
            <p:nvPr/>
          </p:nvSpPr>
          <p:spPr>
            <a:xfrm>
              <a:off x="1916919" y="3304345"/>
              <a:ext cx="2621408" cy="2179162"/>
            </a:xfrm>
            <a:custGeom>
              <a:avLst/>
              <a:gdLst>
                <a:gd name="connsiteX0" fmla="*/ 1445740 w 3188043"/>
                <a:gd name="connsiteY0" fmla="*/ 321276 h 2409568"/>
                <a:gd name="connsiteX1" fmla="*/ 2607275 w 3188043"/>
                <a:gd name="connsiteY1" fmla="*/ 0 h 2409568"/>
                <a:gd name="connsiteX2" fmla="*/ 2631989 w 3188043"/>
                <a:gd name="connsiteY2" fmla="*/ 593124 h 2409568"/>
                <a:gd name="connsiteX3" fmla="*/ 3188043 w 3188043"/>
                <a:gd name="connsiteY3" fmla="*/ 840259 h 2409568"/>
                <a:gd name="connsiteX4" fmla="*/ 2755556 w 3188043"/>
                <a:gd name="connsiteY4" fmla="*/ 1470454 h 2409568"/>
                <a:gd name="connsiteX5" fmla="*/ 2903838 w 3188043"/>
                <a:gd name="connsiteY5" fmla="*/ 2137719 h 2409568"/>
                <a:gd name="connsiteX6" fmla="*/ 1902940 w 3188043"/>
                <a:gd name="connsiteY6" fmla="*/ 2063578 h 2409568"/>
                <a:gd name="connsiteX7" fmla="*/ 1037967 w 3188043"/>
                <a:gd name="connsiteY7" fmla="*/ 2409568 h 2409568"/>
                <a:gd name="connsiteX8" fmla="*/ 889686 w 3188043"/>
                <a:gd name="connsiteY8" fmla="*/ 1878227 h 2409568"/>
                <a:gd name="connsiteX9" fmla="*/ 0 w 3188043"/>
                <a:gd name="connsiteY9" fmla="*/ 1915297 h 2409568"/>
                <a:gd name="connsiteX10" fmla="*/ 358346 w 3188043"/>
                <a:gd name="connsiteY10" fmla="*/ 1013254 h 2409568"/>
                <a:gd name="connsiteX11" fmla="*/ 86497 w 3188043"/>
                <a:gd name="connsiteY11" fmla="*/ 395416 h 2409568"/>
                <a:gd name="connsiteX12" fmla="*/ 902043 w 3188043"/>
                <a:gd name="connsiteY12" fmla="*/ 383059 h 2409568"/>
                <a:gd name="connsiteX13" fmla="*/ 1173892 w 3188043"/>
                <a:gd name="connsiteY13" fmla="*/ 74141 h 2409568"/>
                <a:gd name="connsiteX14" fmla="*/ 1445740 w 3188043"/>
                <a:gd name="connsiteY14" fmla="*/ 321276 h 2409568"/>
                <a:gd name="connsiteX0-1" fmla="*/ 1952367 w 3188043"/>
                <a:gd name="connsiteY0-2" fmla="*/ 284206 h 2409568"/>
                <a:gd name="connsiteX1-3" fmla="*/ 2607275 w 3188043"/>
                <a:gd name="connsiteY1-4" fmla="*/ 0 h 2409568"/>
                <a:gd name="connsiteX2-5" fmla="*/ 2631989 w 3188043"/>
                <a:gd name="connsiteY2-6" fmla="*/ 593124 h 2409568"/>
                <a:gd name="connsiteX3-7" fmla="*/ 3188043 w 3188043"/>
                <a:gd name="connsiteY3-8" fmla="*/ 840259 h 2409568"/>
                <a:gd name="connsiteX4-9" fmla="*/ 2755556 w 3188043"/>
                <a:gd name="connsiteY4-10" fmla="*/ 1470454 h 2409568"/>
                <a:gd name="connsiteX5-11" fmla="*/ 2903838 w 3188043"/>
                <a:gd name="connsiteY5-12" fmla="*/ 2137719 h 2409568"/>
                <a:gd name="connsiteX6-13" fmla="*/ 1902940 w 3188043"/>
                <a:gd name="connsiteY6-14" fmla="*/ 2063578 h 2409568"/>
                <a:gd name="connsiteX7-15" fmla="*/ 1037967 w 3188043"/>
                <a:gd name="connsiteY7-16" fmla="*/ 2409568 h 2409568"/>
                <a:gd name="connsiteX8-17" fmla="*/ 889686 w 3188043"/>
                <a:gd name="connsiteY8-18" fmla="*/ 1878227 h 2409568"/>
                <a:gd name="connsiteX9-19" fmla="*/ 0 w 3188043"/>
                <a:gd name="connsiteY9-20" fmla="*/ 1915297 h 2409568"/>
                <a:gd name="connsiteX10-21" fmla="*/ 358346 w 3188043"/>
                <a:gd name="connsiteY10-22" fmla="*/ 1013254 h 2409568"/>
                <a:gd name="connsiteX11-23" fmla="*/ 86497 w 3188043"/>
                <a:gd name="connsiteY11-24" fmla="*/ 395416 h 2409568"/>
                <a:gd name="connsiteX12-25" fmla="*/ 902043 w 3188043"/>
                <a:gd name="connsiteY12-26" fmla="*/ 383059 h 2409568"/>
                <a:gd name="connsiteX13-27" fmla="*/ 1173892 w 3188043"/>
                <a:gd name="connsiteY13-28" fmla="*/ 74141 h 2409568"/>
                <a:gd name="connsiteX14-29" fmla="*/ 1952367 w 3188043"/>
                <a:gd name="connsiteY14-30" fmla="*/ 284206 h 2409568"/>
                <a:gd name="connsiteX0-31" fmla="*/ 1952367 w 3188043"/>
                <a:gd name="connsiteY0-32" fmla="*/ 284206 h 2409568"/>
                <a:gd name="connsiteX1-33" fmla="*/ 2607275 w 3188043"/>
                <a:gd name="connsiteY1-34" fmla="*/ 0 h 2409568"/>
                <a:gd name="connsiteX2-35" fmla="*/ 2631989 w 3188043"/>
                <a:gd name="connsiteY2-36" fmla="*/ 593124 h 2409568"/>
                <a:gd name="connsiteX3-37" fmla="*/ 3188043 w 3188043"/>
                <a:gd name="connsiteY3-38" fmla="*/ 840259 h 2409568"/>
                <a:gd name="connsiteX4-39" fmla="*/ 2755556 w 3188043"/>
                <a:gd name="connsiteY4-40" fmla="*/ 1470454 h 2409568"/>
                <a:gd name="connsiteX5-41" fmla="*/ 2903838 w 3188043"/>
                <a:gd name="connsiteY5-42" fmla="*/ 2137719 h 2409568"/>
                <a:gd name="connsiteX6-43" fmla="*/ 1902940 w 3188043"/>
                <a:gd name="connsiteY6-44" fmla="*/ 2063578 h 2409568"/>
                <a:gd name="connsiteX7-45" fmla="*/ 1037967 w 3188043"/>
                <a:gd name="connsiteY7-46" fmla="*/ 2409568 h 2409568"/>
                <a:gd name="connsiteX8-47" fmla="*/ 889686 w 3188043"/>
                <a:gd name="connsiteY8-48" fmla="*/ 1878227 h 2409568"/>
                <a:gd name="connsiteX9-49" fmla="*/ 0 w 3188043"/>
                <a:gd name="connsiteY9-50" fmla="*/ 1915297 h 2409568"/>
                <a:gd name="connsiteX10-51" fmla="*/ 358346 w 3188043"/>
                <a:gd name="connsiteY10-52" fmla="*/ 1013254 h 2409568"/>
                <a:gd name="connsiteX11-53" fmla="*/ 86497 w 3188043"/>
                <a:gd name="connsiteY11-54" fmla="*/ 395416 h 2409568"/>
                <a:gd name="connsiteX12-55" fmla="*/ 902043 w 3188043"/>
                <a:gd name="connsiteY12-56" fmla="*/ 383059 h 2409568"/>
                <a:gd name="connsiteX13-57" fmla="*/ 1173892 w 3188043"/>
                <a:gd name="connsiteY13-58" fmla="*/ 74141 h 2409568"/>
                <a:gd name="connsiteX14-59" fmla="*/ 1952367 w 3188043"/>
                <a:gd name="connsiteY14-60" fmla="*/ 284206 h 2409568"/>
                <a:gd name="connsiteX0-61" fmla="*/ 1952367 w 3188043"/>
                <a:gd name="connsiteY0-62" fmla="*/ 305867 h 2431229"/>
                <a:gd name="connsiteX1-63" fmla="*/ 2607275 w 3188043"/>
                <a:gd name="connsiteY1-64" fmla="*/ 21661 h 2431229"/>
                <a:gd name="connsiteX2-65" fmla="*/ 2631989 w 3188043"/>
                <a:gd name="connsiteY2-66" fmla="*/ 614785 h 2431229"/>
                <a:gd name="connsiteX3-67" fmla="*/ 3188043 w 3188043"/>
                <a:gd name="connsiteY3-68" fmla="*/ 861920 h 2431229"/>
                <a:gd name="connsiteX4-69" fmla="*/ 2755556 w 3188043"/>
                <a:gd name="connsiteY4-70" fmla="*/ 1492115 h 2431229"/>
                <a:gd name="connsiteX5-71" fmla="*/ 2903838 w 3188043"/>
                <a:gd name="connsiteY5-72" fmla="*/ 2159380 h 2431229"/>
                <a:gd name="connsiteX6-73" fmla="*/ 1902940 w 3188043"/>
                <a:gd name="connsiteY6-74" fmla="*/ 2085239 h 2431229"/>
                <a:gd name="connsiteX7-75" fmla="*/ 1037967 w 3188043"/>
                <a:gd name="connsiteY7-76" fmla="*/ 2431229 h 2431229"/>
                <a:gd name="connsiteX8-77" fmla="*/ 889686 w 3188043"/>
                <a:gd name="connsiteY8-78" fmla="*/ 1899888 h 2431229"/>
                <a:gd name="connsiteX9-79" fmla="*/ 0 w 3188043"/>
                <a:gd name="connsiteY9-80" fmla="*/ 1936958 h 2431229"/>
                <a:gd name="connsiteX10-81" fmla="*/ 358346 w 3188043"/>
                <a:gd name="connsiteY10-82" fmla="*/ 1034915 h 2431229"/>
                <a:gd name="connsiteX11-83" fmla="*/ 86497 w 3188043"/>
                <a:gd name="connsiteY11-84" fmla="*/ 417077 h 2431229"/>
                <a:gd name="connsiteX12-85" fmla="*/ 902043 w 3188043"/>
                <a:gd name="connsiteY12-86" fmla="*/ 404720 h 2431229"/>
                <a:gd name="connsiteX13-87" fmla="*/ 1173892 w 3188043"/>
                <a:gd name="connsiteY13-88" fmla="*/ 95802 h 2431229"/>
                <a:gd name="connsiteX14-89" fmla="*/ 1952367 w 3188043"/>
                <a:gd name="connsiteY14-90" fmla="*/ 305867 h 2431229"/>
                <a:gd name="connsiteX0-91" fmla="*/ 1952367 w 3188043"/>
                <a:gd name="connsiteY0-92" fmla="*/ 305867 h 2431229"/>
                <a:gd name="connsiteX1-93" fmla="*/ 2607275 w 3188043"/>
                <a:gd name="connsiteY1-94" fmla="*/ 21661 h 2431229"/>
                <a:gd name="connsiteX2-95" fmla="*/ 2631989 w 3188043"/>
                <a:gd name="connsiteY2-96" fmla="*/ 614785 h 2431229"/>
                <a:gd name="connsiteX3-97" fmla="*/ 3188043 w 3188043"/>
                <a:gd name="connsiteY3-98" fmla="*/ 861920 h 2431229"/>
                <a:gd name="connsiteX4-99" fmla="*/ 2755556 w 3188043"/>
                <a:gd name="connsiteY4-100" fmla="*/ 1492115 h 2431229"/>
                <a:gd name="connsiteX5-101" fmla="*/ 2903838 w 3188043"/>
                <a:gd name="connsiteY5-102" fmla="*/ 2159380 h 2431229"/>
                <a:gd name="connsiteX6-103" fmla="*/ 1902940 w 3188043"/>
                <a:gd name="connsiteY6-104" fmla="*/ 2085239 h 2431229"/>
                <a:gd name="connsiteX7-105" fmla="*/ 1037967 w 3188043"/>
                <a:gd name="connsiteY7-106" fmla="*/ 2431229 h 2431229"/>
                <a:gd name="connsiteX8-107" fmla="*/ 889686 w 3188043"/>
                <a:gd name="connsiteY8-108" fmla="*/ 1899888 h 2431229"/>
                <a:gd name="connsiteX9-109" fmla="*/ 0 w 3188043"/>
                <a:gd name="connsiteY9-110" fmla="*/ 1936958 h 2431229"/>
                <a:gd name="connsiteX10-111" fmla="*/ 358346 w 3188043"/>
                <a:gd name="connsiteY10-112" fmla="*/ 1034915 h 2431229"/>
                <a:gd name="connsiteX11-113" fmla="*/ 86497 w 3188043"/>
                <a:gd name="connsiteY11-114" fmla="*/ 417077 h 2431229"/>
                <a:gd name="connsiteX12-115" fmla="*/ 902043 w 3188043"/>
                <a:gd name="connsiteY12-116" fmla="*/ 404720 h 2431229"/>
                <a:gd name="connsiteX13-117" fmla="*/ 1173892 w 3188043"/>
                <a:gd name="connsiteY13-118" fmla="*/ 95802 h 2431229"/>
                <a:gd name="connsiteX14-119" fmla="*/ 1952367 w 3188043"/>
                <a:gd name="connsiteY14-120" fmla="*/ 305867 h 2431229"/>
                <a:gd name="connsiteX0-121" fmla="*/ 1952367 w 3212067"/>
                <a:gd name="connsiteY0-122" fmla="*/ 305867 h 2431229"/>
                <a:gd name="connsiteX1-123" fmla="*/ 2607275 w 3212067"/>
                <a:gd name="connsiteY1-124" fmla="*/ 21661 h 2431229"/>
                <a:gd name="connsiteX2-125" fmla="*/ 2631989 w 3212067"/>
                <a:gd name="connsiteY2-126" fmla="*/ 614785 h 2431229"/>
                <a:gd name="connsiteX3-127" fmla="*/ 3188043 w 3212067"/>
                <a:gd name="connsiteY3-128" fmla="*/ 861920 h 2431229"/>
                <a:gd name="connsiteX4-129" fmla="*/ 2755556 w 3212067"/>
                <a:gd name="connsiteY4-130" fmla="*/ 1492115 h 2431229"/>
                <a:gd name="connsiteX5-131" fmla="*/ 2903838 w 3212067"/>
                <a:gd name="connsiteY5-132" fmla="*/ 2159380 h 2431229"/>
                <a:gd name="connsiteX6-133" fmla="*/ 1902940 w 3212067"/>
                <a:gd name="connsiteY6-134" fmla="*/ 2085239 h 2431229"/>
                <a:gd name="connsiteX7-135" fmla="*/ 1037967 w 3212067"/>
                <a:gd name="connsiteY7-136" fmla="*/ 2431229 h 2431229"/>
                <a:gd name="connsiteX8-137" fmla="*/ 889686 w 3212067"/>
                <a:gd name="connsiteY8-138" fmla="*/ 1899888 h 2431229"/>
                <a:gd name="connsiteX9-139" fmla="*/ 0 w 3212067"/>
                <a:gd name="connsiteY9-140" fmla="*/ 1936958 h 2431229"/>
                <a:gd name="connsiteX10-141" fmla="*/ 358346 w 3212067"/>
                <a:gd name="connsiteY10-142" fmla="*/ 1034915 h 2431229"/>
                <a:gd name="connsiteX11-143" fmla="*/ 86497 w 3212067"/>
                <a:gd name="connsiteY11-144" fmla="*/ 417077 h 2431229"/>
                <a:gd name="connsiteX12-145" fmla="*/ 902043 w 3212067"/>
                <a:gd name="connsiteY12-146" fmla="*/ 404720 h 2431229"/>
                <a:gd name="connsiteX13-147" fmla="*/ 1173892 w 3212067"/>
                <a:gd name="connsiteY13-148" fmla="*/ 95802 h 2431229"/>
                <a:gd name="connsiteX14-149" fmla="*/ 1952367 w 3212067"/>
                <a:gd name="connsiteY14-150" fmla="*/ 305867 h 2431229"/>
                <a:gd name="connsiteX0-151" fmla="*/ 1952367 w 3212067"/>
                <a:gd name="connsiteY0-152" fmla="*/ 305867 h 2431229"/>
                <a:gd name="connsiteX1-153" fmla="*/ 2607275 w 3212067"/>
                <a:gd name="connsiteY1-154" fmla="*/ 21661 h 2431229"/>
                <a:gd name="connsiteX2-155" fmla="*/ 2631989 w 3212067"/>
                <a:gd name="connsiteY2-156" fmla="*/ 614785 h 2431229"/>
                <a:gd name="connsiteX3-157" fmla="*/ 3188043 w 3212067"/>
                <a:gd name="connsiteY3-158" fmla="*/ 861920 h 2431229"/>
                <a:gd name="connsiteX4-159" fmla="*/ 2755556 w 3212067"/>
                <a:gd name="connsiteY4-160" fmla="*/ 1492115 h 2431229"/>
                <a:gd name="connsiteX5-161" fmla="*/ 2903838 w 3212067"/>
                <a:gd name="connsiteY5-162" fmla="*/ 2159380 h 2431229"/>
                <a:gd name="connsiteX6-163" fmla="*/ 1902940 w 3212067"/>
                <a:gd name="connsiteY6-164" fmla="*/ 2085239 h 2431229"/>
                <a:gd name="connsiteX7-165" fmla="*/ 1037967 w 3212067"/>
                <a:gd name="connsiteY7-166" fmla="*/ 2431229 h 2431229"/>
                <a:gd name="connsiteX8-167" fmla="*/ 889686 w 3212067"/>
                <a:gd name="connsiteY8-168" fmla="*/ 1899888 h 2431229"/>
                <a:gd name="connsiteX9-169" fmla="*/ 0 w 3212067"/>
                <a:gd name="connsiteY9-170" fmla="*/ 1936958 h 2431229"/>
                <a:gd name="connsiteX10-171" fmla="*/ 358346 w 3212067"/>
                <a:gd name="connsiteY10-172" fmla="*/ 1034915 h 2431229"/>
                <a:gd name="connsiteX11-173" fmla="*/ 86497 w 3212067"/>
                <a:gd name="connsiteY11-174" fmla="*/ 417077 h 2431229"/>
                <a:gd name="connsiteX12-175" fmla="*/ 902043 w 3212067"/>
                <a:gd name="connsiteY12-176" fmla="*/ 404720 h 2431229"/>
                <a:gd name="connsiteX13-177" fmla="*/ 1173892 w 3212067"/>
                <a:gd name="connsiteY13-178" fmla="*/ 95802 h 2431229"/>
                <a:gd name="connsiteX14-179" fmla="*/ 1952367 w 3212067"/>
                <a:gd name="connsiteY14-180" fmla="*/ 305867 h 2431229"/>
                <a:gd name="connsiteX0-181" fmla="*/ 1952367 w 3212067"/>
                <a:gd name="connsiteY0-182" fmla="*/ 305867 h 2431229"/>
                <a:gd name="connsiteX1-183" fmla="*/ 2607275 w 3212067"/>
                <a:gd name="connsiteY1-184" fmla="*/ 21661 h 2431229"/>
                <a:gd name="connsiteX2-185" fmla="*/ 2631989 w 3212067"/>
                <a:gd name="connsiteY2-186" fmla="*/ 614785 h 2431229"/>
                <a:gd name="connsiteX3-187" fmla="*/ 3188043 w 3212067"/>
                <a:gd name="connsiteY3-188" fmla="*/ 861920 h 2431229"/>
                <a:gd name="connsiteX4-189" fmla="*/ 2755556 w 3212067"/>
                <a:gd name="connsiteY4-190" fmla="*/ 1492115 h 2431229"/>
                <a:gd name="connsiteX5-191" fmla="*/ 2903838 w 3212067"/>
                <a:gd name="connsiteY5-192" fmla="*/ 2159380 h 2431229"/>
                <a:gd name="connsiteX6-193" fmla="*/ 1902940 w 3212067"/>
                <a:gd name="connsiteY6-194" fmla="*/ 2085239 h 2431229"/>
                <a:gd name="connsiteX7-195" fmla="*/ 1037967 w 3212067"/>
                <a:gd name="connsiteY7-196" fmla="*/ 2431229 h 2431229"/>
                <a:gd name="connsiteX8-197" fmla="*/ 889686 w 3212067"/>
                <a:gd name="connsiteY8-198" fmla="*/ 1899888 h 2431229"/>
                <a:gd name="connsiteX9-199" fmla="*/ 0 w 3212067"/>
                <a:gd name="connsiteY9-200" fmla="*/ 1936958 h 2431229"/>
                <a:gd name="connsiteX10-201" fmla="*/ 358346 w 3212067"/>
                <a:gd name="connsiteY10-202" fmla="*/ 1034915 h 2431229"/>
                <a:gd name="connsiteX11-203" fmla="*/ 86497 w 3212067"/>
                <a:gd name="connsiteY11-204" fmla="*/ 417077 h 2431229"/>
                <a:gd name="connsiteX12-205" fmla="*/ 902043 w 3212067"/>
                <a:gd name="connsiteY12-206" fmla="*/ 404720 h 2431229"/>
                <a:gd name="connsiteX13-207" fmla="*/ 1173892 w 3212067"/>
                <a:gd name="connsiteY13-208" fmla="*/ 95802 h 2431229"/>
                <a:gd name="connsiteX14-209" fmla="*/ 1952367 w 3212067"/>
                <a:gd name="connsiteY14-210" fmla="*/ 305867 h 2431229"/>
                <a:gd name="connsiteX0-211" fmla="*/ 1952367 w 2903838"/>
                <a:gd name="connsiteY0-212" fmla="*/ 305867 h 2431229"/>
                <a:gd name="connsiteX1-213" fmla="*/ 2607275 w 2903838"/>
                <a:gd name="connsiteY1-214" fmla="*/ 21661 h 2431229"/>
                <a:gd name="connsiteX2-215" fmla="*/ 2631989 w 2903838"/>
                <a:gd name="connsiteY2-216" fmla="*/ 614785 h 2431229"/>
                <a:gd name="connsiteX3-217" fmla="*/ 2755556 w 2903838"/>
                <a:gd name="connsiteY3-218" fmla="*/ 1492115 h 2431229"/>
                <a:gd name="connsiteX4-219" fmla="*/ 2903838 w 2903838"/>
                <a:gd name="connsiteY4-220" fmla="*/ 2159380 h 2431229"/>
                <a:gd name="connsiteX5-221" fmla="*/ 1902940 w 2903838"/>
                <a:gd name="connsiteY5-222" fmla="*/ 2085239 h 2431229"/>
                <a:gd name="connsiteX6-223" fmla="*/ 1037967 w 2903838"/>
                <a:gd name="connsiteY6-224" fmla="*/ 2431229 h 2431229"/>
                <a:gd name="connsiteX7-225" fmla="*/ 889686 w 2903838"/>
                <a:gd name="connsiteY7-226" fmla="*/ 1899888 h 2431229"/>
                <a:gd name="connsiteX8-227" fmla="*/ 0 w 2903838"/>
                <a:gd name="connsiteY8-228" fmla="*/ 1936958 h 2431229"/>
                <a:gd name="connsiteX9-229" fmla="*/ 358346 w 2903838"/>
                <a:gd name="connsiteY9-230" fmla="*/ 1034915 h 2431229"/>
                <a:gd name="connsiteX10-231" fmla="*/ 86497 w 2903838"/>
                <a:gd name="connsiteY10-232" fmla="*/ 417077 h 2431229"/>
                <a:gd name="connsiteX11-233" fmla="*/ 902043 w 2903838"/>
                <a:gd name="connsiteY11-234" fmla="*/ 404720 h 2431229"/>
                <a:gd name="connsiteX12-235" fmla="*/ 1173892 w 2903838"/>
                <a:gd name="connsiteY12-236" fmla="*/ 95802 h 2431229"/>
                <a:gd name="connsiteX13-237" fmla="*/ 1952367 w 2903838"/>
                <a:gd name="connsiteY13-238" fmla="*/ 305867 h 2431229"/>
                <a:gd name="connsiteX0-239" fmla="*/ 1952367 w 3101545"/>
                <a:gd name="connsiteY0-240" fmla="*/ 305867 h 2431229"/>
                <a:gd name="connsiteX1-241" fmla="*/ 2607275 w 3101545"/>
                <a:gd name="connsiteY1-242" fmla="*/ 21661 h 2431229"/>
                <a:gd name="connsiteX2-243" fmla="*/ 2631989 w 3101545"/>
                <a:gd name="connsiteY2-244" fmla="*/ 614785 h 2431229"/>
                <a:gd name="connsiteX3-245" fmla="*/ 3101545 w 3101545"/>
                <a:gd name="connsiteY3-246" fmla="*/ 1183196 h 2431229"/>
                <a:gd name="connsiteX4-247" fmla="*/ 2903838 w 3101545"/>
                <a:gd name="connsiteY4-248" fmla="*/ 2159380 h 2431229"/>
                <a:gd name="connsiteX5-249" fmla="*/ 1902940 w 3101545"/>
                <a:gd name="connsiteY5-250" fmla="*/ 2085239 h 2431229"/>
                <a:gd name="connsiteX6-251" fmla="*/ 1037967 w 3101545"/>
                <a:gd name="connsiteY6-252" fmla="*/ 2431229 h 2431229"/>
                <a:gd name="connsiteX7-253" fmla="*/ 889686 w 3101545"/>
                <a:gd name="connsiteY7-254" fmla="*/ 1899888 h 2431229"/>
                <a:gd name="connsiteX8-255" fmla="*/ 0 w 3101545"/>
                <a:gd name="connsiteY8-256" fmla="*/ 1936958 h 2431229"/>
                <a:gd name="connsiteX9-257" fmla="*/ 358346 w 3101545"/>
                <a:gd name="connsiteY9-258" fmla="*/ 1034915 h 2431229"/>
                <a:gd name="connsiteX10-259" fmla="*/ 86497 w 3101545"/>
                <a:gd name="connsiteY10-260" fmla="*/ 417077 h 2431229"/>
                <a:gd name="connsiteX11-261" fmla="*/ 902043 w 3101545"/>
                <a:gd name="connsiteY11-262" fmla="*/ 404720 h 2431229"/>
                <a:gd name="connsiteX12-263" fmla="*/ 1173892 w 3101545"/>
                <a:gd name="connsiteY12-264" fmla="*/ 95802 h 2431229"/>
                <a:gd name="connsiteX13-265" fmla="*/ 1952367 w 3101545"/>
                <a:gd name="connsiteY13-266" fmla="*/ 305867 h 2431229"/>
                <a:gd name="connsiteX0-267" fmla="*/ 1952367 w 3101975"/>
                <a:gd name="connsiteY0-268" fmla="*/ 305867 h 2431229"/>
                <a:gd name="connsiteX1-269" fmla="*/ 2607275 w 3101975"/>
                <a:gd name="connsiteY1-270" fmla="*/ 21661 h 2431229"/>
                <a:gd name="connsiteX2-271" fmla="*/ 2631989 w 3101975"/>
                <a:gd name="connsiteY2-272" fmla="*/ 614785 h 2431229"/>
                <a:gd name="connsiteX3-273" fmla="*/ 3101545 w 3101975"/>
                <a:gd name="connsiteY3-274" fmla="*/ 1183196 h 2431229"/>
                <a:gd name="connsiteX4-275" fmla="*/ 2903838 w 3101975"/>
                <a:gd name="connsiteY4-276" fmla="*/ 2159380 h 2431229"/>
                <a:gd name="connsiteX5-277" fmla="*/ 1902940 w 3101975"/>
                <a:gd name="connsiteY5-278" fmla="*/ 2085239 h 2431229"/>
                <a:gd name="connsiteX6-279" fmla="*/ 1037967 w 3101975"/>
                <a:gd name="connsiteY6-280" fmla="*/ 2431229 h 2431229"/>
                <a:gd name="connsiteX7-281" fmla="*/ 889686 w 3101975"/>
                <a:gd name="connsiteY7-282" fmla="*/ 1899888 h 2431229"/>
                <a:gd name="connsiteX8-283" fmla="*/ 0 w 3101975"/>
                <a:gd name="connsiteY8-284" fmla="*/ 1936958 h 2431229"/>
                <a:gd name="connsiteX9-285" fmla="*/ 358346 w 3101975"/>
                <a:gd name="connsiteY9-286" fmla="*/ 1034915 h 2431229"/>
                <a:gd name="connsiteX10-287" fmla="*/ 86497 w 3101975"/>
                <a:gd name="connsiteY10-288" fmla="*/ 417077 h 2431229"/>
                <a:gd name="connsiteX11-289" fmla="*/ 902043 w 3101975"/>
                <a:gd name="connsiteY11-290" fmla="*/ 404720 h 2431229"/>
                <a:gd name="connsiteX12-291" fmla="*/ 1173892 w 3101975"/>
                <a:gd name="connsiteY12-292" fmla="*/ 95802 h 2431229"/>
                <a:gd name="connsiteX13-293" fmla="*/ 1952367 w 3101975"/>
                <a:gd name="connsiteY13-294" fmla="*/ 305867 h 2431229"/>
                <a:gd name="connsiteX0-295" fmla="*/ 1952367 w 3124374"/>
                <a:gd name="connsiteY0-296" fmla="*/ 305867 h 2431229"/>
                <a:gd name="connsiteX1-297" fmla="*/ 2607275 w 3124374"/>
                <a:gd name="connsiteY1-298" fmla="*/ 21661 h 2431229"/>
                <a:gd name="connsiteX2-299" fmla="*/ 2631989 w 3124374"/>
                <a:gd name="connsiteY2-300" fmla="*/ 614785 h 2431229"/>
                <a:gd name="connsiteX3-301" fmla="*/ 3101545 w 3124374"/>
                <a:gd name="connsiteY3-302" fmla="*/ 1183196 h 2431229"/>
                <a:gd name="connsiteX4-303" fmla="*/ 2903838 w 3124374"/>
                <a:gd name="connsiteY4-304" fmla="*/ 2159380 h 2431229"/>
                <a:gd name="connsiteX5-305" fmla="*/ 1902940 w 3124374"/>
                <a:gd name="connsiteY5-306" fmla="*/ 2085239 h 2431229"/>
                <a:gd name="connsiteX6-307" fmla="*/ 1037967 w 3124374"/>
                <a:gd name="connsiteY6-308" fmla="*/ 2431229 h 2431229"/>
                <a:gd name="connsiteX7-309" fmla="*/ 889686 w 3124374"/>
                <a:gd name="connsiteY7-310" fmla="*/ 1899888 h 2431229"/>
                <a:gd name="connsiteX8-311" fmla="*/ 0 w 3124374"/>
                <a:gd name="connsiteY8-312" fmla="*/ 1936958 h 2431229"/>
                <a:gd name="connsiteX9-313" fmla="*/ 358346 w 3124374"/>
                <a:gd name="connsiteY9-314" fmla="*/ 1034915 h 2431229"/>
                <a:gd name="connsiteX10-315" fmla="*/ 86497 w 3124374"/>
                <a:gd name="connsiteY10-316" fmla="*/ 417077 h 2431229"/>
                <a:gd name="connsiteX11-317" fmla="*/ 902043 w 3124374"/>
                <a:gd name="connsiteY11-318" fmla="*/ 404720 h 2431229"/>
                <a:gd name="connsiteX12-319" fmla="*/ 1173892 w 3124374"/>
                <a:gd name="connsiteY12-320" fmla="*/ 95802 h 2431229"/>
                <a:gd name="connsiteX13-321" fmla="*/ 1952367 w 3124374"/>
                <a:gd name="connsiteY13-322" fmla="*/ 305867 h 2431229"/>
                <a:gd name="connsiteX0-323" fmla="*/ 1952367 w 3150972"/>
                <a:gd name="connsiteY0-324" fmla="*/ 305867 h 2431229"/>
                <a:gd name="connsiteX1-325" fmla="*/ 2607275 w 3150972"/>
                <a:gd name="connsiteY1-326" fmla="*/ 21661 h 2431229"/>
                <a:gd name="connsiteX2-327" fmla="*/ 2631989 w 3150972"/>
                <a:gd name="connsiteY2-328" fmla="*/ 614785 h 2431229"/>
                <a:gd name="connsiteX3-329" fmla="*/ 3101545 w 3150972"/>
                <a:gd name="connsiteY3-330" fmla="*/ 1183196 h 2431229"/>
                <a:gd name="connsiteX4-331" fmla="*/ 2903838 w 3150972"/>
                <a:gd name="connsiteY4-332" fmla="*/ 2159380 h 2431229"/>
                <a:gd name="connsiteX5-333" fmla="*/ 1902940 w 3150972"/>
                <a:gd name="connsiteY5-334" fmla="*/ 2085239 h 2431229"/>
                <a:gd name="connsiteX6-335" fmla="*/ 1037967 w 3150972"/>
                <a:gd name="connsiteY6-336" fmla="*/ 2431229 h 2431229"/>
                <a:gd name="connsiteX7-337" fmla="*/ 889686 w 3150972"/>
                <a:gd name="connsiteY7-338" fmla="*/ 1899888 h 2431229"/>
                <a:gd name="connsiteX8-339" fmla="*/ 0 w 3150972"/>
                <a:gd name="connsiteY8-340" fmla="*/ 1936958 h 2431229"/>
                <a:gd name="connsiteX9-341" fmla="*/ 358346 w 3150972"/>
                <a:gd name="connsiteY9-342" fmla="*/ 1034915 h 2431229"/>
                <a:gd name="connsiteX10-343" fmla="*/ 86497 w 3150972"/>
                <a:gd name="connsiteY10-344" fmla="*/ 417077 h 2431229"/>
                <a:gd name="connsiteX11-345" fmla="*/ 902043 w 3150972"/>
                <a:gd name="connsiteY11-346" fmla="*/ 404720 h 2431229"/>
                <a:gd name="connsiteX12-347" fmla="*/ 1173892 w 3150972"/>
                <a:gd name="connsiteY12-348" fmla="*/ 95802 h 2431229"/>
                <a:gd name="connsiteX13-349" fmla="*/ 1952367 w 3150972"/>
                <a:gd name="connsiteY13-350" fmla="*/ 305867 h 2431229"/>
                <a:gd name="connsiteX0-351" fmla="*/ 1952367 w 3150972"/>
                <a:gd name="connsiteY0-352" fmla="*/ 305867 h 2431229"/>
                <a:gd name="connsiteX1-353" fmla="*/ 2607275 w 3150972"/>
                <a:gd name="connsiteY1-354" fmla="*/ 21661 h 2431229"/>
                <a:gd name="connsiteX2-355" fmla="*/ 2631989 w 3150972"/>
                <a:gd name="connsiteY2-356" fmla="*/ 614785 h 2431229"/>
                <a:gd name="connsiteX3-357" fmla="*/ 3101545 w 3150972"/>
                <a:gd name="connsiteY3-358" fmla="*/ 1183196 h 2431229"/>
                <a:gd name="connsiteX4-359" fmla="*/ 2903838 w 3150972"/>
                <a:gd name="connsiteY4-360" fmla="*/ 2159380 h 2431229"/>
                <a:gd name="connsiteX5-361" fmla="*/ 1902940 w 3150972"/>
                <a:gd name="connsiteY5-362" fmla="*/ 2085239 h 2431229"/>
                <a:gd name="connsiteX6-363" fmla="*/ 1037967 w 3150972"/>
                <a:gd name="connsiteY6-364" fmla="*/ 2431229 h 2431229"/>
                <a:gd name="connsiteX7-365" fmla="*/ 889686 w 3150972"/>
                <a:gd name="connsiteY7-366" fmla="*/ 1899888 h 2431229"/>
                <a:gd name="connsiteX8-367" fmla="*/ 0 w 3150972"/>
                <a:gd name="connsiteY8-368" fmla="*/ 1936958 h 2431229"/>
                <a:gd name="connsiteX9-369" fmla="*/ 358346 w 3150972"/>
                <a:gd name="connsiteY9-370" fmla="*/ 1034915 h 2431229"/>
                <a:gd name="connsiteX10-371" fmla="*/ 86497 w 3150972"/>
                <a:gd name="connsiteY10-372" fmla="*/ 417077 h 2431229"/>
                <a:gd name="connsiteX11-373" fmla="*/ 902043 w 3150972"/>
                <a:gd name="connsiteY11-374" fmla="*/ 404720 h 2431229"/>
                <a:gd name="connsiteX12-375" fmla="*/ 1173892 w 3150972"/>
                <a:gd name="connsiteY12-376" fmla="*/ 95802 h 2431229"/>
                <a:gd name="connsiteX13-377" fmla="*/ 1952367 w 3150972"/>
                <a:gd name="connsiteY13-378" fmla="*/ 305867 h 2431229"/>
                <a:gd name="connsiteX0-379" fmla="*/ 1952367 w 3049421"/>
                <a:gd name="connsiteY0-380" fmla="*/ 305867 h 2431229"/>
                <a:gd name="connsiteX1-381" fmla="*/ 2607275 w 3049421"/>
                <a:gd name="connsiteY1-382" fmla="*/ 21661 h 2431229"/>
                <a:gd name="connsiteX2-383" fmla="*/ 2631989 w 3049421"/>
                <a:gd name="connsiteY2-384" fmla="*/ 614785 h 2431229"/>
                <a:gd name="connsiteX3-385" fmla="*/ 2916194 w 3049421"/>
                <a:gd name="connsiteY3-386" fmla="*/ 1343834 h 2431229"/>
                <a:gd name="connsiteX4-387" fmla="*/ 2903838 w 3049421"/>
                <a:gd name="connsiteY4-388" fmla="*/ 2159380 h 2431229"/>
                <a:gd name="connsiteX5-389" fmla="*/ 1902940 w 3049421"/>
                <a:gd name="connsiteY5-390" fmla="*/ 2085239 h 2431229"/>
                <a:gd name="connsiteX6-391" fmla="*/ 1037967 w 3049421"/>
                <a:gd name="connsiteY6-392" fmla="*/ 2431229 h 2431229"/>
                <a:gd name="connsiteX7-393" fmla="*/ 889686 w 3049421"/>
                <a:gd name="connsiteY7-394" fmla="*/ 1899888 h 2431229"/>
                <a:gd name="connsiteX8-395" fmla="*/ 0 w 3049421"/>
                <a:gd name="connsiteY8-396" fmla="*/ 1936958 h 2431229"/>
                <a:gd name="connsiteX9-397" fmla="*/ 358346 w 3049421"/>
                <a:gd name="connsiteY9-398" fmla="*/ 1034915 h 2431229"/>
                <a:gd name="connsiteX10-399" fmla="*/ 86497 w 3049421"/>
                <a:gd name="connsiteY10-400" fmla="*/ 417077 h 2431229"/>
                <a:gd name="connsiteX11-401" fmla="*/ 902043 w 3049421"/>
                <a:gd name="connsiteY11-402" fmla="*/ 404720 h 2431229"/>
                <a:gd name="connsiteX12-403" fmla="*/ 1173892 w 3049421"/>
                <a:gd name="connsiteY12-404" fmla="*/ 95802 h 2431229"/>
                <a:gd name="connsiteX13-405" fmla="*/ 1952367 w 3049421"/>
                <a:gd name="connsiteY13-406" fmla="*/ 305867 h 2431229"/>
                <a:gd name="connsiteX0-407" fmla="*/ 1952367 w 3059769"/>
                <a:gd name="connsiteY0-408" fmla="*/ 305867 h 2431229"/>
                <a:gd name="connsiteX1-409" fmla="*/ 2607275 w 3059769"/>
                <a:gd name="connsiteY1-410" fmla="*/ 21661 h 2431229"/>
                <a:gd name="connsiteX2-411" fmla="*/ 2631989 w 3059769"/>
                <a:gd name="connsiteY2-412" fmla="*/ 614785 h 2431229"/>
                <a:gd name="connsiteX3-413" fmla="*/ 2916194 w 3059769"/>
                <a:gd name="connsiteY3-414" fmla="*/ 1343834 h 2431229"/>
                <a:gd name="connsiteX4-415" fmla="*/ 2903838 w 3059769"/>
                <a:gd name="connsiteY4-416" fmla="*/ 2159380 h 2431229"/>
                <a:gd name="connsiteX5-417" fmla="*/ 1902940 w 3059769"/>
                <a:gd name="connsiteY5-418" fmla="*/ 2085239 h 2431229"/>
                <a:gd name="connsiteX6-419" fmla="*/ 1037967 w 3059769"/>
                <a:gd name="connsiteY6-420" fmla="*/ 2431229 h 2431229"/>
                <a:gd name="connsiteX7-421" fmla="*/ 889686 w 3059769"/>
                <a:gd name="connsiteY7-422" fmla="*/ 1899888 h 2431229"/>
                <a:gd name="connsiteX8-423" fmla="*/ 0 w 3059769"/>
                <a:gd name="connsiteY8-424" fmla="*/ 1936958 h 2431229"/>
                <a:gd name="connsiteX9-425" fmla="*/ 358346 w 3059769"/>
                <a:gd name="connsiteY9-426" fmla="*/ 1034915 h 2431229"/>
                <a:gd name="connsiteX10-427" fmla="*/ 86497 w 3059769"/>
                <a:gd name="connsiteY10-428" fmla="*/ 417077 h 2431229"/>
                <a:gd name="connsiteX11-429" fmla="*/ 902043 w 3059769"/>
                <a:gd name="connsiteY11-430" fmla="*/ 404720 h 2431229"/>
                <a:gd name="connsiteX12-431" fmla="*/ 1173892 w 3059769"/>
                <a:gd name="connsiteY12-432" fmla="*/ 95802 h 2431229"/>
                <a:gd name="connsiteX13-433" fmla="*/ 1952367 w 3059769"/>
                <a:gd name="connsiteY13-434" fmla="*/ 305867 h 2431229"/>
                <a:gd name="connsiteX0-435" fmla="*/ 1952367 w 3059769"/>
                <a:gd name="connsiteY0-436" fmla="*/ 305867 h 2431229"/>
                <a:gd name="connsiteX1-437" fmla="*/ 2607275 w 3059769"/>
                <a:gd name="connsiteY1-438" fmla="*/ 21661 h 2431229"/>
                <a:gd name="connsiteX2-439" fmla="*/ 2631989 w 3059769"/>
                <a:gd name="connsiteY2-440" fmla="*/ 614785 h 2431229"/>
                <a:gd name="connsiteX3-441" fmla="*/ 2916194 w 3059769"/>
                <a:gd name="connsiteY3-442" fmla="*/ 1343834 h 2431229"/>
                <a:gd name="connsiteX4-443" fmla="*/ 2780271 w 3059769"/>
                <a:gd name="connsiteY4-444" fmla="*/ 2134666 h 2431229"/>
                <a:gd name="connsiteX5-445" fmla="*/ 1902940 w 3059769"/>
                <a:gd name="connsiteY5-446" fmla="*/ 2085239 h 2431229"/>
                <a:gd name="connsiteX6-447" fmla="*/ 1037967 w 3059769"/>
                <a:gd name="connsiteY6-448" fmla="*/ 2431229 h 2431229"/>
                <a:gd name="connsiteX7-449" fmla="*/ 889686 w 3059769"/>
                <a:gd name="connsiteY7-450" fmla="*/ 1899888 h 2431229"/>
                <a:gd name="connsiteX8-451" fmla="*/ 0 w 3059769"/>
                <a:gd name="connsiteY8-452" fmla="*/ 1936958 h 2431229"/>
                <a:gd name="connsiteX9-453" fmla="*/ 358346 w 3059769"/>
                <a:gd name="connsiteY9-454" fmla="*/ 1034915 h 2431229"/>
                <a:gd name="connsiteX10-455" fmla="*/ 86497 w 3059769"/>
                <a:gd name="connsiteY10-456" fmla="*/ 417077 h 2431229"/>
                <a:gd name="connsiteX11-457" fmla="*/ 902043 w 3059769"/>
                <a:gd name="connsiteY11-458" fmla="*/ 404720 h 2431229"/>
                <a:gd name="connsiteX12-459" fmla="*/ 1173892 w 3059769"/>
                <a:gd name="connsiteY12-460" fmla="*/ 95802 h 2431229"/>
                <a:gd name="connsiteX13-461" fmla="*/ 1952367 w 3059769"/>
                <a:gd name="connsiteY13-462" fmla="*/ 305867 h 2431229"/>
                <a:gd name="connsiteX0-463" fmla="*/ 1952367 w 3059769"/>
                <a:gd name="connsiteY0-464" fmla="*/ 305867 h 2481120"/>
                <a:gd name="connsiteX1-465" fmla="*/ 2607275 w 3059769"/>
                <a:gd name="connsiteY1-466" fmla="*/ 21661 h 2481120"/>
                <a:gd name="connsiteX2-467" fmla="*/ 2631989 w 3059769"/>
                <a:gd name="connsiteY2-468" fmla="*/ 614785 h 2481120"/>
                <a:gd name="connsiteX3-469" fmla="*/ 2916194 w 3059769"/>
                <a:gd name="connsiteY3-470" fmla="*/ 1343834 h 2481120"/>
                <a:gd name="connsiteX4-471" fmla="*/ 2780271 w 3059769"/>
                <a:gd name="connsiteY4-472" fmla="*/ 2134666 h 2481120"/>
                <a:gd name="connsiteX5-473" fmla="*/ 1902940 w 3059769"/>
                <a:gd name="connsiteY5-474" fmla="*/ 2085239 h 2481120"/>
                <a:gd name="connsiteX6-475" fmla="*/ 1037967 w 3059769"/>
                <a:gd name="connsiteY6-476" fmla="*/ 2431229 h 2481120"/>
                <a:gd name="connsiteX7-477" fmla="*/ 889686 w 3059769"/>
                <a:gd name="connsiteY7-478" fmla="*/ 1899888 h 2481120"/>
                <a:gd name="connsiteX8-479" fmla="*/ 0 w 3059769"/>
                <a:gd name="connsiteY8-480" fmla="*/ 1936958 h 2481120"/>
                <a:gd name="connsiteX9-481" fmla="*/ 358346 w 3059769"/>
                <a:gd name="connsiteY9-482" fmla="*/ 1034915 h 2481120"/>
                <a:gd name="connsiteX10-483" fmla="*/ 86497 w 3059769"/>
                <a:gd name="connsiteY10-484" fmla="*/ 417077 h 2481120"/>
                <a:gd name="connsiteX11-485" fmla="*/ 902043 w 3059769"/>
                <a:gd name="connsiteY11-486" fmla="*/ 404720 h 2481120"/>
                <a:gd name="connsiteX12-487" fmla="*/ 1173892 w 3059769"/>
                <a:gd name="connsiteY12-488" fmla="*/ 95802 h 2481120"/>
                <a:gd name="connsiteX13-489" fmla="*/ 1952367 w 3059769"/>
                <a:gd name="connsiteY13-490" fmla="*/ 305867 h 2481120"/>
                <a:gd name="connsiteX0-491" fmla="*/ 1952367 w 3059769"/>
                <a:gd name="connsiteY0-492" fmla="*/ 305867 h 2481120"/>
                <a:gd name="connsiteX1-493" fmla="*/ 2607275 w 3059769"/>
                <a:gd name="connsiteY1-494" fmla="*/ 21661 h 2481120"/>
                <a:gd name="connsiteX2-495" fmla="*/ 2631989 w 3059769"/>
                <a:gd name="connsiteY2-496" fmla="*/ 614785 h 2481120"/>
                <a:gd name="connsiteX3-497" fmla="*/ 2916194 w 3059769"/>
                <a:gd name="connsiteY3-498" fmla="*/ 1343834 h 2481120"/>
                <a:gd name="connsiteX4-499" fmla="*/ 2780271 w 3059769"/>
                <a:gd name="connsiteY4-500" fmla="*/ 2134666 h 2481120"/>
                <a:gd name="connsiteX5-501" fmla="*/ 1902940 w 3059769"/>
                <a:gd name="connsiteY5-502" fmla="*/ 2085239 h 2481120"/>
                <a:gd name="connsiteX6-503" fmla="*/ 1037967 w 3059769"/>
                <a:gd name="connsiteY6-504" fmla="*/ 2431229 h 2481120"/>
                <a:gd name="connsiteX7-505" fmla="*/ 889686 w 3059769"/>
                <a:gd name="connsiteY7-506" fmla="*/ 1899888 h 2481120"/>
                <a:gd name="connsiteX8-507" fmla="*/ 0 w 3059769"/>
                <a:gd name="connsiteY8-508" fmla="*/ 1936958 h 2481120"/>
                <a:gd name="connsiteX9-509" fmla="*/ 358346 w 3059769"/>
                <a:gd name="connsiteY9-510" fmla="*/ 1034915 h 2481120"/>
                <a:gd name="connsiteX10-511" fmla="*/ 86497 w 3059769"/>
                <a:gd name="connsiteY10-512" fmla="*/ 417077 h 2481120"/>
                <a:gd name="connsiteX11-513" fmla="*/ 902043 w 3059769"/>
                <a:gd name="connsiteY11-514" fmla="*/ 404720 h 2481120"/>
                <a:gd name="connsiteX12-515" fmla="*/ 1173892 w 3059769"/>
                <a:gd name="connsiteY12-516" fmla="*/ 95802 h 2481120"/>
                <a:gd name="connsiteX13-517" fmla="*/ 1952367 w 3059769"/>
                <a:gd name="connsiteY13-518" fmla="*/ 305867 h 2481120"/>
                <a:gd name="connsiteX0-519" fmla="*/ 1952367 w 3059769"/>
                <a:gd name="connsiteY0-520" fmla="*/ 305867 h 2481120"/>
                <a:gd name="connsiteX1-521" fmla="*/ 2607275 w 3059769"/>
                <a:gd name="connsiteY1-522" fmla="*/ 21661 h 2481120"/>
                <a:gd name="connsiteX2-523" fmla="*/ 2631989 w 3059769"/>
                <a:gd name="connsiteY2-524" fmla="*/ 614785 h 2481120"/>
                <a:gd name="connsiteX3-525" fmla="*/ 2916194 w 3059769"/>
                <a:gd name="connsiteY3-526" fmla="*/ 1343834 h 2481120"/>
                <a:gd name="connsiteX4-527" fmla="*/ 2780271 w 3059769"/>
                <a:gd name="connsiteY4-528" fmla="*/ 2134666 h 2481120"/>
                <a:gd name="connsiteX5-529" fmla="*/ 1902940 w 3059769"/>
                <a:gd name="connsiteY5-530" fmla="*/ 2085239 h 2481120"/>
                <a:gd name="connsiteX6-531" fmla="*/ 1037967 w 3059769"/>
                <a:gd name="connsiteY6-532" fmla="*/ 2431229 h 2481120"/>
                <a:gd name="connsiteX7-533" fmla="*/ 889686 w 3059769"/>
                <a:gd name="connsiteY7-534" fmla="*/ 1899888 h 2481120"/>
                <a:gd name="connsiteX8-535" fmla="*/ 0 w 3059769"/>
                <a:gd name="connsiteY8-536" fmla="*/ 1936958 h 2481120"/>
                <a:gd name="connsiteX9-537" fmla="*/ 358346 w 3059769"/>
                <a:gd name="connsiteY9-538" fmla="*/ 1034915 h 2481120"/>
                <a:gd name="connsiteX10-539" fmla="*/ 86497 w 3059769"/>
                <a:gd name="connsiteY10-540" fmla="*/ 417077 h 2481120"/>
                <a:gd name="connsiteX11-541" fmla="*/ 902043 w 3059769"/>
                <a:gd name="connsiteY11-542" fmla="*/ 404720 h 2481120"/>
                <a:gd name="connsiteX12-543" fmla="*/ 1173892 w 3059769"/>
                <a:gd name="connsiteY12-544" fmla="*/ 95802 h 2481120"/>
                <a:gd name="connsiteX13-545" fmla="*/ 1952367 w 3059769"/>
                <a:gd name="connsiteY13-546" fmla="*/ 305867 h 2481120"/>
                <a:gd name="connsiteX0-547" fmla="*/ 1952367 w 3059769"/>
                <a:gd name="connsiteY0-548" fmla="*/ 305867 h 2481120"/>
                <a:gd name="connsiteX1-549" fmla="*/ 2607275 w 3059769"/>
                <a:gd name="connsiteY1-550" fmla="*/ 21661 h 2481120"/>
                <a:gd name="connsiteX2-551" fmla="*/ 2631989 w 3059769"/>
                <a:gd name="connsiteY2-552" fmla="*/ 614785 h 2481120"/>
                <a:gd name="connsiteX3-553" fmla="*/ 2916194 w 3059769"/>
                <a:gd name="connsiteY3-554" fmla="*/ 1343834 h 2481120"/>
                <a:gd name="connsiteX4-555" fmla="*/ 2780271 w 3059769"/>
                <a:gd name="connsiteY4-556" fmla="*/ 2134666 h 2481120"/>
                <a:gd name="connsiteX5-557" fmla="*/ 1902940 w 3059769"/>
                <a:gd name="connsiteY5-558" fmla="*/ 2085239 h 2481120"/>
                <a:gd name="connsiteX6-559" fmla="*/ 1037967 w 3059769"/>
                <a:gd name="connsiteY6-560" fmla="*/ 2431229 h 2481120"/>
                <a:gd name="connsiteX7-561" fmla="*/ 889686 w 3059769"/>
                <a:gd name="connsiteY7-562" fmla="*/ 1899888 h 2481120"/>
                <a:gd name="connsiteX8-563" fmla="*/ 0 w 3059769"/>
                <a:gd name="connsiteY8-564" fmla="*/ 1936958 h 2481120"/>
                <a:gd name="connsiteX9-565" fmla="*/ 358346 w 3059769"/>
                <a:gd name="connsiteY9-566" fmla="*/ 1034915 h 2481120"/>
                <a:gd name="connsiteX10-567" fmla="*/ 86497 w 3059769"/>
                <a:gd name="connsiteY10-568" fmla="*/ 417077 h 2481120"/>
                <a:gd name="connsiteX11-569" fmla="*/ 902043 w 3059769"/>
                <a:gd name="connsiteY11-570" fmla="*/ 404720 h 2481120"/>
                <a:gd name="connsiteX12-571" fmla="*/ 1173892 w 3059769"/>
                <a:gd name="connsiteY12-572" fmla="*/ 95802 h 2481120"/>
                <a:gd name="connsiteX13-573" fmla="*/ 1952367 w 3059769"/>
                <a:gd name="connsiteY13-574" fmla="*/ 305867 h 2481120"/>
                <a:gd name="connsiteX0-575" fmla="*/ 1952367 w 3059769"/>
                <a:gd name="connsiteY0-576" fmla="*/ 305867 h 2549551"/>
                <a:gd name="connsiteX1-577" fmla="*/ 2607275 w 3059769"/>
                <a:gd name="connsiteY1-578" fmla="*/ 21661 h 2549551"/>
                <a:gd name="connsiteX2-579" fmla="*/ 2631989 w 3059769"/>
                <a:gd name="connsiteY2-580" fmla="*/ 614785 h 2549551"/>
                <a:gd name="connsiteX3-581" fmla="*/ 2916194 w 3059769"/>
                <a:gd name="connsiteY3-582" fmla="*/ 1343834 h 2549551"/>
                <a:gd name="connsiteX4-583" fmla="*/ 2780271 w 3059769"/>
                <a:gd name="connsiteY4-584" fmla="*/ 2134666 h 2549551"/>
                <a:gd name="connsiteX5-585" fmla="*/ 1902940 w 3059769"/>
                <a:gd name="connsiteY5-586" fmla="*/ 2085239 h 2549551"/>
                <a:gd name="connsiteX6-587" fmla="*/ 1087394 w 3059769"/>
                <a:gd name="connsiteY6-588" fmla="*/ 2505369 h 2549551"/>
                <a:gd name="connsiteX7-589" fmla="*/ 889686 w 3059769"/>
                <a:gd name="connsiteY7-590" fmla="*/ 1899888 h 2549551"/>
                <a:gd name="connsiteX8-591" fmla="*/ 0 w 3059769"/>
                <a:gd name="connsiteY8-592" fmla="*/ 1936958 h 2549551"/>
                <a:gd name="connsiteX9-593" fmla="*/ 358346 w 3059769"/>
                <a:gd name="connsiteY9-594" fmla="*/ 1034915 h 2549551"/>
                <a:gd name="connsiteX10-595" fmla="*/ 86497 w 3059769"/>
                <a:gd name="connsiteY10-596" fmla="*/ 417077 h 2549551"/>
                <a:gd name="connsiteX11-597" fmla="*/ 902043 w 3059769"/>
                <a:gd name="connsiteY11-598" fmla="*/ 404720 h 2549551"/>
                <a:gd name="connsiteX12-599" fmla="*/ 1173892 w 3059769"/>
                <a:gd name="connsiteY12-600" fmla="*/ 95802 h 2549551"/>
                <a:gd name="connsiteX13-601" fmla="*/ 1952367 w 3059769"/>
                <a:gd name="connsiteY13-602" fmla="*/ 305867 h 2549551"/>
                <a:gd name="connsiteX0-603" fmla="*/ 2102752 w 3210154"/>
                <a:gd name="connsiteY0-604" fmla="*/ 305867 h 2549551"/>
                <a:gd name="connsiteX1-605" fmla="*/ 2757660 w 3210154"/>
                <a:gd name="connsiteY1-606" fmla="*/ 21661 h 2549551"/>
                <a:gd name="connsiteX2-607" fmla="*/ 2782374 w 3210154"/>
                <a:gd name="connsiteY2-608" fmla="*/ 614785 h 2549551"/>
                <a:gd name="connsiteX3-609" fmla="*/ 3066579 w 3210154"/>
                <a:gd name="connsiteY3-610" fmla="*/ 1343834 h 2549551"/>
                <a:gd name="connsiteX4-611" fmla="*/ 2930656 w 3210154"/>
                <a:gd name="connsiteY4-612" fmla="*/ 2134666 h 2549551"/>
                <a:gd name="connsiteX5-613" fmla="*/ 2053325 w 3210154"/>
                <a:gd name="connsiteY5-614" fmla="*/ 2085239 h 2549551"/>
                <a:gd name="connsiteX6-615" fmla="*/ 1237779 w 3210154"/>
                <a:gd name="connsiteY6-616" fmla="*/ 2505369 h 2549551"/>
                <a:gd name="connsiteX7-617" fmla="*/ 1040071 w 3210154"/>
                <a:gd name="connsiteY7-618" fmla="*/ 1899888 h 2549551"/>
                <a:gd name="connsiteX8-619" fmla="*/ 150385 w 3210154"/>
                <a:gd name="connsiteY8-620" fmla="*/ 1936958 h 2549551"/>
                <a:gd name="connsiteX9-621" fmla="*/ 508731 w 3210154"/>
                <a:gd name="connsiteY9-622" fmla="*/ 1034915 h 2549551"/>
                <a:gd name="connsiteX10-623" fmla="*/ 236882 w 3210154"/>
                <a:gd name="connsiteY10-624" fmla="*/ 417077 h 2549551"/>
                <a:gd name="connsiteX11-625" fmla="*/ 1052428 w 3210154"/>
                <a:gd name="connsiteY11-626" fmla="*/ 404720 h 2549551"/>
                <a:gd name="connsiteX12-627" fmla="*/ 1324277 w 3210154"/>
                <a:gd name="connsiteY12-628" fmla="*/ 95802 h 2549551"/>
                <a:gd name="connsiteX13-629" fmla="*/ 2102752 w 3210154"/>
                <a:gd name="connsiteY13-630" fmla="*/ 305867 h 2549551"/>
                <a:gd name="connsiteX0-631" fmla="*/ 2102752 w 3210154"/>
                <a:gd name="connsiteY0-632" fmla="*/ 305867 h 2549551"/>
                <a:gd name="connsiteX1-633" fmla="*/ 2757660 w 3210154"/>
                <a:gd name="connsiteY1-634" fmla="*/ 21661 h 2549551"/>
                <a:gd name="connsiteX2-635" fmla="*/ 2782374 w 3210154"/>
                <a:gd name="connsiteY2-636" fmla="*/ 614785 h 2549551"/>
                <a:gd name="connsiteX3-637" fmla="*/ 3066579 w 3210154"/>
                <a:gd name="connsiteY3-638" fmla="*/ 1343834 h 2549551"/>
                <a:gd name="connsiteX4-639" fmla="*/ 2930656 w 3210154"/>
                <a:gd name="connsiteY4-640" fmla="*/ 2134666 h 2549551"/>
                <a:gd name="connsiteX5-641" fmla="*/ 2053325 w 3210154"/>
                <a:gd name="connsiteY5-642" fmla="*/ 2085239 h 2549551"/>
                <a:gd name="connsiteX6-643" fmla="*/ 1237779 w 3210154"/>
                <a:gd name="connsiteY6-644" fmla="*/ 2505369 h 2549551"/>
                <a:gd name="connsiteX7-645" fmla="*/ 1040071 w 3210154"/>
                <a:gd name="connsiteY7-646" fmla="*/ 1899888 h 2549551"/>
                <a:gd name="connsiteX8-647" fmla="*/ 150385 w 3210154"/>
                <a:gd name="connsiteY8-648" fmla="*/ 1936958 h 2549551"/>
                <a:gd name="connsiteX9-649" fmla="*/ 508731 w 3210154"/>
                <a:gd name="connsiteY9-650" fmla="*/ 1034915 h 2549551"/>
                <a:gd name="connsiteX10-651" fmla="*/ 236882 w 3210154"/>
                <a:gd name="connsiteY10-652" fmla="*/ 417077 h 2549551"/>
                <a:gd name="connsiteX11-653" fmla="*/ 1052428 w 3210154"/>
                <a:gd name="connsiteY11-654" fmla="*/ 404720 h 2549551"/>
                <a:gd name="connsiteX12-655" fmla="*/ 1324277 w 3210154"/>
                <a:gd name="connsiteY12-656" fmla="*/ 95802 h 2549551"/>
                <a:gd name="connsiteX13-657" fmla="*/ 2102752 w 3210154"/>
                <a:gd name="connsiteY13-658" fmla="*/ 305867 h 2549551"/>
                <a:gd name="connsiteX0-659" fmla="*/ 2123932 w 3231334"/>
                <a:gd name="connsiteY0-660" fmla="*/ 305867 h 2549551"/>
                <a:gd name="connsiteX1-661" fmla="*/ 2778840 w 3231334"/>
                <a:gd name="connsiteY1-662" fmla="*/ 21661 h 2549551"/>
                <a:gd name="connsiteX2-663" fmla="*/ 2803554 w 3231334"/>
                <a:gd name="connsiteY2-664" fmla="*/ 614785 h 2549551"/>
                <a:gd name="connsiteX3-665" fmla="*/ 3087759 w 3231334"/>
                <a:gd name="connsiteY3-666" fmla="*/ 1343834 h 2549551"/>
                <a:gd name="connsiteX4-667" fmla="*/ 2951836 w 3231334"/>
                <a:gd name="connsiteY4-668" fmla="*/ 2134666 h 2549551"/>
                <a:gd name="connsiteX5-669" fmla="*/ 2074505 w 3231334"/>
                <a:gd name="connsiteY5-670" fmla="*/ 2085239 h 2549551"/>
                <a:gd name="connsiteX6-671" fmla="*/ 1258959 w 3231334"/>
                <a:gd name="connsiteY6-672" fmla="*/ 2505369 h 2549551"/>
                <a:gd name="connsiteX7-673" fmla="*/ 1061251 w 3231334"/>
                <a:gd name="connsiteY7-674" fmla="*/ 1899888 h 2549551"/>
                <a:gd name="connsiteX8-675" fmla="*/ 146852 w 3231334"/>
                <a:gd name="connsiteY8-676" fmla="*/ 1640396 h 2549551"/>
                <a:gd name="connsiteX9-677" fmla="*/ 529911 w 3231334"/>
                <a:gd name="connsiteY9-678" fmla="*/ 1034915 h 2549551"/>
                <a:gd name="connsiteX10-679" fmla="*/ 258062 w 3231334"/>
                <a:gd name="connsiteY10-680" fmla="*/ 417077 h 2549551"/>
                <a:gd name="connsiteX11-681" fmla="*/ 1073608 w 3231334"/>
                <a:gd name="connsiteY11-682" fmla="*/ 404720 h 2549551"/>
                <a:gd name="connsiteX12-683" fmla="*/ 1345457 w 3231334"/>
                <a:gd name="connsiteY12-684" fmla="*/ 95802 h 2549551"/>
                <a:gd name="connsiteX13-685" fmla="*/ 2123932 w 3231334"/>
                <a:gd name="connsiteY13-686" fmla="*/ 305867 h 2549551"/>
                <a:gd name="connsiteX0-687" fmla="*/ 2049967 w 3157369"/>
                <a:gd name="connsiteY0-688" fmla="*/ 305867 h 2549551"/>
                <a:gd name="connsiteX1-689" fmla="*/ 2704875 w 3157369"/>
                <a:gd name="connsiteY1-690" fmla="*/ 21661 h 2549551"/>
                <a:gd name="connsiteX2-691" fmla="*/ 2729589 w 3157369"/>
                <a:gd name="connsiteY2-692" fmla="*/ 614785 h 2549551"/>
                <a:gd name="connsiteX3-693" fmla="*/ 3013794 w 3157369"/>
                <a:gd name="connsiteY3-694" fmla="*/ 1343834 h 2549551"/>
                <a:gd name="connsiteX4-695" fmla="*/ 2877871 w 3157369"/>
                <a:gd name="connsiteY4-696" fmla="*/ 2134666 h 2549551"/>
                <a:gd name="connsiteX5-697" fmla="*/ 2000540 w 3157369"/>
                <a:gd name="connsiteY5-698" fmla="*/ 2085239 h 2549551"/>
                <a:gd name="connsiteX6-699" fmla="*/ 1184994 w 3157369"/>
                <a:gd name="connsiteY6-700" fmla="*/ 2505369 h 2549551"/>
                <a:gd name="connsiteX7-701" fmla="*/ 987286 w 3157369"/>
                <a:gd name="connsiteY7-702" fmla="*/ 1899888 h 2549551"/>
                <a:gd name="connsiteX8-703" fmla="*/ 72887 w 3157369"/>
                <a:gd name="connsiteY8-704" fmla="*/ 1640396 h 2549551"/>
                <a:gd name="connsiteX9-705" fmla="*/ 455946 w 3157369"/>
                <a:gd name="connsiteY9-706" fmla="*/ 1034915 h 2549551"/>
                <a:gd name="connsiteX10-707" fmla="*/ 184097 w 3157369"/>
                <a:gd name="connsiteY10-708" fmla="*/ 417077 h 2549551"/>
                <a:gd name="connsiteX11-709" fmla="*/ 999643 w 3157369"/>
                <a:gd name="connsiteY11-710" fmla="*/ 404720 h 2549551"/>
                <a:gd name="connsiteX12-711" fmla="*/ 1271492 w 3157369"/>
                <a:gd name="connsiteY12-712" fmla="*/ 95802 h 2549551"/>
                <a:gd name="connsiteX13-713" fmla="*/ 2049967 w 3157369"/>
                <a:gd name="connsiteY13-714" fmla="*/ 305867 h 2549551"/>
                <a:gd name="connsiteX0-715" fmla="*/ 2049967 w 3157369"/>
                <a:gd name="connsiteY0-716" fmla="*/ 305867 h 2549551"/>
                <a:gd name="connsiteX1-717" fmla="*/ 2704875 w 3157369"/>
                <a:gd name="connsiteY1-718" fmla="*/ 21661 h 2549551"/>
                <a:gd name="connsiteX2-719" fmla="*/ 2729589 w 3157369"/>
                <a:gd name="connsiteY2-720" fmla="*/ 614785 h 2549551"/>
                <a:gd name="connsiteX3-721" fmla="*/ 3013794 w 3157369"/>
                <a:gd name="connsiteY3-722" fmla="*/ 1343834 h 2549551"/>
                <a:gd name="connsiteX4-723" fmla="*/ 2877871 w 3157369"/>
                <a:gd name="connsiteY4-724" fmla="*/ 2134666 h 2549551"/>
                <a:gd name="connsiteX5-725" fmla="*/ 2000540 w 3157369"/>
                <a:gd name="connsiteY5-726" fmla="*/ 2085239 h 2549551"/>
                <a:gd name="connsiteX6-727" fmla="*/ 1184994 w 3157369"/>
                <a:gd name="connsiteY6-728" fmla="*/ 2505369 h 2549551"/>
                <a:gd name="connsiteX7-729" fmla="*/ 987286 w 3157369"/>
                <a:gd name="connsiteY7-730" fmla="*/ 1899888 h 2549551"/>
                <a:gd name="connsiteX8-731" fmla="*/ 72887 w 3157369"/>
                <a:gd name="connsiteY8-732" fmla="*/ 1640396 h 2549551"/>
                <a:gd name="connsiteX9-733" fmla="*/ 455946 w 3157369"/>
                <a:gd name="connsiteY9-734" fmla="*/ 898991 h 2549551"/>
                <a:gd name="connsiteX10-735" fmla="*/ 184097 w 3157369"/>
                <a:gd name="connsiteY10-736" fmla="*/ 417077 h 2549551"/>
                <a:gd name="connsiteX11-737" fmla="*/ 999643 w 3157369"/>
                <a:gd name="connsiteY11-738" fmla="*/ 404720 h 2549551"/>
                <a:gd name="connsiteX12-739" fmla="*/ 1271492 w 3157369"/>
                <a:gd name="connsiteY12-740" fmla="*/ 95802 h 2549551"/>
                <a:gd name="connsiteX13-741" fmla="*/ 2049967 w 3157369"/>
                <a:gd name="connsiteY13-742" fmla="*/ 305867 h 2549551"/>
                <a:gd name="connsiteX0-743" fmla="*/ 2049967 w 3157369"/>
                <a:gd name="connsiteY0-744" fmla="*/ 305867 h 2549551"/>
                <a:gd name="connsiteX1-745" fmla="*/ 2704875 w 3157369"/>
                <a:gd name="connsiteY1-746" fmla="*/ 21661 h 2549551"/>
                <a:gd name="connsiteX2-747" fmla="*/ 2729589 w 3157369"/>
                <a:gd name="connsiteY2-748" fmla="*/ 614785 h 2549551"/>
                <a:gd name="connsiteX3-749" fmla="*/ 3013794 w 3157369"/>
                <a:gd name="connsiteY3-750" fmla="*/ 1343834 h 2549551"/>
                <a:gd name="connsiteX4-751" fmla="*/ 2877871 w 3157369"/>
                <a:gd name="connsiteY4-752" fmla="*/ 2134666 h 2549551"/>
                <a:gd name="connsiteX5-753" fmla="*/ 2000540 w 3157369"/>
                <a:gd name="connsiteY5-754" fmla="*/ 2085239 h 2549551"/>
                <a:gd name="connsiteX6-755" fmla="*/ 1184994 w 3157369"/>
                <a:gd name="connsiteY6-756" fmla="*/ 2505369 h 2549551"/>
                <a:gd name="connsiteX7-757" fmla="*/ 987286 w 3157369"/>
                <a:gd name="connsiteY7-758" fmla="*/ 1899888 h 2549551"/>
                <a:gd name="connsiteX8-759" fmla="*/ 72887 w 3157369"/>
                <a:gd name="connsiteY8-760" fmla="*/ 1640396 h 2549551"/>
                <a:gd name="connsiteX9-761" fmla="*/ 455946 w 3157369"/>
                <a:gd name="connsiteY9-762" fmla="*/ 898991 h 2549551"/>
                <a:gd name="connsiteX10-763" fmla="*/ 184097 w 3157369"/>
                <a:gd name="connsiteY10-764" fmla="*/ 417077 h 2549551"/>
                <a:gd name="connsiteX11-765" fmla="*/ 999643 w 3157369"/>
                <a:gd name="connsiteY11-766" fmla="*/ 404720 h 2549551"/>
                <a:gd name="connsiteX12-767" fmla="*/ 1271492 w 3157369"/>
                <a:gd name="connsiteY12-768" fmla="*/ 95802 h 2549551"/>
                <a:gd name="connsiteX13-769" fmla="*/ 2049967 w 3157369"/>
                <a:gd name="connsiteY13-770" fmla="*/ 305867 h 2549551"/>
                <a:gd name="connsiteX0-771" fmla="*/ 2049967 w 3157369"/>
                <a:gd name="connsiteY0-772" fmla="*/ 305867 h 2549551"/>
                <a:gd name="connsiteX1-773" fmla="*/ 2704875 w 3157369"/>
                <a:gd name="connsiteY1-774" fmla="*/ 21661 h 2549551"/>
                <a:gd name="connsiteX2-775" fmla="*/ 2729589 w 3157369"/>
                <a:gd name="connsiteY2-776" fmla="*/ 614785 h 2549551"/>
                <a:gd name="connsiteX3-777" fmla="*/ 3013794 w 3157369"/>
                <a:gd name="connsiteY3-778" fmla="*/ 1343834 h 2549551"/>
                <a:gd name="connsiteX4-779" fmla="*/ 2877871 w 3157369"/>
                <a:gd name="connsiteY4-780" fmla="*/ 2134666 h 2549551"/>
                <a:gd name="connsiteX5-781" fmla="*/ 2000540 w 3157369"/>
                <a:gd name="connsiteY5-782" fmla="*/ 2085239 h 2549551"/>
                <a:gd name="connsiteX6-783" fmla="*/ 1184994 w 3157369"/>
                <a:gd name="connsiteY6-784" fmla="*/ 2505369 h 2549551"/>
                <a:gd name="connsiteX7-785" fmla="*/ 987286 w 3157369"/>
                <a:gd name="connsiteY7-786" fmla="*/ 1899888 h 2549551"/>
                <a:gd name="connsiteX8-787" fmla="*/ 72887 w 3157369"/>
                <a:gd name="connsiteY8-788" fmla="*/ 1640396 h 2549551"/>
                <a:gd name="connsiteX9-789" fmla="*/ 455946 w 3157369"/>
                <a:gd name="connsiteY9-790" fmla="*/ 898991 h 2549551"/>
                <a:gd name="connsiteX10-791" fmla="*/ 184097 w 3157369"/>
                <a:gd name="connsiteY10-792" fmla="*/ 417077 h 2549551"/>
                <a:gd name="connsiteX11-793" fmla="*/ 999643 w 3157369"/>
                <a:gd name="connsiteY11-794" fmla="*/ 404720 h 2549551"/>
                <a:gd name="connsiteX12-795" fmla="*/ 1271492 w 3157369"/>
                <a:gd name="connsiteY12-796" fmla="*/ 95802 h 2549551"/>
                <a:gd name="connsiteX13-797" fmla="*/ 2049967 w 3157369"/>
                <a:gd name="connsiteY13-798" fmla="*/ 305867 h 2549551"/>
                <a:gd name="connsiteX0-799" fmla="*/ 2049967 w 3157369"/>
                <a:gd name="connsiteY0-800" fmla="*/ 305867 h 2549551"/>
                <a:gd name="connsiteX1-801" fmla="*/ 2704875 w 3157369"/>
                <a:gd name="connsiteY1-802" fmla="*/ 21661 h 2549551"/>
                <a:gd name="connsiteX2-803" fmla="*/ 2729589 w 3157369"/>
                <a:gd name="connsiteY2-804" fmla="*/ 614785 h 2549551"/>
                <a:gd name="connsiteX3-805" fmla="*/ 3013794 w 3157369"/>
                <a:gd name="connsiteY3-806" fmla="*/ 1343834 h 2549551"/>
                <a:gd name="connsiteX4-807" fmla="*/ 2877871 w 3157369"/>
                <a:gd name="connsiteY4-808" fmla="*/ 2134666 h 2549551"/>
                <a:gd name="connsiteX5-809" fmla="*/ 2000540 w 3157369"/>
                <a:gd name="connsiteY5-810" fmla="*/ 2085239 h 2549551"/>
                <a:gd name="connsiteX6-811" fmla="*/ 1184994 w 3157369"/>
                <a:gd name="connsiteY6-812" fmla="*/ 2505369 h 2549551"/>
                <a:gd name="connsiteX7-813" fmla="*/ 987286 w 3157369"/>
                <a:gd name="connsiteY7-814" fmla="*/ 1899888 h 2549551"/>
                <a:gd name="connsiteX8-815" fmla="*/ 72887 w 3157369"/>
                <a:gd name="connsiteY8-816" fmla="*/ 1640396 h 2549551"/>
                <a:gd name="connsiteX9-817" fmla="*/ 455946 w 3157369"/>
                <a:gd name="connsiteY9-818" fmla="*/ 898991 h 2549551"/>
                <a:gd name="connsiteX10-819" fmla="*/ 369449 w 3157369"/>
                <a:gd name="connsiteY10-820" fmla="*/ 478861 h 2549551"/>
                <a:gd name="connsiteX11-821" fmla="*/ 999643 w 3157369"/>
                <a:gd name="connsiteY11-822" fmla="*/ 404720 h 2549551"/>
                <a:gd name="connsiteX12-823" fmla="*/ 1271492 w 3157369"/>
                <a:gd name="connsiteY12-824" fmla="*/ 95802 h 2549551"/>
                <a:gd name="connsiteX13-825" fmla="*/ 2049967 w 3157369"/>
                <a:gd name="connsiteY13-826" fmla="*/ 305867 h 2549551"/>
                <a:gd name="connsiteX0-827" fmla="*/ 2049967 w 3157369"/>
                <a:gd name="connsiteY0-828" fmla="*/ 305867 h 2549551"/>
                <a:gd name="connsiteX1-829" fmla="*/ 2704875 w 3157369"/>
                <a:gd name="connsiteY1-830" fmla="*/ 21661 h 2549551"/>
                <a:gd name="connsiteX2-831" fmla="*/ 2729589 w 3157369"/>
                <a:gd name="connsiteY2-832" fmla="*/ 614785 h 2549551"/>
                <a:gd name="connsiteX3-833" fmla="*/ 3013794 w 3157369"/>
                <a:gd name="connsiteY3-834" fmla="*/ 1343834 h 2549551"/>
                <a:gd name="connsiteX4-835" fmla="*/ 2877871 w 3157369"/>
                <a:gd name="connsiteY4-836" fmla="*/ 2134666 h 2549551"/>
                <a:gd name="connsiteX5-837" fmla="*/ 2000540 w 3157369"/>
                <a:gd name="connsiteY5-838" fmla="*/ 2085239 h 2549551"/>
                <a:gd name="connsiteX6-839" fmla="*/ 1184994 w 3157369"/>
                <a:gd name="connsiteY6-840" fmla="*/ 2505369 h 2549551"/>
                <a:gd name="connsiteX7-841" fmla="*/ 987286 w 3157369"/>
                <a:gd name="connsiteY7-842" fmla="*/ 1899888 h 2549551"/>
                <a:gd name="connsiteX8-843" fmla="*/ 72887 w 3157369"/>
                <a:gd name="connsiteY8-844" fmla="*/ 1640396 h 2549551"/>
                <a:gd name="connsiteX9-845" fmla="*/ 455946 w 3157369"/>
                <a:gd name="connsiteY9-846" fmla="*/ 898991 h 2549551"/>
                <a:gd name="connsiteX10-847" fmla="*/ 369449 w 3157369"/>
                <a:gd name="connsiteY10-848" fmla="*/ 478861 h 2549551"/>
                <a:gd name="connsiteX11-849" fmla="*/ 999643 w 3157369"/>
                <a:gd name="connsiteY11-850" fmla="*/ 404720 h 2549551"/>
                <a:gd name="connsiteX12-851" fmla="*/ 1271492 w 3157369"/>
                <a:gd name="connsiteY12-852" fmla="*/ 95802 h 2549551"/>
                <a:gd name="connsiteX13-853" fmla="*/ 2049967 w 3157369"/>
                <a:gd name="connsiteY13-854" fmla="*/ 305867 h 2549551"/>
                <a:gd name="connsiteX0-855" fmla="*/ 2049967 w 3157369"/>
                <a:gd name="connsiteY0-856" fmla="*/ 305867 h 2549551"/>
                <a:gd name="connsiteX1-857" fmla="*/ 2704875 w 3157369"/>
                <a:gd name="connsiteY1-858" fmla="*/ 21661 h 2549551"/>
                <a:gd name="connsiteX2-859" fmla="*/ 2729589 w 3157369"/>
                <a:gd name="connsiteY2-860" fmla="*/ 614785 h 2549551"/>
                <a:gd name="connsiteX3-861" fmla="*/ 3013794 w 3157369"/>
                <a:gd name="connsiteY3-862" fmla="*/ 1343834 h 2549551"/>
                <a:gd name="connsiteX4-863" fmla="*/ 2877871 w 3157369"/>
                <a:gd name="connsiteY4-864" fmla="*/ 2134666 h 2549551"/>
                <a:gd name="connsiteX5-865" fmla="*/ 2000540 w 3157369"/>
                <a:gd name="connsiteY5-866" fmla="*/ 2085239 h 2549551"/>
                <a:gd name="connsiteX6-867" fmla="*/ 1184994 w 3157369"/>
                <a:gd name="connsiteY6-868" fmla="*/ 2505369 h 2549551"/>
                <a:gd name="connsiteX7-869" fmla="*/ 987286 w 3157369"/>
                <a:gd name="connsiteY7-870" fmla="*/ 1899888 h 2549551"/>
                <a:gd name="connsiteX8-871" fmla="*/ 72887 w 3157369"/>
                <a:gd name="connsiteY8-872" fmla="*/ 1640396 h 2549551"/>
                <a:gd name="connsiteX9-873" fmla="*/ 455946 w 3157369"/>
                <a:gd name="connsiteY9-874" fmla="*/ 898991 h 2549551"/>
                <a:gd name="connsiteX10-875" fmla="*/ 369449 w 3157369"/>
                <a:gd name="connsiteY10-876" fmla="*/ 478861 h 2549551"/>
                <a:gd name="connsiteX11-877" fmla="*/ 999643 w 3157369"/>
                <a:gd name="connsiteY11-878" fmla="*/ 404720 h 2549551"/>
                <a:gd name="connsiteX12-879" fmla="*/ 1271492 w 3157369"/>
                <a:gd name="connsiteY12-880" fmla="*/ 95802 h 2549551"/>
                <a:gd name="connsiteX13-881" fmla="*/ 2049967 w 3157369"/>
                <a:gd name="connsiteY13-882" fmla="*/ 305867 h 2549551"/>
                <a:gd name="connsiteX0-883" fmla="*/ 2049967 w 3157369"/>
                <a:gd name="connsiteY0-884" fmla="*/ 305867 h 2549551"/>
                <a:gd name="connsiteX1-885" fmla="*/ 2704875 w 3157369"/>
                <a:gd name="connsiteY1-886" fmla="*/ 21661 h 2549551"/>
                <a:gd name="connsiteX2-887" fmla="*/ 2729589 w 3157369"/>
                <a:gd name="connsiteY2-888" fmla="*/ 614785 h 2549551"/>
                <a:gd name="connsiteX3-889" fmla="*/ 3013794 w 3157369"/>
                <a:gd name="connsiteY3-890" fmla="*/ 1343834 h 2549551"/>
                <a:gd name="connsiteX4-891" fmla="*/ 2877871 w 3157369"/>
                <a:gd name="connsiteY4-892" fmla="*/ 2134666 h 2549551"/>
                <a:gd name="connsiteX5-893" fmla="*/ 2000540 w 3157369"/>
                <a:gd name="connsiteY5-894" fmla="*/ 2085239 h 2549551"/>
                <a:gd name="connsiteX6-895" fmla="*/ 1184994 w 3157369"/>
                <a:gd name="connsiteY6-896" fmla="*/ 2505369 h 2549551"/>
                <a:gd name="connsiteX7-897" fmla="*/ 987286 w 3157369"/>
                <a:gd name="connsiteY7-898" fmla="*/ 1899888 h 2549551"/>
                <a:gd name="connsiteX8-899" fmla="*/ 72887 w 3157369"/>
                <a:gd name="connsiteY8-900" fmla="*/ 1640396 h 2549551"/>
                <a:gd name="connsiteX9-901" fmla="*/ 455946 w 3157369"/>
                <a:gd name="connsiteY9-902" fmla="*/ 898991 h 2549551"/>
                <a:gd name="connsiteX10-903" fmla="*/ 369449 w 3157369"/>
                <a:gd name="connsiteY10-904" fmla="*/ 478861 h 2549551"/>
                <a:gd name="connsiteX11-905" fmla="*/ 999643 w 3157369"/>
                <a:gd name="connsiteY11-906" fmla="*/ 404720 h 2549551"/>
                <a:gd name="connsiteX12-907" fmla="*/ 1271492 w 3157369"/>
                <a:gd name="connsiteY12-908" fmla="*/ 95802 h 2549551"/>
                <a:gd name="connsiteX13-909" fmla="*/ 2049967 w 3157369"/>
                <a:gd name="connsiteY13-910" fmla="*/ 305867 h 2549551"/>
                <a:gd name="connsiteX0-911" fmla="*/ 2049967 w 3157369"/>
                <a:gd name="connsiteY0-912" fmla="*/ 305867 h 2549551"/>
                <a:gd name="connsiteX1-913" fmla="*/ 2704875 w 3157369"/>
                <a:gd name="connsiteY1-914" fmla="*/ 21661 h 2549551"/>
                <a:gd name="connsiteX2-915" fmla="*/ 2729589 w 3157369"/>
                <a:gd name="connsiteY2-916" fmla="*/ 614785 h 2549551"/>
                <a:gd name="connsiteX3-917" fmla="*/ 3013794 w 3157369"/>
                <a:gd name="connsiteY3-918" fmla="*/ 1343834 h 2549551"/>
                <a:gd name="connsiteX4-919" fmla="*/ 2877871 w 3157369"/>
                <a:gd name="connsiteY4-920" fmla="*/ 2134666 h 2549551"/>
                <a:gd name="connsiteX5-921" fmla="*/ 2000540 w 3157369"/>
                <a:gd name="connsiteY5-922" fmla="*/ 2085239 h 2549551"/>
                <a:gd name="connsiteX6-923" fmla="*/ 1184994 w 3157369"/>
                <a:gd name="connsiteY6-924" fmla="*/ 2505369 h 2549551"/>
                <a:gd name="connsiteX7-925" fmla="*/ 987286 w 3157369"/>
                <a:gd name="connsiteY7-926" fmla="*/ 1899888 h 2549551"/>
                <a:gd name="connsiteX8-927" fmla="*/ 72887 w 3157369"/>
                <a:gd name="connsiteY8-928" fmla="*/ 1640396 h 2549551"/>
                <a:gd name="connsiteX9-929" fmla="*/ 455946 w 3157369"/>
                <a:gd name="connsiteY9-930" fmla="*/ 898991 h 2549551"/>
                <a:gd name="connsiteX10-931" fmla="*/ 369449 w 3157369"/>
                <a:gd name="connsiteY10-932" fmla="*/ 478861 h 2549551"/>
                <a:gd name="connsiteX11-933" fmla="*/ 999643 w 3157369"/>
                <a:gd name="connsiteY11-934" fmla="*/ 404720 h 2549551"/>
                <a:gd name="connsiteX12-935" fmla="*/ 1456843 w 3157369"/>
                <a:gd name="connsiteY12-936" fmla="*/ 46375 h 2549551"/>
                <a:gd name="connsiteX13-937" fmla="*/ 2049967 w 3157369"/>
                <a:gd name="connsiteY13-938" fmla="*/ 305867 h 2549551"/>
                <a:gd name="connsiteX0-939" fmla="*/ 2049967 w 3157369"/>
                <a:gd name="connsiteY0-940" fmla="*/ 305867 h 2549551"/>
                <a:gd name="connsiteX1-941" fmla="*/ 2704875 w 3157369"/>
                <a:gd name="connsiteY1-942" fmla="*/ 21661 h 2549551"/>
                <a:gd name="connsiteX2-943" fmla="*/ 2729589 w 3157369"/>
                <a:gd name="connsiteY2-944" fmla="*/ 614785 h 2549551"/>
                <a:gd name="connsiteX3-945" fmla="*/ 3013794 w 3157369"/>
                <a:gd name="connsiteY3-946" fmla="*/ 1343834 h 2549551"/>
                <a:gd name="connsiteX4-947" fmla="*/ 2877871 w 3157369"/>
                <a:gd name="connsiteY4-948" fmla="*/ 2134666 h 2549551"/>
                <a:gd name="connsiteX5-949" fmla="*/ 2000540 w 3157369"/>
                <a:gd name="connsiteY5-950" fmla="*/ 2085239 h 2549551"/>
                <a:gd name="connsiteX6-951" fmla="*/ 1184994 w 3157369"/>
                <a:gd name="connsiteY6-952" fmla="*/ 2505369 h 2549551"/>
                <a:gd name="connsiteX7-953" fmla="*/ 987286 w 3157369"/>
                <a:gd name="connsiteY7-954" fmla="*/ 1899888 h 2549551"/>
                <a:gd name="connsiteX8-955" fmla="*/ 72887 w 3157369"/>
                <a:gd name="connsiteY8-956" fmla="*/ 1640396 h 2549551"/>
                <a:gd name="connsiteX9-957" fmla="*/ 455946 w 3157369"/>
                <a:gd name="connsiteY9-958" fmla="*/ 898991 h 2549551"/>
                <a:gd name="connsiteX10-959" fmla="*/ 369449 w 3157369"/>
                <a:gd name="connsiteY10-960" fmla="*/ 478861 h 2549551"/>
                <a:gd name="connsiteX11-961" fmla="*/ 999643 w 3157369"/>
                <a:gd name="connsiteY11-962" fmla="*/ 404720 h 2549551"/>
                <a:gd name="connsiteX12-963" fmla="*/ 2049967 w 3157369"/>
                <a:gd name="connsiteY12-964" fmla="*/ 305867 h 2549551"/>
                <a:gd name="connsiteX0-965" fmla="*/ 2049967 w 3157369"/>
                <a:gd name="connsiteY0-966" fmla="*/ 305867 h 2549551"/>
                <a:gd name="connsiteX1-967" fmla="*/ 2704875 w 3157369"/>
                <a:gd name="connsiteY1-968" fmla="*/ 21661 h 2549551"/>
                <a:gd name="connsiteX2-969" fmla="*/ 2729589 w 3157369"/>
                <a:gd name="connsiteY2-970" fmla="*/ 614785 h 2549551"/>
                <a:gd name="connsiteX3-971" fmla="*/ 3013794 w 3157369"/>
                <a:gd name="connsiteY3-972" fmla="*/ 1343834 h 2549551"/>
                <a:gd name="connsiteX4-973" fmla="*/ 2877871 w 3157369"/>
                <a:gd name="connsiteY4-974" fmla="*/ 2134666 h 2549551"/>
                <a:gd name="connsiteX5-975" fmla="*/ 2000540 w 3157369"/>
                <a:gd name="connsiteY5-976" fmla="*/ 2085239 h 2549551"/>
                <a:gd name="connsiteX6-977" fmla="*/ 1184994 w 3157369"/>
                <a:gd name="connsiteY6-978" fmla="*/ 2505369 h 2549551"/>
                <a:gd name="connsiteX7-979" fmla="*/ 987286 w 3157369"/>
                <a:gd name="connsiteY7-980" fmla="*/ 1899888 h 2549551"/>
                <a:gd name="connsiteX8-981" fmla="*/ 72887 w 3157369"/>
                <a:gd name="connsiteY8-982" fmla="*/ 1640396 h 2549551"/>
                <a:gd name="connsiteX9-983" fmla="*/ 455946 w 3157369"/>
                <a:gd name="connsiteY9-984" fmla="*/ 898991 h 2549551"/>
                <a:gd name="connsiteX10-985" fmla="*/ 369449 w 3157369"/>
                <a:gd name="connsiteY10-986" fmla="*/ 478861 h 2549551"/>
                <a:gd name="connsiteX11-987" fmla="*/ 1270100 w 3157369"/>
                <a:gd name="connsiteY11-988" fmla="*/ 121385 h 2549551"/>
                <a:gd name="connsiteX12-989" fmla="*/ 2049967 w 3157369"/>
                <a:gd name="connsiteY12-990" fmla="*/ 305867 h 2549551"/>
                <a:gd name="connsiteX0-991" fmla="*/ 2049967 w 3157369"/>
                <a:gd name="connsiteY0-992" fmla="*/ 305867 h 2549551"/>
                <a:gd name="connsiteX1-993" fmla="*/ 2704875 w 3157369"/>
                <a:gd name="connsiteY1-994" fmla="*/ 21661 h 2549551"/>
                <a:gd name="connsiteX2-995" fmla="*/ 2729589 w 3157369"/>
                <a:gd name="connsiteY2-996" fmla="*/ 614785 h 2549551"/>
                <a:gd name="connsiteX3-997" fmla="*/ 3013794 w 3157369"/>
                <a:gd name="connsiteY3-998" fmla="*/ 1343834 h 2549551"/>
                <a:gd name="connsiteX4-999" fmla="*/ 2877871 w 3157369"/>
                <a:gd name="connsiteY4-1000" fmla="*/ 2134666 h 2549551"/>
                <a:gd name="connsiteX5-1001" fmla="*/ 2000540 w 3157369"/>
                <a:gd name="connsiteY5-1002" fmla="*/ 2085239 h 2549551"/>
                <a:gd name="connsiteX6-1003" fmla="*/ 1184994 w 3157369"/>
                <a:gd name="connsiteY6-1004" fmla="*/ 2505369 h 2549551"/>
                <a:gd name="connsiteX7-1005" fmla="*/ 987286 w 3157369"/>
                <a:gd name="connsiteY7-1006" fmla="*/ 1899888 h 2549551"/>
                <a:gd name="connsiteX8-1007" fmla="*/ 72887 w 3157369"/>
                <a:gd name="connsiteY8-1008" fmla="*/ 1640396 h 2549551"/>
                <a:gd name="connsiteX9-1009" fmla="*/ 455946 w 3157369"/>
                <a:gd name="connsiteY9-1010" fmla="*/ 898991 h 2549551"/>
                <a:gd name="connsiteX10-1011" fmla="*/ 543314 w 3157369"/>
                <a:gd name="connsiteY10-1012" fmla="*/ 253481 h 2549551"/>
                <a:gd name="connsiteX11-1013" fmla="*/ 1270100 w 3157369"/>
                <a:gd name="connsiteY11-1014" fmla="*/ 121385 h 2549551"/>
                <a:gd name="connsiteX12-1015" fmla="*/ 2049967 w 3157369"/>
                <a:gd name="connsiteY12-1016" fmla="*/ 305867 h 2549551"/>
                <a:gd name="connsiteX0-1017" fmla="*/ 2049967 w 3157369"/>
                <a:gd name="connsiteY0-1018" fmla="*/ 305867 h 2549551"/>
                <a:gd name="connsiteX1-1019" fmla="*/ 2704875 w 3157369"/>
                <a:gd name="connsiteY1-1020" fmla="*/ 21661 h 2549551"/>
                <a:gd name="connsiteX2-1021" fmla="*/ 2729589 w 3157369"/>
                <a:gd name="connsiteY2-1022" fmla="*/ 614785 h 2549551"/>
                <a:gd name="connsiteX3-1023" fmla="*/ 3013794 w 3157369"/>
                <a:gd name="connsiteY3-1024" fmla="*/ 1343834 h 2549551"/>
                <a:gd name="connsiteX4-1025" fmla="*/ 2877871 w 3157369"/>
                <a:gd name="connsiteY4-1026" fmla="*/ 2134666 h 2549551"/>
                <a:gd name="connsiteX5-1027" fmla="*/ 2000540 w 3157369"/>
                <a:gd name="connsiteY5-1028" fmla="*/ 2085239 h 2549551"/>
                <a:gd name="connsiteX6-1029" fmla="*/ 1184994 w 3157369"/>
                <a:gd name="connsiteY6-1030" fmla="*/ 2505369 h 2549551"/>
                <a:gd name="connsiteX7-1031" fmla="*/ 987286 w 3157369"/>
                <a:gd name="connsiteY7-1032" fmla="*/ 1899888 h 2549551"/>
                <a:gd name="connsiteX8-1033" fmla="*/ 72887 w 3157369"/>
                <a:gd name="connsiteY8-1034" fmla="*/ 1640396 h 2549551"/>
                <a:gd name="connsiteX9-1035" fmla="*/ 455946 w 3157369"/>
                <a:gd name="connsiteY9-1036" fmla="*/ 898991 h 2549551"/>
                <a:gd name="connsiteX10-1037" fmla="*/ 543314 w 3157369"/>
                <a:gd name="connsiteY10-1038" fmla="*/ 253481 h 2549551"/>
                <a:gd name="connsiteX11-1039" fmla="*/ 1270100 w 3157369"/>
                <a:gd name="connsiteY11-1040" fmla="*/ 121385 h 2549551"/>
                <a:gd name="connsiteX12-1041" fmla="*/ 2049967 w 3157369"/>
                <a:gd name="connsiteY12-1042" fmla="*/ 305867 h 2549551"/>
                <a:gd name="connsiteX0-1043" fmla="*/ 2049967 w 3157369"/>
                <a:gd name="connsiteY0-1044" fmla="*/ 305867 h 2549551"/>
                <a:gd name="connsiteX1-1045" fmla="*/ 2704875 w 3157369"/>
                <a:gd name="connsiteY1-1046" fmla="*/ 21661 h 2549551"/>
                <a:gd name="connsiteX2-1047" fmla="*/ 2729589 w 3157369"/>
                <a:gd name="connsiteY2-1048" fmla="*/ 614785 h 2549551"/>
                <a:gd name="connsiteX3-1049" fmla="*/ 3013794 w 3157369"/>
                <a:gd name="connsiteY3-1050" fmla="*/ 1343834 h 2549551"/>
                <a:gd name="connsiteX4-1051" fmla="*/ 2877871 w 3157369"/>
                <a:gd name="connsiteY4-1052" fmla="*/ 2134666 h 2549551"/>
                <a:gd name="connsiteX5-1053" fmla="*/ 2000540 w 3157369"/>
                <a:gd name="connsiteY5-1054" fmla="*/ 2085239 h 2549551"/>
                <a:gd name="connsiteX6-1055" fmla="*/ 1184994 w 3157369"/>
                <a:gd name="connsiteY6-1056" fmla="*/ 2505369 h 2549551"/>
                <a:gd name="connsiteX7-1057" fmla="*/ 987286 w 3157369"/>
                <a:gd name="connsiteY7-1058" fmla="*/ 1899888 h 2549551"/>
                <a:gd name="connsiteX8-1059" fmla="*/ 72887 w 3157369"/>
                <a:gd name="connsiteY8-1060" fmla="*/ 1640396 h 2549551"/>
                <a:gd name="connsiteX9-1061" fmla="*/ 455946 w 3157369"/>
                <a:gd name="connsiteY9-1062" fmla="*/ 898991 h 2549551"/>
                <a:gd name="connsiteX10-1063" fmla="*/ 543314 w 3157369"/>
                <a:gd name="connsiteY10-1064" fmla="*/ 253481 h 2549551"/>
                <a:gd name="connsiteX11-1065" fmla="*/ 1270100 w 3157369"/>
                <a:gd name="connsiteY11-1066" fmla="*/ 121385 h 2549551"/>
                <a:gd name="connsiteX12-1067" fmla="*/ 2049967 w 3157369"/>
                <a:gd name="connsiteY12-1068" fmla="*/ 305867 h 2549551"/>
                <a:gd name="connsiteX0-1069" fmla="*/ 2049967 w 3157369"/>
                <a:gd name="connsiteY0-1070" fmla="*/ 305867 h 2549551"/>
                <a:gd name="connsiteX1-1071" fmla="*/ 2704875 w 3157369"/>
                <a:gd name="connsiteY1-1072" fmla="*/ 21661 h 2549551"/>
                <a:gd name="connsiteX2-1073" fmla="*/ 2729589 w 3157369"/>
                <a:gd name="connsiteY2-1074" fmla="*/ 614785 h 2549551"/>
                <a:gd name="connsiteX3-1075" fmla="*/ 3013794 w 3157369"/>
                <a:gd name="connsiteY3-1076" fmla="*/ 1343834 h 2549551"/>
                <a:gd name="connsiteX4-1077" fmla="*/ 2877871 w 3157369"/>
                <a:gd name="connsiteY4-1078" fmla="*/ 2134666 h 2549551"/>
                <a:gd name="connsiteX5-1079" fmla="*/ 2000540 w 3157369"/>
                <a:gd name="connsiteY5-1080" fmla="*/ 2085239 h 2549551"/>
                <a:gd name="connsiteX6-1081" fmla="*/ 1184994 w 3157369"/>
                <a:gd name="connsiteY6-1082" fmla="*/ 2505369 h 2549551"/>
                <a:gd name="connsiteX7-1083" fmla="*/ 987286 w 3157369"/>
                <a:gd name="connsiteY7-1084" fmla="*/ 1899888 h 2549551"/>
                <a:gd name="connsiteX8-1085" fmla="*/ 72887 w 3157369"/>
                <a:gd name="connsiteY8-1086" fmla="*/ 1640396 h 2549551"/>
                <a:gd name="connsiteX9-1087" fmla="*/ 455946 w 3157369"/>
                <a:gd name="connsiteY9-1088" fmla="*/ 898991 h 2549551"/>
                <a:gd name="connsiteX10-1089" fmla="*/ 543314 w 3157369"/>
                <a:gd name="connsiteY10-1090" fmla="*/ 253481 h 2549551"/>
                <a:gd name="connsiteX11-1091" fmla="*/ 1270100 w 3157369"/>
                <a:gd name="connsiteY11-1092" fmla="*/ 89188 h 2549551"/>
                <a:gd name="connsiteX12-1093" fmla="*/ 2049967 w 3157369"/>
                <a:gd name="connsiteY12-1094" fmla="*/ 305867 h 2549551"/>
                <a:gd name="connsiteX0-1095" fmla="*/ 2049967 w 3157369"/>
                <a:gd name="connsiteY0-1096" fmla="*/ 305867 h 2549551"/>
                <a:gd name="connsiteX1-1097" fmla="*/ 2704875 w 3157369"/>
                <a:gd name="connsiteY1-1098" fmla="*/ 21661 h 2549551"/>
                <a:gd name="connsiteX2-1099" fmla="*/ 2729589 w 3157369"/>
                <a:gd name="connsiteY2-1100" fmla="*/ 614785 h 2549551"/>
                <a:gd name="connsiteX3-1101" fmla="*/ 3013794 w 3157369"/>
                <a:gd name="connsiteY3-1102" fmla="*/ 1343834 h 2549551"/>
                <a:gd name="connsiteX4-1103" fmla="*/ 2877871 w 3157369"/>
                <a:gd name="connsiteY4-1104" fmla="*/ 2134666 h 2549551"/>
                <a:gd name="connsiteX5-1105" fmla="*/ 2000540 w 3157369"/>
                <a:gd name="connsiteY5-1106" fmla="*/ 2085239 h 2549551"/>
                <a:gd name="connsiteX6-1107" fmla="*/ 1184994 w 3157369"/>
                <a:gd name="connsiteY6-1108" fmla="*/ 2505369 h 2549551"/>
                <a:gd name="connsiteX7-1109" fmla="*/ 987286 w 3157369"/>
                <a:gd name="connsiteY7-1110" fmla="*/ 1899888 h 2549551"/>
                <a:gd name="connsiteX8-1111" fmla="*/ 72887 w 3157369"/>
                <a:gd name="connsiteY8-1112" fmla="*/ 1640396 h 2549551"/>
                <a:gd name="connsiteX9-1113" fmla="*/ 455946 w 3157369"/>
                <a:gd name="connsiteY9-1114" fmla="*/ 898991 h 2549551"/>
                <a:gd name="connsiteX10-1115" fmla="*/ 543314 w 3157369"/>
                <a:gd name="connsiteY10-1116" fmla="*/ 253481 h 2549551"/>
                <a:gd name="connsiteX11-1117" fmla="*/ 1270100 w 3157369"/>
                <a:gd name="connsiteY11-1118" fmla="*/ 89188 h 2549551"/>
                <a:gd name="connsiteX12-1119" fmla="*/ 2049967 w 3157369"/>
                <a:gd name="connsiteY12-1120" fmla="*/ 305867 h 2549551"/>
                <a:gd name="connsiteX0-1121" fmla="*/ 2049967 w 3157369"/>
                <a:gd name="connsiteY0-1122" fmla="*/ 305867 h 2549551"/>
                <a:gd name="connsiteX1-1123" fmla="*/ 2704875 w 3157369"/>
                <a:gd name="connsiteY1-1124" fmla="*/ 21661 h 2549551"/>
                <a:gd name="connsiteX2-1125" fmla="*/ 2729589 w 3157369"/>
                <a:gd name="connsiteY2-1126" fmla="*/ 614785 h 2549551"/>
                <a:gd name="connsiteX3-1127" fmla="*/ 3013794 w 3157369"/>
                <a:gd name="connsiteY3-1128" fmla="*/ 1343834 h 2549551"/>
                <a:gd name="connsiteX4-1129" fmla="*/ 2877871 w 3157369"/>
                <a:gd name="connsiteY4-1130" fmla="*/ 2134666 h 2549551"/>
                <a:gd name="connsiteX5-1131" fmla="*/ 2000540 w 3157369"/>
                <a:gd name="connsiteY5-1132" fmla="*/ 2085239 h 2549551"/>
                <a:gd name="connsiteX6-1133" fmla="*/ 1184994 w 3157369"/>
                <a:gd name="connsiteY6-1134" fmla="*/ 2505369 h 2549551"/>
                <a:gd name="connsiteX7-1135" fmla="*/ 987286 w 3157369"/>
                <a:gd name="connsiteY7-1136" fmla="*/ 1899888 h 2549551"/>
                <a:gd name="connsiteX8-1137" fmla="*/ 72887 w 3157369"/>
                <a:gd name="connsiteY8-1138" fmla="*/ 1640396 h 2549551"/>
                <a:gd name="connsiteX9-1139" fmla="*/ 455946 w 3157369"/>
                <a:gd name="connsiteY9-1140" fmla="*/ 898991 h 2549551"/>
                <a:gd name="connsiteX10-1141" fmla="*/ 543314 w 3157369"/>
                <a:gd name="connsiteY10-1142" fmla="*/ 253481 h 2549551"/>
                <a:gd name="connsiteX11-1143" fmla="*/ 1270100 w 3157369"/>
                <a:gd name="connsiteY11-1144" fmla="*/ 89188 h 2549551"/>
                <a:gd name="connsiteX12-1145" fmla="*/ 2049967 w 3157369"/>
                <a:gd name="connsiteY12-1146" fmla="*/ 305867 h 2549551"/>
                <a:gd name="connsiteX0-1147" fmla="*/ 2049967 w 3157369"/>
                <a:gd name="connsiteY0-1148" fmla="*/ 305867 h 2549551"/>
                <a:gd name="connsiteX1-1149" fmla="*/ 2704875 w 3157369"/>
                <a:gd name="connsiteY1-1150" fmla="*/ 21661 h 2549551"/>
                <a:gd name="connsiteX2-1151" fmla="*/ 2729589 w 3157369"/>
                <a:gd name="connsiteY2-1152" fmla="*/ 614785 h 2549551"/>
                <a:gd name="connsiteX3-1153" fmla="*/ 3013794 w 3157369"/>
                <a:gd name="connsiteY3-1154" fmla="*/ 1343834 h 2549551"/>
                <a:gd name="connsiteX4-1155" fmla="*/ 2877871 w 3157369"/>
                <a:gd name="connsiteY4-1156" fmla="*/ 2134666 h 2549551"/>
                <a:gd name="connsiteX5-1157" fmla="*/ 2000540 w 3157369"/>
                <a:gd name="connsiteY5-1158" fmla="*/ 2085239 h 2549551"/>
                <a:gd name="connsiteX6-1159" fmla="*/ 1184994 w 3157369"/>
                <a:gd name="connsiteY6-1160" fmla="*/ 2505369 h 2549551"/>
                <a:gd name="connsiteX7-1161" fmla="*/ 987286 w 3157369"/>
                <a:gd name="connsiteY7-1162" fmla="*/ 1899888 h 2549551"/>
                <a:gd name="connsiteX8-1163" fmla="*/ 72887 w 3157369"/>
                <a:gd name="connsiteY8-1164" fmla="*/ 1640396 h 2549551"/>
                <a:gd name="connsiteX9-1165" fmla="*/ 455946 w 3157369"/>
                <a:gd name="connsiteY9-1166" fmla="*/ 898991 h 2549551"/>
                <a:gd name="connsiteX10-1167" fmla="*/ 543314 w 3157369"/>
                <a:gd name="connsiteY10-1168" fmla="*/ 253481 h 2549551"/>
                <a:gd name="connsiteX11-1169" fmla="*/ 1276539 w 3157369"/>
                <a:gd name="connsiteY11-1170" fmla="*/ 56991 h 2549551"/>
                <a:gd name="connsiteX12-1171" fmla="*/ 2049967 w 3157369"/>
                <a:gd name="connsiteY12-1172" fmla="*/ 305867 h 2549551"/>
                <a:gd name="connsiteX0-1173" fmla="*/ 2049967 w 3157369"/>
                <a:gd name="connsiteY0-1174" fmla="*/ 305867 h 2549551"/>
                <a:gd name="connsiteX1-1175" fmla="*/ 2704875 w 3157369"/>
                <a:gd name="connsiteY1-1176" fmla="*/ 21661 h 2549551"/>
                <a:gd name="connsiteX2-1177" fmla="*/ 2729589 w 3157369"/>
                <a:gd name="connsiteY2-1178" fmla="*/ 614785 h 2549551"/>
                <a:gd name="connsiteX3-1179" fmla="*/ 3013794 w 3157369"/>
                <a:gd name="connsiteY3-1180" fmla="*/ 1343834 h 2549551"/>
                <a:gd name="connsiteX4-1181" fmla="*/ 2877871 w 3157369"/>
                <a:gd name="connsiteY4-1182" fmla="*/ 2134666 h 2549551"/>
                <a:gd name="connsiteX5-1183" fmla="*/ 2000540 w 3157369"/>
                <a:gd name="connsiteY5-1184" fmla="*/ 2085239 h 2549551"/>
                <a:gd name="connsiteX6-1185" fmla="*/ 1184994 w 3157369"/>
                <a:gd name="connsiteY6-1186" fmla="*/ 2505369 h 2549551"/>
                <a:gd name="connsiteX7-1187" fmla="*/ 987286 w 3157369"/>
                <a:gd name="connsiteY7-1188" fmla="*/ 1899888 h 2549551"/>
                <a:gd name="connsiteX8-1189" fmla="*/ 72887 w 3157369"/>
                <a:gd name="connsiteY8-1190" fmla="*/ 1640396 h 2549551"/>
                <a:gd name="connsiteX9-1191" fmla="*/ 455946 w 3157369"/>
                <a:gd name="connsiteY9-1192" fmla="*/ 898991 h 2549551"/>
                <a:gd name="connsiteX10-1193" fmla="*/ 543314 w 3157369"/>
                <a:gd name="connsiteY10-1194" fmla="*/ 253481 h 2549551"/>
                <a:gd name="connsiteX11-1195" fmla="*/ 1276539 w 3157369"/>
                <a:gd name="connsiteY11-1196" fmla="*/ 56991 h 2549551"/>
                <a:gd name="connsiteX12-1197" fmla="*/ 2049967 w 3157369"/>
                <a:gd name="connsiteY12-1198" fmla="*/ 305867 h 2549551"/>
                <a:gd name="connsiteX0-1199" fmla="*/ 2049967 w 3157369"/>
                <a:gd name="connsiteY0-1200" fmla="*/ 305867 h 2549551"/>
                <a:gd name="connsiteX1-1201" fmla="*/ 2704875 w 3157369"/>
                <a:gd name="connsiteY1-1202" fmla="*/ 21661 h 2549551"/>
                <a:gd name="connsiteX2-1203" fmla="*/ 2729589 w 3157369"/>
                <a:gd name="connsiteY2-1204" fmla="*/ 614785 h 2549551"/>
                <a:gd name="connsiteX3-1205" fmla="*/ 3013794 w 3157369"/>
                <a:gd name="connsiteY3-1206" fmla="*/ 1343834 h 2549551"/>
                <a:gd name="connsiteX4-1207" fmla="*/ 2877871 w 3157369"/>
                <a:gd name="connsiteY4-1208" fmla="*/ 2134666 h 2549551"/>
                <a:gd name="connsiteX5-1209" fmla="*/ 2000540 w 3157369"/>
                <a:gd name="connsiteY5-1210" fmla="*/ 2085239 h 2549551"/>
                <a:gd name="connsiteX6-1211" fmla="*/ 1184994 w 3157369"/>
                <a:gd name="connsiteY6-1212" fmla="*/ 2505369 h 2549551"/>
                <a:gd name="connsiteX7-1213" fmla="*/ 987286 w 3157369"/>
                <a:gd name="connsiteY7-1214" fmla="*/ 1899888 h 2549551"/>
                <a:gd name="connsiteX8-1215" fmla="*/ 72887 w 3157369"/>
                <a:gd name="connsiteY8-1216" fmla="*/ 1640396 h 2549551"/>
                <a:gd name="connsiteX9-1217" fmla="*/ 455946 w 3157369"/>
                <a:gd name="connsiteY9-1218" fmla="*/ 898991 h 2549551"/>
                <a:gd name="connsiteX10-1219" fmla="*/ 543314 w 3157369"/>
                <a:gd name="connsiteY10-1220" fmla="*/ 253481 h 2549551"/>
                <a:gd name="connsiteX11-1221" fmla="*/ 1276539 w 3157369"/>
                <a:gd name="connsiteY11-1222" fmla="*/ 56991 h 2549551"/>
                <a:gd name="connsiteX12-1223" fmla="*/ 2049967 w 3157369"/>
                <a:gd name="connsiteY12-1224" fmla="*/ 305867 h 2549551"/>
                <a:gd name="connsiteX0-1225" fmla="*/ 1846392 w 2953794"/>
                <a:gd name="connsiteY0-1226" fmla="*/ 305867 h 2549551"/>
                <a:gd name="connsiteX1-1227" fmla="*/ 2501300 w 2953794"/>
                <a:gd name="connsiteY1-1228" fmla="*/ 21661 h 2549551"/>
                <a:gd name="connsiteX2-1229" fmla="*/ 2526014 w 2953794"/>
                <a:gd name="connsiteY2-1230" fmla="*/ 614785 h 2549551"/>
                <a:gd name="connsiteX3-1231" fmla="*/ 2810219 w 2953794"/>
                <a:gd name="connsiteY3-1232" fmla="*/ 1343834 h 2549551"/>
                <a:gd name="connsiteX4-1233" fmla="*/ 2674296 w 2953794"/>
                <a:gd name="connsiteY4-1234" fmla="*/ 2134666 h 2549551"/>
                <a:gd name="connsiteX5-1235" fmla="*/ 1796965 w 2953794"/>
                <a:gd name="connsiteY5-1236" fmla="*/ 2085239 h 2549551"/>
                <a:gd name="connsiteX6-1237" fmla="*/ 981419 w 2953794"/>
                <a:gd name="connsiteY6-1238" fmla="*/ 2505369 h 2549551"/>
                <a:gd name="connsiteX7-1239" fmla="*/ 783711 w 2953794"/>
                <a:gd name="connsiteY7-1240" fmla="*/ 1899888 h 2549551"/>
                <a:gd name="connsiteX8-1241" fmla="*/ 107571 w 2953794"/>
                <a:gd name="connsiteY8-1242" fmla="*/ 1646836 h 2549551"/>
                <a:gd name="connsiteX9-1243" fmla="*/ 252371 w 2953794"/>
                <a:gd name="connsiteY9-1244" fmla="*/ 898991 h 2549551"/>
                <a:gd name="connsiteX10-1245" fmla="*/ 339739 w 2953794"/>
                <a:gd name="connsiteY10-1246" fmla="*/ 253481 h 2549551"/>
                <a:gd name="connsiteX11-1247" fmla="*/ 1072964 w 2953794"/>
                <a:gd name="connsiteY11-1248" fmla="*/ 56991 h 2549551"/>
                <a:gd name="connsiteX12-1249" fmla="*/ 1846392 w 2953794"/>
                <a:gd name="connsiteY12-1250" fmla="*/ 305867 h 2549551"/>
                <a:gd name="connsiteX0-1251" fmla="*/ 1806884 w 2914286"/>
                <a:gd name="connsiteY0-1252" fmla="*/ 305867 h 2549551"/>
                <a:gd name="connsiteX1-1253" fmla="*/ 2461792 w 2914286"/>
                <a:gd name="connsiteY1-1254" fmla="*/ 21661 h 2549551"/>
                <a:gd name="connsiteX2-1255" fmla="*/ 2486506 w 2914286"/>
                <a:gd name="connsiteY2-1256" fmla="*/ 614785 h 2549551"/>
                <a:gd name="connsiteX3-1257" fmla="*/ 2770711 w 2914286"/>
                <a:gd name="connsiteY3-1258" fmla="*/ 1343834 h 2549551"/>
                <a:gd name="connsiteX4-1259" fmla="*/ 2634788 w 2914286"/>
                <a:gd name="connsiteY4-1260" fmla="*/ 2134666 h 2549551"/>
                <a:gd name="connsiteX5-1261" fmla="*/ 1757457 w 2914286"/>
                <a:gd name="connsiteY5-1262" fmla="*/ 2085239 h 2549551"/>
                <a:gd name="connsiteX6-1263" fmla="*/ 941911 w 2914286"/>
                <a:gd name="connsiteY6-1264" fmla="*/ 2505369 h 2549551"/>
                <a:gd name="connsiteX7-1265" fmla="*/ 744203 w 2914286"/>
                <a:gd name="connsiteY7-1266" fmla="*/ 1899888 h 2549551"/>
                <a:gd name="connsiteX8-1267" fmla="*/ 68063 w 2914286"/>
                <a:gd name="connsiteY8-1268" fmla="*/ 1646836 h 2549551"/>
                <a:gd name="connsiteX9-1269" fmla="*/ 212863 w 2914286"/>
                <a:gd name="connsiteY9-1270" fmla="*/ 898991 h 2549551"/>
                <a:gd name="connsiteX10-1271" fmla="*/ 300231 w 2914286"/>
                <a:gd name="connsiteY10-1272" fmla="*/ 253481 h 2549551"/>
                <a:gd name="connsiteX11-1273" fmla="*/ 1033456 w 2914286"/>
                <a:gd name="connsiteY11-1274" fmla="*/ 56991 h 2549551"/>
                <a:gd name="connsiteX12-1275" fmla="*/ 1806884 w 2914286"/>
                <a:gd name="connsiteY12-1276" fmla="*/ 305867 h 2549551"/>
                <a:gd name="connsiteX0-1277" fmla="*/ 1806884 w 2914286"/>
                <a:gd name="connsiteY0-1278" fmla="*/ 305867 h 2549551"/>
                <a:gd name="connsiteX1-1279" fmla="*/ 2461792 w 2914286"/>
                <a:gd name="connsiteY1-1280" fmla="*/ 21661 h 2549551"/>
                <a:gd name="connsiteX2-1281" fmla="*/ 2486506 w 2914286"/>
                <a:gd name="connsiteY2-1282" fmla="*/ 614785 h 2549551"/>
                <a:gd name="connsiteX3-1283" fmla="*/ 2770711 w 2914286"/>
                <a:gd name="connsiteY3-1284" fmla="*/ 1343834 h 2549551"/>
                <a:gd name="connsiteX4-1285" fmla="*/ 2634788 w 2914286"/>
                <a:gd name="connsiteY4-1286" fmla="*/ 2134666 h 2549551"/>
                <a:gd name="connsiteX5-1287" fmla="*/ 1757457 w 2914286"/>
                <a:gd name="connsiteY5-1288" fmla="*/ 2085239 h 2549551"/>
                <a:gd name="connsiteX6-1289" fmla="*/ 941911 w 2914286"/>
                <a:gd name="connsiteY6-1290" fmla="*/ 2505369 h 2549551"/>
                <a:gd name="connsiteX7-1291" fmla="*/ 744203 w 2914286"/>
                <a:gd name="connsiteY7-1292" fmla="*/ 1899888 h 2549551"/>
                <a:gd name="connsiteX8-1293" fmla="*/ 68063 w 2914286"/>
                <a:gd name="connsiteY8-1294" fmla="*/ 1646836 h 2549551"/>
                <a:gd name="connsiteX9-1295" fmla="*/ 212863 w 2914286"/>
                <a:gd name="connsiteY9-1296" fmla="*/ 898991 h 2549551"/>
                <a:gd name="connsiteX10-1297" fmla="*/ 300231 w 2914286"/>
                <a:gd name="connsiteY10-1298" fmla="*/ 253481 h 2549551"/>
                <a:gd name="connsiteX11-1299" fmla="*/ 1033456 w 2914286"/>
                <a:gd name="connsiteY11-1300" fmla="*/ 56991 h 2549551"/>
                <a:gd name="connsiteX12-1301" fmla="*/ 1806884 w 2914286"/>
                <a:gd name="connsiteY12-1302" fmla="*/ 305867 h 2549551"/>
                <a:gd name="connsiteX0-1303" fmla="*/ 1833371 w 2940773"/>
                <a:gd name="connsiteY0-1304" fmla="*/ 305867 h 2549551"/>
                <a:gd name="connsiteX1-1305" fmla="*/ 2488279 w 2940773"/>
                <a:gd name="connsiteY1-1306" fmla="*/ 21661 h 2549551"/>
                <a:gd name="connsiteX2-1307" fmla="*/ 2512993 w 2940773"/>
                <a:gd name="connsiteY2-1308" fmla="*/ 614785 h 2549551"/>
                <a:gd name="connsiteX3-1309" fmla="*/ 2797198 w 2940773"/>
                <a:gd name="connsiteY3-1310" fmla="*/ 1343834 h 2549551"/>
                <a:gd name="connsiteX4-1311" fmla="*/ 2661275 w 2940773"/>
                <a:gd name="connsiteY4-1312" fmla="*/ 2134666 h 2549551"/>
                <a:gd name="connsiteX5-1313" fmla="*/ 1783944 w 2940773"/>
                <a:gd name="connsiteY5-1314" fmla="*/ 2085239 h 2549551"/>
                <a:gd name="connsiteX6-1315" fmla="*/ 968398 w 2940773"/>
                <a:gd name="connsiteY6-1316" fmla="*/ 2505369 h 2549551"/>
                <a:gd name="connsiteX7-1317" fmla="*/ 770690 w 2940773"/>
                <a:gd name="connsiteY7-1318" fmla="*/ 1899888 h 2549551"/>
                <a:gd name="connsiteX8-1319" fmla="*/ 62352 w 2940773"/>
                <a:gd name="connsiteY8-1320" fmla="*/ 1550244 h 2549551"/>
                <a:gd name="connsiteX9-1321" fmla="*/ 239350 w 2940773"/>
                <a:gd name="connsiteY9-1322" fmla="*/ 898991 h 2549551"/>
                <a:gd name="connsiteX10-1323" fmla="*/ 326718 w 2940773"/>
                <a:gd name="connsiteY10-1324" fmla="*/ 253481 h 2549551"/>
                <a:gd name="connsiteX11-1325" fmla="*/ 1059943 w 2940773"/>
                <a:gd name="connsiteY11-1326" fmla="*/ 56991 h 2549551"/>
                <a:gd name="connsiteX12-1327" fmla="*/ 1833371 w 2940773"/>
                <a:gd name="connsiteY12-1328" fmla="*/ 305867 h 2549551"/>
                <a:gd name="connsiteX0-1329" fmla="*/ 1833371 w 2940773"/>
                <a:gd name="connsiteY0-1330" fmla="*/ 305867 h 2443247"/>
                <a:gd name="connsiteX1-1331" fmla="*/ 2488279 w 2940773"/>
                <a:gd name="connsiteY1-1332" fmla="*/ 21661 h 2443247"/>
                <a:gd name="connsiteX2-1333" fmla="*/ 2512993 w 2940773"/>
                <a:gd name="connsiteY2-1334" fmla="*/ 614785 h 2443247"/>
                <a:gd name="connsiteX3-1335" fmla="*/ 2797198 w 2940773"/>
                <a:gd name="connsiteY3-1336" fmla="*/ 1343834 h 2443247"/>
                <a:gd name="connsiteX4-1337" fmla="*/ 2661275 w 2940773"/>
                <a:gd name="connsiteY4-1338" fmla="*/ 2134666 h 2443247"/>
                <a:gd name="connsiteX5-1339" fmla="*/ 1783944 w 2940773"/>
                <a:gd name="connsiteY5-1340" fmla="*/ 2085239 h 2443247"/>
                <a:gd name="connsiteX6-1341" fmla="*/ 1110065 w 2940773"/>
                <a:gd name="connsiteY6-1342" fmla="*/ 2389459 h 2443247"/>
                <a:gd name="connsiteX7-1343" fmla="*/ 770690 w 2940773"/>
                <a:gd name="connsiteY7-1344" fmla="*/ 1899888 h 2443247"/>
                <a:gd name="connsiteX8-1345" fmla="*/ 62352 w 2940773"/>
                <a:gd name="connsiteY8-1346" fmla="*/ 1550244 h 2443247"/>
                <a:gd name="connsiteX9-1347" fmla="*/ 239350 w 2940773"/>
                <a:gd name="connsiteY9-1348" fmla="*/ 898991 h 2443247"/>
                <a:gd name="connsiteX10-1349" fmla="*/ 326718 w 2940773"/>
                <a:gd name="connsiteY10-1350" fmla="*/ 253481 h 2443247"/>
                <a:gd name="connsiteX11-1351" fmla="*/ 1059943 w 2940773"/>
                <a:gd name="connsiteY11-1352" fmla="*/ 56991 h 2443247"/>
                <a:gd name="connsiteX12-1353" fmla="*/ 1833371 w 2940773"/>
                <a:gd name="connsiteY12-1354" fmla="*/ 305867 h 2443247"/>
                <a:gd name="connsiteX0-1355" fmla="*/ 1833371 w 2940773"/>
                <a:gd name="connsiteY0-1356" fmla="*/ 305867 h 2389459"/>
                <a:gd name="connsiteX1-1357" fmla="*/ 2488279 w 2940773"/>
                <a:gd name="connsiteY1-1358" fmla="*/ 21661 h 2389459"/>
                <a:gd name="connsiteX2-1359" fmla="*/ 2512993 w 2940773"/>
                <a:gd name="connsiteY2-1360" fmla="*/ 614785 h 2389459"/>
                <a:gd name="connsiteX3-1361" fmla="*/ 2797198 w 2940773"/>
                <a:gd name="connsiteY3-1362" fmla="*/ 1343834 h 2389459"/>
                <a:gd name="connsiteX4-1363" fmla="*/ 2661275 w 2940773"/>
                <a:gd name="connsiteY4-1364" fmla="*/ 2134666 h 2389459"/>
                <a:gd name="connsiteX5-1365" fmla="*/ 1783944 w 2940773"/>
                <a:gd name="connsiteY5-1366" fmla="*/ 2085239 h 2389459"/>
                <a:gd name="connsiteX6-1367" fmla="*/ 1110065 w 2940773"/>
                <a:gd name="connsiteY6-1368" fmla="*/ 2389459 h 2389459"/>
                <a:gd name="connsiteX7-1369" fmla="*/ 770690 w 2940773"/>
                <a:gd name="connsiteY7-1370" fmla="*/ 1899888 h 2389459"/>
                <a:gd name="connsiteX8-1371" fmla="*/ 62352 w 2940773"/>
                <a:gd name="connsiteY8-1372" fmla="*/ 1550244 h 2389459"/>
                <a:gd name="connsiteX9-1373" fmla="*/ 239350 w 2940773"/>
                <a:gd name="connsiteY9-1374" fmla="*/ 898991 h 2389459"/>
                <a:gd name="connsiteX10-1375" fmla="*/ 326718 w 2940773"/>
                <a:gd name="connsiteY10-1376" fmla="*/ 253481 h 2389459"/>
                <a:gd name="connsiteX11-1377" fmla="*/ 1059943 w 2940773"/>
                <a:gd name="connsiteY11-1378" fmla="*/ 56991 h 2389459"/>
                <a:gd name="connsiteX12-1379" fmla="*/ 1833371 w 2940773"/>
                <a:gd name="connsiteY12-1380" fmla="*/ 305867 h 2389459"/>
                <a:gd name="connsiteX0-1381" fmla="*/ 1833371 w 2940773"/>
                <a:gd name="connsiteY0-1382" fmla="*/ 305867 h 2389459"/>
                <a:gd name="connsiteX1-1383" fmla="*/ 2488279 w 2940773"/>
                <a:gd name="connsiteY1-1384" fmla="*/ 21661 h 2389459"/>
                <a:gd name="connsiteX2-1385" fmla="*/ 2512993 w 2940773"/>
                <a:gd name="connsiteY2-1386" fmla="*/ 614785 h 2389459"/>
                <a:gd name="connsiteX3-1387" fmla="*/ 2797198 w 2940773"/>
                <a:gd name="connsiteY3-1388" fmla="*/ 1343834 h 2389459"/>
                <a:gd name="connsiteX4-1389" fmla="*/ 2661275 w 2940773"/>
                <a:gd name="connsiteY4-1390" fmla="*/ 2134666 h 2389459"/>
                <a:gd name="connsiteX5-1391" fmla="*/ 1783944 w 2940773"/>
                <a:gd name="connsiteY5-1392" fmla="*/ 2085239 h 2389459"/>
                <a:gd name="connsiteX6-1393" fmla="*/ 1110065 w 2940773"/>
                <a:gd name="connsiteY6-1394" fmla="*/ 2389459 h 2389459"/>
                <a:gd name="connsiteX7-1395" fmla="*/ 770690 w 2940773"/>
                <a:gd name="connsiteY7-1396" fmla="*/ 1899888 h 2389459"/>
                <a:gd name="connsiteX8-1397" fmla="*/ 62352 w 2940773"/>
                <a:gd name="connsiteY8-1398" fmla="*/ 1550244 h 2389459"/>
                <a:gd name="connsiteX9-1399" fmla="*/ 239350 w 2940773"/>
                <a:gd name="connsiteY9-1400" fmla="*/ 898991 h 2389459"/>
                <a:gd name="connsiteX10-1401" fmla="*/ 326718 w 2940773"/>
                <a:gd name="connsiteY10-1402" fmla="*/ 253481 h 2389459"/>
                <a:gd name="connsiteX11-1403" fmla="*/ 1059943 w 2940773"/>
                <a:gd name="connsiteY11-1404" fmla="*/ 56991 h 2389459"/>
                <a:gd name="connsiteX12-1405" fmla="*/ 1833371 w 2940773"/>
                <a:gd name="connsiteY12-1406" fmla="*/ 305867 h 2389459"/>
                <a:gd name="connsiteX0-1407" fmla="*/ 1833371 w 2940773"/>
                <a:gd name="connsiteY0-1408" fmla="*/ 305867 h 2389459"/>
                <a:gd name="connsiteX1-1409" fmla="*/ 2488279 w 2940773"/>
                <a:gd name="connsiteY1-1410" fmla="*/ 21661 h 2389459"/>
                <a:gd name="connsiteX2-1411" fmla="*/ 2512993 w 2940773"/>
                <a:gd name="connsiteY2-1412" fmla="*/ 614785 h 2389459"/>
                <a:gd name="connsiteX3-1413" fmla="*/ 2797198 w 2940773"/>
                <a:gd name="connsiteY3-1414" fmla="*/ 1343834 h 2389459"/>
                <a:gd name="connsiteX4-1415" fmla="*/ 2661275 w 2940773"/>
                <a:gd name="connsiteY4-1416" fmla="*/ 2134666 h 2389459"/>
                <a:gd name="connsiteX5-1417" fmla="*/ 1783944 w 2940773"/>
                <a:gd name="connsiteY5-1418" fmla="*/ 2085239 h 2389459"/>
                <a:gd name="connsiteX6-1419" fmla="*/ 1110065 w 2940773"/>
                <a:gd name="connsiteY6-1420" fmla="*/ 2389459 h 2389459"/>
                <a:gd name="connsiteX7-1421" fmla="*/ 686977 w 2940773"/>
                <a:gd name="connsiteY7-1422" fmla="*/ 1796857 h 2389459"/>
                <a:gd name="connsiteX8-1423" fmla="*/ 62352 w 2940773"/>
                <a:gd name="connsiteY8-1424" fmla="*/ 1550244 h 2389459"/>
                <a:gd name="connsiteX9-1425" fmla="*/ 239350 w 2940773"/>
                <a:gd name="connsiteY9-1426" fmla="*/ 898991 h 2389459"/>
                <a:gd name="connsiteX10-1427" fmla="*/ 326718 w 2940773"/>
                <a:gd name="connsiteY10-1428" fmla="*/ 253481 h 2389459"/>
                <a:gd name="connsiteX11-1429" fmla="*/ 1059943 w 2940773"/>
                <a:gd name="connsiteY11-1430" fmla="*/ 56991 h 2389459"/>
                <a:gd name="connsiteX12-1431" fmla="*/ 1833371 w 2940773"/>
                <a:gd name="connsiteY12-1432" fmla="*/ 305867 h 2389459"/>
                <a:gd name="connsiteX0-1433" fmla="*/ 1833371 w 2940773"/>
                <a:gd name="connsiteY0-1434" fmla="*/ 305867 h 2389459"/>
                <a:gd name="connsiteX1-1435" fmla="*/ 2488279 w 2940773"/>
                <a:gd name="connsiteY1-1436" fmla="*/ 21661 h 2389459"/>
                <a:gd name="connsiteX2-1437" fmla="*/ 2512993 w 2940773"/>
                <a:gd name="connsiteY2-1438" fmla="*/ 614785 h 2389459"/>
                <a:gd name="connsiteX3-1439" fmla="*/ 2797198 w 2940773"/>
                <a:gd name="connsiteY3-1440" fmla="*/ 1343834 h 2389459"/>
                <a:gd name="connsiteX4-1441" fmla="*/ 2661275 w 2940773"/>
                <a:gd name="connsiteY4-1442" fmla="*/ 2134666 h 2389459"/>
                <a:gd name="connsiteX5-1443" fmla="*/ 1783944 w 2940773"/>
                <a:gd name="connsiteY5-1444" fmla="*/ 2085239 h 2389459"/>
                <a:gd name="connsiteX6-1445" fmla="*/ 1110065 w 2940773"/>
                <a:gd name="connsiteY6-1446" fmla="*/ 2389459 h 2389459"/>
                <a:gd name="connsiteX7-1447" fmla="*/ 686977 w 2940773"/>
                <a:gd name="connsiteY7-1448" fmla="*/ 1796857 h 2389459"/>
                <a:gd name="connsiteX8-1449" fmla="*/ 62352 w 2940773"/>
                <a:gd name="connsiteY8-1450" fmla="*/ 1550244 h 2389459"/>
                <a:gd name="connsiteX9-1451" fmla="*/ 239350 w 2940773"/>
                <a:gd name="connsiteY9-1452" fmla="*/ 898991 h 2389459"/>
                <a:gd name="connsiteX10-1453" fmla="*/ 326718 w 2940773"/>
                <a:gd name="connsiteY10-1454" fmla="*/ 253481 h 2389459"/>
                <a:gd name="connsiteX11-1455" fmla="*/ 1059943 w 2940773"/>
                <a:gd name="connsiteY11-1456" fmla="*/ 56991 h 2389459"/>
                <a:gd name="connsiteX12-1457" fmla="*/ 1833371 w 2940773"/>
                <a:gd name="connsiteY12-1458" fmla="*/ 305867 h 2389459"/>
                <a:gd name="connsiteX0-1459" fmla="*/ 1833371 w 2940773"/>
                <a:gd name="connsiteY0-1460" fmla="*/ 305867 h 2389633"/>
                <a:gd name="connsiteX1-1461" fmla="*/ 2488279 w 2940773"/>
                <a:gd name="connsiteY1-1462" fmla="*/ 21661 h 2389633"/>
                <a:gd name="connsiteX2-1463" fmla="*/ 2512993 w 2940773"/>
                <a:gd name="connsiteY2-1464" fmla="*/ 614785 h 2389633"/>
                <a:gd name="connsiteX3-1465" fmla="*/ 2797198 w 2940773"/>
                <a:gd name="connsiteY3-1466" fmla="*/ 1343834 h 2389633"/>
                <a:gd name="connsiteX4-1467" fmla="*/ 2661275 w 2940773"/>
                <a:gd name="connsiteY4-1468" fmla="*/ 2134666 h 2389633"/>
                <a:gd name="connsiteX5-1469" fmla="*/ 1783944 w 2940773"/>
                <a:gd name="connsiteY5-1470" fmla="*/ 2085239 h 2389633"/>
                <a:gd name="connsiteX6-1471" fmla="*/ 1110065 w 2940773"/>
                <a:gd name="connsiteY6-1472" fmla="*/ 2389459 h 2389633"/>
                <a:gd name="connsiteX7-1473" fmla="*/ 686977 w 2940773"/>
                <a:gd name="connsiteY7-1474" fmla="*/ 1796857 h 2389633"/>
                <a:gd name="connsiteX8-1475" fmla="*/ 62352 w 2940773"/>
                <a:gd name="connsiteY8-1476" fmla="*/ 1550244 h 2389633"/>
                <a:gd name="connsiteX9-1477" fmla="*/ 239350 w 2940773"/>
                <a:gd name="connsiteY9-1478" fmla="*/ 898991 h 2389633"/>
                <a:gd name="connsiteX10-1479" fmla="*/ 326718 w 2940773"/>
                <a:gd name="connsiteY10-1480" fmla="*/ 253481 h 2389633"/>
                <a:gd name="connsiteX11-1481" fmla="*/ 1059943 w 2940773"/>
                <a:gd name="connsiteY11-1482" fmla="*/ 56991 h 2389633"/>
                <a:gd name="connsiteX12-1483" fmla="*/ 1833371 w 2940773"/>
                <a:gd name="connsiteY12-1484" fmla="*/ 305867 h 2389633"/>
                <a:gd name="connsiteX0-1485" fmla="*/ 1833371 w 3110794"/>
                <a:gd name="connsiteY0-1486" fmla="*/ 305867 h 2389633"/>
                <a:gd name="connsiteX1-1487" fmla="*/ 2488279 w 3110794"/>
                <a:gd name="connsiteY1-1488" fmla="*/ 21661 h 2389633"/>
                <a:gd name="connsiteX2-1489" fmla="*/ 2512993 w 3110794"/>
                <a:gd name="connsiteY2-1490" fmla="*/ 614785 h 2389633"/>
                <a:gd name="connsiteX3-1491" fmla="*/ 2990382 w 3110794"/>
                <a:gd name="connsiteY3-1492" fmla="*/ 1253682 h 2389633"/>
                <a:gd name="connsiteX4-1493" fmla="*/ 2661275 w 3110794"/>
                <a:gd name="connsiteY4-1494" fmla="*/ 2134666 h 2389633"/>
                <a:gd name="connsiteX5-1495" fmla="*/ 1783944 w 3110794"/>
                <a:gd name="connsiteY5-1496" fmla="*/ 2085239 h 2389633"/>
                <a:gd name="connsiteX6-1497" fmla="*/ 1110065 w 3110794"/>
                <a:gd name="connsiteY6-1498" fmla="*/ 2389459 h 2389633"/>
                <a:gd name="connsiteX7-1499" fmla="*/ 686977 w 3110794"/>
                <a:gd name="connsiteY7-1500" fmla="*/ 1796857 h 2389633"/>
                <a:gd name="connsiteX8-1501" fmla="*/ 62352 w 3110794"/>
                <a:gd name="connsiteY8-1502" fmla="*/ 1550244 h 2389633"/>
                <a:gd name="connsiteX9-1503" fmla="*/ 239350 w 3110794"/>
                <a:gd name="connsiteY9-1504" fmla="*/ 898991 h 2389633"/>
                <a:gd name="connsiteX10-1505" fmla="*/ 326718 w 3110794"/>
                <a:gd name="connsiteY10-1506" fmla="*/ 253481 h 2389633"/>
                <a:gd name="connsiteX11-1507" fmla="*/ 1059943 w 3110794"/>
                <a:gd name="connsiteY11-1508" fmla="*/ 56991 h 2389633"/>
                <a:gd name="connsiteX12-1509" fmla="*/ 1833371 w 3110794"/>
                <a:gd name="connsiteY12-1510" fmla="*/ 305867 h 2389633"/>
                <a:gd name="connsiteX0-1511" fmla="*/ 1833371 w 3017844"/>
                <a:gd name="connsiteY0-1512" fmla="*/ 305867 h 2389633"/>
                <a:gd name="connsiteX1-1513" fmla="*/ 2488279 w 3017844"/>
                <a:gd name="connsiteY1-1514" fmla="*/ 21661 h 2389633"/>
                <a:gd name="connsiteX2-1515" fmla="*/ 2512993 w 3017844"/>
                <a:gd name="connsiteY2-1516" fmla="*/ 614785 h 2389633"/>
                <a:gd name="connsiteX3-1517" fmla="*/ 2990382 w 3017844"/>
                <a:gd name="connsiteY3-1518" fmla="*/ 1253682 h 2389633"/>
                <a:gd name="connsiteX4-1519" fmla="*/ 2661275 w 3017844"/>
                <a:gd name="connsiteY4-1520" fmla="*/ 2134666 h 2389633"/>
                <a:gd name="connsiteX5-1521" fmla="*/ 1783944 w 3017844"/>
                <a:gd name="connsiteY5-1522" fmla="*/ 2085239 h 2389633"/>
                <a:gd name="connsiteX6-1523" fmla="*/ 1110065 w 3017844"/>
                <a:gd name="connsiteY6-1524" fmla="*/ 2389459 h 2389633"/>
                <a:gd name="connsiteX7-1525" fmla="*/ 686977 w 3017844"/>
                <a:gd name="connsiteY7-1526" fmla="*/ 1796857 h 2389633"/>
                <a:gd name="connsiteX8-1527" fmla="*/ 62352 w 3017844"/>
                <a:gd name="connsiteY8-1528" fmla="*/ 1550244 h 2389633"/>
                <a:gd name="connsiteX9-1529" fmla="*/ 239350 w 3017844"/>
                <a:gd name="connsiteY9-1530" fmla="*/ 898991 h 2389633"/>
                <a:gd name="connsiteX10-1531" fmla="*/ 326718 w 3017844"/>
                <a:gd name="connsiteY10-1532" fmla="*/ 253481 h 2389633"/>
                <a:gd name="connsiteX11-1533" fmla="*/ 1059943 w 3017844"/>
                <a:gd name="connsiteY11-1534" fmla="*/ 56991 h 2389633"/>
                <a:gd name="connsiteX12-1535" fmla="*/ 1833371 w 3017844"/>
                <a:gd name="connsiteY12-1536" fmla="*/ 305867 h 2389633"/>
                <a:gd name="connsiteX0-1537" fmla="*/ 1833371 w 3108849"/>
                <a:gd name="connsiteY0-1538" fmla="*/ 305867 h 2389633"/>
                <a:gd name="connsiteX1-1539" fmla="*/ 2488279 w 3108849"/>
                <a:gd name="connsiteY1-1540" fmla="*/ 21661 h 2389633"/>
                <a:gd name="connsiteX2-1541" fmla="*/ 2512993 w 3108849"/>
                <a:gd name="connsiteY2-1542" fmla="*/ 614785 h 2389633"/>
                <a:gd name="connsiteX3-1543" fmla="*/ 2990382 w 3108849"/>
                <a:gd name="connsiteY3-1544" fmla="*/ 1253682 h 2389633"/>
                <a:gd name="connsiteX4-1545" fmla="*/ 2661275 w 3108849"/>
                <a:gd name="connsiteY4-1546" fmla="*/ 2134666 h 2389633"/>
                <a:gd name="connsiteX5-1547" fmla="*/ 1783944 w 3108849"/>
                <a:gd name="connsiteY5-1548" fmla="*/ 2085239 h 2389633"/>
                <a:gd name="connsiteX6-1549" fmla="*/ 1110065 w 3108849"/>
                <a:gd name="connsiteY6-1550" fmla="*/ 2389459 h 2389633"/>
                <a:gd name="connsiteX7-1551" fmla="*/ 686977 w 3108849"/>
                <a:gd name="connsiteY7-1552" fmla="*/ 1796857 h 2389633"/>
                <a:gd name="connsiteX8-1553" fmla="*/ 62352 w 3108849"/>
                <a:gd name="connsiteY8-1554" fmla="*/ 1550244 h 2389633"/>
                <a:gd name="connsiteX9-1555" fmla="*/ 239350 w 3108849"/>
                <a:gd name="connsiteY9-1556" fmla="*/ 898991 h 2389633"/>
                <a:gd name="connsiteX10-1557" fmla="*/ 326718 w 3108849"/>
                <a:gd name="connsiteY10-1558" fmla="*/ 253481 h 2389633"/>
                <a:gd name="connsiteX11-1559" fmla="*/ 1059943 w 3108849"/>
                <a:gd name="connsiteY11-1560" fmla="*/ 56991 h 2389633"/>
                <a:gd name="connsiteX12-1561" fmla="*/ 1833371 w 3108849"/>
                <a:gd name="connsiteY12-1562" fmla="*/ 305867 h 2389633"/>
                <a:gd name="connsiteX0-1563" fmla="*/ 1833371 w 3120895"/>
                <a:gd name="connsiteY0-1564" fmla="*/ 305867 h 2389633"/>
                <a:gd name="connsiteX1-1565" fmla="*/ 2488279 w 3120895"/>
                <a:gd name="connsiteY1-1566" fmla="*/ 21661 h 2389633"/>
                <a:gd name="connsiteX2-1567" fmla="*/ 2512993 w 3120895"/>
                <a:gd name="connsiteY2-1568" fmla="*/ 614785 h 2389633"/>
                <a:gd name="connsiteX3-1569" fmla="*/ 2990382 w 3120895"/>
                <a:gd name="connsiteY3-1570" fmla="*/ 1253682 h 2389633"/>
                <a:gd name="connsiteX4-1571" fmla="*/ 2661275 w 3120895"/>
                <a:gd name="connsiteY4-1572" fmla="*/ 2134666 h 2389633"/>
                <a:gd name="connsiteX5-1573" fmla="*/ 1783944 w 3120895"/>
                <a:gd name="connsiteY5-1574" fmla="*/ 2085239 h 2389633"/>
                <a:gd name="connsiteX6-1575" fmla="*/ 1110065 w 3120895"/>
                <a:gd name="connsiteY6-1576" fmla="*/ 2389459 h 2389633"/>
                <a:gd name="connsiteX7-1577" fmla="*/ 686977 w 3120895"/>
                <a:gd name="connsiteY7-1578" fmla="*/ 1796857 h 2389633"/>
                <a:gd name="connsiteX8-1579" fmla="*/ 62352 w 3120895"/>
                <a:gd name="connsiteY8-1580" fmla="*/ 1550244 h 2389633"/>
                <a:gd name="connsiteX9-1581" fmla="*/ 239350 w 3120895"/>
                <a:gd name="connsiteY9-1582" fmla="*/ 898991 h 2389633"/>
                <a:gd name="connsiteX10-1583" fmla="*/ 326718 w 3120895"/>
                <a:gd name="connsiteY10-1584" fmla="*/ 253481 h 2389633"/>
                <a:gd name="connsiteX11-1585" fmla="*/ 1059943 w 3120895"/>
                <a:gd name="connsiteY11-1586" fmla="*/ 56991 h 2389633"/>
                <a:gd name="connsiteX12-1587" fmla="*/ 1833371 w 3120895"/>
                <a:gd name="connsiteY12-1588" fmla="*/ 305867 h 2389633"/>
                <a:gd name="connsiteX0-1589" fmla="*/ 1833371 w 3120895"/>
                <a:gd name="connsiteY0-1590" fmla="*/ 305867 h 2389633"/>
                <a:gd name="connsiteX1-1591" fmla="*/ 2488279 w 3120895"/>
                <a:gd name="connsiteY1-1592" fmla="*/ 21661 h 2389633"/>
                <a:gd name="connsiteX2-1593" fmla="*/ 2512993 w 3120895"/>
                <a:gd name="connsiteY2-1594" fmla="*/ 614785 h 2389633"/>
                <a:gd name="connsiteX3-1595" fmla="*/ 2990382 w 3120895"/>
                <a:gd name="connsiteY3-1596" fmla="*/ 1253682 h 2389633"/>
                <a:gd name="connsiteX4-1597" fmla="*/ 2661275 w 3120895"/>
                <a:gd name="connsiteY4-1598" fmla="*/ 2134666 h 2389633"/>
                <a:gd name="connsiteX5-1599" fmla="*/ 1783944 w 3120895"/>
                <a:gd name="connsiteY5-1600" fmla="*/ 2085239 h 2389633"/>
                <a:gd name="connsiteX6-1601" fmla="*/ 1110065 w 3120895"/>
                <a:gd name="connsiteY6-1602" fmla="*/ 2389459 h 2389633"/>
                <a:gd name="connsiteX7-1603" fmla="*/ 686977 w 3120895"/>
                <a:gd name="connsiteY7-1604" fmla="*/ 1796857 h 2389633"/>
                <a:gd name="connsiteX8-1605" fmla="*/ 62352 w 3120895"/>
                <a:gd name="connsiteY8-1606" fmla="*/ 1550244 h 2389633"/>
                <a:gd name="connsiteX9-1607" fmla="*/ 239350 w 3120895"/>
                <a:gd name="connsiteY9-1608" fmla="*/ 898991 h 2389633"/>
                <a:gd name="connsiteX10-1609" fmla="*/ 326718 w 3120895"/>
                <a:gd name="connsiteY10-1610" fmla="*/ 253481 h 2389633"/>
                <a:gd name="connsiteX11-1611" fmla="*/ 1059943 w 3120895"/>
                <a:gd name="connsiteY11-1612" fmla="*/ 56991 h 2389633"/>
                <a:gd name="connsiteX12-1613" fmla="*/ 1833371 w 3120895"/>
                <a:gd name="connsiteY12-1614" fmla="*/ 305867 h 2389633"/>
                <a:gd name="connsiteX0-1615" fmla="*/ 1833371 w 3120895"/>
                <a:gd name="connsiteY0-1616" fmla="*/ 305867 h 2389633"/>
                <a:gd name="connsiteX1-1617" fmla="*/ 2488279 w 3120895"/>
                <a:gd name="connsiteY1-1618" fmla="*/ 21661 h 2389633"/>
                <a:gd name="connsiteX2-1619" fmla="*/ 2512993 w 3120895"/>
                <a:gd name="connsiteY2-1620" fmla="*/ 614785 h 2389633"/>
                <a:gd name="connsiteX3-1621" fmla="*/ 2990382 w 3120895"/>
                <a:gd name="connsiteY3-1622" fmla="*/ 1253682 h 2389633"/>
                <a:gd name="connsiteX4-1623" fmla="*/ 2661275 w 3120895"/>
                <a:gd name="connsiteY4-1624" fmla="*/ 2134666 h 2389633"/>
                <a:gd name="connsiteX5-1625" fmla="*/ 2574776 w 3120895"/>
                <a:gd name="connsiteY5-1626" fmla="*/ 2173478 h 2389633"/>
                <a:gd name="connsiteX6-1627" fmla="*/ 1783944 w 3120895"/>
                <a:gd name="connsiteY6-1628" fmla="*/ 2085239 h 2389633"/>
                <a:gd name="connsiteX7-1629" fmla="*/ 1110065 w 3120895"/>
                <a:gd name="connsiteY7-1630" fmla="*/ 2389459 h 2389633"/>
                <a:gd name="connsiteX8-1631" fmla="*/ 686977 w 3120895"/>
                <a:gd name="connsiteY8-1632" fmla="*/ 1796857 h 2389633"/>
                <a:gd name="connsiteX9-1633" fmla="*/ 62352 w 3120895"/>
                <a:gd name="connsiteY9-1634" fmla="*/ 1550244 h 2389633"/>
                <a:gd name="connsiteX10-1635" fmla="*/ 239350 w 3120895"/>
                <a:gd name="connsiteY10-1636" fmla="*/ 898991 h 2389633"/>
                <a:gd name="connsiteX11-1637" fmla="*/ 326718 w 3120895"/>
                <a:gd name="connsiteY11-1638" fmla="*/ 253481 h 2389633"/>
                <a:gd name="connsiteX12-1639" fmla="*/ 1059943 w 3120895"/>
                <a:gd name="connsiteY12-1640" fmla="*/ 56991 h 2389633"/>
                <a:gd name="connsiteX13-1641" fmla="*/ 1833371 w 3120895"/>
                <a:gd name="connsiteY13-1642" fmla="*/ 305867 h 2389633"/>
                <a:gd name="connsiteX0-1643" fmla="*/ 1833371 w 3120895"/>
                <a:gd name="connsiteY0-1644" fmla="*/ 305867 h 2389633"/>
                <a:gd name="connsiteX1-1645" fmla="*/ 2488279 w 3120895"/>
                <a:gd name="connsiteY1-1646" fmla="*/ 21661 h 2389633"/>
                <a:gd name="connsiteX2-1647" fmla="*/ 2512993 w 3120895"/>
                <a:gd name="connsiteY2-1648" fmla="*/ 614785 h 2389633"/>
                <a:gd name="connsiteX3-1649" fmla="*/ 2990382 w 3120895"/>
                <a:gd name="connsiteY3-1650" fmla="*/ 1253682 h 2389633"/>
                <a:gd name="connsiteX4-1651" fmla="*/ 2661275 w 3120895"/>
                <a:gd name="connsiteY4-1652" fmla="*/ 2134666 h 2389633"/>
                <a:gd name="connsiteX5-1653" fmla="*/ 2574776 w 3120895"/>
                <a:gd name="connsiteY5-1654" fmla="*/ 2173478 h 2389633"/>
                <a:gd name="connsiteX6-1655" fmla="*/ 1783944 w 3120895"/>
                <a:gd name="connsiteY6-1656" fmla="*/ 2085239 h 2389633"/>
                <a:gd name="connsiteX7-1657" fmla="*/ 1110065 w 3120895"/>
                <a:gd name="connsiteY7-1658" fmla="*/ 2389459 h 2389633"/>
                <a:gd name="connsiteX8-1659" fmla="*/ 686977 w 3120895"/>
                <a:gd name="connsiteY8-1660" fmla="*/ 1796857 h 2389633"/>
                <a:gd name="connsiteX9-1661" fmla="*/ 62352 w 3120895"/>
                <a:gd name="connsiteY9-1662" fmla="*/ 1550244 h 2389633"/>
                <a:gd name="connsiteX10-1663" fmla="*/ 239350 w 3120895"/>
                <a:gd name="connsiteY10-1664" fmla="*/ 898991 h 2389633"/>
                <a:gd name="connsiteX11-1665" fmla="*/ 326718 w 3120895"/>
                <a:gd name="connsiteY11-1666" fmla="*/ 253481 h 2389633"/>
                <a:gd name="connsiteX12-1667" fmla="*/ 1059943 w 3120895"/>
                <a:gd name="connsiteY12-1668" fmla="*/ 56991 h 2389633"/>
                <a:gd name="connsiteX13-1669" fmla="*/ 1833371 w 3120895"/>
                <a:gd name="connsiteY13-1670" fmla="*/ 305867 h 2389633"/>
                <a:gd name="connsiteX0-1671" fmla="*/ 1833371 w 2990722"/>
                <a:gd name="connsiteY0-1672" fmla="*/ 305867 h 2389633"/>
                <a:gd name="connsiteX1-1673" fmla="*/ 2488279 w 2990722"/>
                <a:gd name="connsiteY1-1674" fmla="*/ 21661 h 2389633"/>
                <a:gd name="connsiteX2-1675" fmla="*/ 2512993 w 2990722"/>
                <a:gd name="connsiteY2-1676" fmla="*/ 614785 h 2389633"/>
                <a:gd name="connsiteX3-1677" fmla="*/ 2990382 w 2990722"/>
                <a:gd name="connsiteY3-1678" fmla="*/ 1253682 h 2389633"/>
                <a:gd name="connsiteX4-1679" fmla="*/ 2574776 w 2990722"/>
                <a:gd name="connsiteY4-1680" fmla="*/ 2173478 h 2389633"/>
                <a:gd name="connsiteX5-1681" fmla="*/ 1783944 w 2990722"/>
                <a:gd name="connsiteY5-1682" fmla="*/ 2085239 h 2389633"/>
                <a:gd name="connsiteX6-1683" fmla="*/ 1110065 w 2990722"/>
                <a:gd name="connsiteY6-1684" fmla="*/ 2389459 h 2389633"/>
                <a:gd name="connsiteX7-1685" fmla="*/ 686977 w 2990722"/>
                <a:gd name="connsiteY7-1686" fmla="*/ 1796857 h 2389633"/>
                <a:gd name="connsiteX8-1687" fmla="*/ 62352 w 2990722"/>
                <a:gd name="connsiteY8-1688" fmla="*/ 1550244 h 2389633"/>
                <a:gd name="connsiteX9-1689" fmla="*/ 239350 w 2990722"/>
                <a:gd name="connsiteY9-1690" fmla="*/ 898991 h 2389633"/>
                <a:gd name="connsiteX10-1691" fmla="*/ 326718 w 2990722"/>
                <a:gd name="connsiteY10-1692" fmla="*/ 253481 h 2389633"/>
                <a:gd name="connsiteX11-1693" fmla="*/ 1059943 w 2990722"/>
                <a:gd name="connsiteY11-1694" fmla="*/ 56991 h 2389633"/>
                <a:gd name="connsiteX12-1695" fmla="*/ 1833371 w 2990722"/>
                <a:gd name="connsiteY12-1696" fmla="*/ 305867 h 2389633"/>
                <a:gd name="connsiteX0-1697" fmla="*/ 1833371 w 3036468"/>
                <a:gd name="connsiteY0-1698" fmla="*/ 305867 h 2389633"/>
                <a:gd name="connsiteX1-1699" fmla="*/ 2488279 w 3036468"/>
                <a:gd name="connsiteY1-1700" fmla="*/ 21661 h 2389633"/>
                <a:gd name="connsiteX2-1701" fmla="*/ 2512993 w 3036468"/>
                <a:gd name="connsiteY2-1702" fmla="*/ 614785 h 2389633"/>
                <a:gd name="connsiteX3-1703" fmla="*/ 2990382 w 3036468"/>
                <a:gd name="connsiteY3-1704" fmla="*/ 1253682 h 2389633"/>
                <a:gd name="connsiteX4-1705" fmla="*/ 2574776 w 3036468"/>
                <a:gd name="connsiteY4-1706" fmla="*/ 2173478 h 2389633"/>
                <a:gd name="connsiteX5-1707" fmla="*/ 1783944 w 3036468"/>
                <a:gd name="connsiteY5-1708" fmla="*/ 2085239 h 2389633"/>
                <a:gd name="connsiteX6-1709" fmla="*/ 1110065 w 3036468"/>
                <a:gd name="connsiteY6-1710" fmla="*/ 2389459 h 2389633"/>
                <a:gd name="connsiteX7-1711" fmla="*/ 686977 w 3036468"/>
                <a:gd name="connsiteY7-1712" fmla="*/ 1796857 h 2389633"/>
                <a:gd name="connsiteX8-1713" fmla="*/ 62352 w 3036468"/>
                <a:gd name="connsiteY8-1714" fmla="*/ 1550244 h 2389633"/>
                <a:gd name="connsiteX9-1715" fmla="*/ 239350 w 3036468"/>
                <a:gd name="connsiteY9-1716" fmla="*/ 898991 h 2389633"/>
                <a:gd name="connsiteX10-1717" fmla="*/ 326718 w 3036468"/>
                <a:gd name="connsiteY10-1718" fmla="*/ 253481 h 2389633"/>
                <a:gd name="connsiteX11-1719" fmla="*/ 1059943 w 3036468"/>
                <a:gd name="connsiteY11-1720" fmla="*/ 56991 h 2389633"/>
                <a:gd name="connsiteX12-1721" fmla="*/ 1833371 w 3036468"/>
                <a:gd name="connsiteY12-1722" fmla="*/ 305867 h 2389633"/>
                <a:gd name="connsiteX0-1723" fmla="*/ 1833371 w 3036468"/>
                <a:gd name="connsiteY0-1724" fmla="*/ 305867 h 2389633"/>
                <a:gd name="connsiteX1-1725" fmla="*/ 2488279 w 3036468"/>
                <a:gd name="connsiteY1-1726" fmla="*/ 21661 h 2389633"/>
                <a:gd name="connsiteX2-1727" fmla="*/ 2512993 w 3036468"/>
                <a:gd name="connsiteY2-1728" fmla="*/ 614785 h 2389633"/>
                <a:gd name="connsiteX3-1729" fmla="*/ 2990382 w 3036468"/>
                <a:gd name="connsiteY3-1730" fmla="*/ 1253682 h 2389633"/>
                <a:gd name="connsiteX4-1731" fmla="*/ 2574776 w 3036468"/>
                <a:gd name="connsiteY4-1732" fmla="*/ 2173478 h 2389633"/>
                <a:gd name="connsiteX5-1733" fmla="*/ 1783944 w 3036468"/>
                <a:gd name="connsiteY5-1734" fmla="*/ 2085239 h 2389633"/>
                <a:gd name="connsiteX6-1735" fmla="*/ 1110065 w 3036468"/>
                <a:gd name="connsiteY6-1736" fmla="*/ 2389459 h 2389633"/>
                <a:gd name="connsiteX7-1737" fmla="*/ 686977 w 3036468"/>
                <a:gd name="connsiteY7-1738" fmla="*/ 1796857 h 2389633"/>
                <a:gd name="connsiteX8-1739" fmla="*/ 62352 w 3036468"/>
                <a:gd name="connsiteY8-1740" fmla="*/ 1550244 h 2389633"/>
                <a:gd name="connsiteX9-1741" fmla="*/ 239350 w 3036468"/>
                <a:gd name="connsiteY9-1742" fmla="*/ 898991 h 2389633"/>
                <a:gd name="connsiteX10-1743" fmla="*/ 326718 w 3036468"/>
                <a:gd name="connsiteY10-1744" fmla="*/ 253481 h 2389633"/>
                <a:gd name="connsiteX11-1745" fmla="*/ 1059943 w 3036468"/>
                <a:gd name="connsiteY11-1746" fmla="*/ 56991 h 2389633"/>
                <a:gd name="connsiteX12-1747" fmla="*/ 1833371 w 3036468"/>
                <a:gd name="connsiteY12-1748" fmla="*/ 305867 h 2389633"/>
                <a:gd name="connsiteX0-1749" fmla="*/ 1833371 w 2889619"/>
                <a:gd name="connsiteY0-1750" fmla="*/ 305867 h 2389633"/>
                <a:gd name="connsiteX1-1751" fmla="*/ 2488279 w 2889619"/>
                <a:gd name="connsiteY1-1752" fmla="*/ 21661 h 2389633"/>
                <a:gd name="connsiteX2-1753" fmla="*/ 2512993 w 2889619"/>
                <a:gd name="connsiteY2-1754" fmla="*/ 614785 h 2389633"/>
                <a:gd name="connsiteX3-1755" fmla="*/ 2655531 w 2889619"/>
                <a:gd name="connsiteY3-1756" fmla="*/ 1305198 h 2389633"/>
                <a:gd name="connsiteX4-1757" fmla="*/ 2574776 w 2889619"/>
                <a:gd name="connsiteY4-1758" fmla="*/ 2173478 h 2389633"/>
                <a:gd name="connsiteX5-1759" fmla="*/ 1783944 w 2889619"/>
                <a:gd name="connsiteY5-1760" fmla="*/ 2085239 h 2389633"/>
                <a:gd name="connsiteX6-1761" fmla="*/ 1110065 w 2889619"/>
                <a:gd name="connsiteY6-1762" fmla="*/ 2389459 h 2389633"/>
                <a:gd name="connsiteX7-1763" fmla="*/ 686977 w 2889619"/>
                <a:gd name="connsiteY7-1764" fmla="*/ 1796857 h 2389633"/>
                <a:gd name="connsiteX8-1765" fmla="*/ 62352 w 2889619"/>
                <a:gd name="connsiteY8-1766" fmla="*/ 1550244 h 2389633"/>
                <a:gd name="connsiteX9-1767" fmla="*/ 239350 w 2889619"/>
                <a:gd name="connsiteY9-1768" fmla="*/ 898991 h 2389633"/>
                <a:gd name="connsiteX10-1769" fmla="*/ 326718 w 2889619"/>
                <a:gd name="connsiteY10-1770" fmla="*/ 253481 h 2389633"/>
                <a:gd name="connsiteX11-1771" fmla="*/ 1059943 w 2889619"/>
                <a:gd name="connsiteY11-1772" fmla="*/ 56991 h 2389633"/>
                <a:gd name="connsiteX12-1773" fmla="*/ 1833371 w 2889619"/>
                <a:gd name="connsiteY12-1774" fmla="*/ 305867 h 2389633"/>
                <a:gd name="connsiteX0-1775" fmla="*/ 1833371 w 2889619"/>
                <a:gd name="connsiteY0-1776" fmla="*/ 305867 h 2389633"/>
                <a:gd name="connsiteX1-1777" fmla="*/ 2488279 w 2889619"/>
                <a:gd name="connsiteY1-1778" fmla="*/ 21661 h 2389633"/>
                <a:gd name="connsiteX2-1779" fmla="*/ 2512993 w 2889619"/>
                <a:gd name="connsiteY2-1780" fmla="*/ 614785 h 2389633"/>
                <a:gd name="connsiteX3-1781" fmla="*/ 2655531 w 2889619"/>
                <a:gd name="connsiteY3-1782" fmla="*/ 1305198 h 2389633"/>
                <a:gd name="connsiteX4-1783" fmla="*/ 2574776 w 2889619"/>
                <a:gd name="connsiteY4-1784" fmla="*/ 2173478 h 2389633"/>
                <a:gd name="connsiteX5-1785" fmla="*/ 1783944 w 2889619"/>
                <a:gd name="connsiteY5-1786" fmla="*/ 2085239 h 2389633"/>
                <a:gd name="connsiteX6-1787" fmla="*/ 1110065 w 2889619"/>
                <a:gd name="connsiteY6-1788" fmla="*/ 2389459 h 2389633"/>
                <a:gd name="connsiteX7-1789" fmla="*/ 686977 w 2889619"/>
                <a:gd name="connsiteY7-1790" fmla="*/ 1796857 h 2389633"/>
                <a:gd name="connsiteX8-1791" fmla="*/ 62352 w 2889619"/>
                <a:gd name="connsiteY8-1792" fmla="*/ 1550244 h 2389633"/>
                <a:gd name="connsiteX9-1793" fmla="*/ 239350 w 2889619"/>
                <a:gd name="connsiteY9-1794" fmla="*/ 898991 h 2389633"/>
                <a:gd name="connsiteX10-1795" fmla="*/ 326718 w 2889619"/>
                <a:gd name="connsiteY10-1796" fmla="*/ 253481 h 2389633"/>
                <a:gd name="connsiteX11-1797" fmla="*/ 1059943 w 2889619"/>
                <a:gd name="connsiteY11-1798" fmla="*/ 56991 h 2389633"/>
                <a:gd name="connsiteX12-1799" fmla="*/ 1833371 w 2889619"/>
                <a:gd name="connsiteY12-1800" fmla="*/ 305867 h 2389633"/>
                <a:gd name="connsiteX0-1801" fmla="*/ 1833371 w 2901816"/>
                <a:gd name="connsiteY0-1802" fmla="*/ 305867 h 2389633"/>
                <a:gd name="connsiteX1-1803" fmla="*/ 2488279 w 2901816"/>
                <a:gd name="connsiteY1-1804" fmla="*/ 21661 h 2389633"/>
                <a:gd name="connsiteX2-1805" fmla="*/ 2512993 w 2901816"/>
                <a:gd name="connsiteY2-1806" fmla="*/ 614785 h 2389633"/>
                <a:gd name="connsiteX3-1807" fmla="*/ 2694167 w 2901816"/>
                <a:gd name="connsiteY3-1808" fmla="*/ 1466183 h 2389633"/>
                <a:gd name="connsiteX4-1809" fmla="*/ 2574776 w 2901816"/>
                <a:gd name="connsiteY4-1810" fmla="*/ 2173478 h 2389633"/>
                <a:gd name="connsiteX5-1811" fmla="*/ 1783944 w 2901816"/>
                <a:gd name="connsiteY5-1812" fmla="*/ 2085239 h 2389633"/>
                <a:gd name="connsiteX6-1813" fmla="*/ 1110065 w 2901816"/>
                <a:gd name="connsiteY6-1814" fmla="*/ 2389459 h 2389633"/>
                <a:gd name="connsiteX7-1815" fmla="*/ 686977 w 2901816"/>
                <a:gd name="connsiteY7-1816" fmla="*/ 1796857 h 2389633"/>
                <a:gd name="connsiteX8-1817" fmla="*/ 62352 w 2901816"/>
                <a:gd name="connsiteY8-1818" fmla="*/ 1550244 h 2389633"/>
                <a:gd name="connsiteX9-1819" fmla="*/ 239350 w 2901816"/>
                <a:gd name="connsiteY9-1820" fmla="*/ 898991 h 2389633"/>
                <a:gd name="connsiteX10-1821" fmla="*/ 326718 w 2901816"/>
                <a:gd name="connsiteY10-1822" fmla="*/ 253481 h 2389633"/>
                <a:gd name="connsiteX11-1823" fmla="*/ 1059943 w 2901816"/>
                <a:gd name="connsiteY11-1824" fmla="*/ 56991 h 2389633"/>
                <a:gd name="connsiteX12-1825" fmla="*/ 1833371 w 2901816"/>
                <a:gd name="connsiteY12-1826" fmla="*/ 305867 h 2389633"/>
                <a:gd name="connsiteX0-1827" fmla="*/ 1833371 w 2901816"/>
                <a:gd name="connsiteY0-1828" fmla="*/ 305867 h 2389633"/>
                <a:gd name="connsiteX1-1829" fmla="*/ 2488279 w 2901816"/>
                <a:gd name="connsiteY1-1830" fmla="*/ 21661 h 2389633"/>
                <a:gd name="connsiteX2-1831" fmla="*/ 2512993 w 2901816"/>
                <a:gd name="connsiteY2-1832" fmla="*/ 614785 h 2389633"/>
                <a:gd name="connsiteX3-1833" fmla="*/ 2694167 w 2901816"/>
                <a:gd name="connsiteY3-1834" fmla="*/ 1466183 h 2389633"/>
                <a:gd name="connsiteX4-1835" fmla="*/ 2574776 w 2901816"/>
                <a:gd name="connsiteY4-1836" fmla="*/ 2173478 h 2389633"/>
                <a:gd name="connsiteX5-1837" fmla="*/ 1783944 w 2901816"/>
                <a:gd name="connsiteY5-1838" fmla="*/ 2085239 h 2389633"/>
                <a:gd name="connsiteX6-1839" fmla="*/ 1110065 w 2901816"/>
                <a:gd name="connsiteY6-1840" fmla="*/ 2389459 h 2389633"/>
                <a:gd name="connsiteX7-1841" fmla="*/ 686977 w 2901816"/>
                <a:gd name="connsiteY7-1842" fmla="*/ 1796857 h 2389633"/>
                <a:gd name="connsiteX8-1843" fmla="*/ 62352 w 2901816"/>
                <a:gd name="connsiteY8-1844" fmla="*/ 1550244 h 2389633"/>
                <a:gd name="connsiteX9-1845" fmla="*/ 239350 w 2901816"/>
                <a:gd name="connsiteY9-1846" fmla="*/ 898991 h 2389633"/>
                <a:gd name="connsiteX10-1847" fmla="*/ 326718 w 2901816"/>
                <a:gd name="connsiteY10-1848" fmla="*/ 253481 h 2389633"/>
                <a:gd name="connsiteX11-1849" fmla="*/ 1059943 w 2901816"/>
                <a:gd name="connsiteY11-1850" fmla="*/ 56991 h 2389633"/>
                <a:gd name="connsiteX12-1851" fmla="*/ 1833371 w 2901816"/>
                <a:gd name="connsiteY12-1852" fmla="*/ 305867 h 2389633"/>
                <a:gd name="connsiteX0-1853" fmla="*/ 1833371 w 2901816"/>
                <a:gd name="connsiteY0-1854" fmla="*/ 271170 h 2354936"/>
                <a:gd name="connsiteX1-1855" fmla="*/ 2378809 w 2901816"/>
                <a:gd name="connsiteY1-1856" fmla="*/ 141511 h 2354936"/>
                <a:gd name="connsiteX2-1857" fmla="*/ 2512993 w 2901816"/>
                <a:gd name="connsiteY2-1858" fmla="*/ 580088 h 2354936"/>
                <a:gd name="connsiteX3-1859" fmla="*/ 2694167 w 2901816"/>
                <a:gd name="connsiteY3-1860" fmla="*/ 1431486 h 2354936"/>
                <a:gd name="connsiteX4-1861" fmla="*/ 2574776 w 2901816"/>
                <a:gd name="connsiteY4-1862" fmla="*/ 2138781 h 2354936"/>
                <a:gd name="connsiteX5-1863" fmla="*/ 1783944 w 2901816"/>
                <a:gd name="connsiteY5-1864" fmla="*/ 2050542 h 2354936"/>
                <a:gd name="connsiteX6-1865" fmla="*/ 1110065 w 2901816"/>
                <a:gd name="connsiteY6-1866" fmla="*/ 2354762 h 2354936"/>
                <a:gd name="connsiteX7-1867" fmla="*/ 686977 w 2901816"/>
                <a:gd name="connsiteY7-1868" fmla="*/ 1762160 h 2354936"/>
                <a:gd name="connsiteX8-1869" fmla="*/ 62352 w 2901816"/>
                <a:gd name="connsiteY8-1870" fmla="*/ 1515547 h 2354936"/>
                <a:gd name="connsiteX9-1871" fmla="*/ 239350 w 2901816"/>
                <a:gd name="connsiteY9-1872" fmla="*/ 864294 h 2354936"/>
                <a:gd name="connsiteX10-1873" fmla="*/ 326718 w 2901816"/>
                <a:gd name="connsiteY10-1874" fmla="*/ 218784 h 2354936"/>
                <a:gd name="connsiteX11-1875" fmla="*/ 1059943 w 2901816"/>
                <a:gd name="connsiteY11-1876" fmla="*/ 22294 h 2354936"/>
                <a:gd name="connsiteX12-1877" fmla="*/ 1833371 w 2901816"/>
                <a:gd name="connsiteY12-1878" fmla="*/ 271170 h 2354936"/>
                <a:gd name="connsiteX0-1879" fmla="*/ 1833371 w 2901816"/>
                <a:gd name="connsiteY0-1880" fmla="*/ 271170 h 2354936"/>
                <a:gd name="connsiteX1-1881" fmla="*/ 2378809 w 2901816"/>
                <a:gd name="connsiteY1-1882" fmla="*/ 141511 h 2354936"/>
                <a:gd name="connsiteX2-1883" fmla="*/ 2512993 w 2901816"/>
                <a:gd name="connsiteY2-1884" fmla="*/ 580088 h 2354936"/>
                <a:gd name="connsiteX3-1885" fmla="*/ 2694167 w 2901816"/>
                <a:gd name="connsiteY3-1886" fmla="*/ 1431486 h 2354936"/>
                <a:gd name="connsiteX4-1887" fmla="*/ 2574776 w 2901816"/>
                <a:gd name="connsiteY4-1888" fmla="*/ 2138781 h 2354936"/>
                <a:gd name="connsiteX5-1889" fmla="*/ 1783944 w 2901816"/>
                <a:gd name="connsiteY5-1890" fmla="*/ 2050542 h 2354936"/>
                <a:gd name="connsiteX6-1891" fmla="*/ 1110065 w 2901816"/>
                <a:gd name="connsiteY6-1892" fmla="*/ 2354762 h 2354936"/>
                <a:gd name="connsiteX7-1893" fmla="*/ 686977 w 2901816"/>
                <a:gd name="connsiteY7-1894" fmla="*/ 1762160 h 2354936"/>
                <a:gd name="connsiteX8-1895" fmla="*/ 62352 w 2901816"/>
                <a:gd name="connsiteY8-1896" fmla="*/ 1515547 h 2354936"/>
                <a:gd name="connsiteX9-1897" fmla="*/ 239350 w 2901816"/>
                <a:gd name="connsiteY9-1898" fmla="*/ 864294 h 2354936"/>
                <a:gd name="connsiteX10-1899" fmla="*/ 326718 w 2901816"/>
                <a:gd name="connsiteY10-1900" fmla="*/ 218784 h 2354936"/>
                <a:gd name="connsiteX11-1901" fmla="*/ 1059943 w 2901816"/>
                <a:gd name="connsiteY11-1902" fmla="*/ 22294 h 2354936"/>
                <a:gd name="connsiteX12-1903" fmla="*/ 1833371 w 2901816"/>
                <a:gd name="connsiteY12-1904" fmla="*/ 271170 h 2354936"/>
                <a:gd name="connsiteX0-1905" fmla="*/ 1833371 w 2901816"/>
                <a:gd name="connsiteY0-1906" fmla="*/ 271170 h 2354936"/>
                <a:gd name="connsiteX1-1907" fmla="*/ 2378809 w 2901816"/>
                <a:gd name="connsiteY1-1908" fmla="*/ 141511 h 2354936"/>
                <a:gd name="connsiteX2-1909" fmla="*/ 2512993 w 2901816"/>
                <a:gd name="connsiteY2-1910" fmla="*/ 580088 h 2354936"/>
                <a:gd name="connsiteX3-1911" fmla="*/ 2694167 w 2901816"/>
                <a:gd name="connsiteY3-1912" fmla="*/ 1431486 h 2354936"/>
                <a:gd name="connsiteX4-1913" fmla="*/ 2574776 w 2901816"/>
                <a:gd name="connsiteY4-1914" fmla="*/ 2209615 h 2354936"/>
                <a:gd name="connsiteX5-1915" fmla="*/ 1783944 w 2901816"/>
                <a:gd name="connsiteY5-1916" fmla="*/ 2050542 h 2354936"/>
                <a:gd name="connsiteX6-1917" fmla="*/ 1110065 w 2901816"/>
                <a:gd name="connsiteY6-1918" fmla="*/ 2354762 h 2354936"/>
                <a:gd name="connsiteX7-1919" fmla="*/ 686977 w 2901816"/>
                <a:gd name="connsiteY7-1920" fmla="*/ 1762160 h 2354936"/>
                <a:gd name="connsiteX8-1921" fmla="*/ 62352 w 2901816"/>
                <a:gd name="connsiteY8-1922" fmla="*/ 1515547 h 2354936"/>
                <a:gd name="connsiteX9-1923" fmla="*/ 239350 w 2901816"/>
                <a:gd name="connsiteY9-1924" fmla="*/ 864294 h 2354936"/>
                <a:gd name="connsiteX10-1925" fmla="*/ 326718 w 2901816"/>
                <a:gd name="connsiteY10-1926" fmla="*/ 218784 h 2354936"/>
                <a:gd name="connsiteX11-1927" fmla="*/ 1059943 w 2901816"/>
                <a:gd name="connsiteY11-1928" fmla="*/ 22294 h 2354936"/>
                <a:gd name="connsiteX12-1929" fmla="*/ 1833371 w 2901816"/>
                <a:gd name="connsiteY12-1930" fmla="*/ 271170 h 2354936"/>
                <a:gd name="connsiteX0-1931" fmla="*/ 1833371 w 2834597"/>
                <a:gd name="connsiteY0-1932" fmla="*/ 271170 h 2354936"/>
                <a:gd name="connsiteX1-1933" fmla="*/ 2378809 w 2834597"/>
                <a:gd name="connsiteY1-1934" fmla="*/ 141511 h 2354936"/>
                <a:gd name="connsiteX2-1935" fmla="*/ 2512993 w 2834597"/>
                <a:gd name="connsiteY2-1936" fmla="*/ 580088 h 2354936"/>
                <a:gd name="connsiteX3-1937" fmla="*/ 2694167 w 2834597"/>
                <a:gd name="connsiteY3-1938" fmla="*/ 1431486 h 2354936"/>
                <a:gd name="connsiteX4-1939" fmla="*/ 2574776 w 2834597"/>
                <a:gd name="connsiteY4-1940" fmla="*/ 2209615 h 2354936"/>
                <a:gd name="connsiteX5-1941" fmla="*/ 1783944 w 2834597"/>
                <a:gd name="connsiteY5-1942" fmla="*/ 2050542 h 2354936"/>
                <a:gd name="connsiteX6-1943" fmla="*/ 1110065 w 2834597"/>
                <a:gd name="connsiteY6-1944" fmla="*/ 2354762 h 2354936"/>
                <a:gd name="connsiteX7-1945" fmla="*/ 686977 w 2834597"/>
                <a:gd name="connsiteY7-1946" fmla="*/ 1762160 h 2354936"/>
                <a:gd name="connsiteX8-1947" fmla="*/ 62352 w 2834597"/>
                <a:gd name="connsiteY8-1948" fmla="*/ 1515547 h 2354936"/>
                <a:gd name="connsiteX9-1949" fmla="*/ 239350 w 2834597"/>
                <a:gd name="connsiteY9-1950" fmla="*/ 864294 h 2354936"/>
                <a:gd name="connsiteX10-1951" fmla="*/ 326718 w 2834597"/>
                <a:gd name="connsiteY10-1952" fmla="*/ 218784 h 2354936"/>
                <a:gd name="connsiteX11-1953" fmla="*/ 1059943 w 2834597"/>
                <a:gd name="connsiteY11-1954" fmla="*/ 22294 h 2354936"/>
                <a:gd name="connsiteX12-1955" fmla="*/ 1833371 w 2834597"/>
                <a:gd name="connsiteY12-1956" fmla="*/ 271170 h 2354936"/>
                <a:gd name="connsiteX0-1957" fmla="*/ 1833371 w 2834597"/>
                <a:gd name="connsiteY0-1958" fmla="*/ 271170 h 2354936"/>
                <a:gd name="connsiteX1-1959" fmla="*/ 2378809 w 2834597"/>
                <a:gd name="connsiteY1-1960" fmla="*/ 141511 h 2354936"/>
                <a:gd name="connsiteX2-1961" fmla="*/ 2512993 w 2834597"/>
                <a:gd name="connsiteY2-1962" fmla="*/ 580088 h 2354936"/>
                <a:gd name="connsiteX3-1963" fmla="*/ 2694167 w 2834597"/>
                <a:gd name="connsiteY3-1964" fmla="*/ 1431486 h 2354936"/>
                <a:gd name="connsiteX4-1965" fmla="*/ 2574776 w 2834597"/>
                <a:gd name="connsiteY4-1966" fmla="*/ 2209615 h 2354936"/>
                <a:gd name="connsiteX5-1967" fmla="*/ 1783944 w 2834597"/>
                <a:gd name="connsiteY5-1968" fmla="*/ 2050542 h 2354936"/>
                <a:gd name="connsiteX6-1969" fmla="*/ 1110065 w 2834597"/>
                <a:gd name="connsiteY6-1970" fmla="*/ 2354762 h 2354936"/>
                <a:gd name="connsiteX7-1971" fmla="*/ 686977 w 2834597"/>
                <a:gd name="connsiteY7-1972" fmla="*/ 1762160 h 2354936"/>
                <a:gd name="connsiteX8-1973" fmla="*/ 62352 w 2834597"/>
                <a:gd name="connsiteY8-1974" fmla="*/ 1515547 h 2354936"/>
                <a:gd name="connsiteX9-1975" fmla="*/ 239350 w 2834597"/>
                <a:gd name="connsiteY9-1976" fmla="*/ 864294 h 2354936"/>
                <a:gd name="connsiteX10-1977" fmla="*/ 326718 w 2834597"/>
                <a:gd name="connsiteY10-1978" fmla="*/ 218784 h 2354936"/>
                <a:gd name="connsiteX11-1979" fmla="*/ 1059943 w 2834597"/>
                <a:gd name="connsiteY11-1980" fmla="*/ 22294 h 2354936"/>
                <a:gd name="connsiteX12-1981" fmla="*/ 1833371 w 2834597"/>
                <a:gd name="connsiteY12-1982" fmla="*/ 271170 h 2354936"/>
                <a:gd name="connsiteX0-1983" fmla="*/ 1815601 w 2816827"/>
                <a:gd name="connsiteY0-1984" fmla="*/ 271170 h 2354936"/>
                <a:gd name="connsiteX1-1985" fmla="*/ 2361039 w 2816827"/>
                <a:gd name="connsiteY1-1986" fmla="*/ 141511 h 2354936"/>
                <a:gd name="connsiteX2-1987" fmla="*/ 2495223 w 2816827"/>
                <a:gd name="connsiteY2-1988" fmla="*/ 580088 h 2354936"/>
                <a:gd name="connsiteX3-1989" fmla="*/ 2676397 w 2816827"/>
                <a:gd name="connsiteY3-1990" fmla="*/ 1431486 h 2354936"/>
                <a:gd name="connsiteX4-1991" fmla="*/ 2557006 w 2816827"/>
                <a:gd name="connsiteY4-1992" fmla="*/ 2209615 h 2354936"/>
                <a:gd name="connsiteX5-1993" fmla="*/ 1766174 w 2816827"/>
                <a:gd name="connsiteY5-1994" fmla="*/ 2050542 h 2354936"/>
                <a:gd name="connsiteX6-1995" fmla="*/ 1092295 w 2816827"/>
                <a:gd name="connsiteY6-1996" fmla="*/ 2354762 h 2354936"/>
                <a:gd name="connsiteX7-1997" fmla="*/ 669207 w 2816827"/>
                <a:gd name="connsiteY7-1998" fmla="*/ 1762160 h 2354936"/>
                <a:gd name="connsiteX8-1999" fmla="*/ 44582 w 2816827"/>
                <a:gd name="connsiteY8-2000" fmla="*/ 1515547 h 2354936"/>
                <a:gd name="connsiteX9-2001" fmla="*/ 221580 w 2816827"/>
                <a:gd name="connsiteY9-2002" fmla="*/ 864294 h 2354936"/>
                <a:gd name="connsiteX10-2003" fmla="*/ 308948 w 2816827"/>
                <a:gd name="connsiteY10-2004" fmla="*/ 218784 h 2354936"/>
                <a:gd name="connsiteX11-2005" fmla="*/ 1042173 w 2816827"/>
                <a:gd name="connsiteY11-2006" fmla="*/ 22294 h 2354936"/>
                <a:gd name="connsiteX12-2007" fmla="*/ 1815601 w 2816827"/>
                <a:gd name="connsiteY12-2008" fmla="*/ 271170 h 2354936"/>
                <a:gd name="connsiteX0-2009" fmla="*/ 1815601 w 2816827"/>
                <a:gd name="connsiteY0-2010" fmla="*/ 271170 h 2354936"/>
                <a:gd name="connsiteX1-2011" fmla="*/ 2361039 w 2816827"/>
                <a:gd name="connsiteY1-2012" fmla="*/ 141511 h 2354936"/>
                <a:gd name="connsiteX2-2013" fmla="*/ 2495223 w 2816827"/>
                <a:gd name="connsiteY2-2014" fmla="*/ 580088 h 2354936"/>
                <a:gd name="connsiteX3-2015" fmla="*/ 2676397 w 2816827"/>
                <a:gd name="connsiteY3-2016" fmla="*/ 1431486 h 2354936"/>
                <a:gd name="connsiteX4-2017" fmla="*/ 2557006 w 2816827"/>
                <a:gd name="connsiteY4-2018" fmla="*/ 2209615 h 2354936"/>
                <a:gd name="connsiteX5-2019" fmla="*/ 1766174 w 2816827"/>
                <a:gd name="connsiteY5-2020" fmla="*/ 2050542 h 2354936"/>
                <a:gd name="connsiteX6-2021" fmla="*/ 1092295 w 2816827"/>
                <a:gd name="connsiteY6-2022" fmla="*/ 2354762 h 2354936"/>
                <a:gd name="connsiteX7-2023" fmla="*/ 669207 w 2816827"/>
                <a:gd name="connsiteY7-2024" fmla="*/ 1762160 h 2354936"/>
                <a:gd name="connsiteX8-2025" fmla="*/ 44582 w 2816827"/>
                <a:gd name="connsiteY8-2026" fmla="*/ 1515547 h 2354936"/>
                <a:gd name="connsiteX9-2027" fmla="*/ 221580 w 2816827"/>
                <a:gd name="connsiteY9-2028" fmla="*/ 864294 h 2354936"/>
                <a:gd name="connsiteX10-2029" fmla="*/ 308948 w 2816827"/>
                <a:gd name="connsiteY10-2030" fmla="*/ 218784 h 2354936"/>
                <a:gd name="connsiteX11-2031" fmla="*/ 1042173 w 2816827"/>
                <a:gd name="connsiteY11-2032" fmla="*/ 22294 h 2354936"/>
                <a:gd name="connsiteX12-2033" fmla="*/ 1815601 w 2816827"/>
                <a:gd name="connsiteY12-2034" fmla="*/ 271170 h 2354936"/>
                <a:gd name="connsiteX0-2035" fmla="*/ 1815601 w 2816827"/>
                <a:gd name="connsiteY0-2036" fmla="*/ 271170 h 2354936"/>
                <a:gd name="connsiteX1-2037" fmla="*/ 2361039 w 2816827"/>
                <a:gd name="connsiteY1-2038" fmla="*/ 141511 h 2354936"/>
                <a:gd name="connsiteX2-2039" fmla="*/ 2495223 w 2816827"/>
                <a:gd name="connsiteY2-2040" fmla="*/ 580088 h 2354936"/>
                <a:gd name="connsiteX3-2041" fmla="*/ 2676397 w 2816827"/>
                <a:gd name="connsiteY3-2042" fmla="*/ 1431486 h 2354936"/>
                <a:gd name="connsiteX4-2043" fmla="*/ 2557006 w 2816827"/>
                <a:gd name="connsiteY4-2044" fmla="*/ 2209615 h 2354936"/>
                <a:gd name="connsiteX5-2045" fmla="*/ 1766174 w 2816827"/>
                <a:gd name="connsiteY5-2046" fmla="*/ 2050542 h 2354936"/>
                <a:gd name="connsiteX6-2047" fmla="*/ 1092295 w 2816827"/>
                <a:gd name="connsiteY6-2048" fmla="*/ 2354762 h 2354936"/>
                <a:gd name="connsiteX7-2049" fmla="*/ 669207 w 2816827"/>
                <a:gd name="connsiteY7-2050" fmla="*/ 1832498 h 2354936"/>
                <a:gd name="connsiteX8-2051" fmla="*/ 44582 w 2816827"/>
                <a:gd name="connsiteY8-2052" fmla="*/ 1515547 h 2354936"/>
                <a:gd name="connsiteX9-2053" fmla="*/ 221580 w 2816827"/>
                <a:gd name="connsiteY9-2054" fmla="*/ 864294 h 2354936"/>
                <a:gd name="connsiteX10-2055" fmla="*/ 308948 w 2816827"/>
                <a:gd name="connsiteY10-2056" fmla="*/ 218784 h 2354936"/>
                <a:gd name="connsiteX11-2057" fmla="*/ 1042173 w 2816827"/>
                <a:gd name="connsiteY11-2058" fmla="*/ 22294 h 2354936"/>
                <a:gd name="connsiteX12-2059" fmla="*/ 1815601 w 2816827"/>
                <a:gd name="connsiteY12-2060" fmla="*/ 271170 h 2354936"/>
                <a:gd name="connsiteX0-2061" fmla="*/ 1831628 w 2832854"/>
                <a:gd name="connsiteY0-2062" fmla="*/ 271170 h 2354936"/>
                <a:gd name="connsiteX1-2063" fmla="*/ 2377066 w 2832854"/>
                <a:gd name="connsiteY1-2064" fmla="*/ 141511 h 2354936"/>
                <a:gd name="connsiteX2-2065" fmla="*/ 2511250 w 2832854"/>
                <a:gd name="connsiteY2-2066" fmla="*/ 580088 h 2354936"/>
                <a:gd name="connsiteX3-2067" fmla="*/ 2692424 w 2832854"/>
                <a:gd name="connsiteY3-2068" fmla="*/ 1431486 h 2354936"/>
                <a:gd name="connsiteX4-2069" fmla="*/ 2573033 w 2832854"/>
                <a:gd name="connsiteY4-2070" fmla="*/ 2209615 h 2354936"/>
                <a:gd name="connsiteX5-2071" fmla="*/ 1782201 w 2832854"/>
                <a:gd name="connsiteY5-2072" fmla="*/ 2050542 h 2354936"/>
                <a:gd name="connsiteX6-2073" fmla="*/ 1108322 w 2832854"/>
                <a:gd name="connsiteY6-2074" fmla="*/ 2354762 h 2354936"/>
                <a:gd name="connsiteX7-2075" fmla="*/ 685234 w 2832854"/>
                <a:gd name="connsiteY7-2076" fmla="*/ 1832498 h 2354936"/>
                <a:gd name="connsiteX8-2077" fmla="*/ 60609 w 2832854"/>
                <a:gd name="connsiteY8-2078" fmla="*/ 1515547 h 2354936"/>
                <a:gd name="connsiteX9-2079" fmla="*/ 237607 w 2832854"/>
                <a:gd name="connsiteY9-2080" fmla="*/ 864294 h 2354936"/>
                <a:gd name="connsiteX10-2081" fmla="*/ 324975 w 2832854"/>
                <a:gd name="connsiteY10-2082" fmla="*/ 218784 h 2354936"/>
                <a:gd name="connsiteX11-2083" fmla="*/ 1058200 w 2832854"/>
                <a:gd name="connsiteY11-2084" fmla="*/ 22294 h 2354936"/>
                <a:gd name="connsiteX12-2085" fmla="*/ 1831628 w 2832854"/>
                <a:gd name="connsiteY12-2086" fmla="*/ 271170 h 23549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2832854" h="2354936">
                  <a:moveTo>
                    <a:pt x="1831628" y="271170"/>
                  </a:moveTo>
                  <a:cubicBezTo>
                    <a:pt x="2049931" y="176435"/>
                    <a:pt x="2208190" y="38538"/>
                    <a:pt x="2377066" y="141511"/>
                  </a:cubicBezTo>
                  <a:cubicBezTo>
                    <a:pt x="2579880" y="292055"/>
                    <a:pt x="2503012" y="382380"/>
                    <a:pt x="2511250" y="580088"/>
                  </a:cubicBezTo>
                  <a:cubicBezTo>
                    <a:pt x="2535963" y="825164"/>
                    <a:pt x="3064635" y="673347"/>
                    <a:pt x="2692424" y="1431486"/>
                  </a:cubicBezTo>
                  <a:cubicBezTo>
                    <a:pt x="2702721" y="1691268"/>
                    <a:pt x="3070321" y="1935794"/>
                    <a:pt x="2573033" y="2209615"/>
                  </a:cubicBezTo>
                  <a:cubicBezTo>
                    <a:pt x="2317341" y="2291529"/>
                    <a:pt x="2033832" y="2005959"/>
                    <a:pt x="1782201" y="2050542"/>
                  </a:cubicBezTo>
                  <a:cubicBezTo>
                    <a:pt x="1493877" y="2165872"/>
                    <a:pt x="1707132" y="2361607"/>
                    <a:pt x="1108322" y="2354762"/>
                  </a:cubicBezTo>
                  <a:cubicBezTo>
                    <a:pt x="696198" y="2302260"/>
                    <a:pt x="796445" y="1984898"/>
                    <a:pt x="685234" y="1832498"/>
                  </a:cubicBezTo>
                  <a:cubicBezTo>
                    <a:pt x="376315" y="1548293"/>
                    <a:pt x="282508" y="1758389"/>
                    <a:pt x="60609" y="1515547"/>
                  </a:cubicBezTo>
                  <a:cubicBezTo>
                    <a:pt x="-108747" y="1240112"/>
                    <a:pt x="118158" y="1164975"/>
                    <a:pt x="237607" y="864294"/>
                  </a:cubicBezTo>
                  <a:cubicBezTo>
                    <a:pt x="208775" y="724251"/>
                    <a:pt x="131386" y="371184"/>
                    <a:pt x="324975" y="218784"/>
                  </a:cubicBezTo>
                  <a:cubicBezTo>
                    <a:pt x="535040" y="-15995"/>
                    <a:pt x="770862" y="-23826"/>
                    <a:pt x="1058200" y="22294"/>
                  </a:cubicBezTo>
                  <a:cubicBezTo>
                    <a:pt x="1570105" y="141569"/>
                    <a:pt x="1547423" y="335013"/>
                    <a:pt x="1831628" y="271170"/>
                  </a:cubicBezTo>
                  <a:close/>
                </a:path>
              </a:pathLst>
            </a:custGeom>
            <a:solidFill>
              <a:srgbClr val="323370"/>
            </a:solidFill>
            <a:ln>
              <a:noFill/>
            </a:ln>
            <a:effectLst>
              <a:innerShdw blurRad="101600" dist="76200" dir="16200000">
                <a:srgbClr val="191A37">
                  <a:alpha val="36863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6" name="Group 6110"/>
            <p:cNvGrpSpPr>
              <a:grpSpLocks noChangeAspect="1"/>
            </p:cNvGrpSpPr>
            <p:nvPr/>
          </p:nvGrpSpPr>
          <p:grpSpPr bwMode="auto">
            <a:xfrm rot="5811120">
              <a:off x="3893688" y="2634819"/>
              <a:ext cx="1249512" cy="1840583"/>
              <a:chOff x="4315" y="-1067"/>
              <a:chExt cx="983" cy="1448"/>
            </a:xfrm>
            <a:solidFill>
              <a:srgbClr val="7E8EBC"/>
            </a:solidFill>
          </p:grpSpPr>
          <p:sp>
            <p:nvSpPr>
              <p:cNvPr id="247" name="Freeform 6111"/>
              <p:cNvSpPr/>
              <p:nvPr/>
            </p:nvSpPr>
            <p:spPr bwMode="auto">
              <a:xfrm>
                <a:off x="4468" y="-195"/>
                <a:ext cx="291" cy="292"/>
              </a:xfrm>
              <a:custGeom>
                <a:avLst/>
                <a:gdLst>
                  <a:gd name="T0" fmla="*/ 146 w 291"/>
                  <a:gd name="T1" fmla="*/ 0 h 292"/>
                  <a:gd name="T2" fmla="*/ 184 w 291"/>
                  <a:gd name="T3" fmla="*/ 107 h 292"/>
                  <a:gd name="T4" fmla="*/ 291 w 291"/>
                  <a:gd name="T5" fmla="*/ 146 h 292"/>
                  <a:gd name="T6" fmla="*/ 184 w 291"/>
                  <a:gd name="T7" fmla="*/ 184 h 292"/>
                  <a:gd name="T8" fmla="*/ 146 w 291"/>
                  <a:gd name="T9" fmla="*/ 292 h 292"/>
                  <a:gd name="T10" fmla="*/ 108 w 291"/>
                  <a:gd name="T11" fmla="*/ 184 h 292"/>
                  <a:gd name="T12" fmla="*/ 0 w 291"/>
                  <a:gd name="T13" fmla="*/ 146 h 292"/>
                  <a:gd name="T14" fmla="*/ 108 w 291"/>
                  <a:gd name="T15" fmla="*/ 107 h 292"/>
                  <a:gd name="T16" fmla="*/ 146 w 291"/>
                  <a:gd name="T1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1" h="292">
                    <a:moveTo>
                      <a:pt x="146" y="0"/>
                    </a:moveTo>
                    <a:lnTo>
                      <a:pt x="184" y="107"/>
                    </a:lnTo>
                    <a:lnTo>
                      <a:pt x="291" y="146"/>
                    </a:lnTo>
                    <a:lnTo>
                      <a:pt x="184" y="184"/>
                    </a:lnTo>
                    <a:lnTo>
                      <a:pt x="146" y="292"/>
                    </a:lnTo>
                    <a:lnTo>
                      <a:pt x="108" y="184"/>
                    </a:lnTo>
                    <a:lnTo>
                      <a:pt x="0" y="146"/>
                    </a:lnTo>
                    <a:lnTo>
                      <a:pt x="108" y="107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675E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8" name="Freeform 6112"/>
              <p:cNvSpPr/>
              <p:nvPr/>
            </p:nvSpPr>
            <p:spPr bwMode="auto">
              <a:xfrm>
                <a:off x="4644" y="-1067"/>
                <a:ext cx="133" cy="135"/>
              </a:xfrm>
              <a:custGeom>
                <a:avLst/>
                <a:gdLst>
                  <a:gd name="T0" fmla="*/ 66 w 133"/>
                  <a:gd name="T1" fmla="*/ 0 h 135"/>
                  <a:gd name="T2" fmla="*/ 85 w 133"/>
                  <a:gd name="T3" fmla="*/ 48 h 135"/>
                  <a:gd name="T4" fmla="*/ 133 w 133"/>
                  <a:gd name="T5" fmla="*/ 67 h 135"/>
                  <a:gd name="T6" fmla="*/ 85 w 133"/>
                  <a:gd name="T7" fmla="*/ 84 h 135"/>
                  <a:gd name="T8" fmla="*/ 66 w 133"/>
                  <a:gd name="T9" fmla="*/ 135 h 135"/>
                  <a:gd name="T10" fmla="*/ 50 w 133"/>
                  <a:gd name="T11" fmla="*/ 84 h 135"/>
                  <a:gd name="T12" fmla="*/ 0 w 133"/>
                  <a:gd name="T13" fmla="*/ 67 h 135"/>
                  <a:gd name="T14" fmla="*/ 50 w 133"/>
                  <a:gd name="T15" fmla="*/ 48 h 135"/>
                  <a:gd name="T16" fmla="*/ 66 w 133"/>
                  <a:gd name="T1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35">
                    <a:moveTo>
                      <a:pt x="66" y="0"/>
                    </a:moveTo>
                    <a:lnTo>
                      <a:pt x="85" y="48"/>
                    </a:lnTo>
                    <a:lnTo>
                      <a:pt x="133" y="67"/>
                    </a:lnTo>
                    <a:lnTo>
                      <a:pt x="85" y="84"/>
                    </a:lnTo>
                    <a:lnTo>
                      <a:pt x="66" y="135"/>
                    </a:lnTo>
                    <a:lnTo>
                      <a:pt x="50" y="84"/>
                    </a:lnTo>
                    <a:lnTo>
                      <a:pt x="0" y="67"/>
                    </a:lnTo>
                    <a:lnTo>
                      <a:pt x="50" y="48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19AD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9" name="Freeform 6113"/>
              <p:cNvSpPr/>
              <p:nvPr/>
            </p:nvSpPr>
            <p:spPr bwMode="auto">
              <a:xfrm>
                <a:off x="4346" y="242"/>
                <a:ext cx="138" cy="139"/>
              </a:xfrm>
              <a:custGeom>
                <a:avLst/>
                <a:gdLst>
                  <a:gd name="T0" fmla="*/ 69 w 138"/>
                  <a:gd name="T1" fmla="*/ 0 h 139"/>
                  <a:gd name="T2" fmla="*/ 88 w 138"/>
                  <a:gd name="T3" fmla="*/ 51 h 139"/>
                  <a:gd name="T4" fmla="*/ 138 w 138"/>
                  <a:gd name="T5" fmla="*/ 70 h 139"/>
                  <a:gd name="T6" fmla="*/ 88 w 138"/>
                  <a:gd name="T7" fmla="*/ 89 h 139"/>
                  <a:gd name="T8" fmla="*/ 69 w 138"/>
                  <a:gd name="T9" fmla="*/ 139 h 139"/>
                  <a:gd name="T10" fmla="*/ 50 w 138"/>
                  <a:gd name="T11" fmla="*/ 89 h 139"/>
                  <a:gd name="T12" fmla="*/ 0 w 138"/>
                  <a:gd name="T13" fmla="*/ 70 h 139"/>
                  <a:gd name="T14" fmla="*/ 50 w 138"/>
                  <a:gd name="T15" fmla="*/ 51 h 139"/>
                  <a:gd name="T16" fmla="*/ 69 w 138"/>
                  <a:gd name="T1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39">
                    <a:moveTo>
                      <a:pt x="69" y="0"/>
                    </a:moveTo>
                    <a:lnTo>
                      <a:pt x="88" y="51"/>
                    </a:lnTo>
                    <a:lnTo>
                      <a:pt x="138" y="70"/>
                    </a:lnTo>
                    <a:lnTo>
                      <a:pt x="88" y="89"/>
                    </a:lnTo>
                    <a:lnTo>
                      <a:pt x="69" y="139"/>
                    </a:lnTo>
                    <a:lnTo>
                      <a:pt x="50" y="89"/>
                    </a:lnTo>
                    <a:lnTo>
                      <a:pt x="0" y="70"/>
                    </a:lnTo>
                    <a:lnTo>
                      <a:pt x="50" y="51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0" name="Freeform 6114"/>
              <p:cNvSpPr/>
              <p:nvPr/>
            </p:nvSpPr>
            <p:spPr bwMode="auto">
              <a:xfrm>
                <a:off x="4315" y="-594"/>
                <a:ext cx="50" cy="51"/>
              </a:xfrm>
              <a:custGeom>
                <a:avLst/>
                <a:gdLst>
                  <a:gd name="T0" fmla="*/ 24 w 50"/>
                  <a:gd name="T1" fmla="*/ 51 h 51"/>
                  <a:gd name="T2" fmla="*/ 0 w 50"/>
                  <a:gd name="T3" fmla="*/ 27 h 51"/>
                  <a:gd name="T4" fmla="*/ 24 w 50"/>
                  <a:gd name="T5" fmla="*/ 0 h 51"/>
                  <a:gd name="T6" fmla="*/ 50 w 50"/>
                  <a:gd name="T7" fmla="*/ 27 h 51"/>
                  <a:gd name="T8" fmla="*/ 24 w 50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1">
                    <a:moveTo>
                      <a:pt x="24" y="51"/>
                    </a:moveTo>
                    <a:lnTo>
                      <a:pt x="0" y="27"/>
                    </a:lnTo>
                    <a:lnTo>
                      <a:pt x="24" y="0"/>
                    </a:lnTo>
                    <a:lnTo>
                      <a:pt x="50" y="27"/>
                    </a:lnTo>
                    <a:lnTo>
                      <a:pt x="24" y="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1" name="Freeform 6115"/>
              <p:cNvSpPr/>
              <p:nvPr/>
            </p:nvSpPr>
            <p:spPr bwMode="auto">
              <a:xfrm>
                <a:off x="4702" y="-569"/>
                <a:ext cx="80" cy="8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43" y="21"/>
                    </a:lnTo>
                    <a:lnTo>
                      <a:pt x="21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2" name="Freeform 6116"/>
              <p:cNvSpPr/>
              <p:nvPr/>
            </p:nvSpPr>
            <p:spPr bwMode="auto">
              <a:xfrm>
                <a:off x="5049" y="-507"/>
                <a:ext cx="43" cy="43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lnTo>
                      <a:pt x="0" y="21"/>
                    </a:lnTo>
                    <a:lnTo>
                      <a:pt x="22" y="0"/>
                    </a:lnTo>
                    <a:lnTo>
                      <a:pt x="43" y="21"/>
                    </a:lnTo>
                    <a:lnTo>
                      <a:pt x="22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3" name="Freeform 6117"/>
              <p:cNvSpPr/>
              <p:nvPr/>
            </p:nvSpPr>
            <p:spPr bwMode="auto">
              <a:xfrm>
                <a:off x="4862" y="-296"/>
                <a:ext cx="57" cy="57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57" y="29"/>
                    </a:lnTo>
                    <a:lnTo>
                      <a:pt x="28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4" name="Freeform 6118"/>
              <p:cNvSpPr/>
              <p:nvPr/>
            </p:nvSpPr>
            <p:spPr bwMode="auto">
              <a:xfrm>
                <a:off x="5183" y="-877"/>
                <a:ext cx="115" cy="115"/>
              </a:xfrm>
              <a:custGeom>
                <a:avLst/>
                <a:gdLst>
                  <a:gd name="T0" fmla="*/ 26 w 50"/>
                  <a:gd name="T1" fmla="*/ 50 h 50"/>
                  <a:gd name="T2" fmla="*/ 0 w 50"/>
                  <a:gd name="T3" fmla="*/ 27 h 50"/>
                  <a:gd name="T4" fmla="*/ 26 w 50"/>
                  <a:gd name="T5" fmla="*/ 0 h 50"/>
                  <a:gd name="T6" fmla="*/ 50 w 50"/>
                  <a:gd name="T7" fmla="*/ 27 h 50"/>
                  <a:gd name="T8" fmla="*/ 26 w 50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26" y="50"/>
                    </a:moveTo>
                    <a:lnTo>
                      <a:pt x="0" y="27"/>
                    </a:lnTo>
                    <a:lnTo>
                      <a:pt x="26" y="0"/>
                    </a:lnTo>
                    <a:lnTo>
                      <a:pt x="50" y="27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2967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198497" y="3156362"/>
              <a:ext cx="2146054" cy="2612564"/>
              <a:chOff x="2372401" y="3009761"/>
              <a:chExt cx="2146054" cy="2612564"/>
            </a:xfrm>
          </p:grpSpPr>
          <p:grpSp>
            <p:nvGrpSpPr>
              <p:cNvPr id="211" name="Group 216"/>
              <p:cNvGrpSpPr>
                <a:grpSpLocks noChangeAspect="1"/>
              </p:cNvGrpSpPr>
              <p:nvPr/>
            </p:nvGrpSpPr>
            <p:grpSpPr bwMode="auto">
              <a:xfrm>
                <a:off x="2372401" y="3009761"/>
                <a:ext cx="2146054" cy="1549882"/>
                <a:chOff x="5205" y="1766"/>
                <a:chExt cx="2617" cy="1890"/>
              </a:xfrm>
            </p:grpSpPr>
            <p:sp>
              <p:nvSpPr>
                <p:cNvPr id="212" name="Freeform 217"/>
                <p:cNvSpPr/>
                <p:nvPr/>
              </p:nvSpPr>
              <p:spPr bwMode="auto">
                <a:xfrm>
                  <a:off x="5366" y="2380"/>
                  <a:ext cx="2200" cy="410"/>
                </a:xfrm>
                <a:custGeom>
                  <a:avLst/>
                  <a:gdLst>
                    <a:gd name="T0" fmla="*/ 0 w 2200"/>
                    <a:gd name="T1" fmla="*/ 410 h 410"/>
                    <a:gd name="T2" fmla="*/ 189 w 2200"/>
                    <a:gd name="T3" fmla="*/ 0 h 410"/>
                    <a:gd name="T4" fmla="*/ 2013 w 2200"/>
                    <a:gd name="T5" fmla="*/ 0 h 410"/>
                    <a:gd name="T6" fmla="*/ 2200 w 2200"/>
                    <a:gd name="T7" fmla="*/ 410 h 410"/>
                    <a:gd name="T8" fmla="*/ 0 w 2200"/>
                    <a:gd name="T9" fmla="*/ 410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0" h="410">
                      <a:moveTo>
                        <a:pt x="0" y="410"/>
                      </a:moveTo>
                      <a:lnTo>
                        <a:pt x="189" y="0"/>
                      </a:lnTo>
                      <a:lnTo>
                        <a:pt x="2013" y="0"/>
                      </a:lnTo>
                      <a:lnTo>
                        <a:pt x="2200" y="410"/>
                      </a:lnTo>
                      <a:lnTo>
                        <a:pt x="0" y="410"/>
                      </a:lnTo>
                      <a:close/>
                    </a:path>
                  </a:pathLst>
                </a:custGeom>
                <a:solidFill>
                  <a:srgbClr val="5B63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3" name="Freeform 218"/>
                <p:cNvSpPr/>
                <p:nvPr/>
              </p:nvSpPr>
              <p:spPr bwMode="auto">
                <a:xfrm>
                  <a:off x="5366" y="2380"/>
                  <a:ext cx="2200" cy="410"/>
                </a:xfrm>
                <a:custGeom>
                  <a:avLst/>
                  <a:gdLst>
                    <a:gd name="T0" fmla="*/ 0 w 2200"/>
                    <a:gd name="T1" fmla="*/ 410 h 410"/>
                    <a:gd name="T2" fmla="*/ 189 w 2200"/>
                    <a:gd name="T3" fmla="*/ 0 h 410"/>
                    <a:gd name="T4" fmla="*/ 2013 w 2200"/>
                    <a:gd name="T5" fmla="*/ 0 h 410"/>
                    <a:gd name="T6" fmla="*/ 2200 w 2200"/>
                    <a:gd name="T7" fmla="*/ 410 h 410"/>
                    <a:gd name="T8" fmla="*/ 0 w 2200"/>
                    <a:gd name="T9" fmla="*/ 410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0" h="410">
                      <a:moveTo>
                        <a:pt x="0" y="410"/>
                      </a:moveTo>
                      <a:lnTo>
                        <a:pt x="189" y="0"/>
                      </a:lnTo>
                      <a:lnTo>
                        <a:pt x="2013" y="0"/>
                      </a:lnTo>
                      <a:lnTo>
                        <a:pt x="2200" y="410"/>
                      </a:lnTo>
                      <a:lnTo>
                        <a:pt x="0" y="4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4" name="Freeform 219"/>
                <p:cNvSpPr/>
                <p:nvPr/>
              </p:nvSpPr>
              <p:spPr bwMode="auto">
                <a:xfrm>
                  <a:off x="6929" y="2387"/>
                  <a:ext cx="400" cy="413"/>
                </a:xfrm>
                <a:custGeom>
                  <a:avLst/>
                  <a:gdLst>
                    <a:gd name="T0" fmla="*/ 0 w 400"/>
                    <a:gd name="T1" fmla="*/ 0 h 413"/>
                    <a:gd name="T2" fmla="*/ 265 w 400"/>
                    <a:gd name="T3" fmla="*/ 0 h 413"/>
                    <a:gd name="T4" fmla="*/ 400 w 400"/>
                    <a:gd name="T5" fmla="*/ 413 h 413"/>
                    <a:gd name="T6" fmla="*/ 7 w 400"/>
                    <a:gd name="T7" fmla="*/ 413 h 413"/>
                    <a:gd name="T8" fmla="*/ 0 w 400"/>
                    <a:gd name="T9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0" h="413">
                      <a:moveTo>
                        <a:pt x="0" y="0"/>
                      </a:moveTo>
                      <a:lnTo>
                        <a:pt x="265" y="0"/>
                      </a:lnTo>
                      <a:lnTo>
                        <a:pt x="400" y="413"/>
                      </a:lnTo>
                      <a:lnTo>
                        <a:pt x="7" y="4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180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220"/>
                <p:cNvSpPr/>
                <p:nvPr/>
              </p:nvSpPr>
              <p:spPr bwMode="auto">
                <a:xfrm>
                  <a:off x="5375" y="2387"/>
                  <a:ext cx="486" cy="413"/>
                </a:xfrm>
                <a:custGeom>
                  <a:avLst/>
                  <a:gdLst>
                    <a:gd name="T0" fmla="*/ 187 w 486"/>
                    <a:gd name="T1" fmla="*/ 0 h 413"/>
                    <a:gd name="T2" fmla="*/ 486 w 486"/>
                    <a:gd name="T3" fmla="*/ 0 h 413"/>
                    <a:gd name="T4" fmla="*/ 424 w 486"/>
                    <a:gd name="T5" fmla="*/ 413 h 413"/>
                    <a:gd name="T6" fmla="*/ 0 w 486"/>
                    <a:gd name="T7" fmla="*/ 413 h 413"/>
                    <a:gd name="T8" fmla="*/ 187 w 486"/>
                    <a:gd name="T9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6" h="413">
                      <a:moveTo>
                        <a:pt x="187" y="0"/>
                      </a:moveTo>
                      <a:lnTo>
                        <a:pt x="486" y="0"/>
                      </a:lnTo>
                      <a:lnTo>
                        <a:pt x="424" y="413"/>
                      </a:lnTo>
                      <a:lnTo>
                        <a:pt x="0" y="413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rgbClr val="444B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6" name="Freeform 221"/>
                <p:cNvSpPr/>
                <p:nvPr/>
              </p:nvSpPr>
              <p:spPr bwMode="auto">
                <a:xfrm>
                  <a:off x="5375" y="2387"/>
                  <a:ext cx="486" cy="413"/>
                </a:xfrm>
                <a:custGeom>
                  <a:avLst/>
                  <a:gdLst>
                    <a:gd name="T0" fmla="*/ 187 w 486"/>
                    <a:gd name="T1" fmla="*/ 0 h 413"/>
                    <a:gd name="T2" fmla="*/ 486 w 486"/>
                    <a:gd name="T3" fmla="*/ 0 h 413"/>
                    <a:gd name="T4" fmla="*/ 424 w 486"/>
                    <a:gd name="T5" fmla="*/ 413 h 413"/>
                    <a:gd name="T6" fmla="*/ 0 w 486"/>
                    <a:gd name="T7" fmla="*/ 413 h 413"/>
                    <a:gd name="T8" fmla="*/ 187 w 486"/>
                    <a:gd name="T9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6" h="413">
                      <a:moveTo>
                        <a:pt x="187" y="0"/>
                      </a:moveTo>
                      <a:lnTo>
                        <a:pt x="486" y="0"/>
                      </a:lnTo>
                      <a:lnTo>
                        <a:pt x="424" y="413"/>
                      </a:lnTo>
                      <a:lnTo>
                        <a:pt x="0" y="413"/>
                      </a:lnTo>
                      <a:lnTo>
                        <a:pt x="187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222"/>
                <p:cNvSpPr/>
                <p:nvPr/>
              </p:nvSpPr>
              <p:spPr bwMode="auto">
                <a:xfrm>
                  <a:off x="5382" y="2778"/>
                  <a:ext cx="2201" cy="261"/>
                </a:xfrm>
                <a:custGeom>
                  <a:avLst/>
                  <a:gdLst>
                    <a:gd name="T0" fmla="*/ 0 w 2201"/>
                    <a:gd name="T1" fmla="*/ 0 h 261"/>
                    <a:gd name="T2" fmla="*/ 121 w 2201"/>
                    <a:gd name="T3" fmla="*/ 261 h 261"/>
                    <a:gd name="T4" fmla="*/ 2082 w 2201"/>
                    <a:gd name="T5" fmla="*/ 261 h 261"/>
                    <a:gd name="T6" fmla="*/ 2201 w 2201"/>
                    <a:gd name="T7" fmla="*/ 0 h 261"/>
                    <a:gd name="T8" fmla="*/ 0 w 2201"/>
                    <a:gd name="T9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1" h="261">
                      <a:moveTo>
                        <a:pt x="0" y="0"/>
                      </a:moveTo>
                      <a:lnTo>
                        <a:pt x="121" y="261"/>
                      </a:lnTo>
                      <a:lnTo>
                        <a:pt x="2082" y="261"/>
                      </a:lnTo>
                      <a:lnTo>
                        <a:pt x="220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2808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223"/>
                <p:cNvSpPr/>
                <p:nvPr/>
              </p:nvSpPr>
              <p:spPr bwMode="auto">
                <a:xfrm>
                  <a:off x="5205" y="2714"/>
                  <a:ext cx="2610" cy="145"/>
                </a:xfrm>
                <a:custGeom>
                  <a:avLst/>
                  <a:gdLst>
                    <a:gd name="T0" fmla="*/ 0 w 1102"/>
                    <a:gd name="T1" fmla="*/ 30 h 61"/>
                    <a:gd name="T2" fmla="*/ 30 w 1102"/>
                    <a:gd name="T3" fmla="*/ 0 h 61"/>
                    <a:gd name="T4" fmla="*/ 1072 w 1102"/>
                    <a:gd name="T5" fmla="*/ 0 h 61"/>
                    <a:gd name="T6" fmla="*/ 1102 w 1102"/>
                    <a:gd name="T7" fmla="*/ 30 h 61"/>
                    <a:gd name="T8" fmla="*/ 1072 w 1102"/>
                    <a:gd name="T9" fmla="*/ 61 h 61"/>
                    <a:gd name="T10" fmla="*/ 30 w 1102"/>
                    <a:gd name="T11" fmla="*/ 61 h 61"/>
                    <a:gd name="T12" fmla="*/ 0 w 1102"/>
                    <a:gd name="T13" fmla="*/ 3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02" h="61">
                      <a:moveTo>
                        <a:pt x="0" y="30"/>
                      </a:moveTo>
                      <a:cubicBezTo>
                        <a:pt x="0" y="14"/>
                        <a:pt x="14" y="0"/>
                        <a:pt x="30" y="0"/>
                      </a:cubicBezTo>
                      <a:cubicBezTo>
                        <a:pt x="1072" y="0"/>
                        <a:pt x="1072" y="0"/>
                        <a:pt x="1072" y="0"/>
                      </a:cubicBezTo>
                      <a:cubicBezTo>
                        <a:pt x="1089" y="0"/>
                        <a:pt x="1102" y="14"/>
                        <a:pt x="1102" y="30"/>
                      </a:cubicBezTo>
                      <a:cubicBezTo>
                        <a:pt x="1102" y="47"/>
                        <a:pt x="1089" y="61"/>
                        <a:pt x="1072" y="61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14" y="61"/>
                        <a:pt x="0" y="47"/>
                        <a:pt x="0" y="30"/>
                      </a:cubicBezTo>
                      <a:close/>
                    </a:path>
                  </a:pathLst>
                </a:custGeom>
                <a:solidFill>
                  <a:srgbClr val="F4BB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224"/>
                <p:cNvSpPr/>
                <p:nvPr/>
              </p:nvSpPr>
              <p:spPr bwMode="auto">
                <a:xfrm>
                  <a:off x="5546" y="1766"/>
                  <a:ext cx="1831" cy="624"/>
                </a:xfrm>
                <a:custGeom>
                  <a:avLst/>
                  <a:gdLst>
                    <a:gd name="T0" fmla="*/ 387 w 773"/>
                    <a:gd name="T1" fmla="*/ 0 h 263"/>
                    <a:gd name="T2" fmla="*/ 766 w 773"/>
                    <a:gd name="T3" fmla="*/ 241 h 263"/>
                    <a:gd name="T4" fmla="*/ 773 w 773"/>
                    <a:gd name="T5" fmla="*/ 263 h 263"/>
                    <a:gd name="T6" fmla="*/ 0 w 773"/>
                    <a:gd name="T7" fmla="*/ 263 h 263"/>
                    <a:gd name="T8" fmla="*/ 7 w 773"/>
                    <a:gd name="T9" fmla="*/ 241 h 263"/>
                    <a:gd name="T10" fmla="*/ 387 w 773"/>
                    <a:gd name="T11" fmla="*/ 0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3" h="263">
                      <a:moveTo>
                        <a:pt x="387" y="0"/>
                      </a:moveTo>
                      <a:cubicBezTo>
                        <a:pt x="557" y="0"/>
                        <a:pt x="703" y="99"/>
                        <a:pt x="766" y="241"/>
                      </a:cubicBezTo>
                      <a:cubicBezTo>
                        <a:pt x="773" y="263"/>
                        <a:pt x="773" y="263"/>
                        <a:pt x="773" y="263"/>
                      </a:cubicBezTo>
                      <a:cubicBezTo>
                        <a:pt x="0" y="263"/>
                        <a:pt x="0" y="263"/>
                        <a:pt x="0" y="263"/>
                      </a:cubicBezTo>
                      <a:cubicBezTo>
                        <a:pt x="7" y="241"/>
                        <a:pt x="7" y="241"/>
                        <a:pt x="7" y="241"/>
                      </a:cubicBezTo>
                      <a:cubicBezTo>
                        <a:pt x="70" y="99"/>
                        <a:pt x="216" y="0"/>
                        <a:pt x="387" y="0"/>
                      </a:cubicBezTo>
                    </a:path>
                  </a:pathLst>
                </a:custGeom>
                <a:solidFill>
                  <a:srgbClr val="1CA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0" name="Freeform 225"/>
                <p:cNvSpPr/>
                <p:nvPr/>
              </p:nvSpPr>
              <p:spPr bwMode="auto">
                <a:xfrm>
                  <a:off x="5757" y="1960"/>
                  <a:ext cx="1433" cy="430"/>
                </a:xfrm>
                <a:custGeom>
                  <a:avLst/>
                  <a:gdLst>
                    <a:gd name="T0" fmla="*/ 302 w 605"/>
                    <a:gd name="T1" fmla="*/ 0 h 181"/>
                    <a:gd name="T2" fmla="*/ 591 w 605"/>
                    <a:gd name="T3" fmla="*/ 156 h 181"/>
                    <a:gd name="T4" fmla="*/ 605 w 605"/>
                    <a:gd name="T5" fmla="*/ 181 h 181"/>
                    <a:gd name="T6" fmla="*/ 0 w 605"/>
                    <a:gd name="T7" fmla="*/ 181 h 181"/>
                    <a:gd name="T8" fmla="*/ 13 w 605"/>
                    <a:gd name="T9" fmla="*/ 156 h 181"/>
                    <a:gd name="T10" fmla="*/ 302 w 605"/>
                    <a:gd name="T11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5" h="181">
                      <a:moveTo>
                        <a:pt x="302" y="0"/>
                      </a:moveTo>
                      <a:cubicBezTo>
                        <a:pt x="425" y="0"/>
                        <a:pt x="532" y="63"/>
                        <a:pt x="591" y="156"/>
                      </a:cubicBezTo>
                      <a:cubicBezTo>
                        <a:pt x="605" y="181"/>
                        <a:pt x="605" y="181"/>
                        <a:pt x="605" y="181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13" y="156"/>
                        <a:pt x="13" y="156"/>
                        <a:pt x="13" y="156"/>
                      </a:cubicBezTo>
                      <a:cubicBezTo>
                        <a:pt x="73" y="63"/>
                        <a:pt x="180" y="0"/>
                        <a:pt x="302" y="0"/>
                      </a:cubicBezTo>
                    </a:path>
                  </a:pathLst>
                </a:custGeom>
                <a:solidFill>
                  <a:srgbClr val="4BBE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226"/>
                <p:cNvSpPr/>
                <p:nvPr/>
              </p:nvSpPr>
              <p:spPr bwMode="auto">
                <a:xfrm>
                  <a:off x="6737" y="1939"/>
                  <a:ext cx="239" cy="175"/>
                </a:xfrm>
                <a:custGeom>
                  <a:avLst/>
                  <a:gdLst>
                    <a:gd name="T0" fmla="*/ 5 w 101"/>
                    <a:gd name="T1" fmla="*/ 23 h 74"/>
                    <a:gd name="T2" fmla="*/ 59 w 101"/>
                    <a:gd name="T3" fmla="*/ 8 h 74"/>
                    <a:gd name="T4" fmla="*/ 96 w 101"/>
                    <a:gd name="T5" fmla="*/ 51 h 74"/>
                    <a:gd name="T6" fmla="*/ 41 w 101"/>
                    <a:gd name="T7" fmla="*/ 66 h 74"/>
                    <a:gd name="T8" fmla="*/ 5 w 101"/>
                    <a:gd name="T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74">
                      <a:moveTo>
                        <a:pt x="5" y="23"/>
                      </a:moveTo>
                      <a:cubicBezTo>
                        <a:pt x="10" y="7"/>
                        <a:pt x="34" y="0"/>
                        <a:pt x="59" y="8"/>
                      </a:cubicBezTo>
                      <a:cubicBezTo>
                        <a:pt x="84" y="16"/>
                        <a:pt x="101" y="35"/>
                        <a:pt x="96" y="51"/>
                      </a:cubicBezTo>
                      <a:cubicBezTo>
                        <a:pt x="91" y="67"/>
                        <a:pt x="67" y="74"/>
                        <a:pt x="41" y="66"/>
                      </a:cubicBezTo>
                      <a:cubicBezTo>
                        <a:pt x="16" y="59"/>
                        <a:pt x="0" y="40"/>
                        <a:pt x="5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227"/>
                <p:cNvSpPr/>
                <p:nvPr/>
              </p:nvSpPr>
              <p:spPr bwMode="auto">
                <a:xfrm>
                  <a:off x="5472" y="3044"/>
                  <a:ext cx="2018" cy="45"/>
                </a:xfrm>
                <a:custGeom>
                  <a:avLst/>
                  <a:gdLst>
                    <a:gd name="T0" fmla="*/ 0 w 852"/>
                    <a:gd name="T1" fmla="*/ 9 h 19"/>
                    <a:gd name="T2" fmla="*/ 9 w 852"/>
                    <a:gd name="T3" fmla="*/ 0 h 19"/>
                    <a:gd name="T4" fmla="*/ 842 w 852"/>
                    <a:gd name="T5" fmla="*/ 0 h 19"/>
                    <a:gd name="T6" fmla="*/ 852 w 852"/>
                    <a:gd name="T7" fmla="*/ 9 h 19"/>
                    <a:gd name="T8" fmla="*/ 842 w 852"/>
                    <a:gd name="T9" fmla="*/ 19 h 19"/>
                    <a:gd name="T10" fmla="*/ 9 w 852"/>
                    <a:gd name="T11" fmla="*/ 19 h 19"/>
                    <a:gd name="T12" fmla="*/ 0 w 852"/>
                    <a:gd name="T13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2" h="19">
                      <a:moveTo>
                        <a:pt x="0" y="9"/>
                      </a:move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842" y="0"/>
                        <a:pt x="842" y="0"/>
                        <a:pt x="842" y="0"/>
                      </a:cubicBezTo>
                      <a:cubicBezTo>
                        <a:pt x="848" y="0"/>
                        <a:pt x="852" y="4"/>
                        <a:pt x="852" y="9"/>
                      </a:cubicBezTo>
                      <a:cubicBezTo>
                        <a:pt x="852" y="14"/>
                        <a:pt x="848" y="19"/>
                        <a:pt x="842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4" y="19"/>
                        <a:pt x="0" y="14"/>
                        <a:pt x="0" y="9"/>
                      </a:cubicBezTo>
                      <a:close/>
                    </a:path>
                  </a:pathLst>
                </a:custGeom>
                <a:solidFill>
                  <a:srgbClr val="EFE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3" name="Oval 228"/>
                <p:cNvSpPr>
                  <a:spLocks noChangeArrowheads="1"/>
                </p:cNvSpPr>
                <p:nvPr/>
              </p:nvSpPr>
              <p:spPr bwMode="auto">
                <a:xfrm>
                  <a:off x="5693" y="2520"/>
                  <a:ext cx="104" cy="107"/>
                </a:xfrm>
                <a:prstGeom prst="ellipse">
                  <a:avLst/>
                </a:prstGeom>
                <a:solidFill>
                  <a:srgbClr val="EFE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4" name="Oval 229"/>
                <p:cNvSpPr>
                  <a:spLocks noChangeArrowheads="1"/>
                </p:cNvSpPr>
                <p:nvPr/>
              </p:nvSpPr>
              <p:spPr bwMode="auto">
                <a:xfrm>
                  <a:off x="6207" y="2520"/>
                  <a:ext cx="106" cy="107"/>
                </a:xfrm>
                <a:prstGeom prst="ellipse">
                  <a:avLst/>
                </a:prstGeom>
                <a:solidFill>
                  <a:srgbClr val="EFE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Oval 230"/>
                <p:cNvSpPr>
                  <a:spLocks noChangeArrowheads="1"/>
                </p:cNvSpPr>
                <p:nvPr/>
              </p:nvSpPr>
              <p:spPr bwMode="auto">
                <a:xfrm>
                  <a:off x="6723" y="2520"/>
                  <a:ext cx="104" cy="107"/>
                </a:xfrm>
                <a:prstGeom prst="ellipse">
                  <a:avLst/>
                </a:prstGeom>
                <a:solidFill>
                  <a:srgbClr val="EFE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Oval 231"/>
                <p:cNvSpPr>
                  <a:spLocks noChangeArrowheads="1"/>
                </p:cNvSpPr>
                <p:nvPr/>
              </p:nvSpPr>
              <p:spPr bwMode="auto">
                <a:xfrm>
                  <a:off x="7239" y="2520"/>
                  <a:ext cx="105" cy="107"/>
                </a:xfrm>
                <a:prstGeom prst="ellipse">
                  <a:avLst/>
                </a:prstGeom>
                <a:solidFill>
                  <a:srgbClr val="EFEA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232"/>
                <p:cNvSpPr/>
                <p:nvPr/>
              </p:nvSpPr>
              <p:spPr bwMode="auto">
                <a:xfrm>
                  <a:off x="6905" y="3305"/>
                  <a:ext cx="133" cy="133"/>
                </a:xfrm>
                <a:custGeom>
                  <a:avLst/>
                  <a:gdLst>
                    <a:gd name="T0" fmla="*/ 1 w 56"/>
                    <a:gd name="T1" fmla="*/ 28 h 56"/>
                    <a:gd name="T2" fmla="*/ 3 w 56"/>
                    <a:gd name="T3" fmla="*/ 28 h 56"/>
                    <a:gd name="T4" fmla="*/ 11 w 56"/>
                    <a:gd name="T5" fmla="*/ 11 h 56"/>
                    <a:gd name="T6" fmla="*/ 28 w 56"/>
                    <a:gd name="T7" fmla="*/ 4 h 56"/>
                    <a:gd name="T8" fmla="*/ 45 w 56"/>
                    <a:gd name="T9" fmla="*/ 11 h 56"/>
                    <a:gd name="T10" fmla="*/ 52 w 56"/>
                    <a:gd name="T11" fmla="*/ 28 h 56"/>
                    <a:gd name="T12" fmla="*/ 45 w 56"/>
                    <a:gd name="T13" fmla="*/ 45 h 56"/>
                    <a:gd name="T14" fmla="*/ 28 w 56"/>
                    <a:gd name="T15" fmla="*/ 52 h 56"/>
                    <a:gd name="T16" fmla="*/ 11 w 56"/>
                    <a:gd name="T17" fmla="*/ 45 h 56"/>
                    <a:gd name="T18" fmla="*/ 3 w 56"/>
                    <a:gd name="T19" fmla="*/ 28 h 56"/>
                    <a:gd name="T20" fmla="*/ 1 w 56"/>
                    <a:gd name="T21" fmla="*/ 28 h 56"/>
                    <a:gd name="T22" fmla="*/ 0 w 56"/>
                    <a:gd name="T23" fmla="*/ 28 h 56"/>
                    <a:gd name="T24" fmla="*/ 28 w 56"/>
                    <a:gd name="T25" fmla="*/ 56 h 56"/>
                    <a:gd name="T26" fmla="*/ 56 w 56"/>
                    <a:gd name="T27" fmla="*/ 28 h 56"/>
                    <a:gd name="T28" fmla="*/ 28 w 56"/>
                    <a:gd name="T29" fmla="*/ 0 h 56"/>
                    <a:gd name="T30" fmla="*/ 0 w 56"/>
                    <a:gd name="T31" fmla="*/ 28 h 56"/>
                    <a:gd name="T32" fmla="*/ 1 w 56"/>
                    <a:gd name="T33" fmla="*/ 2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6" h="56">
                      <a:moveTo>
                        <a:pt x="1" y="28"/>
                      </a:move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1"/>
                        <a:pt x="6" y="15"/>
                        <a:pt x="11" y="11"/>
                      </a:cubicBezTo>
                      <a:cubicBezTo>
                        <a:pt x="15" y="6"/>
                        <a:pt x="21" y="4"/>
                        <a:pt x="28" y="4"/>
                      </a:cubicBezTo>
                      <a:cubicBezTo>
                        <a:pt x="34" y="4"/>
                        <a:pt x="41" y="6"/>
                        <a:pt x="45" y="11"/>
                      </a:cubicBezTo>
                      <a:cubicBezTo>
                        <a:pt x="49" y="15"/>
                        <a:pt x="52" y="21"/>
                        <a:pt x="52" y="28"/>
                      </a:cubicBezTo>
                      <a:cubicBezTo>
                        <a:pt x="52" y="35"/>
                        <a:pt x="49" y="41"/>
                        <a:pt x="45" y="45"/>
                      </a:cubicBezTo>
                      <a:cubicBezTo>
                        <a:pt x="41" y="50"/>
                        <a:pt x="34" y="52"/>
                        <a:pt x="28" y="52"/>
                      </a:cubicBezTo>
                      <a:cubicBezTo>
                        <a:pt x="21" y="52"/>
                        <a:pt x="15" y="50"/>
                        <a:pt x="11" y="45"/>
                      </a:cubicBezTo>
                      <a:cubicBezTo>
                        <a:pt x="6" y="41"/>
                        <a:pt x="3" y="35"/>
                        <a:pt x="3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43"/>
                        <a:pt x="12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2"/>
                        <a:pt x="43" y="0"/>
                        <a:pt x="28" y="0"/>
                      </a:cubicBezTo>
                      <a:cubicBezTo>
                        <a:pt x="12" y="0"/>
                        <a:pt x="0" y="12"/>
                        <a:pt x="0" y="28"/>
                      </a:cubicBezTo>
                      <a:lnTo>
                        <a:pt x="1" y="28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233"/>
                <p:cNvSpPr/>
                <p:nvPr/>
              </p:nvSpPr>
              <p:spPr bwMode="auto">
                <a:xfrm>
                  <a:off x="7055" y="3528"/>
                  <a:ext cx="59" cy="59"/>
                </a:xfrm>
                <a:custGeom>
                  <a:avLst/>
                  <a:gdLst>
                    <a:gd name="T0" fmla="*/ 2 w 25"/>
                    <a:gd name="T1" fmla="*/ 13 h 25"/>
                    <a:gd name="T2" fmla="*/ 4 w 25"/>
                    <a:gd name="T3" fmla="*/ 13 h 25"/>
                    <a:gd name="T4" fmla="*/ 13 w 25"/>
                    <a:gd name="T5" fmla="*/ 4 h 25"/>
                    <a:gd name="T6" fmla="*/ 21 w 25"/>
                    <a:gd name="T7" fmla="*/ 13 h 25"/>
                    <a:gd name="T8" fmla="*/ 13 w 25"/>
                    <a:gd name="T9" fmla="*/ 22 h 25"/>
                    <a:gd name="T10" fmla="*/ 4 w 25"/>
                    <a:gd name="T11" fmla="*/ 13 h 25"/>
                    <a:gd name="T12" fmla="*/ 2 w 25"/>
                    <a:gd name="T13" fmla="*/ 13 h 25"/>
                    <a:gd name="T14" fmla="*/ 0 w 25"/>
                    <a:gd name="T15" fmla="*/ 13 h 25"/>
                    <a:gd name="T16" fmla="*/ 13 w 25"/>
                    <a:gd name="T17" fmla="*/ 25 h 25"/>
                    <a:gd name="T18" fmla="*/ 25 w 25"/>
                    <a:gd name="T19" fmla="*/ 13 h 25"/>
                    <a:gd name="T20" fmla="*/ 13 w 25"/>
                    <a:gd name="T21" fmla="*/ 0 h 25"/>
                    <a:gd name="T22" fmla="*/ 0 w 25"/>
                    <a:gd name="T23" fmla="*/ 13 h 25"/>
                    <a:gd name="T24" fmla="*/ 2 w 25"/>
                    <a:gd name="T25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" h="25">
                      <a:moveTo>
                        <a:pt x="2" y="13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8"/>
                        <a:pt x="8" y="4"/>
                        <a:pt x="13" y="4"/>
                      </a:cubicBezTo>
                      <a:cubicBezTo>
                        <a:pt x="17" y="4"/>
                        <a:pt x="21" y="8"/>
                        <a:pt x="21" y="13"/>
                      </a:cubicBezTo>
                      <a:cubicBezTo>
                        <a:pt x="21" y="18"/>
                        <a:pt x="17" y="21"/>
                        <a:pt x="13" y="22"/>
                      </a:cubicBezTo>
                      <a:cubicBezTo>
                        <a:pt x="8" y="21"/>
                        <a:pt x="4" y="18"/>
                        <a:pt x="4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20"/>
                        <a:pt x="5" y="25"/>
                        <a:pt x="13" y="25"/>
                      </a:cubicBezTo>
                      <a:cubicBezTo>
                        <a:pt x="19" y="25"/>
                        <a:pt x="25" y="20"/>
                        <a:pt x="25" y="13"/>
                      </a:cubicBezTo>
                      <a:cubicBezTo>
                        <a:pt x="25" y="6"/>
                        <a:pt x="19" y="0"/>
                        <a:pt x="13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234"/>
                <p:cNvSpPr/>
                <p:nvPr/>
              </p:nvSpPr>
              <p:spPr bwMode="auto">
                <a:xfrm>
                  <a:off x="7116" y="3366"/>
                  <a:ext cx="62" cy="60"/>
                </a:xfrm>
                <a:custGeom>
                  <a:avLst/>
                  <a:gdLst>
                    <a:gd name="T0" fmla="*/ 2 w 26"/>
                    <a:gd name="T1" fmla="*/ 12 h 25"/>
                    <a:gd name="T2" fmla="*/ 4 w 26"/>
                    <a:gd name="T3" fmla="*/ 12 h 25"/>
                    <a:gd name="T4" fmla="*/ 13 w 26"/>
                    <a:gd name="T5" fmla="*/ 4 h 25"/>
                    <a:gd name="T6" fmla="*/ 22 w 26"/>
                    <a:gd name="T7" fmla="*/ 12 h 25"/>
                    <a:gd name="T8" fmla="*/ 13 w 26"/>
                    <a:gd name="T9" fmla="*/ 21 h 25"/>
                    <a:gd name="T10" fmla="*/ 4 w 26"/>
                    <a:gd name="T11" fmla="*/ 12 h 25"/>
                    <a:gd name="T12" fmla="*/ 2 w 26"/>
                    <a:gd name="T13" fmla="*/ 12 h 25"/>
                    <a:gd name="T14" fmla="*/ 0 w 26"/>
                    <a:gd name="T15" fmla="*/ 12 h 25"/>
                    <a:gd name="T16" fmla="*/ 13 w 26"/>
                    <a:gd name="T17" fmla="*/ 25 h 25"/>
                    <a:gd name="T18" fmla="*/ 26 w 26"/>
                    <a:gd name="T19" fmla="*/ 12 h 25"/>
                    <a:gd name="T20" fmla="*/ 13 w 26"/>
                    <a:gd name="T21" fmla="*/ 0 h 25"/>
                    <a:gd name="T22" fmla="*/ 0 w 26"/>
                    <a:gd name="T23" fmla="*/ 12 h 25"/>
                    <a:gd name="T24" fmla="*/ 2 w 26"/>
                    <a:gd name="T25" fmla="*/ 1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25">
                      <a:moveTo>
                        <a:pt x="2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7"/>
                        <a:pt x="8" y="4"/>
                        <a:pt x="13" y="4"/>
                      </a:cubicBezTo>
                      <a:cubicBezTo>
                        <a:pt x="18" y="4"/>
                        <a:pt x="22" y="7"/>
                        <a:pt x="22" y="12"/>
                      </a:cubicBezTo>
                      <a:cubicBezTo>
                        <a:pt x="22" y="17"/>
                        <a:pt x="18" y="21"/>
                        <a:pt x="13" y="21"/>
                      </a:cubicBezTo>
                      <a:cubicBezTo>
                        <a:pt x="8" y="21"/>
                        <a:pt x="4" y="17"/>
                        <a:pt x="4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9"/>
                        <a:pt x="6" y="25"/>
                        <a:pt x="13" y="25"/>
                      </a:cubicBezTo>
                      <a:cubicBezTo>
                        <a:pt x="20" y="25"/>
                        <a:pt x="26" y="19"/>
                        <a:pt x="26" y="12"/>
                      </a:cubicBezTo>
                      <a:cubicBezTo>
                        <a:pt x="26" y="5"/>
                        <a:pt x="20" y="0"/>
                        <a:pt x="13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lnTo>
                        <a:pt x="2" y="12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235"/>
                <p:cNvSpPr/>
                <p:nvPr/>
              </p:nvSpPr>
              <p:spPr bwMode="auto">
                <a:xfrm>
                  <a:off x="6664" y="3208"/>
                  <a:ext cx="61" cy="61"/>
                </a:xfrm>
                <a:custGeom>
                  <a:avLst/>
                  <a:gdLst>
                    <a:gd name="T0" fmla="*/ 2 w 26"/>
                    <a:gd name="T1" fmla="*/ 13 h 26"/>
                    <a:gd name="T2" fmla="*/ 4 w 26"/>
                    <a:gd name="T3" fmla="*/ 13 h 26"/>
                    <a:gd name="T4" fmla="*/ 13 w 26"/>
                    <a:gd name="T5" fmla="*/ 4 h 26"/>
                    <a:gd name="T6" fmla="*/ 22 w 26"/>
                    <a:gd name="T7" fmla="*/ 13 h 26"/>
                    <a:gd name="T8" fmla="*/ 13 w 26"/>
                    <a:gd name="T9" fmla="*/ 22 h 26"/>
                    <a:gd name="T10" fmla="*/ 4 w 26"/>
                    <a:gd name="T11" fmla="*/ 13 h 26"/>
                    <a:gd name="T12" fmla="*/ 2 w 26"/>
                    <a:gd name="T13" fmla="*/ 13 h 26"/>
                    <a:gd name="T14" fmla="*/ 0 w 26"/>
                    <a:gd name="T15" fmla="*/ 13 h 26"/>
                    <a:gd name="T16" fmla="*/ 13 w 26"/>
                    <a:gd name="T17" fmla="*/ 26 h 26"/>
                    <a:gd name="T18" fmla="*/ 26 w 26"/>
                    <a:gd name="T19" fmla="*/ 13 h 26"/>
                    <a:gd name="T20" fmla="*/ 13 w 26"/>
                    <a:gd name="T21" fmla="*/ 0 h 26"/>
                    <a:gd name="T22" fmla="*/ 0 w 26"/>
                    <a:gd name="T23" fmla="*/ 13 h 26"/>
                    <a:gd name="T24" fmla="*/ 2 w 26"/>
                    <a:gd name="T25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26">
                      <a:moveTo>
                        <a:pt x="2" y="13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8"/>
                        <a:pt x="8" y="4"/>
                        <a:pt x="13" y="4"/>
                      </a:cubicBezTo>
                      <a:cubicBezTo>
                        <a:pt x="18" y="4"/>
                        <a:pt x="22" y="8"/>
                        <a:pt x="22" y="13"/>
                      </a:cubicBezTo>
                      <a:cubicBezTo>
                        <a:pt x="22" y="18"/>
                        <a:pt x="18" y="22"/>
                        <a:pt x="13" y="22"/>
                      </a:cubicBezTo>
                      <a:cubicBezTo>
                        <a:pt x="8" y="22"/>
                        <a:pt x="4" y="18"/>
                        <a:pt x="4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236"/>
                <p:cNvSpPr/>
                <p:nvPr/>
              </p:nvSpPr>
              <p:spPr bwMode="auto">
                <a:xfrm>
                  <a:off x="5681" y="3243"/>
                  <a:ext cx="61" cy="59"/>
                </a:xfrm>
                <a:custGeom>
                  <a:avLst/>
                  <a:gdLst>
                    <a:gd name="T0" fmla="*/ 2 w 26"/>
                    <a:gd name="T1" fmla="*/ 12 h 25"/>
                    <a:gd name="T2" fmla="*/ 4 w 26"/>
                    <a:gd name="T3" fmla="*/ 12 h 25"/>
                    <a:gd name="T4" fmla="*/ 13 w 26"/>
                    <a:gd name="T5" fmla="*/ 4 h 25"/>
                    <a:gd name="T6" fmla="*/ 22 w 26"/>
                    <a:gd name="T7" fmla="*/ 12 h 25"/>
                    <a:gd name="T8" fmla="*/ 13 w 26"/>
                    <a:gd name="T9" fmla="*/ 21 h 25"/>
                    <a:gd name="T10" fmla="*/ 4 w 26"/>
                    <a:gd name="T11" fmla="*/ 12 h 25"/>
                    <a:gd name="T12" fmla="*/ 2 w 26"/>
                    <a:gd name="T13" fmla="*/ 12 h 25"/>
                    <a:gd name="T14" fmla="*/ 0 w 26"/>
                    <a:gd name="T15" fmla="*/ 12 h 25"/>
                    <a:gd name="T16" fmla="*/ 13 w 26"/>
                    <a:gd name="T17" fmla="*/ 25 h 25"/>
                    <a:gd name="T18" fmla="*/ 26 w 26"/>
                    <a:gd name="T19" fmla="*/ 12 h 25"/>
                    <a:gd name="T20" fmla="*/ 13 w 26"/>
                    <a:gd name="T21" fmla="*/ 0 h 25"/>
                    <a:gd name="T22" fmla="*/ 0 w 26"/>
                    <a:gd name="T23" fmla="*/ 12 h 25"/>
                    <a:gd name="T24" fmla="*/ 2 w 26"/>
                    <a:gd name="T25" fmla="*/ 1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25">
                      <a:moveTo>
                        <a:pt x="2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8"/>
                        <a:pt x="8" y="4"/>
                        <a:pt x="13" y="4"/>
                      </a:cubicBezTo>
                      <a:cubicBezTo>
                        <a:pt x="18" y="4"/>
                        <a:pt x="22" y="8"/>
                        <a:pt x="22" y="12"/>
                      </a:cubicBezTo>
                      <a:cubicBezTo>
                        <a:pt x="22" y="17"/>
                        <a:pt x="18" y="21"/>
                        <a:pt x="13" y="21"/>
                      </a:cubicBezTo>
                      <a:cubicBezTo>
                        <a:pt x="8" y="21"/>
                        <a:pt x="4" y="17"/>
                        <a:pt x="4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20"/>
                        <a:pt x="6" y="25"/>
                        <a:pt x="13" y="25"/>
                      </a:cubicBezTo>
                      <a:cubicBezTo>
                        <a:pt x="20" y="25"/>
                        <a:pt x="26" y="20"/>
                        <a:pt x="26" y="12"/>
                      </a:cubicBezTo>
                      <a:cubicBezTo>
                        <a:pt x="26" y="5"/>
                        <a:pt x="20" y="0"/>
                        <a:pt x="13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lnTo>
                        <a:pt x="2" y="12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237"/>
                <p:cNvSpPr/>
                <p:nvPr/>
              </p:nvSpPr>
              <p:spPr bwMode="auto">
                <a:xfrm>
                  <a:off x="5844" y="3155"/>
                  <a:ext cx="62" cy="60"/>
                </a:xfrm>
                <a:custGeom>
                  <a:avLst/>
                  <a:gdLst>
                    <a:gd name="T0" fmla="*/ 2 w 26"/>
                    <a:gd name="T1" fmla="*/ 13 h 25"/>
                    <a:gd name="T2" fmla="*/ 4 w 26"/>
                    <a:gd name="T3" fmla="*/ 13 h 25"/>
                    <a:gd name="T4" fmla="*/ 13 w 26"/>
                    <a:gd name="T5" fmla="*/ 4 h 25"/>
                    <a:gd name="T6" fmla="*/ 22 w 26"/>
                    <a:gd name="T7" fmla="*/ 13 h 25"/>
                    <a:gd name="T8" fmla="*/ 13 w 26"/>
                    <a:gd name="T9" fmla="*/ 22 h 25"/>
                    <a:gd name="T10" fmla="*/ 4 w 26"/>
                    <a:gd name="T11" fmla="*/ 13 h 25"/>
                    <a:gd name="T12" fmla="*/ 2 w 26"/>
                    <a:gd name="T13" fmla="*/ 13 h 25"/>
                    <a:gd name="T14" fmla="*/ 0 w 26"/>
                    <a:gd name="T15" fmla="*/ 13 h 25"/>
                    <a:gd name="T16" fmla="*/ 13 w 26"/>
                    <a:gd name="T17" fmla="*/ 25 h 25"/>
                    <a:gd name="T18" fmla="*/ 26 w 26"/>
                    <a:gd name="T19" fmla="*/ 13 h 25"/>
                    <a:gd name="T20" fmla="*/ 13 w 26"/>
                    <a:gd name="T21" fmla="*/ 0 h 25"/>
                    <a:gd name="T22" fmla="*/ 0 w 26"/>
                    <a:gd name="T23" fmla="*/ 13 h 25"/>
                    <a:gd name="T24" fmla="*/ 2 w 26"/>
                    <a:gd name="T25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25">
                      <a:moveTo>
                        <a:pt x="2" y="13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8"/>
                        <a:pt x="8" y="4"/>
                        <a:pt x="13" y="4"/>
                      </a:cubicBezTo>
                      <a:cubicBezTo>
                        <a:pt x="18" y="4"/>
                        <a:pt x="22" y="8"/>
                        <a:pt x="22" y="13"/>
                      </a:cubicBezTo>
                      <a:cubicBezTo>
                        <a:pt x="22" y="18"/>
                        <a:pt x="18" y="22"/>
                        <a:pt x="13" y="22"/>
                      </a:cubicBezTo>
                      <a:cubicBezTo>
                        <a:pt x="8" y="22"/>
                        <a:pt x="4" y="18"/>
                        <a:pt x="4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20"/>
                        <a:pt x="6" y="25"/>
                        <a:pt x="13" y="25"/>
                      </a:cubicBezTo>
                      <a:cubicBezTo>
                        <a:pt x="20" y="25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238"/>
                <p:cNvSpPr/>
                <p:nvPr/>
              </p:nvSpPr>
              <p:spPr bwMode="auto">
                <a:xfrm>
                  <a:off x="7209" y="3191"/>
                  <a:ext cx="59" cy="59"/>
                </a:xfrm>
                <a:custGeom>
                  <a:avLst/>
                  <a:gdLst>
                    <a:gd name="T0" fmla="*/ 2 w 25"/>
                    <a:gd name="T1" fmla="*/ 12 h 25"/>
                    <a:gd name="T2" fmla="*/ 4 w 25"/>
                    <a:gd name="T3" fmla="*/ 12 h 25"/>
                    <a:gd name="T4" fmla="*/ 13 w 25"/>
                    <a:gd name="T5" fmla="*/ 3 h 25"/>
                    <a:gd name="T6" fmla="*/ 22 w 25"/>
                    <a:gd name="T7" fmla="*/ 12 h 25"/>
                    <a:gd name="T8" fmla="*/ 13 w 25"/>
                    <a:gd name="T9" fmla="*/ 21 h 25"/>
                    <a:gd name="T10" fmla="*/ 4 w 25"/>
                    <a:gd name="T11" fmla="*/ 12 h 25"/>
                    <a:gd name="T12" fmla="*/ 2 w 25"/>
                    <a:gd name="T13" fmla="*/ 12 h 25"/>
                    <a:gd name="T14" fmla="*/ 0 w 25"/>
                    <a:gd name="T15" fmla="*/ 12 h 25"/>
                    <a:gd name="T16" fmla="*/ 13 w 25"/>
                    <a:gd name="T17" fmla="*/ 25 h 25"/>
                    <a:gd name="T18" fmla="*/ 25 w 25"/>
                    <a:gd name="T19" fmla="*/ 12 h 25"/>
                    <a:gd name="T20" fmla="*/ 13 w 25"/>
                    <a:gd name="T21" fmla="*/ 0 h 25"/>
                    <a:gd name="T22" fmla="*/ 0 w 25"/>
                    <a:gd name="T23" fmla="*/ 12 h 25"/>
                    <a:gd name="T24" fmla="*/ 2 w 25"/>
                    <a:gd name="T25" fmla="*/ 1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" h="25">
                      <a:moveTo>
                        <a:pt x="2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7"/>
                        <a:pt x="8" y="3"/>
                        <a:pt x="13" y="3"/>
                      </a:cubicBezTo>
                      <a:cubicBezTo>
                        <a:pt x="18" y="3"/>
                        <a:pt x="21" y="7"/>
                        <a:pt x="22" y="12"/>
                      </a:cubicBezTo>
                      <a:cubicBezTo>
                        <a:pt x="21" y="17"/>
                        <a:pt x="18" y="21"/>
                        <a:pt x="13" y="21"/>
                      </a:cubicBezTo>
                      <a:cubicBezTo>
                        <a:pt x="8" y="21"/>
                        <a:pt x="4" y="17"/>
                        <a:pt x="4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9"/>
                        <a:pt x="6" y="25"/>
                        <a:pt x="13" y="25"/>
                      </a:cubicBezTo>
                      <a:cubicBezTo>
                        <a:pt x="20" y="25"/>
                        <a:pt x="25" y="19"/>
                        <a:pt x="25" y="12"/>
                      </a:cubicBezTo>
                      <a:cubicBezTo>
                        <a:pt x="25" y="5"/>
                        <a:pt x="20" y="0"/>
                        <a:pt x="13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lnTo>
                        <a:pt x="2" y="12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239"/>
                <p:cNvSpPr/>
                <p:nvPr/>
              </p:nvSpPr>
              <p:spPr bwMode="auto">
                <a:xfrm>
                  <a:off x="7256" y="3558"/>
                  <a:ext cx="97" cy="98"/>
                </a:xfrm>
                <a:custGeom>
                  <a:avLst/>
                  <a:gdLst>
                    <a:gd name="T0" fmla="*/ 2 w 41"/>
                    <a:gd name="T1" fmla="*/ 21 h 41"/>
                    <a:gd name="T2" fmla="*/ 4 w 41"/>
                    <a:gd name="T3" fmla="*/ 21 h 41"/>
                    <a:gd name="T4" fmla="*/ 9 w 41"/>
                    <a:gd name="T5" fmla="*/ 9 h 41"/>
                    <a:gd name="T6" fmla="*/ 21 w 41"/>
                    <a:gd name="T7" fmla="*/ 4 h 41"/>
                    <a:gd name="T8" fmla="*/ 32 w 41"/>
                    <a:gd name="T9" fmla="*/ 9 h 41"/>
                    <a:gd name="T10" fmla="*/ 37 w 41"/>
                    <a:gd name="T11" fmla="*/ 21 h 41"/>
                    <a:gd name="T12" fmla="*/ 32 w 41"/>
                    <a:gd name="T13" fmla="*/ 32 h 41"/>
                    <a:gd name="T14" fmla="*/ 21 w 41"/>
                    <a:gd name="T15" fmla="*/ 37 h 41"/>
                    <a:gd name="T16" fmla="*/ 9 w 41"/>
                    <a:gd name="T17" fmla="*/ 32 h 41"/>
                    <a:gd name="T18" fmla="*/ 4 w 41"/>
                    <a:gd name="T19" fmla="*/ 21 h 41"/>
                    <a:gd name="T20" fmla="*/ 2 w 41"/>
                    <a:gd name="T21" fmla="*/ 21 h 41"/>
                    <a:gd name="T22" fmla="*/ 0 w 41"/>
                    <a:gd name="T23" fmla="*/ 21 h 41"/>
                    <a:gd name="T24" fmla="*/ 21 w 41"/>
                    <a:gd name="T25" fmla="*/ 41 h 41"/>
                    <a:gd name="T26" fmla="*/ 41 w 41"/>
                    <a:gd name="T27" fmla="*/ 21 h 41"/>
                    <a:gd name="T28" fmla="*/ 21 w 41"/>
                    <a:gd name="T29" fmla="*/ 0 h 41"/>
                    <a:gd name="T30" fmla="*/ 0 w 41"/>
                    <a:gd name="T31" fmla="*/ 21 h 41"/>
                    <a:gd name="T32" fmla="*/ 2 w 41"/>
                    <a:gd name="T33" fmla="*/ 2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1" h="41">
                      <a:moveTo>
                        <a:pt x="2" y="21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16"/>
                        <a:pt x="6" y="12"/>
                        <a:pt x="9" y="9"/>
                      </a:cubicBezTo>
                      <a:cubicBezTo>
                        <a:pt x="12" y="6"/>
                        <a:pt x="16" y="4"/>
                        <a:pt x="21" y="4"/>
                      </a:cubicBezTo>
                      <a:cubicBezTo>
                        <a:pt x="25" y="4"/>
                        <a:pt x="29" y="6"/>
                        <a:pt x="32" y="9"/>
                      </a:cubicBezTo>
                      <a:cubicBezTo>
                        <a:pt x="35" y="12"/>
                        <a:pt x="37" y="16"/>
                        <a:pt x="37" y="21"/>
                      </a:cubicBezTo>
                      <a:cubicBezTo>
                        <a:pt x="37" y="25"/>
                        <a:pt x="35" y="29"/>
                        <a:pt x="32" y="32"/>
                      </a:cubicBezTo>
                      <a:cubicBezTo>
                        <a:pt x="29" y="35"/>
                        <a:pt x="25" y="37"/>
                        <a:pt x="21" y="37"/>
                      </a:cubicBezTo>
                      <a:cubicBezTo>
                        <a:pt x="16" y="37"/>
                        <a:pt x="12" y="35"/>
                        <a:pt x="9" y="32"/>
                      </a:cubicBezTo>
                      <a:cubicBezTo>
                        <a:pt x="6" y="29"/>
                        <a:pt x="4" y="25"/>
                        <a:pt x="4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9" y="41"/>
                        <a:pt x="21" y="41"/>
                      </a:cubicBez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lnTo>
                        <a:pt x="2" y="21"/>
                      </a:lnTo>
                      <a:close/>
                    </a:path>
                  </a:pathLst>
                </a:custGeom>
                <a:solidFill>
                  <a:srgbClr val="66CC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5" name="Freeform 240"/>
                <p:cNvSpPr>
                  <a:spLocks noEditPoints="1"/>
                </p:cNvSpPr>
                <p:nvPr/>
              </p:nvSpPr>
              <p:spPr bwMode="auto">
                <a:xfrm>
                  <a:off x="5212" y="2714"/>
                  <a:ext cx="2610" cy="93"/>
                </a:xfrm>
                <a:custGeom>
                  <a:avLst/>
                  <a:gdLst>
                    <a:gd name="T0" fmla="*/ 0 w 1102"/>
                    <a:gd name="T1" fmla="*/ 31 h 39"/>
                    <a:gd name="T2" fmla="*/ 0 w 1102"/>
                    <a:gd name="T3" fmla="*/ 31 h 39"/>
                    <a:gd name="T4" fmla="*/ 30 w 1102"/>
                    <a:gd name="T5" fmla="*/ 0 h 39"/>
                    <a:gd name="T6" fmla="*/ 1072 w 1102"/>
                    <a:gd name="T7" fmla="*/ 0 h 39"/>
                    <a:gd name="T8" fmla="*/ 1102 w 1102"/>
                    <a:gd name="T9" fmla="*/ 31 h 39"/>
                    <a:gd name="T10" fmla="*/ 1101 w 1102"/>
                    <a:gd name="T11" fmla="*/ 39 h 39"/>
                    <a:gd name="T12" fmla="*/ 1 w 1102"/>
                    <a:gd name="T13" fmla="*/ 39 h 39"/>
                    <a:gd name="T14" fmla="*/ 0 w 1102"/>
                    <a:gd name="T15" fmla="*/ 31 h 39"/>
                    <a:gd name="T16" fmla="*/ 2 w 1102"/>
                    <a:gd name="T17" fmla="*/ 19 h 39"/>
                    <a:gd name="T18" fmla="*/ 30 w 1102"/>
                    <a:gd name="T19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02" h="39">
                      <a:moveTo>
                        <a:pt x="0" y="31"/>
                      </a:moveTo>
                      <a:cubicBezTo>
                        <a:pt x="0" y="31"/>
                        <a:pt x="0" y="31"/>
                        <a:pt x="0" y="31"/>
                      </a:cubicBezTo>
                      <a:moveTo>
                        <a:pt x="30" y="0"/>
                      </a:moveTo>
                      <a:cubicBezTo>
                        <a:pt x="1072" y="0"/>
                        <a:pt x="1072" y="0"/>
                        <a:pt x="1072" y="0"/>
                      </a:cubicBezTo>
                      <a:cubicBezTo>
                        <a:pt x="1089" y="0"/>
                        <a:pt x="1102" y="14"/>
                        <a:pt x="1102" y="31"/>
                      </a:cubicBezTo>
                      <a:cubicBezTo>
                        <a:pt x="1101" y="39"/>
                        <a:pt x="1101" y="39"/>
                        <a:pt x="1101" y="39"/>
                      </a:cubicBezTo>
                      <a:cubicBezTo>
                        <a:pt x="1" y="39"/>
                        <a:pt x="1" y="39"/>
                        <a:pt x="1" y="39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7" y="8"/>
                        <a:pt x="17" y="0"/>
                        <a:pt x="30" y="0"/>
                      </a:cubicBezTo>
                      <a:close/>
                    </a:path>
                  </a:pathLst>
                </a:custGeom>
                <a:solidFill>
                  <a:srgbClr val="F9E1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241"/>
                <p:cNvSpPr/>
                <p:nvPr/>
              </p:nvSpPr>
              <p:spPr bwMode="auto">
                <a:xfrm>
                  <a:off x="5709" y="2932"/>
                  <a:ext cx="1789" cy="105"/>
                </a:xfrm>
                <a:custGeom>
                  <a:avLst/>
                  <a:gdLst>
                    <a:gd name="T0" fmla="*/ 0 w 1789"/>
                    <a:gd name="T1" fmla="*/ 0 h 105"/>
                    <a:gd name="T2" fmla="*/ 1789 w 1789"/>
                    <a:gd name="T3" fmla="*/ 0 h 105"/>
                    <a:gd name="T4" fmla="*/ 1739 w 1789"/>
                    <a:gd name="T5" fmla="*/ 105 h 105"/>
                    <a:gd name="T6" fmla="*/ 95 w 1789"/>
                    <a:gd name="T7" fmla="*/ 105 h 105"/>
                    <a:gd name="T8" fmla="*/ 0 w 1789"/>
                    <a:gd name="T9" fmla="*/ 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89" h="105">
                      <a:moveTo>
                        <a:pt x="0" y="0"/>
                      </a:moveTo>
                      <a:lnTo>
                        <a:pt x="1789" y="0"/>
                      </a:lnTo>
                      <a:lnTo>
                        <a:pt x="1739" y="105"/>
                      </a:lnTo>
                      <a:lnTo>
                        <a:pt x="95" y="1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9C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242"/>
                <p:cNvSpPr/>
                <p:nvPr/>
              </p:nvSpPr>
              <p:spPr bwMode="auto">
                <a:xfrm>
                  <a:off x="5579" y="2390"/>
                  <a:ext cx="261" cy="7"/>
                </a:xfrm>
                <a:custGeom>
                  <a:avLst/>
                  <a:gdLst>
                    <a:gd name="T0" fmla="*/ 261 w 261"/>
                    <a:gd name="T1" fmla="*/ 0 h 7"/>
                    <a:gd name="T2" fmla="*/ 2 w 261"/>
                    <a:gd name="T3" fmla="*/ 0 h 7"/>
                    <a:gd name="T4" fmla="*/ 0 w 261"/>
                    <a:gd name="T5" fmla="*/ 7 h 7"/>
                    <a:gd name="T6" fmla="*/ 258 w 261"/>
                    <a:gd name="T7" fmla="*/ 7 h 7"/>
                    <a:gd name="T8" fmla="*/ 261 w 261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" h="7">
                      <a:moveTo>
                        <a:pt x="261" y="0"/>
                      </a:moveTo>
                      <a:lnTo>
                        <a:pt x="2" y="0"/>
                      </a:lnTo>
                      <a:lnTo>
                        <a:pt x="0" y="7"/>
                      </a:lnTo>
                      <a:lnTo>
                        <a:pt x="258" y="7"/>
                      </a:lnTo>
                      <a:lnTo>
                        <a:pt x="261" y="0"/>
                      </a:lnTo>
                      <a:close/>
                    </a:path>
                  </a:pathLst>
                </a:custGeom>
                <a:solidFill>
                  <a:srgbClr val="3D46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243"/>
                <p:cNvSpPr/>
                <p:nvPr/>
              </p:nvSpPr>
              <p:spPr bwMode="auto">
                <a:xfrm>
                  <a:off x="5579" y="2390"/>
                  <a:ext cx="261" cy="7"/>
                </a:xfrm>
                <a:custGeom>
                  <a:avLst/>
                  <a:gdLst>
                    <a:gd name="T0" fmla="*/ 261 w 261"/>
                    <a:gd name="T1" fmla="*/ 0 h 7"/>
                    <a:gd name="T2" fmla="*/ 2 w 261"/>
                    <a:gd name="T3" fmla="*/ 0 h 7"/>
                    <a:gd name="T4" fmla="*/ 0 w 261"/>
                    <a:gd name="T5" fmla="*/ 7 h 7"/>
                    <a:gd name="T6" fmla="*/ 258 w 261"/>
                    <a:gd name="T7" fmla="*/ 7 h 7"/>
                    <a:gd name="T8" fmla="*/ 261 w 261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" h="7">
                      <a:moveTo>
                        <a:pt x="261" y="0"/>
                      </a:moveTo>
                      <a:lnTo>
                        <a:pt x="2" y="0"/>
                      </a:lnTo>
                      <a:lnTo>
                        <a:pt x="0" y="7"/>
                      </a:lnTo>
                      <a:lnTo>
                        <a:pt x="258" y="7"/>
                      </a:lnTo>
                      <a:lnTo>
                        <a:pt x="261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244"/>
                <p:cNvSpPr/>
                <p:nvPr/>
              </p:nvSpPr>
              <p:spPr bwMode="auto">
                <a:xfrm>
                  <a:off x="5581" y="1797"/>
                  <a:ext cx="711" cy="593"/>
                </a:xfrm>
                <a:custGeom>
                  <a:avLst/>
                  <a:gdLst>
                    <a:gd name="T0" fmla="*/ 300 w 300"/>
                    <a:gd name="T1" fmla="*/ 0 h 250"/>
                    <a:gd name="T2" fmla="*/ 263 w 300"/>
                    <a:gd name="T3" fmla="*/ 8 h 250"/>
                    <a:gd name="T4" fmla="*/ 6 w 300"/>
                    <a:gd name="T5" fmla="*/ 231 h 250"/>
                    <a:gd name="T6" fmla="*/ 0 w 300"/>
                    <a:gd name="T7" fmla="*/ 250 h 250"/>
                    <a:gd name="T8" fmla="*/ 109 w 300"/>
                    <a:gd name="T9" fmla="*/ 250 h 250"/>
                    <a:gd name="T10" fmla="*/ 74 w 300"/>
                    <a:gd name="T11" fmla="*/ 250 h 250"/>
                    <a:gd name="T12" fmla="*/ 87 w 300"/>
                    <a:gd name="T13" fmla="*/ 225 h 250"/>
                    <a:gd name="T14" fmla="*/ 170 w 300"/>
                    <a:gd name="T15" fmla="*/ 137 h 250"/>
                    <a:gd name="T16" fmla="*/ 294 w 300"/>
                    <a:gd name="T17" fmla="*/ 5 h 250"/>
                    <a:gd name="T18" fmla="*/ 300 w 300"/>
                    <a:gd name="T19" fmla="*/ 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0" h="250">
                      <a:moveTo>
                        <a:pt x="300" y="0"/>
                      </a:moveTo>
                      <a:cubicBezTo>
                        <a:pt x="263" y="8"/>
                        <a:pt x="263" y="8"/>
                        <a:pt x="263" y="8"/>
                      </a:cubicBezTo>
                      <a:cubicBezTo>
                        <a:pt x="147" y="42"/>
                        <a:pt x="53" y="125"/>
                        <a:pt x="6" y="231"/>
                      </a:cubicBezTo>
                      <a:cubicBezTo>
                        <a:pt x="0" y="250"/>
                        <a:pt x="0" y="250"/>
                        <a:pt x="0" y="250"/>
                      </a:cubicBezTo>
                      <a:cubicBezTo>
                        <a:pt x="109" y="250"/>
                        <a:pt x="109" y="250"/>
                        <a:pt x="109" y="250"/>
                      </a:cubicBezTo>
                      <a:cubicBezTo>
                        <a:pt x="74" y="250"/>
                        <a:pt x="74" y="250"/>
                        <a:pt x="74" y="250"/>
                      </a:cubicBezTo>
                      <a:cubicBezTo>
                        <a:pt x="87" y="225"/>
                        <a:pt x="87" y="225"/>
                        <a:pt x="87" y="225"/>
                      </a:cubicBezTo>
                      <a:cubicBezTo>
                        <a:pt x="109" y="191"/>
                        <a:pt x="137" y="161"/>
                        <a:pt x="170" y="137"/>
                      </a:cubicBezTo>
                      <a:cubicBezTo>
                        <a:pt x="203" y="84"/>
                        <a:pt x="258" y="36"/>
                        <a:pt x="294" y="5"/>
                      </a:cubicBezTo>
                      <a:cubicBezTo>
                        <a:pt x="300" y="0"/>
                        <a:pt x="300" y="0"/>
                        <a:pt x="300" y="0"/>
                      </a:cubicBezTo>
                    </a:path>
                  </a:pathLst>
                </a:custGeom>
                <a:solidFill>
                  <a:srgbClr val="1F8BA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245"/>
                <p:cNvSpPr/>
                <p:nvPr/>
              </p:nvSpPr>
              <p:spPr bwMode="auto">
                <a:xfrm>
                  <a:off x="5757" y="2122"/>
                  <a:ext cx="227" cy="268"/>
                </a:xfrm>
                <a:custGeom>
                  <a:avLst/>
                  <a:gdLst>
                    <a:gd name="T0" fmla="*/ 96 w 96"/>
                    <a:gd name="T1" fmla="*/ 0 h 113"/>
                    <a:gd name="T2" fmla="*/ 13 w 96"/>
                    <a:gd name="T3" fmla="*/ 88 h 113"/>
                    <a:gd name="T4" fmla="*/ 0 w 96"/>
                    <a:gd name="T5" fmla="*/ 113 h 113"/>
                    <a:gd name="T6" fmla="*/ 35 w 96"/>
                    <a:gd name="T7" fmla="*/ 113 h 113"/>
                    <a:gd name="T8" fmla="*/ 39 w 96"/>
                    <a:gd name="T9" fmla="*/ 104 h 113"/>
                    <a:gd name="T10" fmla="*/ 90 w 96"/>
                    <a:gd name="T11" fmla="*/ 9 h 113"/>
                    <a:gd name="T12" fmla="*/ 96 w 96"/>
                    <a:gd name="T13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113">
                      <a:moveTo>
                        <a:pt x="96" y="0"/>
                      </a:moveTo>
                      <a:cubicBezTo>
                        <a:pt x="63" y="24"/>
                        <a:pt x="35" y="54"/>
                        <a:pt x="13" y="88"/>
                      </a:cubicBez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35" y="113"/>
                        <a:pt x="35" y="113"/>
                        <a:pt x="35" y="113"/>
                      </a:cubicBezTo>
                      <a:cubicBezTo>
                        <a:pt x="39" y="104"/>
                        <a:pt x="39" y="104"/>
                        <a:pt x="39" y="104"/>
                      </a:cubicBezTo>
                      <a:cubicBezTo>
                        <a:pt x="51" y="77"/>
                        <a:pt x="68" y="47"/>
                        <a:pt x="90" y="9"/>
                      </a:cubicBezTo>
                      <a:cubicBezTo>
                        <a:pt x="92" y="6"/>
                        <a:pt x="94" y="3"/>
                        <a:pt x="96" y="0"/>
                      </a:cubicBezTo>
                    </a:path>
                  </a:pathLst>
                </a:custGeom>
                <a:solidFill>
                  <a:srgbClr val="41A3A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7" name="直接连接符 6"/>
              <p:cNvCxnSpPr/>
              <p:nvPr/>
            </p:nvCxnSpPr>
            <p:spPr>
              <a:xfrm>
                <a:off x="2755557" y="4386648"/>
                <a:ext cx="0" cy="877330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直接连接符 240"/>
              <p:cNvCxnSpPr/>
              <p:nvPr/>
            </p:nvCxnSpPr>
            <p:spPr>
              <a:xfrm>
                <a:off x="3369276" y="4143631"/>
                <a:ext cx="0" cy="391299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接连接符 241"/>
              <p:cNvCxnSpPr/>
              <p:nvPr/>
            </p:nvCxnSpPr>
            <p:spPr>
              <a:xfrm>
                <a:off x="3369276" y="4679091"/>
                <a:ext cx="0" cy="943234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直接连接符 242"/>
              <p:cNvCxnSpPr/>
              <p:nvPr/>
            </p:nvCxnSpPr>
            <p:spPr>
              <a:xfrm>
                <a:off x="3694671" y="4275437"/>
                <a:ext cx="0" cy="943234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直接连接符 243"/>
              <p:cNvCxnSpPr/>
              <p:nvPr/>
            </p:nvCxnSpPr>
            <p:spPr>
              <a:xfrm>
                <a:off x="4205417" y="4143632"/>
                <a:ext cx="0" cy="947352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直接连接符 244"/>
              <p:cNvCxnSpPr/>
              <p:nvPr/>
            </p:nvCxnSpPr>
            <p:spPr>
              <a:xfrm>
                <a:off x="4205417" y="5251622"/>
                <a:ext cx="0" cy="251254"/>
              </a:xfrm>
              <a:prstGeom prst="line">
                <a:avLst/>
              </a:prstGeom>
              <a:ln w="50800" cap="rnd">
                <a:solidFill>
                  <a:srgbClr val="675E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组合 67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80" name="矩形 67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1" name="组合 680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682" name="组合 681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691" name="直接连接符 690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2" name="直接连接符 691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3" name="直接连接符 692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4" name="直接连接符 693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5" name="直接连接符 694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6" name="直接连接符 695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7" name="直接连接符 696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8" name="直接连接符 697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9" name="直接连接符 698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0" name="直接连接符 699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1" name="直接连接符 700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3" name="组合 682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684" name="直接连接符 683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5" name="直接连接符 684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6" name="直接连接符 685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7" name="直接连接符 686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8" name="直接连接符 687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9" name="直接连接符 688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0" name="直接连接符 689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2" name="Group 54"/>
          <p:cNvGrpSpPr>
            <a:grpSpLocks noChangeAspect="1"/>
          </p:cNvGrpSpPr>
          <p:nvPr/>
        </p:nvGrpSpPr>
        <p:grpSpPr bwMode="auto">
          <a:xfrm>
            <a:off x="6200327" y="710799"/>
            <a:ext cx="2546867" cy="2544465"/>
            <a:chOff x="1462" y="1974"/>
            <a:chExt cx="1061" cy="1060"/>
          </a:xfrm>
          <a:solidFill>
            <a:srgbClr val="675E94"/>
          </a:solidFill>
        </p:grpSpPr>
        <p:sp>
          <p:nvSpPr>
            <p:cNvPr id="312" name="Oval 55"/>
            <p:cNvSpPr>
              <a:spLocks noChangeArrowheads="1"/>
            </p:cNvSpPr>
            <p:nvPr/>
          </p:nvSpPr>
          <p:spPr bwMode="auto">
            <a:xfrm>
              <a:off x="1919" y="1974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Oval 56"/>
            <p:cNvSpPr>
              <a:spLocks noChangeArrowheads="1"/>
            </p:cNvSpPr>
            <p:nvPr/>
          </p:nvSpPr>
          <p:spPr bwMode="auto">
            <a:xfrm>
              <a:off x="1983" y="1974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Oval 57"/>
            <p:cNvSpPr>
              <a:spLocks noChangeArrowheads="1"/>
            </p:cNvSpPr>
            <p:nvPr/>
          </p:nvSpPr>
          <p:spPr bwMode="auto">
            <a:xfrm>
              <a:off x="2047" y="1974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Oval 58"/>
            <p:cNvSpPr>
              <a:spLocks noChangeArrowheads="1"/>
            </p:cNvSpPr>
            <p:nvPr/>
          </p:nvSpPr>
          <p:spPr bwMode="auto">
            <a:xfrm>
              <a:off x="1724" y="2038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Oval 59"/>
            <p:cNvSpPr>
              <a:spLocks noChangeArrowheads="1"/>
            </p:cNvSpPr>
            <p:nvPr/>
          </p:nvSpPr>
          <p:spPr bwMode="auto">
            <a:xfrm>
              <a:off x="1788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Oval 60"/>
            <p:cNvSpPr>
              <a:spLocks noChangeArrowheads="1"/>
            </p:cNvSpPr>
            <p:nvPr/>
          </p:nvSpPr>
          <p:spPr bwMode="auto">
            <a:xfrm>
              <a:off x="1852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Oval 61"/>
            <p:cNvSpPr>
              <a:spLocks noChangeArrowheads="1"/>
            </p:cNvSpPr>
            <p:nvPr/>
          </p:nvSpPr>
          <p:spPr bwMode="auto">
            <a:xfrm>
              <a:off x="1919" y="2038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Oval 62"/>
            <p:cNvSpPr>
              <a:spLocks noChangeArrowheads="1"/>
            </p:cNvSpPr>
            <p:nvPr/>
          </p:nvSpPr>
          <p:spPr bwMode="auto">
            <a:xfrm>
              <a:off x="1983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Oval 63"/>
            <p:cNvSpPr>
              <a:spLocks noChangeArrowheads="1"/>
            </p:cNvSpPr>
            <p:nvPr/>
          </p:nvSpPr>
          <p:spPr bwMode="auto">
            <a:xfrm>
              <a:off x="2047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Oval 64"/>
            <p:cNvSpPr>
              <a:spLocks noChangeArrowheads="1"/>
            </p:cNvSpPr>
            <p:nvPr/>
          </p:nvSpPr>
          <p:spPr bwMode="auto">
            <a:xfrm>
              <a:off x="2114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Oval 65"/>
            <p:cNvSpPr>
              <a:spLocks noChangeArrowheads="1"/>
            </p:cNvSpPr>
            <p:nvPr/>
          </p:nvSpPr>
          <p:spPr bwMode="auto">
            <a:xfrm>
              <a:off x="2178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Oval 66"/>
            <p:cNvSpPr>
              <a:spLocks noChangeArrowheads="1"/>
            </p:cNvSpPr>
            <p:nvPr/>
          </p:nvSpPr>
          <p:spPr bwMode="auto">
            <a:xfrm>
              <a:off x="2244" y="2038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Oval 67"/>
            <p:cNvSpPr>
              <a:spLocks noChangeArrowheads="1"/>
            </p:cNvSpPr>
            <p:nvPr/>
          </p:nvSpPr>
          <p:spPr bwMode="auto">
            <a:xfrm>
              <a:off x="1657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Oval 68"/>
            <p:cNvSpPr>
              <a:spLocks noChangeArrowheads="1"/>
            </p:cNvSpPr>
            <p:nvPr/>
          </p:nvSpPr>
          <p:spPr bwMode="auto">
            <a:xfrm>
              <a:off x="1724" y="2102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Oval 69"/>
            <p:cNvSpPr>
              <a:spLocks noChangeArrowheads="1"/>
            </p:cNvSpPr>
            <p:nvPr/>
          </p:nvSpPr>
          <p:spPr bwMode="auto">
            <a:xfrm>
              <a:off x="1788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Oval 70"/>
            <p:cNvSpPr>
              <a:spLocks noChangeArrowheads="1"/>
            </p:cNvSpPr>
            <p:nvPr/>
          </p:nvSpPr>
          <p:spPr bwMode="auto">
            <a:xfrm>
              <a:off x="1850" y="2100"/>
              <a:ext cx="23" cy="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Oval 71"/>
            <p:cNvSpPr>
              <a:spLocks noChangeArrowheads="1"/>
            </p:cNvSpPr>
            <p:nvPr/>
          </p:nvSpPr>
          <p:spPr bwMode="auto">
            <a:xfrm>
              <a:off x="1911" y="2097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Oval 72"/>
            <p:cNvSpPr>
              <a:spLocks noChangeArrowheads="1"/>
            </p:cNvSpPr>
            <p:nvPr/>
          </p:nvSpPr>
          <p:spPr bwMode="auto">
            <a:xfrm>
              <a:off x="1976" y="2097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Oval 73"/>
            <p:cNvSpPr>
              <a:spLocks noChangeArrowheads="1"/>
            </p:cNvSpPr>
            <p:nvPr/>
          </p:nvSpPr>
          <p:spPr bwMode="auto">
            <a:xfrm>
              <a:off x="2042" y="2097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Oval 74"/>
            <p:cNvSpPr>
              <a:spLocks noChangeArrowheads="1"/>
            </p:cNvSpPr>
            <p:nvPr/>
          </p:nvSpPr>
          <p:spPr bwMode="auto">
            <a:xfrm>
              <a:off x="2109" y="2097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Oval 75"/>
            <p:cNvSpPr>
              <a:spLocks noChangeArrowheads="1"/>
            </p:cNvSpPr>
            <p:nvPr/>
          </p:nvSpPr>
          <p:spPr bwMode="auto">
            <a:xfrm>
              <a:off x="2175" y="2100"/>
              <a:ext cx="27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Oval 76"/>
            <p:cNvSpPr>
              <a:spLocks noChangeArrowheads="1"/>
            </p:cNvSpPr>
            <p:nvPr/>
          </p:nvSpPr>
          <p:spPr bwMode="auto">
            <a:xfrm>
              <a:off x="2242" y="2102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Oval 77"/>
            <p:cNvSpPr>
              <a:spLocks noChangeArrowheads="1"/>
            </p:cNvSpPr>
            <p:nvPr/>
          </p:nvSpPr>
          <p:spPr bwMode="auto">
            <a:xfrm>
              <a:off x="2309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Oval 78"/>
            <p:cNvSpPr>
              <a:spLocks noChangeArrowheads="1"/>
            </p:cNvSpPr>
            <p:nvPr/>
          </p:nvSpPr>
          <p:spPr bwMode="auto">
            <a:xfrm>
              <a:off x="1593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Oval 79"/>
            <p:cNvSpPr>
              <a:spLocks noChangeArrowheads="1"/>
            </p:cNvSpPr>
            <p:nvPr/>
          </p:nvSpPr>
          <p:spPr bwMode="auto">
            <a:xfrm>
              <a:off x="1657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Oval 80"/>
            <p:cNvSpPr>
              <a:spLocks noChangeArrowheads="1"/>
            </p:cNvSpPr>
            <p:nvPr/>
          </p:nvSpPr>
          <p:spPr bwMode="auto">
            <a:xfrm>
              <a:off x="1721" y="2166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Oval 81"/>
            <p:cNvSpPr>
              <a:spLocks noChangeArrowheads="1"/>
            </p:cNvSpPr>
            <p:nvPr/>
          </p:nvSpPr>
          <p:spPr bwMode="auto">
            <a:xfrm>
              <a:off x="1781" y="2161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Oval 82"/>
            <p:cNvSpPr>
              <a:spLocks noChangeArrowheads="1"/>
            </p:cNvSpPr>
            <p:nvPr/>
          </p:nvSpPr>
          <p:spPr bwMode="auto">
            <a:xfrm>
              <a:off x="1845" y="2159"/>
              <a:ext cx="35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Oval 83"/>
            <p:cNvSpPr>
              <a:spLocks noChangeArrowheads="1"/>
            </p:cNvSpPr>
            <p:nvPr/>
          </p:nvSpPr>
          <p:spPr bwMode="auto">
            <a:xfrm>
              <a:off x="1907" y="2157"/>
              <a:ext cx="40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Oval 84"/>
            <p:cNvSpPr>
              <a:spLocks noChangeArrowheads="1"/>
            </p:cNvSpPr>
            <p:nvPr/>
          </p:nvSpPr>
          <p:spPr bwMode="auto">
            <a:xfrm>
              <a:off x="1971" y="2157"/>
              <a:ext cx="43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Oval 85"/>
            <p:cNvSpPr>
              <a:spLocks noChangeArrowheads="1"/>
            </p:cNvSpPr>
            <p:nvPr/>
          </p:nvSpPr>
          <p:spPr bwMode="auto">
            <a:xfrm>
              <a:off x="2035" y="2157"/>
              <a:ext cx="43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Oval 86"/>
            <p:cNvSpPr>
              <a:spLocks noChangeArrowheads="1"/>
            </p:cNvSpPr>
            <p:nvPr/>
          </p:nvSpPr>
          <p:spPr bwMode="auto">
            <a:xfrm>
              <a:off x="2102" y="2157"/>
              <a:ext cx="40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Oval 87"/>
            <p:cNvSpPr>
              <a:spLocks noChangeArrowheads="1"/>
            </p:cNvSpPr>
            <p:nvPr/>
          </p:nvSpPr>
          <p:spPr bwMode="auto">
            <a:xfrm>
              <a:off x="2168" y="2159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Oval 88"/>
            <p:cNvSpPr>
              <a:spLocks noChangeArrowheads="1"/>
            </p:cNvSpPr>
            <p:nvPr/>
          </p:nvSpPr>
          <p:spPr bwMode="auto">
            <a:xfrm>
              <a:off x="2237" y="2161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Oval 89"/>
            <p:cNvSpPr>
              <a:spLocks noChangeArrowheads="1"/>
            </p:cNvSpPr>
            <p:nvPr/>
          </p:nvSpPr>
          <p:spPr bwMode="auto">
            <a:xfrm>
              <a:off x="2306" y="2164"/>
              <a:ext cx="24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Oval 90"/>
            <p:cNvSpPr>
              <a:spLocks noChangeArrowheads="1"/>
            </p:cNvSpPr>
            <p:nvPr/>
          </p:nvSpPr>
          <p:spPr bwMode="auto">
            <a:xfrm>
              <a:off x="2373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Oval 91"/>
            <p:cNvSpPr>
              <a:spLocks noChangeArrowheads="1"/>
            </p:cNvSpPr>
            <p:nvPr/>
          </p:nvSpPr>
          <p:spPr bwMode="auto">
            <a:xfrm>
              <a:off x="1526" y="223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Oval 92"/>
            <p:cNvSpPr>
              <a:spLocks noChangeArrowheads="1"/>
            </p:cNvSpPr>
            <p:nvPr/>
          </p:nvSpPr>
          <p:spPr bwMode="auto">
            <a:xfrm>
              <a:off x="1593" y="223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Oval 93"/>
            <p:cNvSpPr>
              <a:spLocks noChangeArrowheads="1"/>
            </p:cNvSpPr>
            <p:nvPr/>
          </p:nvSpPr>
          <p:spPr bwMode="auto">
            <a:xfrm>
              <a:off x="1655" y="2230"/>
              <a:ext cx="23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Oval 94"/>
            <p:cNvSpPr>
              <a:spLocks noChangeArrowheads="1"/>
            </p:cNvSpPr>
            <p:nvPr/>
          </p:nvSpPr>
          <p:spPr bwMode="auto">
            <a:xfrm>
              <a:off x="1716" y="2226"/>
              <a:ext cx="31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Oval 95"/>
            <p:cNvSpPr>
              <a:spLocks noChangeArrowheads="1"/>
            </p:cNvSpPr>
            <p:nvPr/>
          </p:nvSpPr>
          <p:spPr bwMode="auto">
            <a:xfrm>
              <a:off x="1776" y="2223"/>
              <a:ext cx="40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Oval 96"/>
            <p:cNvSpPr>
              <a:spLocks noChangeArrowheads="1"/>
            </p:cNvSpPr>
            <p:nvPr/>
          </p:nvSpPr>
          <p:spPr bwMode="auto">
            <a:xfrm>
              <a:off x="1838" y="2218"/>
              <a:ext cx="47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Oval 97"/>
            <p:cNvSpPr>
              <a:spLocks noChangeArrowheads="1"/>
            </p:cNvSpPr>
            <p:nvPr/>
          </p:nvSpPr>
          <p:spPr bwMode="auto">
            <a:xfrm>
              <a:off x="1902" y="221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Oval 98"/>
            <p:cNvSpPr>
              <a:spLocks noChangeArrowheads="1"/>
            </p:cNvSpPr>
            <p:nvPr/>
          </p:nvSpPr>
          <p:spPr bwMode="auto">
            <a:xfrm>
              <a:off x="1966" y="2216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Oval 99"/>
            <p:cNvSpPr>
              <a:spLocks noChangeArrowheads="1"/>
            </p:cNvSpPr>
            <p:nvPr/>
          </p:nvSpPr>
          <p:spPr bwMode="auto">
            <a:xfrm>
              <a:off x="2030" y="2216"/>
              <a:ext cx="53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Oval 100"/>
            <p:cNvSpPr>
              <a:spLocks noChangeArrowheads="1"/>
            </p:cNvSpPr>
            <p:nvPr/>
          </p:nvSpPr>
          <p:spPr bwMode="auto">
            <a:xfrm>
              <a:off x="2097" y="221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Oval 101"/>
            <p:cNvSpPr>
              <a:spLocks noChangeArrowheads="1"/>
            </p:cNvSpPr>
            <p:nvPr/>
          </p:nvSpPr>
          <p:spPr bwMode="auto">
            <a:xfrm>
              <a:off x="2163" y="2218"/>
              <a:ext cx="48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Oval 102"/>
            <p:cNvSpPr>
              <a:spLocks noChangeArrowheads="1"/>
            </p:cNvSpPr>
            <p:nvPr/>
          </p:nvSpPr>
          <p:spPr bwMode="auto">
            <a:xfrm>
              <a:off x="2232" y="2221"/>
              <a:ext cx="41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Oval 103"/>
            <p:cNvSpPr>
              <a:spLocks noChangeArrowheads="1"/>
            </p:cNvSpPr>
            <p:nvPr/>
          </p:nvSpPr>
          <p:spPr bwMode="auto">
            <a:xfrm>
              <a:off x="2301" y="222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Oval 104"/>
            <p:cNvSpPr>
              <a:spLocks noChangeArrowheads="1"/>
            </p:cNvSpPr>
            <p:nvPr/>
          </p:nvSpPr>
          <p:spPr bwMode="auto">
            <a:xfrm>
              <a:off x="2370" y="2230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Oval 105"/>
            <p:cNvSpPr>
              <a:spLocks noChangeArrowheads="1"/>
            </p:cNvSpPr>
            <p:nvPr/>
          </p:nvSpPr>
          <p:spPr bwMode="auto">
            <a:xfrm>
              <a:off x="2439" y="2233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Oval 106"/>
            <p:cNvSpPr>
              <a:spLocks noChangeArrowheads="1"/>
            </p:cNvSpPr>
            <p:nvPr/>
          </p:nvSpPr>
          <p:spPr bwMode="auto">
            <a:xfrm>
              <a:off x="1526" y="2297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Oval 107"/>
            <p:cNvSpPr>
              <a:spLocks noChangeArrowheads="1"/>
            </p:cNvSpPr>
            <p:nvPr/>
          </p:nvSpPr>
          <p:spPr bwMode="auto">
            <a:xfrm>
              <a:off x="1593" y="2297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Oval 108"/>
            <p:cNvSpPr>
              <a:spLocks noChangeArrowheads="1"/>
            </p:cNvSpPr>
            <p:nvPr/>
          </p:nvSpPr>
          <p:spPr bwMode="auto">
            <a:xfrm>
              <a:off x="1652" y="229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Oval 109"/>
            <p:cNvSpPr>
              <a:spLocks noChangeArrowheads="1"/>
            </p:cNvSpPr>
            <p:nvPr/>
          </p:nvSpPr>
          <p:spPr bwMode="auto">
            <a:xfrm>
              <a:off x="1712" y="2287"/>
              <a:ext cx="40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Oval 110"/>
            <p:cNvSpPr>
              <a:spLocks noChangeArrowheads="1"/>
            </p:cNvSpPr>
            <p:nvPr/>
          </p:nvSpPr>
          <p:spPr bwMode="auto">
            <a:xfrm>
              <a:off x="1773" y="228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Oval 111"/>
            <p:cNvSpPr>
              <a:spLocks noChangeArrowheads="1"/>
            </p:cNvSpPr>
            <p:nvPr/>
          </p:nvSpPr>
          <p:spPr bwMode="auto">
            <a:xfrm>
              <a:off x="1835" y="2280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Oval 112"/>
            <p:cNvSpPr>
              <a:spLocks noChangeArrowheads="1"/>
            </p:cNvSpPr>
            <p:nvPr/>
          </p:nvSpPr>
          <p:spPr bwMode="auto">
            <a:xfrm>
              <a:off x="1897" y="2278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Oval 113"/>
            <p:cNvSpPr>
              <a:spLocks noChangeArrowheads="1"/>
            </p:cNvSpPr>
            <p:nvPr/>
          </p:nvSpPr>
          <p:spPr bwMode="auto">
            <a:xfrm>
              <a:off x="2092" y="2278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Oval 114"/>
            <p:cNvSpPr>
              <a:spLocks noChangeArrowheads="1"/>
            </p:cNvSpPr>
            <p:nvPr/>
          </p:nvSpPr>
          <p:spPr bwMode="auto">
            <a:xfrm>
              <a:off x="2159" y="2280"/>
              <a:ext cx="57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Oval 115"/>
            <p:cNvSpPr>
              <a:spLocks noChangeArrowheads="1"/>
            </p:cNvSpPr>
            <p:nvPr/>
          </p:nvSpPr>
          <p:spPr bwMode="auto">
            <a:xfrm>
              <a:off x="2228" y="2283"/>
              <a:ext cx="50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Oval 116"/>
            <p:cNvSpPr>
              <a:spLocks noChangeArrowheads="1"/>
            </p:cNvSpPr>
            <p:nvPr/>
          </p:nvSpPr>
          <p:spPr bwMode="auto">
            <a:xfrm>
              <a:off x="2297" y="2287"/>
              <a:ext cx="42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Oval 117"/>
            <p:cNvSpPr>
              <a:spLocks noChangeArrowheads="1"/>
            </p:cNvSpPr>
            <p:nvPr/>
          </p:nvSpPr>
          <p:spPr bwMode="auto">
            <a:xfrm>
              <a:off x="2366" y="2292"/>
              <a:ext cx="33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Oval 118"/>
            <p:cNvSpPr>
              <a:spLocks noChangeArrowheads="1"/>
            </p:cNvSpPr>
            <p:nvPr/>
          </p:nvSpPr>
          <p:spPr bwMode="auto">
            <a:xfrm>
              <a:off x="2437" y="2297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Oval 119"/>
            <p:cNvSpPr>
              <a:spLocks noChangeArrowheads="1"/>
            </p:cNvSpPr>
            <p:nvPr/>
          </p:nvSpPr>
          <p:spPr bwMode="auto">
            <a:xfrm>
              <a:off x="1462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Oval 120"/>
            <p:cNvSpPr>
              <a:spLocks noChangeArrowheads="1"/>
            </p:cNvSpPr>
            <p:nvPr/>
          </p:nvSpPr>
          <p:spPr bwMode="auto">
            <a:xfrm>
              <a:off x="1526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Oval 121"/>
            <p:cNvSpPr>
              <a:spLocks noChangeArrowheads="1"/>
            </p:cNvSpPr>
            <p:nvPr/>
          </p:nvSpPr>
          <p:spPr bwMode="auto">
            <a:xfrm>
              <a:off x="1588" y="2359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Oval 122"/>
            <p:cNvSpPr>
              <a:spLocks noChangeArrowheads="1"/>
            </p:cNvSpPr>
            <p:nvPr/>
          </p:nvSpPr>
          <p:spPr bwMode="auto">
            <a:xfrm>
              <a:off x="1647" y="2354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Oval 123"/>
            <p:cNvSpPr>
              <a:spLocks noChangeArrowheads="1"/>
            </p:cNvSpPr>
            <p:nvPr/>
          </p:nvSpPr>
          <p:spPr bwMode="auto">
            <a:xfrm>
              <a:off x="1709" y="2349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Oval 124"/>
            <p:cNvSpPr>
              <a:spLocks noChangeArrowheads="1"/>
            </p:cNvSpPr>
            <p:nvPr/>
          </p:nvSpPr>
          <p:spPr bwMode="auto">
            <a:xfrm>
              <a:off x="1769" y="2345"/>
              <a:ext cx="54" cy="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Oval 125"/>
            <p:cNvSpPr>
              <a:spLocks noChangeArrowheads="1"/>
            </p:cNvSpPr>
            <p:nvPr/>
          </p:nvSpPr>
          <p:spPr bwMode="auto">
            <a:xfrm>
              <a:off x="1831" y="2342"/>
              <a:ext cx="61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Oval 126"/>
            <p:cNvSpPr>
              <a:spLocks noChangeArrowheads="1"/>
            </p:cNvSpPr>
            <p:nvPr/>
          </p:nvSpPr>
          <p:spPr bwMode="auto">
            <a:xfrm>
              <a:off x="2225" y="2345"/>
              <a:ext cx="55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Oval 127"/>
            <p:cNvSpPr>
              <a:spLocks noChangeArrowheads="1"/>
            </p:cNvSpPr>
            <p:nvPr/>
          </p:nvSpPr>
          <p:spPr bwMode="auto">
            <a:xfrm>
              <a:off x="2294" y="2349"/>
              <a:ext cx="48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Oval 128"/>
            <p:cNvSpPr>
              <a:spLocks noChangeArrowheads="1"/>
            </p:cNvSpPr>
            <p:nvPr/>
          </p:nvSpPr>
          <p:spPr bwMode="auto">
            <a:xfrm>
              <a:off x="2363" y="2354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Oval 129"/>
            <p:cNvSpPr>
              <a:spLocks noChangeArrowheads="1"/>
            </p:cNvSpPr>
            <p:nvPr/>
          </p:nvSpPr>
          <p:spPr bwMode="auto">
            <a:xfrm>
              <a:off x="2435" y="2359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Oval 130"/>
            <p:cNvSpPr>
              <a:spLocks noChangeArrowheads="1"/>
            </p:cNvSpPr>
            <p:nvPr/>
          </p:nvSpPr>
          <p:spPr bwMode="auto">
            <a:xfrm>
              <a:off x="2504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Oval 131"/>
            <p:cNvSpPr>
              <a:spLocks noChangeArrowheads="1"/>
            </p:cNvSpPr>
            <p:nvPr/>
          </p:nvSpPr>
          <p:spPr bwMode="auto">
            <a:xfrm>
              <a:off x="1462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Oval 132"/>
            <p:cNvSpPr>
              <a:spLocks noChangeArrowheads="1"/>
            </p:cNvSpPr>
            <p:nvPr/>
          </p:nvSpPr>
          <p:spPr bwMode="auto">
            <a:xfrm>
              <a:off x="1526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Oval 133"/>
            <p:cNvSpPr>
              <a:spLocks noChangeArrowheads="1"/>
            </p:cNvSpPr>
            <p:nvPr/>
          </p:nvSpPr>
          <p:spPr bwMode="auto">
            <a:xfrm>
              <a:off x="1588" y="24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Oval 134"/>
            <p:cNvSpPr>
              <a:spLocks noChangeArrowheads="1"/>
            </p:cNvSpPr>
            <p:nvPr/>
          </p:nvSpPr>
          <p:spPr bwMode="auto">
            <a:xfrm>
              <a:off x="1647" y="2418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Oval 135"/>
            <p:cNvSpPr>
              <a:spLocks noChangeArrowheads="1"/>
            </p:cNvSpPr>
            <p:nvPr/>
          </p:nvSpPr>
          <p:spPr bwMode="auto">
            <a:xfrm>
              <a:off x="1707" y="2411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Oval 136"/>
            <p:cNvSpPr>
              <a:spLocks noChangeArrowheads="1"/>
            </p:cNvSpPr>
            <p:nvPr/>
          </p:nvSpPr>
          <p:spPr bwMode="auto">
            <a:xfrm>
              <a:off x="1766" y="2409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Oval 137"/>
            <p:cNvSpPr>
              <a:spLocks noChangeArrowheads="1"/>
            </p:cNvSpPr>
            <p:nvPr/>
          </p:nvSpPr>
          <p:spPr bwMode="auto">
            <a:xfrm>
              <a:off x="2223" y="2406"/>
              <a:ext cx="59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Oval 138"/>
            <p:cNvSpPr>
              <a:spLocks noChangeArrowheads="1"/>
            </p:cNvSpPr>
            <p:nvPr/>
          </p:nvSpPr>
          <p:spPr bwMode="auto">
            <a:xfrm>
              <a:off x="2292" y="2411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Oval 139"/>
            <p:cNvSpPr>
              <a:spLocks noChangeArrowheads="1"/>
            </p:cNvSpPr>
            <p:nvPr/>
          </p:nvSpPr>
          <p:spPr bwMode="auto">
            <a:xfrm>
              <a:off x="2361" y="2416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Oval 140"/>
            <p:cNvSpPr>
              <a:spLocks noChangeArrowheads="1"/>
            </p:cNvSpPr>
            <p:nvPr/>
          </p:nvSpPr>
          <p:spPr bwMode="auto">
            <a:xfrm>
              <a:off x="2432" y="2423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Oval 141"/>
            <p:cNvSpPr>
              <a:spLocks noChangeArrowheads="1"/>
            </p:cNvSpPr>
            <p:nvPr/>
          </p:nvSpPr>
          <p:spPr bwMode="auto">
            <a:xfrm>
              <a:off x="2504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Oval 142"/>
            <p:cNvSpPr>
              <a:spLocks noChangeArrowheads="1"/>
            </p:cNvSpPr>
            <p:nvPr/>
          </p:nvSpPr>
          <p:spPr bwMode="auto">
            <a:xfrm>
              <a:off x="1462" y="2494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Oval 143"/>
            <p:cNvSpPr>
              <a:spLocks noChangeArrowheads="1"/>
            </p:cNvSpPr>
            <p:nvPr/>
          </p:nvSpPr>
          <p:spPr bwMode="auto">
            <a:xfrm>
              <a:off x="1526" y="2494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Oval 144"/>
            <p:cNvSpPr>
              <a:spLocks noChangeArrowheads="1"/>
            </p:cNvSpPr>
            <p:nvPr/>
          </p:nvSpPr>
          <p:spPr bwMode="auto">
            <a:xfrm>
              <a:off x="1586" y="2487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Oval 145"/>
            <p:cNvSpPr>
              <a:spLocks noChangeArrowheads="1"/>
            </p:cNvSpPr>
            <p:nvPr/>
          </p:nvSpPr>
          <p:spPr bwMode="auto">
            <a:xfrm>
              <a:off x="1645" y="2482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Oval 146"/>
            <p:cNvSpPr>
              <a:spLocks noChangeArrowheads="1"/>
            </p:cNvSpPr>
            <p:nvPr/>
          </p:nvSpPr>
          <p:spPr bwMode="auto">
            <a:xfrm>
              <a:off x="1704" y="2475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147"/>
            <p:cNvSpPr>
              <a:spLocks noEditPoints="1"/>
            </p:cNvSpPr>
            <p:nvPr/>
          </p:nvSpPr>
          <p:spPr bwMode="auto">
            <a:xfrm>
              <a:off x="1766" y="2276"/>
              <a:ext cx="519" cy="520"/>
            </a:xfrm>
            <a:custGeom>
              <a:avLst/>
              <a:gdLst>
                <a:gd name="T0" fmla="*/ 204 w 218"/>
                <a:gd name="T1" fmla="*/ 82 h 219"/>
                <a:gd name="T2" fmla="*/ 179 w 218"/>
                <a:gd name="T3" fmla="*/ 54 h 219"/>
                <a:gd name="T4" fmla="*/ 150 w 218"/>
                <a:gd name="T5" fmla="*/ 26 h 219"/>
                <a:gd name="T6" fmla="*/ 122 w 218"/>
                <a:gd name="T7" fmla="*/ 0 h 219"/>
                <a:gd name="T8" fmla="*/ 98 w 218"/>
                <a:gd name="T9" fmla="*/ 26 h 219"/>
                <a:gd name="T10" fmla="*/ 92 w 218"/>
                <a:gd name="T11" fmla="*/ 26 h 219"/>
                <a:gd name="T12" fmla="*/ 62 w 218"/>
                <a:gd name="T13" fmla="*/ 54 h 219"/>
                <a:gd name="T14" fmla="*/ 36 w 218"/>
                <a:gd name="T15" fmla="*/ 81 h 219"/>
                <a:gd name="T16" fmla="*/ 13 w 218"/>
                <a:gd name="T17" fmla="*/ 109 h 219"/>
                <a:gd name="T18" fmla="*/ 13 w 218"/>
                <a:gd name="T19" fmla="*/ 110 h 219"/>
                <a:gd name="T20" fmla="*/ 35 w 218"/>
                <a:gd name="T21" fmla="*/ 137 h 219"/>
                <a:gd name="T22" fmla="*/ 40 w 218"/>
                <a:gd name="T23" fmla="*/ 191 h 219"/>
                <a:gd name="T24" fmla="*/ 91 w 218"/>
                <a:gd name="T25" fmla="*/ 192 h 219"/>
                <a:gd name="T26" fmla="*/ 99 w 218"/>
                <a:gd name="T27" fmla="*/ 192 h 219"/>
                <a:gd name="T28" fmla="*/ 122 w 218"/>
                <a:gd name="T29" fmla="*/ 219 h 219"/>
                <a:gd name="T30" fmla="*/ 148 w 218"/>
                <a:gd name="T31" fmla="*/ 192 h 219"/>
                <a:gd name="T32" fmla="*/ 151 w 218"/>
                <a:gd name="T33" fmla="*/ 192 h 219"/>
                <a:gd name="T34" fmla="*/ 180 w 218"/>
                <a:gd name="T35" fmla="*/ 164 h 219"/>
                <a:gd name="T36" fmla="*/ 204 w 218"/>
                <a:gd name="T37" fmla="*/ 137 h 219"/>
                <a:gd name="T38" fmla="*/ 204 w 218"/>
                <a:gd name="T39" fmla="*/ 136 h 219"/>
                <a:gd name="T40" fmla="*/ 183 w 218"/>
                <a:gd name="T41" fmla="*/ 109 h 219"/>
                <a:gd name="T42" fmla="*/ 164 w 218"/>
                <a:gd name="T43" fmla="*/ 130 h 219"/>
                <a:gd name="T44" fmla="*/ 132 w 218"/>
                <a:gd name="T45" fmla="*/ 137 h 219"/>
                <a:gd name="T46" fmla="*/ 109 w 218"/>
                <a:gd name="T47" fmla="*/ 141 h 219"/>
                <a:gd name="T48" fmla="*/ 109 w 218"/>
                <a:gd name="T49" fmla="*/ 141 h 219"/>
                <a:gd name="T50" fmla="*/ 86 w 218"/>
                <a:gd name="T51" fmla="*/ 137 h 219"/>
                <a:gd name="T52" fmla="*/ 53 w 218"/>
                <a:gd name="T53" fmla="*/ 130 h 219"/>
                <a:gd name="T54" fmla="*/ 59 w 218"/>
                <a:gd name="T55" fmla="*/ 109 h 219"/>
                <a:gd name="T56" fmla="*/ 81 w 218"/>
                <a:gd name="T57" fmla="*/ 76 h 219"/>
                <a:gd name="T58" fmla="*/ 81 w 218"/>
                <a:gd name="T59" fmla="*/ 76 h 219"/>
                <a:gd name="T60" fmla="*/ 104 w 218"/>
                <a:gd name="T61" fmla="*/ 81 h 219"/>
                <a:gd name="T62" fmla="*/ 136 w 218"/>
                <a:gd name="T63" fmla="*/ 86 h 219"/>
                <a:gd name="T64" fmla="*/ 132 w 218"/>
                <a:gd name="T65" fmla="*/ 109 h 219"/>
                <a:gd name="T66" fmla="*/ 109 w 218"/>
                <a:gd name="T67" fmla="*/ 113 h 219"/>
                <a:gd name="T68" fmla="*/ 109 w 218"/>
                <a:gd name="T69" fmla="*/ 113 h 219"/>
                <a:gd name="T70" fmla="*/ 85 w 218"/>
                <a:gd name="T71" fmla="*/ 109 h 219"/>
                <a:gd name="T72" fmla="*/ 164 w 218"/>
                <a:gd name="T73" fmla="*/ 103 h 219"/>
                <a:gd name="T74" fmla="*/ 158 w 218"/>
                <a:gd name="T75" fmla="*/ 81 h 219"/>
                <a:gd name="T76" fmla="*/ 164 w 218"/>
                <a:gd name="T77" fmla="*/ 42 h 219"/>
                <a:gd name="T78" fmla="*/ 164 w 218"/>
                <a:gd name="T79" fmla="*/ 42 h 219"/>
                <a:gd name="T80" fmla="*/ 129 w 218"/>
                <a:gd name="T81" fmla="*/ 54 h 219"/>
                <a:gd name="T82" fmla="*/ 109 w 218"/>
                <a:gd name="T83" fmla="*/ 60 h 219"/>
                <a:gd name="T84" fmla="*/ 88 w 218"/>
                <a:gd name="T85" fmla="*/ 54 h 219"/>
                <a:gd name="T86" fmla="*/ 53 w 218"/>
                <a:gd name="T87" fmla="*/ 73 h 219"/>
                <a:gd name="T88" fmla="*/ 53 w 218"/>
                <a:gd name="T89" fmla="*/ 73 h 219"/>
                <a:gd name="T90" fmla="*/ 61 w 218"/>
                <a:gd name="T91" fmla="*/ 165 h 219"/>
                <a:gd name="T92" fmla="*/ 81 w 218"/>
                <a:gd name="T93" fmla="*/ 158 h 219"/>
                <a:gd name="T94" fmla="*/ 102 w 218"/>
                <a:gd name="T95" fmla="*/ 165 h 219"/>
                <a:gd name="T96" fmla="*/ 136 w 218"/>
                <a:gd name="T97" fmla="*/ 172 h 219"/>
                <a:gd name="T98" fmla="*/ 136 w 218"/>
                <a:gd name="T99" fmla="*/ 172 h 219"/>
                <a:gd name="T100" fmla="*/ 174 w 218"/>
                <a:gd name="T101" fmla="*/ 16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8" h="219">
                  <a:moveTo>
                    <a:pt x="192" y="99"/>
                  </a:moveTo>
                  <a:cubicBezTo>
                    <a:pt x="193" y="105"/>
                    <a:pt x="198" y="109"/>
                    <a:pt x="204" y="109"/>
                  </a:cubicBezTo>
                  <a:cubicBezTo>
                    <a:pt x="212" y="109"/>
                    <a:pt x="218" y="103"/>
                    <a:pt x="218" y="95"/>
                  </a:cubicBezTo>
                  <a:cubicBezTo>
                    <a:pt x="218" y="88"/>
                    <a:pt x="212" y="82"/>
                    <a:pt x="204" y="82"/>
                  </a:cubicBezTo>
                  <a:cubicBezTo>
                    <a:pt x="198" y="82"/>
                    <a:pt x="193" y="86"/>
                    <a:pt x="192" y="92"/>
                  </a:cubicBezTo>
                  <a:cubicBezTo>
                    <a:pt x="190" y="87"/>
                    <a:pt x="187" y="83"/>
                    <a:pt x="182" y="81"/>
                  </a:cubicBezTo>
                  <a:cubicBezTo>
                    <a:pt x="188" y="79"/>
                    <a:pt x="192" y="74"/>
                    <a:pt x="192" y="68"/>
                  </a:cubicBezTo>
                  <a:cubicBezTo>
                    <a:pt x="192" y="61"/>
                    <a:pt x="186" y="55"/>
                    <a:pt x="179" y="54"/>
                  </a:cubicBezTo>
                  <a:cubicBezTo>
                    <a:pt x="185" y="53"/>
                    <a:pt x="190" y="48"/>
                    <a:pt x="190" y="41"/>
                  </a:cubicBezTo>
                  <a:cubicBezTo>
                    <a:pt x="190" y="33"/>
                    <a:pt x="184" y="27"/>
                    <a:pt x="177" y="27"/>
                  </a:cubicBezTo>
                  <a:cubicBezTo>
                    <a:pt x="170" y="27"/>
                    <a:pt x="165" y="33"/>
                    <a:pt x="164" y="39"/>
                  </a:cubicBezTo>
                  <a:cubicBezTo>
                    <a:pt x="163" y="32"/>
                    <a:pt x="157" y="26"/>
                    <a:pt x="150" y="26"/>
                  </a:cubicBezTo>
                  <a:cubicBezTo>
                    <a:pt x="143" y="26"/>
                    <a:pt x="138" y="30"/>
                    <a:pt x="136" y="36"/>
                  </a:cubicBezTo>
                  <a:cubicBezTo>
                    <a:pt x="135" y="31"/>
                    <a:pt x="130" y="27"/>
                    <a:pt x="125" y="26"/>
                  </a:cubicBezTo>
                  <a:cubicBezTo>
                    <a:pt x="131" y="25"/>
                    <a:pt x="135" y="20"/>
                    <a:pt x="135" y="13"/>
                  </a:cubicBezTo>
                  <a:cubicBezTo>
                    <a:pt x="135" y="6"/>
                    <a:pt x="130" y="0"/>
                    <a:pt x="122" y="0"/>
                  </a:cubicBezTo>
                  <a:cubicBezTo>
                    <a:pt x="115" y="0"/>
                    <a:pt x="109" y="6"/>
                    <a:pt x="109" y="13"/>
                  </a:cubicBezTo>
                  <a:cubicBezTo>
                    <a:pt x="109" y="20"/>
                    <a:pt x="114" y="25"/>
                    <a:pt x="120" y="26"/>
                  </a:cubicBezTo>
                  <a:cubicBezTo>
                    <a:pt x="115" y="27"/>
                    <a:pt x="111" y="31"/>
                    <a:pt x="109" y="35"/>
                  </a:cubicBezTo>
                  <a:cubicBezTo>
                    <a:pt x="107" y="31"/>
                    <a:pt x="103" y="27"/>
                    <a:pt x="98" y="26"/>
                  </a:cubicBezTo>
                  <a:cubicBezTo>
                    <a:pt x="104" y="25"/>
                    <a:pt x="108" y="20"/>
                    <a:pt x="108" y="13"/>
                  </a:cubicBezTo>
                  <a:cubicBezTo>
                    <a:pt x="108" y="6"/>
                    <a:pt x="102" y="0"/>
                    <a:pt x="95" y="0"/>
                  </a:cubicBezTo>
                  <a:cubicBezTo>
                    <a:pt x="88" y="0"/>
                    <a:pt x="82" y="6"/>
                    <a:pt x="82" y="13"/>
                  </a:cubicBezTo>
                  <a:cubicBezTo>
                    <a:pt x="82" y="20"/>
                    <a:pt x="86" y="25"/>
                    <a:pt x="92" y="26"/>
                  </a:cubicBezTo>
                  <a:cubicBezTo>
                    <a:pt x="87" y="27"/>
                    <a:pt x="83" y="31"/>
                    <a:pt x="81" y="36"/>
                  </a:cubicBezTo>
                  <a:cubicBezTo>
                    <a:pt x="79" y="31"/>
                    <a:pt x="74" y="27"/>
                    <a:pt x="68" y="27"/>
                  </a:cubicBezTo>
                  <a:cubicBezTo>
                    <a:pt x="60" y="27"/>
                    <a:pt x="53" y="33"/>
                    <a:pt x="53" y="41"/>
                  </a:cubicBezTo>
                  <a:cubicBezTo>
                    <a:pt x="53" y="47"/>
                    <a:pt x="57" y="52"/>
                    <a:pt x="62" y="54"/>
                  </a:cubicBezTo>
                  <a:cubicBezTo>
                    <a:pt x="58" y="55"/>
                    <a:pt x="55" y="59"/>
                    <a:pt x="53" y="63"/>
                  </a:cubicBezTo>
                  <a:cubicBezTo>
                    <a:pt x="51" y="58"/>
                    <a:pt x="46" y="54"/>
                    <a:pt x="40" y="54"/>
                  </a:cubicBezTo>
                  <a:cubicBezTo>
                    <a:pt x="32" y="54"/>
                    <a:pt x="26" y="60"/>
                    <a:pt x="26" y="68"/>
                  </a:cubicBezTo>
                  <a:cubicBezTo>
                    <a:pt x="26" y="74"/>
                    <a:pt x="30" y="80"/>
                    <a:pt x="36" y="81"/>
                  </a:cubicBezTo>
                  <a:cubicBezTo>
                    <a:pt x="31" y="83"/>
                    <a:pt x="27" y="87"/>
                    <a:pt x="26" y="93"/>
                  </a:cubicBezTo>
                  <a:cubicBezTo>
                    <a:pt x="24" y="87"/>
                    <a:pt x="19" y="82"/>
                    <a:pt x="13" y="82"/>
                  </a:cubicBezTo>
                  <a:cubicBezTo>
                    <a:pt x="6" y="82"/>
                    <a:pt x="0" y="88"/>
                    <a:pt x="0" y="95"/>
                  </a:cubicBezTo>
                  <a:cubicBezTo>
                    <a:pt x="0" y="103"/>
                    <a:pt x="6" y="109"/>
                    <a:pt x="13" y="109"/>
                  </a:cubicBezTo>
                  <a:cubicBezTo>
                    <a:pt x="19" y="109"/>
                    <a:pt x="24" y="104"/>
                    <a:pt x="26" y="98"/>
                  </a:cubicBezTo>
                  <a:cubicBezTo>
                    <a:pt x="27" y="103"/>
                    <a:pt x="30" y="107"/>
                    <a:pt x="35" y="109"/>
                  </a:cubicBezTo>
                  <a:cubicBezTo>
                    <a:pt x="30" y="111"/>
                    <a:pt x="27" y="115"/>
                    <a:pt x="26" y="120"/>
                  </a:cubicBezTo>
                  <a:cubicBezTo>
                    <a:pt x="24" y="114"/>
                    <a:pt x="19" y="110"/>
                    <a:pt x="13" y="110"/>
                  </a:cubicBezTo>
                  <a:cubicBezTo>
                    <a:pt x="6" y="110"/>
                    <a:pt x="0" y="116"/>
                    <a:pt x="0" y="123"/>
                  </a:cubicBezTo>
                  <a:cubicBezTo>
                    <a:pt x="0" y="130"/>
                    <a:pt x="6" y="136"/>
                    <a:pt x="13" y="136"/>
                  </a:cubicBezTo>
                  <a:cubicBezTo>
                    <a:pt x="19" y="136"/>
                    <a:pt x="24" y="132"/>
                    <a:pt x="26" y="126"/>
                  </a:cubicBezTo>
                  <a:cubicBezTo>
                    <a:pt x="27" y="131"/>
                    <a:pt x="30" y="135"/>
                    <a:pt x="35" y="137"/>
                  </a:cubicBezTo>
                  <a:cubicBezTo>
                    <a:pt x="30" y="139"/>
                    <a:pt x="26" y="144"/>
                    <a:pt x="26" y="150"/>
                  </a:cubicBezTo>
                  <a:cubicBezTo>
                    <a:pt x="26" y="158"/>
                    <a:pt x="32" y="164"/>
                    <a:pt x="39" y="164"/>
                  </a:cubicBezTo>
                  <a:cubicBezTo>
                    <a:pt x="32" y="165"/>
                    <a:pt x="27" y="171"/>
                    <a:pt x="27" y="178"/>
                  </a:cubicBezTo>
                  <a:cubicBezTo>
                    <a:pt x="27" y="185"/>
                    <a:pt x="33" y="191"/>
                    <a:pt x="40" y="191"/>
                  </a:cubicBezTo>
                  <a:cubicBezTo>
                    <a:pt x="47" y="191"/>
                    <a:pt x="52" y="186"/>
                    <a:pt x="53" y="179"/>
                  </a:cubicBezTo>
                  <a:cubicBezTo>
                    <a:pt x="54" y="186"/>
                    <a:pt x="60" y="192"/>
                    <a:pt x="68" y="192"/>
                  </a:cubicBezTo>
                  <a:cubicBezTo>
                    <a:pt x="74" y="192"/>
                    <a:pt x="79" y="188"/>
                    <a:pt x="81" y="183"/>
                  </a:cubicBezTo>
                  <a:cubicBezTo>
                    <a:pt x="83" y="187"/>
                    <a:pt x="86" y="191"/>
                    <a:pt x="91" y="192"/>
                  </a:cubicBezTo>
                  <a:cubicBezTo>
                    <a:pt x="86" y="194"/>
                    <a:pt x="81" y="199"/>
                    <a:pt x="81" y="205"/>
                  </a:cubicBezTo>
                  <a:cubicBezTo>
                    <a:pt x="81" y="212"/>
                    <a:pt x="87" y="219"/>
                    <a:pt x="95" y="219"/>
                  </a:cubicBezTo>
                  <a:cubicBezTo>
                    <a:pt x="102" y="219"/>
                    <a:pt x="108" y="212"/>
                    <a:pt x="108" y="205"/>
                  </a:cubicBezTo>
                  <a:cubicBezTo>
                    <a:pt x="108" y="199"/>
                    <a:pt x="104" y="194"/>
                    <a:pt x="99" y="192"/>
                  </a:cubicBezTo>
                  <a:cubicBezTo>
                    <a:pt x="103" y="191"/>
                    <a:pt x="107" y="188"/>
                    <a:pt x="109" y="184"/>
                  </a:cubicBezTo>
                  <a:cubicBezTo>
                    <a:pt x="110" y="188"/>
                    <a:pt x="114" y="191"/>
                    <a:pt x="118" y="192"/>
                  </a:cubicBezTo>
                  <a:cubicBezTo>
                    <a:pt x="113" y="194"/>
                    <a:pt x="109" y="199"/>
                    <a:pt x="109" y="205"/>
                  </a:cubicBezTo>
                  <a:cubicBezTo>
                    <a:pt x="109" y="212"/>
                    <a:pt x="115" y="219"/>
                    <a:pt x="122" y="219"/>
                  </a:cubicBezTo>
                  <a:cubicBezTo>
                    <a:pt x="130" y="219"/>
                    <a:pt x="136" y="212"/>
                    <a:pt x="136" y="205"/>
                  </a:cubicBezTo>
                  <a:cubicBezTo>
                    <a:pt x="136" y="199"/>
                    <a:pt x="132" y="194"/>
                    <a:pt x="126" y="192"/>
                  </a:cubicBezTo>
                  <a:cubicBezTo>
                    <a:pt x="131" y="191"/>
                    <a:pt x="135" y="188"/>
                    <a:pt x="136" y="183"/>
                  </a:cubicBezTo>
                  <a:cubicBezTo>
                    <a:pt x="138" y="188"/>
                    <a:pt x="143" y="192"/>
                    <a:pt x="148" y="192"/>
                  </a:cubicBezTo>
                  <a:cubicBezTo>
                    <a:pt x="142" y="193"/>
                    <a:pt x="137" y="198"/>
                    <a:pt x="137" y="205"/>
                  </a:cubicBezTo>
                  <a:cubicBezTo>
                    <a:pt x="137" y="212"/>
                    <a:pt x="142" y="218"/>
                    <a:pt x="150" y="218"/>
                  </a:cubicBezTo>
                  <a:cubicBezTo>
                    <a:pt x="157" y="218"/>
                    <a:pt x="163" y="212"/>
                    <a:pt x="163" y="205"/>
                  </a:cubicBezTo>
                  <a:cubicBezTo>
                    <a:pt x="163" y="198"/>
                    <a:pt x="158" y="193"/>
                    <a:pt x="151" y="192"/>
                  </a:cubicBezTo>
                  <a:cubicBezTo>
                    <a:pt x="157" y="192"/>
                    <a:pt x="163" y="187"/>
                    <a:pt x="164" y="181"/>
                  </a:cubicBezTo>
                  <a:cubicBezTo>
                    <a:pt x="165" y="187"/>
                    <a:pt x="171" y="191"/>
                    <a:pt x="177" y="191"/>
                  </a:cubicBezTo>
                  <a:cubicBezTo>
                    <a:pt x="185" y="191"/>
                    <a:pt x="191" y="185"/>
                    <a:pt x="191" y="178"/>
                  </a:cubicBezTo>
                  <a:cubicBezTo>
                    <a:pt x="191" y="171"/>
                    <a:pt x="186" y="166"/>
                    <a:pt x="180" y="164"/>
                  </a:cubicBezTo>
                  <a:cubicBezTo>
                    <a:pt x="186" y="163"/>
                    <a:pt x="191" y="158"/>
                    <a:pt x="192" y="152"/>
                  </a:cubicBezTo>
                  <a:cubicBezTo>
                    <a:pt x="192" y="158"/>
                    <a:pt x="198" y="163"/>
                    <a:pt x="204" y="163"/>
                  </a:cubicBezTo>
                  <a:cubicBezTo>
                    <a:pt x="212" y="163"/>
                    <a:pt x="218" y="157"/>
                    <a:pt x="218" y="150"/>
                  </a:cubicBezTo>
                  <a:cubicBezTo>
                    <a:pt x="218" y="143"/>
                    <a:pt x="212" y="137"/>
                    <a:pt x="204" y="137"/>
                  </a:cubicBezTo>
                  <a:cubicBezTo>
                    <a:pt x="198" y="137"/>
                    <a:pt x="192" y="142"/>
                    <a:pt x="192" y="149"/>
                  </a:cubicBezTo>
                  <a:cubicBezTo>
                    <a:pt x="191" y="144"/>
                    <a:pt x="188" y="139"/>
                    <a:pt x="183" y="137"/>
                  </a:cubicBezTo>
                  <a:cubicBezTo>
                    <a:pt x="187" y="135"/>
                    <a:pt x="190" y="131"/>
                    <a:pt x="192" y="127"/>
                  </a:cubicBezTo>
                  <a:cubicBezTo>
                    <a:pt x="193" y="132"/>
                    <a:pt x="198" y="136"/>
                    <a:pt x="204" y="136"/>
                  </a:cubicBezTo>
                  <a:cubicBezTo>
                    <a:pt x="212" y="136"/>
                    <a:pt x="218" y="130"/>
                    <a:pt x="218" y="123"/>
                  </a:cubicBezTo>
                  <a:cubicBezTo>
                    <a:pt x="218" y="115"/>
                    <a:pt x="212" y="109"/>
                    <a:pt x="204" y="109"/>
                  </a:cubicBezTo>
                  <a:cubicBezTo>
                    <a:pt x="198" y="109"/>
                    <a:pt x="193" y="113"/>
                    <a:pt x="192" y="119"/>
                  </a:cubicBezTo>
                  <a:cubicBezTo>
                    <a:pt x="190" y="115"/>
                    <a:pt x="187" y="111"/>
                    <a:pt x="183" y="109"/>
                  </a:cubicBezTo>
                  <a:cubicBezTo>
                    <a:pt x="187" y="107"/>
                    <a:pt x="190" y="104"/>
                    <a:pt x="192" y="99"/>
                  </a:cubicBezTo>
                  <a:close/>
                  <a:moveTo>
                    <a:pt x="164" y="144"/>
                  </a:moveTo>
                  <a:cubicBezTo>
                    <a:pt x="163" y="141"/>
                    <a:pt x="161" y="139"/>
                    <a:pt x="158" y="137"/>
                  </a:cubicBezTo>
                  <a:cubicBezTo>
                    <a:pt x="161" y="135"/>
                    <a:pt x="163" y="133"/>
                    <a:pt x="164" y="130"/>
                  </a:cubicBezTo>
                  <a:cubicBezTo>
                    <a:pt x="166" y="133"/>
                    <a:pt x="168" y="136"/>
                    <a:pt x="171" y="137"/>
                  </a:cubicBezTo>
                  <a:cubicBezTo>
                    <a:pt x="168" y="138"/>
                    <a:pt x="166" y="141"/>
                    <a:pt x="164" y="144"/>
                  </a:cubicBezTo>
                  <a:close/>
                  <a:moveTo>
                    <a:pt x="136" y="142"/>
                  </a:moveTo>
                  <a:cubicBezTo>
                    <a:pt x="135" y="140"/>
                    <a:pt x="134" y="138"/>
                    <a:pt x="132" y="137"/>
                  </a:cubicBezTo>
                  <a:cubicBezTo>
                    <a:pt x="134" y="136"/>
                    <a:pt x="135" y="134"/>
                    <a:pt x="136" y="132"/>
                  </a:cubicBezTo>
                  <a:cubicBezTo>
                    <a:pt x="138" y="134"/>
                    <a:pt x="139" y="136"/>
                    <a:pt x="141" y="137"/>
                  </a:cubicBezTo>
                  <a:cubicBezTo>
                    <a:pt x="139" y="138"/>
                    <a:pt x="138" y="140"/>
                    <a:pt x="136" y="142"/>
                  </a:cubicBezTo>
                  <a:close/>
                  <a:moveTo>
                    <a:pt x="109" y="141"/>
                  </a:moveTo>
                  <a:cubicBezTo>
                    <a:pt x="107" y="140"/>
                    <a:pt x="106" y="138"/>
                    <a:pt x="104" y="137"/>
                  </a:cubicBezTo>
                  <a:cubicBezTo>
                    <a:pt x="106" y="136"/>
                    <a:pt x="107" y="134"/>
                    <a:pt x="109" y="133"/>
                  </a:cubicBezTo>
                  <a:cubicBezTo>
                    <a:pt x="110" y="134"/>
                    <a:pt x="111" y="136"/>
                    <a:pt x="113" y="137"/>
                  </a:cubicBezTo>
                  <a:cubicBezTo>
                    <a:pt x="111" y="138"/>
                    <a:pt x="110" y="140"/>
                    <a:pt x="109" y="141"/>
                  </a:cubicBezTo>
                  <a:close/>
                  <a:moveTo>
                    <a:pt x="81" y="142"/>
                  </a:moveTo>
                  <a:cubicBezTo>
                    <a:pt x="80" y="140"/>
                    <a:pt x="78" y="138"/>
                    <a:pt x="75" y="137"/>
                  </a:cubicBezTo>
                  <a:cubicBezTo>
                    <a:pt x="78" y="136"/>
                    <a:pt x="79" y="134"/>
                    <a:pt x="81" y="132"/>
                  </a:cubicBezTo>
                  <a:cubicBezTo>
                    <a:pt x="82" y="134"/>
                    <a:pt x="84" y="136"/>
                    <a:pt x="86" y="137"/>
                  </a:cubicBezTo>
                  <a:cubicBezTo>
                    <a:pt x="84" y="138"/>
                    <a:pt x="82" y="140"/>
                    <a:pt x="81" y="142"/>
                  </a:cubicBezTo>
                  <a:close/>
                  <a:moveTo>
                    <a:pt x="53" y="144"/>
                  </a:moveTo>
                  <a:cubicBezTo>
                    <a:pt x="52" y="141"/>
                    <a:pt x="49" y="138"/>
                    <a:pt x="45" y="137"/>
                  </a:cubicBezTo>
                  <a:cubicBezTo>
                    <a:pt x="49" y="136"/>
                    <a:pt x="51" y="133"/>
                    <a:pt x="53" y="130"/>
                  </a:cubicBezTo>
                  <a:cubicBezTo>
                    <a:pt x="55" y="133"/>
                    <a:pt x="57" y="135"/>
                    <a:pt x="60" y="137"/>
                  </a:cubicBezTo>
                  <a:cubicBezTo>
                    <a:pt x="57" y="139"/>
                    <a:pt x="55" y="141"/>
                    <a:pt x="53" y="144"/>
                  </a:cubicBezTo>
                  <a:close/>
                  <a:moveTo>
                    <a:pt x="53" y="102"/>
                  </a:moveTo>
                  <a:cubicBezTo>
                    <a:pt x="55" y="105"/>
                    <a:pt x="57" y="108"/>
                    <a:pt x="59" y="109"/>
                  </a:cubicBezTo>
                  <a:cubicBezTo>
                    <a:pt x="57" y="111"/>
                    <a:pt x="55" y="113"/>
                    <a:pt x="53" y="116"/>
                  </a:cubicBezTo>
                  <a:cubicBezTo>
                    <a:pt x="52" y="113"/>
                    <a:pt x="49" y="110"/>
                    <a:pt x="46" y="109"/>
                  </a:cubicBezTo>
                  <a:cubicBezTo>
                    <a:pt x="49" y="108"/>
                    <a:pt x="52" y="105"/>
                    <a:pt x="53" y="102"/>
                  </a:cubicBezTo>
                  <a:close/>
                  <a:moveTo>
                    <a:pt x="81" y="76"/>
                  </a:moveTo>
                  <a:cubicBezTo>
                    <a:pt x="82" y="78"/>
                    <a:pt x="84" y="80"/>
                    <a:pt x="86" y="81"/>
                  </a:cubicBezTo>
                  <a:cubicBezTo>
                    <a:pt x="84" y="83"/>
                    <a:pt x="82" y="84"/>
                    <a:pt x="81" y="87"/>
                  </a:cubicBezTo>
                  <a:cubicBezTo>
                    <a:pt x="79" y="84"/>
                    <a:pt x="77" y="83"/>
                    <a:pt x="75" y="81"/>
                  </a:cubicBezTo>
                  <a:cubicBezTo>
                    <a:pt x="77" y="80"/>
                    <a:pt x="79" y="78"/>
                    <a:pt x="81" y="76"/>
                  </a:cubicBezTo>
                  <a:close/>
                  <a:moveTo>
                    <a:pt x="109" y="76"/>
                  </a:moveTo>
                  <a:cubicBezTo>
                    <a:pt x="110" y="78"/>
                    <a:pt x="111" y="80"/>
                    <a:pt x="113" y="81"/>
                  </a:cubicBezTo>
                  <a:cubicBezTo>
                    <a:pt x="111" y="83"/>
                    <a:pt x="110" y="84"/>
                    <a:pt x="109" y="86"/>
                  </a:cubicBezTo>
                  <a:cubicBezTo>
                    <a:pt x="107" y="84"/>
                    <a:pt x="106" y="83"/>
                    <a:pt x="104" y="81"/>
                  </a:cubicBezTo>
                  <a:cubicBezTo>
                    <a:pt x="106" y="80"/>
                    <a:pt x="107" y="78"/>
                    <a:pt x="109" y="76"/>
                  </a:cubicBezTo>
                  <a:close/>
                  <a:moveTo>
                    <a:pt x="136" y="76"/>
                  </a:moveTo>
                  <a:cubicBezTo>
                    <a:pt x="138" y="78"/>
                    <a:pt x="139" y="80"/>
                    <a:pt x="142" y="81"/>
                  </a:cubicBezTo>
                  <a:cubicBezTo>
                    <a:pt x="140" y="83"/>
                    <a:pt x="138" y="84"/>
                    <a:pt x="136" y="86"/>
                  </a:cubicBezTo>
                  <a:cubicBezTo>
                    <a:pt x="135" y="84"/>
                    <a:pt x="133" y="83"/>
                    <a:pt x="131" y="81"/>
                  </a:cubicBezTo>
                  <a:cubicBezTo>
                    <a:pt x="133" y="80"/>
                    <a:pt x="135" y="78"/>
                    <a:pt x="136" y="76"/>
                  </a:cubicBezTo>
                  <a:close/>
                  <a:moveTo>
                    <a:pt x="136" y="113"/>
                  </a:moveTo>
                  <a:cubicBezTo>
                    <a:pt x="135" y="112"/>
                    <a:pt x="134" y="110"/>
                    <a:pt x="132" y="109"/>
                  </a:cubicBezTo>
                  <a:cubicBezTo>
                    <a:pt x="134" y="108"/>
                    <a:pt x="135" y="106"/>
                    <a:pt x="136" y="105"/>
                  </a:cubicBezTo>
                  <a:cubicBezTo>
                    <a:pt x="138" y="107"/>
                    <a:pt x="139" y="108"/>
                    <a:pt x="141" y="109"/>
                  </a:cubicBezTo>
                  <a:cubicBezTo>
                    <a:pt x="139" y="110"/>
                    <a:pt x="138" y="112"/>
                    <a:pt x="136" y="113"/>
                  </a:cubicBezTo>
                  <a:close/>
                  <a:moveTo>
                    <a:pt x="109" y="113"/>
                  </a:moveTo>
                  <a:cubicBezTo>
                    <a:pt x="107" y="112"/>
                    <a:pt x="106" y="110"/>
                    <a:pt x="105" y="109"/>
                  </a:cubicBezTo>
                  <a:cubicBezTo>
                    <a:pt x="106" y="108"/>
                    <a:pt x="107" y="107"/>
                    <a:pt x="109" y="105"/>
                  </a:cubicBezTo>
                  <a:cubicBezTo>
                    <a:pt x="110" y="107"/>
                    <a:pt x="111" y="108"/>
                    <a:pt x="112" y="109"/>
                  </a:cubicBezTo>
                  <a:cubicBezTo>
                    <a:pt x="111" y="110"/>
                    <a:pt x="110" y="112"/>
                    <a:pt x="109" y="113"/>
                  </a:cubicBezTo>
                  <a:close/>
                  <a:moveTo>
                    <a:pt x="81" y="114"/>
                  </a:moveTo>
                  <a:cubicBezTo>
                    <a:pt x="80" y="112"/>
                    <a:pt x="78" y="110"/>
                    <a:pt x="76" y="109"/>
                  </a:cubicBezTo>
                  <a:cubicBezTo>
                    <a:pt x="78" y="108"/>
                    <a:pt x="80" y="106"/>
                    <a:pt x="81" y="104"/>
                  </a:cubicBezTo>
                  <a:cubicBezTo>
                    <a:pt x="82" y="106"/>
                    <a:pt x="83" y="108"/>
                    <a:pt x="85" y="109"/>
                  </a:cubicBezTo>
                  <a:cubicBezTo>
                    <a:pt x="83" y="110"/>
                    <a:pt x="82" y="112"/>
                    <a:pt x="81" y="114"/>
                  </a:cubicBezTo>
                  <a:close/>
                  <a:moveTo>
                    <a:pt x="164" y="115"/>
                  </a:moveTo>
                  <a:cubicBezTo>
                    <a:pt x="163" y="113"/>
                    <a:pt x="161" y="111"/>
                    <a:pt x="158" y="109"/>
                  </a:cubicBezTo>
                  <a:cubicBezTo>
                    <a:pt x="161" y="108"/>
                    <a:pt x="163" y="105"/>
                    <a:pt x="164" y="103"/>
                  </a:cubicBezTo>
                  <a:cubicBezTo>
                    <a:pt x="166" y="106"/>
                    <a:pt x="168" y="108"/>
                    <a:pt x="171" y="109"/>
                  </a:cubicBezTo>
                  <a:cubicBezTo>
                    <a:pt x="168" y="110"/>
                    <a:pt x="166" y="113"/>
                    <a:pt x="164" y="115"/>
                  </a:cubicBezTo>
                  <a:close/>
                  <a:moveTo>
                    <a:pt x="164" y="88"/>
                  </a:moveTo>
                  <a:cubicBezTo>
                    <a:pt x="163" y="85"/>
                    <a:pt x="160" y="83"/>
                    <a:pt x="158" y="81"/>
                  </a:cubicBezTo>
                  <a:cubicBezTo>
                    <a:pt x="160" y="80"/>
                    <a:pt x="163" y="77"/>
                    <a:pt x="164" y="74"/>
                  </a:cubicBezTo>
                  <a:cubicBezTo>
                    <a:pt x="166" y="77"/>
                    <a:pt x="168" y="80"/>
                    <a:pt x="172" y="81"/>
                  </a:cubicBezTo>
                  <a:cubicBezTo>
                    <a:pt x="168" y="83"/>
                    <a:pt x="166" y="85"/>
                    <a:pt x="164" y="88"/>
                  </a:cubicBezTo>
                  <a:close/>
                  <a:moveTo>
                    <a:pt x="164" y="42"/>
                  </a:moveTo>
                  <a:cubicBezTo>
                    <a:pt x="165" y="48"/>
                    <a:pt x="169" y="53"/>
                    <a:pt x="175" y="54"/>
                  </a:cubicBezTo>
                  <a:cubicBezTo>
                    <a:pt x="170" y="54"/>
                    <a:pt x="166" y="58"/>
                    <a:pt x="164" y="62"/>
                  </a:cubicBezTo>
                  <a:cubicBezTo>
                    <a:pt x="162" y="58"/>
                    <a:pt x="159" y="55"/>
                    <a:pt x="156" y="54"/>
                  </a:cubicBezTo>
                  <a:cubicBezTo>
                    <a:pt x="160" y="52"/>
                    <a:pt x="163" y="47"/>
                    <a:pt x="164" y="42"/>
                  </a:cubicBezTo>
                  <a:close/>
                  <a:moveTo>
                    <a:pt x="136" y="46"/>
                  </a:moveTo>
                  <a:cubicBezTo>
                    <a:pt x="138" y="49"/>
                    <a:pt x="140" y="52"/>
                    <a:pt x="144" y="54"/>
                  </a:cubicBezTo>
                  <a:cubicBezTo>
                    <a:pt x="141" y="55"/>
                    <a:pt x="138" y="57"/>
                    <a:pt x="136" y="60"/>
                  </a:cubicBezTo>
                  <a:cubicBezTo>
                    <a:pt x="135" y="57"/>
                    <a:pt x="132" y="55"/>
                    <a:pt x="129" y="54"/>
                  </a:cubicBezTo>
                  <a:cubicBezTo>
                    <a:pt x="133" y="52"/>
                    <a:pt x="135" y="49"/>
                    <a:pt x="136" y="46"/>
                  </a:cubicBezTo>
                  <a:close/>
                  <a:moveTo>
                    <a:pt x="109" y="46"/>
                  </a:moveTo>
                  <a:cubicBezTo>
                    <a:pt x="110" y="50"/>
                    <a:pt x="112" y="52"/>
                    <a:pt x="115" y="54"/>
                  </a:cubicBezTo>
                  <a:cubicBezTo>
                    <a:pt x="113" y="55"/>
                    <a:pt x="110" y="57"/>
                    <a:pt x="109" y="60"/>
                  </a:cubicBezTo>
                  <a:cubicBezTo>
                    <a:pt x="107" y="57"/>
                    <a:pt x="105" y="55"/>
                    <a:pt x="102" y="54"/>
                  </a:cubicBezTo>
                  <a:cubicBezTo>
                    <a:pt x="105" y="52"/>
                    <a:pt x="107" y="50"/>
                    <a:pt x="109" y="46"/>
                  </a:cubicBezTo>
                  <a:close/>
                  <a:moveTo>
                    <a:pt x="81" y="45"/>
                  </a:moveTo>
                  <a:cubicBezTo>
                    <a:pt x="82" y="49"/>
                    <a:pt x="85" y="52"/>
                    <a:pt x="88" y="54"/>
                  </a:cubicBezTo>
                  <a:cubicBezTo>
                    <a:pt x="85" y="55"/>
                    <a:pt x="82" y="58"/>
                    <a:pt x="81" y="61"/>
                  </a:cubicBezTo>
                  <a:cubicBezTo>
                    <a:pt x="79" y="57"/>
                    <a:pt x="76" y="55"/>
                    <a:pt x="73" y="54"/>
                  </a:cubicBezTo>
                  <a:cubicBezTo>
                    <a:pt x="77" y="52"/>
                    <a:pt x="80" y="49"/>
                    <a:pt x="81" y="45"/>
                  </a:cubicBezTo>
                  <a:close/>
                  <a:moveTo>
                    <a:pt x="53" y="73"/>
                  </a:moveTo>
                  <a:cubicBezTo>
                    <a:pt x="55" y="77"/>
                    <a:pt x="57" y="80"/>
                    <a:pt x="60" y="81"/>
                  </a:cubicBezTo>
                  <a:cubicBezTo>
                    <a:pt x="57" y="83"/>
                    <a:pt x="55" y="85"/>
                    <a:pt x="53" y="89"/>
                  </a:cubicBezTo>
                  <a:cubicBezTo>
                    <a:pt x="51" y="85"/>
                    <a:pt x="48" y="83"/>
                    <a:pt x="45" y="81"/>
                  </a:cubicBezTo>
                  <a:cubicBezTo>
                    <a:pt x="49" y="80"/>
                    <a:pt x="52" y="77"/>
                    <a:pt x="53" y="73"/>
                  </a:cubicBezTo>
                  <a:close/>
                  <a:moveTo>
                    <a:pt x="53" y="176"/>
                  </a:moveTo>
                  <a:cubicBezTo>
                    <a:pt x="53" y="170"/>
                    <a:pt x="48" y="165"/>
                    <a:pt x="41" y="164"/>
                  </a:cubicBezTo>
                  <a:cubicBezTo>
                    <a:pt x="47" y="164"/>
                    <a:pt x="51" y="161"/>
                    <a:pt x="53" y="156"/>
                  </a:cubicBezTo>
                  <a:cubicBezTo>
                    <a:pt x="55" y="160"/>
                    <a:pt x="58" y="163"/>
                    <a:pt x="61" y="165"/>
                  </a:cubicBezTo>
                  <a:cubicBezTo>
                    <a:pt x="57" y="167"/>
                    <a:pt x="54" y="171"/>
                    <a:pt x="53" y="176"/>
                  </a:cubicBezTo>
                  <a:close/>
                  <a:moveTo>
                    <a:pt x="81" y="172"/>
                  </a:moveTo>
                  <a:cubicBezTo>
                    <a:pt x="80" y="169"/>
                    <a:pt x="77" y="166"/>
                    <a:pt x="74" y="165"/>
                  </a:cubicBezTo>
                  <a:cubicBezTo>
                    <a:pt x="77" y="163"/>
                    <a:pt x="79" y="161"/>
                    <a:pt x="81" y="158"/>
                  </a:cubicBezTo>
                  <a:cubicBezTo>
                    <a:pt x="82" y="161"/>
                    <a:pt x="85" y="163"/>
                    <a:pt x="88" y="165"/>
                  </a:cubicBezTo>
                  <a:cubicBezTo>
                    <a:pt x="85" y="166"/>
                    <a:pt x="82" y="169"/>
                    <a:pt x="81" y="172"/>
                  </a:cubicBezTo>
                  <a:close/>
                  <a:moveTo>
                    <a:pt x="109" y="171"/>
                  </a:moveTo>
                  <a:cubicBezTo>
                    <a:pt x="107" y="169"/>
                    <a:pt x="105" y="166"/>
                    <a:pt x="102" y="165"/>
                  </a:cubicBezTo>
                  <a:cubicBezTo>
                    <a:pt x="105" y="163"/>
                    <a:pt x="107" y="161"/>
                    <a:pt x="109" y="159"/>
                  </a:cubicBezTo>
                  <a:cubicBezTo>
                    <a:pt x="110" y="161"/>
                    <a:pt x="112" y="163"/>
                    <a:pt x="115" y="165"/>
                  </a:cubicBezTo>
                  <a:cubicBezTo>
                    <a:pt x="112" y="166"/>
                    <a:pt x="110" y="169"/>
                    <a:pt x="109" y="171"/>
                  </a:cubicBezTo>
                  <a:close/>
                  <a:moveTo>
                    <a:pt x="136" y="172"/>
                  </a:moveTo>
                  <a:cubicBezTo>
                    <a:pt x="135" y="169"/>
                    <a:pt x="133" y="166"/>
                    <a:pt x="130" y="165"/>
                  </a:cubicBezTo>
                  <a:cubicBezTo>
                    <a:pt x="133" y="163"/>
                    <a:pt x="135" y="161"/>
                    <a:pt x="136" y="158"/>
                  </a:cubicBezTo>
                  <a:cubicBezTo>
                    <a:pt x="138" y="161"/>
                    <a:pt x="140" y="163"/>
                    <a:pt x="143" y="165"/>
                  </a:cubicBezTo>
                  <a:cubicBezTo>
                    <a:pt x="140" y="166"/>
                    <a:pt x="138" y="169"/>
                    <a:pt x="136" y="172"/>
                  </a:cubicBezTo>
                  <a:close/>
                  <a:moveTo>
                    <a:pt x="164" y="174"/>
                  </a:moveTo>
                  <a:cubicBezTo>
                    <a:pt x="163" y="170"/>
                    <a:pt x="160" y="167"/>
                    <a:pt x="156" y="165"/>
                  </a:cubicBezTo>
                  <a:cubicBezTo>
                    <a:pt x="160" y="163"/>
                    <a:pt x="162" y="160"/>
                    <a:pt x="164" y="157"/>
                  </a:cubicBezTo>
                  <a:cubicBezTo>
                    <a:pt x="166" y="161"/>
                    <a:pt x="170" y="163"/>
                    <a:pt x="174" y="164"/>
                  </a:cubicBezTo>
                  <a:cubicBezTo>
                    <a:pt x="169" y="166"/>
                    <a:pt x="165" y="170"/>
                    <a:pt x="164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Oval 148"/>
            <p:cNvSpPr>
              <a:spLocks noChangeArrowheads="1"/>
            </p:cNvSpPr>
            <p:nvPr/>
          </p:nvSpPr>
          <p:spPr bwMode="auto">
            <a:xfrm>
              <a:off x="2290" y="2475"/>
              <a:ext cx="54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Oval 149"/>
            <p:cNvSpPr>
              <a:spLocks noChangeArrowheads="1"/>
            </p:cNvSpPr>
            <p:nvPr/>
          </p:nvSpPr>
          <p:spPr bwMode="auto">
            <a:xfrm>
              <a:off x="2361" y="2480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Oval 150"/>
            <p:cNvSpPr>
              <a:spLocks noChangeArrowheads="1"/>
            </p:cNvSpPr>
            <p:nvPr/>
          </p:nvSpPr>
          <p:spPr bwMode="auto">
            <a:xfrm>
              <a:off x="2432" y="2485"/>
              <a:ext cx="34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Oval 151"/>
            <p:cNvSpPr>
              <a:spLocks noChangeArrowheads="1"/>
            </p:cNvSpPr>
            <p:nvPr/>
          </p:nvSpPr>
          <p:spPr bwMode="auto">
            <a:xfrm>
              <a:off x="2504" y="2492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Oval 152"/>
            <p:cNvSpPr>
              <a:spLocks noChangeArrowheads="1"/>
            </p:cNvSpPr>
            <p:nvPr/>
          </p:nvSpPr>
          <p:spPr bwMode="auto">
            <a:xfrm>
              <a:off x="1462" y="255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Oval 153"/>
            <p:cNvSpPr>
              <a:spLocks noChangeArrowheads="1"/>
            </p:cNvSpPr>
            <p:nvPr/>
          </p:nvSpPr>
          <p:spPr bwMode="auto">
            <a:xfrm>
              <a:off x="1526" y="255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Oval 154"/>
            <p:cNvSpPr>
              <a:spLocks noChangeArrowheads="1"/>
            </p:cNvSpPr>
            <p:nvPr/>
          </p:nvSpPr>
          <p:spPr bwMode="auto">
            <a:xfrm>
              <a:off x="1586" y="2551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Oval 155"/>
            <p:cNvSpPr>
              <a:spLocks noChangeArrowheads="1"/>
            </p:cNvSpPr>
            <p:nvPr/>
          </p:nvSpPr>
          <p:spPr bwMode="auto">
            <a:xfrm>
              <a:off x="1645" y="2547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Oval 156"/>
            <p:cNvSpPr>
              <a:spLocks noChangeArrowheads="1"/>
            </p:cNvSpPr>
            <p:nvPr/>
          </p:nvSpPr>
          <p:spPr bwMode="auto">
            <a:xfrm>
              <a:off x="1704" y="2542"/>
              <a:ext cx="55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Oval 157"/>
            <p:cNvSpPr>
              <a:spLocks noChangeArrowheads="1"/>
            </p:cNvSpPr>
            <p:nvPr/>
          </p:nvSpPr>
          <p:spPr bwMode="auto">
            <a:xfrm>
              <a:off x="2290" y="2540"/>
              <a:ext cx="54" cy="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Oval 158"/>
            <p:cNvSpPr>
              <a:spLocks noChangeArrowheads="1"/>
            </p:cNvSpPr>
            <p:nvPr/>
          </p:nvSpPr>
          <p:spPr bwMode="auto">
            <a:xfrm>
              <a:off x="2361" y="2544"/>
              <a:ext cx="45" cy="4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Oval 159"/>
            <p:cNvSpPr>
              <a:spLocks noChangeArrowheads="1"/>
            </p:cNvSpPr>
            <p:nvPr/>
          </p:nvSpPr>
          <p:spPr bwMode="auto">
            <a:xfrm>
              <a:off x="2432" y="2551"/>
              <a:ext cx="34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Oval 160"/>
            <p:cNvSpPr>
              <a:spLocks noChangeArrowheads="1"/>
            </p:cNvSpPr>
            <p:nvPr/>
          </p:nvSpPr>
          <p:spPr bwMode="auto">
            <a:xfrm>
              <a:off x="2504" y="2556"/>
              <a:ext cx="19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Oval 161"/>
            <p:cNvSpPr>
              <a:spLocks noChangeArrowheads="1"/>
            </p:cNvSpPr>
            <p:nvPr/>
          </p:nvSpPr>
          <p:spPr bwMode="auto">
            <a:xfrm>
              <a:off x="1526" y="262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Oval 162"/>
            <p:cNvSpPr>
              <a:spLocks noChangeArrowheads="1"/>
            </p:cNvSpPr>
            <p:nvPr/>
          </p:nvSpPr>
          <p:spPr bwMode="auto">
            <a:xfrm>
              <a:off x="1588" y="2618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Oval 163"/>
            <p:cNvSpPr>
              <a:spLocks noChangeArrowheads="1"/>
            </p:cNvSpPr>
            <p:nvPr/>
          </p:nvSpPr>
          <p:spPr bwMode="auto">
            <a:xfrm>
              <a:off x="1645" y="2613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Oval 164"/>
            <p:cNvSpPr>
              <a:spLocks noChangeArrowheads="1"/>
            </p:cNvSpPr>
            <p:nvPr/>
          </p:nvSpPr>
          <p:spPr bwMode="auto">
            <a:xfrm>
              <a:off x="1707" y="260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Oval 165"/>
            <p:cNvSpPr>
              <a:spLocks noChangeArrowheads="1"/>
            </p:cNvSpPr>
            <p:nvPr/>
          </p:nvSpPr>
          <p:spPr bwMode="auto">
            <a:xfrm>
              <a:off x="1766" y="2604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Oval 166"/>
            <p:cNvSpPr>
              <a:spLocks noChangeArrowheads="1"/>
            </p:cNvSpPr>
            <p:nvPr/>
          </p:nvSpPr>
          <p:spPr bwMode="auto">
            <a:xfrm>
              <a:off x="2292" y="2606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Oval 167"/>
            <p:cNvSpPr>
              <a:spLocks noChangeArrowheads="1"/>
            </p:cNvSpPr>
            <p:nvPr/>
          </p:nvSpPr>
          <p:spPr bwMode="auto">
            <a:xfrm>
              <a:off x="2361" y="2611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Oval 168"/>
            <p:cNvSpPr>
              <a:spLocks noChangeArrowheads="1"/>
            </p:cNvSpPr>
            <p:nvPr/>
          </p:nvSpPr>
          <p:spPr bwMode="auto">
            <a:xfrm>
              <a:off x="2432" y="2618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Oval 169"/>
            <p:cNvSpPr>
              <a:spLocks noChangeArrowheads="1"/>
            </p:cNvSpPr>
            <p:nvPr/>
          </p:nvSpPr>
          <p:spPr bwMode="auto">
            <a:xfrm>
              <a:off x="2504" y="262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Oval 170"/>
            <p:cNvSpPr>
              <a:spLocks noChangeArrowheads="1"/>
            </p:cNvSpPr>
            <p:nvPr/>
          </p:nvSpPr>
          <p:spPr bwMode="auto">
            <a:xfrm>
              <a:off x="1526" y="268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Oval 171"/>
            <p:cNvSpPr>
              <a:spLocks noChangeArrowheads="1"/>
            </p:cNvSpPr>
            <p:nvPr/>
          </p:nvSpPr>
          <p:spPr bwMode="auto">
            <a:xfrm>
              <a:off x="1588" y="2685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Oval 172"/>
            <p:cNvSpPr>
              <a:spLocks noChangeArrowheads="1"/>
            </p:cNvSpPr>
            <p:nvPr/>
          </p:nvSpPr>
          <p:spPr bwMode="auto">
            <a:xfrm>
              <a:off x="1647" y="2680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Oval 173"/>
            <p:cNvSpPr>
              <a:spLocks noChangeArrowheads="1"/>
            </p:cNvSpPr>
            <p:nvPr/>
          </p:nvSpPr>
          <p:spPr bwMode="auto">
            <a:xfrm>
              <a:off x="1707" y="2675"/>
              <a:ext cx="47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Oval 174"/>
            <p:cNvSpPr>
              <a:spLocks noChangeArrowheads="1"/>
            </p:cNvSpPr>
            <p:nvPr/>
          </p:nvSpPr>
          <p:spPr bwMode="auto">
            <a:xfrm>
              <a:off x="1769" y="2670"/>
              <a:ext cx="57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Oval 175"/>
            <p:cNvSpPr>
              <a:spLocks noChangeArrowheads="1"/>
            </p:cNvSpPr>
            <p:nvPr/>
          </p:nvSpPr>
          <p:spPr bwMode="auto">
            <a:xfrm>
              <a:off x="2223" y="2668"/>
              <a:ext cx="59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Oval 176"/>
            <p:cNvSpPr>
              <a:spLocks noChangeArrowheads="1"/>
            </p:cNvSpPr>
            <p:nvPr/>
          </p:nvSpPr>
          <p:spPr bwMode="auto">
            <a:xfrm>
              <a:off x="2294" y="267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Oval 177"/>
            <p:cNvSpPr>
              <a:spLocks noChangeArrowheads="1"/>
            </p:cNvSpPr>
            <p:nvPr/>
          </p:nvSpPr>
          <p:spPr bwMode="auto">
            <a:xfrm>
              <a:off x="2363" y="2678"/>
              <a:ext cx="41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Oval 178"/>
            <p:cNvSpPr>
              <a:spLocks noChangeArrowheads="1"/>
            </p:cNvSpPr>
            <p:nvPr/>
          </p:nvSpPr>
          <p:spPr bwMode="auto">
            <a:xfrm>
              <a:off x="2435" y="2685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179"/>
            <p:cNvSpPr>
              <a:spLocks noChangeArrowheads="1"/>
            </p:cNvSpPr>
            <p:nvPr/>
          </p:nvSpPr>
          <p:spPr bwMode="auto">
            <a:xfrm>
              <a:off x="1526" y="275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Oval 180"/>
            <p:cNvSpPr>
              <a:spLocks noChangeArrowheads="1"/>
            </p:cNvSpPr>
            <p:nvPr/>
          </p:nvSpPr>
          <p:spPr bwMode="auto">
            <a:xfrm>
              <a:off x="1590" y="2754"/>
              <a:ext cx="22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Oval 181"/>
            <p:cNvSpPr>
              <a:spLocks noChangeArrowheads="1"/>
            </p:cNvSpPr>
            <p:nvPr/>
          </p:nvSpPr>
          <p:spPr bwMode="auto">
            <a:xfrm>
              <a:off x="1650" y="2746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Oval 182"/>
            <p:cNvSpPr>
              <a:spLocks noChangeArrowheads="1"/>
            </p:cNvSpPr>
            <p:nvPr/>
          </p:nvSpPr>
          <p:spPr bwMode="auto">
            <a:xfrm>
              <a:off x="1712" y="2742"/>
              <a:ext cx="40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Oval 183"/>
            <p:cNvSpPr>
              <a:spLocks noChangeArrowheads="1"/>
            </p:cNvSpPr>
            <p:nvPr/>
          </p:nvSpPr>
          <p:spPr bwMode="auto">
            <a:xfrm>
              <a:off x="1771" y="2739"/>
              <a:ext cx="50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Oval 184"/>
            <p:cNvSpPr>
              <a:spLocks noChangeArrowheads="1"/>
            </p:cNvSpPr>
            <p:nvPr/>
          </p:nvSpPr>
          <p:spPr bwMode="auto">
            <a:xfrm>
              <a:off x="1833" y="2735"/>
              <a:ext cx="57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Oval 185"/>
            <p:cNvSpPr>
              <a:spLocks noChangeArrowheads="1"/>
            </p:cNvSpPr>
            <p:nvPr/>
          </p:nvSpPr>
          <p:spPr bwMode="auto">
            <a:xfrm>
              <a:off x="1897" y="2732"/>
              <a:ext cx="60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Oval 186"/>
            <p:cNvSpPr>
              <a:spLocks noChangeArrowheads="1"/>
            </p:cNvSpPr>
            <p:nvPr/>
          </p:nvSpPr>
          <p:spPr bwMode="auto">
            <a:xfrm>
              <a:off x="2159" y="2735"/>
              <a:ext cx="57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Oval 187"/>
            <p:cNvSpPr>
              <a:spLocks noChangeArrowheads="1"/>
            </p:cNvSpPr>
            <p:nvPr/>
          </p:nvSpPr>
          <p:spPr bwMode="auto">
            <a:xfrm>
              <a:off x="2228" y="2737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Oval 188"/>
            <p:cNvSpPr>
              <a:spLocks noChangeArrowheads="1"/>
            </p:cNvSpPr>
            <p:nvPr/>
          </p:nvSpPr>
          <p:spPr bwMode="auto">
            <a:xfrm>
              <a:off x="2297" y="2742"/>
              <a:ext cx="42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Oval 189"/>
            <p:cNvSpPr>
              <a:spLocks noChangeArrowheads="1"/>
            </p:cNvSpPr>
            <p:nvPr/>
          </p:nvSpPr>
          <p:spPr bwMode="auto">
            <a:xfrm>
              <a:off x="2366" y="2746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Oval 190"/>
            <p:cNvSpPr>
              <a:spLocks noChangeArrowheads="1"/>
            </p:cNvSpPr>
            <p:nvPr/>
          </p:nvSpPr>
          <p:spPr bwMode="auto">
            <a:xfrm>
              <a:off x="2437" y="2751"/>
              <a:ext cx="21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Oval 191"/>
            <p:cNvSpPr>
              <a:spLocks noChangeArrowheads="1"/>
            </p:cNvSpPr>
            <p:nvPr/>
          </p:nvSpPr>
          <p:spPr bwMode="auto">
            <a:xfrm>
              <a:off x="1593" y="2820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Oval 192"/>
            <p:cNvSpPr>
              <a:spLocks noChangeArrowheads="1"/>
            </p:cNvSpPr>
            <p:nvPr/>
          </p:nvSpPr>
          <p:spPr bwMode="auto">
            <a:xfrm>
              <a:off x="1655" y="2815"/>
              <a:ext cx="23" cy="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Oval 193"/>
            <p:cNvSpPr>
              <a:spLocks noChangeArrowheads="1"/>
            </p:cNvSpPr>
            <p:nvPr/>
          </p:nvSpPr>
          <p:spPr bwMode="auto">
            <a:xfrm>
              <a:off x="1714" y="2811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Oval 194"/>
            <p:cNvSpPr>
              <a:spLocks noChangeArrowheads="1"/>
            </p:cNvSpPr>
            <p:nvPr/>
          </p:nvSpPr>
          <p:spPr bwMode="auto">
            <a:xfrm>
              <a:off x="1776" y="2808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Oval 195"/>
            <p:cNvSpPr>
              <a:spLocks noChangeArrowheads="1"/>
            </p:cNvSpPr>
            <p:nvPr/>
          </p:nvSpPr>
          <p:spPr bwMode="auto">
            <a:xfrm>
              <a:off x="1838" y="2804"/>
              <a:ext cx="47" cy="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Oval 196"/>
            <p:cNvSpPr>
              <a:spLocks noChangeArrowheads="1"/>
            </p:cNvSpPr>
            <p:nvPr/>
          </p:nvSpPr>
          <p:spPr bwMode="auto">
            <a:xfrm>
              <a:off x="1900" y="2801"/>
              <a:ext cx="54" cy="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Oval 197"/>
            <p:cNvSpPr>
              <a:spLocks noChangeArrowheads="1"/>
            </p:cNvSpPr>
            <p:nvPr/>
          </p:nvSpPr>
          <p:spPr bwMode="auto">
            <a:xfrm>
              <a:off x="1964" y="2801"/>
              <a:ext cx="54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Oval 198"/>
            <p:cNvSpPr>
              <a:spLocks noChangeArrowheads="1"/>
            </p:cNvSpPr>
            <p:nvPr/>
          </p:nvSpPr>
          <p:spPr bwMode="auto">
            <a:xfrm>
              <a:off x="2030" y="2801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Oval 199"/>
            <p:cNvSpPr>
              <a:spLocks noChangeArrowheads="1"/>
            </p:cNvSpPr>
            <p:nvPr/>
          </p:nvSpPr>
          <p:spPr bwMode="auto">
            <a:xfrm>
              <a:off x="2097" y="2801"/>
              <a:ext cx="52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Oval 200"/>
            <p:cNvSpPr>
              <a:spLocks noChangeArrowheads="1"/>
            </p:cNvSpPr>
            <p:nvPr/>
          </p:nvSpPr>
          <p:spPr bwMode="auto">
            <a:xfrm>
              <a:off x="2163" y="2804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Oval 201"/>
            <p:cNvSpPr>
              <a:spLocks noChangeArrowheads="1"/>
            </p:cNvSpPr>
            <p:nvPr/>
          </p:nvSpPr>
          <p:spPr bwMode="auto">
            <a:xfrm>
              <a:off x="2230" y="2806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Oval 202"/>
            <p:cNvSpPr>
              <a:spLocks noChangeArrowheads="1"/>
            </p:cNvSpPr>
            <p:nvPr/>
          </p:nvSpPr>
          <p:spPr bwMode="auto">
            <a:xfrm>
              <a:off x="2299" y="2811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Oval 203"/>
            <p:cNvSpPr>
              <a:spLocks noChangeArrowheads="1"/>
            </p:cNvSpPr>
            <p:nvPr/>
          </p:nvSpPr>
          <p:spPr bwMode="auto">
            <a:xfrm>
              <a:off x="2370" y="2815"/>
              <a:ext cx="27" cy="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Oval 204"/>
            <p:cNvSpPr>
              <a:spLocks noChangeArrowheads="1"/>
            </p:cNvSpPr>
            <p:nvPr/>
          </p:nvSpPr>
          <p:spPr bwMode="auto">
            <a:xfrm>
              <a:off x="1657" y="288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Oval 205"/>
            <p:cNvSpPr>
              <a:spLocks noChangeArrowheads="1"/>
            </p:cNvSpPr>
            <p:nvPr/>
          </p:nvSpPr>
          <p:spPr bwMode="auto">
            <a:xfrm>
              <a:off x="1719" y="2882"/>
              <a:ext cx="26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Oval 206"/>
            <p:cNvSpPr>
              <a:spLocks noChangeArrowheads="1"/>
            </p:cNvSpPr>
            <p:nvPr/>
          </p:nvSpPr>
          <p:spPr bwMode="auto">
            <a:xfrm>
              <a:off x="1781" y="2877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Oval 207"/>
            <p:cNvSpPr>
              <a:spLocks noChangeArrowheads="1"/>
            </p:cNvSpPr>
            <p:nvPr/>
          </p:nvSpPr>
          <p:spPr bwMode="auto">
            <a:xfrm>
              <a:off x="1842" y="2875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Oval 208"/>
            <p:cNvSpPr>
              <a:spLocks noChangeArrowheads="1"/>
            </p:cNvSpPr>
            <p:nvPr/>
          </p:nvSpPr>
          <p:spPr bwMode="auto">
            <a:xfrm>
              <a:off x="1907" y="2873"/>
              <a:ext cx="42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Oval 209"/>
            <p:cNvSpPr>
              <a:spLocks noChangeArrowheads="1"/>
            </p:cNvSpPr>
            <p:nvPr/>
          </p:nvSpPr>
          <p:spPr bwMode="auto">
            <a:xfrm>
              <a:off x="1971" y="2870"/>
              <a:ext cx="43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Oval 210"/>
            <p:cNvSpPr>
              <a:spLocks noChangeArrowheads="1"/>
            </p:cNvSpPr>
            <p:nvPr/>
          </p:nvSpPr>
          <p:spPr bwMode="auto">
            <a:xfrm>
              <a:off x="2035" y="2870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Oval 211"/>
            <p:cNvSpPr>
              <a:spLocks noChangeArrowheads="1"/>
            </p:cNvSpPr>
            <p:nvPr/>
          </p:nvSpPr>
          <p:spPr bwMode="auto">
            <a:xfrm>
              <a:off x="2102" y="2873"/>
              <a:ext cx="42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Oval 212"/>
            <p:cNvSpPr>
              <a:spLocks noChangeArrowheads="1"/>
            </p:cNvSpPr>
            <p:nvPr/>
          </p:nvSpPr>
          <p:spPr bwMode="auto">
            <a:xfrm>
              <a:off x="2168" y="2875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Oval 213"/>
            <p:cNvSpPr>
              <a:spLocks noChangeArrowheads="1"/>
            </p:cNvSpPr>
            <p:nvPr/>
          </p:nvSpPr>
          <p:spPr bwMode="auto">
            <a:xfrm>
              <a:off x="2235" y="2877"/>
              <a:ext cx="36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Oval 214"/>
            <p:cNvSpPr>
              <a:spLocks noChangeArrowheads="1"/>
            </p:cNvSpPr>
            <p:nvPr/>
          </p:nvSpPr>
          <p:spPr bwMode="auto">
            <a:xfrm>
              <a:off x="2304" y="2880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Oval 215"/>
            <p:cNvSpPr>
              <a:spLocks noChangeArrowheads="1"/>
            </p:cNvSpPr>
            <p:nvPr/>
          </p:nvSpPr>
          <p:spPr bwMode="auto">
            <a:xfrm>
              <a:off x="1724" y="2949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Oval 216"/>
            <p:cNvSpPr>
              <a:spLocks noChangeArrowheads="1"/>
            </p:cNvSpPr>
            <p:nvPr/>
          </p:nvSpPr>
          <p:spPr bwMode="auto">
            <a:xfrm>
              <a:off x="1785" y="2949"/>
              <a:ext cx="22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Oval 217"/>
            <p:cNvSpPr>
              <a:spLocks noChangeArrowheads="1"/>
            </p:cNvSpPr>
            <p:nvPr/>
          </p:nvSpPr>
          <p:spPr bwMode="auto">
            <a:xfrm>
              <a:off x="1847" y="2944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Oval 218"/>
            <p:cNvSpPr>
              <a:spLocks noChangeArrowheads="1"/>
            </p:cNvSpPr>
            <p:nvPr/>
          </p:nvSpPr>
          <p:spPr bwMode="auto">
            <a:xfrm>
              <a:off x="1911" y="2944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Oval 219"/>
            <p:cNvSpPr>
              <a:spLocks noChangeArrowheads="1"/>
            </p:cNvSpPr>
            <p:nvPr/>
          </p:nvSpPr>
          <p:spPr bwMode="auto">
            <a:xfrm>
              <a:off x="1976" y="294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Oval 220"/>
            <p:cNvSpPr>
              <a:spLocks noChangeArrowheads="1"/>
            </p:cNvSpPr>
            <p:nvPr/>
          </p:nvSpPr>
          <p:spPr bwMode="auto">
            <a:xfrm>
              <a:off x="2040" y="294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Oval 221"/>
            <p:cNvSpPr>
              <a:spLocks noChangeArrowheads="1"/>
            </p:cNvSpPr>
            <p:nvPr/>
          </p:nvSpPr>
          <p:spPr bwMode="auto">
            <a:xfrm>
              <a:off x="2106" y="2942"/>
              <a:ext cx="31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Oval 222"/>
            <p:cNvSpPr>
              <a:spLocks noChangeArrowheads="1"/>
            </p:cNvSpPr>
            <p:nvPr/>
          </p:nvSpPr>
          <p:spPr bwMode="auto">
            <a:xfrm>
              <a:off x="2173" y="2944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Oval 223"/>
            <p:cNvSpPr>
              <a:spLocks noChangeArrowheads="1"/>
            </p:cNvSpPr>
            <p:nvPr/>
          </p:nvSpPr>
          <p:spPr bwMode="auto">
            <a:xfrm>
              <a:off x="2242" y="2946"/>
              <a:ext cx="21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Oval 224"/>
            <p:cNvSpPr>
              <a:spLocks noChangeArrowheads="1"/>
            </p:cNvSpPr>
            <p:nvPr/>
          </p:nvSpPr>
          <p:spPr bwMode="auto">
            <a:xfrm>
              <a:off x="1852" y="3015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Oval 225"/>
            <p:cNvSpPr>
              <a:spLocks noChangeArrowheads="1"/>
            </p:cNvSpPr>
            <p:nvPr/>
          </p:nvSpPr>
          <p:spPr bwMode="auto">
            <a:xfrm>
              <a:off x="1919" y="3015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Oval 226"/>
            <p:cNvSpPr>
              <a:spLocks noChangeArrowheads="1"/>
            </p:cNvSpPr>
            <p:nvPr/>
          </p:nvSpPr>
          <p:spPr bwMode="auto">
            <a:xfrm>
              <a:off x="1983" y="3013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Oval 227"/>
            <p:cNvSpPr>
              <a:spLocks noChangeArrowheads="1"/>
            </p:cNvSpPr>
            <p:nvPr/>
          </p:nvSpPr>
          <p:spPr bwMode="auto">
            <a:xfrm>
              <a:off x="2047" y="3013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Oval 228"/>
            <p:cNvSpPr>
              <a:spLocks noChangeArrowheads="1"/>
            </p:cNvSpPr>
            <p:nvPr/>
          </p:nvSpPr>
          <p:spPr bwMode="auto">
            <a:xfrm>
              <a:off x="2114" y="3013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8" name="Group 54"/>
          <p:cNvGrpSpPr>
            <a:grpSpLocks noChangeAspect="1"/>
          </p:cNvGrpSpPr>
          <p:nvPr/>
        </p:nvGrpSpPr>
        <p:grpSpPr bwMode="auto">
          <a:xfrm>
            <a:off x="2731703" y="3039471"/>
            <a:ext cx="2546867" cy="2544465"/>
            <a:chOff x="1462" y="1974"/>
            <a:chExt cx="1061" cy="1060"/>
          </a:xfrm>
          <a:solidFill>
            <a:srgbClr val="675E94"/>
          </a:solidFill>
        </p:grpSpPr>
        <p:sp>
          <p:nvSpPr>
            <p:cNvPr id="709" name="Oval 55"/>
            <p:cNvSpPr>
              <a:spLocks noChangeArrowheads="1"/>
            </p:cNvSpPr>
            <p:nvPr/>
          </p:nvSpPr>
          <p:spPr bwMode="auto">
            <a:xfrm>
              <a:off x="1919" y="1974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Oval 56"/>
            <p:cNvSpPr>
              <a:spLocks noChangeArrowheads="1"/>
            </p:cNvSpPr>
            <p:nvPr/>
          </p:nvSpPr>
          <p:spPr bwMode="auto">
            <a:xfrm>
              <a:off x="1983" y="1974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Oval 57"/>
            <p:cNvSpPr>
              <a:spLocks noChangeArrowheads="1"/>
            </p:cNvSpPr>
            <p:nvPr/>
          </p:nvSpPr>
          <p:spPr bwMode="auto">
            <a:xfrm>
              <a:off x="2047" y="1974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Oval 58"/>
            <p:cNvSpPr>
              <a:spLocks noChangeArrowheads="1"/>
            </p:cNvSpPr>
            <p:nvPr/>
          </p:nvSpPr>
          <p:spPr bwMode="auto">
            <a:xfrm>
              <a:off x="1724" y="2038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Oval 59"/>
            <p:cNvSpPr>
              <a:spLocks noChangeArrowheads="1"/>
            </p:cNvSpPr>
            <p:nvPr/>
          </p:nvSpPr>
          <p:spPr bwMode="auto">
            <a:xfrm>
              <a:off x="1788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Oval 60"/>
            <p:cNvSpPr>
              <a:spLocks noChangeArrowheads="1"/>
            </p:cNvSpPr>
            <p:nvPr/>
          </p:nvSpPr>
          <p:spPr bwMode="auto">
            <a:xfrm>
              <a:off x="1852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Oval 61"/>
            <p:cNvSpPr>
              <a:spLocks noChangeArrowheads="1"/>
            </p:cNvSpPr>
            <p:nvPr/>
          </p:nvSpPr>
          <p:spPr bwMode="auto">
            <a:xfrm>
              <a:off x="1919" y="2038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Oval 62"/>
            <p:cNvSpPr>
              <a:spLocks noChangeArrowheads="1"/>
            </p:cNvSpPr>
            <p:nvPr/>
          </p:nvSpPr>
          <p:spPr bwMode="auto">
            <a:xfrm>
              <a:off x="1983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Oval 63"/>
            <p:cNvSpPr>
              <a:spLocks noChangeArrowheads="1"/>
            </p:cNvSpPr>
            <p:nvPr/>
          </p:nvSpPr>
          <p:spPr bwMode="auto">
            <a:xfrm>
              <a:off x="2047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Oval 64"/>
            <p:cNvSpPr>
              <a:spLocks noChangeArrowheads="1"/>
            </p:cNvSpPr>
            <p:nvPr/>
          </p:nvSpPr>
          <p:spPr bwMode="auto">
            <a:xfrm>
              <a:off x="2114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Oval 65"/>
            <p:cNvSpPr>
              <a:spLocks noChangeArrowheads="1"/>
            </p:cNvSpPr>
            <p:nvPr/>
          </p:nvSpPr>
          <p:spPr bwMode="auto">
            <a:xfrm>
              <a:off x="2178" y="203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Oval 66"/>
            <p:cNvSpPr>
              <a:spLocks noChangeArrowheads="1"/>
            </p:cNvSpPr>
            <p:nvPr/>
          </p:nvSpPr>
          <p:spPr bwMode="auto">
            <a:xfrm>
              <a:off x="2244" y="2038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Oval 67"/>
            <p:cNvSpPr>
              <a:spLocks noChangeArrowheads="1"/>
            </p:cNvSpPr>
            <p:nvPr/>
          </p:nvSpPr>
          <p:spPr bwMode="auto">
            <a:xfrm>
              <a:off x="1657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Oval 68"/>
            <p:cNvSpPr>
              <a:spLocks noChangeArrowheads="1"/>
            </p:cNvSpPr>
            <p:nvPr/>
          </p:nvSpPr>
          <p:spPr bwMode="auto">
            <a:xfrm>
              <a:off x="1724" y="2102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Oval 69"/>
            <p:cNvSpPr>
              <a:spLocks noChangeArrowheads="1"/>
            </p:cNvSpPr>
            <p:nvPr/>
          </p:nvSpPr>
          <p:spPr bwMode="auto">
            <a:xfrm>
              <a:off x="1788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Oval 70"/>
            <p:cNvSpPr>
              <a:spLocks noChangeArrowheads="1"/>
            </p:cNvSpPr>
            <p:nvPr/>
          </p:nvSpPr>
          <p:spPr bwMode="auto">
            <a:xfrm>
              <a:off x="1850" y="2100"/>
              <a:ext cx="23" cy="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Oval 71"/>
            <p:cNvSpPr>
              <a:spLocks noChangeArrowheads="1"/>
            </p:cNvSpPr>
            <p:nvPr/>
          </p:nvSpPr>
          <p:spPr bwMode="auto">
            <a:xfrm>
              <a:off x="1911" y="2097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Oval 72"/>
            <p:cNvSpPr>
              <a:spLocks noChangeArrowheads="1"/>
            </p:cNvSpPr>
            <p:nvPr/>
          </p:nvSpPr>
          <p:spPr bwMode="auto">
            <a:xfrm>
              <a:off x="1976" y="2097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Oval 73"/>
            <p:cNvSpPr>
              <a:spLocks noChangeArrowheads="1"/>
            </p:cNvSpPr>
            <p:nvPr/>
          </p:nvSpPr>
          <p:spPr bwMode="auto">
            <a:xfrm>
              <a:off x="2042" y="2097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Oval 74"/>
            <p:cNvSpPr>
              <a:spLocks noChangeArrowheads="1"/>
            </p:cNvSpPr>
            <p:nvPr/>
          </p:nvSpPr>
          <p:spPr bwMode="auto">
            <a:xfrm>
              <a:off x="2109" y="2097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Oval 75"/>
            <p:cNvSpPr>
              <a:spLocks noChangeArrowheads="1"/>
            </p:cNvSpPr>
            <p:nvPr/>
          </p:nvSpPr>
          <p:spPr bwMode="auto">
            <a:xfrm>
              <a:off x="2175" y="2100"/>
              <a:ext cx="27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Oval 76"/>
            <p:cNvSpPr>
              <a:spLocks noChangeArrowheads="1"/>
            </p:cNvSpPr>
            <p:nvPr/>
          </p:nvSpPr>
          <p:spPr bwMode="auto">
            <a:xfrm>
              <a:off x="2242" y="2102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Oval 77"/>
            <p:cNvSpPr>
              <a:spLocks noChangeArrowheads="1"/>
            </p:cNvSpPr>
            <p:nvPr/>
          </p:nvSpPr>
          <p:spPr bwMode="auto">
            <a:xfrm>
              <a:off x="2309" y="2102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Oval 78"/>
            <p:cNvSpPr>
              <a:spLocks noChangeArrowheads="1"/>
            </p:cNvSpPr>
            <p:nvPr/>
          </p:nvSpPr>
          <p:spPr bwMode="auto">
            <a:xfrm>
              <a:off x="1593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Oval 79"/>
            <p:cNvSpPr>
              <a:spLocks noChangeArrowheads="1"/>
            </p:cNvSpPr>
            <p:nvPr/>
          </p:nvSpPr>
          <p:spPr bwMode="auto">
            <a:xfrm>
              <a:off x="1657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Oval 80"/>
            <p:cNvSpPr>
              <a:spLocks noChangeArrowheads="1"/>
            </p:cNvSpPr>
            <p:nvPr/>
          </p:nvSpPr>
          <p:spPr bwMode="auto">
            <a:xfrm>
              <a:off x="1721" y="2166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Oval 81"/>
            <p:cNvSpPr>
              <a:spLocks noChangeArrowheads="1"/>
            </p:cNvSpPr>
            <p:nvPr/>
          </p:nvSpPr>
          <p:spPr bwMode="auto">
            <a:xfrm>
              <a:off x="1781" y="2161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Oval 82"/>
            <p:cNvSpPr>
              <a:spLocks noChangeArrowheads="1"/>
            </p:cNvSpPr>
            <p:nvPr/>
          </p:nvSpPr>
          <p:spPr bwMode="auto">
            <a:xfrm>
              <a:off x="1845" y="2159"/>
              <a:ext cx="35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Oval 83"/>
            <p:cNvSpPr>
              <a:spLocks noChangeArrowheads="1"/>
            </p:cNvSpPr>
            <p:nvPr/>
          </p:nvSpPr>
          <p:spPr bwMode="auto">
            <a:xfrm>
              <a:off x="1907" y="2157"/>
              <a:ext cx="40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Oval 84"/>
            <p:cNvSpPr>
              <a:spLocks noChangeArrowheads="1"/>
            </p:cNvSpPr>
            <p:nvPr/>
          </p:nvSpPr>
          <p:spPr bwMode="auto">
            <a:xfrm>
              <a:off x="1971" y="2157"/>
              <a:ext cx="43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Oval 85"/>
            <p:cNvSpPr>
              <a:spLocks noChangeArrowheads="1"/>
            </p:cNvSpPr>
            <p:nvPr/>
          </p:nvSpPr>
          <p:spPr bwMode="auto">
            <a:xfrm>
              <a:off x="2035" y="2157"/>
              <a:ext cx="43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Oval 86"/>
            <p:cNvSpPr>
              <a:spLocks noChangeArrowheads="1"/>
            </p:cNvSpPr>
            <p:nvPr/>
          </p:nvSpPr>
          <p:spPr bwMode="auto">
            <a:xfrm>
              <a:off x="2102" y="2157"/>
              <a:ext cx="40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Oval 87"/>
            <p:cNvSpPr>
              <a:spLocks noChangeArrowheads="1"/>
            </p:cNvSpPr>
            <p:nvPr/>
          </p:nvSpPr>
          <p:spPr bwMode="auto">
            <a:xfrm>
              <a:off x="2168" y="2159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Oval 88"/>
            <p:cNvSpPr>
              <a:spLocks noChangeArrowheads="1"/>
            </p:cNvSpPr>
            <p:nvPr/>
          </p:nvSpPr>
          <p:spPr bwMode="auto">
            <a:xfrm>
              <a:off x="2237" y="2161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Oval 89"/>
            <p:cNvSpPr>
              <a:spLocks noChangeArrowheads="1"/>
            </p:cNvSpPr>
            <p:nvPr/>
          </p:nvSpPr>
          <p:spPr bwMode="auto">
            <a:xfrm>
              <a:off x="2306" y="2164"/>
              <a:ext cx="24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Oval 90"/>
            <p:cNvSpPr>
              <a:spLocks noChangeArrowheads="1"/>
            </p:cNvSpPr>
            <p:nvPr/>
          </p:nvSpPr>
          <p:spPr bwMode="auto">
            <a:xfrm>
              <a:off x="2373" y="2169"/>
              <a:ext cx="19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Oval 91"/>
            <p:cNvSpPr>
              <a:spLocks noChangeArrowheads="1"/>
            </p:cNvSpPr>
            <p:nvPr/>
          </p:nvSpPr>
          <p:spPr bwMode="auto">
            <a:xfrm>
              <a:off x="1526" y="223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Oval 92"/>
            <p:cNvSpPr>
              <a:spLocks noChangeArrowheads="1"/>
            </p:cNvSpPr>
            <p:nvPr/>
          </p:nvSpPr>
          <p:spPr bwMode="auto">
            <a:xfrm>
              <a:off x="1593" y="223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Oval 93"/>
            <p:cNvSpPr>
              <a:spLocks noChangeArrowheads="1"/>
            </p:cNvSpPr>
            <p:nvPr/>
          </p:nvSpPr>
          <p:spPr bwMode="auto">
            <a:xfrm>
              <a:off x="1655" y="2230"/>
              <a:ext cx="23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Oval 94"/>
            <p:cNvSpPr>
              <a:spLocks noChangeArrowheads="1"/>
            </p:cNvSpPr>
            <p:nvPr/>
          </p:nvSpPr>
          <p:spPr bwMode="auto">
            <a:xfrm>
              <a:off x="1716" y="2226"/>
              <a:ext cx="31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Oval 95"/>
            <p:cNvSpPr>
              <a:spLocks noChangeArrowheads="1"/>
            </p:cNvSpPr>
            <p:nvPr/>
          </p:nvSpPr>
          <p:spPr bwMode="auto">
            <a:xfrm>
              <a:off x="1776" y="2223"/>
              <a:ext cx="40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Oval 96"/>
            <p:cNvSpPr>
              <a:spLocks noChangeArrowheads="1"/>
            </p:cNvSpPr>
            <p:nvPr/>
          </p:nvSpPr>
          <p:spPr bwMode="auto">
            <a:xfrm>
              <a:off x="1838" y="2218"/>
              <a:ext cx="47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Oval 97"/>
            <p:cNvSpPr>
              <a:spLocks noChangeArrowheads="1"/>
            </p:cNvSpPr>
            <p:nvPr/>
          </p:nvSpPr>
          <p:spPr bwMode="auto">
            <a:xfrm>
              <a:off x="1902" y="221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Oval 98"/>
            <p:cNvSpPr>
              <a:spLocks noChangeArrowheads="1"/>
            </p:cNvSpPr>
            <p:nvPr/>
          </p:nvSpPr>
          <p:spPr bwMode="auto">
            <a:xfrm>
              <a:off x="1966" y="2216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Oval 99"/>
            <p:cNvSpPr>
              <a:spLocks noChangeArrowheads="1"/>
            </p:cNvSpPr>
            <p:nvPr/>
          </p:nvSpPr>
          <p:spPr bwMode="auto">
            <a:xfrm>
              <a:off x="2030" y="2216"/>
              <a:ext cx="53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Oval 100"/>
            <p:cNvSpPr>
              <a:spLocks noChangeArrowheads="1"/>
            </p:cNvSpPr>
            <p:nvPr/>
          </p:nvSpPr>
          <p:spPr bwMode="auto">
            <a:xfrm>
              <a:off x="2097" y="221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Oval 101"/>
            <p:cNvSpPr>
              <a:spLocks noChangeArrowheads="1"/>
            </p:cNvSpPr>
            <p:nvPr/>
          </p:nvSpPr>
          <p:spPr bwMode="auto">
            <a:xfrm>
              <a:off x="2163" y="2218"/>
              <a:ext cx="48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Oval 102"/>
            <p:cNvSpPr>
              <a:spLocks noChangeArrowheads="1"/>
            </p:cNvSpPr>
            <p:nvPr/>
          </p:nvSpPr>
          <p:spPr bwMode="auto">
            <a:xfrm>
              <a:off x="2232" y="2221"/>
              <a:ext cx="41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Oval 103"/>
            <p:cNvSpPr>
              <a:spLocks noChangeArrowheads="1"/>
            </p:cNvSpPr>
            <p:nvPr/>
          </p:nvSpPr>
          <p:spPr bwMode="auto">
            <a:xfrm>
              <a:off x="2301" y="222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Oval 104"/>
            <p:cNvSpPr>
              <a:spLocks noChangeArrowheads="1"/>
            </p:cNvSpPr>
            <p:nvPr/>
          </p:nvSpPr>
          <p:spPr bwMode="auto">
            <a:xfrm>
              <a:off x="2370" y="2230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Oval 105"/>
            <p:cNvSpPr>
              <a:spLocks noChangeArrowheads="1"/>
            </p:cNvSpPr>
            <p:nvPr/>
          </p:nvSpPr>
          <p:spPr bwMode="auto">
            <a:xfrm>
              <a:off x="2439" y="2233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Oval 106"/>
            <p:cNvSpPr>
              <a:spLocks noChangeArrowheads="1"/>
            </p:cNvSpPr>
            <p:nvPr/>
          </p:nvSpPr>
          <p:spPr bwMode="auto">
            <a:xfrm>
              <a:off x="1526" y="2297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Oval 107"/>
            <p:cNvSpPr>
              <a:spLocks noChangeArrowheads="1"/>
            </p:cNvSpPr>
            <p:nvPr/>
          </p:nvSpPr>
          <p:spPr bwMode="auto">
            <a:xfrm>
              <a:off x="1593" y="2297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Oval 108"/>
            <p:cNvSpPr>
              <a:spLocks noChangeArrowheads="1"/>
            </p:cNvSpPr>
            <p:nvPr/>
          </p:nvSpPr>
          <p:spPr bwMode="auto">
            <a:xfrm>
              <a:off x="1652" y="229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Oval 109"/>
            <p:cNvSpPr>
              <a:spLocks noChangeArrowheads="1"/>
            </p:cNvSpPr>
            <p:nvPr/>
          </p:nvSpPr>
          <p:spPr bwMode="auto">
            <a:xfrm>
              <a:off x="1712" y="2287"/>
              <a:ext cx="40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Oval 110"/>
            <p:cNvSpPr>
              <a:spLocks noChangeArrowheads="1"/>
            </p:cNvSpPr>
            <p:nvPr/>
          </p:nvSpPr>
          <p:spPr bwMode="auto">
            <a:xfrm>
              <a:off x="1773" y="228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Oval 111"/>
            <p:cNvSpPr>
              <a:spLocks noChangeArrowheads="1"/>
            </p:cNvSpPr>
            <p:nvPr/>
          </p:nvSpPr>
          <p:spPr bwMode="auto">
            <a:xfrm>
              <a:off x="1835" y="2280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Oval 112"/>
            <p:cNvSpPr>
              <a:spLocks noChangeArrowheads="1"/>
            </p:cNvSpPr>
            <p:nvPr/>
          </p:nvSpPr>
          <p:spPr bwMode="auto">
            <a:xfrm>
              <a:off x="1897" y="2278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Oval 113"/>
            <p:cNvSpPr>
              <a:spLocks noChangeArrowheads="1"/>
            </p:cNvSpPr>
            <p:nvPr/>
          </p:nvSpPr>
          <p:spPr bwMode="auto">
            <a:xfrm>
              <a:off x="2092" y="2278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Oval 114"/>
            <p:cNvSpPr>
              <a:spLocks noChangeArrowheads="1"/>
            </p:cNvSpPr>
            <p:nvPr/>
          </p:nvSpPr>
          <p:spPr bwMode="auto">
            <a:xfrm>
              <a:off x="2159" y="2280"/>
              <a:ext cx="57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Oval 115"/>
            <p:cNvSpPr>
              <a:spLocks noChangeArrowheads="1"/>
            </p:cNvSpPr>
            <p:nvPr/>
          </p:nvSpPr>
          <p:spPr bwMode="auto">
            <a:xfrm>
              <a:off x="2228" y="2283"/>
              <a:ext cx="50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Oval 116"/>
            <p:cNvSpPr>
              <a:spLocks noChangeArrowheads="1"/>
            </p:cNvSpPr>
            <p:nvPr/>
          </p:nvSpPr>
          <p:spPr bwMode="auto">
            <a:xfrm>
              <a:off x="2297" y="2287"/>
              <a:ext cx="42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Oval 117"/>
            <p:cNvSpPr>
              <a:spLocks noChangeArrowheads="1"/>
            </p:cNvSpPr>
            <p:nvPr/>
          </p:nvSpPr>
          <p:spPr bwMode="auto">
            <a:xfrm>
              <a:off x="2366" y="2292"/>
              <a:ext cx="33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Oval 118"/>
            <p:cNvSpPr>
              <a:spLocks noChangeArrowheads="1"/>
            </p:cNvSpPr>
            <p:nvPr/>
          </p:nvSpPr>
          <p:spPr bwMode="auto">
            <a:xfrm>
              <a:off x="2437" y="2297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Oval 119"/>
            <p:cNvSpPr>
              <a:spLocks noChangeArrowheads="1"/>
            </p:cNvSpPr>
            <p:nvPr/>
          </p:nvSpPr>
          <p:spPr bwMode="auto">
            <a:xfrm>
              <a:off x="1462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Oval 120"/>
            <p:cNvSpPr>
              <a:spLocks noChangeArrowheads="1"/>
            </p:cNvSpPr>
            <p:nvPr/>
          </p:nvSpPr>
          <p:spPr bwMode="auto">
            <a:xfrm>
              <a:off x="1526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Oval 121"/>
            <p:cNvSpPr>
              <a:spLocks noChangeArrowheads="1"/>
            </p:cNvSpPr>
            <p:nvPr/>
          </p:nvSpPr>
          <p:spPr bwMode="auto">
            <a:xfrm>
              <a:off x="1588" y="2359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Oval 122"/>
            <p:cNvSpPr>
              <a:spLocks noChangeArrowheads="1"/>
            </p:cNvSpPr>
            <p:nvPr/>
          </p:nvSpPr>
          <p:spPr bwMode="auto">
            <a:xfrm>
              <a:off x="1647" y="2354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Oval 123"/>
            <p:cNvSpPr>
              <a:spLocks noChangeArrowheads="1"/>
            </p:cNvSpPr>
            <p:nvPr/>
          </p:nvSpPr>
          <p:spPr bwMode="auto">
            <a:xfrm>
              <a:off x="1709" y="2349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Oval 124"/>
            <p:cNvSpPr>
              <a:spLocks noChangeArrowheads="1"/>
            </p:cNvSpPr>
            <p:nvPr/>
          </p:nvSpPr>
          <p:spPr bwMode="auto">
            <a:xfrm>
              <a:off x="1769" y="2345"/>
              <a:ext cx="54" cy="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Oval 125"/>
            <p:cNvSpPr>
              <a:spLocks noChangeArrowheads="1"/>
            </p:cNvSpPr>
            <p:nvPr/>
          </p:nvSpPr>
          <p:spPr bwMode="auto">
            <a:xfrm>
              <a:off x="1831" y="2342"/>
              <a:ext cx="61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Oval 126"/>
            <p:cNvSpPr>
              <a:spLocks noChangeArrowheads="1"/>
            </p:cNvSpPr>
            <p:nvPr/>
          </p:nvSpPr>
          <p:spPr bwMode="auto">
            <a:xfrm>
              <a:off x="2225" y="2345"/>
              <a:ext cx="55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Oval 127"/>
            <p:cNvSpPr>
              <a:spLocks noChangeArrowheads="1"/>
            </p:cNvSpPr>
            <p:nvPr/>
          </p:nvSpPr>
          <p:spPr bwMode="auto">
            <a:xfrm>
              <a:off x="2294" y="2349"/>
              <a:ext cx="48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Oval 128"/>
            <p:cNvSpPr>
              <a:spLocks noChangeArrowheads="1"/>
            </p:cNvSpPr>
            <p:nvPr/>
          </p:nvSpPr>
          <p:spPr bwMode="auto">
            <a:xfrm>
              <a:off x="2363" y="2354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Oval 129"/>
            <p:cNvSpPr>
              <a:spLocks noChangeArrowheads="1"/>
            </p:cNvSpPr>
            <p:nvPr/>
          </p:nvSpPr>
          <p:spPr bwMode="auto">
            <a:xfrm>
              <a:off x="2435" y="2359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Oval 130"/>
            <p:cNvSpPr>
              <a:spLocks noChangeArrowheads="1"/>
            </p:cNvSpPr>
            <p:nvPr/>
          </p:nvSpPr>
          <p:spPr bwMode="auto">
            <a:xfrm>
              <a:off x="2504" y="236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Oval 131"/>
            <p:cNvSpPr>
              <a:spLocks noChangeArrowheads="1"/>
            </p:cNvSpPr>
            <p:nvPr/>
          </p:nvSpPr>
          <p:spPr bwMode="auto">
            <a:xfrm>
              <a:off x="1462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Oval 132"/>
            <p:cNvSpPr>
              <a:spLocks noChangeArrowheads="1"/>
            </p:cNvSpPr>
            <p:nvPr/>
          </p:nvSpPr>
          <p:spPr bwMode="auto">
            <a:xfrm>
              <a:off x="1526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Oval 133"/>
            <p:cNvSpPr>
              <a:spLocks noChangeArrowheads="1"/>
            </p:cNvSpPr>
            <p:nvPr/>
          </p:nvSpPr>
          <p:spPr bwMode="auto">
            <a:xfrm>
              <a:off x="1588" y="24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Oval 134"/>
            <p:cNvSpPr>
              <a:spLocks noChangeArrowheads="1"/>
            </p:cNvSpPr>
            <p:nvPr/>
          </p:nvSpPr>
          <p:spPr bwMode="auto">
            <a:xfrm>
              <a:off x="1647" y="2418"/>
              <a:ext cx="41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Oval 135"/>
            <p:cNvSpPr>
              <a:spLocks noChangeArrowheads="1"/>
            </p:cNvSpPr>
            <p:nvPr/>
          </p:nvSpPr>
          <p:spPr bwMode="auto">
            <a:xfrm>
              <a:off x="1707" y="2411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Oval 136"/>
            <p:cNvSpPr>
              <a:spLocks noChangeArrowheads="1"/>
            </p:cNvSpPr>
            <p:nvPr/>
          </p:nvSpPr>
          <p:spPr bwMode="auto">
            <a:xfrm>
              <a:off x="1766" y="2409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Oval 137"/>
            <p:cNvSpPr>
              <a:spLocks noChangeArrowheads="1"/>
            </p:cNvSpPr>
            <p:nvPr/>
          </p:nvSpPr>
          <p:spPr bwMode="auto">
            <a:xfrm>
              <a:off x="2223" y="2406"/>
              <a:ext cx="59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Oval 138"/>
            <p:cNvSpPr>
              <a:spLocks noChangeArrowheads="1"/>
            </p:cNvSpPr>
            <p:nvPr/>
          </p:nvSpPr>
          <p:spPr bwMode="auto">
            <a:xfrm>
              <a:off x="2292" y="2411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Oval 139"/>
            <p:cNvSpPr>
              <a:spLocks noChangeArrowheads="1"/>
            </p:cNvSpPr>
            <p:nvPr/>
          </p:nvSpPr>
          <p:spPr bwMode="auto">
            <a:xfrm>
              <a:off x="2361" y="2416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Oval 140"/>
            <p:cNvSpPr>
              <a:spLocks noChangeArrowheads="1"/>
            </p:cNvSpPr>
            <p:nvPr/>
          </p:nvSpPr>
          <p:spPr bwMode="auto">
            <a:xfrm>
              <a:off x="2432" y="2423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Oval 141"/>
            <p:cNvSpPr>
              <a:spLocks noChangeArrowheads="1"/>
            </p:cNvSpPr>
            <p:nvPr/>
          </p:nvSpPr>
          <p:spPr bwMode="auto">
            <a:xfrm>
              <a:off x="2504" y="2428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Oval 142"/>
            <p:cNvSpPr>
              <a:spLocks noChangeArrowheads="1"/>
            </p:cNvSpPr>
            <p:nvPr/>
          </p:nvSpPr>
          <p:spPr bwMode="auto">
            <a:xfrm>
              <a:off x="1462" y="2494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Oval 143"/>
            <p:cNvSpPr>
              <a:spLocks noChangeArrowheads="1"/>
            </p:cNvSpPr>
            <p:nvPr/>
          </p:nvSpPr>
          <p:spPr bwMode="auto">
            <a:xfrm>
              <a:off x="1526" y="2494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Oval 144"/>
            <p:cNvSpPr>
              <a:spLocks noChangeArrowheads="1"/>
            </p:cNvSpPr>
            <p:nvPr/>
          </p:nvSpPr>
          <p:spPr bwMode="auto">
            <a:xfrm>
              <a:off x="1586" y="2487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Oval 145"/>
            <p:cNvSpPr>
              <a:spLocks noChangeArrowheads="1"/>
            </p:cNvSpPr>
            <p:nvPr/>
          </p:nvSpPr>
          <p:spPr bwMode="auto">
            <a:xfrm>
              <a:off x="1645" y="2482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Oval 146"/>
            <p:cNvSpPr>
              <a:spLocks noChangeArrowheads="1"/>
            </p:cNvSpPr>
            <p:nvPr/>
          </p:nvSpPr>
          <p:spPr bwMode="auto">
            <a:xfrm>
              <a:off x="1704" y="2475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147"/>
            <p:cNvSpPr>
              <a:spLocks noEditPoints="1"/>
            </p:cNvSpPr>
            <p:nvPr/>
          </p:nvSpPr>
          <p:spPr bwMode="auto">
            <a:xfrm>
              <a:off x="1766" y="2276"/>
              <a:ext cx="519" cy="520"/>
            </a:xfrm>
            <a:custGeom>
              <a:avLst/>
              <a:gdLst>
                <a:gd name="T0" fmla="*/ 204 w 218"/>
                <a:gd name="T1" fmla="*/ 82 h 219"/>
                <a:gd name="T2" fmla="*/ 179 w 218"/>
                <a:gd name="T3" fmla="*/ 54 h 219"/>
                <a:gd name="T4" fmla="*/ 150 w 218"/>
                <a:gd name="T5" fmla="*/ 26 h 219"/>
                <a:gd name="T6" fmla="*/ 122 w 218"/>
                <a:gd name="T7" fmla="*/ 0 h 219"/>
                <a:gd name="T8" fmla="*/ 98 w 218"/>
                <a:gd name="T9" fmla="*/ 26 h 219"/>
                <a:gd name="T10" fmla="*/ 92 w 218"/>
                <a:gd name="T11" fmla="*/ 26 h 219"/>
                <a:gd name="T12" fmla="*/ 62 w 218"/>
                <a:gd name="T13" fmla="*/ 54 h 219"/>
                <a:gd name="T14" fmla="*/ 36 w 218"/>
                <a:gd name="T15" fmla="*/ 81 h 219"/>
                <a:gd name="T16" fmla="*/ 13 w 218"/>
                <a:gd name="T17" fmla="*/ 109 h 219"/>
                <a:gd name="T18" fmla="*/ 13 w 218"/>
                <a:gd name="T19" fmla="*/ 110 h 219"/>
                <a:gd name="T20" fmla="*/ 35 w 218"/>
                <a:gd name="T21" fmla="*/ 137 h 219"/>
                <a:gd name="T22" fmla="*/ 40 w 218"/>
                <a:gd name="T23" fmla="*/ 191 h 219"/>
                <a:gd name="T24" fmla="*/ 91 w 218"/>
                <a:gd name="T25" fmla="*/ 192 h 219"/>
                <a:gd name="T26" fmla="*/ 99 w 218"/>
                <a:gd name="T27" fmla="*/ 192 h 219"/>
                <a:gd name="T28" fmla="*/ 122 w 218"/>
                <a:gd name="T29" fmla="*/ 219 h 219"/>
                <a:gd name="T30" fmla="*/ 148 w 218"/>
                <a:gd name="T31" fmla="*/ 192 h 219"/>
                <a:gd name="T32" fmla="*/ 151 w 218"/>
                <a:gd name="T33" fmla="*/ 192 h 219"/>
                <a:gd name="T34" fmla="*/ 180 w 218"/>
                <a:gd name="T35" fmla="*/ 164 h 219"/>
                <a:gd name="T36" fmla="*/ 204 w 218"/>
                <a:gd name="T37" fmla="*/ 137 h 219"/>
                <a:gd name="T38" fmla="*/ 204 w 218"/>
                <a:gd name="T39" fmla="*/ 136 h 219"/>
                <a:gd name="T40" fmla="*/ 183 w 218"/>
                <a:gd name="T41" fmla="*/ 109 h 219"/>
                <a:gd name="T42" fmla="*/ 164 w 218"/>
                <a:gd name="T43" fmla="*/ 130 h 219"/>
                <a:gd name="T44" fmla="*/ 132 w 218"/>
                <a:gd name="T45" fmla="*/ 137 h 219"/>
                <a:gd name="T46" fmla="*/ 109 w 218"/>
                <a:gd name="T47" fmla="*/ 141 h 219"/>
                <a:gd name="T48" fmla="*/ 109 w 218"/>
                <a:gd name="T49" fmla="*/ 141 h 219"/>
                <a:gd name="T50" fmla="*/ 86 w 218"/>
                <a:gd name="T51" fmla="*/ 137 h 219"/>
                <a:gd name="T52" fmla="*/ 53 w 218"/>
                <a:gd name="T53" fmla="*/ 130 h 219"/>
                <a:gd name="T54" fmla="*/ 59 w 218"/>
                <a:gd name="T55" fmla="*/ 109 h 219"/>
                <a:gd name="T56" fmla="*/ 81 w 218"/>
                <a:gd name="T57" fmla="*/ 76 h 219"/>
                <a:gd name="T58" fmla="*/ 81 w 218"/>
                <a:gd name="T59" fmla="*/ 76 h 219"/>
                <a:gd name="T60" fmla="*/ 104 w 218"/>
                <a:gd name="T61" fmla="*/ 81 h 219"/>
                <a:gd name="T62" fmla="*/ 136 w 218"/>
                <a:gd name="T63" fmla="*/ 86 h 219"/>
                <a:gd name="T64" fmla="*/ 132 w 218"/>
                <a:gd name="T65" fmla="*/ 109 h 219"/>
                <a:gd name="T66" fmla="*/ 109 w 218"/>
                <a:gd name="T67" fmla="*/ 113 h 219"/>
                <a:gd name="T68" fmla="*/ 109 w 218"/>
                <a:gd name="T69" fmla="*/ 113 h 219"/>
                <a:gd name="T70" fmla="*/ 85 w 218"/>
                <a:gd name="T71" fmla="*/ 109 h 219"/>
                <a:gd name="T72" fmla="*/ 164 w 218"/>
                <a:gd name="T73" fmla="*/ 103 h 219"/>
                <a:gd name="T74" fmla="*/ 158 w 218"/>
                <a:gd name="T75" fmla="*/ 81 h 219"/>
                <a:gd name="T76" fmla="*/ 164 w 218"/>
                <a:gd name="T77" fmla="*/ 42 h 219"/>
                <a:gd name="T78" fmla="*/ 164 w 218"/>
                <a:gd name="T79" fmla="*/ 42 h 219"/>
                <a:gd name="T80" fmla="*/ 129 w 218"/>
                <a:gd name="T81" fmla="*/ 54 h 219"/>
                <a:gd name="T82" fmla="*/ 109 w 218"/>
                <a:gd name="T83" fmla="*/ 60 h 219"/>
                <a:gd name="T84" fmla="*/ 88 w 218"/>
                <a:gd name="T85" fmla="*/ 54 h 219"/>
                <a:gd name="T86" fmla="*/ 53 w 218"/>
                <a:gd name="T87" fmla="*/ 73 h 219"/>
                <a:gd name="T88" fmla="*/ 53 w 218"/>
                <a:gd name="T89" fmla="*/ 73 h 219"/>
                <a:gd name="T90" fmla="*/ 61 w 218"/>
                <a:gd name="T91" fmla="*/ 165 h 219"/>
                <a:gd name="T92" fmla="*/ 81 w 218"/>
                <a:gd name="T93" fmla="*/ 158 h 219"/>
                <a:gd name="T94" fmla="*/ 102 w 218"/>
                <a:gd name="T95" fmla="*/ 165 h 219"/>
                <a:gd name="T96" fmla="*/ 136 w 218"/>
                <a:gd name="T97" fmla="*/ 172 h 219"/>
                <a:gd name="T98" fmla="*/ 136 w 218"/>
                <a:gd name="T99" fmla="*/ 172 h 219"/>
                <a:gd name="T100" fmla="*/ 174 w 218"/>
                <a:gd name="T101" fmla="*/ 16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8" h="219">
                  <a:moveTo>
                    <a:pt x="192" y="99"/>
                  </a:moveTo>
                  <a:cubicBezTo>
                    <a:pt x="193" y="105"/>
                    <a:pt x="198" y="109"/>
                    <a:pt x="204" y="109"/>
                  </a:cubicBezTo>
                  <a:cubicBezTo>
                    <a:pt x="212" y="109"/>
                    <a:pt x="218" y="103"/>
                    <a:pt x="218" y="95"/>
                  </a:cubicBezTo>
                  <a:cubicBezTo>
                    <a:pt x="218" y="88"/>
                    <a:pt x="212" y="82"/>
                    <a:pt x="204" y="82"/>
                  </a:cubicBezTo>
                  <a:cubicBezTo>
                    <a:pt x="198" y="82"/>
                    <a:pt x="193" y="86"/>
                    <a:pt x="192" y="92"/>
                  </a:cubicBezTo>
                  <a:cubicBezTo>
                    <a:pt x="190" y="87"/>
                    <a:pt x="187" y="83"/>
                    <a:pt x="182" y="81"/>
                  </a:cubicBezTo>
                  <a:cubicBezTo>
                    <a:pt x="188" y="79"/>
                    <a:pt x="192" y="74"/>
                    <a:pt x="192" y="68"/>
                  </a:cubicBezTo>
                  <a:cubicBezTo>
                    <a:pt x="192" y="61"/>
                    <a:pt x="186" y="55"/>
                    <a:pt x="179" y="54"/>
                  </a:cubicBezTo>
                  <a:cubicBezTo>
                    <a:pt x="185" y="53"/>
                    <a:pt x="190" y="48"/>
                    <a:pt x="190" y="41"/>
                  </a:cubicBezTo>
                  <a:cubicBezTo>
                    <a:pt x="190" y="33"/>
                    <a:pt x="184" y="27"/>
                    <a:pt x="177" y="27"/>
                  </a:cubicBezTo>
                  <a:cubicBezTo>
                    <a:pt x="170" y="27"/>
                    <a:pt x="165" y="33"/>
                    <a:pt x="164" y="39"/>
                  </a:cubicBezTo>
                  <a:cubicBezTo>
                    <a:pt x="163" y="32"/>
                    <a:pt x="157" y="26"/>
                    <a:pt x="150" y="26"/>
                  </a:cubicBezTo>
                  <a:cubicBezTo>
                    <a:pt x="143" y="26"/>
                    <a:pt x="138" y="30"/>
                    <a:pt x="136" y="36"/>
                  </a:cubicBezTo>
                  <a:cubicBezTo>
                    <a:pt x="135" y="31"/>
                    <a:pt x="130" y="27"/>
                    <a:pt x="125" y="26"/>
                  </a:cubicBezTo>
                  <a:cubicBezTo>
                    <a:pt x="131" y="25"/>
                    <a:pt x="135" y="20"/>
                    <a:pt x="135" y="13"/>
                  </a:cubicBezTo>
                  <a:cubicBezTo>
                    <a:pt x="135" y="6"/>
                    <a:pt x="130" y="0"/>
                    <a:pt x="122" y="0"/>
                  </a:cubicBezTo>
                  <a:cubicBezTo>
                    <a:pt x="115" y="0"/>
                    <a:pt x="109" y="6"/>
                    <a:pt x="109" y="13"/>
                  </a:cubicBezTo>
                  <a:cubicBezTo>
                    <a:pt x="109" y="20"/>
                    <a:pt x="114" y="25"/>
                    <a:pt x="120" y="26"/>
                  </a:cubicBezTo>
                  <a:cubicBezTo>
                    <a:pt x="115" y="27"/>
                    <a:pt x="111" y="31"/>
                    <a:pt x="109" y="35"/>
                  </a:cubicBezTo>
                  <a:cubicBezTo>
                    <a:pt x="107" y="31"/>
                    <a:pt x="103" y="27"/>
                    <a:pt x="98" y="26"/>
                  </a:cubicBezTo>
                  <a:cubicBezTo>
                    <a:pt x="104" y="25"/>
                    <a:pt x="108" y="20"/>
                    <a:pt x="108" y="13"/>
                  </a:cubicBezTo>
                  <a:cubicBezTo>
                    <a:pt x="108" y="6"/>
                    <a:pt x="102" y="0"/>
                    <a:pt x="95" y="0"/>
                  </a:cubicBezTo>
                  <a:cubicBezTo>
                    <a:pt x="88" y="0"/>
                    <a:pt x="82" y="6"/>
                    <a:pt x="82" y="13"/>
                  </a:cubicBezTo>
                  <a:cubicBezTo>
                    <a:pt x="82" y="20"/>
                    <a:pt x="86" y="25"/>
                    <a:pt x="92" y="26"/>
                  </a:cubicBezTo>
                  <a:cubicBezTo>
                    <a:pt x="87" y="27"/>
                    <a:pt x="83" y="31"/>
                    <a:pt x="81" y="36"/>
                  </a:cubicBezTo>
                  <a:cubicBezTo>
                    <a:pt x="79" y="31"/>
                    <a:pt x="74" y="27"/>
                    <a:pt x="68" y="27"/>
                  </a:cubicBezTo>
                  <a:cubicBezTo>
                    <a:pt x="60" y="27"/>
                    <a:pt x="53" y="33"/>
                    <a:pt x="53" y="41"/>
                  </a:cubicBezTo>
                  <a:cubicBezTo>
                    <a:pt x="53" y="47"/>
                    <a:pt x="57" y="52"/>
                    <a:pt x="62" y="54"/>
                  </a:cubicBezTo>
                  <a:cubicBezTo>
                    <a:pt x="58" y="55"/>
                    <a:pt x="55" y="59"/>
                    <a:pt x="53" y="63"/>
                  </a:cubicBezTo>
                  <a:cubicBezTo>
                    <a:pt x="51" y="58"/>
                    <a:pt x="46" y="54"/>
                    <a:pt x="40" y="54"/>
                  </a:cubicBezTo>
                  <a:cubicBezTo>
                    <a:pt x="32" y="54"/>
                    <a:pt x="26" y="60"/>
                    <a:pt x="26" y="68"/>
                  </a:cubicBezTo>
                  <a:cubicBezTo>
                    <a:pt x="26" y="74"/>
                    <a:pt x="30" y="80"/>
                    <a:pt x="36" y="81"/>
                  </a:cubicBezTo>
                  <a:cubicBezTo>
                    <a:pt x="31" y="83"/>
                    <a:pt x="27" y="87"/>
                    <a:pt x="26" y="93"/>
                  </a:cubicBezTo>
                  <a:cubicBezTo>
                    <a:pt x="24" y="87"/>
                    <a:pt x="19" y="82"/>
                    <a:pt x="13" y="82"/>
                  </a:cubicBezTo>
                  <a:cubicBezTo>
                    <a:pt x="6" y="82"/>
                    <a:pt x="0" y="88"/>
                    <a:pt x="0" y="95"/>
                  </a:cubicBezTo>
                  <a:cubicBezTo>
                    <a:pt x="0" y="103"/>
                    <a:pt x="6" y="109"/>
                    <a:pt x="13" y="109"/>
                  </a:cubicBezTo>
                  <a:cubicBezTo>
                    <a:pt x="19" y="109"/>
                    <a:pt x="24" y="104"/>
                    <a:pt x="26" y="98"/>
                  </a:cubicBezTo>
                  <a:cubicBezTo>
                    <a:pt x="27" y="103"/>
                    <a:pt x="30" y="107"/>
                    <a:pt x="35" y="109"/>
                  </a:cubicBezTo>
                  <a:cubicBezTo>
                    <a:pt x="30" y="111"/>
                    <a:pt x="27" y="115"/>
                    <a:pt x="26" y="120"/>
                  </a:cubicBezTo>
                  <a:cubicBezTo>
                    <a:pt x="24" y="114"/>
                    <a:pt x="19" y="110"/>
                    <a:pt x="13" y="110"/>
                  </a:cubicBezTo>
                  <a:cubicBezTo>
                    <a:pt x="6" y="110"/>
                    <a:pt x="0" y="116"/>
                    <a:pt x="0" y="123"/>
                  </a:cubicBezTo>
                  <a:cubicBezTo>
                    <a:pt x="0" y="130"/>
                    <a:pt x="6" y="136"/>
                    <a:pt x="13" y="136"/>
                  </a:cubicBezTo>
                  <a:cubicBezTo>
                    <a:pt x="19" y="136"/>
                    <a:pt x="24" y="132"/>
                    <a:pt x="26" y="126"/>
                  </a:cubicBezTo>
                  <a:cubicBezTo>
                    <a:pt x="27" y="131"/>
                    <a:pt x="30" y="135"/>
                    <a:pt x="35" y="137"/>
                  </a:cubicBezTo>
                  <a:cubicBezTo>
                    <a:pt x="30" y="139"/>
                    <a:pt x="26" y="144"/>
                    <a:pt x="26" y="150"/>
                  </a:cubicBezTo>
                  <a:cubicBezTo>
                    <a:pt x="26" y="158"/>
                    <a:pt x="32" y="164"/>
                    <a:pt x="39" y="164"/>
                  </a:cubicBezTo>
                  <a:cubicBezTo>
                    <a:pt x="32" y="165"/>
                    <a:pt x="27" y="171"/>
                    <a:pt x="27" y="178"/>
                  </a:cubicBezTo>
                  <a:cubicBezTo>
                    <a:pt x="27" y="185"/>
                    <a:pt x="33" y="191"/>
                    <a:pt x="40" y="191"/>
                  </a:cubicBezTo>
                  <a:cubicBezTo>
                    <a:pt x="47" y="191"/>
                    <a:pt x="52" y="186"/>
                    <a:pt x="53" y="179"/>
                  </a:cubicBezTo>
                  <a:cubicBezTo>
                    <a:pt x="54" y="186"/>
                    <a:pt x="60" y="192"/>
                    <a:pt x="68" y="192"/>
                  </a:cubicBezTo>
                  <a:cubicBezTo>
                    <a:pt x="74" y="192"/>
                    <a:pt x="79" y="188"/>
                    <a:pt x="81" y="183"/>
                  </a:cubicBezTo>
                  <a:cubicBezTo>
                    <a:pt x="83" y="187"/>
                    <a:pt x="86" y="191"/>
                    <a:pt x="91" y="192"/>
                  </a:cubicBezTo>
                  <a:cubicBezTo>
                    <a:pt x="86" y="194"/>
                    <a:pt x="81" y="199"/>
                    <a:pt x="81" y="205"/>
                  </a:cubicBezTo>
                  <a:cubicBezTo>
                    <a:pt x="81" y="212"/>
                    <a:pt x="87" y="219"/>
                    <a:pt x="95" y="219"/>
                  </a:cubicBezTo>
                  <a:cubicBezTo>
                    <a:pt x="102" y="219"/>
                    <a:pt x="108" y="212"/>
                    <a:pt x="108" y="205"/>
                  </a:cubicBezTo>
                  <a:cubicBezTo>
                    <a:pt x="108" y="199"/>
                    <a:pt x="104" y="194"/>
                    <a:pt x="99" y="192"/>
                  </a:cubicBezTo>
                  <a:cubicBezTo>
                    <a:pt x="103" y="191"/>
                    <a:pt x="107" y="188"/>
                    <a:pt x="109" y="184"/>
                  </a:cubicBezTo>
                  <a:cubicBezTo>
                    <a:pt x="110" y="188"/>
                    <a:pt x="114" y="191"/>
                    <a:pt x="118" y="192"/>
                  </a:cubicBezTo>
                  <a:cubicBezTo>
                    <a:pt x="113" y="194"/>
                    <a:pt x="109" y="199"/>
                    <a:pt x="109" y="205"/>
                  </a:cubicBezTo>
                  <a:cubicBezTo>
                    <a:pt x="109" y="212"/>
                    <a:pt x="115" y="219"/>
                    <a:pt x="122" y="219"/>
                  </a:cubicBezTo>
                  <a:cubicBezTo>
                    <a:pt x="130" y="219"/>
                    <a:pt x="136" y="212"/>
                    <a:pt x="136" y="205"/>
                  </a:cubicBezTo>
                  <a:cubicBezTo>
                    <a:pt x="136" y="199"/>
                    <a:pt x="132" y="194"/>
                    <a:pt x="126" y="192"/>
                  </a:cubicBezTo>
                  <a:cubicBezTo>
                    <a:pt x="131" y="191"/>
                    <a:pt x="135" y="188"/>
                    <a:pt x="136" y="183"/>
                  </a:cubicBezTo>
                  <a:cubicBezTo>
                    <a:pt x="138" y="188"/>
                    <a:pt x="143" y="192"/>
                    <a:pt x="148" y="192"/>
                  </a:cubicBezTo>
                  <a:cubicBezTo>
                    <a:pt x="142" y="193"/>
                    <a:pt x="137" y="198"/>
                    <a:pt x="137" y="205"/>
                  </a:cubicBezTo>
                  <a:cubicBezTo>
                    <a:pt x="137" y="212"/>
                    <a:pt x="142" y="218"/>
                    <a:pt x="150" y="218"/>
                  </a:cubicBezTo>
                  <a:cubicBezTo>
                    <a:pt x="157" y="218"/>
                    <a:pt x="163" y="212"/>
                    <a:pt x="163" y="205"/>
                  </a:cubicBezTo>
                  <a:cubicBezTo>
                    <a:pt x="163" y="198"/>
                    <a:pt x="158" y="193"/>
                    <a:pt x="151" y="192"/>
                  </a:cubicBezTo>
                  <a:cubicBezTo>
                    <a:pt x="157" y="192"/>
                    <a:pt x="163" y="187"/>
                    <a:pt x="164" y="181"/>
                  </a:cubicBezTo>
                  <a:cubicBezTo>
                    <a:pt x="165" y="187"/>
                    <a:pt x="171" y="191"/>
                    <a:pt x="177" y="191"/>
                  </a:cubicBezTo>
                  <a:cubicBezTo>
                    <a:pt x="185" y="191"/>
                    <a:pt x="191" y="185"/>
                    <a:pt x="191" y="178"/>
                  </a:cubicBezTo>
                  <a:cubicBezTo>
                    <a:pt x="191" y="171"/>
                    <a:pt x="186" y="166"/>
                    <a:pt x="180" y="164"/>
                  </a:cubicBezTo>
                  <a:cubicBezTo>
                    <a:pt x="186" y="163"/>
                    <a:pt x="191" y="158"/>
                    <a:pt x="192" y="152"/>
                  </a:cubicBezTo>
                  <a:cubicBezTo>
                    <a:pt x="192" y="158"/>
                    <a:pt x="198" y="163"/>
                    <a:pt x="204" y="163"/>
                  </a:cubicBezTo>
                  <a:cubicBezTo>
                    <a:pt x="212" y="163"/>
                    <a:pt x="218" y="157"/>
                    <a:pt x="218" y="150"/>
                  </a:cubicBezTo>
                  <a:cubicBezTo>
                    <a:pt x="218" y="143"/>
                    <a:pt x="212" y="137"/>
                    <a:pt x="204" y="137"/>
                  </a:cubicBezTo>
                  <a:cubicBezTo>
                    <a:pt x="198" y="137"/>
                    <a:pt x="192" y="142"/>
                    <a:pt x="192" y="149"/>
                  </a:cubicBezTo>
                  <a:cubicBezTo>
                    <a:pt x="191" y="144"/>
                    <a:pt x="188" y="139"/>
                    <a:pt x="183" y="137"/>
                  </a:cubicBezTo>
                  <a:cubicBezTo>
                    <a:pt x="187" y="135"/>
                    <a:pt x="190" y="131"/>
                    <a:pt x="192" y="127"/>
                  </a:cubicBezTo>
                  <a:cubicBezTo>
                    <a:pt x="193" y="132"/>
                    <a:pt x="198" y="136"/>
                    <a:pt x="204" y="136"/>
                  </a:cubicBezTo>
                  <a:cubicBezTo>
                    <a:pt x="212" y="136"/>
                    <a:pt x="218" y="130"/>
                    <a:pt x="218" y="123"/>
                  </a:cubicBezTo>
                  <a:cubicBezTo>
                    <a:pt x="218" y="115"/>
                    <a:pt x="212" y="109"/>
                    <a:pt x="204" y="109"/>
                  </a:cubicBezTo>
                  <a:cubicBezTo>
                    <a:pt x="198" y="109"/>
                    <a:pt x="193" y="113"/>
                    <a:pt x="192" y="119"/>
                  </a:cubicBezTo>
                  <a:cubicBezTo>
                    <a:pt x="190" y="115"/>
                    <a:pt x="187" y="111"/>
                    <a:pt x="183" y="109"/>
                  </a:cubicBezTo>
                  <a:cubicBezTo>
                    <a:pt x="187" y="107"/>
                    <a:pt x="190" y="104"/>
                    <a:pt x="192" y="99"/>
                  </a:cubicBezTo>
                  <a:close/>
                  <a:moveTo>
                    <a:pt x="164" y="144"/>
                  </a:moveTo>
                  <a:cubicBezTo>
                    <a:pt x="163" y="141"/>
                    <a:pt x="161" y="139"/>
                    <a:pt x="158" y="137"/>
                  </a:cubicBezTo>
                  <a:cubicBezTo>
                    <a:pt x="161" y="135"/>
                    <a:pt x="163" y="133"/>
                    <a:pt x="164" y="130"/>
                  </a:cubicBezTo>
                  <a:cubicBezTo>
                    <a:pt x="166" y="133"/>
                    <a:pt x="168" y="136"/>
                    <a:pt x="171" y="137"/>
                  </a:cubicBezTo>
                  <a:cubicBezTo>
                    <a:pt x="168" y="138"/>
                    <a:pt x="166" y="141"/>
                    <a:pt x="164" y="144"/>
                  </a:cubicBezTo>
                  <a:close/>
                  <a:moveTo>
                    <a:pt x="136" y="142"/>
                  </a:moveTo>
                  <a:cubicBezTo>
                    <a:pt x="135" y="140"/>
                    <a:pt x="134" y="138"/>
                    <a:pt x="132" y="137"/>
                  </a:cubicBezTo>
                  <a:cubicBezTo>
                    <a:pt x="134" y="136"/>
                    <a:pt x="135" y="134"/>
                    <a:pt x="136" y="132"/>
                  </a:cubicBezTo>
                  <a:cubicBezTo>
                    <a:pt x="138" y="134"/>
                    <a:pt x="139" y="136"/>
                    <a:pt x="141" y="137"/>
                  </a:cubicBezTo>
                  <a:cubicBezTo>
                    <a:pt x="139" y="138"/>
                    <a:pt x="138" y="140"/>
                    <a:pt x="136" y="142"/>
                  </a:cubicBezTo>
                  <a:close/>
                  <a:moveTo>
                    <a:pt x="109" y="141"/>
                  </a:moveTo>
                  <a:cubicBezTo>
                    <a:pt x="107" y="140"/>
                    <a:pt x="106" y="138"/>
                    <a:pt x="104" y="137"/>
                  </a:cubicBezTo>
                  <a:cubicBezTo>
                    <a:pt x="106" y="136"/>
                    <a:pt x="107" y="134"/>
                    <a:pt x="109" y="133"/>
                  </a:cubicBezTo>
                  <a:cubicBezTo>
                    <a:pt x="110" y="134"/>
                    <a:pt x="111" y="136"/>
                    <a:pt x="113" y="137"/>
                  </a:cubicBezTo>
                  <a:cubicBezTo>
                    <a:pt x="111" y="138"/>
                    <a:pt x="110" y="140"/>
                    <a:pt x="109" y="141"/>
                  </a:cubicBezTo>
                  <a:close/>
                  <a:moveTo>
                    <a:pt x="81" y="142"/>
                  </a:moveTo>
                  <a:cubicBezTo>
                    <a:pt x="80" y="140"/>
                    <a:pt x="78" y="138"/>
                    <a:pt x="75" y="137"/>
                  </a:cubicBezTo>
                  <a:cubicBezTo>
                    <a:pt x="78" y="136"/>
                    <a:pt x="79" y="134"/>
                    <a:pt x="81" y="132"/>
                  </a:cubicBezTo>
                  <a:cubicBezTo>
                    <a:pt x="82" y="134"/>
                    <a:pt x="84" y="136"/>
                    <a:pt x="86" y="137"/>
                  </a:cubicBezTo>
                  <a:cubicBezTo>
                    <a:pt x="84" y="138"/>
                    <a:pt x="82" y="140"/>
                    <a:pt x="81" y="142"/>
                  </a:cubicBezTo>
                  <a:close/>
                  <a:moveTo>
                    <a:pt x="53" y="144"/>
                  </a:moveTo>
                  <a:cubicBezTo>
                    <a:pt x="52" y="141"/>
                    <a:pt x="49" y="138"/>
                    <a:pt x="45" y="137"/>
                  </a:cubicBezTo>
                  <a:cubicBezTo>
                    <a:pt x="49" y="136"/>
                    <a:pt x="51" y="133"/>
                    <a:pt x="53" y="130"/>
                  </a:cubicBezTo>
                  <a:cubicBezTo>
                    <a:pt x="55" y="133"/>
                    <a:pt x="57" y="135"/>
                    <a:pt x="60" y="137"/>
                  </a:cubicBezTo>
                  <a:cubicBezTo>
                    <a:pt x="57" y="139"/>
                    <a:pt x="55" y="141"/>
                    <a:pt x="53" y="144"/>
                  </a:cubicBezTo>
                  <a:close/>
                  <a:moveTo>
                    <a:pt x="53" y="102"/>
                  </a:moveTo>
                  <a:cubicBezTo>
                    <a:pt x="55" y="105"/>
                    <a:pt x="57" y="108"/>
                    <a:pt x="59" y="109"/>
                  </a:cubicBezTo>
                  <a:cubicBezTo>
                    <a:pt x="57" y="111"/>
                    <a:pt x="55" y="113"/>
                    <a:pt x="53" y="116"/>
                  </a:cubicBezTo>
                  <a:cubicBezTo>
                    <a:pt x="52" y="113"/>
                    <a:pt x="49" y="110"/>
                    <a:pt x="46" y="109"/>
                  </a:cubicBezTo>
                  <a:cubicBezTo>
                    <a:pt x="49" y="108"/>
                    <a:pt x="52" y="105"/>
                    <a:pt x="53" y="102"/>
                  </a:cubicBezTo>
                  <a:close/>
                  <a:moveTo>
                    <a:pt x="81" y="76"/>
                  </a:moveTo>
                  <a:cubicBezTo>
                    <a:pt x="82" y="78"/>
                    <a:pt x="84" y="80"/>
                    <a:pt x="86" y="81"/>
                  </a:cubicBezTo>
                  <a:cubicBezTo>
                    <a:pt x="84" y="83"/>
                    <a:pt x="82" y="84"/>
                    <a:pt x="81" y="87"/>
                  </a:cubicBezTo>
                  <a:cubicBezTo>
                    <a:pt x="79" y="84"/>
                    <a:pt x="77" y="83"/>
                    <a:pt x="75" y="81"/>
                  </a:cubicBezTo>
                  <a:cubicBezTo>
                    <a:pt x="77" y="80"/>
                    <a:pt x="79" y="78"/>
                    <a:pt x="81" y="76"/>
                  </a:cubicBezTo>
                  <a:close/>
                  <a:moveTo>
                    <a:pt x="109" y="76"/>
                  </a:moveTo>
                  <a:cubicBezTo>
                    <a:pt x="110" y="78"/>
                    <a:pt x="111" y="80"/>
                    <a:pt x="113" y="81"/>
                  </a:cubicBezTo>
                  <a:cubicBezTo>
                    <a:pt x="111" y="83"/>
                    <a:pt x="110" y="84"/>
                    <a:pt x="109" y="86"/>
                  </a:cubicBezTo>
                  <a:cubicBezTo>
                    <a:pt x="107" y="84"/>
                    <a:pt x="106" y="83"/>
                    <a:pt x="104" y="81"/>
                  </a:cubicBezTo>
                  <a:cubicBezTo>
                    <a:pt x="106" y="80"/>
                    <a:pt x="107" y="78"/>
                    <a:pt x="109" y="76"/>
                  </a:cubicBezTo>
                  <a:close/>
                  <a:moveTo>
                    <a:pt x="136" y="76"/>
                  </a:moveTo>
                  <a:cubicBezTo>
                    <a:pt x="138" y="78"/>
                    <a:pt x="139" y="80"/>
                    <a:pt x="142" y="81"/>
                  </a:cubicBezTo>
                  <a:cubicBezTo>
                    <a:pt x="140" y="83"/>
                    <a:pt x="138" y="84"/>
                    <a:pt x="136" y="86"/>
                  </a:cubicBezTo>
                  <a:cubicBezTo>
                    <a:pt x="135" y="84"/>
                    <a:pt x="133" y="83"/>
                    <a:pt x="131" y="81"/>
                  </a:cubicBezTo>
                  <a:cubicBezTo>
                    <a:pt x="133" y="80"/>
                    <a:pt x="135" y="78"/>
                    <a:pt x="136" y="76"/>
                  </a:cubicBezTo>
                  <a:close/>
                  <a:moveTo>
                    <a:pt x="136" y="113"/>
                  </a:moveTo>
                  <a:cubicBezTo>
                    <a:pt x="135" y="112"/>
                    <a:pt x="134" y="110"/>
                    <a:pt x="132" y="109"/>
                  </a:cubicBezTo>
                  <a:cubicBezTo>
                    <a:pt x="134" y="108"/>
                    <a:pt x="135" y="106"/>
                    <a:pt x="136" y="105"/>
                  </a:cubicBezTo>
                  <a:cubicBezTo>
                    <a:pt x="138" y="107"/>
                    <a:pt x="139" y="108"/>
                    <a:pt x="141" y="109"/>
                  </a:cubicBezTo>
                  <a:cubicBezTo>
                    <a:pt x="139" y="110"/>
                    <a:pt x="138" y="112"/>
                    <a:pt x="136" y="113"/>
                  </a:cubicBezTo>
                  <a:close/>
                  <a:moveTo>
                    <a:pt x="109" y="113"/>
                  </a:moveTo>
                  <a:cubicBezTo>
                    <a:pt x="107" y="112"/>
                    <a:pt x="106" y="110"/>
                    <a:pt x="105" y="109"/>
                  </a:cubicBezTo>
                  <a:cubicBezTo>
                    <a:pt x="106" y="108"/>
                    <a:pt x="107" y="107"/>
                    <a:pt x="109" y="105"/>
                  </a:cubicBezTo>
                  <a:cubicBezTo>
                    <a:pt x="110" y="107"/>
                    <a:pt x="111" y="108"/>
                    <a:pt x="112" y="109"/>
                  </a:cubicBezTo>
                  <a:cubicBezTo>
                    <a:pt x="111" y="110"/>
                    <a:pt x="110" y="112"/>
                    <a:pt x="109" y="113"/>
                  </a:cubicBezTo>
                  <a:close/>
                  <a:moveTo>
                    <a:pt x="81" y="114"/>
                  </a:moveTo>
                  <a:cubicBezTo>
                    <a:pt x="80" y="112"/>
                    <a:pt x="78" y="110"/>
                    <a:pt x="76" y="109"/>
                  </a:cubicBezTo>
                  <a:cubicBezTo>
                    <a:pt x="78" y="108"/>
                    <a:pt x="80" y="106"/>
                    <a:pt x="81" y="104"/>
                  </a:cubicBezTo>
                  <a:cubicBezTo>
                    <a:pt x="82" y="106"/>
                    <a:pt x="83" y="108"/>
                    <a:pt x="85" y="109"/>
                  </a:cubicBezTo>
                  <a:cubicBezTo>
                    <a:pt x="83" y="110"/>
                    <a:pt x="82" y="112"/>
                    <a:pt x="81" y="114"/>
                  </a:cubicBezTo>
                  <a:close/>
                  <a:moveTo>
                    <a:pt x="164" y="115"/>
                  </a:moveTo>
                  <a:cubicBezTo>
                    <a:pt x="163" y="113"/>
                    <a:pt x="161" y="111"/>
                    <a:pt x="158" y="109"/>
                  </a:cubicBezTo>
                  <a:cubicBezTo>
                    <a:pt x="161" y="108"/>
                    <a:pt x="163" y="105"/>
                    <a:pt x="164" y="103"/>
                  </a:cubicBezTo>
                  <a:cubicBezTo>
                    <a:pt x="166" y="106"/>
                    <a:pt x="168" y="108"/>
                    <a:pt x="171" y="109"/>
                  </a:cubicBezTo>
                  <a:cubicBezTo>
                    <a:pt x="168" y="110"/>
                    <a:pt x="166" y="113"/>
                    <a:pt x="164" y="115"/>
                  </a:cubicBezTo>
                  <a:close/>
                  <a:moveTo>
                    <a:pt x="164" y="88"/>
                  </a:moveTo>
                  <a:cubicBezTo>
                    <a:pt x="163" y="85"/>
                    <a:pt x="160" y="83"/>
                    <a:pt x="158" y="81"/>
                  </a:cubicBezTo>
                  <a:cubicBezTo>
                    <a:pt x="160" y="80"/>
                    <a:pt x="163" y="77"/>
                    <a:pt x="164" y="74"/>
                  </a:cubicBezTo>
                  <a:cubicBezTo>
                    <a:pt x="166" y="77"/>
                    <a:pt x="168" y="80"/>
                    <a:pt x="172" y="81"/>
                  </a:cubicBezTo>
                  <a:cubicBezTo>
                    <a:pt x="168" y="83"/>
                    <a:pt x="166" y="85"/>
                    <a:pt x="164" y="88"/>
                  </a:cubicBezTo>
                  <a:close/>
                  <a:moveTo>
                    <a:pt x="164" y="42"/>
                  </a:moveTo>
                  <a:cubicBezTo>
                    <a:pt x="165" y="48"/>
                    <a:pt x="169" y="53"/>
                    <a:pt x="175" y="54"/>
                  </a:cubicBezTo>
                  <a:cubicBezTo>
                    <a:pt x="170" y="54"/>
                    <a:pt x="166" y="58"/>
                    <a:pt x="164" y="62"/>
                  </a:cubicBezTo>
                  <a:cubicBezTo>
                    <a:pt x="162" y="58"/>
                    <a:pt x="159" y="55"/>
                    <a:pt x="156" y="54"/>
                  </a:cubicBezTo>
                  <a:cubicBezTo>
                    <a:pt x="160" y="52"/>
                    <a:pt x="163" y="47"/>
                    <a:pt x="164" y="42"/>
                  </a:cubicBezTo>
                  <a:close/>
                  <a:moveTo>
                    <a:pt x="136" y="46"/>
                  </a:moveTo>
                  <a:cubicBezTo>
                    <a:pt x="138" y="49"/>
                    <a:pt x="140" y="52"/>
                    <a:pt x="144" y="54"/>
                  </a:cubicBezTo>
                  <a:cubicBezTo>
                    <a:pt x="141" y="55"/>
                    <a:pt x="138" y="57"/>
                    <a:pt x="136" y="60"/>
                  </a:cubicBezTo>
                  <a:cubicBezTo>
                    <a:pt x="135" y="57"/>
                    <a:pt x="132" y="55"/>
                    <a:pt x="129" y="54"/>
                  </a:cubicBezTo>
                  <a:cubicBezTo>
                    <a:pt x="133" y="52"/>
                    <a:pt x="135" y="49"/>
                    <a:pt x="136" y="46"/>
                  </a:cubicBezTo>
                  <a:close/>
                  <a:moveTo>
                    <a:pt x="109" y="46"/>
                  </a:moveTo>
                  <a:cubicBezTo>
                    <a:pt x="110" y="50"/>
                    <a:pt x="112" y="52"/>
                    <a:pt x="115" y="54"/>
                  </a:cubicBezTo>
                  <a:cubicBezTo>
                    <a:pt x="113" y="55"/>
                    <a:pt x="110" y="57"/>
                    <a:pt x="109" y="60"/>
                  </a:cubicBezTo>
                  <a:cubicBezTo>
                    <a:pt x="107" y="57"/>
                    <a:pt x="105" y="55"/>
                    <a:pt x="102" y="54"/>
                  </a:cubicBezTo>
                  <a:cubicBezTo>
                    <a:pt x="105" y="52"/>
                    <a:pt x="107" y="50"/>
                    <a:pt x="109" y="46"/>
                  </a:cubicBezTo>
                  <a:close/>
                  <a:moveTo>
                    <a:pt x="81" y="45"/>
                  </a:moveTo>
                  <a:cubicBezTo>
                    <a:pt x="82" y="49"/>
                    <a:pt x="85" y="52"/>
                    <a:pt x="88" y="54"/>
                  </a:cubicBezTo>
                  <a:cubicBezTo>
                    <a:pt x="85" y="55"/>
                    <a:pt x="82" y="58"/>
                    <a:pt x="81" y="61"/>
                  </a:cubicBezTo>
                  <a:cubicBezTo>
                    <a:pt x="79" y="57"/>
                    <a:pt x="76" y="55"/>
                    <a:pt x="73" y="54"/>
                  </a:cubicBezTo>
                  <a:cubicBezTo>
                    <a:pt x="77" y="52"/>
                    <a:pt x="80" y="49"/>
                    <a:pt x="81" y="45"/>
                  </a:cubicBezTo>
                  <a:close/>
                  <a:moveTo>
                    <a:pt x="53" y="73"/>
                  </a:moveTo>
                  <a:cubicBezTo>
                    <a:pt x="55" y="77"/>
                    <a:pt x="57" y="80"/>
                    <a:pt x="60" y="81"/>
                  </a:cubicBezTo>
                  <a:cubicBezTo>
                    <a:pt x="57" y="83"/>
                    <a:pt x="55" y="85"/>
                    <a:pt x="53" y="89"/>
                  </a:cubicBezTo>
                  <a:cubicBezTo>
                    <a:pt x="51" y="85"/>
                    <a:pt x="48" y="83"/>
                    <a:pt x="45" y="81"/>
                  </a:cubicBezTo>
                  <a:cubicBezTo>
                    <a:pt x="49" y="80"/>
                    <a:pt x="52" y="77"/>
                    <a:pt x="53" y="73"/>
                  </a:cubicBezTo>
                  <a:close/>
                  <a:moveTo>
                    <a:pt x="53" y="176"/>
                  </a:moveTo>
                  <a:cubicBezTo>
                    <a:pt x="53" y="170"/>
                    <a:pt x="48" y="165"/>
                    <a:pt x="41" y="164"/>
                  </a:cubicBezTo>
                  <a:cubicBezTo>
                    <a:pt x="47" y="164"/>
                    <a:pt x="51" y="161"/>
                    <a:pt x="53" y="156"/>
                  </a:cubicBezTo>
                  <a:cubicBezTo>
                    <a:pt x="55" y="160"/>
                    <a:pt x="58" y="163"/>
                    <a:pt x="61" y="165"/>
                  </a:cubicBezTo>
                  <a:cubicBezTo>
                    <a:pt x="57" y="167"/>
                    <a:pt x="54" y="171"/>
                    <a:pt x="53" y="176"/>
                  </a:cubicBezTo>
                  <a:close/>
                  <a:moveTo>
                    <a:pt x="81" y="172"/>
                  </a:moveTo>
                  <a:cubicBezTo>
                    <a:pt x="80" y="169"/>
                    <a:pt x="77" y="166"/>
                    <a:pt x="74" y="165"/>
                  </a:cubicBezTo>
                  <a:cubicBezTo>
                    <a:pt x="77" y="163"/>
                    <a:pt x="79" y="161"/>
                    <a:pt x="81" y="158"/>
                  </a:cubicBezTo>
                  <a:cubicBezTo>
                    <a:pt x="82" y="161"/>
                    <a:pt x="85" y="163"/>
                    <a:pt x="88" y="165"/>
                  </a:cubicBezTo>
                  <a:cubicBezTo>
                    <a:pt x="85" y="166"/>
                    <a:pt x="82" y="169"/>
                    <a:pt x="81" y="172"/>
                  </a:cubicBezTo>
                  <a:close/>
                  <a:moveTo>
                    <a:pt x="109" y="171"/>
                  </a:moveTo>
                  <a:cubicBezTo>
                    <a:pt x="107" y="169"/>
                    <a:pt x="105" y="166"/>
                    <a:pt x="102" y="165"/>
                  </a:cubicBezTo>
                  <a:cubicBezTo>
                    <a:pt x="105" y="163"/>
                    <a:pt x="107" y="161"/>
                    <a:pt x="109" y="159"/>
                  </a:cubicBezTo>
                  <a:cubicBezTo>
                    <a:pt x="110" y="161"/>
                    <a:pt x="112" y="163"/>
                    <a:pt x="115" y="165"/>
                  </a:cubicBezTo>
                  <a:cubicBezTo>
                    <a:pt x="112" y="166"/>
                    <a:pt x="110" y="169"/>
                    <a:pt x="109" y="171"/>
                  </a:cubicBezTo>
                  <a:close/>
                  <a:moveTo>
                    <a:pt x="136" y="172"/>
                  </a:moveTo>
                  <a:cubicBezTo>
                    <a:pt x="135" y="169"/>
                    <a:pt x="133" y="166"/>
                    <a:pt x="130" y="165"/>
                  </a:cubicBezTo>
                  <a:cubicBezTo>
                    <a:pt x="133" y="163"/>
                    <a:pt x="135" y="161"/>
                    <a:pt x="136" y="158"/>
                  </a:cubicBezTo>
                  <a:cubicBezTo>
                    <a:pt x="138" y="161"/>
                    <a:pt x="140" y="163"/>
                    <a:pt x="143" y="165"/>
                  </a:cubicBezTo>
                  <a:cubicBezTo>
                    <a:pt x="140" y="166"/>
                    <a:pt x="138" y="169"/>
                    <a:pt x="136" y="172"/>
                  </a:cubicBezTo>
                  <a:close/>
                  <a:moveTo>
                    <a:pt x="164" y="174"/>
                  </a:moveTo>
                  <a:cubicBezTo>
                    <a:pt x="163" y="170"/>
                    <a:pt x="160" y="167"/>
                    <a:pt x="156" y="165"/>
                  </a:cubicBezTo>
                  <a:cubicBezTo>
                    <a:pt x="160" y="163"/>
                    <a:pt x="162" y="160"/>
                    <a:pt x="164" y="157"/>
                  </a:cubicBezTo>
                  <a:cubicBezTo>
                    <a:pt x="166" y="161"/>
                    <a:pt x="170" y="163"/>
                    <a:pt x="174" y="164"/>
                  </a:cubicBezTo>
                  <a:cubicBezTo>
                    <a:pt x="169" y="166"/>
                    <a:pt x="165" y="170"/>
                    <a:pt x="164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Oval 148"/>
            <p:cNvSpPr>
              <a:spLocks noChangeArrowheads="1"/>
            </p:cNvSpPr>
            <p:nvPr/>
          </p:nvSpPr>
          <p:spPr bwMode="auto">
            <a:xfrm>
              <a:off x="2290" y="2475"/>
              <a:ext cx="54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Oval 149"/>
            <p:cNvSpPr>
              <a:spLocks noChangeArrowheads="1"/>
            </p:cNvSpPr>
            <p:nvPr/>
          </p:nvSpPr>
          <p:spPr bwMode="auto">
            <a:xfrm>
              <a:off x="2361" y="2480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Oval 150"/>
            <p:cNvSpPr>
              <a:spLocks noChangeArrowheads="1"/>
            </p:cNvSpPr>
            <p:nvPr/>
          </p:nvSpPr>
          <p:spPr bwMode="auto">
            <a:xfrm>
              <a:off x="2432" y="2485"/>
              <a:ext cx="34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Oval 151"/>
            <p:cNvSpPr>
              <a:spLocks noChangeArrowheads="1"/>
            </p:cNvSpPr>
            <p:nvPr/>
          </p:nvSpPr>
          <p:spPr bwMode="auto">
            <a:xfrm>
              <a:off x="2504" y="2492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Oval 152"/>
            <p:cNvSpPr>
              <a:spLocks noChangeArrowheads="1"/>
            </p:cNvSpPr>
            <p:nvPr/>
          </p:nvSpPr>
          <p:spPr bwMode="auto">
            <a:xfrm>
              <a:off x="1462" y="255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Oval 153"/>
            <p:cNvSpPr>
              <a:spLocks noChangeArrowheads="1"/>
            </p:cNvSpPr>
            <p:nvPr/>
          </p:nvSpPr>
          <p:spPr bwMode="auto">
            <a:xfrm>
              <a:off x="1526" y="255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Oval 154"/>
            <p:cNvSpPr>
              <a:spLocks noChangeArrowheads="1"/>
            </p:cNvSpPr>
            <p:nvPr/>
          </p:nvSpPr>
          <p:spPr bwMode="auto">
            <a:xfrm>
              <a:off x="1586" y="2551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Oval 155"/>
            <p:cNvSpPr>
              <a:spLocks noChangeArrowheads="1"/>
            </p:cNvSpPr>
            <p:nvPr/>
          </p:nvSpPr>
          <p:spPr bwMode="auto">
            <a:xfrm>
              <a:off x="1645" y="2547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Oval 156"/>
            <p:cNvSpPr>
              <a:spLocks noChangeArrowheads="1"/>
            </p:cNvSpPr>
            <p:nvPr/>
          </p:nvSpPr>
          <p:spPr bwMode="auto">
            <a:xfrm>
              <a:off x="1704" y="2542"/>
              <a:ext cx="55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Oval 157"/>
            <p:cNvSpPr>
              <a:spLocks noChangeArrowheads="1"/>
            </p:cNvSpPr>
            <p:nvPr/>
          </p:nvSpPr>
          <p:spPr bwMode="auto">
            <a:xfrm>
              <a:off x="2290" y="2540"/>
              <a:ext cx="54" cy="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Oval 158"/>
            <p:cNvSpPr>
              <a:spLocks noChangeArrowheads="1"/>
            </p:cNvSpPr>
            <p:nvPr/>
          </p:nvSpPr>
          <p:spPr bwMode="auto">
            <a:xfrm>
              <a:off x="2361" y="2544"/>
              <a:ext cx="45" cy="4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Oval 159"/>
            <p:cNvSpPr>
              <a:spLocks noChangeArrowheads="1"/>
            </p:cNvSpPr>
            <p:nvPr/>
          </p:nvSpPr>
          <p:spPr bwMode="auto">
            <a:xfrm>
              <a:off x="2432" y="2551"/>
              <a:ext cx="34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Oval 160"/>
            <p:cNvSpPr>
              <a:spLocks noChangeArrowheads="1"/>
            </p:cNvSpPr>
            <p:nvPr/>
          </p:nvSpPr>
          <p:spPr bwMode="auto">
            <a:xfrm>
              <a:off x="2504" y="2556"/>
              <a:ext cx="19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Oval 161"/>
            <p:cNvSpPr>
              <a:spLocks noChangeArrowheads="1"/>
            </p:cNvSpPr>
            <p:nvPr/>
          </p:nvSpPr>
          <p:spPr bwMode="auto">
            <a:xfrm>
              <a:off x="1526" y="262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Oval 162"/>
            <p:cNvSpPr>
              <a:spLocks noChangeArrowheads="1"/>
            </p:cNvSpPr>
            <p:nvPr/>
          </p:nvSpPr>
          <p:spPr bwMode="auto">
            <a:xfrm>
              <a:off x="1588" y="2618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Oval 163"/>
            <p:cNvSpPr>
              <a:spLocks noChangeArrowheads="1"/>
            </p:cNvSpPr>
            <p:nvPr/>
          </p:nvSpPr>
          <p:spPr bwMode="auto">
            <a:xfrm>
              <a:off x="1645" y="2613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Oval 164"/>
            <p:cNvSpPr>
              <a:spLocks noChangeArrowheads="1"/>
            </p:cNvSpPr>
            <p:nvPr/>
          </p:nvSpPr>
          <p:spPr bwMode="auto">
            <a:xfrm>
              <a:off x="1707" y="2606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Oval 165"/>
            <p:cNvSpPr>
              <a:spLocks noChangeArrowheads="1"/>
            </p:cNvSpPr>
            <p:nvPr/>
          </p:nvSpPr>
          <p:spPr bwMode="auto">
            <a:xfrm>
              <a:off x="1766" y="2604"/>
              <a:ext cx="60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Oval 166"/>
            <p:cNvSpPr>
              <a:spLocks noChangeArrowheads="1"/>
            </p:cNvSpPr>
            <p:nvPr/>
          </p:nvSpPr>
          <p:spPr bwMode="auto">
            <a:xfrm>
              <a:off x="2292" y="2606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Oval 167"/>
            <p:cNvSpPr>
              <a:spLocks noChangeArrowheads="1"/>
            </p:cNvSpPr>
            <p:nvPr/>
          </p:nvSpPr>
          <p:spPr bwMode="auto">
            <a:xfrm>
              <a:off x="2361" y="2611"/>
              <a:ext cx="43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Oval 168"/>
            <p:cNvSpPr>
              <a:spLocks noChangeArrowheads="1"/>
            </p:cNvSpPr>
            <p:nvPr/>
          </p:nvSpPr>
          <p:spPr bwMode="auto">
            <a:xfrm>
              <a:off x="2432" y="2618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Oval 169"/>
            <p:cNvSpPr>
              <a:spLocks noChangeArrowheads="1"/>
            </p:cNvSpPr>
            <p:nvPr/>
          </p:nvSpPr>
          <p:spPr bwMode="auto">
            <a:xfrm>
              <a:off x="2504" y="2623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Oval 170"/>
            <p:cNvSpPr>
              <a:spLocks noChangeArrowheads="1"/>
            </p:cNvSpPr>
            <p:nvPr/>
          </p:nvSpPr>
          <p:spPr bwMode="auto">
            <a:xfrm>
              <a:off x="1526" y="2689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5" name="Oval 171"/>
            <p:cNvSpPr>
              <a:spLocks noChangeArrowheads="1"/>
            </p:cNvSpPr>
            <p:nvPr/>
          </p:nvSpPr>
          <p:spPr bwMode="auto">
            <a:xfrm>
              <a:off x="1588" y="2685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Oval 172"/>
            <p:cNvSpPr>
              <a:spLocks noChangeArrowheads="1"/>
            </p:cNvSpPr>
            <p:nvPr/>
          </p:nvSpPr>
          <p:spPr bwMode="auto">
            <a:xfrm>
              <a:off x="1647" y="2680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7" name="Oval 173"/>
            <p:cNvSpPr>
              <a:spLocks noChangeArrowheads="1"/>
            </p:cNvSpPr>
            <p:nvPr/>
          </p:nvSpPr>
          <p:spPr bwMode="auto">
            <a:xfrm>
              <a:off x="1707" y="2675"/>
              <a:ext cx="47" cy="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8" name="Oval 174"/>
            <p:cNvSpPr>
              <a:spLocks noChangeArrowheads="1"/>
            </p:cNvSpPr>
            <p:nvPr/>
          </p:nvSpPr>
          <p:spPr bwMode="auto">
            <a:xfrm>
              <a:off x="1769" y="2670"/>
              <a:ext cx="57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9" name="Oval 175"/>
            <p:cNvSpPr>
              <a:spLocks noChangeArrowheads="1"/>
            </p:cNvSpPr>
            <p:nvPr/>
          </p:nvSpPr>
          <p:spPr bwMode="auto">
            <a:xfrm>
              <a:off x="2223" y="2668"/>
              <a:ext cx="59" cy="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Oval 176"/>
            <p:cNvSpPr>
              <a:spLocks noChangeArrowheads="1"/>
            </p:cNvSpPr>
            <p:nvPr/>
          </p:nvSpPr>
          <p:spPr bwMode="auto">
            <a:xfrm>
              <a:off x="2294" y="267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Oval 177"/>
            <p:cNvSpPr>
              <a:spLocks noChangeArrowheads="1"/>
            </p:cNvSpPr>
            <p:nvPr/>
          </p:nvSpPr>
          <p:spPr bwMode="auto">
            <a:xfrm>
              <a:off x="2363" y="2678"/>
              <a:ext cx="41" cy="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Oval 178"/>
            <p:cNvSpPr>
              <a:spLocks noChangeArrowheads="1"/>
            </p:cNvSpPr>
            <p:nvPr/>
          </p:nvSpPr>
          <p:spPr bwMode="auto">
            <a:xfrm>
              <a:off x="2435" y="2685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Oval 179"/>
            <p:cNvSpPr>
              <a:spLocks noChangeArrowheads="1"/>
            </p:cNvSpPr>
            <p:nvPr/>
          </p:nvSpPr>
          <p:spPr bwMode="auto">
            <a:xfrm>
              <a:off x="1526" y="275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Oval 180"/>
            <p:cNvSpPr>
              <a:spLocks noChangeArrowheads="1"/>
            </p:cNvSpPr>
            <p:nvPr/>
          </p:nvSpPr>
          <p:spPr bwMode="auto">
            <a:xfrm>
              <a:off x="1590" y="2754"/>
              <a:ext cx="22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Oval 181"/>
            <p:cNvSpPr>
              <a:spLocks noChangeArrowheads="1"/>
            </p:cNvSpPr>
            <p:nvPr/>
          </p:nvSpPr>
          <p:spPr bwMode="auto">
            <a:xfrm>
              <a:off x="1650" y="2746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Oval 182"/>
            <p:cNvSpPr>
              <a:spLocks noChangeArrowheads="1"/>
            </p:cNvSpPr>
            <p:nvPr/>
          </p:nvSpPr>
          <p:spPr bwMode="auto">
            <a:xfrm>
              <a:off x="1712" y="2742"/>
              <a:ext cx="40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Oval 183"/>
            <p:cNvSpPr>
              <a:spLocks noChangeArrowheads="1"/>
            </p:cNvSpPr>
            <p:nvPr/>
          </p:nvSpPr>
          <p:spPr bwMode="auto">
            <a:xfrm>
              <a:off x="1771" y="2739"/>
              <a:ext cx="50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Oval 184"/>
            <p:cNvSpPr>
              <a:spLocks noChangeArrowheads="1"/>
            </p:cNvSpPr>
            <p:nvPr/>
          </p:nvSpPr>
          <p:spPr bwMode="auto">
            <a:xfrm>
              <a:off x="1833" y="2735"/>
              <a:ext cx="57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Oval 185"/>
            <p:cNvSpPr>
              <a:spLocks noChangeArrowheads="1"/>
            </p:cNvSpPr>
            <p:nvPr/>
          </p:nvSpPr>
          <p:spPr bwMode="auto">
            <a:xfrm>
              <a:off x="1897" y="2732"/>
              <a:ext cx="60" cy="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Oval 186"/>
            <p:cNvSpPr>
              <a:spLocks noChangeArrowheads="1"/>
            </p:cNvSpPr>
            <p:nvPr/>
          </p:nvSpPr>
          <p:spPr bwMode="auto">
            <a:xfrm>
              <a:off x="2159" y="2735"/>
              <a:ext cx="57" cy="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Oval 187"/>
            <p:cNvSpPr>
              <a:spLocks noChangeArrowheads="1"/>
            </p:cNvSpPr>
            <p:nvPr/>
          </p:nvSpPr>
          <p:spPr bwMode="auto">
            <a:xfrm>
              <a:off x="2228" y="2737"/>
              <a:ext cx="50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Oval 188"/>
            <p:cNvSpPr>
              <a:spLocks noChangeArrowheads="1"/>
            </p:cNvSpPr>
            <p:nvPr/>
          </p:nvSpPr>
          <p:spPr bwMode="auto">
            <a:xfrm>
              <a:off x="2297" y="2742"/>
              <a:ext cx="42" cy="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Oval 189"/>
            <p:cNvSpPr>
              <a:spLocks noChangeArrowheads="1"/>
            </p:cNvSpPr>
            <p:nvPr/>
          </p:nvSpPr>
          <p:spPr bwMode="auto">
            <a:xfrm>
              <a:off x="2366" y="2746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Oval 190"/>
            <p:cNvSpPr>
              <a:spLocks noChangeArrowheads="1"/>
            </p:cNvSpPr>
            <p:nvPr/>
          </p:nvSpPr>
          <p:spPr bwMode="auto">
            <a:xfrm>
              <a:off x="2437" y="2751"/>
              <a:ext cx="21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Oval 191"/>
            <p:cNvSpPr>
              <a:spLocks noChangeArrowheads="1"/>
            </p:cNvSpPr>
            <p:nvPr/>
          </p:nvSpPr>
          <p:spPr bwMode="auto">
            <a:xfrm>
              <a:off x="1593" y="2820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Oval 192"/>
            <p:cNvSpPr>
              <a:spLocks noChangeArrowheads="1"/>
            </p:cNvSpPr>
            <p:nvPr/>
          </p:nvSpPr>
          <p:spPr bwMode="auto">
            <a:xfrm>
              <a:off x="1655" y="2815"/>
              <a:ext cx="23" cy="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Oval 193"/>
            <p:cNvSpPr>
              <a:spLocks noChangeArrowheads="1"/>
            </p:cNvSpPr>
            <p:nvPr/>
          </p:nvSpPr>
          <p:spPr bwMode="auto">
            <a:xfrm>
              <a:off x="1714" y="2811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Oval 194"/>
            <p:cNvSpPr>
              <a:spLocks noChangeArrowheads="1"/>
            </p:cNvSpPr>
            <p:nvPr/>
          </p:nvSpPr>
          <p:spPr bwMode="auto">
            <a:xfrm>
              <a:off x="1776" y="2808"/>
              <a:ext cx="43" cy="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Oval 195"/>
            <p:cNvSpPr>
              <a:spLocks noChangeArrowheads="1"/>
            </p:cNvSpPr>
            <p:nvPr/>
          </p:nvSpPr>
          <p:spPr bwMode="auto">
            <a:xfrm>
              <a:off x="1838" y="2804"/>
              <a:ext cx="47" cy="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Oval 196"/>
            <p:cNvSpPr>
              <a:spLocks noChangeArrowheads="1"/>
            </p:cNvSpPr>
            <p:nvPr/>
          </p:nvSpPr>
          <p:spPr bwMode="auto">
            <a:xfrm>
              <a:off x="1900" y="2801"/>
              <a:ext cx="54" cy="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Oval 197"/>
            <p:cNvSpPr>
              <a:spLocks noChangeArrowheads="1"/>
            </p:cNvSpPr>
            <p:nvPr/>
          </p:nvSpPr>
          <p:spPr bwMode="auto">
            <a:xfrm>
              <a:off x="1964" y="2801"/>
              <a:ext cx="54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Oval 198"/>
            <p:cNvSpPr>
              <a:spLocks noChangeArrowheads="1"/>
            </p:cNvSpPr>
            <p:nvPr/>
          </p:nvSpPr>
          <p:spPr bwMode="auto">
            <a:xfrm>
              <a:off x="2030" y="2801"/>
              <a:ext cx="55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Oval 199"/>
            <p:cNvSpPr>
              <a:spLocks noChangeArrowheads="1"/>
            </p:cNvSpPr>
            <p:nvPr/>
          </p:nvSpPr>
          <p:spPr bwMode="auto">
            <a:xfrm>
              <a:off x="2097" y="2801"/>
              <a:ext cx="52" cy="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Oval 200"/>
            <p:cNvSpPr>
              <a:spLocks noChangeArrowheads="1"/>
            </p:cNvSpPr>
            <p:nvPr/>
          </p:nvSpPr>
          <p:spPr bwMode="auto">
            <a:xfrm>
              <a:off x="2163" y="2804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Oval 201"/>
            <p:cNvSpPr>
              <a:spLocks noChangeArrowheads="1"/>
            </p:cNvSpPr>
            <p:nvPr/>
          </p:nvSpPr>
          <p:spPr bwMode="auto">
            <a:xfrm>
              <a:off x="2230" y="2806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Oval 202"/>
            <p:cNvSpPr>
              <a:spLocks noChangeArrowheads="1"/>
            </p:cNvSpPr>
            <p:nvPr/>
          </p:nvSpPr>
          <p:spPr bwMode="auto">
            <a:xfrm>
              <a:off x="2299" y="2811"/>
              <a:ext cx="36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Oval 203"/>
            <p:cNvSpPr>
              <a:spLocks noChangeArrowheads="1"/>
            </p:cNvSpPr>
            <p:nvPr/>
          </p:nvSpPr>
          <p:spPr bwMode="auto">
            <a:xfrm>
              <a:off x="2370" y="2815"/>
              <a:ext cx="27" cy="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Oval 204"/>
            <p:cNvSpPr>
              <a:spLocks noChangeArrowheads="1"/>
            </p:cNvSpPr>
            <p:nvPr/>
          </p:nvSpPr>
          <p:spPr bwMode="auto">
            <a:xfrm>
              <a:off x="1657" y="2884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Oval 205"/>
            <p:cNvSpPr>
              <a:spLocks noChangeArrowheads="1"/>
            </p:cNvSpPr>
            <p:nvPr/>
          </p:nvSpPr>
          <p:spPr bwMode="auto">
            <a:xfrm>
              <a:off x="1719" y="2882"/>
              <a:ext cx="26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Oval 206"/>
            <p:cNvSpPr>
              <a:spLocks noChangeArrowheads="1"/>
            </p:cNvSpPr>
            <p:nvPr/>
          </p:nvSpPr>
          <p:spPr bwMode="auto">
            <a:xfrm>
              <a:off x="1781" y="2877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Oval 207"/>
            <p:cNvSpPr>
              <a:spLocks noChangeArrowheads="1"/>
            </p:cNvSpPr>
            <p:nvPr/>
          </p:nvSpPr>
          <p:spPr bwMode="auto">
            <a:xfrm>
              <a:off x="1842" y="2875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Oval 208"/>
            <p:cNvSpPr>
              <a:spLocks noChangeArrowheads="1"/>
            </p:cNvSpPr>
            <p:nvPr/>
          </p:nvSpPr>
          <p:spPr bwMode="auto">
            <a:xfrm>
              <a:off x="1907" y="2873"/>
              <a:ext cx="42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Oval 209"/>
            <p:cNvSpPr>
              <a:spLocks noChangeArrowheads="1"/>
            </p:cNvSpPr>
            <p:nvPr/>
          </p:nvSpPr>
          <p:spPr bwMode="auto">
            <a:xfrm>
              <a:off x="1971" y="2870"/>
              <a:ext cx="43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Oval 210"/>
            <p:cNvSpPr>
              <a:spLocks noChangeArrowheads="1"/>
            </p:cNvSpPr>
            <p:nvPr/>
          </p:nvSpPr>
          <p:spPr bwMode="auto">
            <a:xfrm>
              <a:off x="2035" y="2870"/>
              <a:ext cx="45" cy="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Oval 211"/>
            <p:cNvSpPr>
              <a:spLocks noChangeArrowheads="1"/>
            </p:cNvSpPr>
            <p:nvPr/>
          </p:nvSpPr>
          <p:spPr bwMode="auto">
            <a:xfrm>
              <a:off x="2102" y="2873"/>
              <a:ext cx="42" cy="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Oval 212"/>
            <p:cNvSpPr>
              <a:spLocks noChangeArrowheads="1"/>
            </p:cNvSpPr>
            <p:nvPr/>
          </p:nvSpPr>
          <p:spPr bwMode="auto">
            <a:xfrm>
              <a:off x="2168" y="2875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Oval 213"/>
            <p:cNvSpPr>
              <a:spLocks noChangeArrowheads="1"/>
            </p:cNvSpPr>
            <p:nvPr/>
          </p:nvSpPr>
          <p:spPr bwMode="auto">
            <a:xfrm>
              <a:off x="2235" y="2877"/>
              <a:ext cx="36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Oval 214"/>
            <p:cNvSpPr>
              <a:spLocks noChangeArrowheads="1"/>
            </p:cNvSpPr>
            <p:nvPr/>
          </p:nvSpPr>
          <p:spPr bwMode="auto">
            <a:xfrm>
              <a:off x="2304" y="2880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Oval 215"/>
            <p:cNvSpPr>
              <a:spLocks noChangeArrowheads="1"/>
            </p:cNvSpPr>
            <p:nvPr/>
          </p:nvSpPr>
          <p:spPr bwMode="auto">
            <a:xfrm>
              <a:off x="1724" y="2949"/>
              <a:ext cx="16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Oval 216"/>
            <p:cNvSpPr>
              <a:spLocks noChangeArrowheads="1"/>
            </p:cNvSpPr>
            <p:nvPr/>
          </p:nvSpPr>
          <p:spPr bwMode="auto">
            <a:xfrm>
              <a:off x="1785" y="2949"/>
              <a:ext cx="22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Oval 217"/>
            <p:cNvSpPr>
              <a:spLocks noChangeArrowheads="1"/>
            </p:cNvSpPr>
            <p:nvPr/>
          </p:nvSpPr>
          <p:spPr bwMode="auto">
            <a:xfrm>
              <a:off x="1847" y="2944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Oval 218"/>
            <p:cNvSpPr>
              <a:spLocks noChangeArrowheads="1"/>
            </p:cNvSpPr>
            <p:nvPr/>
          </p:nvSpPr>
          <p:spPr bwMode="auto">
            <a:xfrm>
              <a:off x="1911" y="2944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Oval 219"/>
            <p:cNvSpPr>
              <a:spLocks noChangeArrowheads="1"/>
            </p:cNvSpPr>
            <p:nvPr/>
          </p:nvSpPr>
          <p:spPr bwMode="auto">
            <a:xfrm>
              <a:off x="1976" y="294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Oval 220"/>
            <p:cNvSpPr>
              <a:spLocks noChangeArrowheads="1"/>
            </p:cNvSpPr>
            <p:nvPr/>
          </p:nvSpPr>
          <p:spPr bwMode="auto">
            <a:xfrm>
              <a:off x="2040" y="294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Oval 221"/>
            <p:cNvSpPr>
              <a:spLocks noChangeArrowheads="1"/>
            </p:cNvSpPr>
            <p:nvPr/>
          </p:nvSpPr>
          <p:spPr bwMode="auto">
            <a:xfrm>
              <a:off x="2106" y="2942"/>
              <a:ext cx="31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Oval 222"/>
            <p:cNvSpPr>
              <a:spLocks noChangeArrowheads="1"/>
            </p:cNvSpPr>
            <p:nvPr/>
          </p:nvSpPr>
          <p:spPr bwMode="auto">
            <a:xfrm>
              <a:off x="2173" y="2944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Oval 223"/>
            <p:cNvSpPr>
              <a:spLocks noChangeArrowheads="1"/>
            </p:cNvSpPr>
            <p:nvPr/>
          </p:nvSpPr>
          <p:spPr bwMode="auto">
            <a:xfrm>
              <a:off x="2242" y="2946"/>
              <a:ext cx="21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Oval 224"/>
            <p:cNvSpPr>
              <a:spLocks noChangeArrowheads="1"/>
            </p:cNvSpPr>
            <p:nvPr/>
          </p:nvSpPr>
          <p:spPr bwMode="auto">
            <a:xfrm>
              <a:off x="1852" y="3015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Oval 225"/>
            <p:cNvSpPr>
              <a:spLocks noChangeArrowheads="1"/>
            </p:cNvSpPr>
            <p:nvPr/>
          </p:nvSpPr>
          <p:spPr bwMode="auto">
            <a:xfrm>
              <a:off x="1919" y="3015"/>
              <a:ext cx="19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Oval 226"/>
            <p:cNvSpPr>
              <a:spLocks noChangeArrowheads="1"/>
            </p:cNvSpPr>
            <p:nvPr/>
          </p:nvSpPr>
          <p:spPr bwMode="auto">
            <a:xfrm>
              <a:off x="1983" y="3013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Oval 227"/>
            <p:cNvSpPr>
              <a:spLocks noChangeArrowheads="1"/>
            </p:cNvSpPr>
            <p:nvPr/>
          </p:nvSpPr>
          <p:spPr bwMode="auto">
            <a:xfrm>
              <a:off x="2047" y="3013"/>
              <a:ext cx="21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Oval 228"/>
            <p:cNvSpPr>
              <a:spLocks noChangeArrowheads="1"/>
            </p:cNvSpPr>
            <p:nvPr/>
          </p:nvSpPr>
          <p:spPr bwMode="auto">
            <a:xfrm>
              <a:off x="2114" y="3013"/>
              <a:ext cx="19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18229" y="648879"/>
            <a:ext cx="6961966" cy="5591901"/>
            <a:chOff x="2383888" y="258399"/>
            <a:chExt cx="7669237" cy="6159986"/>
          </a:xfrm>
        </p:grpSpPr>
        <p:sp>
          <p:nvSpPr>
            <p:cNvPr id="702" name="任意多边形 701"/>
            <p:cNvSpPr/>
            <p:nvPr/>
          </p:nvSpPr>
          <p:spPr>
            <a:xfrm>
              <a:off x="2383888" y="258399"/>
              <a:ext cx="7669237" cy="6159986"/>
            </a:xfrm>
            <a:custGeom>
              <a:avLst/>
              <a:gdLst>
                <a:gd name="connsiteX0" fmla="*/ 2344615 w 8237378"/>
                <a:gd name="connsiteY0" fmla="*/ 409055 h 4691932"/>
                <a:gd name="connsiteX1" fmla="*/ 779051 w 8237378"/>
                <a:gd name="connsiteY1" fmla="*/ 589164 h 4691932"/>
                <a:gd name="connsiteX2" fmla="*/ 3196 w 8237378"/>
                <a:gd name="connsiteY2" fmla="*/ 1836073 h 4691932"/>
                <a:gd name="connsiteX3" fmla="*/ 529669 w 8237378"/>
                <a:gd name="connsiteY3" fmla="*/ 3152255 h 4691932"/>
                <a:gd name="connsiteX4" fmla="*/ 1166978 w 8237378"/>
                <a:gd name="connsiteY4" fmla="*/ 4510001 h 4691932"/>
                <a:gd name="connsiteX5" fmla="*/ 2469305 w 8237378"/>
                <a:gd name="connsiteY5" fmla="*/ 4648546 h 4691932"/>
                <a:gd name="connsiteX6" fmla="*/ 4672178 w 8237378"/>
                <a:gd name="connsiteY6" fmla="*/ 4232910 h 4691932"/>
                <a:gd name="connsiteX7" fmla="*/ 6736505 w 8237378"/>
                <a:gd name="connsiteY7" fmla="*/ 4149782 h 4691932"/>
                <a:gd name="connsiteX8" fmla="*/ 7747887 w 8237378"/>
                <a:gd name="connsiteY8" fmla="*/ 3152255 h 4691932"/>
                <a:gd name="connsiteX9" fmla="*/ 8232796 w 8237378"/>
                <a:gd name="connsiteY9" fmla="*/ 2362546 h 4691932"/>
                <a:gd name="connsiteX10" fmla="*/ 7484651 w 8237378"/>
                <a:gd name="connsiteY10" fmla="*/ 1268037 h 4691932"/>
                <a:gd name="connsiteX11" fmla="*/ 6265451 w 8237378"/>
                <a:gd name="connsiteY11" fmla="*/ 921673 h 4691932"/>
                <a:gd name="connsiteX12" fmla="*/ 5240215 w 8237378"/>
                <a:gd name="connsiteY12" fmla="*/ 90401 h 4691932"/>
                <a:gd name="connsiteX13" fmla="*/ 3217451 w 8237378"/>
                <a:gd name="connsiteY13" fmla="*/ 62691 h 4691932"/>
                <a:gd name="connsiteX14" fmla="*/ 2344615 w 8237378"/>
                <a:gd name="connsiteY14" fmla="*/ 409055 h 4691932"/>
                <a:gd name="connsiteX0-1" fmla="*/ 2376029 w 8268792"/>
                <a:gd name="connsiteY0-2" fmla="*/ 409055 h 4691932"/>
                <a:gd name="connsiteX1-3" fmla="*/ 810465 w 8268792"/>
                <a:gd name="connsiteY1-4" fmla="*/ 589164 h 4691932"/>
                <a:gd name="connsiteX2-5" fmla="*/ 3002 w 8268792"/>
                <a:gd name="connsiteY2-6" fmla="*/ 1812088 h 4691932"/>
                <a:gd name="connsiteX3-7" fmla="*/ 561083 w 8268792"/>
                <a:gd name="connsiteY3-8" fmla="*/ 3152255 h 4691932"/>
                <a:gd name="connsiteX4-9" fmla="*/ 1198392 w 8268792"/>
                <a:gd name="connsiteY4-10" fmla="*/ 4510001 h 4691932"/>
                <a:gd name="connsiteX5-11" fmla="*/ 2500719 w 8268792"/>
                <a:gd name="connsiteY5-12" fmla="*/ 4648546 h 4691932"/>
                <a:gd name="connsiteX6-13" fmla="*/ 4703592 w 8268792"/>
                <a:gd name="connsiteY6-14" fmla="*/ 4232910 h 4691932"/>
                <a:gd name="connsiteX7-15" fmla="*/ 6767919 w 8268792"/>
                <a:gd name="connsiteY7-16" fmla="*/ 4149782 h 4691932"/>
                <a:gd name="connsiteX8-17" fmla="*/ 7779301 w 8268792"/>
                <a:gd name="connsiteY8-18" fmla="*/ 3152255 h 4691932"/>
                <a:gd name="connsiteX9-19" fmla="*/ 8264210 w 8268792"/>
                <a:gd name="connsiteY9-20" fmla="*/ 2362546 h 4691932"/>
                <a:gd name="connsiteX10-21" fmla="*/ 7516065 w 8268792"/>
                <a:gd name="connsiteY10-22" fmla="*/ 1268037 h 4691932"/>
                <a:gd name="connsiteX11-23" fmla="*/ 6296865 w 8268792"/>
                <a:gd name="connsiteY11-24" fmla="*/ 921673 h 4691932"/>
                <a:gd name="connsiteX12-25" fmla="*/ 5271629 w 8268792"/>
                <a:gd name="connsiteY12-26" fmla="*/ 90401 h 4691932"/>
                <a:gd name="connsiteX13-27" fmla="*/ 3248865 w 8268792"/>
                <a:gd name="connsiteY13-28" fmla="*/ 62691 h 4691932"/>
                <a:gd name="connsiteX14-29" fmla="*/ 2376029 w 8268792"/>
                <a:gd name="connsiteY14-30" fmla="*/ 409055 h 4691932"/>
                <a:gd name="connsiteX0-31" fmla="*/ 2373807 w 8266570"/>
                <a:gd name="connsiteY0-32" fmla="*/ 409055 h 4691932"/>
                <a:gd name="connsiteX1-33" fmla="*/ 808243 w 8266570"/>
                <a:gd name="connsiteY1-34" fmla="*/ 589164 h 4691932"/>
                <a:gd name="connsiteX2-35" fmla="*/ 780 w 8266570"/>
                <a:gd name="connsiteY2-36" fmla="*/ 1812088 h 4691932"/>
                <a:gd name="connsiteX3-37" fmla="*/ 558861 w 8266570"/>
                <a:gd name="connsiteY3-38" fmla="*/ 3152255 h 4691932"/>
                <a:gd name="connsiteX4-39" fmla="*/ 1196170 w 8266570"/>
                <a:gd name="connsiteY4-40" fmla="*/ 4510001 h 4691932"/>
                <a:gd name="connsiteX5-41" fmla="*/ 2498497 w 8266570"/>
                <a:gd name="connsiteY5-42" fmla="*/ 4648546 h 4691932"/>
                <a:gd name="connsiteX6-43" fmla="*/ 4701370 w 8266570"/>
                <a:gd name="connsiteY6-44" fmla="*/ 4232910 h 4691932"/>
                <a:gd name="connsiteX7-45" fmla="*/ 6765697 w 8266570"/>
                <a:gd name="connsiteY7-46" fmla="*/ 4149782 h 4691932"/>
                <a:gd name="connsiteX8-47" fmla="*/ 7777079 w 8266570"/>
                <a:gd name="connsiteY8-48" fmla="*/ 3152255 h 4691932"/>
                <a:gd name="connsiteX9-49" fmla="*/ 8261988 w 8266570"/>
                <a:gd name="connsiteY9-50" fmla="*/ 2362546 h 4691932"/>
                <a:gd name="connsiteX10-51" fmla="*/ 7513843 w 8266570"/>
                <a:gd name="connsiteY10-52" fmla="*/ 1268037 h 4691932"/>
                <a:gd name="connsiteX11-53" fmla="*/ 6294643 w 8266570"/>
                <a:gd name="connsiteY11-54" fmla="*/ 921673 h 4691932"/>
                <a:gd name="connsiteX12-55" fmla="*/ 5269407 w 8266570"/>
                <a:gd name="connsiteY12-56" fmla="*/ 90401 h 4691932"/>
                <a:gd name="connsiteX13-57" fmla="*/ 3246643 w 8266570"/>
                <a:gd name="connsiteY13-58" fmla="*/ 62691 h 4691932"/>
                <a:gd name="connsiteX14-59" fmla="*/ 2373807 w 8266570"/>
                <a:gd name="connsiteY14-60" fmla="*/ 409055 h 4691932"/>
                <a:gd name="connsiteX0-61" fmla="*/ 2374153 w 8266916"/>
                <a:gd name="connsiteY0-62" fmla="*/ 409055 h 4691932"/>
                <a:gd name="connsiteX1-63" fmla="*/ 808589 w 8266916"/>
                <a:gd name="connsiteY1-64" fmla="*/ 589164 h 4691932"/>
                <a:gd name="connsiteX2-65" fmla="*/ 1126 w 8266916"/>
                <a:gd name="connsiteY2-66" fmla="*/ 1812088 h 4691932"/>
                <a:gd name="connsiteX3-67" fmla="*/ 559207 w 8266916"/>
                <a:gd name="connsiteY3-68" fmla="*/ 3152255 h 4691932"/>
                <a:gd name="connsiteX4-69" fmla="*/ 1196516 w 8266916"/>
                <a:gd name="connsiteY4-70" fmla="*/ 4510001 h 4691932"/>
                <a:gd name="connsiteX5-71" fmla="*/ 2498843 w 8266916"/>
                <a:gd name="connsiteY5-72" fmla="*/ 4648546 h 4691932"/>
                <a:gd name="connsiteX6-73" fmla="*/ 4701716 w 8266916"/>
                <a:gd name="connsiteY6-74" fmla="*/ 4232910 h 4691932"/>
                <a:gd name="connsiteX7-75" fmla="*/ 6766043 w 8266916"/>
                <a:gd name="connsiteY7-76" fmla="*/ 4149782 h 4691932"/>
                <a:gd name="connsiteX8-77" fmla="*/ 7777425 w 8266916"/>
                <a:gd name="connsiteY8-78" fmla="*/ 3152255 h 4691932"/>
                <a:gd name="connsiteX9-79" fmla="*/ 8262334 w 8266916"/>
                <a:gd name="connsiteY9-80" fmla="*/ 2362546 h 4691932"/>
                <a:gd name="connsiteX10-81" fmla="*/ 7514189 w 8266916"/>
                <a:gd name="connsiteY10-82" fmla="*/ 1268037 h 4691932"/>
                <a:gd name="connsiteX11-83" fmla="*/ 6294989 w 8266916"/>
                <a:gd name="connsiteY11-84" fmla="*/ 921673 h 4691932"/>
                <a:gd name="connsiteX12-85" fmla="*/ 5269753 w 8266916"/>
                <a:gd name="connsiteY12-86" fmla="*/ 90401 h 4691932"/>
                <a:gd name="connsiteX13-87" fmla="*/ 3246989 w 8266916"/>
                <a:gd name="connsiteY13-88" fmla="*/ 62691 h 4691932"/>
                <a:gd name="connsiteX14-89" fmla="*/ 2374153 w 8266916"/>
                <a:gd name="connsiteY14-90" fmla="*/ 409055 h 4691932"/>
                <a:gd name="connsiteX0-91" fmla="*/ 2374153 w 8266916"/>
                <a:gd name="connsiteY0-92" fmla="*/ 488688 h 4771565"/>
                <a:gd name="connsiteX1-93" fmla="*/ 808589 w 8266916"/>
                <a:gd name="connsiteY1-94" fmla="*/ 668797 h 4771565"/>
                <a:gd name="connsiteX2-95" fmla="*/ 1126 w 8266916"/>
                <a:gd name="connsiteY2-96" fmla="*/ 1891721 h 4771565"/>
                <a:gd name="connsiteX3-97" fmla="*/ 559207 w 8266916"/>
                <a:gd name="connsiteY3-98" fmla="*/ 3231888 h 4771565"/>
                <a:gd name="connsiteX4-99" fmla="*/ 1196516 w 8266916"/>
                <a:gd name="connsiteY4-100" fmla="*/ 4589634 h 4771565"/>
                <a:gd name="connsiteX5-101" fmla="*/ 2498843 w 8266916"/>
                <a:gd name="connsiteY5-102" fmla="*/ 4728179 h 4771565"/>
                <a:gd name="connsiteX6-103" fmla="*/ 4701716 w 8266916"/>
                <a:gd name="connsiteY6-104" fmla="*/ 4312543 h 4771565"/>
                <a:gd name="connsiteX7-105" fmla="*/ 6766043 w 8266916"/>
                <a:gd name="connsiteY7-106" fmla="*/ 4229415 h 4771565"/>
                <a:gd name="connsiteX8-107" fmla="*/ 7777425 w 8266916"/>
                <a:gd name="connsiteY8-108" fmla="*/ 3231888 h 4771565"/>
                <a:gd name="connsiteX9-109" fmla="*/ 8262334 w 8266916"/>
                <a:gd name="connsiteY9-110" fmla="*/ 2442179 h 4771565"/>
                <a:gd name="connsiteX10-111" fmla="*/ 7514189 w 8266916"/>
                <a:gd name="connsiteY10-112" fmla="*/ 1347670 h 4771565"/>
                <a:gd name="connsiteX11-113" fmla="*/ 6294989 w 8266916"/>
                <a:gd name="connsiteY11-114" fmla="*/ 1001306 h 4771565"/>
                <a:gd name="connsiteX12-115" fmla="*/ 5269753 w 8266916"/>
                <a:gd name="connsiteY12-116" fmla="*/ 170034 h 4771565"/>
                <a:gd name="connsiteX13-117" fmla="*/ 3547273 w 8266916"/>
                <a:gd name="connsiteY13-118" fmla="*/ 22394 h 4771565"/>
                <a:gd name="connsiteX14-119" fmla="*/ 2374153 w 8266916"/>
                <a:gd name="connsiteY14-120" fmla="*/ 488688 h 4771565"/>
                <a:gd name="connsiteX0-121" fmla="*/ 2374153 w 8266916"/>
                <a:gd name="connsiteY0-122" fmla="*/ 525040 h 4807917"/>
                <a:gd name="connsiteX1-123" fmla="*/ 808589 w 8266916"/>
                <a:gd name="connsiteY1-124" fmla="*/ 705149 h 4807917"/>
                <a:gd name="connsiteX2-125" fmla="*/ 1126 w 8266916"/>
                <a:gd name="connsiteY2-126" fmla="*/ 1928073 h 4807917"/>
                <a:gd name="connsiteX3-127" fmla="*/ 559207 w 8266916"/>
                <a:gd name="connsiteY3-128" fmla="*/ 3268240 h 4807917"/>
                <a:gd name="connsiteX4-129" fmla="*/ 1196516 w 8266916"/>
                <a:gd name="connsiteY4-130" fmla="*/ 4625986 h 4807917"/>
                <a:gd name="connsiteX5-131" fmla="*/ 2498843 w 8266916"/>
                <a:gd name="connsiteY5-132" fmla="*/ 4764531 h 4807917"/>
                <a:gd name="connsiteX6-133" fmla="*/ 4701716 w 8266916"/>
                <a:gd name="connsiteY6-134" fmla="*/ 4348895 h 4807917"/>
                <a:gd name="connsiteX7-135" fmla="*/ 6766043 w 8266916"/>
                <a:gd name="connsiteY7-136" fmla="*/ 4265767 h 4807917"/>
                <a:gd name="connsiteX8-137" fmla="*/ 7777425 w 8266916"/>
                <a:gd name="connsiteY8-138" fmla="*/ 3268240 h 4807917"/>
                <a:gd name="connsiteX9-139" fmla="*/ 8262334 w 8266916"/>
                <a:gd name="connsiteY9-140" fmla="*/ 2478531 h 4807917"/>
                <a:gd name="connsiteX10-141" fmla="*/ 7514189 w 8266916"/>
                <a:gd name="connsiteY10-142" fmla="*/ 1384022 h 4807917"/>
                <a:gd name="connsiteX11-143" fmla="*/ 6294989 w 8266916"/>
                <a:gd name="connsiteY11-144" fmla="*/ 1037658 h 4807917"/>
                <a:gd name="connsiteX12-145" fmla="*/ 5269753 w 8266916"/>
                <a:gd name="connsiteY12-146" fmla="*/ 206386 h 4807917"/>
                <a:gd name="connsiteX13-147" fmla="*/ 3547273 w 8266916"/>
                <a:gd name="connsiteY13-148" fmla="*/ 58746 h 4807917"/>
                <a:gd name="connsiteX14-149" fmla="*/ 2374153 w 8266916"/>
                <a:gd name="connsiteY14-150" fmla="*/ 525040 h 4807917"/>
                <a:gd name="connsiteX0-151" fmla="*/ 2374153 w 8266916"/>
                <a:gd name="connsiteY0-152" fmla="*/ 525040 h 4807917"/>
                <a:gd name="connsiteX1-153" fmla="*/ 808589 w 8266916"/>
                <a:gd name="connsiteY1-154" fmla="*/ 705149 h 4807917"/>
                <a:gd name="connsiteX2-155" fmla="*/ 1126 w 8266916"/>
                <a:gd name="connsiteY2-156" fmla="*/ 1928073 h 4807917"/>
                <a:gd name="connsiteX3-157" fmla="*/ 559207 w 8266916"/>
                <a:gd name="connsiteY3-158" fmla="*/ 3268240 h 4807917"/>
                <a:gd name="connsiteX4-159" fmla="*/ 1196516 w 8266916"/>
                <a:gd name="connsiteY4-160" fmla="*/ 4625986 h 4807917"/>
                <a:gd name="connsiteX5-161" fmla="*/ 2498843 w 8266916"/>
                <a:gd name="connsiteY5-162" fmla="*/ 4764531 h 4807917"/>
                <a:gd name="connsiteX6-163" fmla="*/ 4701716 w 8266916"/>
                <a:gd name="connsiteY6-164" fmla="*/ 4348895 h 4807917"/>
                <a:gd name="connsiteX7-165" fmla="*/ 6766043 w 8266916"/>
                <a:gd name="connsiteY7-166" fmla="*/ 4265767 h 4807917"/>
                <a:gd name="connsiteX8-167" fmla="*/ 7777425 w 8266916"/>
                <a:gd name="connsiteY8-168" fmla="*/ 3268240 h 4807917"/>
                <a:gd name="connsiteX9-169" fmla="*/ 8262334 w 8266916"/>
                <a:gd name="connsiteY9-170" fmla="*/ 2478531 h 4807917"/>
                <a:gd name="connsiteX10-171" fmla="*/ 7514189 w 8266916"/>
                <a:gd name="connsiteY10-172" fmla="*/ 1384022 h 4807917"/>
                <a:gd name="connsiteX11-173" fmla="*/ 6294989 w 8266916"/>
                <a:gd name="connsiteY11-174" fmla="*/ 1037658 h 4807917"/>
                <a:gd name="connsiteX12-175" fmla="*/ 5269753 w 8266916"/>
                <a:gd name="connsiteY12-176" fmla="*/ 206386 h 4807917"/>
                <a:gd name="connsiteX13-177" fmla="*/ 3547273 w 8266916"/>
                <a:gd name="connsiteY13-178" fmla="*/ 58746 h 4807917"/>
                <a:gd name="connsiteX14-179" fmla="*/ 2374153 w 8266916"/>
                <a:gd name="connsiteY14-180" fmla="*/ 525040 h 4807917"/>
                <a:gd name="connsiteX0-181" fmla="*/ 2374153 w 8266916"/>
                <a:gd name="connsiteY0-182" fmla="*/ 495457 h 4778334"/>
                <a:gd name="connsiteX1-183" fmla="*/ 808589 w 8266916"/>
                <a:gd name="connsiteY1-184" fmla="*/ 675566 h 4778334"/>
                <a:gd name="connsiteX2-185" fmla="*/ 1126 w 8266916"/>
                <a:gd name="connsiteY2-186" fmla="*/ 1898490 h 4778334"/>
                <a:gd name="connsiteX3-187" fmla="*/ 559207 w 8266916"/>
                <a:gd name="connsiteY3-188" fmla="*/ 3238657 h 4778334"/>
                <a:gd name="connsiteX4-189" fmla="*/ 1196516 w 8266916"/>
                <a:gd name="connsiteY4-190" fmla="*/ 4596403 h 4778334"/>
                <a:gd name="connsiteX5-191" fmla="*/ 2498843 w 8266916"/>
                <a:gd name="connsiteY5-192" fmla="*/ 4734948 h 4778334"/>
                <a:gd name="connsiteX6-193" fmla="*/ 4701716 w 8266916"/>
                <a:gd name="connsiteY6-194" fmla="*/ 4319312 h 4778334"/>
                <a:gd name="connsiteX7-195" fmla="*/ 6766043 w 8266916"/>
                <a:gd name="connsiteY7-196" fmla="*/ 4236184 h 4778334"/>
                <a:gd name="connsiteX8-197" fmla="*/ 7777425 w 8266916"/>
                <a:gd name="connsiteY8-198" fmla="*/ 3238657 h 4778334"/>
                <a:gd name="connsiteX9-199" fmla="*/ 8262334 w 8266916"/>
                <a:gd name="connsiteY9-200" fmla="*/ 2448948 h 4778334"/>
                <a:gd name="connsiteX10-201" fmla="*/ 7514189 w 8266916"/>
                <a:gd name="connsiteY10-202" fmla="*/ 1354439 h 4778334"/>
                <a:gd name="connsiteX11-203" fmla="*/ 6294989 w 8266916"/>
                <a:gd name="connsiteY11-204" fmla="*/ 1008075 h 4778334"/>
                <a:gd name="connsiteX12-205" fmla="*/ 5396187 w 8266916"/>
                <a:gd name="connsiteY12-206" fmla="*/ 140824 h 4778334"/>
                <a:gd name="connsiteX13-207" fmla="*/ 3547273 w 8266916"/>
                <a:gd name="connsiteY13-208" fmla="*/ 29163 h 4778334"/>
                <a:gd name="connsiteX14-209" fmla="*/ 2374153 w 8266916"/>
                <a:gd name="connsiteY14-210" fmla="*/ 495457 h 4778334"/>
                <a:gd name="connsiteX0-211" fmla="*/ 2374153 w 8266916"/>
                <a:gd name="connsiteY0-212" fmla="*/ 532754 h 4815631"/>
                <a:gd name="connsiteX1-213" fmla="*/ 808589 w 8266916"/>
                <a:gd name="connsiteY1-214" fmla="*/ 712863 h 4815631"/>
                <a:gd name="connsiteX2-215" fmla="*/ 1126 w 8266916"/>
                <a:gd name="connsiteY2-216" fmla="*/ 1935787 h 4815631"/>
                <a:gd name="connsiteX3-217" fmla="*/ 559207 w 8266916"/>
                <a:gd name="connsiteY3-218" fmla="*/ 3275954 h 4815631"/>
                <a:gd name="connsiteX4-219" fmla="*/ 1196516 w 8266916"/>
                <a:gd name="connsiteY4-220" fmla="*/ 4633700 h 4815631"/>
                <a:gd name="connsiteX5-221" fmla="*/ 2498843 w 8266916"/>
                <a:gd name="connsiteY5-222" fmla="*/ 4772245 h 4815631"/>
                <a:gd name="connsiteX6-223" fmla="*/ 4701716 w 8266916"/>
                <a:gd name="connsiteY6-224" fmla="*/ 4356609 h 4815631"/>
                <a:gd name="connsiteX7-225" fmla="*/ 6766043 w 8266916"/>
                <a:gd name="connsiteY7-226" fmla="*/ 4273481 h 4815631"/>
                <a:gd name="connsiteX8-227" fmla="*/ 7777425 w 8266916"/>
                <a:gd name="connsiteY8-228" fmla="*/ 3275954 h 4815631"/>
                <a:gd name="connsiteX9-229" fmla="*/ 8262334 w 8266916"/>
                <a:gd name="connsiteY9-230" fmla="*/ 2486245 h 4815631"/>
                <a:gd name="connsiteX10-231" fmla="*/ 7514189 w 8266916"/>
                <a:gd name="connsiteY10-232" fmla="*/ 1391736 h 4815631"/>
                <a:gd name="connsiteX11-233" fmla="*/ 6294989 w 8266916"/>
                <a:gd name="connsiteY11-234" fmla="*/ 1045372 h 4815631"/>
                <a:gd name="connsiteX12-235" fmla="*/ 5396187 w 8266916"/>
                <a:gd name="connsiteY12-236" fmla="*/ 178121 h 4815631"/>
                <a:gd name="connsiteX13-237" fmla="*/ 3547273 w 8266916"/>
                <a:gd name="connsiteY13-238" fmla="*/ 66460 h 4815631"/>
                <a:gd name="connsiteX14-239" fmla="*/ 2374153 w 8266916"/>
                <a:gd name="connsiteY14-240" fmla="*/ 532754 h 4815631"/>
                <a:gd name="connsiteX0-241" fmla="*/ 2374153 w 8264760"/>
                <a:gd name="connsiteY0-242" fmla="*/ 532754 h 4815631"/>
                <a:gd name="connsiteX1-243" fmla="*/ 808589 w 8264760"/>
                <a:gd name="connsiteY1-244" fmla="*/ 712863 h 4815631"/>
                <a:gd name="connsiteX2-245" fmla="*/ 1126 w 8264760"/>
                <a:gd name="connsiteY2-246" fmla="*/ 1935787 h 4815631"/>
                <a:gd name="connsiteX3-247" fmla="*/ 559207 w 8264760"/>
                <a:gd name="connsiteY3-248" fmla="*/ 3275954 h 4815631"/>
                <a:gd name="connsiteX4-249" fmla="*/ 1196516 w 8264760"/>
                <a:gd name="connsiteY4-250" fmla="*/ 4633700 h 4815631"/>
                <a:gd name="connsiteX5-251" fmla="*/ 2498843 w 8264760"/>
                <a:gd name="connsiteY5-252" fmla="*/ 4772245 h 4815631"/>
                <a:gd name="connsiteX6-253" fmla="*/ 4701716 w 8264760"/>
                <a:gd name="connsiteY6-254" fmla="*/ 4356609 h 4815631"/>
                <a:gd name="connsiteX7-255" fmla="*/ 6766043 w 8264760"/>
                <a:gd name="connsiteY7-256" fmla="*/ 4273481 h 4815631"/>
                <a:gd name="connsiteX8-257" fmla="*/ 7777425 w 8264760"/>
                <a:gd name="connsiteY8-258" fmla="*/ 3275954 h 4815631"/>
                <a:gd name="connsiteX9-259" fmla="*/ 8262334 w 8264760"/>
                <a:gd name="connsiteY9-260" fmla="*/ 2486245 h 4815631"/>
                <a:gd name="connsiteX10-261" fmla="*/ 7593211 w 8264760"/>
                <a:gd name="connsiteY10-262" fmla="*/ 1487680 h 4815631"/>
                <a:gd name="connsiteX11-263" fmla="*/ 6294989 w 8264760"/>
                <a:gd name="connsiteY11-264" fmla="*/ 1045372 h 4815631"/>
                <a:gd name="connsiteX12-265" fmla="*/ 5396187 w 8264760"/>
                <a:gd name="connsiteY12-266" fmla="*/ 178121 h 4815631"/>
                <a:gd name="connsiteX13-267" fmla="*/ 3547273 w 8264760"/>
                <a:gd name="connsiteY13-268" fmla="*/ 66460 h 4815631"/>
                <a:gd name="connsiteX14-269" fmla="*/ 2374153 w 8264760"/>
                <a:gd name="connsiteY14-270" fmla="*/ 532754 h 4815631"/>
                <a:gd name="connsiteX0-271" fmla="*/ 2374153 w 8264760"/>
                <a:gd name="connsiteY0-272" fmla="*/ 532754 h 4815631"/>
                <a:gd name="connsiteX1-273" fmla="*/ 808589 w 8264760"/>
                <a:gd name="connsiteY1-274" fmla="*/ 712863 h 4815631"/>
                <a:gd name="connsiteX2-275" fmla="*/ 1126 w 8264760"/>
                <a:gd name="connsiteY2-276" fmla="*/ 1935787 h 4815631"/>
                <a:gd name="connsiteX3-277" fmla="*/ 559207 w 8264760"/>
                <a:gd name="connsiteY3-278" fmla="*/ 3275954 h 4815631"/>
                <a:gd name="connsiteX4-279" fmla="*/ 1196516 w 8264760"/>
                <a:gd name="connsiteY4-280" fmla="*/ 4633700 h 4815631"/>
                <a:gd name="connsiteX5-281" fmla="*/ 2498843 w 8264760"/>
                <a:gd name="connsiteY5-282" fmla="*/ 4772245 h 4815631"/>
                <a:gd name="connsiteX6-283" fmla="*/ 4701716 w 8264760"/>
                <a:gd name="connsiteY6-284" fmla="*/ 4356609 h 4815631"/>
                <a:gd name="connsiteX7-285" fmla="*/ 6766043 w 8264760"/>
                <a:gd name="connsiteY7-286" fmla="*/ 4273481 h 4815631"/>
                <a:gd name="connsiteX8-287" fmla="*/ 7777425 w 8264760"/>
                <a:gd name="connsiteY8-288" fmla="*/ 3275954 h 4815631"/>
                <a:gd name="connsiteX9-289" fmla="*/ 8262334 w 8264760"/>
                <a:gd name="connsiteY9-290" fmla="*/ 2486245 h 4815631"/>
                <a:gd name="connsiteX10-291" fmla="*/ 7593211 w 8264760"/>
                <a:gd name="connsiteY10-292" fmla="*/ 1487680 h 4815631"/>
                <a:gd name="connsiteX11-293" fmla="*/ 6294989 w 8264760"/>
                <a:gd name="connsiteY11-294" fmla="*/ 1045372 h 4815631"/>
                <a:gd name="connsiteX12-295" fmla="*/ 5396187 w 8264760"/>
                <a:gd name="connsiteY12-296" fmla="*/ 178121 h 4815631"/>
                <a:gd name="connsiteX13-297" fmla="*/ 3547273 w 8264760"/>
                <a:gd name="connsiteY13-298" fmla="*/ 66460 h 4815631"/>
                <a:gd name="connsiteX14-299" fmla="*/ 2374153 w 8264760"/>
                <a:gd name="connsiteY14-300" fmla="*/ 532754 h 4815631"/>
                <a:gd name="connsiteX0-301" fmla="*/ 2374153 w 8264760"/>
                <a:gd name="connsiteY0-302" fmla="*/ 547430 h 4830307"/>
                <a:gd name="connsiteX1-303" fmla="*/ 808589 w 8264760"/>
                <a:gd name="connsiteY1-304" fmla="*/ 727539 h 4830307"/>
                <a:gd name="connsiteX2-305" fmla="*/ 1126 w 8264760"/>
                <a:gd name="connsiteY2-306" fmla="*/ 1950463 h 4830307"/>
                <a:gd name="connsiteX3-307" fmla="*/ 559207 w 8264760"/>
                <a:gd name="connsiteY3-308" fmla="*/ 3290630 h 4830307"/>
                <a:gd name="connsiteX4-309" fmla="*/ 1196516 w 8264760"/>
                <a:gd name="connsiteY4-310" fmla="*/ 4648376 h 4830307"/>
                <a:gd name="connsiteX5-311" fmla="*/ 2498843 w 8264760"/>
                <a:gd name="connsiteY5-312" fmla="*/ 4786921 h 4830307"/>
                <a:gd name="connsiteX6-313" fmla="*/ 4701716 w 8264760"/>
                <a:gd name="connsiteY6-314" fmla="*/ 4371285 h 4830307"/>
                <a:gd name="connsiteX7-315" fmla="*/ 6766043 w 8264760"/>
                <a:gd name="connsiteY7-316" fmla="*/ 4288157 h 4830307"/>
                <a:gd name="connsiteX8-317" fmla="*/ 7777425 w 8264760"/>
                <a:gd name="connsiteY8-318" fmla="*/ 3290630 h 4830307"/>
                <a:gd name="connsiteX9-319" fmla="*/ 8262334 w 8264760"/>
                <a:gd name="connsiteY9-320" fmla="*/ 2500921 h 4830307"/>
                <a:gd name="connsiteX10-321" fmla="*/ 7593211 w 8264760"/>
                <a:gd name="connsiteY10-322" fmla="*/ 1502356 h 4830307"/>
                <a:gd name="connsiteX11-323" fmla="*/ 6294989 w 8264760"/>
                <a:gd name="connsiteY11-324" fmla="*/ 1060048 h 4830307"/>
                <a:gd name="connsiteX12-325" fmla="*/ 5396187 w 8264760"/>
                <a:gd name="connsiteY12-326" fmla="*/ 192797 h 4830307"/>
                <a:gd name="connsiteX13-327" fmla="*/ 3547273 w 8264760"/>
                <a:gd name="connsiteY13-328" fmla="*/ 81136 h 4830307"/>
                <a:gd name="connsiteX14-329" fmla="*/ 2374153 w 8264760"/>
                <a:gd name="connsiteY14-330" fmla="*/ 547430 h 4830307"/>
                <a:gd name="connsiteX0-331" fmla="*/ 2374153 w 8264760"/>
                <a:gd name="connsiteY0-332" fmla="*/ 535812 h 4818689"/>
                <a:gd name="connsiteX1-333" fmla="*/ 808589 w 8264760"/>
                <a:gd name="connsiteY1-334" fmla="*/ 715921 h 4818689"/>
                <a:gd name="connsiteX2-335" fmla="*/ 1126 w 8264760"/>
                <a:gd name="connsiteY2-336" fmla="*/ 1938845 h 4818689"/>
                <a:gd name="connsiteX3-337" fmla="*/ 559207 w 8264760"/>
                <a:gd name="connsiteY3-338" fmla="*/ 3279012 h 4818689"/>
                <a:gd name="connsiteX4-339" fmla="*/ 1196516 w 8264760"/>
                <a:gd name="connsiteY4-340" fmla="*/ 4636758 h 4818689"/>
                <a:gd name="connsiteX5-341" fmla="*/ 2498843 w 8264760"/>
                <a:gd name="connsiteY5-342" fmla="*/ 4775303 h 4818689"/>
                <a:gd name="connsiteX6-343" fmla="*/ 4701716 w 8264760"/>
                <a:gd name="connsiteY6-344" fmla="*/ 4359667 h 4818689"/>
                <a:gd name="connsiteX7-345" fmla="*/ 6766043 w 8264760"/>
                <a:gd name="connsiteY7-346" fmla="*/ 4276539 h 4818689"/>
                <a:gd name="connsiteX8-347" fmla="*/ 7777425 w 8264760"/>
                <a:gd name="connsiteY8-348" fmla="*/ 3279012 h 4818689"/>
                <a:gd name="connsiteX9-349" fmla="*/ 8262334 w 8264760"/>
                <a:gd name="connsiteY9-350" fmla="*/ 2489303 h 4818689"/>
                <a:gd name="connsiteX10-351" fmla="*/ 7593211 w 8264760"/>
                <a:gd name="connsiteY10-352" fmla="*/ 1490738 h 4818689"/>
                <a:gd name="connsiteX11-353" fmla="*/ 6294989 w 8264760"/>
                <a:gd name="connsiteY11-354" fmla="*/ 1048430 h 4818689"/>
                <a:gd name="connsiteX12-355" fmla="*/ 5396187 w 8264760"/>
                <a:gd name="connsiteY12-356" fmla="*/ 133207 h 4818689"/>
                <a:gd name="connsiteX13-357" fmla="*/ 3547273 w 8264760"/>
                <a:gd name="connsiteY13-358" fmla="*/ 69518 h 4818689"/>
                <a:gd name="connsiteX14-359" fmla="*/ 2374153 w 8264760"/>
                <a:gd name="connsiteY14-360" fmla="*/ 535812 h 4818689"/>
                <a:gd name="connsiteX0-361" fmla="*/ 2374153 w 8264760"/>
                <a:gd name="connsiteY0-362" fmla="*/ 535812 h 4835622"/>
                <a:gd name="connsiteX1-363" fmla="*/ 808589 w 8264760"/>
                <a:gd name="connsiteY1-364" fmla="*/ 715921 h 4835622"/>
                <a:gd name="connsiteX2-365" fmla="*/ 1126 w 8264760"/>
                <a:gd name="connsiteY2-366" fmla="*/ 1938845 h 4835622"/>
                <a:gd name="connsiteX3-367" fmla="*/ 559207 w 8264760"/>
                <a:gd name="connsiteY3-368" fmla="*/ 3279012 h 4835622"/>
                <a:gd name="connsiteX4-369" fmla="*/ 1196516 w 8264760"/>
                <a:gd name="connsiteY4-370" fmla="*/ 4636758 h 4835622"/>
                <a:gd name="connsiteX5-371" fmla="*/ 2498843 w 8264760"/>
                <a:gd name="connsiteY5-372" fmla="*/ 4775303 h 4835622"/>
                <a:gd name="connsiteX6-373" fmla="*/ 4654303 w 8264760"/>
                <a:gd name="connsiteY6-374" fmla="*/ 4119808 h 4835622"/>
                <a:gd name="connsiteX7-375" fmla="*/ 6766043 w 8264760"/>
                <a:gd name="connsiteY7-376" fmla="*/ 4276539 h 4835622"/>
                <a:gd name="connsiteX8-377" fmla="*/ 7777425 w 8264760"/>
                <a:gd name="connsiteY8-378" fmla="*/ 3279012 h 4835622"/>
                <a:gd name="connsiteX9-379" fmla="*/ 8262334 w 8264760"/>
                <a:gd name="connsiteY9-380" fmla="*/ 2489303 h 4835622"/>
                <a:gd name="connsiteX10-381" fmla="*/ 7593211 w 8264760"/>
                <a:gd name="connsiteY10-382" fmla="*/ 1490738 h 4835622"/>
                <a:gd name="connsiteX11-383" fmla="*/ 6294989 w 8264760"/>
                <a:gd name="connsiteY11-384" fmla="*/ 1048430 h 4835622"/>
                <a:gd name="connsiteX12-385" fmla="*/ 5396187 w 8264760"/>
                <a:gd name="connsiteY12-386" fmla="*/ 133207 h 4835622"/>
                <a:gd name="connsiteX13-387" fmla="*/ 3547273 w 8264760"/>
                <a:gd name="connsiteY13-388" fmla="*/ 69518 h 4835622"/>
                <a:gd name="connsiteX14-389" fmla="*/ 2374153 w 8264760"/>
                <a:gd name="connsiteY14-390" fmla="*/ 535812 h 4835622"/>
                <a:gd name="connsiteX0-391" fmla="*/ 2374153 w 8264760"/>
                <a:gd name="connsiteY0-392" fmla="*/ 535812 h 4838645"/>
                <a:gd name="connsiteX1-393" fmla="*/ 808589 w 8264760"/>
                <a:gd name="connsiteY1-394" fmla="*/ 715921 h 4838645"/>
                <a:gd name="connsiteX2-395" fmla="*/ 1126 w 8264760"/>
                <a:gd name="connsiteY2-396" fmla="*/ 1938845 h 4838645"/>
                <a:gd name="connsiteX3-397" fmla="*/ 938512 w 8264760"/>
                <a:gd name="connsiteY3-398" fmla="*/ 3219047 h 4838645"/>
                <a:gd name="connsiteX4-399" fmla="*/ 1196516 w 8264760"/>
                <a:gd name="connsiteY4-400" fmla="*/ 4636758 h 4838645"/>
                <a:gd name="connsiteX5-401" fmla="*/ 2498843 w 8264760"/>
                <a:gd name="connsiteY5-402" fmla="*/ 4775303 h 4838645"/>
                <a:gd name="connsiteX6-403" fmla="*/ 4654303 w 8264760"/>
                <a:gd name="connsiteY6-404" fmla="*/ 4119808 h 4838645"/>
                <a:gd name="connsiteX7-405" fmla="*/ 6766043 w 8264760"/>
                <a:gd name="connsiteY7-406" fmla="*/ 4276539 h 4838645"/>
                <a:gd name="connsiteX8-407" fmla="*/ 7777425 w 8264760"/>
                <a:gd name="connsiteY8-408" fmla="*/ 3279012 h 4838645"/>
                <a:gd name="connsiteX9-409" fmla="*/ 8262334 w 8264760"/>
                <a:gd name="connsiteY9-410" fmla="*/ 2489303 h 4838645"/>
                <a:gd name="connsiteX10-411" fmla="*/ 7593211 w 8264760"/>
                <a:gd name="connsiteY10-412" fmla="*/ 1490738 h 4838645"/>
                <a:gd name="connsiteX11-413" fmla="*/ 6294989 w 8264760"/>
                <a:gd name="connsiteY11-414" fmla="*/ 1048430 h 4838645"/>
                <a:gd name="connsiteX12-415" fmla="*/ 5396187 w 8264760"/>
                <a:gd name="connsiteY12-416" fmla="*/ 133207 h 4838645"/>
                <a:gd name="connsiteX13-417" fmla="*/ 3547273 w 8264760"/>
                <a:gd name="connsiteY13-418" fmla="*/ 69518 h 4838645"/>
                <a:gd name="connsiteX14-419" fmla="*/ 2374153 w 8264760"/>
                <a:gd name="connsiteY14-420" fmla="*/ 535812 h 4838645"/>
                <a:gd name="connsiteX0-421" fmla="*/ 2374153 w 8264760"/>
                <a:gd name="connsiteY0-422" fmla="*/ 535812 h 4779892"/>
                <a:gd name="connsiteX1-423" fmla="*/ 808589 w 8264760"/>
                <a:gd name="connsiteY1-424" fmla="*/ 715921 h 4779892"/>
                <a:gd name="connsiteX2-425" fmla="*/ 1126 w 8264760"/>
                <a:gd name="connsiteY2-426" fmla="*/ 1938845 h 4779892"/>
                <a:gd name="connsiteX3-427" fmla="*/ 938512 w 8264760"/>
                <a:gd name="connsiteY3-428" fmla="*/ 3219047 h 4779892"/>
                <a:gd name="connsiteX4-429" fmla="*/ 1022669 w 8264760"/>
                <a:gd name="connsiteY4-430" fmla="*/ 4348928 h 4779892"/>
                <a:gd name="connsiteX5-431" fmla="*/ 2498843 w 8264760"/>
                <a:gd name="connsiteY5-432" fmla="*/ 4775303 h 4779892"/>
                <a:gd name="connsiteX6-433" fmla="*/ 4654303 w 8264760"/>
                <a:gd name="connsiteY6-434" fmla="*/ 4119808 h 4779892"/>
                <a:gd name="connsiteX7-435" fmla="*/ 6766043 w 8264760"/>
                <a:gd name="connsiteY7-436" fmla="*/ 4276539 h 4779892"/>
                <a:gd name="connsiteX8-437" fmla="*/ 7777425 w 8264760"/>
                <a:gd name="connsiteY8-438" fmla="*/ 3279012 h 4779892"/>
                <a:gd name="connsiteX9-439" fmla="*/ 8262334 w 8264760"/>
                <a:gd name="connsiteY9-440" fmla="*/ 2489303 h 4779892"/>
                <a:gd name="connsiteX10-441" fmla="*/ 7593211 w 8264760"/>
                <a:gd name="connsiteY10-442" fmla="*/ 1490738 h 4779892"/>
                <a:gd name="connsiteX11-443" fmla="*/ 6294989 w 8264760"/>
                <a:gd name="connsiteY11-444" fmla="*/ 1048430 h 4779892"/>
                <a:gd name="connsiteX12-445" fmla="*/ 5396187 w 8264760"/>
                <a:gd name="connsiteY12-446" fmla="*/ 133207 h 4779892"/>
                <a:gd name="connsiteX13-447" fmla="*/ 3547273 w 8264760"/>
                <a:gd name="connsiteY13-448" fmla="*/ 69518 h 4779892"/>
                <a:gd name="connsiteX14-449" fmla="*/ 2374153 w 8264760"/>
                <a:gd name="connsiteY14-450" fmla="*/ 535812 h 4779892"/>
                <a:gd name="connsiteX0-451" fmla="*/ 2374153 w 8264760"/>
                <a:gd name="connsiteY0-452" fmla="*/ 535812 h 4777720"/>
                <a:gd name="connsiteX1-453" fmla="*/ 808589 w 8264760"/>
                <a:gd name="connsiteY1-454" fmla="*/ 715921 h 4777720"/>
                <a:gd name="connsiteX2-455" fmla="*/ 1126 w 8264760"/>
                <a:gd name="connsiteY2-456" fmla="*/ 1938845 h 4777720"/>
                <a:gd name="connsiteX3-457" fmla="*/ 938512 w 8264760"/>
                <a:gd name="connsiteY3-458" fmla="*/ 3219047 h 4777720"/>
                <a:gd name="connsiteX4-459" fmla="*/ 1022669 w 8264760"/>
                <a:gd name="connsiteY4-460" fmla="*/ 4348928 h 4777720"/>
                <a:gd name="connsiteX5-461" fmla="*/ 2498843 w 8264760"/>
                <a:gd name="connsiteY5-462" fmla="*/ 4775303 h 4777720"/>
                <a:gd name="connsiteX6-463" fmla="*/ 4654303 w 8264760"/>
                <a:gd name="connsiteY6-464" fmla="*/ 4119808 h 4777720"/>
                <a:gd name="connsiteX7-465" fmla="*/ 6766043 w 8264760"/>
                <a:gd name="connsiteY7-466" fmla="*/ 4276539 h 4777720"/>
                <a:gd name="connsiteX8-467" fmla="*/ 7777425 w 8264760"/>
                <a:gd name="connsiteY8-468" fmla="*/ 3279012 h 4777720"/>
                <a:gd name="connsiteX9-469" fmla="*/ 8262334 w 8264760"/>
                <a:gd name="connsiteY9-470" fmla="*/ 2489303 h 4777720"/>
                <a:gd name="connsiteX10-471" fmla="*/ 7593211 w 8264760"/>
                <a:gd name="connsiteY10-472" fmla="*/ 1490738 h 4777720"/>
                <a:gd name="connsiteX11-473" fmla="*/ 6294989 w 8264760"/>
                <a:gd name="connsiteY11-474" fmla="*/ 1048430 h 4777720"/>
                <a:gd name="connsiteX12-475" fmla="*/ 5396187 w 8264760"/>
                <a:gd name="connsiteY12-476" fmla="*/ 133207 h 4777720"/>
                <a:gd name="connsiteX13-477" fmla="*/ 3547273 w 8264760"/>
                <a:gd name="connsiteY13-478" fmla="*/ 69518 h 4777720"/>
                <a:gd name="connsiteX14-479" fmla="*/ 2374153 w 8264760"/>
                <a:gd name="connsiteY14-480" fmla="*/ 535812 h 4777720"/>
                <a:gd name="connsiteX0-481" fmla="*/ 2374153 w 8264760"/>
                <a:gd name="connsiteY0-482" fmla="*/ 535812 h 4777720"/>
                <a:gd name="connsiteX1-483" fmla="*/ 808589 w 8264760"/>
                <a:gd name="connsiteY1-484" fmla="*/ 715921 h 4777720"/>
                <a:gd name="connsiteX2-485" fmla="*/ 1126 w 8264760"/>
                <a:gd name="connsiteY2-486" fmla="*/ 1938845 h 4777720"/>
                <a:gd name="connsiteX3-487" fmla="*/ 938512 w 8264760"/>
                <a:gd name="connsiteY3-488" fmla="*/ 3219047 h 4777720"/>
                <a:gd name="connsiteX4-489" fmla="*/ 1022669 w 8264760"/>
                <a:gd name="connsiteY4-490" fmla="*/ 4348928 h 4777720"/>
                <a:gd name="connsiteX5-491" fmla="*/ 2498843 w 8264760"/>
                <a:gd name="connsiteY5-492" fmla="*/ 4775303 h 4777720"/>
                <a:gd name="connsiteX6-493" fmla="*/ 4654303 w 8264760"/>
                <a:gd name="connsiteY6-494" fmla="*/ 4119808 h 4777720"/>
                <a:gd name="connsiteX7-495" fmla="*/ 6766043 w 8264760"/>
                <a:gd name="connsiteY7-496" fmla="*/ 4276539 h 4777720"/>
                <a:gd name="connsiteX8-497" fmla="*/ 7777425 w 8264760"/>
                <a:gd name="connsiteY8-498" fmla="*/ 3279012 h 4777720"/>
                <a:gd name="connsiteX9-499" fmla="*/ 8262334 w 8264760"/>
                <a:gd name="connsiteY9-500" fmla="*/ 2489303 h 4777720"/>
                <a:gd name="connsiteX10-501" fmla="*/ 7593211 w 8264760"/>
                <a:gd name="connsiteY10-502" fmla="*/ 1490738 h 4777720"/>
                <a:gd name="connsiteX11-503" fmla="*/ 6294989 w 8264760"/>
                <a:gd name="connsiteY11-504" fmla="*/ 1048430 h 4777720"/>
                <a:gd name="connsiteX12-505" fmla="*/ 5396187 w 8264760"/>
                <a:gd name="connsiteY12-506" fmla="*/ 133207 h 4777720"/>
                <a:gd name="connsiteX13-507" fmla="*/ 3547273 w 8264760"/>
                <a:gd name="connsiteY13-508" fmla="*/ 69518 h 4777720"/>
                <a:gd name="connsiteX14-509" fmla="*/ 2374153 w 8264760"/>
                <a:gd name="connsiteY14-510" fmla="*/ 535812 h 4777720"/>
                <a:gd name="connsiteX0-511" fmla="*/ 2374153 w 8264760"/>
                <a:gd name="connsiteY0-512" fmla="*/ 535812 h 4837512"/>
                <a:gd name="connsiteX1-513" fmla="*/ 808589 w 8264760"/>
                <a:gd name="connsiteY1-514" fmla="*/ 715921 h 4837512"/>
                <a:gd name="connsiteX2-515" fmla="*/ 1126 w 8264760"/>
                <a:gd name="connsiteY2-516" fmla="*/ 1938845 h 4837512"/>
                <a:gd name="connsiteX3-517" fmla="*/ 938512 w 8264760"/>
                <a:gd name="connsiteY3-518" fmla="*/ 3219047 h 4837512"/>
                <a:gd name="connsiteX4-519" fmla="*/ 1022669 w 8264760"/>
                <a:gd name="connsiteY4-520" fmla="*/ 4348928 h 4837512"/>
                <a:gd name="connsiteX5-521" fmla="*/ 2372409 w 8264760"/>
                <a:gd name="connsiteY5-522" fmla="*/ 4835268 h 4837512"/>
                <a:gd name="connsiteX6-523" fmla="*/ 4654303 w 8264760"/>
                <a:gd name="connsiteY6-524" fmla="*/ 4119808 h 4837512"/>
                <a:gd name="connsiteX7-525" fmla="*/ 6766043 w 8264760"/>
                <a:gd name="connsiteY7-526" fmla="*/ 4276539 h 4837512"/>
                <a:gd name="connsiteX8-527" fmla="*/ 7777425 w 8264760"/>
                <a:gd name="connsiteY8-528" fmla="*/ 3279012 h 4837512"/>
                <a:gd name="connsiteX9-529" fmla="*/ 8262334 w 8264760"/>
                <a:gd name="connsiteY9-530" fmla="*/ 2489303 h 4837512"/>
                <a:gd name="connsiteX10-531" fmla="*/ 7593211 w 8264760"/>
                <a:gd name="connsiteY10-532" fmla="*/ 1490738 h 4837512"/>
                <a:gd name="connsiteX11-533" fmla="*/ 6294989 w 8264760"/>
                <a:gd name="connsiteY11-534" fmla="*/ 1048430 h 4837512"/>
                <a:gd name="connsiteX12-535" fmla="*/ 5396187 w 8264760"/>
                <a:gd name="connsiteY12-536" fmla="*/ 133207 h 4837512"/>
                <a:gd name="connsiteX13-537" fmla="*/ 3547273 w 8264760"/>
                <a:gd name="connsiteY13-538" fmla="*/ 69518 h 4837512"/>
                <a:gd name="connsiteX14-539" fmla="*/ 2374153 w 8264760"/>
                <a:gd name="connsiteY14-540" fmla="*/ 535812 h 4837512"/>
                <a:gd name="connsiteX0-541" fmla="*/ 2373345 w 8263952"/>
                <a:gd name="connsiteY0-542" fmla="*/ 535812 h 4837512"/>
                <a:gd name="connsiteX1-543" fmla="*/ 807781 w 8263952"/>
                <a:gd name="connsiteY1-544" fmla="*/ 715921 h 4837512"/>
                <a:gd name="connsiteX2-545" fmla="*/ 318 w 8263952"/>
                <a:gd name="connsiteY2-546" fmla="*/ 1938845 h 4837512"/>
                <a:gd name="connsiteX3-547" fmla="*/ 874487 w 8263952"/>
                <a:gd name="connsiteY3-548" fmla="*/ 3099118 h 4837512"/>
                <a:gd name="connsiteX4-549" fmla="*/ 1021861 w 8263952"/>
                <a:gd name="connsiteY4-550" fmla="*/ 4348928 h 4837512"/>
                <a:gd name="connsiteX5-551" fmla="*/ 2371601 w 8263952"/>
                <a:gd name="connsiteY5-552" fmla="*/ 4835268 h 4837512"/>
                <a:gd name="connsiteX6-553" fmla="*/ 4653495 w 8263952"/>
                <a:gd name="connsiteY6-554" fmla="*/ 4119808 h 4837512"/>
                <a:gd name="connsiteX7-555" fmla="*/ 6765235 w 8263952"/>
                <a:gd name="connsiteY7-556" fmla="*/ 4276539 h 4837512"/>
                <a:gd name="connsiteX8-557" fmla="*/ 7776617 w 8263952"/>
                <a:gd name="connsiteY8-558" fmla="*/ 3279012 h 4837512"/>
                <a:gd name="connsiteX9-559" fmla="*/ 8261526 w 8263952"/>
                <a:gd name="connsiteY9-560" fmla="*/ 2489303 h 4837512"/>
                <a:gd name="connsiteX10-561" fmla="*/ 7592403 w 8263952"/>
                <a:gd name="connsiteY10-562" fmla="*/ 1490738 h 4837512"/>
                <a:gd name="connsiteX11-563" fmla="*/ 6294181 w 8263952"/>
                <a:gd name="connsiteY11-564" fmla="*/ 1048430 h 4837512"/>
                <a:gd name="connsiteX12-565" fmla="*/ 5395379 w 8263952"/>
                <a:gd name="connsiteY12-566" fmla="*/ 133207 h 4837512"/>
                <a:gd name="connsiteX13-567" fmla="*/ 3546465 w 8263952"/>
                <a:gd name="connsiteY13-568" fmla="*/ 69518 h 4837512"/>
                <a:gd name="connsiteX14-569" fmla="*/ 2373345 w 8263952"/>
                <a:gd name="connsiteY14-570" fmla="*/ 535812 h 4837512"/>
                <a:gd name="connsiteX0-571" fmla="*/ 2373345 w 8263952"/>
                <a:gd name="connsiteY0-572" fmla="*/ 535812 h 4837199"/>
                <a:gd name="connsiteX1-573" fmla="*/ 807781 w 8263952"/>
                <a:gd name="connsiteY1-574" fmla="*/ 715921 h 4837199"/>
                <a:gd name="connsiteX2-575" fmla="*/ 318 w 8263952"/>
                <a:gd name="connsiteY2-576" fmla="*/ 1938845 h 4837199"/>
                <a:gd name="connsiteX3-577" fmla="*/ 874487 w 8263952"/>
                <a:gd name="connsiteY3-578" fmla="*/ 3099118 h 4837199"/>
                <a:gd name="connsiteX4-579" fmla="*/ 927035 w 8263952"/>
                <a:gd name="connsiteY4-580" fmla="*/ 4288964 h 4837199"/>
                <a:gd name="connsiteX5-581" fmla="*/ 2371601 w 8263952"/>
                <a:gd name="connsiteY5-582" fmla="*/ 4835268 h 4837199"/>
                <a:gd name="connsiteX6-583" fmla="*/ 4653495 w 8263952"/>
                <a:gd name="connsiteY6-584" fmla="*/ 4119808 h 4837199"/>
                <a:gd name="connsiteX7-585" fmla="*/ 6765235 w 8263952"/>
                <a:gd name="connsiteY7-586" fmla="*/ 4276539 h 4837199"/>
                <a:gd name="connsiteX8-587" fmla="*/ 7776617 w 8263952"/>
                <a:gd name="connsiteY8-588" fmla="*/ 3279012 h 4837199"/>
                <a:gd name="connsiteX9-589" fmla="*/ 8261526 w 8263952"/>
                <a:gd name="connsiteY9-590" fmla="*/ 2489303 h 4837199"/>
                <a:gd name="connsiteX10-591" fmla="*/ 7592403 w 8263952"/>
                <a:gd name="connsiteY10-592" fmla="*/ 1490738 h 4837199"/>
                <a:gd name="connsiteX11-593" fmla="*/ 6294181 w 8263952"/>
                <a:gd name="connsiteY11-594" fmla="*/ 1048430 h 4837199"/>
                <a:gd name="connsiteX12-595" fmla="*/ 5395379 w 8263952"/>
                <a:gd name="connsiteY12-596" fmla="*/ 133207 h 4837199"/>
                <a:gd name="connsiteX13-597" fmla="*/ 3546465 w 8263952"/>
                <a:gd name="connsiteY13-598" fmla="*/ 69518 h 4837199"/>
                <a:gd name="connsiteX14-599" fmla="*/ 2373345 w 8263952"/>
                <a:gd name="connsiteY14-600" fmla="*/ 535812 h 4837199"/>
                <a:gd name="connsiteX0-601" fmla="*/ 2483881 w 8263858"/>
                <a:gd name="connsiteY0-602" fmla="*/ 688771 h 4846242"/>
                <a:gd name="connsiteX1-603" fmla="*/ 807687 w 8263858"/>
                <a:gd name="connsiteY1-604" fmla="*/ 724964 h 4846242"/>
                <a:gd name="connsiteX2-605" fmla="*/ 224 w 8263858"/>
                <a:gd name="connsiteY2-606" fmla="*/ 1947888 h 4846242"/>
                <a:gd name="connsiteX3-607" fmla="*/ 874393 w 8263858"/>
                <a:gd name="connsiteY3-608" fmla="*/ 3108161 h 4846242"/>
                <a:gd name="connsiteX4-609" fmla="*/ 926941 w 8263858"/>
                <a:gd name="connsiteY4-610" fmla="*/ 4298007 h 4846242"/>
                <a:gd name="connsiteX5-611" fmla="*/ 2371507 w 8263858"/>
                <a:gd name="connsiteY5-612" fmla="*/ 4844311 h 4846242"/>
                <a:gd name="connsiteX6-613" fmla="*/ 4653401 w 8263858"/>
                <a:gd name="connsiteY6-614" fmla="*/ 4128851 h 4846242"/>
                <a:gd name="connsiteX7-615" fmla="*/ 6765141 w 8263858"/>
                <a:gd name="connsiteY7-616" fmla="*/ 4285582 h 4846242"/>
                <a:gd name="connsiteX8-617" fmla="*/ 7776523 w 8263858"/>
                <a:gd name="connsiteY8-618" fmla="*/ 3288055 h 4846242"/>
                <a:gd name="connsiteX9-619" fmla="*/ 8261432 w 8263858"/>
                <a:gd name="connsiteY9-620" fmla="*/ 2498346 h 4846242"/>
                <a:gd name="connsiteX10-621" fmla="*/ 7592309 w 8263858"/>
                <a:gd name="connsiteY10-622" fmla="*/ 1499781 h 4846242"/>
                <a:gd name="connsiteX11-623" fmla="*/ 6294087 w 8263858"/>
                <a:gd name="connsiteY11-624" fmla="*/ 1057473 h 4846242"/>
                <a:gd name="connsiteX12-625" fmla="*/ 5395285 w 8263858"/>
                <a:gd name="connsiteY12-626" fmla="*/ 142250 h 4846242"/>
                <a:gd name="connsiteX13-627" fmla="*/ 3546371 w 8263858"/>
                <a:gd name="connsiteY13-628" fmla="*/ 78561 h 4846242"/>
                <a:gd name="connsiteX14-629" fmla="*/ 2483881 w 8263858"/>
                <a:gd name="connsiteY14-630" fmla="*/ 688771 h 4846242"/>
                <a:gd name="connsiteX0-631" fmla="*/ 2483976 w 8263953"/>
                <a:gd name="connsiteY0-632" fmla="*/ 688771 h 4846242"/>
                <a:gd name="connsiteX1-633" fmla="*/ 807782 w 8263953"/>
                <a:gd name="connsiteY1-634" fmla="*/ 724964 h 4846242"/>
                <a:gd name="connsiteX2-635" fmla="*/ 319 w 8263953"/>
                <a:gd name="connsiteY2-636" fmla="*/ 1947888 h 4846242"/>
                <a:gd name="connsiteX3-637" fmla="*/ 874488 w 8263953"/>
                <a:gd name="connsiteY3-638" fmla="*/ 3108161 h 4846242"/>
                <a:gd name="connsiteX4-639" fmla="*/ 927036 w 8263953"/>
                <a:gd name="connsiteY4-640" fmla="*/ 4298007 h 4846242"/>
                <a:gd name="connsiteX5-641" fmla="*/ 2371602 w 8263953"/>
                <a:gd name="connsiteY5-642" fmla="*/ 4844311 h 4846242"/>
                <a:gd name="connsiteX6-643" fmla="*/ 4653496 w 8263953"/>
                <a:gd name="connsiteY6-644" fmla="*/ 4128851 h 4846242"/>
                <a:gd name="connsiteX7-645" fmla="*/ 6765236 w 8263953"/>
                <a:gd name="connsiteY7-646" fmla="*/ 4285582 h 4846242"/>
                <a:gd name="connsiteX8-647" fmla="*/ 7776618 w 8263953"/>
                <a:gd name="connsiteY8-648" fmla="*/ 3288055 h 4846242"/>
                <a:gd name="connsiteX9-649" fmla="*/ 8261527 w 8263953"/>
                <a:gd name="connsiteY9-650" fmla="*/ 2498346 h 4846242"/>
                <a:gd name="connsiteX10-651" fmla="*/ 7592404 w 8263953"/>
                <a:gd name="connsiteY10-652" fmla="*/ 1499781 h 4846242"/>
                <a:gd name="connsiteX11-653" fmla="*/ 6294182 w 8263953"/>
                <a:gd name="connsiteY11-654" fmla="*/ 1057473 h 4846242"/>
                <a:gd name="connsiteX12-655" fmla="*/ 5395380 w 8263953"/>
                <a:gd name="connsiteY12-656" fmla="*/ 142250 h 4846242"/>
                <a:gd name="connsiteX13-657" fmla="*/ 3546466 w 8263953"/>
                <a:gd name="connsiteY13-658" fmla="*/ 78561 h 4846242"/>
                <a:gd name="connsiteX14-659" fmla="*/ 2483976 w 8263953"/>
                <a:gd name="connsiteY14-660" fmla="*/ 688771 h 4846242"/>
                <a:gd name="connsiteX0-661" fmla="*/ 2404903 w 8184880"/>
                <a:gd name="connsiteY0-662" fmla="*/ 688771 h 4846242"/>
                <a:gd name="connsiteX1-663" fmla="*/ 728709 w 8184880"/>
                <a:gd name="connsiteY1-664" fmla="*/ 724964 h 4846242"/>
                <a:gd name="connsiteX2-665" fmla="*/ 267 w 8184880"/>
                <a:gd name="connsiteY2-666" fmla="*/ 1935895 h 4846242"/>
                <a:gd name="connsiteX3-667" fmla="*/ 795415 w 8184880"/>
                <a:gd name="connsiteY3-668" fmla="*/ 3108161 h 4846242"/>
                <a:gd name="connsiteX4-669" fmla="*/ 847963 w 8184880"/>
                <a:gd name="connsiteY4-670" fmla="*/ 4298007 h 4846242"/>
                <a:gd name="connsiteX5-671" fmla="*/ 2292529 w 8184880"/>
                <a:gd name="connsiteY5-672" fmla="*/ 4844311 h 4846242"/>
                <a:gd name="connsiteX6-673" fmla="*/ 4574423 w 8184880"/>
                <a:gd name="connsiteY6-674" fmla="*/ 4128851 h 4846242"/>
                <a:gd name="connsiteX7-675" fmla="*/ 6686163 w 8184880"/>
                <a:gd name="connsiteY7-676" fmla="*/ 4285582 h 4846242"/>
                <a:gd name="connsiteX8-677" fmla="*/ 7697545 w 8184880"/>
                <a:gd name="connsiteY8-678" fmla="*/ 3288055 h 4846242"/>
                <a:gd name="connsiteX9-679" fmla="*/ 8182454 w 8184880"/>
                <a:gd name="connsiteY9-680" fmla="*/ 2498346 h 4846242"/>
                <a:gd name="connsiteX10-681" fmla="*/ 7513331 w 8184880"/>
                <a:gd name="connsiteY10-682" fmla="*/ 1499781 h 4846242"/>
                <a:gd name="connsiteX11-683" fmla="*/ 6215109 w 8184880"/>
                <a:gd name="connsiteY11-684" fmla="*/ 1057473 h 4846242"/>
                <a:gd name="connsiteX12-685" fmla="*/ 5316307 w 8184880"/>
                <a:gd name="connsiteY12-686" fmla="*/ 142250 h 4846242"/>
                <a:gd name="connsiteX13-687" fmla="*/ 3467393 w 8184880"/>
                <a:gd name="connsiteY13-688" fmla="*/ 78561 h 4846242"/>
                <a:gd name="connsiteX14-689" fmla="*/ 2404903 w 8184880"/>
                <a:gd name="connsiteY14-690" fmla="*/ 688771 h 4846242"/>
                <a:gd name="connsiteX0-691" fmla="*/ 2404903 w 8184880"/>
                <a:gd name="connsiteY0-692" fmla="*/ 688771 h 4846242"/>
                <a:gd name="connsiteX1-693" fmla="*/ 728709 w 8184880"/>
                <a:gd name="connsiteY1-694" fmla="*/ 724964 h 4846242"/>
                <a:gd name="connsiteX2-695" fmla="*/ 267 w 8184880"/>
                <a:gd name="connsiteY2-696" fmla="*/ 1935895 h 4846242"/>
                <a:gd name="connsiteX3-697" fmla="*/ 795415 w 8184880"/>
                <a:gd name="connsiteY3-698" fmla="*/ 3108161 h 4846242"/>
                <a:gd name="connsiteX4-699" fmla="*/ 847963 w 8184880"/>
                <a:gd name="connsiteY4-700" fmla="*/ 4298007 h 4846242"/>
                <a:gd name="connsiteX5-701" fmla="*/ 2292529 w 8184880"/>
                <a:gd name="connsiteY5-702" fmla="*/ 4844311 h 4846242"/>
                <a:gd name="connsiteX6-703" fmla="*/ 4574423 w 8184880"/>
                <a:gd name="connsiteY6-704" fmla="*/ 4128851 h 4846242"/>
                <a:gd name="connsiteX7-705" fmla="*/ 6686163 w 8184880"/>
                <a:gd name="connsiteY7-706" fmla="*/ 4285582 h 4846242"/>
                <a:gd name="connsiteX8-707" fmla="*/ 7697545 w 8184880"/>
                <a:gd name="connsiteY8-708" fmla="*/ 3288055 h 4846242"/>
                <a:gd name="connsiteX9-709" fmla="*/ 8182454 w 8184880"/>
                <a:gd name="connsiteY9-710" fmla="*/ 2498346 h 4846242"/>
                <a:gd name="connsiteX10-711" fmla="*/ 7513331 w 8184880"/>
                <a:gd name="connsiteY10-712" fmla="*/ 1499781 h 4846242"/>
                <a:gd name="connsiteX11-713" fmla="*/ 6215109 w 8184880"/>
                <a:gd name="connsiteY11-714" fmla="*/ 1057473 h 4846242"/>
                <a:gd name="connsiteX12-715" fmla="*/ 5316307 w 8184880"/>
                <a:gd name="connsiteY12-716" fmla="*/ 142250 h 4846242"/>
                <a:gd name="connsiteX13-717" fmla="*/ 3467393 w 8184880"/>
                <a:gd name="connsiteY13-718" fmla="*/ 78561 h 4846242"/>
                <a:gd name="connsiteX14-719" fmla="*/ 2404903 w 8184880"/>
                <a:gd name="connsiteY14-720" fmla="*/ 688771 h 4846242"/>
                <a:gd name="connsiteX0-721" fmla="*/ 2404903 w 8191944"/>
                <a:gd name="connsiteY0-722" fmla="*/ 688771 h 4846242"/>
                <a:gd name="connsiteX1-723" fmla="*/ 728709 w 8191944"/>
                <a:gd name="connsiteY1-724" fmla="*/ 724964 h 4846242"/>
                <a:gd name="connsiteX2-725" fmla="*/ 267 w 8191944"/>
                <a:gd name="connsiteY2-726" fmla="*/ 1935895 h 4846242"/>
                <a:gd name="connsiteX3-727" fmla="*/ 795415 w 8191944"/>
                <a:gd name="connsiteY3-728" fmla="*/ 3108161 h 4846242"/>
                <a:gd name="connsiteX4-729" fmla="*/ 847963 w 8191944"/>
                <a:gd name="connsiteY4-730" fmla="*/ 4298007 h 4846242"/>
                <a:gd name="connsiteX5-731" fmla="*/ 2292529 w 8191944"/>
                <a:gd name="connsiteY5-732" fmla="*/ 4844311 h 4846242"/>
                <a:gd name="connsiteX6-733" fmla="*/ 4574423 w 8191944"/>
                <a:gd name="connsiteY6-734" fmla="*/ 4128851 h 4846242"/>
                <a:gd name="connsiteX7-735" fmla="*/ 6686163 w 8191944"/>
                <a:gd name="connsiteY7-736" fmla="*/ 4285582 h 4846242"/>
                <a:gd name="connsiteX8-737" fmla="*/ 7286632 w 8191944"/>
                <a:gd name="connsiteY8-738" fmla="*/ 3300048 h 4846242"/>
                <a:gd name="connsiteX9-739" fmla="*/ 8182454 w 8191944"/>
                <a:gd name="connsiteY9-740" fmla="*/ 2498346 h 4846242"/>
                <a:gd name="connsiteX10-741" fmla="*/ 7513331 w 8191944"/>
                <a:gd name="connsiteY10-742" fmla="*/ 1499781 h 4846242"/>
                <a:gd name="connsiteX11-743" fmla="*/ 6215109 w 8191944"/>
                <a:gd name="connsiteY11-744" fmla="*/ 1057473 h 4846242"/>
                <a:gd name="connsiteX12-745" fmla="*/ 5316307 w 8191944"/>
                <a:gd name="connsiteY12-746" fmla="*/ 142250 h 4846242"/>
                <a:gd name="connsiteX13-747" fmla="*/ 3467393 w 8191944"/>
                <a:gd name="connsiteY13-748" fmla="*/ 78561 h 4846242"/>
                <a:gd name="connsiteX14-749" fmla="*/ 2404903 w 8191944"/>
                <a:gd name="connsiteY14-750" fmla="*/ 688771 h 4846242"/>
                <a:gd name="connsiteX0-751" fmla="*/ 2404903 w 8075184"/>
                <a:gd name="connsiteY0-752" fmla="*/ 688771 h 4846242"/>
                <a:gd name="connsiteX1-753" fmla="*/ 728709 w 8075184"/>
                <a:gd name="connsiteY1-754" fmla="*/ 724964 h 4846242"/>
                <a:gd name="connsiteX2-755" fmla="*/ 267 w 8075184"/>
                <a:gd name="connsiteY2-756" fmla="*/ 1935895 h 4846242"/>
                <a:gd name="connsiteX3-757" fmla="*/ 795415 w 8075184"/>
                <a:gd name="connsiteY3-758" fmla="*/ 3108161 h 4846242"/>
                <a:gd name="connsiteX4-759" fmla="*/ 847963 w 8075184"/>
                <a:gd name="connsiteY4-760" fmla="*/ 4298007 h 4846242"/>
                <a:gd name="connsiteX5-761" fmla="*/ 2292529 w 8075184"/>
                <a:gd name="connsiteY5-762" fmla="*/ 4844311 h 4846242"/>
                <a:gd name="connsiteX6-763" fmla="*/ 4574423 w 8075184"/>
                <a:gd name="connsiteY6-764" fmla="*/ 4128851 h 4846242"/>
                <a:gd name="connsiteX7-765" fmla="*/ 6686163 w 8075184"/>
                <a:gd name="connsiteY7-766" fmla="*/ 4285582 h 4846242"/>
                <a:gd name="connsiteX8-767" fmla="*/ 7286632 w 8075184"/>
                <a:gd name="connsiteY8-768" fmla="*/ 3300048 h 4846242"/>
                <a:gd name="connsiteX9-769" fmla="*/ 8071824 w 8075184"/>
                <a:gd name="connsiteY9-770" fmla="*/ 2510339 h 4846242"/>
                <a:gd name="connsiteX10-771" fmla="*/ 7513331 w 8075184"/>
                <a:gd name="connsiteY10-772" fmla="*/ 1499781 h 4846242"/>
                <a:gd name="connsiteX11-773" fmla="*/ 6215109 w 8075184"/>
                <a:gd name="connsiteY11-774" fmla="*/ 1057473 h 4846242"/>
                <a:gd name="connsiteX12-775" fmla="*/ 5316307 w 8075184"/>
                <a:gd name="connsiteY12-776" fmla="*/ 142250 h 4846242"/>
                <a:gd name="connsiteX13-777" fmla="*/ 3467393 w 8075184"/>
                <a:gd name="connsiteY13-778" fmla="*/ 78561 h 4846242"/>
                <a:gd name="connsiteX14-779" fmla="*/ 2404903 w 8075184"/>
                <a:gd name="connsiteY14-780" fmla="*/ 688771 h 4846242"/>
                <a:gd name="connsiteX0-781" fmla="*/ 2404903 w 8075184"/>
                <a:gd name="connsiteY0-782" fmla="*/ 688771 h 4846242"/>
                <a:gd name="connsiteX1-783" fmla="*/ 728709 w 8075184"/>
                <a:gd name="connsiteY1-784" fmla="*/ 724964 h 4846242"/>
                <a:gd name="connsiteX2-785" fmla="*/ 267 w 8075184"/>
                <a:gd name="connsiteY2-786" fmla="*/ 1935895 h 4846242"/>
                <a:gd name="connsiteX3-787" fmla="*/ 795415 w 8075184"/>
                <a:gd name="connsiteY3-788" fmla="*/ 3108161 h 4846242"/>
                <a:gd name="connsiteX4-789" fmla="*/ 847963 w 8075184"/>
                <a:gd name="connsiteY4-790" fmla="*/ 4298007 h 4846242"/>
                <a:gd name="connsiteX5-791" fmla="*/ 2292529 w 8075184"/>
                <a:gd name="connsiteY5-792" fmla="*/ 4844311 h 4846242"/>
                <a:gd name="connsiteX6-793" fmla="*/ 4574423 w 8075184"/>
                <a:gd name="connsiteY6-794" fmla="*/ 4128851 h 4846242"/>
                <a:gd name="connsiteX7-795" fmla="*/ 6686163 w 8075184"/>
                <a:gd name="connsiteY7-796" fmla="*/ 4285582 h 4846242"/>
                <a:gd name="connsiteX8-797" fmla="*/ 7286632 w 8075184"/>
                <a:gd name="connsiteY8-798" fmla="*/ 3300048 h 4846242"/>
                <a:gd name="connsiteX9-799" fmla="*/ 8071824 w 8075184"/>
                <a:gd name="connsiteY9-800" fmla="*/ 2510339 h 4846242"/>
                <a:gd name="connsiteX10-801" fmla="*/ 7513331 w 8075184"/>
                <a:gd name="connsiteY10-802" fmla="*/ 1499781 h 4846242"/>
                <a:gd name="connsiteX11-803" fmla="*/ 6215109 w 8075184"/>
                <a:gd name="connsiteY11-804" fmla="*/ 1057473 h 4846242"/>
                <a:gd name="connsiteX12-805" fmla="*/ 5316307 w 8075184"/>
                <a:gd name="connsiteY12-806" fmla="*/ 142250 h 4846242"/>
                <a:gd name="connsiteX13-807" fmla="*/ 3467393 w 8075184"/>
                <a:gd name="connsiteY13-808" fmla="*/ 78561 h 4846242"/>
                <a:gd name="connsiteX14-809" fmla="*/ 2404903 w 8075184"/>
                <a:gd name="connsiteY14-810" fmla="*/ 688771 h 4846242"/>
                <a:gd name="connsiteX0-811" fmla="*/ 2404903 w 8075184"/>
                <a:gd name="connsiteY0-812" fmla="*/ 688771 h 4844335"/>
                <a:gd name="connsiteX1-813" fmla="*/ 728709 w 8075184"/>
                <a:gd name="connsiteY1-814" fmla="*/ 724964 h 4844335"/>
                <a:gd name="connsiteX2-815" fmla="*/ 267 w 8075184"/>
                <a:gd name="connsiteY2-816" fmla="*/ 1935895 h 4844335"/>
                <a:gd name="connsiteX3-817" fmla="*/ 795415 w 8075184"/>
                <a:gd name="connsiteY3-818" fmla="*/ 3108161 h 4844335"/>
                <a:gd name="connsiteX4-819" fmla="*/ 847963 w 8075184"/>
                <a:gd name="connsiteY4-820" fmla="*/ 4298007 h 4844335"/>
                <a:gd name="connsiteX5-821" fmla="*/ 2292529 w 8075184"/>
                <a:gd name="connsiteY5-822" fmla="*/ 4844311 h 4844335"/>
                <a:gd name="connsiteX6-823" fmla="*/ 4527011 w 8075184"/>
                <a:gd name="connsiteY6-824" fmla="*/ 4320738 h 4844335"/>
                <a:gd name="connsiteX7-825" fmla="*/ 6686163 w 8075184"/>
                <a:gd name="connsiteY7-826" fmla="*/ 4285582 h 4844335"/>
                <a:gd name="connsiteX8-827" fmla="*/ 7286632 w 8075184"/>
                <a:gd name="connsiteY8-828" fmla="*/ 3300048 h 4844335"/>
                <a:gd name="connsiteX9-829" fmla="*/ 8071824 w 8075184"/>
                <a:gd name="connsiteY9-830" fmla="*/ 2510339 h 4844335"/>
                <a:gd name="connsiteX10-831" fmla="*/ 7513331 w 8075184"/>
                <a:gd name="connsiteY10-832" fmla="*/ 1499781 h 4844335"/>
                <a:gd name="connsiteX11-833" fmla="*/ 6215109 w 8075184"/>
                <a:gd name="connsiteY11-834" fmla="*/ 1057473 h 4844335"/>
                <a:gd name="connsiteX12-835" fmla="*/ 5316307 w 8075184"/>
                <a:gd name="connsiteY12-836" fmla="*/ 142250 h 4844335"/>
                <a:gd name="connsiteX13-837" fmla="*/ 3467393 w 8075184"/>
                <a:gd name="connsiteY13-838" fmla="*/ 78561 h 4844335"/>
                <a:gd name="connsiteX14-839" fmla="*/ 2404903 w 8075184"/>
                <a:gd name="connsiteY14-840" fmla="*/ 688771 h 4844335"/>
                <a:gd name="connsiteX0-841" fmla="*/ 2404903 w 8072809"/>
                <a:gd name="connsiteY0-842" fmla="*/ 688771 h 4844335"/>
                <a:gd name="connsiteX1-843" fmla="*/ 728709 w 8072809"/>
                <a:gd name="connsiteY1-844" fmla="*/ 724964 h 4844335"/>
                <a:gd name="connsiteX2-845" fmla="*/ 267 w 8072809"/>
                <a:gd name="connsiteY2-846" fmla="*/ 1935895 h 4844335"/>
                <a:gd name="connsiteX3-847" fmla="*/ 795415 w 8072809"/>
                <a:gd name="connsiteY3-848" fmla="*/ 3108161 h 4844335"/>
                <a:gd name="connsiteX4-849" fmla="*/ 847963 w 8072809"/>
                <a:gd name="connsiteY4-850" fmla="*/ 4298007 h 4844335"/>
                <a:gd name="connsiteX5-851" fmla="*/ 2292529 w 8072809"/>
                <a:gd name="connsiteY5-852" fmla="*/ 4844311 h 4844335"/>
                <a:gd name="connsiteX6-853" fmla="*/ 4527011 w 8072809"/>
                <a:gd name="connsiteY6-854" fmla="*/ 4320738 h 4844335"/>
                <a:gd name="connsiteX7-855" fmla="*/ 6686163 w 8072809"/>
                <a:gd name="connsiteY7-856" fmla="*/ 4285582 h 4844335"/>
                <a:gd name="connsiteX8-857" fmla="*/ 7397263 w 8072809"/>
                <a:gd name="connsiteY8-858" fmla="*/ 3300048 h 4844335"/>
                <a:gd name="connsiteX9-859" fmla="*/ 8071824 w 8072809"/>
                <a:gd name="connsiteY9-860" fmla="*/ 2510339 h 4844335"/>
                <a:gd name="connsiteX10-861" fmla="*/ 7513331 w 8072809"/>
                <a:gd name="connsiteY10-862" fmla="*/ 1499781 h 4844335"/>
                <a:gd name="connsiteX11-863" fmla="*/ 6215109 w 8072809"/>
                <a:gd name="connsiteY11-864" fmla="*/ 1057473 h 4844335"/>
                <a:gd name="connsiteX12-865" fmla="*/ 5316307 w 8072809"/>
                <a:gd name="connsiteY12-866" fmla="*/ 142250 h 4844335"/>
                <a:gd name="connsiteX13-867" fmla="*/ 3467393 w 8072809"/>
                <a:gd name="connsiteY13-868" fmla="*/ 78561 h 4844335"/>
                <a:gd name="connsiteX14-869" fmla="*/ 2404903 w 8072809"/>
                <a:gd name="connsiteY14-870" fmla="*/ 688771 h 4844335"/>
                <a:gd name="connsiteX0-871" fmla="*/ 2404903 w 8074585"/>
                <a:gd name="connsiteY0-872" fmla="*/ 688771 h 4844335"/>
                <a:gd name="connsiteX1-873" fmla="*/ 728709 w 8074585"/>
                <a:gd name="connsiteY1-874" fmla="*/ 724964 h 4844335"/>
                <a:gd name="connsiteX2-875" fmla="*/ 267 w 8074585"/>
                <a:gd name="connsiteY2-876" fmla="*/ 1935895 h 4844335"/>
                <a:gd name="connsiteX3-877" fmla="*/ 795415 w 8074585"/>
                <a:gd name="connsiteY3-878" fmla="*/ 3108161 h 4844335"/>
                <a:gd name="connsiteX4-879" fmla="*/ 847963 w 8074585"/>
                <a:gd name="connsiteY4-880" fmla="*/ 4298007 h 4844335"/>
                <a:gd name="connsiteX5-881" fmla="*/ 2292529 w 8074585"/>
                <a:gd name="connsiteY5-882" fmla="*/ 4844311 h 4844335"/>
                <a:gd name="connsiteX6-883" fmla="*/ 4527011 w 8074585"/>
                <a:gd name="connsiteY6-884" fmla="*/ 4320738 h 4844335"/>
                <a:gd name="connsiteX7-885" fmla="*/ 6686163 w 8074585"/>
                <a:gd name="connsiteY7-886" fmla="*/ 4285582 h 4844335"/>
                <a:gd name="connsiteX8-887" fmla="*/ 7397263 w 8074585"/>
                <a:gd name="connsiteY8-888" fmla="*/ 3300048 h 4844335"/>
                <a:gd name="connsiteX9-889" fmla="*/ 8071824 w 8074585"/>
                <a:gd name="connsiteY9-890" fmla="*/ 2510339 h 4844335"/>
                <a:gd name="connsiteX10-891" fmla="*/ 7576549 w 8074585"/>
                <a:gd name="connsiteY10-892" fmla="*/ 1415830 h 4844335"/>
                <a:gd name="connsiteX11-893" fmla="*/ 6215109 w 8074585"/>
                <a:gd name="connsiteY11-894" fmla="*/ 1057473 h 4844335"/>
                <a:gd name="connsiteX12-895" fmla="*/ 5316307 w 8074585"/>
                <a:gd name="connsiteY12-896" fmla="*/ 142250 h 4844335"/>
                <a:gd name="connsiteX13-897" fmla="*/ 3467393 w 8074585"/>
                <a:gd name="connsiteY13-898" fmla="*/ 78561 h 4844335"/>
                <a:gd name="connsiteX14-899" fmla="*/ 2404903 w 8074585"/>
                <a:gd name="connsiteY14-900" fmla="*/ 688771 h 4844335"/>
                <a:gd name="connsiteX0-901" fmla="*/ 2404903 w 8079180"/>
                <a:gd name="connsiteY0-902" fmla="*/ 688771 h 4844335"/>
                <a:gd name="connsiteX1-903" fmla="*/ 728709 w 8079180"/>
                <a:gd name="connsiteY1-904" fmla="*/ 724964 h 4844335"/>
                <a:gd name="connsiteX2-905" fmla="*/ 267 w 8079180"/>
                <a:gd name="connsiteY2-906" fmla="*/ 1935895 h 4844335"/>
                <a:gd name="connsiteX3-907" fmla="*/ 795415 w 8079180"/>
                <a:gd name="connsiteY3-908" fmla="*/ 3108161 h 4844335"/>
                <a:gd name="connsiteX4-909" fmla="*/ 847963 w 8079180"/>
                <a:gd name="connsiteY4-910" fmla="*/ 4298007 h 4844335"/>
                <a:gd name="connsiteX5-911" fmla="*/ 2292529 w 8079180"/>
                <a:gd name="connsiteY5-912" fmla="*/ 4844311 h 4844335"/>
                <a:gd name="connsiteX6-913" fmla="*/ 4527011 w 8079180"/>
                <a:gd name="connsiteY6-914" fmla="*/ 4320738 h 4844335"/>
                <a:gd name="connsiteX7-915" fmla="*/ 6686163 w 8079180"/>
                <a:gd name="connsiteY7-916" fmla="*/ 4285582 h 4844335"/>
                <a:gd name="connsiteX8-917" fmla="*/ 7397263 w 8079180"/>
                <a:gd name="connsiteY8-918" fmla="*/ 3300048 h 4844335"/>
                <a:gd name="connsiteX9-919" fmla="*/ 8071824 w 8079180"/>
                <a:gd name="connsiteY9-920" fmla="*/ 2510339 h 4844335"/>
                <a:gd name="connsiteX10-921" fmla="*/ 7576549 w 8079180"/>
                <a:gd name="connsiteY10-922" fmla="*/ 1415830 h 4844335"/>
                <a:gd name="connsiteX11-923" fmla="*/ 6215109 w 8079180"/>
                <a:gd name="connsiteY11-924" fmla="*/ 1057473 h 4844335"/>
                <a:gd name="connsiteX12-925" fmla="*/ 5316307 w 8079180"/>
                <a:gd name="connsiteY12-926" fmla="*/ 142250 h 4844335"/>
                <a:gd name="connsiteX13-927" fmla="*/ 3467393 w 8079180"/>
                <a:gd name="connsiteY13-928" fmla="*/ 78561 h 4844335"/>
                <a:gd name="connsiteX14-929" fmla="*/ 2404903 w 8079180"/>
                <a:gd name="connsiteY14-930" fmla="*/ 688771 h 48443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8079180" h="4844335">
                  <a:moveTo>
                    <a:pt x="2404903" y="688771"/>
                  </a:moveTo>
                  <a:cubicBezTo>
                    <a:pt x="1948456" y="796505"/>
                    <a:pt x="1129482" y="517110"/>
                    <a:pt x="728709" y="724964"/>
                  </a:cubicBezTo>
                  <a:cubicBezTo>
                    <a:pt x="327936" y="932818"/>
                    <a:pt x="-10851" y="1298837"/>
                    <a:pt x="267" y="1935895"/>
                  </a:cubicBezTo>
                  <a:cubicBezTo>
                    <a:pt x="11385" y="2572953"/>
                    <a:pt x="654132" y="2714476"/>
                    <a:pt x="795415" y="3108161"/>
                  </a:cubicBezTo>
                  <a:cubicBezTo>
                    <a:pt x="936698" y="3501846"/>
                    <a:pt x="598444" y="4008649"/>
                    <a:pt x="847963" y="4298007"/>
                  </a:cubicBezTo>
                  <a:cubicBezTo>
                    <a:pt x="1097482" y="4587365"/>
                    <a:pt x="1679354" y="4840523"/>
                    <a:pt x="2292529" y="4844311"/>
                  </a:cubicBezTo>
                  <a:cubicBezTo>
                    <a:pt x="2905704" y="4848100"/>
                    <a:pt x="3794739" y="4413859"/>
                    <a:pt x="4527011" y="4320738"/>
                  </a:cubicBezTo>
                  <a:cubicBezTo>
                    <a:pt x="5259283" y="4227617"/>
                    <a:pt x="6207788" y="4455697"/>
                    <a:pt x="6686163" y="4285582"/>
                  </a:cubicBezTo>
                  <a:cubicBezTo>
                    <a:pt x="7164538" y="4115467"/>
                    <a:pt x="7166320" y="3595922"/>
                    <a:pt x="7397263" y="3300048"/>
                  </a:cubicBezTo>
                  <a:cubicBezTo>
                    <a:pt x="7628206" y="3004174"/>
                    <a:pt x="8041943" y="2824375"/>
                    <a:pt x="8071824" y="2510339"/>
                  </a:cubicBezTo>
                  <a:cubicBezTo>
                    <a:pt x="8101705" y="2196303"/>
                    <a:pt x="8059850" y="1765910"/>
                    <a:pt x="7576549" y="1415830"/>
                  </a:cubicBezTo>
                  <a:cubicBezTo>
                    <a:pt x="7093248" y="1065750"/>
                    <a:pt x="6591816" y="1269736"/>
                    <a:pt x="6215109" y="1057473"/>
                  </a:cubicBezTo>
                  <a:cubicBezTo>
                    <a:pt x="5838402" y="845210"/>
                    <a:pt x="5840112" y="333386"/>
                    <a:pt x="5316307" y="142250"/>
                  </a:cubicBezTo>
                  <a:cubicBezTo>
                    <a:pt x="4855721" y="-60878"/>
                    <a:pt x="3952627" y="-12526"/>
                    <a:pt x="3467393" y="78561"/>
                  </a:cubicBezTo>
                  <a:cubicBezTo>
                    <a:pt x="2982159" y="169648"/>
                    <a:pt x="2861350" y="581037"/>
                    <a:pt x="2404903" y="688771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3" name="组合 702"/>
            <p:cNvGrpSpPr/>
            <p:nvPr/>
          </p:nvGrpSpPr>
          <p:grpSpPr>
            <a:xfrm>
              <a:off x="2540977" y="431902"/>
              <a:ext cx="7345805" cy="5804401"/>
              <a:chOff x="4346917" y="386182"/>
              <a:chExt cx="7345805" cy="5804401"/>
            </a:xfrm>
          </p:grpSpPr>
          <p:sp>
            <p:nvSpPr>
              <p:cNvPr id="704" name="任意多边形 703"/>
              <p:cNvSpPr/>
              <p:nvPr/>
            </p:nvSpPr>
            <p:spPr>
              <a:xfrm>
                <a:off x="4346917" y="386182"/>
                <a:ext cx="7345805" cy="5804401"/>
              </a:xfrm>
              <a:custGeom>
                <a:avLst/>
                <a:gdLst>
                  <a:gd name="connsiteX0" fmla="*/ 2344615 w 8237378"/>
                  <a:gd name="connsiteY0" fmla="*/ 409055 h 4691932"/>
                  <a:gd name="connsiteX1" fmla="*/ 779051 w 8237378"/>
                  <a:gd name="connsiteY1" fmla="*/ 589164 h 4691932"/>
                  <a:gd name="connsiteX2" fmla="*/ 3196 w 8237378"/>
                  <a:gd name="connsiteY2" fmla="*/ 1836073 h 4691932"/>
                  <a:gd name="connsiteX3" fmla="*/ 529669 w 8237378"/>
                  <a:gd name="connsiteY3" fmla="*/ 3152255 h 4691932"/>
                  <a:gd name="connsiteX4" fmla="*/ 1166978 w 8237378"/>
                  <a:gd name="connsiteY4" fmla="*/ 4510001 h 4691932"/>
                  <a:gd name="connsiteX5" fmla="*/ 2469305 w 8237378"/>
                  <a:gd name="connsiteY5" fmla="*/ 4648546 h 4691932"/>
                  <a:gd name="connsiteX6" fmla="*/ 4672178 w 8237378"/>
                  <a:gd name="connsiteY6" fmla="*/ 4232910 h 4691932"/>
                  <a:gd name="connsiteX7" fmla="*/ 6736505 w 8237378"/>
                  <a:gd name="connsiteY7" fmla="*/ 4149782 h 4691932"/>
                  <a:gd name="connsiteX8" fmla="*/ 7747887 w 8237378"/>
                  <a:gd name="connsiteY8" fmla="*/ 3152255 h 4691932"/>
                  <a:gd name="connsiteX9" fmla="*/ 8232796 w 8237378"/>
                  <a:gd name="connsiteY9" fmla="*/ 2362546 h 4691932"/>
                  <a:gd name="connsiteX10" fmla="*/ 7484651 w 8237378"/>
                  <a:gd name="connsiteY10" fmla="*/ 1268037 h 4691932"/>
                  <a:gd name="connsiteX11" fmla="*/ 6265451 w 8237378"/>
                  <a:gd name="connsiteY11" fmla="*/ 921673 h 4691932"/>
                  <a:gd name="connsiteX12" fmla="*/ 5240215 w 8237378"/>
                  <a:gd name="connsiteY12" fmla="*/ 90401 h 4691932"/>
                  <a:gd name="connsiteX13" fmla="*/ 3217451 w 8237378"/>
                  <a:gd name="connsiteY13" fmla="*/ 62691 h 4691932"/>
                  <a:gd name="connsiteX14" fmla="*/ 2344615 w 8237378"/>
                  <a:gd name="connsiteY14" fmla="*/ 409055 h 4691932"/>
                  <a:gd name="connsiteX0-1" fmla="*/ 2376029 w 8268792"/>
                  <a:gd name="connsiteY0-2" fmla="*/ 409055 h 4691932"/>
                  <a:gd name="connsiteX1-3" fmla="*/ 810465 w 8268792"/>
                  <a:gd name="connsiteY1-4" fmla="*/ 589164 h 4691932"/>
                  <a:gd name="connsiteX2-5" fmla="*/ 3002 w 8268792"/>
                  <a:gd name="connsiteY2-6" fmla="*/ 1812088 h 4691932"/>
                  <a:gd name="connsiteX3-7" fmla="*/ 561083 w 8268792"/>
                  <a:gd name="connsiteY3-8" fmla="*/ 3152255 h 4691932"/>
                  <a:gd name="connsiteX4-9" fmla="*/ 1198392 w 8268792"/>
                  <a:gd name="connsiteY4-10" fmla="*/ 4510001 h 4691932"/>
                  <a:gd name="connsiteX5-11" fmla="*/ 2500719 w 8268792"/>
                  <a:gd name="connsiteY5-12" fmla="*/ 4648546 h 4691932"/>
                  <a:gd name="connsiteX6-13" fmla="*/ 4703592 w 8268792"/>
                  <a:gd name="connsiteY6-14" fmla="*/ 4232910 h 4691932"/>
                  <a:gd name="connsiteX7-15" fmla="*/ 6767919 w 8268792"/>
                  <a:gd name="connsiteY7-16" fmla="*/ 4149782 h 4691932"/>
                  <a:gd name="connsiteX8-17" fmla="*/ 7779301 w 8268792"/>
                  <a:gd name="connsiteY8-18" fmla="*/ 3152255 h 4691932"/>
                  <a:gd name="connsiteX9-19" fmla="*/ 8264210 w 8268792"/>
                  <a:gd name="connsiteY9-20" fmla="*/ 2362546 h 4691932"/>
                  <a:gd name="connsiteX10-21" fmla="*/ 7516065 w 8268792"/>
                  <a:gd name="connsiteY10-22" fmla="*/ 1268037 h 4691932"/>
                  <a:gd name="connsiteX11-23" fmla="*/ 6296865 w 8268792"/>
                  <a:gd name="connsiteY11-24" fmla="*/ 921673 h 4691932"/>
                  <a:gd name="connsiteX12-25" fmla="*/ 5271629 w 8268792"/>
                  <a:gd name="connsiteY12-26" fmla="*/ 90401 h 4691932"/>
                  <a:gd name="connsiteX13-27" fmla="*/ 3248865 w 8268792"/>
                  <a:gd name="connsiteY13-28" fmla="*/ 62691 h 4691932"/>
                  <a:gd name="connsiteX14-29" fmla="*/ 2376029 w 8268792"/>
                  <a:gd name="connsiteY14-30" fmla="*/ 409055 h 4691932"/>
                  <a:gd name="connsiteX0-31" fmla="*/ 2373807 w 8266570"/>
                  <a:gd name="connsiteY0-32" fmla="*/ 409055 h 4691932"/>
                  <a:gd name="connsiteX1-33" fmla="*/ 808243 w 8266570"/>
                  <a:gd name="connsiteY1-34" fmla="*/ 589164 h 4691932"/>
                  <a:gd name="connsiteX2-35" fmla="*/ 780 w 8266570"/>
                  <a:gd name="connsiteY2-36" fmla="*/ 1812088 h 4691932"/>
                  <a:gd name="connsiteX3-37" fmla="*/ 558861 w 8266570"/>
                  <a:gd name="connsiteY3-38" fmla="*/ 3152255 h 4691932"/>
                  <a:gd name="connsiteX4-39" fmla="*/ 1196170 w 8266570"/>
                  <a:gd name="connsiteY4-40" fmla="*/ 4510001 h 4691932"/>
                  <a:gd name="connsiteX5-41" fmla="*/ 2498497 w 8266570"/>
                  <a:gd name="connsiteY5-42" fmla="*/ 4648546 h 4691932"/>
                  <a:gd name="connsiteX6-43" fmla="*/ 4701370 w 8266570"/>
                  <a:gd name="connsiteY6-44" fmla="*/ 4232910 h 4691932"/>
                  <a:gd name="connsiteX7-45" fmla="*/ 6765697 w 8266570"/>
                  <a:gd name="connsiteY7-46" fmla="*/ 4149782 h 4691932"/>
                  <a:gd name="connsiteX8-47" fmla="*/ 7777079 w 8266570"/>
                  <a:gd name="connsiteY8-48" fmla="*/ 3152255 h 4691932"/>
                  <a:gd name="connsiteX9-49" fmla="*/ 8261988 w 8266570"/>
                  <a:gd name="connsiteY9-50" fmla="*/ 2362546 h 4691932"/>
                  <a:gd name="connsiteX10-51" fmla="*/ 7513843 w 8266570"/>
                  <a:gd name="connsiteY10-52" fmla="*/ 1268037 h 4691932"/>
                  <a:gd name="connsiteX11-53" fmla="*/ 6294643 w 8266570"/>
                  <a:gd name="connsiteY11-54" fmla="*/ 921673 h 4691932"/>
                  <a:gd name="connsiteX12-55" fmla="*/ 5269407 w 8266570"/>
                  <a:gd name="connsiteY12-56" fmla="*/ 90401 h 4691932"/>
                  <a:gd name="connsiteX13-57" fmla="*/ 3246643 w 8266570"/>
                  <a:gd name="connsiteY13-58" fmla="*/ 62691 h 4691932"/>
                  <a:gd name="connsiteX14-59" fmla="*/ 2373807 w 8266570"/>
                  <a:gd name="connsiteY14-60" fmla="*/ 409055 h 4691932"/>
                  <a:gd name="connsiteX0-61" fmla="*/ 2374153 w 8266916"/>
                  <a:gd name="connsiteY0-62" fmla="*/ 409055 h 4691932"/>
                  <a:gd name="connsiteX1-63" fmla="*/ 808589 w 8266916"/>
                  <a:gd name="connsiteY1-64" fmla="*/ 589164 h 4691932"/>
                  <a:gd name="connsiteX2-65" fmla="*/ 1126 w 8266916"/>
                  <a:gd name="connsiteY2-66" fmla="*/ 1812088 h 4691932"/>
                  <a:gd name="connsiteX3-67" fmla="*/ 559207 w 8266916"/>
                  <a:gd name="connsiteY3-68" fmla="*/ 3152255 h 4691932"/>
                  <a:gd name="connsiteX4-69" fmla="*/ 1196516 w 8266916"/>
                  <a:gd name="connsiteY4-70" fmla="*/ 4510001 h 4691932"/>
                  <a:gd name="connsiteX5-71" fmla="*/ 2498843 w 8266916"/>
                  <a:gd name="connsiteY5-72" fmla="*/ 4648546 h 4691932"/>
                  <a:gd name="connsiteX6-73" fmla="*/ 4701716 w 8266916"/>
                  <a:gd name="connsiteY6-74" fmla="*/ 4232910 h 4691932"/>
                  <a:gd name="connsiteX7-75" fmla="*/ 6766043 w 8266916"/>
                  <a:gd name="connsiteY7-76" fmla="*/ 4149782 h 4691932"/>
                  <a:gd name="connsiteX8-77" fmla="*/ 7777425 w 8266916"/>
                  <a:gd name="connsiteY8-78" fmla="*/ 3152255 h 4691932"/>
                  <a:gd name="connsiteX9-79" fmla="*/ 8262334 w 8266916"/>
                  <a:gd name="connsiteY9-80" fmla="*/ 2362546 h 4691932"/>
                  <a:gd name="connsiteX10-81" fmla="*/ 7514189 w 8266916"/>
                  <a:gd name="connsiteY10-82" fmla="*/ 1268037 h 4691932"/>
                  <a:gd name="connsiteX11-83" fmla="*/ 6294989 w 8266916"/>
                  <a:gd name="connsiteY11-84" fmla="*/ 921673 h 4691932"/>
                  <a:gd name="connsiteX12-85" fmla="*/ 5269753 w 8266916"/>
                  <a:gd name="connsiteY12-86" fmla="*/ 90401 h 4691932"/>
                  <a:gd name="connsiteX13-87" fmla="*/ 3246989 w 8266916"/>
                  <a:gd name="connsiteY13-88" fmla="*/ 62691 h 4691932"/>
                  <a:gd name="connsiteX14-89" fmla="*/ 2374153 w 8266916"/>
                  <a:gd name="connsiteY14-90" fmla="*/ 409055 h 4691932"/>
                  <a:gd name="connsiteX0-91" fmla="*/ 2374153 w 8266916"/>
                  <a:gd name="connsiteY0-92" fmla="*/ 488688 h 4771565"/>
                  <a:gd name="connsiteX1-93" fmla="*/ 808589 w 8266916"/>
                  <a:gd name="connsiteY1-94" fmla="*/ 668797 h 4771565"/>
                  <a:gd name="connsiteX2-95" fmla="*/ 1126 w 8266916"/>
                  <a:gd name="connsiteY2-96" fmla="*/ 1891721 h 4771565"/>
                  <a:gd name="connsiteX3-97" fmla="*/ 559207 w 8266916"/>
                  <a:gd name="connsiteY3-98" fmla="*/ 3231888 h 4771565"/>
                  <a:gd name="connsiteX4-99" fmla="*/ 1196516 w 8266916"/>
                  <a:gd name="connsiteY4-100" fmla="*/ 4589634 h 4771565"/>
                  <a:gd name="connsiteX5-101" fmla="*/ 2498843 w 8266916"/>
                  <a:gd name="connsiteY5-102" fmla="*/ 4728179 h 4771565"/>
                  <a:gd name="connsiteX6-103" fmla="*/ 4701716 w 8266916"/>
                  <a:gd name="connsiteY6-104" fmla="*/ 4312543 h 4771565"/>
                  <a:gd name="connsiteX7-105" fmla="*/ 6766043 w 8266916"/>
                  <a:gd name="connsiteY7-106" fmla="*/ 4229415 h 4771565"/>
                  <a:gd name="connsiteX8-107" fmla="*/ 7777425 w 8266916"/>
                  <a:gd name="connsiteY8-108" fmla="*/ 3231888 h 4771565"/>
                  <a:gd name="connsiteX9-109" fmla="*/ 8262334 w 8266916"/>
                  <a:gd name="connsiteY9-110" fmla="*/ 2442179 h 4771565"/>
                  <a:gd name="connsiteX10-111" fmla="*/ 7514189 w 8266916"/>
                  <a:gd name="connsiteY10-112" fmla="*/ 1347670 h 4771565"/>
                  <a:gd name="connsiteX11-113" fmla="*/ 6294989 w 8266916"/>
                  <a:gd name="connsiteY11-114" fmla="*/ 1001306 h 4771565"/>
                  <a:gd name="connsiteX12-115" fmla="*/ 5269753 w 8266916"/>
                  <a:gd name="connsiteY12-116" fmla="*/ 170034 h 4771565"/>
                  <a:gd name="connsiteX13-117" fmla="*/ 3547273 w 8266916"/>
                  <a:gd name="connsiteY13-118" fmla="*/ 22394 h 4771565"/>
                  <a:gd name="connsiteX14-119" fmla="*/ 2374153 w 8266916"/>
                  <a:gd name="connsiteY14-120" fmla="*/ 488688 h 4771565"/>
                  <a:gd name="connsiteX0-121" fmla="*/ 2374153 w 8266916"/>
                  <a:gd name="connsiteY0-122" fmla="*/ 525040 h 4807917"/>
                  <a:gd name="connsiteX1-123" fmla="*/ 808589 w 8266916"/>
                  <a:gd name="connsiteY1-124" fmla="*/ 705149 h 4807917"/>
                  <a:gd name="connsiteX2-125" fmla="*/ 1126 w 8266916"/>
                  <a:gd name="connsiteY2-126" fmla="*/ 1928073 h 4807917"/>
                  <a:gd name="connsiteX3-127" fmla="*/ 559207 w 8266916"/>
                  <a:gd name="connsiteY3-128" fmla="*/ 3268240 h 4807917"/>
                  <a:gd name="connsiteX4-129" fmla="*/ 1196516 w 8266916"/>
                  <a:gd name="connsiteY4-130" fmla="*/ 4625986 h 4807917"/>
                  <a:gd name="connsiteX5-131" fmla="*/ 2498843 w 8266916"/>
                  <a:gd name="connsiteY5-132" fmla="*/ 4764531 h 4807917"/>
                  <a:gd name="connsiteX6-133" fmla="*/ 4701716 w 8266916"/>
                  <a:gd name="connsiteY6-134" fmla="*/ 4348895 h 4807917"/>
                  <a:gd name="connsiteX7-135" fmla="*/ 6766043 w 8266916"/>
                  <a:gd name="connsiteY7-136" fmla="*/ 4265767 h 4807917"/>
                  <a:gd name="connsiteX8-137" fmla="*/ 7777425 w 8266916"/>
                  <a:gd name="connsiteY8-138" fmla="*/ 3268240 h 4807917"/>
                  <a:gd name="connsiteX9-139" fmla="*/ 8262334 w 8266916"/>
                  <a:gd name="connsiteY9-140" fmla="*/ 2478531 h 4807917"/>
                  <a:gd name="connsiteX10-141" fmla="*/ 7514189 w 8266916"/>
                  <a:gd name="connsiteY10-142" fmla="*/ 1384022 h 4807917"/>
                  <a:gd name="connsiteX11-143" fmla="*/ 6294989 w 8266916"/>
                  <a:gd name="connsiteY11-144" fmla="*/ 1037658 h 4807917"/>
                  <a:gd name="connsiteX12-145" fmla="*/ 5269753 w 8266916"/>
                  <a:gd name="connsiteY12-146" fmla="*/ 206386 h 4807917"/>
                  <a:gd name="connsiteX13-147" fmla="*/ 3547273 w 8266916"/>
                  <a:gd name="connsiteY13-148" fmla="*/ 58746 h 4807917"/>
                  <a:gd name="connsiteX14-149" fmla="*/ 2374153 w 8266916"/>
                  <a:gd name="connsiteY14-150" fmla="*/ 525040 h 4807917"/>
                  <a:gd name="connsiteX0-151" fmla="*/ 2374153 w 8266916"/>
                  <a:gd name="connsiteY0-152" fmla="*/ 525040 h 4807917"/>
                  <a:gd name="connsiteX1-153" fmla="*/ 808589 w 8266916"/>
                  <a:gd name="connsiteY1-154" fmla="*/ 705149 h 4807917"/>
                  <a:gd name="connsiteX2-155" fmla="*/ 1126 w 8266916"/>
                  <a:gd name="connsiteY2-156" fmla="*/ 1928073 h 4807917"/>
                  <a:gd name="connsiteX3-157" fmla="*/ 559207 w 8266916"/>
                  <a:gd name="connsiteY3-158" fmla="*/ 3268240 h 4807917"/>
                  <a:gd name="connsiteX4-159" fmla="*/ 1196516 w 8266916"/>
                  <a:gd name="connsiteY4-160" fmla="*/ 4625986 h 4807917"/>
                  <a:gd name="connsiteX5-161" fmla="*/ 2498843 w 8266916"/>
                  <a:gd name="connsiteY5-162" fmla="*/ 4764531 h 4807917"/>
                  <a:gd name="connsiteX6-163" fmla="*/ 4701716 w 8266916"/>
                  <a:gd name="connsiteY6-164" fmla="*/ 4348895 h 4807917"/>
                  <a:gd name="connsiteX7-165" fmla="*/ 6766043 w 8266916"/>
                  <a:gd name="connsiteY7-166" fmla="*/ 4265767 h 4807917"/>
                  <a:gd name="connsiteX8-167" fmla="*/ 7777425 w 8266916"/>
                  <a:gd name="connsiteY8-168" fmla="*/ 3268240 h 4807917"/>
                  <a:gd name="connsiteX9-169" fmla="*/ 8262334 w 8266916"/>
                  <a:gd name="connsiteY9-170" fmla="*/ 2478531 h 4807917"/>
                  <a:gd name="connsiteX10-171" fmla="*/ 7514189 w 8266916"/>
                  <a:gd name="connsiteY10-172" fmla="*/ 1384022 h 4807917"/>
                  <a:gd name="connsiteX11-173" fmla="*/ 6294989 w 8266916"/>
                  <a:gd name="connsiteY11-174" fmla="*/ 1037658 h 4807917"/>
                  <a:gd name="connsiteX12-175" fmla="*/ 5269753 w 8266916"/>
                  <a:gd name="connsiteY12-176" fmla="*/ 206386 h 4807917"/>
                  <a:gd name="connsiteX13-177" fmla="*/ 3547273 w 8266916"/>
                  <a:gd name="connsiteY13-178" fmla="*/ 58746 h 4807917"/>
                  <a:gd name="connsiteX14-179" fmla="*/ 2374153 w 8266916"/>
                  <a:gd name="connsiteY14-180" fmla="*/ 525040 h 4807917"/>
                  <a:gd name="connsiteX0-181" fmla="*/ 2374153 w 8266916"/>
                  <a:gd name="connsiteY0-182" fmla="*/ 495457 h 4778334"/>
                  <a:gd name="connsiteX1-183" fmla="*/ 808589 w 8266916"/>
                  <a:gd name="connsiteY1-184" fmla="*/ 675566 h 4778334"/>
                  <a:gd name="connsiteX2-185" fmla="*/ 1126 w 8266916"/>
                  <a:gd name="connsiteY2-186" fmla="*/ 1898490 h 4778334"/>
                  <a:gd name="connsiteX3-187" fmla="*/ 559207 w 8266916"/>
                  <a:gd name="connsiteY3-188" fmla="*/ 3238657 h 4778334"/>
                  <a:gd name="connsiteX4-189" fmla="*/ 1196516 w 8266916"/>
                  <a:gd name="connsiteY4-190" fmla="*/ 4596403 h 4778334"/>
                  <a:gd name="connsiteX5-191" fmla="*/ 2498843 w 8266916"/>
                  <a:gd name="connsiteY5-192" fmla="*/ 4734948 h 4778334"/>
                  <a:gd name="connsiteX6-193" fmla="*/ 4701716 w 8266916"/>
                  <a:gd name="connsiteY6-194" fmla="*/ 4319312 h 4778334"/>
                  <a:gd name="connsiteX7-195" fmla="*/ 6766043 w 8266916"/>
                  <a:gd name="connsiteY7-196" fmla="*/ 4236184 h 4778334"/>
                  <a:gd name="connsiteX8-197" fmla="*/ 7777425 w 8266916"/>
                  <a:gd name="connsiteY8-198" fmla="*/ 3238657 h 4778334"/>
                  <a:gd name="connsiteX9-199" fmla="*/ 8262334 w 8266916"/>
                  <a:gd name="connsiteY9-200" fmla="*/ 2448948 h 4778334"/>
                  <a:gd name="connsiteX10-201" fmla="*/ 7514189 w 8266916"/>
                  <a:gd name="connsiteY10-202" fmla="*/ 1354439 h 4778334"/>
                  <a:gd name="connsiteX11-203" fmla="*/ 6294989 w 8266916"/>
                  <a:gd name="connsiteY11-204" fmla="*/ 1008075 h 4778334"/>
                  <a:gd name="connsiteX12-205" fmla="*/ 5396187 w 8266916"/>
                  <a:gd name="connsiteY12-206" fmla="*/ 140824 h 4778334"/>
                  <a:gd name="connsiteX13-207" fmla="*/ 3547273 w 8266916"/>
                  <a:gd name="connsiteY13-208" fmla="*/ 29163 h 4778334"/>
                  <a:gd name="connsiteX14-209" fmla="*/ 2374153 w 8266916"/>
                  <a:gd name="connsiteY14-210" fmla="*/ 495457 h 4778334"/>
                  <a:gd name="connsiteX0-211" fmla="*/ 2374153 w 8266916"/>
                  <a:gd name="connsiteY0-212" fmla="*/ 532754 h 4815631"/>
                  <a:gd name="connsiteX1-213" fmla="*/ 808589 w 8266916"/>
                  <a:gd name="connsiteY1-214" fmla="*/ 712863 h 4815631"/>
                  <a:gd name="connsiteX2-215" fmla="*/ 1126 w 8266916"/>
                  <a:gd name="connsiteY2-216" fmla="*/ 1935787 h 4815631"/>
                  <a:gd name="connsiteX3-217" fmla="*/ 559207 w 8266916"/>
                  <a:gd name="connsiteY3-218" fmla="*/ 3275954 h 4815631"/>
                  <a:gd name="connsiteX4-219" fmla="*/ 1196516 w 8266916"/>
                  <a:gd name="connsiteY4-220" fmla="*/ 4633700 h 4815631"/>
                  <a:gd name="connsiteX5-221" fmla="*/ 2498843 w 8266916"/>
                  <a:gd name="connsiteY5-222" fmla="*/ 4772245 h 4815631"/>
                  <a:gd name="connsiteX6-223" fmla="*/ 4701716 w 8266916"/>
                  <a:gd name="connsiteY6-224" fmla="*/ 4356609 h 4815631"/>
                  <a:gd name="connsiteX7-225" fmla="*/ 6766043 w 8266916"/>
                  <a:gd name="connsiteY7-226" fmla="*/ 4273481 h 4815631"/>
                  <a:gd name="connsiteX8-227" fmla="*/ 7777425 w 8266916"/>
                  <a:gd name="connsiteY8-228" fmla="*/ 3275954 h 4815631"/>
                  <a:gd name="connsiteX9-229" fmla="*/ 8262334 w 8266916"/>
                  <a:gd name="connsiteY9-230" fmla="*/ 2486245 h 4815631"/>
                  <a:gd name="connsiteX10-231" fmla="*/ 7514189 w 8266916"/>
                  <a:gd name="connsiteY10-232" fmla="*/ 1391736 h 4815631"/>
                  <a:gd name="connsiteX11-233" fmla="*/ 6294989 w 8266916"/>
                  <a:gd name="connsiteY11-234" fmla="*/ 1045372 h 4815631"/>
                  <a:gd name="connsiteX12-235" fmla="*/ 5396187 w 8266916"/>
                  <a:gd name="connsiteY12-236" fmla="*/ 178121 h 4815631"/>
                  <a:gd name="connsiteX13-237" fmla="*/ 3547273 w 8266916"/>
                  <a:gd name="connsiteY13-238" fmla="*/ 66460 h 4815631"/>
                  <a:gd name="connsiteX14-239" fmla="*/ 2374153 w 8266916"/>
                  <a:gd name="connsiteY14-240" fmla="*/ 532754 h 4815631"/>
                  <a:gd name="connsiteX0-241" fmla="*/ 2374153 w 8264760"/>
                  <a:gd name="connsiteY0-242" fmla="*/ 532754 h 4815631"/>
                  <a:gd name="connsiteX1-243" fmla="*/ 808589 w 8264760"/>
                  <a:gd name="connsiteY1-244" fmla="*/ 712863 h 4815631"/>
                  <a:gd name="connsiteX2-245" fmla="*/ 1126 w 8264760"/>
                  <a:gd name="connsiteY2-246" fmla="*/ 1935787 h 4815631"/>
                  <a:gd name="connsiteX3-247" fmla="*/ 559207 w 8264760"/>
                  <a:gd name="connsiteY3-248" fmla="*/ 3275954 h 4815631"/>
                  <a:gd name="connsiteX4-249" fmla="*/ 1196516 w 8264760"/>
                  <a:gd name="connsiteY4-250" fmla="*/ 4633700 h 4815631"/>
                  <a:gd name="connsiteX5-251" fmla="*/ 2498843 w 8264760"/>
                  <a:gd name="connsiteY5-252" fmla="*/ 4772245 h 4815631"/>
                  <a:gd name="connsiteX6-253" fmla="*/ 4701716 w 8264760"/>
                  <a:gd name="connsiteY6-254" fmla="*/ 4356609 h 4815631"/>
                  <a:gd name="connsiteX7-255" fmla="*/ 6766043 w 8264760"/>
                  <a:gd name="connsiteY7-256" fmla="*/ 4273481 h 4815631"/>
                  <a:gd name="connsiteX8-257" fmla="*/ 7777425 w 8264760"/>
                  <a:gd name="connsiteY8-258" fmla="*/ 3275954 h 4815631"/>
                  <a:gd name="connsiteX9-259" fmla="*/ 8262334 w 8264760"/>
                  <a:gd name="connsiteY9-260" fmla="*/ 2486245 h 4815631"/>
                  <a:gd name="connsiteX10-261" fmla="*/ 7593211 w 8264760"/>
                  <a:gd name="connsiteY10-262" fmla="*/ 1487680 h 4815631"/>
                  <a:gd name="connsiteX11-263" fmla="*/ 6294989 w 8264760"/>
                  <a:gd name="connsiteY11-264" fmla="*/ 1045372 h 4815631"/>
                  <a:gd name="connsiteX12-265" fmla="*/ 5396187 w 8264760"/>
                  <a:gd name="connsiteY12-266" fmla="*/ 178121 h 4815631"/>
                  <a:gd name="connsiteX13-267" fmla="*/ 3547273 w 8264760"/>
                  <a:gd name="connsiteY13-268" fmla="*/ 66460 h 4815631"/>
                  <a:gd name="connsiteX14-269" fmla="*/ 2374153 w 8264760"/>
                  <a:gd name="connsiteY14-270" fmla="*/ 532754 h 4815631"/>
                  <a:gd name="connsiteX0-271" fmla="*/ 2374153 w 8264760"/>
                  <a:gd name="connsiteY0-272" fmla="*/ 532754 h 4815631"/>
                  <a:gd name="connsiteX1-273" fmla="*/ 808589 w 8264760"/>
                  <a:gd name="connsiteY1-274" fmla="*/ 712863 h 4815631"/>
                  <a:gd name="connsiteX2-275" fmla="*/ 1126 w 8264760"/>
                  <a:gd name="connsiteY2-276" fmla="*/ 1935787 h 4815631"/>
                  <a:gd name="connsiteX3-277" fmla="*/ 559207 w 8264760"/>
                  <a:gd name="connsiteY3-278" fmla="*/ 3275954 h 4815631"/>
                  <a:gd name="connsiteX4-279" fmla="*/ 1196516 w 8264760"/>
                  <a:gd name="connsiteY4-280" fmla="*/ 4633700 h 4815631"/>
                  <a:gd name="connsiteX5-281" fmla="*/ 2498843 w 8264760"/>
                  <a:gd name="connsiteY5-282" fmla="*/ 4772245 h 4815631"/>
                  <a:gd name="connsiteX6-283" fmla="*/ 4701716 w 8264760"/>
                  <a:gd name="connsiteY6-284" fmla="*/ 4356609 h 4815631"/>
                  <a:gd name="connsiteX7-285" fmla="*/ 6766043 w 8264760"/>
                  <a:gd name="connsiteY7-286" fmla="*/ 4273481 h 4815631"/>
                  <a:gd name="connsiteX8-287" fmla="*/ 7777425 w 8264760"/>
                  <a:gd name="connsiteY8-288" fmla="*/ 3275954 h 4815631"/>
                  <a:gd name="connsiteX9-289" fmla="*/ 8262334 w 8264760"/>
                  <a:gd name="connsiteY9-290" fmla="*/ 2486245 h 4815631"/>
                  <a:gd name="connsiteX10-291" fmla="*/ 7593211 w 8264760"/>
                  <a:gd name="connsiteY10-292" fmla="*/ 1487680 h 4815631"/>
                  <a:gd name="connsiteX11-293" fmla="*/ 6294989 w 8264760"/>
                  <a:gd name="connsiteY11-294" fmla="*/ 1045372 h 4815631"/>
                  <a:gd name="connsiteX12-295" fmla="*/ 5396187 w 8264760"/>
                  <a:gd name="connsiteY12-296" fmla="*/ 178121 h 4815631"/>
                  <a:gd name="connsiteX13-297" fmla="*/ 3547273 w 8264760"/>
                  <a:gd name="connsiteY13-298" fmla="*/ 66460 h 4815631"/>
                  <a:gd name="connsiteX14-299" fmla="*/ 2374153 w 8264760"/>
                  <a:gd name="connsiteY14-300" fmla="*/ 532754 h 4815631"/>
                  <a:gd name="connsiteX0-301" fmla="*/ 2374153 w 8264760"/>
                  <a:gd name="connsiteY0-302" fmla="*/ 547430 h 4830307"/>
                  <a:gd name="connsiteX1-303" fmla="*/ 808589 w 8264760"/>
                  <a:gd name="connsiteY1-304" fmla="*/ 727539 h 4830307"/>
                  <a:gd name="connsiteX2-305" fmla="*/ 1126 w 8264760"/>
                  <a:gd name="connsiteY2-306" fmla="*/ 1950463 h 4830307"/>
                  <a:gd name="connsiteX3-307" fmla="*/ 559207 w 8264760"/>
                  <a:gd name="connsiteY3-308" fmla="*/ 3290630 h 4830307"/>
                  <a:gd name="connsiteX4-309" fmla="*/ 1196516 w 8264760"/>
                  <a:gd name="connsiteY4-310" fmla="*/ 4648376 h 4830307"/>
                  <a:gd name="connsiteX5-311" fmla="*/ 2498843 w 8264760"/>
                  <a:gd name="connsiteY5-312" fmla="*/ 4786921 h 4830307"/>
                  <a:gd name="connsiteX6-313" fmla="*/ 4701716 w 8264760"/>
                  <a:gd name="connsiteY6-314" fmla="*/ 4371285 h 4830307"/>
                  <a:gd name="connsiteX7-315" fmla="*/ 6766043 w 8264760"/>
                  <a:gd name="connsiteY7-316" fmla="*/ 4288157 h 4830307"/>
                  <a:gd name="connsiteX8-317" fmla="*/ 7777425 w 8264760"/>
                  <a:gd name="connsiteY8-318" fmla="*/ 3290630 h 4830307"/>
                  <a:gd name="connsiteX9-319" fmla="*/ 8262334 w 8264760"/>
                  <a:gd name="connsiteY9-320" fmla="*/ 2500921 h 4830307"/>
                  <a:gd name="connsiteX10-321" fmla="*/ 7593211 w 8264760"/>
                  <a:gd name="connsiteY10-322" fmla="*/ 1502356 h 4830307"/>
                  <a:gd name="connsiteX11-323" fmla="*/ 6294989 w 8264760"/>
                  <a:gd name="connsiteY11-324" fmla="*/ 1060048 h 4830307"/>
                  <a:gd name="connsiteX12-325" fmla="*/ 5396187 w 8264760"/>
                  <a:gd name="connsiteY12-326" fmla="*/ 192797 h 4830307"/>
                  <a:gd name="connsiteX13-327" fmla="*/ 3547273 w 8264760"/>
                  <a:gd name="connsiteY13-328" fmla="*/ 81136 h 4830307"/>
                  <a:gd name="connsiteX14-329" fmla="*/ 2374153 w 8264760"/>
                  <a:gd name="connsiteY14-330" fmla="*/ 547430 h 4830307"/>
                  <a:gd name="connsiteX0-331" fmla="*/ 2374153 w 8264760"/>
                  <a:gd name="connsiteY0-332" fmla="*/ 535812 h 4818689"/>
                  <a:gd name="connsiteX1-333" fmla="*/ 808589 w 8264760"/>
                  <a:gd name="connsiteY1-334" fmla="*/ 715921 h 4818689"/>
                  <a:gd name="connsiteX2-335" fmla="*/ 1126 w 8264760"/>
                  <a:gd name="connsiteY2-336" fmla="*/ 1938845 h 4818689"/>
                  <a:gd name="connsiteX3-337" fmla="*/ 559207 w 8264760"/>
                  <a:gd name="connsiteY3-338" fmla="*/ 3279012 h 4818689"/>
                  <a:gd name="connsiteX4-339" fmla="*/ 1196516 w 8264760"/>
                  <a:gd name="connsiteY4-340" fmla="*/ 4636758 h 4818689"/>
                  <a:gd name="connsiteX5-341" fmla="*/ 2498843 w 8264760"/>
                  <a:gd name="connsiteY5-342" fmla="*/ 4775303 h 4818689"/>
                  <a:gd name="connsiteX6-343" fmla="*/ 4701716 w 8264760"/>
                  <a:gd name="connsiteY6-344" fmla="*/ 4359667 h 4818689"/>
                  <a:gd name="connsiteX7-345" fmla="*/ 6766043 w 8264760"/>
                  <a:gd name="connsiteY7-346" fmla="*/ 4276539 h 4818689"/>
                  <a:gd name="connsiteX8-347" fmla="*/ 7777425 w 8264760"/>
                  <a:gd name="connsiteY8-348" fmla="*/ 3279012 h 4818689"/>
                  <a:gd name="connsiteX9-349" fmla="*/ 8262334 w 8264760"/>
                  <a:gd name="connsiteY9-350" fmla="*/ 2489303 h 4818689"/>
                  <a:gd name="connsiteX10-351" fmla="*/ 7593211 w 8264760"/>
                  <a:gd name="connsiteY10-352" fmla="*/ 1490738 h 4818689"/>
                  <a:gd name="connsiteX11-353" fmla="*/ 6294989 w 8264760"/>
                  <a:gd name="connsiteY11-354" fmla="*/ 1048430 h 4818689"/>
                  <a:gd name="connsiteX12-355" fmla="*/ 5396187 w 8264760"/>
                  <a:gd name="connsiteY12-356" fmla="*/ 133207 h 4818689"/>
                  <a:gd name="connsiteX13-357" fmla="*/ 3547273 w 8264760"/>
                  <a:gd name="connsiteY13-358" fmla="*/ 69518 h 4818689"/>
                  <a:gd name="connsiteX14-359" fmla="*/ 2374153 w 8264760"/>
                  <a:gd name="connsiteY14-360" fmla="*/ 535812 h 4818689"/>
                  <a:gd name="connsiteX0-361" fmla="*/ 2374153 w 8264760"/>
                  <a:gd name="connsiteY0-362" fmla="*/ 535812 h 4835622"/>
                  <a:gd name="connsiteX1-363" fmla="*/ 808589 w 8264760"/>
                  <a:gd name="connsiteY1-364" fmla="*/ 715921 h 4835622"/>
                  <a:gd name="connsiteX2-365" fmla="*/ 1126 w 8264760"/>
                  <a:gd name="connsiteY2-366" fmla="*/ 1938845 h 4835622"/>
                  <a:gd name="connsiteX3-367" fmla="*/ 559207 w 8264760"/>
                  <a:gd name="connsiteY3-368" fmla="*/ 3279012 h 4835622"/>
                  <a:gd name="connsiteX4-369" fmla="*/ 1196516 w 8264760"/>
                  <a:gd name="connsiteY4-370" fmla="*/ 4636758 h 4835622"/>
                  <a:gd name="connsiteX5-371" fmla="*/ 2498843 w 8264760"/>
                  <a:gd name="connsiteY5-372" fmla="*/ 4775303 h 4835622"/>
                  <a:gd name="connsiteX6-373" fmla="*/ 4654303 w 8264760"/>
                  <a:gd name="connsiteY6-374" fmla="*/ 4119808 h 4835622"/>
                  <a:gd name="connsiteX7-375" fmla="*/ 6766043 w 8264760"/>
                  <a:gd name="connsiteY7-376" fmla="*/ 4276539 h 4835622"/>
                  <a:gd name="connsiteX8-377" fmla="*/ 7777425 w 8264760"/>
                  <a:gd name="connsiteY8-378" fmla="*/ 3279012 h 4835622"/>
                  <a:gd name="connsiteX9-379" fmla="*/ 8262334 w 8264760"/>
                  <a:gd name="connsiteY9-380" fmla="*/ 2489303 h 4835622"/>
                  <a:gd name="connsiteX10-381" fmla="*/ 7593211 w 8264760"/>
                  <a:gd name="connsiteY10-382" fmla="*/ 1490738 h 4835622"/>
                  <a:gd name="connsiteX11-383" fmla="*/ 6294989 w 8264760"/>
                  <a:gd name="connsiteY11-384" fmla="*/ 1048430 h 4835622"/>
                  <a:gd name="connsiteX12-385" fmla="*/ 5396187 w 8264760"/>
                  <a:gd name="connsiteY12-386" fmla="*/ 133207 h 4835622"/>
                  <a:gd name="connsiteX13-387" fmla="*/ 3547273 w 8264760"/>
                  <a:gd name="connsiteY13-388" fmla="*/ 69518 h 4835622"/>
                  <a:gd name="connsiteX14-389" fmla="*/ 2374153 w 8264760"/>
                  <a:gd name="connsiteY14-390" fmla="*/ 535812 h 4835622"/>
                  <a:gd name="connsiteX0-391" fmla="*/ 2374153 w 8264760"/>
                  <a:gd name="connsiteY0-392" fmla="*/ 535812 h 4838645"/>
                  <a:gd name="connsiteX1-393" fmla="*/ 808589 w 8264760"/>
                  <a:gd name="connsiteY1-394" fmla="*/ 715921 h 4838645"/>
                  <a:gd name="connsiteX2-395" fmla="*/ 1126 w 8264760"/>
                  <a:gd name="connsiteY2-396" fmla="*/ 1938845 h 4838645"/>
                  <a:gd name="connsiteX3-397" fmla="*/ 938512 w 8264760"/>
                  <a:gd name="connsiteY3-398" fmla="*/ 3219047 h 4838645"/>
                  <a:gd name="connsiteX4-399" fmla="*/ 1196516 w 8264760"/>
                  <a:gd name="connsiteY4-400" fmla="*/ 4636758 h 4838645"/>
                  <a:gd name="connsiteX5-401" fmla="*/ 2498843 w 8264760"/>
                  <a:gd name="connsiteY5-402" fmla="*/ 4775303 h 4838645"/>
                  <a:gd name="connsiteX6-403" fmla="*/ 4654303 w 8264760"/>
                  <a:gd name="connsiteY6-404" fmla="*/ 4119808 h 4838645"/>
                  <a:gd name="connsiteX7-405" fmla="*/ 6766043 w 8264760"/>
                  <a:gd name="connsiteY7-406" fmla="*/ 4276539 h 4838645"/>
                  <a:gd name="connsiteX8-407" fmla="*/ 7777425 w 8264760"/>
                  <a:gd name="connsiteY8-408" fmla="*/ 3279012 h 4838645"/>
                  <a:gd name="connsiteX9-409" fmla="*/ 8262334 w 8264760"/>
                  <a:gd name="connsiteY9-410" fmla="*/ 2489303 h 4838645"/>
                  <a:gd name="connsiteX10-411" fmla="*/ 7593211 w 8264760"/>
                  <a:gd name="connsiteY10-412" fmla="*/ 1490738 h 4838645"/>
                  <a:gd name="connsiteX11-413" fmla="*/ 6294989 w 8264760"/>
                  <a:gd name="connsiteY11-414" fmla="*/ 1048430 h 4838645"/>
                  <a:gd name="connsiteX12-415" fmla="*/ 5396187 w 8264760"/>
                  <a:gd name="connsiteY12-416" fmla="*/ 133207 h 4838645"/>
                  <a:gd name="connsiteX13-417" fmla="*/ 3547273 w 8264760"/>
                  <a:gd name="connsiteY13-418" fmla="*/ 69518 h 4838645"/>
                  <a:gd name="connsiteX14-419" fmla="*/ 2374153 w 8264760"/>
                  <a:gd name="connsiteY14-420" fmla="*/ 535812 h 4838645"/>
                  <a:gd name="connsiteX0-421" fmla="*/ 2374153 w 8264760"/>
                  <a:gd name="connsiteY0-422" fmla="*/ 535812 h 4779892"/>
                  <a:gd name="connsiteX1-423" fmla="*/ 808589 w 8264760"/>
                  <a:gd name="connsiteY1-424" fmla="*/ 715921 h 4779892"/>
                  <a:gd name="connsiteX2-425" fmla="*/ 1126 w 8264760"/>
                  <a:gd name="connsiteY2-426" fmla="*/ 1938845 h 4779892"/>
                  <a:gd name="connsiteX3-427" fmla="*/ 938512 w 8264760"/>
                  <a:gd name="connsiteY3-428" fmla="*/ 3219047 h 4779892"/>
                  <a:gd name="connsiteX4-429" fmla="*/ 1022669 w 8264760"/>
                  <a:gd name="connsiteY4-430" fmla="*/ 4348928 h 4779892"/>
                  <a:gd name="connsiteX5-431" fmla="*/ 2498843 w 8264760"/>
                  <a:gd name="connsiteY5-432" fmla="*/ 4775303 h 4779892"/>
                  <a:gd name="connsiteX6-433" fmla="*/ 4654303 w 8264760"/>
                  <a:gd name="connsiteY6-434" fmla="*/ 4119808 h 4779892"/>
                  <a:gd name="connsiteX7-435" fmla="*/ 6766043 w 8264760"/>
                  <a:gd name="connsiteY7-436" fmla="*/ 4276539 h 4779892"/>
                  <a:gd name="connsiteX8-437" fmla="*/ 7777425 w 8264760"/>
                  <a:gd name="connsiteY8-438" fmla="*/ 3279012 h 4779892"/>
                  <a:gd name="connsiteX9-439" fmla="*/ 8262334 w 8264760"/>
                  <a:gd name="connsiteY9-440" fmla="*/ 2489303 h 4779892"/>
                  <a:gd name="connsiteX10-441" fmla="*/ 7593211 w 8264760"/>
                  <a:gd name="connsiteY10-442" fmla="*/ 1490738 h 4779892"/>
                  <a:gd name="connsiteX11-443" fmla="*/ 6294989 w 8264760"/>
                  <a:gd name="connsiteY11-444" fmla="*/ 1048430 h 4779892"/>
                  <a:gd name="connsiteX12-445" fmla="*/ 5396187 w 8264760"/>
                  <a:gd name="connsiteY12-446" fmla="*/ 133207 h 4779892"/>
                  <a:gd name="connsiteX13-447" fmla="*/ 3547273 w 8264760"/>
                  <a:gd name="connsiteY13-448" fmla="*/ 69518 h 4779892"/>
                  <a:gd name="connsiteX14-449" fmla="*/ 2374153 w 8264760"/>
                  <a:gd name="connsiteY14-450" fmla="*/ 535812 h 4779892"/>
                  <a:gd name="connsiteX0-451" fmla="*/ 2374153 w 8264760"/>
                  <a:gd name="connsiteY0-452" fmla="*/ 535812 h 4777720"/>
                  <a:gd name="connsiteX1-453" fmla="*/ 808589 w 8264760"/>
                  <a:gd name="connsiteY1-454" fmla="*/ 715921 h 4777720"/>
                  <a:gd name="connsiteX2-455" fmla="*/ 1126 w 8264760"/>
                  <a:gd name="connsiteY2-456" fmla="*/ 1938845 h 4777720"/>
                  <a:gd name="connsiteX3-457" fmla="*/ 938512 w 8264760"/>
                  <a:gd name="connsiteY3-458" fmla="*/ 3219047 h 4777720"/>
                  <a:gd name="connsiteX4-459" fmla="*/ 1022669 w 8264760"/>
                  <a:gd name="connsiteY4-460" fmla="*/ 4348928 h 4777720"/>
                  <a:gd name="connsiteX5-461" fmla="*/ 2498843 w 8264760"/>
                  <a:gd name="connsiteY5-462" fmla="*/ 4775303 h 4777720"/>
                  <a:gd name="connsiteX6-463" fmla="*/ 4654303 w 8264760"/>
                  <a:gd name="connsiteY6-464" fmla="*/ 4119808 h 4777720"/>
                  <a:gd name="connsiteX7-465" fmla="*/ 6766043 w 8264760"/>
                  <a:gd name="connsiteY7-466" fmla="*/ 4276539 h 4777720"/>
                  <a:gd name="connsiteX8-467" fmla="*/ 7777425 w 8264760"/>
                  <a:gd name="connsiteY8-468" fmla="*/ 3279012 h 4777720"/>
                  <a:gd name="connsiteX9-469" fmla="*/ 8262334 w 8264760"/>
                  <a:gd name="connsiteY9-470" fmla="*/ 2489303 h 4777720"/>
                  <a:gd name="connsiteX10-471" fmla="*/ 7593211 w 8264760"/>
                  <a:gd name="connsiteY10-472" fmla="*/ 1490738 h 4777720"/>
                  <a:gd name="connsiteX11-473" fmla="*/ 6294989 w 8264760"/>
                  <a:gd name="connsiteY11-474" fmla="*/ 1048430 h 4777720"/>
                  <a:gd name="connsiteX12-475" fmla="*/ 5396187 w 8264760"/>
                  <a:gd name="connsiteY12-476" fmla="*/ 133207 h 4777720"/>
                  <a:gd name="connsiteX13-477" fmla="*/ 3547273 w 8264760"/>
                  <a:gd name="connsiteY13-478" fmla="*/ 69518 h 4777720"/>
                  <a:gd name="connsiteX14-479" fmla="*/ 2374153 w 8264760"/>
                  <a:gd name="connsiteY14-480" fmla="*/ 535812 h 4777720"/>
                  <a:gd name="connsiteX0-481" fmla="*/ 2374153 w 8264760"/>
                  <a:gd name="connsiteY0-482" fmla="*/ 535812 h 4777720"/>
                  <a:gd name="connsiteX1-483" fmla="*/ 808589 w 8264760"/>
                  <a:gd name="connsiteY1-484" fmla="*/ 715921 h 4777720"/>
                  <a:gd name="connsiteX2-485" fmla="*/ 1126 w 8264760"/>
                  <a:gd name="connsiteY2-486" fmla="*/ 1938845 h 4777720"/>
                  <a:gd name="connsiteX3-487" fmla="*/ 938512 w 8264760"/>
                  <a:gd name="connsiteY3-488" fmla="*/ 3219047 h 4777720"/>
                  <a:gd name="connsiteX4-489" fmla="*/ 1022669 w 8264760"/>
                  <a:gd name="connsiteY4-490" fmla="*/ 4348928 h 4777720"/>
                  <a:gd name="connsiteX5-491" fmla="*/ 2498843 w 8264760"/>
                  <a:gd name="connsiteY5-492" fmla="*/ 4775303 h 4777720"/>
                  <a:gd name="connsiteX6-493" fmla="*/ 4654303 w 8264760"/>
                  <a:gd name="connsiteY6-494" fmla="*/ 4119808 h 4777720"/>
                  <a:gd name="connsiteX7-495" fmla="*/ 6766043 w 8264760"/>
                  <a:gd name="connsiteY7-496" fmla="*/ 4276539 h 4777720"/>
                  <a:gd name="connsiteX8-497" fmla="*/ 7777425 w 8264760"/>
                  <a:gd name="connsiteY8-498" fmla="*/ 3279012 h 4777720"/>
                  <a:gd name="connsiteX9-499" fmla="*/ 8262334 w 8264760"/>
                  <a:gd name="connsiteY9-500" fmla="*/ 2489303 h 4777720"/>
                  <a:gd name="connsiteX10-501" fmla="*/ 7593211 w 8264760"/>
                  <a:gd name="connsiteY10-502" fmla="*/ 1490738 h 4777720"/>
                  <a:gd name="connsiteX11-503" fmla="*/ 6294989 w 8264760"/>
                  <a:gd name="connsiteY11-504" fmla="*/ 1048430 h 4777720"/>
                  <a:gd name="connsiteX12-505" fmla="*/ 5396187 w 8264760"/>
                  <a:gd name="connsiteY12-506" fmla="*/ 133207 h 4777720"/>
                  <a:gd name="connsiteX13-507" fmla="*/ 3547273 w 8264760"/>
                  <a:gd name="connsiteY13-508" fmla="*/ 69518 h 4777720"/>
                  <a:gd name="connsiteX14-509" fmla="*/ 2374153 w 8264760"/>
                  <a:gd name="connsiteY14-510" fmla="*/ 535812 h 4777720"/>
                  <a:gd name="connsiteX0-511" fmla="*/ 2374153 w 8264760"/>
                  <a:gd name="connsiteY0-512" fmla="*/ 535812 h 4837512"/>
                  <a:gd name="connsiteX1-513" fmla="*/ 808589 w 8264760"/>
                  <a:gd name="connsiteY1-514" fmla="*/ 715921 h 4837512"/>
                  <a:gd name="connsiteX2-515" fmla="*/ 1126 w 8264760"/>
                  <a:gd name="connsiteY2-516" fmla="*/ 1938845 h 4837512"/>
                  <a:gd name="connsiteX3-517" fmla="*/ 938512 w 8264760"/>
                  <a:gd name="connsiteY3-518" fmla="*/ 3219047 h 4837512"/>
                  <a:gd name="connsiteX4-519" fmla="*/ 1022669 w 8264760"/>
                  <a:gd name="connsiteY4-520" fmla="*/ 4348928 h 4837512"/>
                  <a:gd name="connsiteX5-521" fmla="*/ 2372409 w 8264760"/>
                  <a:gd name="connsiteY5-522" fmla="*/ 4835268 h 4837512"/>
                  <a:gd name="connsiteX6-523" fmla="*/ 4654303 w 8264760"/>
                  <a:gd name="connsiteY6-524" fmla="*/ 4119808 h 4837512"/>
                  <a:gd name="connsiteX7-525" fmla="*/ 6766043 w 8264760"/>
                  <a:gd name="connsiteY7-526" fmla="*/ 4276539 h 4837512"/>
                  <a:gd name="connsiteX8-527" fmla="*/ 7777425 w 8264760"/>
                  <a:gd name="connsiteY8-528" fmla="*/ 3279012 h 4837512"/>
                  <a:gd name="connsiteX9-529" fmla="*/ 8262334 w 8264760"/>
                  <a:gd name="connsiteY9-530" fmla="*/ 2489303 h 4837512"/>
                  <a:gd name="connsiteX10-531" fmla="*/ 7593211 w 8264760"/>
                  <a:gd name="connsiteY10-532" fmla="*/ 1490738 h 4837512"/>
                  <a:gd name="connsiteX11-533" fmla="*/ 6294989 w 8264760"/>
                  <a:gd name="connsiteY11-534" fmla="*/ 1048430 h 4837512"/>
                  <a:gd name="connsiteX12-535" fmla="*/ 5396187 w 8264760"/>
                  <a:gd name="connsiteY12-536" fmla="*/ 133207 h 4837512"/>
                  <a:gd name="connsiteX13-537" fmla="*/ 3547273 w 8264760"/>
                  <a:gd name="connsiteY13-538" fmla="*/ 69518 h 4837512"/>
                  <a:gd name="connsiteX14-539" fmla="*/ 2374153 w 8264760"/>
                  <a:gd name="connsiteY14-540" fmla="*/ 535812 h 4837512"/>
                  <a:gd name="connsiteX0-541" fmla="*/ 2373345 w 8263952"/>
                  <a:gd name="connsiteY0-542" fmla="*/ 535812 h 4837512"/>
                  <a:gd name="connsiteX1-543" fmla="*/ 807781 w 8263952"/>
                  <a:gd name="connsiteY1-544" fmla="*/ 715921 h 4837512"/>
                  <a:gd name="connsiteX2-545" fmla="*/ 318 w 8263952"/>
                  <a:gd name="connsiteY2-546" fmla="*/ 1938845 h 4837512"/>
                  <a:gd name="connsiteX3-547" fmla="*/ 874487 w 8263952"/>
                  <a:gd name="connsiteY3-548" fmla="*/ 3099118 h 4837512"/>
                  <a:gd name="connsiteX4-549" fmla="*/ 1021861 w 8263952"/>
                  <a:gd name="connsiteY4-550" fmla="*/ 4348928 h 4837512"/>
                  <a:gd name="connsiteX5-551" fmla="*/ 2371601 w 8263952"/>
                  <a:gd name="connsiteY5-552" fmla="*/ 4835268 h 4837512"/>
                  <a:gd name="connsiteX6-553" fmla="*/ 4653495 w 8263952"/>
                  <a:gd name="connsiteY6-554" fmla="*/ 4119808 h 4837512"/>
                  <a:gd name="connsiteX7-555" fmla="*/ 6765235 w 8263952"/>
                  <a:gd name="connsiteY7-556" fmla="*/ 4276539 h 4837512"/>
                  <a:gd name="connsiteX8-557" fmla="*/ 7776617 w 8263952"/>
                  <a:gd name="connsiteY8-558" fmla="*/ 3279012 h 4837512"/>
                  <a:gd name="connsiteX9-559" fmla="*/ 8261526 w 8263952"/>
                  <a:gd name="connsiteY9-560" fmla="*/ 2489303 h 4837512"/>
                  <a:gd name="connsiteX10-561" fmla="*/ 7592403 w 8263952"/>
                  <a:gd name="connsiteY10-562" fmla="*/ 1490738 h 4837512"/>
                  <a:gd name="connsiteX11-563" fmla="*/ 6294181 w 8263952"/>
                  <a:gd name="connsiteY11-564" fmla="*/ 1048430 h 4837512"/>
                  <a:gd name="connsiteX12-565" fmla="*/ 5395379 w 8263952"/>
                  <a:gd name="connsiteY12-566" fmla="*/ 133207 h 4837512"/>
                  <a:gd name="connsiteX13-567" fmla="*/ 3546465 w 8263952"/>
                  <a:gd name="connsiteY13-568" fmla="*/ 69518 h 4837512"/>
                  <a:gd name="connsiteX14-569" fmla="*/ 2373345 w 8263952"/>
                  <a:gd name="connsiteY14-570" fmla="*/ 535812 h 4837512"/>
                  <a:gd name="connsiteX0-571" fmla="*/ 2373345 w 8263952"/>
                  <a:gd name="connsiteY0-572" fmla="*/ 535812 h 4837199"/>
                  <a:gd name="connsiteX1-573" fmla="*/ 807781 w 8263952"/>
                  <a:gd name="connsiteY1-574" fmla="*/ 715921 h 4837199"/>
                  <a:gd name="connsiteX2-575" fmla="*/ 318 w 8263952"/>
                  <a:gd name="connsiteY2-576" fmla="*/ 1938845 h 4837199"/>
                  <a:gd name="connsiteX3-577" fmla="*/ 874487 w 8263952"/>
                  <a:gd name="connsiteY3-578" fmla="*/ 3099118 h 4837199"/>
                  <a:gd name="connsiteX4-579" fmla="*/ 927035 w 8263952"/>
                  <a:gd name="connsiteY4-580" fmla="*/ 4288964 h 4837199"/>
                  <a:gd name="connsiteX5-581" fmla="*/ 2371601 w 8263952"/>
                  <a:gd name="connsiteY5-582" fmla="*/ 4835268 h 4837199"/>
                  <a:gd name="connsiteX6-583" fmla="*/ 4653495 w 8263952"/>
                  <a:gd name="connsiteY6-584" fmla="*/ 4119808 h 4837199"/>
                  <a:gd name="connsiteX7-585" fmla="*/ 6765235 w 8263952"/>
                  <a:gd name="connsiteY7-586" fmla="*/ 4276539 h 4837199"/>
                  <a:gd name="connsiteX8-587" fmla="*/ 7776617 w 8263952"/>
                  <a:gd name="connsiteY8-588" fmla="*/ 3279012 h 4837199"/>
                  <a:gd name="connsiteX9-589" fmla="*/ 8261526 w 8263952"/>
                  <a:gd name="connsiteY9-590" fmla="*/ 2489303 h 4837199"/>
                  <a:gd name="connsiteX10-591" fmla="*/ 7592403 w 8263952"/>
                  <a:gd name="connsiteY10-592" fmla="*/ 1490738 h 4837199"/>
                  <a:gd name="connsiteX11-593" fmla="*/ 6294181 w 8263952"/>
                  <a:gd name="connsiteY11-594" fmla="*/ 1048430 h 4837199"/>
                  <a:gd name="connsiteX12-595" fmla="*/ 5395379 w 8263952"/>
                  <a:gd name="connsiteY12-596" fmla="*/ 133207 h 4837199"/>
                  <a:gd name="connsiteX13-597" fmla="*/ 3546465 w 8263952"/>
                  <a:gd name="connsiteY13-598" fmla="*/ 69518 h 4837199"/>
                  <a:gd name="connsiteX14-599" fmla="*/ 2373345 w 8263952"/>
                  <a:gd name="connsiteY14-600" fmla="*/ 535812 h 4837199"/>
                  <a:gd name="connsiteX0-601" fmla="*/ 2483881 w 8263858"/>
                  <a:gd name="connsiteY0-602" fmla="*/ 688771 h 4846242"/>
                  <a:gd name="connsiteX1-603" fmla="*/ 807687 w 8263858"/>
                  <a:gd name="connsiteY1-604" fmla="*/ 724964 h 4846242"/>
                  <a:gd name="connsiteX2-605" fmla="*/ 224 w 8263858"/>
                  <a:gd name="connsiteY2-606" fmla="*/ 1947888 h 4846242"/>
                  <a:gd name="connsiteX3-607" fmla="*/ 874393 w 8263858"/>
                  <a:gd name="connsiteY3-608" fmla="*/ 3108161 h 4846242"/>
                  <a:gd name="connsiteX4-609" fmla="*/ 926941 w 8263858"/>
                  <a:gd name="connsiteY4-610" fmla="*/ 4298007 h 4846242"/>
                  <a:gd name="connsiteX5-611" fmla="*/ 2371507 w 8263858"/>
                  <a:gd name="connsiteY5-612" fmla="*/ 4844311 h 4846242"/>
                  <a:gd name="connsiteX6-613" fmla="*/ 4653401 w 8263858"/>
                  <a:gd name="connsiteY6-614" fmla="*/ 4128851 h 4846242"/>
                  <a:gd name="connsiteX7-615" fmla="*/ 6765141 w 8263858"/>
                  <a:gd name="connsiteY7-616" fmla="*/ 4285582 h 4846242"/>
                  <a:gd name="connsiteX8-617" fmla="*/ 7776523 w 8263858"/>
                  <a:gd name="connsiteY8-618" fmla="*/ 3288055 h 4846242"/>
                  <a:gd name="connsiteX9-619" fmla="*/ 8261432 w 8263858"/>
                  <a:gd name="connsiteY9-620" fmla="*/ 2498346 h 4846242"/>
                  <a:gd name="connsiteX10-621" fmla="*/ 7592309 w 8263858"/>
                  <a:gd name="connsiteY10-622" fmla="*/ 1499781 h 4846242"/>
                  <a:gd name="connsiteX11-623" fmla="*/ 6294087 w 8263858"/>
                  <a:gd name="connsiteY11-624" fmla="*/ 1057473 h 4846242"/>
                  <a:gd name="connsiteX12-625" fmla="*/ 5395285 w 8263858"/>
                  <a:gd name="connsiteY12-626" fmla="*/ 142250 h 4846242"/>
                  <a:gd name="connsiteX13-627" fmla="*/ 3546371 w 8263858"/>
                  <a:gd name="connsiteY13-628" fmla="*/ 78561 h 4846242"/>
                  <a:gd name="connsiteX14-629" fmla="*/ 2483881 w 8263858"/>
                  <a:gd name="connsiteY14-630" fmla="*/ 688771 h 4846242"/>
                  <a:gd name="connsiteX0-631" fmla="*/ 2483976 w 8263953"/>
                  <a:gd name="connsiteY0-632" fmla="*/ 688771 h 4846242"/>
                  <a:gd name="connsiteX1-633" fmla="*/ 807782 w 8263953"/>
                  <a:gd name="connsiteY1-634" fmla="*/ 724964 h 4846242"/>
                  <a:gd name="connsiteX2-635" fmla="*/ 319 w 8263953"/>
                  <a:gd name="connsiteY2-636" fmla="*/ 1947888 h 4846242"/>
                  <a:gd name="connsiteX3-637" fmla="*/ 874488 w 8263953"/>
                  <a:gd name="connsiteY3-638" fmla="*/ 3108161 h 4846242"/>
                  <a:gd name="connsiteX4-639" fmla="*/ 927036 w 8263953"/>
                  <a:gd name="connsiteY4-640" fmla="*/ 4298007 h 4846242"/>
                  <a:gd name="connsiteX5-641" fmla="*/ 2371602 w 8263953"/>
                  <a:gd name="connsiteY5-642" fmla="*/ 4844311 h 4846242"/>
                  <a:gd name="connsiteX6-643" fmla="*/ 4653496 w 8263953"/>
                  <a:gd name="connsiteY6-644" fmla="*/ 4128851 h 4846242"/>
                  <a:gd name="connsiteX7-645" fmla="*/ 6765236 w 8263953"/>
                  <a:gd name="connsiteY7-646" fmla="*/ 4285582 h 4846242"/>
                  <a:gd name="connsiteX8-647" fmla="*/ 7776618 w 8263953"/>
                  <a:gd name="connsiteY8-648" fmla="*/ 3288055 h 4846242"/>
                  <a:gd name="connsiteX9-649" fmla="*/ 8261527 w 8263953"/>
                  <a:gd name="connsiteY9-650" fmla="*/ 2498346 h 4846242"/>
                  <a:gd name="connsiteX10-651" fmla="*/ 7592404 w 8263953"/>
                  <a:gd name="connsiteY10-652" fmla="*/ 1499781 h 4846242"/>
                  <a:gd name="connsiteX11-653" fmla="*/ 6294182 w 8263953"/>
                  <a:gd name="connsiteY11-654" fmla="*/ 1057473 h 4846242"/>
                  <a:gd name="connsiteX12-655" fmla="*/ 5395380 w 8263953"/>
                  <a:gd name="connsiteY12-656" fmla="*/ 142250 h 4846242"/>
                  <a:gd name="connsiteX13-657" fmla="*/ 3546466 w 8263953"/>
                  <a:gd name="connsiteY13-658" fmla="*/ 78561 h 4846242"/>
                  <a:gd name="connsiteX14-659" fmla="*/ 2483976 w 8263953"/>
                  <a:gd name="connsiteY14-660" fmla="*/ 688771 h 4846242"/>
                  <a:gd name="connsiteX0-661" fmla="*/ 2404903 w 8184880"/>
                  <a:gd name="connsiteY0-662" fmla="*/ 688771 h 4846242"/>
                  <a:gd name="connsiteX1-663" fmla="*/ 728709 w 8184880"/>
                  <a:gd name="connsiteY1-664" fmla="*/ 724964 h 4846242"/>
                  <a:gd name="connsiteX2-665" fmla="*/ 267 w 8184880"/>
                  <a:gd name="connsiteY2-666" fmla="*/ 1935895 h 4846242"/>
                  <a:gd name="connsiteX3-667" fmla="*/ 795415 w 8184880"/>
                  <a:gd name="connsiteY3-668" fmla="*/ 3108161 h 4846242"/>
                  <a:gd name="connsiteX4-669" fmla="*/ 847963 w 8184880"/>
                  <a:gd name="connsiteY4-670" fmla="*/ 4298007 h 4846242"/>
                  <a:gd name="connsiteX5-671" fmla="*/ 2292529 w 8184880"/>
                  <a:gd name="connsiteY5-672" fmla="*/ 4844311 h 4846242"/>
                  <a:gd name="connsiteX6-673" fmla="*/ 4574423 w 8184880"/>
                  <a:gd name="connsiteY6-674" fmla="*/ 4128851 h 4846242"/>
                  <a:gd name="connsiteX7-675" fmla="*/ 6686163 w 8184880"/>
                  <a:gd name="connsiteY7-676" fmla="*/ 4285582 h 4846242"/>
                  <a:gd name="connsiteX8-677" fmla="*/ 7697545 w 8184880"/>
                  <a:gd name="connsiteY8-678" fmla="*/ 3288055 h 4846242"/>
                  <a:gd name="connsiteX9-679" fmla="*/ 8182454 w 8184880"/>
                  <a:gd name="connsiteY9-680" fmla="*/ 2498346 h 4846242"/>
                  <a:gd name="connsiteX10-681" fmla="*/ 7513331 w 8184880"/>
                  <a:gd name="connsiteY10-682" fmla="*/ 1499781 h 4846242"/>
                  <a:gd name="connsiteX11-683" fmla="*/ 6215109 w 8184880"/>
                  <a:gd name="connsiteY11-684" fmla="*/ 1057473 h 4846242"/>
                  <a:gd name="connsiteX12-685" fmla="*/ 5316307 w 8184880"/>
                  <a:gd name="connsiteY12-686" fmla="*/ 142250 h 4846242"/>
                  <a:gd name="connsiteX13-687" fmla="*/ 3467393 w 8184880"/>
                  <a:gd name="connsiteY13-688" fmla="*/ 78561 h 4846242"/>
                  <a:gd name="connsiteX14-689" fmla="*/ 2404903 w 8184880"/>
                  <a:gd name="connsiteY14-690" fmla="*/ 688771 h 4846242"/>
                  <a:gd name="connsiteX0-691" fmla="*/ 2404903 w 8184880"/>
                  <a:gd name="connsiteY0-692" fmla="*/ 688771 h 4846242"/>
                  <a:gd name="connsiteX1-693" fmla="*/ 728709 w 8184880"/>
                  <a:gd name="connsiteY1-694" fmla="*/ 724964 h 4846242"/>
                  <a:gd name="connsiteX2-695" fmla="*/ 267 w 8184880"/>
                  <a:gd name="connsiteY2-696" fmla="*/ 1935895 h 4846242"/>
                  <a:gd name="connsiteX3-697" fmla="*/ 795415 w 8184880"/>
                  <a:gd name="connsiteY3-698" fmla="*/ 3108161 h 4846242"/>
                  <a:gd name="connsiteX4-699" fmla="*/ 847963 w 8184880"/>
                  <a:gd name="connsiteY4-700" fmla="*/ 4298007 h 4846242"/>
                  <a:gd name="connsiteX5-701" fmla="*/ 2292529 w 8184880"/>
                  <a:gd name="connsiteY5-702" fmla="*/ 4844311 h 4846242"/>
                  <a:gd name="connsiteX6-703" fmla="*/ 4574423 w 8184880"/>
                  <a:gd name="connsiteY6-704" fmla="*/ 4128851 h 4846242"/>
                  <a:gd name="connsiteX7-705" fmla="*/ 6686163 w 8184880"/>
                  <a:gd name="connsiteY7-706" fmla="*/ 4285582 h 4846242"/>
                  <a:gd name="connsiteX8-707" fmla="*/ 7697545 w 8184880"/>
                  <a:gd name="connsiteY8-708" fmla="*/ 3288055 h 4846242"/>
                  <a:gd name="connsiteX9-709" fmla="*/ 8182454 w 8184880"/>
                  <a:gd name="connsiteY9-710" fmla="*/ 2498346 h 4846242"/>
                  <a:gd name="connsiteX10-711" fmla="*/ 7513331 w 8184880"/>
                  <a:gd name="connsiteY10-712" fmla="*/ 1499781 h 4846242"/>
                  <a:gd name="connsiteX11-713" fmla="*/ 6215109 w 8184880"/>
                  <a:gd name="connsiteY11-714" fmla="*/ 1057473 h 4846242"/>
                  <a:gd name="connsiteX12-715" fmla="*/ 5316307 w 8184880"/>
                  <a:gd name="connsiteY12-716" fmla="*/ 142250 h 4846242"/>
                  <a:gd name="connsiteX13-717" fmla="*/ 3467393 w 8184880"/>
                  <a:gd name="connsiteY13-718" fmla="*/ 78561 h 4846242"/>
                  <a:gd name="connsiteX14-719" fmla="*/ 2404903 w 8184880"/>
                  <a:gd name="connsiteY14-720" fmla="*/ 688771 h 4846242"/>
                  <a:gd name="connsiteX0-721" fmla="*/ 2404903 w 8191944"/>
                  <a:gd name="connsiteY0-722" fmla="*/ 688771 h 4846242"/>
                  <a:gd name="connsiteX1-723" fmla="*/ 728709 w 8191944"/>
                  <a:gd name="connsiteY1-724" fmla="*/ 724964 h 4846242"/>
                  <a:gd name="connsiteX2-725" fmla="*/ 267 w 8191944"/>
                  <a:gd name="connsiteY2-726" fmla="*/ 1935895 h 4846242"/>
                  <a:gd name="connsiteX3-727" fmla="*/ 795415 w 8191944"/>
                  <a:gd name="connsiteY3-728" fmla="*/ 3108161 h 4846242"/>
                  <a:gd name="connsiteX4-729" fmla="*/ 847963 w 8191944"/>
                  <a:gd name="connsiteY4-730" fmla="*/ 4298007 h 4846242"/>
                  <a:gd name="connsiteX5-731" fmla="*/ 2292529 w 8191944"/>
                  <a:gd name="connsiteY5-732" fmla="*/ 4844311 h 4846242"/>
                  <a:gd name="connsiteX6-733" fmla="*/ 4574423 w 8191944"/>
                  <a:gd name="connsiteY6-734" fmla="*/ 4128851 h 4846242"/>
                  <a:gd name="connsiteX7-735" fmla="*/ 6686163 w 8191944"/>
                  <a:gd name="connsiteY7-736" fmla="*/ 4285582 h 4846242"/>
                  <a:gd name="connsiteX8-737" fmla="*/ 7286632 w 8191944"/>
                  <a:gd name="connsiteY8-738" fmla="*/ 3300048 h 4846242"/>
                  <a:gd name="connsiteX9-739" fmla="*/ 8182454 w 8191944"/>
                  <a:gd name="connsiteY9-740" fmla="*/ 2498346 h 4846242"/>
                  <a:gd name="connsiteX10-741" fmla="*/ 7513331 w 8191944"/>
                  <a:gd name="connsiteY10-742" fmla="*/ 1499781 h 4846242"/>
                  <a:gd name="connsiteX11-743" fmla="*/ 6215109 w 8191944"/>
                  <a:gd name="connsiteY11-744" fmla="*/ 1057473 h 4846242"/>
                  <a:gd name="connsiteX12-745" fmla="*/ 5316307 w 8191944"/>
                  <a:gd name="connsiteY12-746" fmla="*/ 142250 h 4846242"/>
                  <a:gd name="connsiteX13-747" fmla="*/ 3467393 w 8191944"/>
                  <a:gd name="connsiteY13-748" fmla="*/ 78561 h 4846242"/>
                  <a:gd name="connsiteX14-749" fmla="*/ 2404903 w 8191944"/>
                  <a:gd name="connsiteY14-750" fmla="*/ 688771 h 4846242"/>
                  <a:gd name="connsiteX0-751" fmla="*/ 2404903 w 8075184"/>
                  <a:gd name="connsiteY0-752" fmla="*/ 688771 h 4846242"/>
                  <a:gd name="connsiteX1-753" fmla="*/ 728709 w 8075184"/>
                  <a:gd name="connsiteY1-754" fmla="*/ 724964 h 4846242"/>
                  <a:gd name="connsiteX2-755" fmla="*/ 267 w 8075184"/>
                  <a:gd name="connsiteY2-756" fmla="*/ 1935895 h 4846242"/>
                  <a:gd name="connsiteX3-757" fmla="*/ 795415 w 8075184"/>
                  <a:gd name="connsiteY3-758" fmla="*/ 3108161 h 4846242"/>
                  <a:gd name="connsiteX4-759" fmla="*/ 847963 w 8075184"/>
                  <a:gd name="connsiteY4-760" fmla="*/ 4298007 h 4846242"/>
                  <a:gd name="connsiteX5-761" fmla="*/ 2292529 w 8075184"/>
                  <a:gd name="connsiteY5-762" fmla="*/ 4844311 h 4846242"/>
                  <a:gd name="connsiteX6-763" fmla="*/ 4574423 w 8075184"/>
                  <a:gd name="connsiteY6-764" fmla="*/ 4128851 h 4846242"/>
                  <a:gd name="connsiteX7-765" fmla="*/ 6686163 w 8075184"/>
                  <a:gd name="connsiteY7-766" fmla="*/ 4285582 h 4846242"/>
                  <a:gd name="connsiteX8-767" fmla="*/ 7286632 w 8075184"/>
                  <a:gd name="connsiteY8-768" fmla="*/ 3300048 h 4846242"/>
                  <a:gd name="connsiteX9-769" fmla="*/ 8071824 w 8075184"/>
                  <a:gd name="connsiteY9-770" fmla="*/ 2510339 h 4846242"/>
                  <a:gd name="connsiteX10-771" fmla="*/ 7513331 w 8075184"/>
                  <a:gd name="connsiteY10-772" fmla="*/ 1499781 h 4846242"/>
                  <a:gd name="connsiteX11-773" fmla="*/ 6215109 w 8075184"/>
                  <a:gd name="connsiteY11-774" fmla="*/ 1057473 h 4846242"/>
                  <a:gd name="connsiteX12-775" fmla="*/ 5316307 w 8075184"/>
                  <a:gd name="connsiteY12-776" fmla="*/ 142250 h 4846242"/>
                  <a:gd name="connsiteX13-777" fmla="*/ 3467393 w 8075184"/>
                  <a:gd name="connsiteY13-778" fmla="*/ 78561 h 4846242"/>
                  <a:gd name="connsiteX14-779" fmla="*/ 2404903 w 8075184"/>
                  <a:gd name="connsiteY14-780" fmla="*/ 688771 h 4846242"/>
                  <a:gd name="connsiteX0-781" fmla="*/ 2404903 w 8075184"/>
                  <a:gd name="connsiteY0-782" fmla="*/ 688771 h 4846242"/>
                  <a:gd name="connsiteX1-783" fmla="*/ 728709 w 8075184"/>
                  <a:gd name="connsiteY1-784" fmla="*/ 724964 h 4846242"/>
                  <a:gd name="connsiteX2-785" fmla="*/ 267 w 8075184"/>
                  <a:gd name="connsiteY2-786" fmla="*/ 1935895 h 4846242"/>
                  <a:gd name="connsiteX3-787" fmla="*/ 795415 w 8075184"/>
                  <a:gd name="connsiteY3-788" fmla="*/ 3108161 h 4846242"/>
                  <a:gd name="connsiteX4-789" fmla="*/ 847963 w 8075184"/>
                  <a:gd name="connsiteY4-790" fmla="*/ 4298007 h 4846242"/>
                  <a:gd name="connsiteX5-791" fmla="*/ 2292529 w 8075184"/>
                  <a:gd name="connsiteY5-792" fmla="*/ 4844311 h 4846242"/>
                  <a:gd name="connsiteX6-793" fmla="*/ 4574423 w 8075184"/>
                  <a:gd name="connsiteY6-794" fmla="*/ 4128851 h 4846242"/>
                  <a:gd name="connsiteX7-795" fmla="*/ 6686163 w 8075184"/>
                  <a:gd name="connsiteY7-796" fmla="*/ 4285582 h 4846242"/>
                  <a:gd name="connsiteX8-797" fmla="*/ 7286632 w 8075184"/>
                  <a:gd name="connsiteY8-798" fmla="*/ 3300048 h 4846242"/>
                  <a:gd name="connsiteX9-799" fmla="*/ 8071824 w 8075184"/>
                  <a:gd name="connsiteY9-800" fmla="*/ 2510339 h 4846242"/>
                  <a:gd name="connsiteX10-801" fmla="*/ 7513331 w 8075184"/>
                  <a:gd name="connsiteY10-802" fmla="*/ 1499781 h 4846242"/>
                  <a:gd name="connsiteX11-803" fmla="*/ 6215109 w 8075184"/>
                  <a:gd name="connsiteY11-804" fmla="*/ 1057473 h 4846242"/>
                  <a:gd name="connsiteX12-805" fmla="*/ 5316307 w 8075184"/>
                  <a:gd name="connsiteY12-806" fmla="*/ 142250 h 4846242"/>
                  <a:gd name="connsiteX13-807" fmla="*/ 3467393 w 8075184"/>
                  <a:gd name="connsiteY13-808" fmla="*/ 78561 h 4846242"/>
                  <a:gd name="connsiteX14-809" fmla="*/ 2404903 w 8075184"/>
                  <a:gd name="connsiteY14-810" fmla="*/ 688771 h 4846242"/>
                  <a:gd name="connsiteX0-811" fmla="*/ 2404903 w 8075184"/>
                  <a:gd name="connsiteY0-812" fmla="*/ 688771 h 4844335"/>
                  <a:gd name="connsiteX1-813" fmla="*/ 728709 w 8075184"/>
                  <a:gd name="connsiteY1-814" fmla="*/ 724964 h 4844335"/>
                  <a:gd name="connsiteX2-815" fmla="*/ 267 w 8075184"/>
                  <a:gd name="connsiteY2-816" fmla="*/ 1935895 h 4844335"/>
                  <a:gd name="connsiteX3-817" fmla="*/ 795415 w 8075184"/>
                  <a:gd name="connsiteY3-818" fmla="*/ 3108161 h 4844335"/>
                  <a:gd name="connsiteX4-819" fmla="*/ 847963 w 8075184"/>
                  <a:gd name="connsiteY4-820" fmla="*/ 4298007 h 4844335"/>
                  <a:gd name="connsiteX5-821" fmla="*/ 2292529 w 8075184"/>
                  <a:gd name="connsiteY5-822" fmla="*/ 4844311 h 4844335"/>
                  <a:gd name="connsiteX6-823" fmla="*/ 4527011 w 8075184"/>
                  <a:gd name="connsiteY6-824" fmla="*/ 4320738 h 4844335"/>
                  <a:gd name="connsiteX7-825" fmla="*/ 6686163 w 8075184"/>
                  <a:gd name="connsiteY7-826" fmla="*/ 4285582 h 4844335"/>
                  <a:gd name="connsiteX8-827" fmla="*/ 7286632 w 8075184"/>
                  <a:gd name="connsiteY8-828" fmla="*/ 3300048 h 4844335"/>
                  <a:gd name="connsiteX9-829" fmla="*/ 8071824 w 8075184"/>
                  <a:gd name="connsiteY9-830" fmla="*/ 2510339 h 4844335"/>
                  <a:gd name="connsiteX10-831" fmla="*/ 7513331 w 8075184"/>
                  <a:gd name="connsiteY10-832" fmla="*/ 1499781 h 4844335"/>
                  <a:gd name="connsiteX11-833" fmla="*/ 6215109 w 8075184"/>
                  <a:gd name="connsiteY11-834" fmla="*/ 1057473 h 4844335"/>
                  <a:gd name="connsiteX12-835" fmla="*/ 5316307 w 8075184"/>
                  <a:gd name="connsiteY12-836" fmla="*/ 142250 h 4844335"/>
                  <a:gd name="connsiteX13-837" fmla="*/ 3467393 w 8075184"/>
                  <a:gd name="connsiteY13-838" fmla="*/ 78561 h 4844335"/>
                  <a:gd name="connsiteX14-839" fmla="*/ 2404903 w 8075184"/>
                  <a:gd name="connsiteY14-840" fmla="*/ 688771 h 4844335"/>
                  <a:gd name="connsiteX0-841" fmla="*/ 2404903 w 8072809"/>
                  <a:gd name="connsiteY0-842" fmla="*/ 688771 h 4844335"/>
                  <a:gd name="connsiteX1-843" fmla="*/ 728709 w 8072809"/>
                  <a:gd name="connsiteY1-844" fmla="*/ 724964 h 4844335"/>
                  <a:gd name="connsiteX2-845" fmla="*/ 267 w 8072809"/>
                  <a:gd name="connsiteY2-846" fmla="*/ 1935895 h 4844335"/>
                  <a:gd name="connsiteX3-847" fmla="*/ 795415 w 8072809"/>
                  <a:gd name="connsiteY3-848" fmla="*/ 3108161 h 4844335"/>
                  <a:gd name="connsiteX4-849" fmla="*/ 847963 w 8072809"/>
                  <a:gd name="connsiteY4-850" fmla="*/ 4298007 h 4844335"/>
                  <a:gd name="connsiteX5-851" fmla="*/ 2292529 w 8072809"/>
                  <a:gd name="connsiteY5-852" fmla="*/ 4844311 h 4844335"/>
                  <a:gd name="connsiteX6-853" fmla="*/ 4527011 w 8072809"/>
                  <a:gd name="connsiteY6-854" fmla="*/ 4320738 h 4844335"/>
                  <a:gd name="connsiteX7-855" fmla="*/ 6686163 w 8072809"/>
                  <a:gd name="connsiteY7-856" fmla="*/ 4285582 h 4844335"/>
                  <a:gd name="connsiteX8-857" fmla="*/ 7397263 w 8072809"/>
                  <a:gd name="connsiteY8-858" fmla="*/ 3300048 h 4844335"/>
                  <a:gd name="connsiteX9-859" fmla="*/ 8071824 w 8072809"/>
                  <a:gd name="connsiteY9-860" fmla="*/ 2510339 h 4844335"/>
                  <a:gd name="connsiteX10-861" fmla="*/ 7513331 w 8072809"/>
                  <a:gd name="connsiteY10-862" fmla="*/ 1499781 h 4844335"/>
                  <a:gd name="connsiteX11-863" fmla="*/ 6215109 w 8072809"/>
                  <a:gd name="connsiteY11-864" fmla="*/ 1057473 h 4844335"/>
                  <a:gd name="connsiteX12-865" fmla="*/ 5316307 w 8072809"/>
                  <a:gd name="connsiteY12-866" fmla="*/ 142250 h 4844335"/>
                  <a:gd name="connsiteX13-867" fmla="*/ 3467393 w 8072809"/>
                  <a:gd name="connsiteY13-868" fmla="*/ 78561 h 4844335"/>
                  <a:gd name="connsiteX14-869" fmla="*/ 2404903 w 8072809"/>
                  <a:gd name="connsiteY14-870" fmla="*/ 688771 h 4844335"/>
                  <a:gd name="connsiteX0-871" fmla="*/ 2404903 w 8074585"/>
                  <a:gd name="connsiteY0-872" fmla="*/ 688771 h 4844335"/>
                  <a:gd name="connsiteX1-873" fmla="*/ 728709 w 8074585"/>
                  <a:gd name="connsiteY1-874" fmla="*/ 724964 h 4844335"/>
                  <a:gd name="connsiteX2-875" fmla="*/ 267 w 8074585"/>
                  <a:gd name="connsiteY2-876" fmla="*/ 1935895 h 4844335"/>
                  <a:gd name="connsiteX3-877" fmla="*/ 795415 w 8074585"/>
                  <a:gd name="connsiteY3-878" fmla="*/ 3108161 h 4844335"/>
                  <a:gd name="connsiteX4-879" fmla="*/ 847963 w 8074585"/>
                  <a:gd name="connsiteY4-880" fmla="*/ 4298007 h 4844335"/>
                  <a:gd name="connsiteX5-881" fmla="*/ 2292529 w 8074585"/>
                  <a:gd name="connsiteY5-882" fmla="*/ 4844311 h 4844335"/>
                  <a:gd name="connsiteX6-883" fmla="*/ 4527011 w 8074585"/>
                  <a:gd name="connsiteY6-884" fmla="*/ 4320738 h 4844335"/>
                  <a:gd name="connsiteX7-885" fmla="*/ 6686163 w 8074585"/>
                  <a:gd name="connsiteY7-886" fmla="*/ 4285582 h 4844335"/>
                  <a:gd name="connsiteX8-887" fmla="*/ 7397263 w 8074585"/>
                  <a:gd name="connsiteY8-888" fmla="*/ 3300048 h 4844335"/>
                  <a:gd name="connsiteX9-889" fmla="*/ 8071824 w 8074585"/>
                  <a:gd name="connsiteY9-890" fmla="*/ 2510339 h 4844335"/>
                  <a:gd name="connsiteX10-891" fmla="*/ 7576549 w 8074585"/>
                  <a:gd name="connsiteY10-892" fmla="*/ 1415830 h 4844335"/>
                  <a:gd name="connsiteX11-893" fmla="*/ 6215109 w 8074585"/>
                  <a:gd name="connsiteY11-894" fmla="*/ 1057473 h 4844335"/>
                  <a:gd name="connsiteX12-895" fmla="*/ 5316307 w 8074585"/>
                  <a:gd name="connsiteY12-896" fmla="*/ 142250 h 4844335"/>
                  <a:gd name="connsiteX13-897" fmla="*/ 3467393 w 8074585"/>
                  <a:gd name="connsiteY13-898" fmla="*/ 78561 h 4844335"/>
                  <a:gd name="connsiteX14-899" fmla="*/ 2404903 w 8074585"/>
                  <a:gd name="connsiteY14-900" fmla="*/ 688771 h 4844335"/>
                  <a:gd name="connsiteX0-901" fmla="*/ 2404903 w 8079180"/>
                  <a:gd name="connsiteY0-902" fmla="*/ 688771 h 4844335"/>
                  <a:gd name="connsiteX1-903" fmla="*/ 728709 w 8079180"/>
                  <a:gd name="connsiteY1-904" fmla="*/ 724964 h 4844335"/>
                  <a:gd name="connsiteX2-905" fmla="*/ 267 w 8079180"/>
                  <a:gd name="connsiteY2-906" fmla="*/ 1935895 h 4844335"/>
                  <a:gd name="connsiteX3-907" fmla="*/ 795415 w 8079180"/>
                  <a:gd name="connsiteY3-908" fmla="*/ 3108161 h 4844335"/>
                  <a:gd name="connsiteX4-909" fmla="*/ 847963 w 8079180"/>
                  <a:gd name="connsiteY4-910" fmla="*/ 4298007 h 4844335"/>
                  <a:gd name="connsiteX5-911" fmla="*/ 2292529 w 8079180"/>
                  <a:gd name="connsiteY5-912" fmla="*/ 4844311 h 4844335"/>
                  <a:gd name="connsiteX6-913" fmla="*/ 4527011 w 8079180"/>
                  <a:gd name="connsiteY6-914" fmla="*/ 4320738 h 4844335"/>
                  <a:gd name="connsiteX7-915" fmla="*/ 6686163 w 8079180"/>
                  <a:gd name="connsiteY7-916" fmla="*/ 4285582 h 4844335"/>
                  <a:gd name="connsiteX8-917" fmla="*/ 7397263 w 8079180"/>
                  <a:gd name="connsiteY8-918" fmla="*/ 3300048 h 4844335"/>
                  <a:gd name="connsiteX9-919" fmla="*/ 8071824 w 8079180"/>
                  <a:gd name="connsiteY9-920" fmla="*/ 2510339 h 4844335"/>
                  <a:gd name="connsiteX10-921" fmla="*/ 7576549 w 8079180"/>
                  <a:gd name="connsiteY10-922" fmla="*/ 1415830 h 4844335"/>
                  <a:gd name="connsiteX11-923" fmla="*/ 6215109 w 8079180"/>
                  <a:gd name="connsiteY11-924" fmla="*/ 1057473 h 4844335"/>
                  <a:gd name="connsiteX12-925" fmla="*/ 5316307 w 8079180"/>
                  <a:gd name="connsiteY12-926" fmla="*/ 142250 h 4844335"/>
                  <a:gd name="connsiteX13-927" fmla="*/ 3467393 w 8079180"/>
                  <a:gd name="connsiteY13-928" fmla="*/ 78561 h 4844335"/>
                  <a:gd name="connsiteX14-929" fmla="*/ 2404903 w 8079180"/>
                  <a:gd name="connsiteY14-930" fmla="*/ 688771 h 48443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</a:cxnLst>
                <a:rect l="l" t="t" r="r" b="b"/>
                <a:pathLst>
                  <a:path w="8079180" h="4844335">
                    <a:moveTo>
                      <a:pt x="2404903" y="688771"/>
                    </a:moveTo>
                    <a:cubicBezTo>
                      <a:pt x="1948456" y="796505"/>
                      <a:pt x="1129482" y="517110"/>
                      <a:pt x="728709" y="724964"/>
                    </a:cubicBezTo>
                    <a:cubicBezTo>
                      <a:pt x="327936" y="932818"/>
                      <a:pt x="-10851" y="1298837"/>
                      <a:pt x="267" y="1935895"/>
                    </a:cubicBezTo>
                    <a:cubicBezTo>
                      <a:pt x="11385" y="2572953"/>
                      <a:pt x="654132" y="2714476"/>
                      <a:pt x="795415" y="3108161"/>
                    </a:cubicBezTo>
                    <a:cubicBezTo>
                      <a:pt x="936698" y="3501846"/>
                      <a:pt x="598444" y="4008649"/>
                      <a:pt x="847963" y="4298007"/>
                    </a:cubicBezTo>
                    <a:cubicBezTo>
                      <a:pt x="1097482" y="4587365"/>
                      <a:pt x="1679354" y="4840523"/>
                      <a:pt x="2292529" y="4844311"/>
                    </a:cubicBezTo>
                    <a:cubicBezTo>
                      <a:pt x="2905704" y="4848100"/>
                      <a:pt x="3794739" y="4413859"/>
                      <a:pt x="4527011" y="4320738"/>
                    </a:cubicBezTo>
                    <a:cubicBezTo>
                      <a:pt x="5259283" y="4227617"/>
                      <a:pt x="6207788" y="4455697"/>
                      <a:pt x="6686163" y="4285582"/>
                    </a:cubicBezTo>
                    <a:cubicBezTo>
                      <a:pt x="7164538" y="4115467"/>
                      <a:pt x="7166320" y="3595922"/>
                      <a:pt x="7397263" y="3300048"/>
                    </a:cubicBezTo>
                    <a:cubicBezTo>
                      <a:pt x="7628206" y="3004174"/>
                      <a:pt x="8041943" y="2824375"/>
                      <a:pt x="8071824" y="2510339"/>
                    </a:cubicBezTo>
                    <a:cubicBezTo>
                      <a:pt x="8101705" y="2196303"/>
                      <a:pt x="8059850" y="1765910"/>
                      <a:pt x="7576549" y="1415830"/>
                    </a:cubicBezTo>
                    <a:cubicBezTo>
                      <a:pt x="7093248" y="1065750"/>
                      <a:pt x="6591816" y="1269736"/>
                      <a:pt x="6215109" y="1057473"/>
                    </a:cubicBezTo>
                    <a:cubicBezTo>
                      <a:pt x="5838402" y="845210"/>
                      <a:pt x="5840112" y="333386"/>
                      <a:pt x="5316307" y="142250"/>
                    </a:cubicBezTo>
                    <a:cubicBezTo>
                      <a:pt x="4855721" y="-60878"/>
                      <a:pt x="3952627" y="-12526"/>
                      <a:pt x="3467393" y="78561"/>
                    </a:cubicBezTo>
                    <a:cubicBezTo>
                      <a:pt x="2982159" y="169648"/>
                      <a:pt x="2861350" y="581037"/>
                      <a:pt x="2404903" y="6887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5" name="任意多边形 704"/>
              <p:cNvSpPr/>
              <p:nvPr/>
            </p:nvSpPr>
            <p:spPr>
              <a:xfrm>
                <a:off x="4679657" y="1294228"/>
                <a:ext cx="595727" cy="562853"/>
              </a:xfrm>
              <a:custGeom>
                <a:avLst/>
                <a:gdLst>
                  <a:gd name="connsiteX0" fmla="*/ 0 w 576776"/>
                  <a:gd name="connsiteY0" fmla="*/ 548640 h 548640"/>
                  <a:gd name="connsiteX1" fmla="*/ 211016 w 576776"/>
                  <a:gd name="connsiteY1" fmla="*/ 211015 h 548640"/>
                  <a:gd name="connsiteX2" fmla="*/ 576776 w 576776"/>
                  <a:gd name="connsiteY2" fmla="*/ 0 h 548640"/>
                  <a:gd name="connsiteX0-1" fmla="*/ 0 w 576776"/>
                  <a:gd name="connsiteY0-2" fmla="*/ 548640 h 548640"/>
                  <a:gd name="connsiteX1-3" fmla="*/ 211016 w 576776"/>
                  <a:gd name="connsiteY1-4" fmla="*/ 211015 h 548640"/>
                  <a:gd name="connsiteX2-5" fmla="*/ 576776 w 576776"/>
                  <a:gd name="connsiteY2-6" fmla="*/ 0 h 548640"/>
                  <a:gd name="connsiteX0-7" fmla="*/ 0 w 576776"/>
                  <a:gd name="connsiteY0-8" fmla="*/ 548640 h 548640"/>
                  <a:gd name="connsiteX1-9" fmla="*/ 211016 w 576776"/>
                  <a:gd name="connsiteY1-10" fmla="*/ 211015 h 548640"/>
                  <a:gd name="connsiteX2-11" fmla="*/ 576776 w 576776"/>
                  <a:gd name="connsiteY2-12" fmla="*/ 0 h 548640"/>
                  <a:gd name="connsiteX0-13" fmla="*/ 0 w 576776"/>
                  <a:gd name="connsiteY0-14" fmla="*/ 548640 h 548640"/>
                  <a:gd name="connsiteX1-15" fmla="*/ 192064 w 576776"/>
                  <a:gd name="connsiteY1-16" fmla="*/ 225229 h 548640"/>
                  <a:gd name="connsiteX2-17" fmla="*/ 576776 w 576776"/>
                  <a:gd name="connsiteY2-18" fmla="*/ 0 h 548640"/>
                  <a:gd name="connsiteX0-19" fmla="*/ 0 w 595727"/>
                  <a:gd name="connsiteY0-20" fmla="*/ 562853 h 562853"/>
                  <a:gd name="connsiteX1-21" fmla="*/ 211015 w 595727"/>
                  <a:gd name="connsiteY1-22" fmla="*/ 225229 h 562853"/>
                  <a:gd name="connsiteX2-23" fmla="*/ 595727 w 595727"/>
                  <a:gd name="connsiteY2-24" fmla="*/ 0 h 562853"/>
                  <a:gd name="connsiteX0-25" fmla="*/ 0 w 595727"/>
                  <a:gd name="connsiteY0-26" fmla="*/ 562853 h 562853"/>
                  <a:gd name="connsiteX1-27" fmla="*/ 211015 w 595727"/>
                  <a:gd name="connsiteY1-28" fmla="*/ 225229 h 562853"/>
                  <a:gd name="connsiteX2-29" fmla="*/ 595727 w 595727"/>
                  <a:gd name="connsiteY2-30" fmla="*/ 0 h 56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595727" h="562853">
                    <a:moveTo>
                      <a:pt x="0" y="562853"/>
                    </a:moveTo>
                    <a:cubicBezTo>
                      <a:pt x="57443" y="439760"/>
                      <a:pt x="111727" y="319038"/>
                      <a:pt x="211015" y="225229"/>
                    </a:cubicBezTo>
                    <a:cubicBezTo>
                      <a:pt x="310303" y="131420"/>
                      <a:pt x="441959" y="21884"/>
                      <a:pt x="595727" y="0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6" name="任意多边形 705"/>
              <p:cNvSpPr/>
              <p:nvPr/>
            </p:nvSpPr>
            <p:spPr>
              <a:xfrm>
                <a:off x="10148935" y="4952246"/>
                <a:ext cx="534154" cy="506994"/>
              </a:xfrm>
              <a:custGeom>
                <a:avLst/>
                <a:gdLst>
                  <a:gd name="connsiteX0" fmla="*/ 534154 w 534154"/>
                  <a:gd name="connsiteY0" fmla="*/ 0 h 506994"/>
                  <a:gd name="connsiteX1" fmla="*/ 316871 w 534154"/>
                  <a:gd name="connsiteY1" fmla="*/ 380245 h 506994"/>
                  <a:gd name="connsiteX2" fmla="*/ 0 w 534154"/>
                  <a:gd name="connsiteY2" fmla="*/ 506994 h 506994"/>
                  <a:gd name="connsiteX0-1" fmla="*/ 534154 w 534154"/>
                  <a:gd name="connsiteY0-2" fmla="*/ 0 h 506994"/>
                  <a:gd name="connsiteX1-3" fmla="*/ 316871 w 534154"/>
                  <a:gd name="connsiteY1-4" fmla="*/ 380245 h 506994"/>
                  <a:gd name="connsiteX2-5" fmla="*/ 0 w 534154"/>
                  <a:gd name="connsiteY2-6" fmla="*/ 506994 h 506994"/>
                  <a:gd name="connsiteX0-7" fmla="*/ 534154 w 534154"/>
                  <a:gd name="connsiteY0-8" fmla="*/ 0 h 506994"/>
                  <a:gd name="connsiteX1-9" fmla="*/ 316871 w 534154"/>
                  <a:gd name="connsiteY1-10" fmla="*/ 380245 h 506994"/>
                  <a:gd name="connsiteX2-11" fmla="*/ 0 w 534154"/>
                  <a:gd name="connsiteY2-12" fmla="*/ 506994 h 50699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534154" h="506994">
                    <a:moveTo>
                      <a:pt x="534154" y="0"/>
                    </a:moveTo>
                    <a:cubicBezTo>
                      <a:pt x="488132" y="220301"/>
                      <a:pt x="405897" y="295746"/>
                      <a:pt x="316871" y="380245"/>
                    </a:cubicBezTo>
                    <a:cubicBezTo>
                      <a:pt x="227845" y="464744"/>
                      <a:pt x="113922" y="485869"/>
                      <a:pt x="0" y="506994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7" name="任意多边形 706"/>
              <p:cNvSpPr/>
              <p:nvPr/>
            </p:nvSpPr>
            <p:spPr>
              <a:xfrm>
                <a:off x="11199137" y="2272420"/>
                <a:ext cx="344031" cy="823865"/>
              </a:xfrm>
              <a:custGeom>
                <a:avLst/>
                <a:gdLst>
                  <a:gd name="connsiteX0" fmla="*/ 0 w 344031"/>
                  <a:gd name="connsiteY0" fmla="*/ 0 h 823865"/>
                  <a:gd name="connsiteX1" fmla="*/ 199176 w 344031"/>
                  <a:gd name="connsiteY1" fmla="*/ 253497 h 823865"/>
                  <a:gd name="connsiteX2" fmla="*/ 316871 w 344031"/>
                  <a:gd name="connsiteY2" fmla="*/ 615635 h 823865"/>
                  <a:gd name="connsiteX3" fmla="*/ 344031 w 344031"/>
                  <a:gd name="connsiteY3" fmla="*/ 823865 h 823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4031" h="823865">
                    <a:moveTo>
                      <a:pt x="0" y="0"/>
                    </a:moveTo>
                    <a:cubicBezTo>
                      <a:pt x="73182" y="75445"/>
                      <a:pt x="146364" y="150891"/>
                      <a:pt x="199176" y="253497"/>
                    </a:cubicBezTo>
                    <a:cubicBezTo>
                      <a:pt x="251988" y="356103"/>
                      <a:pt x="292729" y="520574"/>
                      <a:pt x="316871" y="615635"/>
                    </a:cubicBezTo>
                    <a:cubicBezTo>
                      <a:pt x="341013" y="710696"/>
                      <a:pt x="342522" y="767280"/>
                      <a:pt x="344031" y="823865"/>
                    </a:cubicBezTo>
                  </a:path>
                </a:pathLst>
              </a:custGeom>
              <a:noFill/>
              <a:ln w="25400" cap="rnd">
                <a:solidFill>
                  <a:srgbClr val="675E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4401185" y="3427730"/>
            <a:ext cx="403034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 smtClean="0">
                <a:latin typeface="汉仪典雅体简" panose="00020600040101010101" pitchFamily="18" charset="-122"/>
                <a:ea typeface="汉仪典雅体简" panose="00020600040101010101" pitchFamily="18" charset="-122"/>
              </a:rPr>
              <a:t>   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如果我落选了，我也不会气馁，我会继续努力，刻苦学习，不断进步，积极为同学和老师服务。</a:t>
            </a:r>
            <a:endParaRPr lang="zh-CN" altLang="en-US" dirty="0"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  <a:p>
            <a:endParaRPr lang="zh-CN" altLang="en-US" dirty="0">
              <a:latin typeface="汉仪典雅体简" panose="00020600040101010101" pitchFamily="18" charset="-122"/>
              <a:ea typeface="汉仪典雅体简" panose="00020600040101010101" pitchFamily="18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4484056" y="3193355"/>
            <a:ext cx="3573379" cy="0"/>
          </a:xfrm>
          <a:prstGeom prst="line">
            <a:avLst/>
          </a:prstGeom>
          <a:ln w="38100">
            <a:solidFill>
              <a:srgbClr val="675E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478760" y="2101698"/>
            <a:ext cx="3753617" cy="100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 smtClean="0">
                <a:ln>
                  <a:solidFill>
                    <a:srgbClr val="292A59"/>
                  </a:solidFill>
                </a:ln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如果我落选了</a:t>
            </a:r>
            <a:endParaRPr lang="en-US" altLang="zh-CN" sz="4400" dirty="0" smtClean="0">
              <a:ln>
                <a:solidFill>
                  <a:srgbClr val="292A59"/>
                </a:solidFill>
              </a:ln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4414941" y="4510216"/>
            <a:ext cx="7777059" cy="2347784"/>
            <a:chOff x="0" y="4510217"/>
            <a:chExt cx="7777059" cy="2347784"/>
          </a:xfrm>
        </p:grpSpPr>
        <p:sp>
          <p:nvSpPr>
            <p:cNvPr id="997" name="任意多边形 996"/>
            <p:cNvSpPr/>
            <p:nvPr/>
          </p:nvSpPr>
          <p:spPr>
            <a:xfrm>
              <a:off x="1" y="4510217"/>
              <a:ext cx="3663140" cy="1383957"/>
            </a:xfrm>
            <a:custGeom>
              <a:avLst/>
              <a:gdLst>
                <a:gd name="connsiteX0" fmla="*/ 488092 w 3663140"/>
                <a:gd name="connsiteY0" fmla="*/ 0 h 1383957"/>
                <a:gd name="connsiteX1" fmla="*/ 1147777 w 3663140"/>
                <a:gd name="connsiteY1" fmla="*/ 273250 h 1383957"/>
                <a:gd name="connsiteX2" fmla="*/ 1157499 w 3663140"/>
                <a:gd name="connsiteY2" fmla="*/ 285034 h 1383957"/>
                <a:gd name="connsiteX3" fmla="*/ 1173891 w 3663140"/>
                <a:gd name="connsiteY3" fmla="*/ 284206 h 1383957"/>
                <a:gd name="connsiteX4" fmla="*/ 1586115 w 3663140"/>
                <a:gd name="connsiteY4" fmla="*/ 410123 h 1383957"/>
                <a:gd name="connsiteX5" fmla="*/ 1655578 w 3663140"/>
                <a:gd name="connsiteY5" fmla="*/ 467435 h 1383957"/>
                <a:gd name="connsiteX6" fmla="*/ 1723666 w 3663140"/>
                <a:gd name="connsiteY6" fmla="*/ 430478 h 1383957"/>
                <a:gd name="connsiteX7" fmla="*/ 1958545 w 3663140"/>
                <a:gd name="connsiteY7" fmla="*/ 383058 h 1383957"/>
                <a:gd name="connsiteX8" fmla="*/ 2295924 w 3663140"/>
                <a:gd name="connsiteY8" fmla="*/ 486113 h 1383957"/>
                <a:gd name="connsiteX9" fmla="*/ 2368237 w 3663140"/>
                <a:gd name="connsiteY9" fmla="*/ 545777 h 1383957"/>
                <a:gd name="connsiteX10" fmla="*/ 2450133 w 3663140"/>
                <a:gd name="connsiteY10" fmla="*/ 515802 h 1383957"/>
                <a:gd name="connsiteX11" fmla="*/ 2728784 w 3663140"/>
                <a:gd name="connsiteY11" fmla="*/ 473674 h 1383957"/>
                <a:gd name="connsiteX12" fmla="*/ 3646802 w 3663140"/>
                <a:gd name="connsiteY12" fmla="*/ 1221880 h 1383957"/>
                <a:gd name="connsiteX13" fmla="*/ 3663140 w 3663140"/>
                <a:gd name="connsiteY13" fmla="*/ 1383957 h 1383957"/>
                <a:gd name="connsiteX14" fmla="*/ 0 w 3663140"/>
                <a:gd name="connsiteY14" fmla="*/ 1383957 h 1383957"/>
                <a:gd name="connsiteX15" fmla="*/ 0 w 3663140"/>
                <a:gd name="connsiteY15" fmla="*/ 138966 h 1383957"/>
                <a:gd name="connsiteX16" fmla="*/ 43400 w 3663140"/>
                <a:gd name="connsiteY16" fmla="*/ 112600 h 1383957"/>
                <a:gd name="connsiteX17" fmla="*/ 488092 w 3663140"/>
                <a:gd name="connsiteY17" fmla="*/ 0 h 138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63140" h="1383957">
                  <a:moveTo>
                    <a:pt x="488092" y="0"/>
                  </a:moveTo>
                  <a:cubicBezTo>
                    <a:pt x="745715" y="0"/>
                    <a:pt x="978949" y="104422"/>
                    <a:pt x="1147777" y="273250"/>
                  </a:cubicBezTo>
                  <a:lnTo>
                    <a:pt x="1157499" y="285034"/>
                  </a:lnTo>
                  <a:lnTo>
                    <a:pt x="1173891" y="284206"/>
                  </a:lnTo>
                  <a:cubicBezTo>
                    <a:pt x="1326588" y="284206"/>
                    <a:pt x="1468443" y="330625"/>
                    <a:pt x="1586115" y="410123"/>
                  </a:cubicBezTo>
                  <a:lnTo>
                    <a:pt x="1655578" y="467435"/>
                  </a:lnTo>
                  <a:lnTo>
                    <a:pt x="1723666" y="430478"/>
                  </a:lnTo>
                  <a:cubicBezTo>
                    <a:pt x="1795858" y="399943"/>
                    <a:pt x="1875230" y="383058"/>
                    <a:pt x="1958545" y="383058"/>
                  </a:cubicBezTo>
                  <a:cubicBezTo>
                    <a:pt x="2083518" y="383058"/>
                    <a:pt x="2199617" y="421049"/>
                    <a:pt x="2295924" y="486113"/>
                  </a:cubicBezTo>
                  <a:lnTo>
                    <a:pt x="2368237" y="545777"/>
                  </a:lnTo>
                  <a:lnTo>
                    <a:pt x="2450133" y="515802"/>
                  </a:lnTo>
                  <a:cubicBezTo>
                    <a:pt x="2538159" y="488424"/>
                    <a:pt x="2631749" y="473674"/>
                    <a:pt x="2728784" y="473674"/>
                  </a:cubicBezTo>
                  <a:cubicBezTo>
                    <a:pt x="3181615" y="473674"/>
                    <a:pt x="3559425" y="794880"/>
                    <a:pt x="3646802" y="1221880"/>
                  </a:cubicBezTo>
                  <a:lnTo>
                    <a:pt x="3663140" y="1383957"/>
                  </a:lnTo>
                  <a:lnTo>
                    <a:pt x="0" y="1383957"/>
                  </a:lnTo>
                  <a:lnTo>
                    <a:pt x="0" y="138966"/>
                  </a:lnTo>
                  <a:lnTo>
                    <a:pt x="43400" y="112600"/>
                  </a:lnTo>
                  <a:cubicBezTo>
                    <a:pt x="175590" y="40790"/>
                    <a:pt x="327078" y="0"/>
                    <a:pt x="488092" y="0"/>
                  </a:cubicBezTo>
                  <a:close/>
                </a:path>
              </a:pathLst>
            </a:custGeom>
            <a:solidFill>
              <a:srgbClr val="66CC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5" name="任意多边形 1004"/>
            <p:cNvSpPr/>
            <p:nvPr/>
          </p:nvSpPr>
          <p:spPr>
            <a:xfrm>
              <a:off x="3760574" y="5498758"/>
              <a:ext cx="4016485" cy="1359243"/>
            </a:xfrm>
            <a:custGeom>
              <a:avLst/>
              <a:gdLst>
                <a:gd name="connsiteX0" fmla="*/ 1145060 w 4016485"/>
                <a:gd name="connsiteY0" fmla="*/ 0 h 1359243"/>
                <a:gd name="connsiteX1" fmla="*/ 1708613 w 4016485"/>
                <a:gd name="connsiteY1" fmla="*/ 299639 h 1359243"/>
                <a:gd name="connsiteX2" fmla="*/ 1756512 w 4016485"/>
                <a:gd name="connsiteY2" fmla="*/ 387886 h 1359243"/>
                <a:gd name="connsiteX3" fmla="*/ 1802419 w 4016485"/>
                <a:gd name="connsiteY3" fmla="*/ 373636 h 1359243"/>
                <a:gd name="connsiteX4" fmla="*/ 1913238 w 4016485"/>
                <a:gd name="connsiteY4" fmla="*/ 362465 h 1359243"/>
                <a:gd name="connsiteX5" fmla="*/ 2419902 w 4016485"/>
                <a:gd name="connsiteY5" fmla="*/ 698304 h 1359243"/>
                <a:gd name="connsiteX6" fmla="*/ 2435460 w 4016485"/>
                <a:gd name="connsiteY6" fmla="*/ 748424 h 1359243"/>
                <a:gd name="connsiteX7" fmla="*/ 2476878 w 4016485"/>
                <a:gd name="connsiteY7" fmla="*/ 742103 h 1359243"/>
                <a:gd name="connsiteX8" fmla="*/ 2572265 w 4016485"/>
                <a:gd name="connsiteY8" fmla="*/ 737287 h 1359243"/>
                <a:gd name="connsiteX9" fmla="*/ 2714342 w 4016485"/>
                <a:gd name="connsiteY9" fmla="*/ 748037 h 1359243"/>
                <a:gd name="connsiteX10" fmla="*/ 2739400 w 4016485"/>
                <a:gd name="connsiteY10" fmla="*/ 753812 h 1359243"/>
                <a:gd name="connsiteX11" fmla="*/ 2767209 w 4016485"/>
                <a:gd name="connsiteY11" fmla="*/ 720107 h 1359243"/>
                <a:gd name="connsiteX12" fmla="*/ 3103604 w 4016485"/>
                <a:gd name="connsiteY12" fmla="*/ 580767 h 1359243"/>
                <a:gd name="connsiteX13" fmla="*/ 3569674 w 4016485"/>
                <a:gd name="connsiteY13" fmla="*/ 960625 h 1359243"/>
                <a:gd name="connsiteX14" fmla="*/ 3575788 w 4016485"/>
                <a:gd name="connsiteY14" fmla="*/ 1021274 h 1359243"/>
                <a:gd name="connsiteX15" fmla="*/ 3619147 w 4016485"/>
                <a:gd name="connsiteY15" fmla="*/ 1037143 h 1359243"/>
                <a:gd name="connsiteX16" fmla="*/ 3915691 w 4016485"/>
                <a:gd name="connsiteY16" fmla="*/ 1237079 h 1359243"/>
                <a:gd name="connsiteX17" fmla="*/ 4016485 w 4016485"/>
                <a:gd name="connsiteY17" fmla="*/ 1359242 h 1359243"/>
                <a:gd name="connsiteX18" fmla="*/ 2331308 w 4016485"/>
                <a:gd name="connsiteY18" fmla="*/ 1359242 h 1359243"/>
                <a:gd name="connsiteX19" fmla="*/ 2331308 w 4016485"/>
                <a:gd name="connsiteY19" fmla="*/ 1359243 h 1359243"/>
                <a:gd name="connsiteX20" fmla="*/ 1595331 w 4016485"/>
                <a:gd name="connsiteY20" fmla="*/ 1359243 h 1359243"/>
                <a:gd name="connsiteX21" fmla="*/ 1506210 w 4016485"/>
                <a:gd name="connsiteY21" fmla="*/ 1282066 h 1359243"/>
                <a:gd name="connsiteX22" fmla="*/ 1491508 w 4016485"/>
                <a:gd name="connsiteY22" fmla="*/ 1261378 h 1359243"/>
                <a:gd name="connsiteX23" fmla="*/ 1409599 w 4016485"/>
                <a:gd name="connsiteY23" fmla="*/ 1305836 h 1359243"/>
                <a:gd name="connsiteX24" fmla="*/ 1282028 w 4016485"/>
                <a:gd name="connsiteY24" fmla="*/ 1345437 h 1359243"/>
                <a:gd name="connsiteX25" fmla="*/ 1145070 w 4016485"/>
                <a:gd name="connsiteY25" fmla="*/ 1359243 h 1359243"/>
                <a:gd name="connsiteX26" fmla="*/ 1145050 w 4016485"/>
                <a:gd name="connsiteY26" fmla="*/ 1359243 h 1359243"/>
                <a:gd name="connsiteX27" fmla="*/ 1008093 w 4016485"/>
                <a:gd name="connsiteY27" fmla="*/ 1345437 h 1359243"/>
                <a:gd name="connsiteX28" fmla="*/ 664494 w 4016485"/>
                <a:gd name="connsiteY28" fmla="*/ 1160188 h 1359243"/>
                <a:gd name="connsiteX29" fmla="*/ 619071 w 4016485"/>
                <a:gd name="connsiteY29" fmla="*/ 1105134 h 1359243"/>
                <a:gd name="connsiteX30" fmla="*/ 549876 w 4016485"/>
                <a:gd name="connsiteY30" fmla="*/ 1112109 h 1359243"/>
                <a:gd name="connsiteX31" fmla="*/ 0 w 4016485"/>
                <a:gd name="connsiteY31" fmla="*/ 562233 h 1359243"/>
                <a:gd name="connsiteX32" fmla="*/ 549876 w 4016485"/>
                <a:gd name="connsiteY32" fmla="*/ 12357 h 1359243"/>
                <a:gd name="connsiteX33" fmla="*/ 763912 w 4016485"/>
                <a:gd name="connsiteY33" fmla="*/ 55569 h 1359243"/>
                <a:gd name="connsiteX34" fmla="*/ 820226 w 4016485"/>
                <a:gd name="connsiteY34" fmla="*/ 86135 h 1359243"/>
                <a:gd name="connsiteX35" fmla="*/ 880520 w 4016485"/>
                <a:gd name="connsiteY35" fmla="*/ 53408 h 1359243"/>
                <a:gd name="connsiteX36" fmla="*/ 1145060 w 4016485"/>
                <a:gd name="connsiteY36" fmla="*/ 0 h 135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016485" h="1359243">
                  <a:moveTo>
                    <a:pt x="1145060" y="0"/>
                  </a:moveTo>
                  <a:cubicBezTo>
                    <a:pt x="1379650" y="0"/>
                    <a:pt x="1586480" y="118858"/>
                    <a:pt x="1708613" y="299639"/>
                  </a:cubicBezTo>
                  <a:lnTo>
                    <a:pt x="1756512" y="387886"/>
                  </a:lnTo>
                  <a:lnTo>
                    <a:pt x="1802419" y="373636"/>
                  </a:lnTo>
                  <a:cubicBezTo>
                    <a:pt x="1838214" y="366311"/>
                    <a:pt x="1875277" y="362465"/>
                    <a:pt x="1913238" y="362465"/>
                  </a:cubicBezTo>
                  <a:cubicBezTo>
                    <a:pt x="2141004" y="362465"/>
                    <a:pt x="2336427" y="500946"/>
                    <a:pt x="2419902" y="698304"/>
                  </a:cubicBezTo>
                  <a:lnTo>
                    <a:pt x="2435460" y="748424"/>
                  </a:lnTo>
                  <a:lnTo>
                    <a:pt x="2476878" y="742103"/>
                  </a:lnTo>
                  <a:cubicBezTo>
                    <a:pt x="2508241" y="738918"/>
                    <a:pt x="2540062" y="737287"/>
                    <a:pt x="2572265" y="737287"/>
                  </a:cubicBezTo>
                  <a:cubicBezTo>
                    <a:pt x="2620570" y="737287"/>
                    <a:pt x="2668017" y="740958"/>
                    <a:pt x="2714342" y="748037"/>
                  </a:cubicBezTo>
                  <a:lnTo>
                    <a:pt x="2739400" y="753812"/>
                  </a:lnTo>
                  <a:lnTo>
                    <a:pt x="2767209" y="720107"/>
                  </a:lnTo>
                  <a:cubicBezTo>
                    <a:pt x="2853300" y="634016"/>
                    <a:pt x="2972234" y="580767"/>
                    <a:pt x="3103604" y="580767"/>
                  </a:cubicBezTo>
                  <a:cubicBezTo>
                    <a:pt x="3333503" y="580767"/>
                    <a:pt x="3525313" y="743841"/>
                    <a:pt x="3569674" y="960625"/>
                  </a:cubicBezTo>
                  <a:lnTo>
                    <a:pt x="3575788" y="1021274"/>
                  </a:lnTo>
                  <a:lnTo>
                    <a:pt x="3619147" y="1037143"/>
                  </a:lnTo>
                  <a:cubicBezTo>
                    <a:pt x="3730762" y="1084353"/>
                    <a:pt x="3831277" y="1152665"/>
                    <a:pt x="3915691" y="1237079"/>
                  </a:cubicBezTo>
                  <a:lnTo>
                    <a:pt x="4016485" y="1359242"/>
                  </a:lnTo>
                  <a:lnTo>
                    <a:pt x="2331308" y="1359242"/>
                  </a:lnTo>
                  <a:lnTo>
                    <a:pt x="2331308" y="1359243"/>
                  </a:lnTo>
                  <a:lnTo>
                    <a:pt x="1595331" y="1359243"/>
                  </a:lnTo>
                  <a:lnTo>
                    <a:pt x="1506210" y="1282066"/>
                  </a:lnTo>
                  <a:lnTo>
                    <a:pt x="1491508" y="1261378"/>
                  </a:lnTo>
                  <a:lnTo>
                    <a:pt x="1409599" y="1305836"/>
                  </a:lnTo>
                  <a:cubicBezTo>
                    <a:pt x="1368945" y="1323032"/>
                    <a:pt x="1326270" y="1336384"/>
                    <a:pt x="1282028" y="1345437"/>
                  </a:cubicBezTo>
                  <a:lnTo>
                    <a:pt x="1145070" y="1359243"/>
                  </a:lnTo>
                  <a:lnTo>
                    <a:pt x="1145050" y="1359243"/>
                  </a:lnTo>
                  <a:lnTo>
                    <a:pt x="1008093" y="1345437"/>
                  </a:lnTo>
                  <a:cubicBezTo>
                    <a:pt x="875367" y="1318277"/>
                    <a:pt x="756735" y="1252429"/>
                    <a:pt x="664494" y="1160188"/>
                  </a:cubicBezTo>
                  <a:lnTo>
                    <a:pt x="619071" y="1105134"/>
                  </a:lnTo>
                  <a:lnTo>
                    <a:pt x="549876" y="1112109"/>
                  </a:lnTo>
                  <a:cubicBezTo>
                    <a:pt x="246188" y="1112109"/>
                    <a:pt x="0" y="865921"/>
                    <a:pt x="0" y="562233"/>
                  </a:cubicBezTo>
                  <a:cubicBezTo>
                    <a:pt x="0" y="258545"/>
                    <a:pt x="246188" y="12357"/>
                    <a:pt x="549876" y="12357"/>
                  </a:cubicBezTo>
                  <a:cubicBezTo>
                    <a:pt x="625798" y="12357"/>
                    <a:pt x="698126" y="27744"/>
                    <a:pt x="763912" y="55569"/>
                  </a:cubicBezTo>
                  <a:lnTo>
                    <a:pt x="820226" y="86135"/>
                  </a:lnTo>
                  <a:lnTo>
                    <a:pt x="880520" y="53408"/>
                  </a:lnTo>
                  <a:cubicBezTo>
                    <a:pt x="961829" y="19017"/>
                    <a:pt x="1051224" y="0"/>
                    <a:pt x="1145060" y="0"/>
                  </a:cubicBezTo>
                  <a:close/>
                </a:path>
              </a:pathLst>
            </a:custGeom>
            <a:solidFill>
              <a:srgbClr val="66CC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9" name="组合 988"/>
            <p:cNvGrpSpPr/>
            <p:nvPr/>
          </p:nvGrpSpPr>
          <p:grpSpPr>
            <a:xfrm flipH="1">
              <a:off x="0" y="5084948"/>
              <a:ext cx="7573950" cy="1773052"/>
              <a:chOff x="25455" y="4009829"/>
              <a:chExt cx="12166545" cy="2848172"/>
            </a:xfrm>
          </p:grpSpPr>
          <p:sp>
            <p:nvSpPr>
              <p:cNvPr id="990" name="任意多边形 989"/>
              <p:cNvSpPr/>
              <p:nvPr/>
            </p:nvSpPr>
            <p:spPr>
              <a:xfrm>
                <a:off x="25455" y="4107626"/>
                <a:ext cx="10684455" cy="2750375"/>
              </a:xfrm>
              <a:custGeom>
                <a:avLst/>
                <a:gdLst>
                  <a:gd name="connsiteX0" fmla="*/ 4272225 w 10684455"/>
                  <a:gd name="connsiteY0" fmla="*/ 1645059 h 2750375"/>
                  <a:gd name="connsiteX1" fmla="*/ 4272225 w 10684455"/>
                  <a:gd name="connsiteY1" fmla="*/ 1654416 h 2750375"/>
                  <a:gd name="connsiteX2" fmla="*/ 4278994 w 10684455"/>
                  <a:gd name="connsiteY2" fmla="*/ 1655098 h 2750375"/>
                  <a:gd name="connsiteX3" fmla="*/ 8140088 w 10684455"/>
                  <a:gd name="connsiteY3" fmla="*/ 0 h 2750375"/>
                  <a:gd name="connsiteX4" fmla="*/ 8399680 w 10684455"/>
                  <a:gd name="connsiteY4" fmla="*/ 172069 h 2750375"/>
                  <a:gd name="connsiteX5" fmla="*/ 8410632 w 10684455"/>
                  <a:gd name="connsiteY5" fmla="*/ 226318 h 2750375"/>
                  <a:gd name="connsiteX6" fmla="*/ 8448644 w 10684455"/>
                  <a:gd name="connsiteY6" fmla="*/ 230150 h 2750375"/>
                  <a:gd name="connsiteX7" fmla="*/ 8529857 w 10684455"/>
                  <a:gd name="connsiteY7" fmla="*/ 255361 h 2750375"/>
                  <a:gd name="connsiteX8" fmla="*/ 8665710 w 10684455"/>
                  <a:gd name="connsiteY8" fmla="*/ 346953 h 2750375"/>
                  <a:gd name="connsiteX9" fmla="*/ 8721207 w 10684455"/>
                  <a:gd name="connsiteY9" fmla="*/ 301163 h 2750375"/>
                  <a:gd name="connsiteX10" fmla="*/ 9196573 w 10684455"/>
                  <a:gd name="connsiteY10" fmla="*/ 155959 h 2750375"/>
                  <a:gd name="connsiteX11" fmla="*/ 9449404 w 10684455"/>
                  <a:gd name="connsiteY11" fmla="*/ 194184 h 2750375"/>
                  <a:gd name="connsiteX12" fmla="*/ 9494691 w 10684455"/>
                  <a:gd name="connsiteY12" fmla="*/ 210760 h 2750375"/>
                  <a:gd name="connsiteX13" fmla="*/ 9517204 w 10684455"/>
                  <a:gd name="connsiteY13" fmla="*/ 192185 h 2750375"/>
                  <a:gd name="connsiteX14" fmla="*/ 9935790 w 10684455"/>
                  <a:gd name="connsiteY14" fmla="*/ 64324 h 2750375"/>
                  <a:gd name="connsiteX15" fmla="*/ 10684455 w 10684455"/>
                  <a:gd name="connsiteY15" fmla="*/ 812989 h 2750375"/>
                  <a:gd name="connsiteX16" fmla="*/ 9935790 w 10684455"/>
                  <a:gd name="connsiteY16" fmla="*/ 1561654 h 2750375"/>
                  <a:gd name="connsiteX17" fmla="*/ 9644376 w 10684455"/>
                  <a:gd name="connsiteY17" fmla="*/ 1502820 h 2750375"/>
                  <a:gd name="connsiteX18" fmla="*/ 9644324 w 10684455"/>
                  <a:gd name="connsiteY18" fmla="*/ 1502792 h 2750375"/>
                  <a:gd name="connsiteX19" fmla="*/ 9644324 w 10684455"/>
                  <a:gd name="connsiteY19" fmla="*/ 1634044 h 2750375"/>
                  <a:gd name="connsiteX20" fmla="*/ 7605974 w 10684455"/>
                  <a:gd name="connsiteY20" fmla="*/ 1634044 h 2750375"/>
                  <a:gd name="connsiteX21" fmla="*/ 7605974 w 10684455"/>
                  <a:gd name="connsiteY21" fmla="*/ 2236024 h 2750375"/>
                  <a:gd name="connsiteX22" fmla="*/ 4272225 w 10684455"/>
                  <a:gd name="connsiteY22" fmla="*/ 2236024 h 2750375"/>
                  <a:gd name="connsiteX23" fmla="*/ 4272225 w 10684455"/>
                  <a:gd name="connsiteY23" fmla="*/ 2750375 h 2750375"/>
                  <a:gd name="connsiteX24" fmla="*/ 0 w 10684455"/>
                  <a:gd name="connsiteY24" fmla="*/ 2750375 h 2750375"/>
                  <a:gd name="connsiteX25" fmla="*/ 21395 w 10684455"/>
                  <a:gd name="connsiteY25" fmla="*/ 2681452 h 2750375"/>
                  <a:gd name="connsiteX26" fmla="*/ 570708 w 10684455"/>
                  <a:gd name="connsiteY26" fmla="*/ 2317342 h 2750375"/>
                  <a:gd name="connsiteX27" fmla="*/ 904029 w 10684455"/>
                  <a:gd name="connsiteY27" fmla="*/ 2419157 h 2750375"/>
                  <a:gd name="connsiteX28" fmla="*/ 991228 w 10684455"/>
                  <a:gd name="connsiteY28" fmla="*/ 2491104 h 2750375"/>
                  <a:gd name="connsiteX29" fmla="*/ 1022532 w 10684455"/>
                  <a:gd name="connsiteY29" fmla="*/ 2444675 h 2750375"/>
                  <a:gd name="connsiteX30" fmla="*/ 1317795 w 10684455"/>
                  <a:gd name="connsiteY30" fmla="*/ 2322372 h 2750375"/>
                  <a:gd name="connsiteX31" fmla="*/ 1613058 w 10684455"/>
                  <a:gd name="connsiteY31" fmla="*/ 2444675 h 2750375"/>
                  <a:gd name="connsiteX32" fmla="*/ 1646954 w 10684455"/>
                  <a:gd name="connsiteY32" fmla="*/ 2494947 h 2750375"/>
                  <a:gd name="connsiteX33" fmla="*/ 1651313 w 10684455"/>
                  <a:gd name="connsiteY33" fmla="*/ 2473350 h 2750375"/>
                  <a:gd name="connsiteX34" fmla="*/ 2258570 w 10684455"/>
                  <a:gd name="connsiteY34" fmla="*/ 2070832 h 2750375"/>
                  <a:gd name="connsiteX35" fmla="*/ 2627050 w 10684455"/>
                  <a:gd name="connsiteY35" fmla="*/ 2183389 h 2750375"/>
                  <a:gd name="connsiteX36" fmla="*/ 2676282 w 10684455"/>
                  <a:gd name="connsiteY36" fmla="*/ 2224008 h 2750375"/>
                  <a:gd name="connsiteX37" fmla="*/ 2737759 w 10684455"/>
                  <a:gd name="connsiteY37" fmla="*/ 2182560 h 2750375"/>
                  <a:gd name="connsiteX38" fmla="*/ 2892460 w 10684455"/>
                  <a:gd name="connsiteY38" fmla="*/ 2151327 h 2750375"/>
                  <a:gd name="connsiteX39" fmla="*/ 2978293 w 10684455"/>
                  <a:gd name="connsiteY39" fmla="*/ 2168656 h 2750375"/>
                  <a:gd name="connsiteX40" fmla="*/ 2967925 w 10684455"/>
                  <a:gd name="connsiteY40" fmla="*/ 2065804 h 2750375"/>
                  <a:gd name="connsiteX41" fmla="*/ 3823174 w 10684455"/>
                  <a:gd name="connsiteY41" fmla="*/ 1210554 h 2750375"/>
                  <a:gd name="connsiteX42" fmla="*/ 4156075 w 10684455"/>
                  <a:gd name="connsiteY42" fmla="*/ 1277764 h 2750375"/>
                  <a:gd name="connsiteX43" fmla="*/ 4232015 w 10684455"/>
                  <a:gd name="connsiteY43" fmla="*/ 1318983 h 2750375"/>
                  <a:gd name="connsiteX44" fmla="*/ 4263523 w 10684455"/>
                  <a:gd name="connsiteY44" fmla="*/ 1260934 h 2750375"/>
                  <a:gd name="connsiteX45" fmla="*/ 4547199 w 10684455"/>
                  <a:gd name="connsiteY45" fmla="*/ 1110104 h 2750375"/>
                  <a:gd name="connsiteX46" fmla="*/ 4680360 w 10684455"/>
                  <a:gd name="connsiteY46" fmla="*/ 1136989 h 2750375"/>
                  <a:gd name="connsiteX47" fmla="*/ 4681136 w 10684455"/>
                  <a:gd name="connsiteY47" fmla="*/ 1137510 h 2750375"/>
                  <a:gd name="connsiteX48" fmla="*/ 4662907 w 10684455"/>
                  <a:gd name="connsiteY48" fmla="*/ 1047220 h 2750375"/>
                  <a:gd name="connsiteX49" fmla="*/ 5062863 w 10684455"/>
                  <a:gd name="connsiteY49" fmla="*/ 647263 h 2750375"/>
                  <a:gd name="connsiteX50" fmla="*/ 5431388 w 10684455"/>
                  <a:gd name="connsiteY50" fmla="*/ 891539 h 2750375"/>
                  <a:gd name="connsiteX51" fmla="*/ 5453584 w 10684455"/>
                  <a:gd name="connsiteY51" fmla="*/ 1001472 h 2750375"/>
                  <a:gd name="connsiteX52" fmla="*/ 5480606 w 10684455"/>
                  <a:gd name="connsiteY52" fmla="*/ 986804 h 2750375"/>
                  <a:gd name="connsiteX53" fmla="*/ 5742032 w 10684455"/>
                  <a:gd name="connsiteY53" fmla="*/ 934024 h 2750375"/>
                  <a:gd name="connsiteX54" fmla="*/ 5831995 w 10684455"/>
                  <a:gd name="connsiteY54" fmla="*/ 943092 h 2750375"/>
                  <a:gd name="connsiteX55" fmla="*/ 5820006 w 10684455"/>
                  <a:gd name="connsiteY55" fmla="*/ 883712 h 2750375"/>
                  <a:gd name="connsiteX56" fmla="*/ 6101738 w 10684455"/>
                  <a:gd name="connsiteY56" fmla="*/ 601980 h 2750375"/>
                  <a:gd name="connsiteX57" fmla="*/ 6259257 w 10684455"/>
                  <a:gd name="connsiteY57" fmla="*/ 650095 h 2750375"/>
                  <a:gd name="connsiteX58" fmla="*/ 6291017 w 10684455"/>
                  <a:gd name="connsiteY58" fmla="*/ 678954 h 2750375"/>
                  <a:gd name="connsiteX59" fmla="*/ 6301873 w 10684455"/>
                  <a:gd name="connsiteY59" fmla="*/ 658954 h 2750375"/>
                  <a:gd name="connsiteX60" fmla="*/ 6585549 w 10684455"/>
                  <a:gd name="connsiteY60" fmla="*/ 508124 h 2750375"/>
                  <a:gd name="connsiteX61" fmla="*/ 6718710 w 10684455"/>
                  <a:gd name="connsiteY61" fmla="*/ 535009 h 2750375"/>
                  <a:gd name="connsiteX62" fmla="*/ 6719486 w 10684455"/>
                  <a:gd name="connsiteY62" fmla="*/ 535530 h 2750375"/>
                  <a:gd name="connsiteX63" fmla="*/ 6701257 w 10684455"/>
                  <a:gd name="connsiteY63" fmla="*/ 445240 h 2750375"/>
                  <a:gd name="connsiteX64" fmla="*/ 7101213 w 10684455"/>
                  <a:gd name="connsiteY64" fmla="*/ 45283 h 2750375"/>
                  <a:gd name="connsiteX65" fmla="*/ 7469738 w 10684455"/>
                  <a:gd name="connsiteY65" fmla="*/ 289559 h 2750375"/>
                  <a:gd name="connsiteX66" fmla="*/ 7491934 w 10684455"/>
                  <a:gd name="connsiteY66" fmla="*/ 399492 h 2750375"/>
                  <a:gd name="connsiteX67" fmla="*/ 7518956 w 10684455"/>
                  <a:gd name="connsiteY67" fmla="*/ 384824 h 2750375"/>
                  <a:gd name="connsiteX68" fmla="*/ 7780382 w 10684455"/>
                  <a:gd name="connsiteY68" fmla="*/ 332044 h 2750375"/>
                  <a:gd name="connsiteX69" fmla="*/ 7870345 w 10684455"/>
                  <a:gd name="connsiteY69" fmla="*/ 341112 h 2750375"/>
                  <a:gd name="connsiteX70" fmla="*/ 7858356 w 10684455"/>
                  <a:gd name="connsiteY70" fmla="*/ 281732 h 2750375"/>
                  <a:gd name="connsiteX71" fmla="*/ 8140088 w 10684455"/>
                  <a:gd name="connsiteY71" fmla="*/ 0 h 2750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10684455" h="2750375">
                    <a:moveTo>
                      <a:pt x="4272225" y="1645059"/>
                    </a:moveTo>
                    <a:lnTo>
                      <a:pt x="4272225" y="1654416"/>
                    </a:lnTo>
                    <a:lnTo>
                      <a:pt x="4278994" y="1655098"/>
                    </a:lnTo>
                    <a:close/>
                    <a:moveTo>
                      <a:pt x="8140088" y="0"/>
                    </a:moveTo>
                    <a:cubicBezTo>
                      <a:pt x="8256786" y="0"/>
                      <a:pt x="8356910" y="70950"/>
                      <a:pt x="8399680" y="172069"/>
                    </a:cubicBezTo>
                    <a:lnTo>
                      <a:pt x="8410632" y="226318"/>
                    </a:lnTo>
                    <a:lnTo>
                      <a:pt x="8448644" y="230150"/>
                    </a:lnTo>
                    <a:cubicBezTo>
                      <a:pt x="8476809" y="235914"/>
                      <a:pt x="8503978" y="244413"/>
                      <a:pt x="8529857" y="255361"/>
                    </a:cubicBezTo>
                    <a:lnTo>
                      <a:pt x="8665710" y="346953"/>
                    </a:lnTo>
                    <a:lnTo>
                      <a:pt x="8721207" y="301163"/>
                    </a:lnTo>
                    <a:cubicBezTo>
                      <a:pt x="8856904" y="209489"/>
                      <a:pt x="9020488" y="155959"/>
                      <a:pt x="9196573" y="155959"/>
                    </a:cubicBezTo>
                    <a:cubicBezTo>
                      <a:pt x="9284616" y="155959"/>
                      <a:pt x="9369535" y="169342"/>
                      <a:pt x="9449404" y="194184"/>
                    </a:cubicBezTo>
                    <a:lnTo>
                      <a:pt x="9494691" y="210760"/>
                    </a:lnTo>
                    <a:lnTo>
                      <a:pt x="9517204" y="192185"/>
                    </a:lnTo>
                    <a:cubicBezTo>
                      <a:pt x="9636692" y="111460"/>
                      <a:pt x="9780736" y="64324"/>
                      <a:pt x="9935790" y="64324"/>
                    </a:cubicBezTo>
                    <a:cubicBezTo>
                      <a:pt x="10349266" y="64324"/>
                      <a:pt x="10684455" y="399513"/>
                      <a:pt x="10684455" y="812989"/>
                    </a:cubicBezTo>
                    <a:cubicBezTo>
                      <a:pt x="10684455" y="1226465"/>
                      <a:pt x="10349266" y="1561654"/>
                      <a:pt x="9935790" y="1561654"/>
                    </a:cubicBezTo>
                    <a:cubicBezTo>
                      <a:pt x="9832421" y="1561654"/>
                      <a:pt x="9733945" y="1540705"/>
                      <a:pt x="9644376" y="1502820"/>
                    </a:cubicBezTo>
                    <a:lnTo>
                      <a:pt x="9644324" y="1502792"/>
                    </a:lnTo>
                    <a:lnTo>
                      <a:pt x="9644324" y="1634044"/>
                    </a:lnTo>
                    <a:lnTo>
                      <a:pt x="7605974" y="1634044"/>
                    </a:lnTo>
                    <a:lnTo>
                      <a:pt x="7605974" y="2236024"/>
                    </a:lnTo>
                    <a:lnTo>
                      <a:pt x="4272225" y="2236024"/>
                    </a:lnTo>
                    <a:lnTo>
                      <a:pt x="4272225" y="2750375"/>
                    </a:lnTo>
                    <a:lnTo>
                      <a:pt x="0" y="2750375"/>
                    </a:lnTo>
                    <a:lnTo>
                      <a:pt x="21395" y="2681452"/>
                    </a:lnTo>
                    <a:cubicBezTo>
                      <a:pt x="111897" y="2467480"/>
                      <a:pt x="323770" y="2317342"/>
                      <a:pt x="570708" y="2317342"/>
                    </a:cubicBezTo>
                    <a:cubicBezTo>
                      <a:pt x="694178" y="2317342"/>
                      <a:pt x="808881" y="2354876"/>
                      <a:pt x="904029" y="2419157"/>
                    </a:cubicBezTo>
                    <a:lnTo>
                      <a:pt x="991228" y="2491104"/>
                    </a:lnTo>
                    <a:lnTo>
                      <a:pt x="1022532" y="2444675"/>
                    </a:lnTo>
                    <a:cubicBezTo>
                      <a:pt x="1098097" y="2369110"/>
                      <a:pt x="1202489" y="2322372"/>
                      <a:pt x="1317795" y="2322372"/>
                    </a:cubicBezTo>
                    <a:cubicBezTo>
                      <a:pt x="1433103" y="2322372"/>
                      <a:pt x="1537495" y="2369110"/>
                      <a:pt x="1613058" y="2444675"/>
                    </a:cubicBezTo>
                    <a:lnTo>
                      <a:pt x="1646954" y="2494947"/>
                    </a:lnTo>
                    <a:lnTo>
                      <a:pt x="1651313" y="2473350"/>
                    </a:lnTo>
                    <a:cubicBezTo>
                      <a:pt x="1751362" y="2236807"/>
                      <a:pt x="1985583" y="2070832"/>
                      <a:pt x="2258570" y="2070832"/>
                    </a:cubicBezTo>
                    <a:cubicBezTo>
                      <a:pt x="2395064" y="2070832"/>
                      <a:pt x="2521866" y="2112327"/>
                      <a:pt x="2627050" y="2183389"/>
                    </a:cubicBezTo>
                    <a:lnTo>
                      <a:pt x="2676282" y="2224008"/>
                    </a:lnTo>
                    <a:lnTo>
                      <a:pt x="2737759" y="2182560"/>
                    </a:lnTo>
                    <a:cubicBezTo>
                      <a:pt x="2785307" y="2162447"/>
                      <a:pt x="2837585" y="2151327"/>
                      <a:pt x="2892460" y="2151327"/>
                    </a:cubicBezTo>
                    <a:lnTo>
                      <a:pt x="2978293" y="2168656"/>
                    </a:lnTo>
                    <a:lnTo>
                      <a:pt x="2967925" y="2065804"/>
                    </a:lnTo>
                    <a:cubicBezTo>
                      <a:pt x="2967925" y="1593464"/>
                      <a:pt x="3350834" y="1210554"/>
                      <a:pt x="3823174" y="1210554"/>
                    </a:cubicBezTo>
                    <a:cubicBezTo>
                      <a:pt x="3941260" y="1210554"/>
                      <a:pt x="4053755" y="1234486"/>
                      <a:pt x="4156075" y="1277764"/>
                    </a:cubicBezTo>
                    <a:lnTo>
                      <a:pt x="4232015" y="1318983"/>
                    </a:lnTo>
                    <a:lnTo>
                      <a:pt x="4263523" y="1260934"/>
                    </a:lnTo>
                    <a:cubicBezTo>
                      <a:pt x="4325001" y="1169933"/>
                      <a:pt x="4429112" y="1110104"/>
                      <a:pt x="4547199" y="1110104"/>
                    </a:cubicBezTo>
                    <a:cubicBezTo>
                      <a:pt x="4594433" y="1110104"/>
                      <a:pt x="4639431" y="1119678"/>
                      <a:pt x="4680360" y="1136989"/>
                    </a:cubicBezTo>
                    <a:lnTo>
                      <a:pt x="4681136" y="1137510"/>
                    </a:lnTo>
                    <a:lnTo>
                      <a:pt x="4662907" y="1047220"/>
                    </a:lnTo>
                    <a:cubicBezTo>
                      <a:pt x="4662907" y="826329"/>
                      <a:pt x="4841973" y="647263"/>
                      <a:pt x="5062863" y="647263"/>
                    </a:cubicBezTo>
                    <a:cubicBezTo>
                      <a:pt x="5228530" y="647263"/>
                      <a:pt x="5370672" y="747988"/>
                      <a:pt x="5431388" y="891539"/>
                    </a:cubicBezTo>
                    <a:lnTo>
                      <a:pt x="5453584" y="1001472"/>
                    </a:lnTo>
                    <a:lnTo>
                      <a:pt x="5480606" y="986804"/>
                    </a:lnTo>
                    <a:cubicBezTo>
                      <a:pt x="5560959" y="952817"/>
                      <a:pt x="5649302" y="934024"/>
                      <a:pt x="5742032" y="934024"/>
                    </a:cubicBezTo>
                    <a:lnTo>
                      <a:pt x="5831995" y="943092"/>
                    </a:lnTo>
                    <a:lnTo>
                      <a:pt x="5820006" y="883712"/>
                    </a:lnTo>
                    <a:cubicBezTo>
                      <a:pt x="5820006" y="728115"/>
                      <a:pt x="5946141" y="601980"/>
                      <a:pt x="6101738" y="601980"/>
                    </a:cubicBezTo>
                    <a:cubicBezTo>
                      <a:pt x="6160087" y="601980"/>
                      <a:pt x="6214293" y="619718"/>
                      <a:pt x="6259257" y="650095"/>
                    </a:cubicBezTo>
                    <a:lnTo>
                      <a:pt x="6291017" y="678954"/>
                    </a:lnTo>
                    <a:lnTo>
                      <a:pt x="6301873" y="658954"/>
                    </a:lnTo>
                    <a:cubicBezTo>
                      <a:pt x="6363351" y="567953"/>
                      <a:pt x="6467462" y="508124"/>
                      <a:pt x="6585549" y="508124"/>
                    </a:cubicBezTo>
                    <a:cubicBezTo>
                      <a:pt x="6632783" y="508124"/>
                      <a:pt x="6677781" y="517698"/>
                      <a:pt x="6718710" y="535009"/>
                    </a:cubicBezTo>
                    <a:lnTo>
                      <a:pt x="6719486" y="535530"/>
                    </a:lnTo>
                    <a:lnTo>
                      <a:pt x="6701257" y="445240"/>
                    </a:lnTo>
                    <a:cubicBezTo>
                      <a:pt x="6701257" y="224349"/>
                      <a:pt x="6880323" y="45283"/>
                      <a:pt x="7101213" y="45283"/>
                    </a:cubicBezTo>
                    <a:cubicBezTo>
                      <a:pt x="7266880" y="45283"/>
                      <a:pt x="7409022" y="146008"/>
                      <a:pt x="7469738" y="289559"/>
                    </a:cubicBezTo>
                    <a:lnTo>
                      <a:pt x="7491934" y="399492"/>
                    </a:lnTo>
                    <a:lnTo>
                      <a:pt x="7518956" y="384824"/>
                    </a:lnTo>
                    <a:cubicBezTo>
                      <a:pt x="7599309" y="350837"/>
                      <a:pt x="7687652" y="332044"/>
                      <a:pt x="7780382" y="332044"/>
                    </a:cubicBezTo>
                    <a:lnTo>
                      <a:pt x="7870345" y="341112"/>
                    </a:lnTo>
                    <a:lnTo>
                      <a:pt x="7858356" y="281732"/>
                    </a:lnTo>
                    <a:cubicBezTo>
                      <a:pt x="7858356" y="126135"/>
                      <a:pt x="7984491" y="0"/>
                      <a:pt x="8140088" y="0"/>
                    </a:cubicBezTo>
                    <a:close/>
                  </a:path>
                </a:pathLst>
              </a:custGeom>
              <a:solidFill>
                <a:srgbClr val="D0EE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1" name="任意多边形 990"/>
              <p:cNvSpPr/>
              <p:nvPr/>
            </p:nvSpPr>
            <p:spPr>
              <a:xfrm>
                <a:off x="1725459" y="4009829"/>
                <a:ext cx="10466541" cy="2848171"/>
              </a:xfrm>
              <a:custGeom>
                <a:avLst/>
                <a:gdLst>
                  <a:gd name="connsiteX0" fmla="*/ 8838974 w 10466541"/>
                  <a:gd name="connsiteY0" fmla="*/ 610963 h 2848171"/>
                  <a:gd name="connsiteX1" fmla="*/ 8830217 w 10466541"/>
                  <a:gd name="connsiteY1" fmla="*/ 612733 h 2848171"/>
                  <a:gd name="connsiteX2" fmla="*/ 8837418 w 10466541"/>
                  <a:gd name="connsiteY2" fmla="*/ 618672 h 2848171"/>
                  <a:gd name="connsiteX3" fmla="*/ 8802729 w 10466541"/>
                  <a:gd name="connsiteY3" fmla="*/ 0 h 2848171"/>
                  <a:gd name="connsiteX4" fmla="*/ 9087577 w 10466541"/>
                  <a:gd name="connsiteY4" fmla="*/ 188810 h 2848171"/>
                  <a:gd name="connsiteX5" fmla="*/ 9099254 w 10466541"/>
                  <a:gd name="connsiteY5" fmla="*/ 246657 h 2848171"/>
                  <a:gd name="connsiteX6" fmla="*/ 9254286 w 10466541"/>
                  <a:gd name="connsiteY6" fmla="*/ 215356 h 2848171"/>
                  <a:gd name="connsiteX7" fmla="*/ 9417886 w 10466541"/>
                  <a:gd name="connsiteY7" fmla="*/ 248383 h 2848171"/>
                  <a:gd name="connsiteX8" fmla="*/ 9451161 w 10466541"/>
                  <a:gd name="connsiteY8" fmla="*/ 270819 h 2848171"/>
                  <a:gd name="connsiteX9" fmla="*/ 9468349 w 10466541"/>
                  <a:gd name="connsiteY9" fmla="*/ 245324 h 2848171"/>
                  <a:gd name="connsiteX10" fmla="*/ 9976771 w 10466541"/>
                  <a:gd name="connsiteY10" fmla="*/ 34729 h 2848171"/>
                  <a:gd name="connsiteX11" fmla="*/ 10378779 w 10466541"/>
                  <a:gd name="connsiteY11" fmla="*/ 157528 h 2848171"/>
                  <a:gd name="connsiteX12" fmla="*/ 10466541 w 10466541"/>
                  <a:gd name="connsiteY12" fmla="*/ 229937 h 2848171"/>
                  <a:gd name="connsiteX13" fmla="*/ 10466541 w 10466541"/>
                  <a:gd name="connsiteY13" fmla="*/ 2173801 h 2848171"/>
                  <a:gd name="connsiteX14" fmla="*/ 10466541 w 10466541"/>
                  <a:gd name="connsiteY14" fmla="*/ 2448121 h 2848171"/>
                  <a:gd name="connsiteX15" fmla="*/ 10466541 w 10466541"/>
                  <a:gd name="connsiteY15" fmla="*/ 2848171 h 2848171"/>
                  <a:gd name="connsiteX16" fmla="*/ 5006811 w 10466541"/>
                  <a:gd name="connsiteY16" fmla="*/ 2848171 h 2848171"/>
                  <a:gd name="connsiteX17" fmla="*/ 4606761 w 10466541"/>
                  <a:gd name="connsiteY17" fmla="*/ 2848171 h 2848171"/>
                  <a:gd name="connsiteX18" fmla="*/ 0 w 10466541"/>
                  <a:gd name="connsiteY18" fmla="*/ 2848171 h 2848171"/>
                  <a:gd name="connsiteX19" fmla="*/ 1454 w 10466541"/>
                  <a:gd name="connsiteY19" fmla="*/ 2840967 h 2848171"/>
                  <a:gd name="connsiteX20" fmla="*/ 619162 w 10466541"/>
                  <a:gd name="connsiteY20" fmla="*/ 2431526 h 2848171"/>
                  <a:gd name="connsiteX21" fmla="*/ 1093195 w 10466541"/>
                  <a:gd name="connsiteY21" fmla="*/ 2627877 h 2848171"/>
                  <a:gd name="connsiteX22" fmla="*/ 1114741 w 10466541"/>
                  <a:gd name="connsiteY22" fmla="*/ 2659832 h 2848171"/>
                  <a:gd name="connsiteX23" fmla="*/ 1131601 w 10466541"/>
                  <a:gd name="connsiteY23" fmla="*/ 2634827 h 2848171"/>
                  <a:gd name="connsiteX24" fmla="*/ 1605637 w 10466541"/>
                  <a:gd name="connsiteY24" fmla="*/ 2438475 h 2848171"/>
                  <a:gd name="connsiteX25" fmla="*/ 1866580 w 10466541"/>
                  <a:gd name="connsiteY25" fmla="*/ 2491158 h 2848171"/>
                  <a:gd name="connsiteX26" fmla="*/ 1919647 w 10466541"/>
                  <a:gd name="connsiteY26" fmla="*/ 2526935 h 2848171"/>
                  <a:gd name="connsiteX27" fmla="*/ 1995122 w 10466541"/>
                  <a:gd name="connsiteY27" fmla="*/ 2435459 h 2848171"/>
                  <a:gd name="connsiteX28" fmla="*/ 2675472 w 10466541"/>
                  <a:gd name="connsiteY28" fmla="*/ 2153649 h 2848171"/>
                  <a:gd name="connsiteX29" fmla="*/ 3049986 w 10466541"/>
                  <a:gd name="connsiteY29" fmla="*/ 2229260 h 2848171"/>
                  <a:gd name="connsiteX30" fmla="*/ 3172303 w 10466541"/>
                  <a:gd name="connsiteY30" fmla="*/ 2295653 h 2848171"/>
                  <a:gd name="connsiteX31" fmla="*/ 3342990 w 10466541"/>
                  <a:gd name="connsiteY31" fmla="*/ 2242667 h 2848171"/>
                  <a:gd name="connsiteX32" fmla="*/ 3536898 w 10466541"/>
                  <a:gd name="connsiteY32" fmla="*/ 2223120 h 2848171"/>
                  <a:gd name="connsiteX33" fmla="*/ 3552087 w 10466541"/>
                  <a:gd name="connsiteY33" fmla="*/ 2224651 h 2848171"/>
                  <a:gd name="connsiteX34" fmla="*/ 3540376 w 10466541"/>
                  <a:gd name="connsiteY34" fmla="*/ 2108492 h 2848171"/>
                  <a:gd name="connsiteX35" fmla="*/ 4502533 w 10466541"/>
                  <a:gd name="connsiteY35" fmla="*/ 1146335 h 2848171"/>
                  <a:gd name="connsiteX36" fmla="*/ 4919669 w 10466541"/>
                  <a:gd name="connsiteY36" fmla="*/ 1241215 h 2848171"/>
                  <a:gd name="connsiteX37" fmla="*/ 4962280 w 10466541"/>
                  <a:gd name="connsiteY37" fmla="*/ 1265707 h 2848171"/>
                  <a:gd name="connsiteX38" fmla="*/ 4979896 w 10466541"/>
                  <a:gd name="connsiteY38" fmla="*/ 1256145 h 2848171"/>
                  <a:gd name="connsiteX39" fmla="*/ 5246841 w 10466541"/>
                  <a:gd name="connsiteY39" fmla="*/ 1202251 h 2848171"/>
                  <a:gd name="connsiteX40" fmla="*/ 5731775 w 10466541"/>
                  <a:gd name="connsiteY40" fmla="*/ 1403117 h 2848171"/>
                  <a:gd name="connsiteX41" fmla="*/ 5815205 w 10466541"/>
                  <a:gd name="connsiteY41" fmla="*/ 1504235 h 2848171"/>
                  <a:gd name="connsiteX42" fmla="*/ 5861478 w 10466541"/>
                  <a:gd name="connsiteY42" fmla="*/ 1466056 h 2848171"/>
                  <a:gd name="connsiteX43" fmla="*/ 6201246 w 10466541"/>
                  <a:gd name="connsiteY43" fmla="*/ 1362271 h 2848171"/>
                  <a:gd name="connsiteX44" fmla="*/ 6437789 w 10466541"/>
                  <a:gd name="connsiteY44" fmla="*/ 1410027 h 2848171"/>
                  <a:gd name="connsiteX45" fmla="*/ 6506896 w 10466541"/>
                  <a:gd name="connsiteY45" fmla="*/ 1447537 h 2848171"/>
                  <a:gd name="connsiteX46" fmla="*/ 6508904 w 10466541"/>
                  <a:gd name="connsiteY46" fmla="*/ 1427620 h 2848171"/>
                  <a:gd name="connsiteX47" fmla="*/ 6947882 w 10466541"/>
                  <a:gd name="connsiteY47" fmla="*/ 1069842 h 2848171"/>
                  <a:gd name="connsiteX48" fmla="*/ 6987961 w 10466541"/>
                  <a:gd name="connsiteY48" fmla="*/ 1077932 h 2848171"/>
                  <a:gd name="connsiteX49" fmla="*/ 7021302 w 10466541"/>
                  <a:gd name="connsiteY49" fmla="*/ 912795 h 2848171"/>
                  <a:gd name="connsiteX50" fmla="*/ 7434171 w 10466541"/>
                  <a:gd name="connsiteY50" fmla="*/ 639127 h 2848171"/>
                  <a:gd name="connsiteX51" fmla="*/ 7751015 w 10466541"/>
                  <a:gd name="connsiteY51" fmla="*/ 770369 h 2848171"/>
                  <a:gd name="connsiteX52" fmla="*/ 7790821 w 10466541"/>
                  <a:gd name="connsiteY52" fmla="*/ 829409 h 2848171"/>
                  <a:gd name="connsiteX53" fmla="*/ 7887486 w 10466541"/>
                  <a:gd name="connsiteY53" fmla="*/ 686038 h 2848171"/>
                  <a:gd name="connsiteX54" fmla="*/ 8403275 w 10466541"/>
                  <a:gd name="connsiteY54" fmla="*/ 472390 h 2848171"/>
                  <a:gd name="connsiteX55" fmla="*/ 8550282 w 10466541"/>
                  <a:gd name="connsiteY55" fmla="*/ 487210 h 2848171"/>
                  <a:gd name="connsiteX56" fmla="*/ 8558540 w 10466541"/>
                  <a:gd name="connsiteY56" fmla="*/ 489774 h 2848171"/>
                  <a:gd name="connsiteX57" fmla="*/ 8517884 w 10466541"/>
                  <a:gd name="connsiteY57" fmla="*/ 429472 h 2848171"/>
                  <a:gd name="connsiteX58" fmla="*/ 8493588 w 10466541"/>
                  <a:gd name="connsiteY58" fmla="*/ 309141 h 2848171"/>
                  <a:gd name="connsiteX59" fmla="*/ 8802729 w 10466541"/>
                  <a:gd name="connsiteY59" fmla="*/ 0 h 2848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0466541" h="2848171">
                    <a:moveTo>
                      <a:pt x="8838974" y="610963"/>
                    </a:moveTo>
                    <a:lnTo>
                      <a:pt x="8830217" y="612733"/>
                    </a:lnTo>
                    <a:lnTo>
                      <a:pt x="8837418" y="618672"/>
                    </a:lnTo>
                    <a:close/>
                    <a:moveTo>
                      <a:pt x="8802729" y="0"/>
                    </a:moveTo>
                    <a:cubicBezTo>
                      <a:pt x="8930778" y="0"/>
                      <a:pt x="9040645" y="77856"/>
                      <a:pt x="9087577" y="188810"/>
                    </a:cubicBezTo>
                    <a:lnTo>
                      <a:pt x="9099254" y="246657"/>
                    </a:lnTo>
                    <a:lnTo>
                      <a:pt x="9254286" y="215356"/>
                    </a:lnTo>
                    <a:cubicBezTo>
                      <a:pt x="9312316" y="215356"/>
                      <a:pt x="9367602" y="227116"/>
                      <a:pt x="9417886" y="248383"/>
                    </a:cubicBezTo>
                    <a:lnTo>
                      <a:pt x="9451161" y="270819"/>
                    </a:lnTo>
                    <a:lnTo>
                      <a:pt x="9468349" y="245324"/>
                    </a:lnTo>
                    <a:cubicBezTo>
                      <a:pt x="9598466" y="115207"/>
                      <a:pt x="9778222" y="34729"/>
                      <a:pt x="9976771" y="34729"/>
                    </a:cubicBezTo>
                    <a:cubicBezTo>
                      <a:pt x="10125684" y="34729"/>
                      <a:pt x="10264024" y="79998"/>
                      <a:pt x="10378779" y="157528"/>
                    </a:cubicBezTo>
                    <a:lnTo>
                      <a:pt x="10466541" y="229937"/>
                    </a:lnTo>
                    <a:lnTo>
                      <a:pt x="10466541" y="2173801"/>
                    </a:lnTo>
                    <a:lnTo>
                      <a:pt x="10466541" y="2448121"/>
                    </a:lnTo>
                    <a:lnTo>
                      <a:pt x="10466541" y="2848171"/>
                    </a:lnTo>
                    <a:lnTo>
                      <a:pt x="5006811" y="2848171"/>
                    </a:lnTo>
                    <a:lnTo>
                      <a:pt x="4606761" y="2848171"/>
                    </a:lnTo>
                    <a:lnTo>
                      <a:pt x="0" y="2848171"/>
                    </a:lnTo>
                    <a:lnTo>
                      <a:pt x="1454" y="2840967"/>
                    </a:lnTo>
                    <a:cubicBezTo>
                      <a:pt x="103227" y="2600355"/>
                      <a:pt x="341477" y="2431526"/>
                      <a:pt x="619162" y="2431526"/>
                    </a:cubicBezTo>
                    <a:cubicBezTo>
                      <a:pt x="804283" y="2431526"/>
                      <a:pt x="971882" y="2506561"/>
                      <a:pt x="1093195" y="2627877"/>
                    </a:cubicBezTo>
                    <a:lnTo>
                      <a:pt x="1114741" y="2659832"/>
                    </a:lnTo>
                    <a:lnTo>
                      <a:pt x="1131601" y="2634827"/>
                    </a:lnTo>
                    <a:cubicBezTo>
                      <a:pt x="1252914" y="2513510"/>
                      <a:pt x="1420512" y="2438475"/>
                      <a:pt x="1605637" y="2438475"/>
                    </a:cubicBezTo>
                    <a:cubicBezTo>
                      <a:pt x="1698197" y="2438475"/>
                      <a:pt x="1786378" y="2457235"/>
                      <a:pt x="1866580" y="2491158"/>
                    </a:cubicBezTo>
                    <a:lnTo>
                      <a:pt x="1919647" y="2526935"/>
                    </a:lnTo>
                    <a:lnTo>
                      <a:pt x="1995122" y="2435459"/>
                    </a:lnTo>
                    <a:cubicBezTo>
                      <a:pt x="2169239" y="2261342"/>
                      <a:pt x="2409780" y="2153649"/>
                      <a:pt x="2675472" y="2153649"/>
                    </a:cubicBezTo>
                    <a:cubicBezTo>
                      <a:pt x="2808316" y="2153649"/>
                      <a:pt x="2934875" y="2180573"/>
                      <a:pt x="3049986" y="2229260"/>
                    </a:cubicBezTo>
                    <a:lnTo>
                      <a:pt x="3172303" y="2295653"/>
                    </a:lnTo>
                    <a:lnTo>
                      <a:pt x="3342990" y="2242667"/>
                    </a:lnTo>
                    <a:cubicBezTo>
                      <a:pt x="3405625" y="2229849"/>
                      <a:pt x="3470474" y="2223120"/>
                      <a:pt x="3536898" y="2223120"/>
                    </a:cubicBezTo>
                    <a:lnTo>
                      <a:pt x="3552087" y="2224651"/>
                    </a:lnTo>
                    <a:lnTo>
                      <a:pt x="3540376" y="2108492"/>
                    </a:lnTo>
                    <a:cubicBezTo>
                      <a:pt x="3540376" y="1577108"/>
                      <a:pt x="3971149" y="1146335"/>
                      <a:pt x="4502533" y="1146335"/>
                    </a:cubicBezTo>
                    <a:cubicBezTo>
                      <a:pt x="4651984" y="1146335"/>
                      <a:pt x="4793478" y="1180410"/>
                      <a:pt x="4919669" y="1241215"/>
                    </a:cubicBezTo>
                    <a:lnTo>
                      <a:pt x="4962280" y="1265707"/>
                    </a:lnTo>
                    <a:lnTo>
                      <a:pt x="4979896" y="1256145"/>
                    </a:lnTo>
                    <a:cubicBezTo>
                      <a:pt x="5061944" y="1221441"/>
                      <a:pt x="5152152" y="1202251"/>
                      <a:pt x="5246841" y="1202251"/>
                    </a:cubicBezTo>
                    <a:cubicBezTo>
                      <a:pt x="5436219" y="1202251"/>
                      <a:pt x="5607669" y="1279012"/>
                      <a:pt x="5731775" y="1403117"/>
                    </a:cubicBezTo>
                    <a:lnTo>
                      <a:pt x="5815205" y="1504235"/>
                    </a:lnTo>
                    <a:lnTo>
                      <a:pt x="5861478" y="1466056"/>
                    </a:lnTo>
                    <a:cubicBezTo>
                      <a:pt x="5958467" y="1400532"/>
                      <a:pt x="6075388" y="1362271"/>
                      <a:pt x="6201246" y="1362271"/>
                    </a:cubicBezTo>
                    <a:cubicBezTo>
                      <a:pt x="6285152" y="1362271"/>
                      <a:pt x="6365085" y="1379276"/>
                      <a:pt x="6437789" y="1410027"/>
                    </a:cubicBezTo>
                    <a:lnTo>
                      <a:pt x="6506896" y="1447537"/>
                    </a:lnTo>
                    <a:lnTo>
                      <a:pt x="6508904" y="1427620"/>
                    </a:lnTo>
                    <a:cubicBezTo>
                      <a:pt x="6550686" y="1223437"/>
                      <a:pt x="6731347" y="1069842"/>
                      <a:pt x="6947882" y="1069842"/>
                    </a:cubicBezTo>
                    <a:lnTo>
                      <a:pt x="6987961" y="1077932"/>
                    </a:lnTo>
                    <a:lnTo>
                      <a:pt x="7021302" y="912795"/>
                    </a:lnTo>
                    <a:cubicBezTo>
                      <a:pt x="7089325" y="751972"/>
                      <a:pt x="7248570" y="639127"/>
                      <a:pt x="7434171" y="639127"/>
                    </a:cubicBezTo>
                    <a:cubicBezTo>
                      <a:pt x="7557906" y="639127"/>
                      <a:pt x="7669926" y="689281"/>
                      <a:pt x="7751015" y="770369"/>
                    </a:cubicBezTo>
                    <a:lnTo>
                      <a:pt x="7790821" y="829409"/>
                    </a:lnTo>
                    <a:lnTo>
                      <a:pt x="7887486" y="686038"/>
                    </a:lnTo>
                    <a:cubicBezTo>
                      <a:pt x="8019487" y="554037"/>
                      <a:pt x="8201846" y="472390"/>
                      <a:pt x="8403275" y="472390"/>
                    </a:cubicBezTo>
                    <a:cubicBezTo>
                      <a:pt x="8453633" y="472390"/>
                      <a:pt x="8502798" y="477492"/>
                      <a:pt x="8550282" y="487210"/>
                    </a:cubicBezTo>
                    <a:lnTo>
                      <a:pt x="8558540" y="489774"/>
                    </a:lnTo>
                    <a:lnTo>
                      <a:pt x="8517884" y="429472"/>
                    </a:lnTo>
                    <a:cubicBezTo>
                      <a:pt x="8502240" y="392486"/>
                      <a:pt x="8493588" y="351824"/>
                      <a:pt x="8493588" y="309141"/>
                    </a:cubicBezTo>
                    <a:cubicBezTo>
                      <a:pt x="8493588" y="138409"/>
                      <a:pt x="8631997" y="0"/>
                      <a:pt x="88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66" name="Group 6095"/>
          <p:cNvGrpSpPr>
            <a:grpSpLocks noChangeAspect="1"/>
          </p:cNvGrpSpPr>
          <p:nvPr/>
        </p:nvGrpSpPr>
        <p:grpSpPr bwMode="auto">
          <a:xfrm rot="5675130" flipH="1">
            <a:off x="1392820" y="3932326"/>
            <a:ext cx="893292" cy="956812"/>
            <a:chOff x="2529" y="-559"/>
            <a:chExt cx="886" cy="949"/>
          </a:xfrm>
        </p:grpSpPr>
        <p:sp>
          <p:nvSpPr>
            <p:cNvPr id="667" name="Freeform 6096"/>
            <p:cNvSpPr/>
            <p:nvPr/>
          </p:nvSpPr>
          <p:spPr bwMode="auto">
            <a:xfrm>
              <a:off x="2529" y="-559"/>
              <a:ext cx="886" cy="878"/>
            </a:xfrm>
            <a:custGeom>
              <a:avLst/>
              <a:gdLst>
                <a:gd name="T0" fmla="*/ 211 w 372"/>
                <a:gd name="T1" fmla="*/ 202 h 369"/>
                <a:gd name="T2" fmla="*/ 226 w 372"/>
                <a:gd name="T3" fmla="*/ 204 h 369"/>
                <a:gd name="T4" fmla="*/ 227 w 372"/>
                <a:gd name="T5" fmla="*/ 219 h 369"/>
                <a:gd name="T6" fmla="*/ 141 w 372"/>
                <a:gd name="T7" fmla="*/ 303 h 369"/>
                <a:gd name="T8" fmla="*/ 341 w 372"/>
                <a:gd name="T9" fmla="*/ 140 h 369"/>
                <a:gd name="T10" fmla="*/ 341 w 372"/>
                <a:gd name="T11" fmla="*/ 30 h 369"/>
                <a:gd name="T12" fmla="*/ 231 w 372"/>
                <a:gd name="T13" fmla="*/ 30 h 369"/>
                <a:gd name="T14" fmla="*/ 81 w 372"/>
                <a:gd name="T15" fmla="*/ 212 h 369"/>
                <a:gd name="T16" fmla="*/ 150 w 372"/>
                <a:gd name="T17" fmla="*/ 147 h 369"/>
                <a:gd name="T18" fmla="*/ 166 w 372"/>
                <a:gd name="T19" fmla="*/ 148 h 369"/>
                <a:gd name="T20" fmla="*/ 167 w 372"/>
                <a:gd name="T21" fmla="*/ 164 h 369"/>
                <a:gd name="T22" fmla="*/ 0 w 372"/>
                <a:gd name="T23" fmla="*/ 345 h 369"/>
                <a:gd name="T24" fmla="*/ 168 w 372"/>
                <a:gd name="T25" fmla="*/ 191 h 369"/>
                <a:gd name="T26" fmla="*/ 179 w 372"/>
                <a:gd name="T27" fmla="*/ 191 h 369"/>
                <a:gd name="T28" fmla="*/ 179 w 372"/>
                <a:gd name="T29" fmla="*/ 202 h 369"/>
                <a:gd name="T30" fmla="*/ 19 w 372"/>
                <a:gd name="T31" fmla="*/ 369 h 369"/>
                <a:gd name="T32" fmla="*/ 211 w 372"/>
                <a:gd name="T33" fmla="*/ 202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2" h="369">
                  <a:moveTo>
                    <a:pt x="211" y="202"/>
                  </a:moveTo>
                  <a:cubicBezTo>
                    <a:pt x="215" y="198"/>
                    <a:pt x="222" y="199"/>
                    <a:pt x="226" y="204"/>
                  </a:cubicBezTo>
                  <a:cubicBezTo>
                    <a:pt x="231" y="208"/>
                    <a:pt x="232" y="215"/>
                    <a:pt x="227" y="219"/>
                  </a:cubicBezTo>
                  <a:cubicBezTo>
                    <a:pt x="141" y="303"/>
                    <a:pt x="141" y="303"/>
                    <a:pt x="141" y="303"/>
                  </a:cubicBezTo>
                  <a:cubicBezTo>
                    <a:pt x="196" y="271"/>
                    <a:pt x="267" y="214"/>
                    <a:pt x="341" y="140"/>
                  </a:cubicBezTo>
                  <a:cubicBezTo>
                    <a:pt x="372" y="110"/>
                    <a:pt x="372" y="60"/>
                    <a:pt x="341" y="30"/>
                  </a:cubicBezTo>
                  <a:cubicBezTo>
                    <a:pt x="311" y="0"/>
                    <a:pt x="261" y="0"/>
                    <a:pt x="231" y="30"/>
                  </a:cubicBezTo>
                  <a:cubicBezTo>
                    <a:pt x="168" y="93"/>
                    <a:pt x="115" y="158"/>
                    <a:pt x="81" y="212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4" y="143"/>
                    <a:pt x="162" y="143"/>
                    <a:pt x="166" y="148"/>
                  </a:cubicBezTo>
                  <a:cubicBezTo>
                    <a:pt x="171" y="152"/>
                    <a:pt x="171" y="160"/>
                    <a:pt x="167" y="164"/>
                  </a:cubicBezTo>
                  <a:cubicBezTo>
                    <a:pt x="167" y="164"/>
                    <a:pt x="0" y="341"/>
                    <a:pt x="0" y="345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71" y="188"/>
                    <a:pt x="176" y="188"/>
                    <a:pt x="179" y="191"/>
                  </a:cubicBezTo>
                  <a:cubicBezTo>
                    <a:pt x="182" y="194"/>
                    <a:pt x="182" y="199"/>
                    <a:pt x="179" y="202"/>
                  </a:cubicBezTo>
                  <a:cubicBezTo>
                    <a:pt x="19" y="369"/>
                    <a:pt x="19" y="369"/>
                    <a:pt x="19" y="369"/>
                  </a:cubicBezTo>
                  <a:cubicBezTo>
                    <a:pt x="22" y="369"/>
                    <a:pt x="211" y="202"/>
                    <a:pt x="211" y="202"/>
                  </a:cubicBezTo>
                </a:path>
              </a:pathLst>
            </a:custGeom>
            <a:solidFill>
              <a:srgbClr val="00C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6097"/>
            <p:cNvSpPr/>
            <p:nvPr/>
          </p:nvSpPr>
          <p:spPr bwMode="auto">
            <a:xfrm>
              <a:off x="2939" y="-555"/>
              <a:ext cx="467" cy="467"/>
            </a:xfrm>
            <a:custGeom>
              <a:avLst/>
              <a:gdLst>
                <a:gd name="T0" fmla="*/ 167 w 196"/>
                <a:gd name="T1" fmla="*/ 133 h 196"/>
                <a:gd name="T2" fmla="*/ 28 w 196"/>
                <a:gd name="T3" fmla="*/ 167 h 196"/>
                <a:gd name="T4" fmla="*/ 63 w 196"/>
                <a:gd name="T5" fmla="*/ 29 h 196"/>
                <a:gd name="T6" fmla="*/ 167 w 196"/>
                <a:gd name="T7" fmla="*/ 29 h 196"/>
                <a:gd name="T8" fmla="*/ 167 w 196"/>
                <a:gd name="T9" fmla="*/ 13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96">
                  <a:moveTo>
                    <a:pt x="167" y="133"/>
                  </a:moveTo>
                  <a:cubicBezTo>
                    <a:pt x="138" y="162"/>
                    <a:pt x="57" y="196"/>
                    <a:pt x="28" y="167"/>
                  </a:cubicBezTo>
                  <a:cubicBezTo>
                    <a:pt x="0" y="138"/>
                    <a:pt x="34" y="58"/>
                    <a:pt x="63" y="29"/>
                  </a:cubicBezTo>
                  <a:cubicBezTo>
                    <a:pt x="91" y="0"/>
                    <a:pt x="138" y="0"/>
                    <a:pt x="167" y="29"/>
                  </a:cubicBezTo>
                  <a:cubicBezTo>
                    <a:pt x="196" y="58"/>
                    <a:pt x="196" y="104"/>
                    <a:pt x="167" y="133"/>
                  </a:cubicBezTo>
                </a:path>
              </a:pathLst>
            </a:custGeom>
            <a:solidFill>
              <a:srgbClr val="A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6098"/>
            <p:cNvSpPr/>
            <p:nvPr/>
          </p:nvSpPr>
          <p:spPr bwMode="auto">
            <a:xfrm>
              <a:off x="3034" y="-538"/>
              <a:ext cx="355" cy="355"/>
            </a:xfrm>
            <a:custGeom>
              <a:avLst/>
              <a:gdLst>
                <a:gd name="T0" fmla="*/ 124 w 149"/>
                <a:gd name="T1" fmla="*/ 116 h 149"/>
                <a:gd name="T2" fmla="*/ 25 w 149"/>
                <a:gd name="T3" fmla="*/ 124 h 149"/>
                <a:gd name="T4" fmla="*/ 33 w 149"/>
                <a:gd name="T5" fmla="*/ 25 h 149"/>
                <a:gd name="T6" fmla="*/ 124 w 149"/>
                <a:gd name="T7" fmla="*/ 25 h 149"/>
                <a:gd name="T8" fmla="*/ 124 w 149"/>
                <a:gd name="T9" fmla="*/ 11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24" y="116"/>
                  </a:moveTo>
                  <a:cubicBezTo>
                    <a:pt x="99" y="141"/>
                    <a:pt x="50" y="149"/>
                    <a:pt x="25" y="124"/>
                  </a:cubicBezTo>
                  <a:cubicBezTo>
                    <a:pt x="0" y="99"/>
                    <a:pt x="8" y="50"/>
                    <a:pt x="33" y="25"/>
                  </a:cubicBezTo>
                  <a:cubicBezTo>
                    <a:pt x="58" y="0"/>
                    <a:pt x="99" y="0"/>
                    <a:pt x="124" y="25"/>
                  </a:cubicBezTo>
                  <a:cubicBezTo>
                    <a:pt x="149" y="50"/>
                    <a:pt x="149" y="91"/>
                    <a:pt x="124" y="116"/>
                  </a:cubicBezTo>
                </a:path>
              </a:pathLst>
            </a:custGeom>
            <a:solidFill>
              <a:srgbClr val="FFF1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Oval 6099"/>
            <p:cNvSpPr>
              <a:spLocks noChangeArrowheads="1"/>
            </p:cNvSpPr>
            <p:nvPr/>
          </p:nvSpPr>
          <p:spPr bwMode="auto">
            <a:xfrm>
              <a:off x="3139" y="-514"/>
              <a:ext cx="172" cy="114"/>
            </a:xfrm>
            <a:prstGeom prst="ellipse">
              <a:avLst/>
            </a:prstGeom>
            <a:solidFill>
              <a:srgbClr val="FFF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Oval 6100"/>
            <p:cNvSpPr>
              <a:spLocks noChangeArrowheads="1"/>
            </p:cNvSpPr>
            <p:nvPr/>
          </p:nvSpPr>
          <p:spPr bwMode="auto">
            <a:xfrm>
              <a:off x="3082" y="-426"/>
              <a:ext cx="86" cy="57"/>
            </a:xfrm>
            <a:prstGeom prst="ellipse">
              <a:avLst/>
            </a:prstGeom>
            <a:solidFill>
              <a:srgbClr val="FFF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Freeform 6101"/>
            <p:cNvSpPr/>
            <p:nvPr/>
          </p:nvSpPr>
          <p:spPr bwMode="auto">
            <a:xfrm>
              <a:off x="3109" y="-400"/>
              <a:ext cx="305" cy="214"/>
            </a:xfrm>
            <a:custGeom>
              <a:avLst/>
              <a:gdLst>
                <a:gd name="T0" fmla="*/ 119 w 128"/>
                <a:gd name="T1" fmla="*/ 0 h 90"/>
                <a:gd name="T2" fmla="*/ 100 w 128"/>
                <a:gd name="T3" fmla="*/ 40 h 90"/>
                <a:gd name="T4" fmla="*/ 15 w 128"/>
                <a:gd name="T5" fmla="*/ 48 h 90"/>
                <a:gd name="T6" fmla="*/ 1 w 128"/>
                <a:gd name="T7" fmla="*/ 24 h 90"/>
                <a:gd name="T8" fmla="*/ 13 w 128"/>
                <a:gd name="T9" fmla="*/ 71 h 90"/>
                <a:gd name="T10" fmla="*/ 105 w 128"/>
                <a:gd name="T11" fmla="*/ 65 h 90"/>
                <a:gd name="T12" fmla="*/ 119 w 128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90">
                  <a:moveTo>
                    <a:pt x="119" y="0"/>
                  </a:moveTo>
                  <a:cubicBezTo>
                    <a:pt x="119" y="14"/>
                    <a:pt x="112" y="29"/>
                    <a:pt x="100" y="40"/>
                  </a:cubicBezTo>
                  <a:cubicBezTo>
                    <a:pt x="75" y="64"/>
                    <a:pt x="40" y="71"/>
                    <a:pt x="15" y="48"/>
                  </a:cubicBezTo>
                  <a:cubicBezTo>
                    <a:pt x="8" y="41"/>
                    <a:pt x="4" y="32"/>
                    <a:pt x="1" y="24"/>
                  </a:cubicBezTo>
                  <a:cubicBezTo>
                    <a:pt x="0" y="41"/>
                    <a:pt x="0" y="58"/>
                    <a:pt x="13" y="71"/>
                  </a:cubicBezTo>
                  <a:cubicBezTo>
                    <a:pt x="33" y="90"/>
                    <a:pt x="79" y="89"/>
                    <a:pt x="105" y="65"/>
                  </a:cubicBezTo>
                  <a:cubicBezTo>
                    <a:pt x="124" y="47"/>
                    <a:pt x="128" y="22"/>
                    <a:pt x="119" y="0"/>
                  </a:cubicBezTo>
                  <a:close/>
                </a:path>
              </a:pathLst>
            </a:custGeom>
            <a:solidFill>
              <a:srgbClr val="FFE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6102"/>
            <p:cNvSpPr/>
            <p:nvPr/>
          </p:nvSpPr>
          <p:spPr bwMode="auto">
            <a:xfrm>
              <a:off x="2886" y="-72"/>
              <a:ext cx="467" cy="462"/>
            </a:xfrm>
            <a:custGeom>
              <a:avLst/>
              <a:gdLst>
                <a:gd name="T0" fmla="*/ 111 w 196"/>
                <a:gd name="T1" fmla="*/ 107 h 194"/>
                <a:gd name="T2" fmla="*/ 119 w 196"/>
                <a:gd name="T3" fmla="*/ 107 h 194"/>
                <a:gd name="T4" fmla="*/ 120 w 196"/>
                <a:gd name="T5" fmla="*/ 116 h 194"/>
                <a:gd name="T6" fmla="*/ 75 w 196"/>
                <a:gd name="T7" fmla="*/ 159 h 194"/>
                <a:gd name="T8" fmla="*/ 180 w 196"/>
                <a:gd name="T9" fmla="*/ 74 h 194"/>
                <a:gd name="T10" fmla="*/ 180 w 196"/>
                <a:gd name="T11" fmla="*/ 16 h 194"/>
                <a:gd name="T12" fmla="*/ 122 w 196"/>
                <a:gd name="T13" fmla="*/ 16 h 194"/>
                <a:gd name="T14" fmla="*/ 43 w 196"/>
                <a:gd name="T15" fmla="*/ 112 h 194"/>
                <a:gd name="T16" fmla="*/ 79 w 196"/>
                <a:gd name="T17" fmla="*/ 77 h 194"/>
                <a:gd name="T18" fmla="*/ 88 w 196"/>
                <a:gd name="T19" fmla="*/ 78 h 194"/>
                <a:gd name="T20" fmla="*/ 88 w 196"/>
                <a:gd name="T21" fmla="*/ 86 h 194"/>
                <a:gd name="T22" fmla="*/ 0 w 196"/>
                <a:gd name="T23" fmla="*/ 181 h 194"/>
                <a:gd name="T24" fmla="*/ 89 w 196"/>
                <a:gd name="T25" fmla="*/ 101 h 194"/>
                <a:gd name="T26" fmla="*/ 94 w 196"/>
                <a:gd name="T27" fmla="*/ 101 h 194"/>
                <a:gd name="T28" fmla="*/ 94 w 196"/>
                <a:gd name="T29" fmla="*/ 106 h 194"/>
                <a:gd name="T30" fmla="*/ 10 w 196"/>
                <a:gd name="T31" fmla="*/ 194 h 194"/>
                <a:gd name="T32" fmla="*/ 111 w 196"/>
                <a:gd name="T33" fmla="*/ 10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94">
                  <a:moveTo>
                    <a:pt x="111" y="107"/>
                  </a:moveTo>
                  <a:cubicBezTo>
                    <a:pt x="113" y="104"/>
                    <a:pt x="117" y="105"/>
                    <a:pt x="119" y="107"/>
                  </a:cubicBezTo>
                  <a:cubicBezTo>
                    <a:pt x="122" y="110"/>
                    <a:pt x="122" y="113"/>
                    <a:pt x="120" y="116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103" y="143"/>
                    <a:pt x="141" y="113"/>
                    <a:pt x="180" y="74"/>
                  </a:cubicBezTo>
                  <a:cubicBezTo>
                    <a:pt x="196" y="58"/>
                    <a:pt x="196" y="32"/>
                    <a:pt x="180" y="16"/>
                  </a:cubicBezTo>
                  <a:cubicBezTo>
                    <a:pt x="164" y="0"/>
                    <a:pt x="138" y="0"/>
                    <a:pt x="122" y="16"/>
                  </a:cubicBezTo>
                  <a:cubicBezTo>
                    <a:pt x="89" y="49"/>
                    <a:pt x="61" y="83"/>
                    <a:pt x="43" y="112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82" y="75"/>
                    <a:pt x="85" y="75"/>
                    <a:pt x="88" y="78"/>
                  </a:cubicBezTo>
                  <a:cubicBezTo>
                    <a:pt x="90" y="80"/>
                    <a:pt x="91" y="84"/>
                    <a:pt x="88" y="86"/>
                  </a:cubicBezTo>
                  <a:cubicBezTo>
                    <a:pt x="88" y="86"/>
                    <a:pt x="0" y="179"/>
                    <a:pt x="0" y="18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90" y="99"/>
                    <a:pt x="93" y="99"/>
                    <a:pt x="94" y="101"/>
                  </a:cubicBezTo>
                  <a:cubicBezTo>
                    <a:pt x="96" y="102"/>
                    <a:pt x="96" y="105"/>
                    <a:pt x="94" y="106"/>
                  </a:cubicBezTo>
                  <a:cubicBezTo>
                    <a:pt x="10" y="194"/>
                    <a:pt x="10" y="194"/>
                    <a:pt x="10" y="194"/>
                  </a:cubicBezTo>
                  <a:cubicBezTo>
                    <a:pt x="12" y="194"/>
                    <a:pt x="111" y="107"/>
                    <a:pt x="111" y="107"/>
                  </a:cubicBezTo>
                  <a:close/>
                </a:path>
              </a:pathLst>
            </a:custGeom>
            <a:solidFill>
              <a:srgbClr val="00B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6103"/>
            <p:cNvSpPr/>
            <p:nvPr/>
          </p:nvSpPr>
          <p:spPr bwMode="auto">
            <a:xfrm>
              <a:off x="3103" y="-69"/>
              <a:ext cx="246" cy="245"/>
            </a:xfrm>
            <a:custGeom>
              <a:avLst/>
              <a:gdLst>
                <a:gd name="T0" fmla="*/ 88 w 103"/>
                <a:gd name="T1" fmla="*/ 70 h 103"/>
                <a:gd name="T2" fmla="*/ 15 w 103"/>
                <a:gd name="T3" fmla="*/ 88 h 103"/>
                <a:gd name="T4" fmla="*/ 33 w 103"/>
                <a:gd name="T5" fmla="*/ 15 h 103"/>
                <a:gd name="T6" fmla="*/ 88 w 103"/>
                <a:gd name="T7" fmla="*/ 15 h 103"/>
                <a:gd name="T8" fmla="*/ 88 w 103"/>
                <a:gd name="T9" fmla="*/ 7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88" y="70"/>
                  </a:moveTo>
                  <a:cubicBezTo>
                    <a:pt x="72" y="85"/>
                    <a:pt x="30" y="103"/>
                    <a:pt x="15" y="88"/>
                  </a:cubicBezTo>
                  <a:cubicBezTo>
                    <a:pt x="0" y="73"/>
                    <a:pt x="18" y="31"/>
                    <a:pt x="33" y="15"/>
                  </a:cubicBezTo>
                  <a:cubicBezTo>
                    <a:pt x="48" y="0"/>
                    <a:pt x="72" y="0"/>
                    <a:pt x="88" y="15"/>
                  </a:cubicBezTo>
                  <a:cubicBezTo>
                    <a:pt x="103" y="31"/>
                    <a:pt x="103" y="55"/>
                    <a:pt x="88" y="70"/>
                  </a:cubicBezTo>
                  <a:close/>
                </a:path>
              </a:pathLst>
            </a:custGeom>
            <a:solidFill>
              <a:srgbClr val="99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6104"/>
            <p:cNvSpPr/>
            <p:nvPr/>
          </p:nvSpPr>
          <p:spPr bwMode="auto">
            <a:xfrm>
              <a:off x="3153" y="-60"/>
              <a:ext cx="186" cy="186"/>
            </a:xfrm>
            <a:custGeom>
              <a:avLst/>
              <a:gdLst>
                <a:gd name="T0" fmla="*/ 65 w 78"/>
                <a:gd name="T1" fmla="*/ 61 h 78"/>
                <a:gd name="T2" fmla="*/ 13 w 78"/>
                <a:gd name="T3" fmla="*/ 65 h 78"/>
                <a:gd name="T4" fmla="*/ 17 w 78"/>
                <a:gd name="T5" fmla="*/ 13 h 78"/>
                <a:gd name="T6" fmla="*/ 65 w 78"/>
                <a:gd name="T7" fmla="*/ 13 h 78"/>
                <a:gd name="T8" fmla="*/ 65 w 78"/>
                <a:gd name="T9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8">
                  <a:moveTo>
                    <a:pt x="65" y="61"/>
                  </a:moveTo>
                  <a:cubicBezTo>
                    <a:pt x="52" y="74"/>
                    <a:pt x="26" y="78"/>
                    <a:pt x="13" y="65"/>
                  </a:cubicBezTo>
                  <a:cubicBezTo>
                    <a:pt x="0" y="52"/>
                    <a:pt x="4" y="26"/>
                    <a:pt x="17" y="13"/>
                  </a:cubicBezTo>
                  <a:cubicBezTo>
                    <a:pt x="30" y="0"/>
                    <a:pt x="52" y="0"/>
                    <a:pt x="65" y="13"/>
                  </a:cubicBezTo>
                  <a:cubicBezTo>
                    <a:pt x="78" y="26"/>
                    <a:pt x="78" y="48"/>
                    <a:pt x="65" y="61"/>
                  </a:cubicBezTo>
                  <a:close/>
                </a:path>
              </a:pathLst>
            </a:custGeom>
            <a:solidFill>
              <a:srgbClr val="FFE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Oval 6105"/>
            <p:cNvSpPr>
              <a:spLocks noChangeArrowheads="1"/>
            </p:cNvSpPr>
            <p:nvPr/>
          </p:nvSpPr>
          <p:spPr bwMode="auto">
            <a:xfrm>
              <a:off x="3208" y="-48"/>
              <a:ext cx="91" cy="60"/>
            </a:xfrm>
            <a:prstGeom prst="ellipse">
              <a:avLst/>
            </a:prstGeom>
            <a:solidFill>
              <a:srgbClr val="FFF1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Oval 6106"/>
            <p:cNvSpPr>
              <a:spLocks noChangeArrowheads="1"/>
            </p:cNvSpPr>
            <p:nvPr/>
          </p:nvSpPr>
          <p:spPr bwMode="auto">
            <a:xfrm>
              <a:off x="3177" y="0"/>
              <a:ext cx="45" cy="28"/>
            </a:xfrm>
            <a:prstGeom prst="ellipse">
              <a:avLst/>
            </a:prstGeom>
            <a:solidFill>
              <a:srgbClr val="FFF1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8" name="Freeform 6107"/>
            <p:cNvSpPr/>
            <p:nvPr/>
          </p:nvSpPr>
          <p:spPr bwMode="auto">
            <a:xfrm>
              <a:off x="3172" y="2"/>
              <a:ext cx="160" cy="112"/>
            </a:xfrm>
            <a:custGeom>
              <a:avLst/>
              <a:gdLst>
                <a:gd name="T0" fmla="*/ 62 w 67"/>
                <a:gd name="T1" fmla="*/ 0 h 47"/>
                <a:gd name="T2" fmla="*/ 52 w 67"/>
                <a:gd name="T3" fmla="*/ 22 h 47"/>
                <a:gd name="T4" fmla="*/ 8 w 67"/>
                <a:gd name="T5" fmla="*/ 25 h 47"/>
                <a:gd name="T6" fmla="*/ 0 w 67"/>
                <a:gd name="T7" fmla="*/ 13 h 47"/>
                <a:gd name="T8" fmla="*/ 6 w 67"/>
                <a:gd name="T9" fmla="*/ 37 h 47"/>
                <a:gd name="T10" fmla="*/ 55 w 67"/>
                <a:gd name="T11" fmla="*/ 34 h 47"/>
                <a:gd name="T12" fmla="*/ 62 w 67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7">
                  <a:moveTo>
                    <a:pt x="62" y="0"/>
                  </a:moveTo>
                  <a:cubicBezTo>
                    <a:pt x="62" y="8"/>
                    <a:pt x="59" y="16"/>
                    <a:pt x="52" y="22"/>
                  </a:cubicBezTo>
                  <a:cubicBezTo>
                    <a:pt x="39" y="34"/>
                    <a:pt x="21" y="38"/>
                    <a:pt x="8" y="25"/>
                  </a:cubicBezTo>
                  <a:cubicBezTo>
                    <a:pt x="4" y="22"/>
                    <a:pt x="2" y="17"/>
                    <a:pt x="0" y="13"/>
                  </a:cubicBezTo>
                  <a:cubicBezTo>
                    <a:pt x="0" y="22"/>
                    <a:pt x="0" y="31"/>
                    <a:pt x="6" y="37"/>
                  </a:cubicBezTo>
                  <a:cubicBezTo>
                    <a:pt x="17" y="47"/>
                    <a:pt x="41" y="47"/>
                    <a:pt x="55" y="34"/>
                  </a:cubicBezTo>
                  <a:cubicBezTo>
                    <a:pt x="65" y="25"/>
                    <a:pt x="67" y="12"/>
                    <a:pt x="62" y="0"/>
                  </a:cubicBezTo>
                  <a:close/>
                </a:path>
              </a:pathLst>
            </a:custGeom>
            <a:solidFill>
              <a:srgbClr val="F7CE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67735" y="949581"/>
            <a:ext cx="2617353" cy="2617352"/>
            <a:chOff x="1538514" y="817381"/>
            <a:chExt cx="2307772" cy="2307771"/>
          </a:xfrm>
        </p:grpSpPr>
        <p:grpSp>
          <p:nvGrpSpPr>
            <p:cNvPr id="1010" name="组合 1009"/>
            <p:cNvGrpSpPr/>
            <p:nvPr/>
          </p:nvGrpSpPr>
          <p:grpSpPr>
            <a:xfrm>
              <a:off x="1538514" y="817381"/>
              <a:ext cx="2307772" cy="2307771"/>
              <a:chOff x="2815771" y="-1349830"/>
              <a:chExt cx="3193143" cy="3193143"/>
            </a:xfrm>
          </p:grpSpPr>
          <p:sp>
            <p:nvSpPr>
              <p:cNvPr id="1011" name="椭圆 1010"/>
              <p:cNvSpPr/>
              <p:nvPr/>
            </p:nvSpPr>
            <p:spPr>
              <a:xfrm>
                <a:off x="2815771" y="-1349830"/>
                <a:ext cx="3193143" cy="3193143"/>
              </a:xfrm>
              <a:prstGeom prst="ellipse">
                <a:avLst/>
              </a:prstGeom>
              <a:solidFill>
                <a:srgbClr val="292A59"/>
              </a:solidFill>
              <a:ln>
                <a:solidFill>
                  <a:schemeClr val="bg1"/>
                </a:solidFill>
              </a:ln>
              <a:effectLst>
                <a:outerShdw blurRad="165100" dist="152400" dir="5400000" algn="t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012" name="图片 1011"/>
              <p:cNvPicPr>
                <a:picLocks noChangeAspect="1"/>
              </p:cNvPicPr>
              <p:nvPr/>
            </p:nvPicPr>
            <p:blipFill>
              <a:blip r:embed="rId1"/>
              <a:srcRect b="17305"/>
              <a:stretch>
                <a:fillRect/>
              </a:stretch>
            </p:blipFill>
            <p:spPr>
              <a:xfrm>
                <a:off x="3131407" y="-1292522"/>
                <a:ext cx="2618155" cy="3125481"/>
              </a:xfrm>
              <a:custGeom>
                <a:avLst/>
                <a:gdLst>
                  <a:gd name="connsiteX0" fmla="*/ 813840 w 2618155"/>
                  <a:gd name="connsiteY0" fmla="*/ 0 h 3125481"/>
                  <a:gd name="connsiteX1" fmla="*/ 1731370 w 2618155"/>
                  <a:gd name="connsiteY1" fmla="*/ 0 h 3125481"/>
                  <a:gd name="connsiteX2" fmla="*/ 1747377 w 2618155"/>
                  <a:gd name="connsiteY2" fmla="*/ 4116 h 3125481"/>
                  <a:gd name="connsiteX3" fmla="*/ 2596508 w 2618155"/>
                  <a:gd name="connsiteY3" fmla="*/ 636251 h 3125481"/>
                  <a:gd name="connsiteX4" fmla="*/ 2618155 w 2618155"/>
                  <a:gd name="connsiteY4" fmla="*/ 671884 h 3125481"/>
                  <a:gd name="connsiteX5" fmla="*/ 2618155 w 2618155"/>
                  <a:gd name="connsiteY5" fmla="*/ 2385935 h 3125481"/>
                  <a:gd name="connsiteX6" fmla="*/ 2596508 w 2618155"/>
                  <a:gd name="connsiteY6" fmla="*/ 2421568 h 3125481"/>
                  <a:gd name="connsiteX7" fmla="*/ 1272605 w 2618155"/>
                  <a:gd name="connsiteY7" fmla="*/ 3125481 h 3125481"/>
                  <a:gd name="connsiteX8" fmla="*/ 40613 w 2618155"/>
                  <a:gd name="connsiteY8" fmla="*/ 2544477 h 3125481"/>
                  <a:gd name="connsiteX9" fmla="*/ 0 w 2618155"/>
                  <a:gd name="connsiteY9" fmla="*/ 2490167 h 3125481"/>
                  <a:gd name="connsiteX10" fmla="*/ 0 w 2618155"/>
                  <a:gd name="connsiteY10" fmla="*/ 567652 h 3125481"/>
                  <a:gd name="connsiteX11" fmla="*/ 40613 w 2618155"/>
                  <a:gd name="connsiteY11" fmla="*/ 513341 h 3125481"/>
                  <a:gd name="connsiteX12" fmla="*/ 797833 w 2618155"/>
                  <a:gd name="connsiteY12" fmla="*/ 4116 h 312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8155" h="3125481">
                    <a:moveTo>
                      <a:pt x="813840" y="0"/>
                    </a:moveTo>
                    <a:lnTo>
                      <a:pt x="1731370" y="0"/>
                    </a:lnTo>
                    <a:lnTo>
                      <a:pt x="1747377" y="4116"/>
                    </a:lnTo>
                    <a:cubicBezTo>
                      <a:pt x="2097330" y="112963"/>
                      <a:pt x="2395667" y="338967"/>
                      <a:pt x="2596508" y="636251"/>
                    </a:cubicBezTo>
                    <a:lnTo>
                      <a:pt x="2618155" y="671884"/>
                    </a:lnTo>
                    <a:lnTo>
                      <a:pt x="2618155" y="2385935"/>
                    </a:lnTo>
                    <a:lnTo>
                      <a:pt x="2596508" y="2421568"/>
                    </a:lnTo>
                    <a:cubicBezTo>
                      <a:pt x="2309592" y="2846258"/>
                      <a:pt x="1823706" y="3125481"/>
                      <a:pt x="1272605" y="3125481"/>
                    </a:cubicBezTo>
                    <a:cubicBezTo>
                      <a:pt x="776614" y="3125481"/>
                      <a:pt x="333448" y="2899311"/>
                      <a:pt x="40613" y="2544477"/>
                    </a:cubicBezTo>
                    <a:lnTo>
                      <a:pt x="0" y="2490167"/>
                    </a:lnTo>
                    <a:lnTo>
                      <a:pt x="0" y="567652"/>
                    </a:lnTo>
                    <a:lnTo>
                      <a:pt x="40613" y="513341"/>
                    </a:lnTo>
                    <a:cubicBezTo>
                      <a:pt x="235836" y="276785"/>
                      <a:pt x="497873" y="97413"/>
                      <a:pt x="797833" y="4116"/>
                    </a:cubicBezTo>
                    <a:close/>
                  </a:path>
                </a:pathLst>
              </a:custGeom>
            </p:spPr>
          </p:pic>
        </p:grpSp>
        <p:sp>
          <p:nvSpPr>
            <p:cNvPr id="59" name="椭圆 58"/>
            <p:cNvSpPr/>
            <p:nvPr/>
          </p:nvSpPr>
          <p:spPr>
            <a:xfrm>
              <a:off x="1625600" y="899886"/>
              <a:ext cx="2133600" cy="2133600"/>
            </a:xfrm>
            <a:prstGeom prst="ellipse">
              <a:avLst/>
            </a:prstGeom>
            <a:noFill/>
            <a:ln>
              <a:solidFill>
                <a:srgbClr val="7D75A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0" name="矩形 9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3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102" name="组合 101"/>
              <p:cNvGrpSpPr/>
              <p:nvPr/>
            </p:nvGrpSpPr>
            <p:grpSpPr>
              <a:xfrm>
                <a:off x="1009934" y="0"/>
                <a:ext cx="10326806" cy="6858000"/>
                <a:chOff x="1009934" y="1262418"/>
                <a:chExt cx="10326806" cy="7438030"/>
              </a:xfrm>
            </p:grpSpPr>
            <p:cxnSp>
              <p:nvCxnSpPr>
                <p:cNvPr id="121" name="直接连接符 120"/>
                <p:cNvCxnSpPr/>
                <p:nvPr/>
              </p:nvCxnSpPr>
              <p:spPr>
                <a:xfrm>
                  <a:off x="1009934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接连接符 121"/>
                <p:cNvCxnSpPr/>
                <p:nvPr/>
              </p:nvCxnSpPr>
              <p:spPr>
                <a:xfrm>
                  <a:off x="2042615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直接连接符 122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直接连接符 123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直接连接符 124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连接符 125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连接符 129"/>
                <p:cNvCxnSpPr/>
                <p:nvPr/>
              </p:nvCxnSpPr>
              <p:spPr>
                <a:xfrm>
                  <a:off x="10304063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直接连接符 130"/>
                <p:cNvCxnSpPr/>
                <p:nvPr/>
              </p:nvCxnSpPr>
              <p:spPr>
                <a:xfrm>
                  <a:off x="1133674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组合 102"/>
              <p:cNvGrpSpPr/>
              <p:nvPr/>
            </p:nvGrpSpPr>
            <p:grpSpPr>
              <a:xfrm rot="5400000">
                <a:off x="2997957" y="-2596483"/>
                <a:ext cx="6196086" cy="12192000"/>
                <a:chOff x="3075296" y="1262418"/>
                <a:chExt cx="6196086" cy="7438030"/>
              </a:xfrm>
            </p:grpSpPr>
            <p:cxnSp>
              <p:nvCxnSpPr>
                <p:cNvPr id="114" name="直接连接符 113"/>
                <p:cNvCxnSpPr/>
                <p:nvPr/>
              </p:nvCxnSpPr>
              <p:spPr>
                <a:xfrm>
                  <a:off x="3075296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>
                  <a:off x="4107977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>
                  <a:off x="5140658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直接连接符 116"/>
                <p:cNvCxnSpPr/>
                <p:nvPr/>
              </p:nvCxnSpPr>
              <p:spPr>
                <a:xfrm>
                  <a:off x="6173339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直接连接符 117"/>
                <p:cNvCxnSpPr/>
                <p:nvPr/>
              </p:nvCxnSpPr>
              <p:spPr>
                <a:xfrm>
                  <a:off x="7206020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接连接符 118"/>
                <p:cNvCxnSpPr/>
                <p:nvPr/>
              </p:nvCxnSpPr>
              <p:spPr>
                <a:xfrm>
                  <a:off x="8238701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直接连接符 119"/>
                <p:cNvCxnSpPr/>
                <p:nvPr/>
              </p:nvCxnSpPr>
              <p:spPr>
                <a:xfrm>
                  <a:off x="9271382" y="1262418"/>
                  <a:ext cx="0" cy="7438030"/>
                </a:xfrm>
                <a:prstGeom prst="line">
                  <a:avLst/>
                </a:prstGeom>
                <a:ln>
                  <a:solidFill>
                    <a:schemeClr val="bg1">
                      <a:alpha val="12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" name="组合 2"/>
          <p:cNvGrpSpPr/>
          <p:nvPr/>
        </p:nvGrpSpPr>
        <p:grpSpPr>
          <a:xfrm>
            <a:off x="2491002" y="2258308"/>
            <a:ext cx="7838303" cy="2846174"/>
            <a:chOff x="2347783" y="2335426"/>
            <a:chExt cx="7838303" cy="2846174"/>
          </a:xfrm>
        </p:grpSpPr>
        <p:sp>
          <p:nvSpPr>
            <p:cNvPr id="132" name="任意多边形 131"/>
            <p:cNvSpPr/>
            <p:nvPr/>
          </p:nvSpPr>
          <p:spPr>
            <a:xfrm>
              <a:off x="2487826" y="2549610"/>
              <a:ext cx="7698260" cy="2631990"/>
            </a:xfrm>
            <a:custGeom>
              <a:avLst/>
              <a:gdLst>
                <a:gd name="connsiteX0" fmla="*/ 98854 w 7698260"/>
                <a:gd name="connsiteY0" fmla="*/ 135925 h 2631990"/>
                <a:gd name="connsiteX1" fmla="*/ 469557 w 7698260"/>
                <a:gd name="connsiteY1" fmla="*/ 481914 h 2631990"/>
                <a:gd name="connsiteX2" fmla="*/ 1161536 w 7698260"/>
                <a:gd name="connsiteY2" fmla="*/ 222422 h 2631990"/>
                <a:gd name="connsiteX3" fmla="*/ 1680519 w 7698260"/>
                <a:gd name="connsiteY3" fmla="*/ 444844 h 2631990"/>
                <a:gd name="connsiteX4" fmla="*/ 2446638 w 7698260"/>
                <a:gd name="connsiteY4" fmla="*/ 210065 h 2631990"/>
                <a:gd name="connsiteX5" fmla="*/ 3027406 w 7698260"/>
                <a:gd name="connsiteY5" fmla="*/ 457200 h 2631990"/>
                <a:gd name="connsiteX6" fmla="*/ 3707027 w 7698260"/>
                <a:gd name="connsiteY6" fmla="*/ 210065 h 2631990"/>
                <a:gd name="connsiteX7" fmla="*/ 4361936 w 7698260"/>
                <a:gd name="connsiteY7" fmla="*/ 395417 h 2631990"/>
                <a:gd name="connsiteX8" fmla="*/ 4942703 w 7698260"/>
                <a:gd name="connsiteY8" fmla="*/ 210065 h 2631990"/>
                <a:gd name="connsiteX9" fmla="*/ 5338119 w 7698260"/>
                <a:gd name="connsiteY9" fmla="*/ 370703 h 2631990"/>
                <a:gd name="connsiteX10" fmla="*/ 5943600 w 7698260"/>
                <a:gd name="connsiteY10" fmla="*/ 135925 h 2631990"/>
                <a:gd name="connsiteX11" fmla="*/ 6376087 w 7698260"/>
                <a:gd name="connsiteY11" fmla="*/ 432487 h 2631990"/>
                <a:gd name="connsiteX12" fmla="*/ 7142206 w 7698260"/>
                <a:gd name="connsiteY12" fmla="*/ 0 h 2631990"/>
                <a:gd name="connsiteX13" fmla="*/ 7129849 w 7698260"/>
                <a:gd name="connsiteY13" fmla="*/ 481914 h 2631990"/>
                <a:gd name="connsiteX14" fmla="*/ 7698260 w 7698260"/>
                <a:gd name="connsiteY14" fmla="*/ 531341 h 2631990"/>
                <a:gd name="connsiteX15" fmla="*/ 7426411 w 7698260"/>
                <a:gd name="connsiteY15" fmla="*/ 1112109 h 2631990"/>
                <a:gd name="connsiteX16" fmla="*/ 7587049 w 7698260"/>
                <a:gd name="connsiteY16" fmla="*/ 1470454 h 2631990"/>
                <a:gd name="connsiteX17" fmla="*/ 7364627 w 7698260"/>
                <a:gd name="connsiteY17" fmla="*/ 1569309 h 2631990"/>
                <a:gd name="connsiteX18" fmla="*/ 7587049 w 7698260"/>
                <a:gd name="connsiteY18" fmla="*/ 2100649 h 2631990"/>
                <a:gd name="connsiteX19" fmla="*/ 6993925 w 7698260"/>
                <a:gd name="connsiteY19" fmla="*/ 1902941 h 2631990"/>
                <a:gd name="connsiteX20" fmla="*/ 6487298 w 7698260"/>
                <a:gd name="connsiteY20" fmla="*/ 2224217 h 2631990"/>
                <a:gd name="connsiteX21" fmla="*/ 5832390 w 7698260"/>
                <a:gd name="connsiteY21" fmla="*/ 1940011 h 2631990"/>
                <a:gd name="connsiteX22" fmla="*/ 5548184 w 7698260"/>
                <a:gd name="connsiteY22" fmla="*/ 2137719 h 2631990"/>
                <a:gd name="connsiteX23" fmla="*/ 5053914 w 7698260"/>
                <a:gd name="connsiteY23" fmla="*/ 1927654 h 2631990"/>
                <a:gd name="connsiteX24" fmla="*/ 4572000 w 7698260"/>
                <a:gd name="connsiteY24" fmla="*/ 2162433 h 2631990"/>
                <a:gd name="connsiteX25" fmla="*/ 3991233 w 7698260"/>
                <a:gd name="connsiteY25" fmla="*/ 1989438 h 2631990"/>
                <a:gd name="connsiteX26" fmla="*/ 3410465 w 7698260"/>
                <a:gd name="connsiteY26" fmla="*/ 2360141 h 2631990"/>
                <a:gd name="connsiteX27" fmla="*/ 2681417 w 7698260"/>
                <a:gd name="connsiteY27" fmla="*/ 1940011 h 2631990"/>
                <a:gd name="connsiteX28" fmla="*/ 2187146 w 7698260"/>
                <a:gd name="connsiteY28" fmla="*/ 2360141 h 2631990"/>
                <a:gd name="connsiteX29" fmla="*/ 1902941 w 7698260"/>
                <a:gd name="connsiteY29" fmla="*/ 2100649 h 2631990"/>
                <a:gd name="connsiteX30" fmla="*/ 1248033 w 7698260"/>
                <a:gd name="connsiteY30" fmla="*/ 2631990 h 2631990"/>
                <a:gd name="connsiteX31" fmla="*/ 852617 w 7698260"/>
                <a:gd name="connsiteY31" fmla="*/ 2075936 h 2631990"/>
                <a:gd name="connsiteX32" fmla="*/ 210065 w 7698260"/>
                <a:gd name="connsiteY32" fmla="*/ 2310714 h 2631990"/>
                <a:gd name="connsiteX33" fmla="*/ 395417 w 7698260"/>
                <a:gd name="connsiteY33" fmla="*/ 1804087 h 2631990"/>
                <a:gd name="connsiteX34" fmla="*/ 12357 w 7698260"/>
                <a:gd name="connsiteY34" fmla="*/ 1470454 h 2631990"/>
                <a:gd name="connsiteX35" fmla="*/ 358346 w 7698260"/>
                <a:gd name="connsiteY35" fmla="*/ 1087395 h 2631990"/>
                <a:gd name="connsiteX36" fmla="*/ 0 w 7698260"/>
                <a:gd name="connsiteY36" fmla="*/ 766119 h 2631990"/>
                <a:gd name="connsiteX37" fmla="*/ 234779 w 7698260"/>
                <a:gd name="connsiteY37" fmla="*/ 580768 h 2631990"/>
                <a:gd name="connsiteX38" fmla="*/ 98854 w 7698260"/>
                <a:gd name="connsiteY38" fmla="*/ 135925 h 2631990"/>
                <a:gd name="connsiteX0-1" fmla="*/ 98854 w 7698260"/>
                <a:gd name="connsiteY0-2" fmla="*/ 135925 h 2631990"/>
                <a:gd name="connsiteX1-3" fmla="*/ 654909 w 7698260"/>
                <a:gd name="connsiteY1-4" fmla="*/ 395416 h 2631990"/>
                <a:gd name="connsiteX2-5" fmla="*/ 1161536 w 7698260"/>
                <a:gd name="connsiteY2-6" fmla="*/ 222422 h 2631990"/>
                <a:gd name="connsiteX3-7" fmla="*/ 1680519 w 7698260"/>
                <a:gd name="connsiteY3-8" fmla="*/ 444844 h 2631990"/>
                <a:gd name="connsiteX4-9" fmla="*/ 2446638 w 7698260"/>
                <a:gd name="connsiteY4-10" fmla="*/ 210065 h 2631990"/>
                <a:gd name="connsiteX5-11" fmla="*/ 3027406 w 7698260"/>
                <a:gd name="connsiteY5-12" fmla="*/ 457200 h 2631990"/>
                <a:gd name="connsiteX6-13" fmla="*/ 3707027 w 7698260"/>
                <a:gd name="connsiteY6-14" fmla="*/ 210065 h 2631990"/>
                <a:gd name="connsiteX7-15" fmla="*/ 4361936 w 7698260"/>
                <a:gd name="connsiteY7-16" fmla="*/ 395417 h 2631990"/>
                <a:gd name="connsiteX8-17" fmla="*/ 4942703 w 7698260"/>
                <a:gd name="connsiteY8-18" fmla="*/ 210065 h 2631990"/>
                <a:gd name="connsiteX9-19" fmla="*/ 5338119 w 7698260"/>
                <a:gd name="connsiteY9-20" fmla="*/ 370703 h 2631990"/>
                <a:gd name="connsiteX10-21" fmla="*/ 5943600 w 7698260"/>
                <a:gd name="connsiteY10-22" fmla="*/ 135925 h 2631990"/>
                <a:gd name="connsiteX11-23" fmla="*/ 6376087 w 7698260"/>
                <a:gd name="connsiteY11-24" fmla="*/ 432487 h 2631990"/>
                <a:gd name="connsiteX12-25" fmla="*/ 7142206 w 7698260"/>
                <a:gd name="connsiteY12-26" fmla="*/ 0 h 2631990"/>
                <a:gd name="connsiteX13-27" fmla="*/ 7129849 w 7698260"/>
                <a:gd name="connsiteY13-28" fmla="*/ 481914 h 2631990"/>
                <a:gd name="connsiteX14-29" fmla="*/ 7698260 w 7698260"/>
                <a:gd name="connsiteY14-30" fmla="*/ 531341 h 2631990"/>
                <a:gd name="connsiteX15-31" fmla="*/ 7426411 w 7698260"/>
                <a:gd name="connsiteY15-32" fmla="*/ 1112109 h 2631990"/>
                <a:gd name="connsiteX16-33" fmla="*/ 7587049 w 7698260"/>
                <a:gd name="connsiteY16-34" fmla="*/ 1470454 h 2631990"/>
                <a:gd name="connsiteX17-35" fmla="*/ 7364627 w 7698260"/>
                <a:gd name="connsiteY17-36" fmla="*/ 1569309 h 2631990"/>
                <a:gd name="connsiteX18-37" fmla="*/ 7587049 w 7698260"/>
                <a:gd name="connsiteY18-38" fmla="*/ 2100649 h 2631990"/>
                <a:gd name="connsiteX19-39" fmla="*/ 6993925 w 7698260"/>
                <a:gd name="connsiteY19-40" fmla="*/ 1902941 h 2631990"/>
                <a:gd name="connsiteX20-41" fmla="*/ 6487298 w 7698260"/>
                <a:gd name="connsiteY20-42" fmla="*/ 2224217 h 2631990"/>
                <a:gd name="connsiteX21-43" fmla="*/ 5832390 w 7698260"/>
                <a:gd name="connsiteY21-44" fmla="*/ 1940011 h 2631990"/>
                <a:gd name="connsiteX22-45" fmla="*/ 5548184 w 7698260"/>
                <a:gd name="connsiteY22-46" fmla="*/ 2137719 h 2631990"/>
                <a:gd name="connsiteX23-47" fmla="*/ 5053914 w 7698260"/>
                <a:gd name="connsiteY23-48" fmla="*/ 1927654 h 2631990"/>
                <a:gd name="connsiteX24-49" fmla="*/ 4572000 w 7698260"/>
                <a:gd name="connsiteY24-50" fmla="*/ 2162433 h 2631990"/>
                <a:gd name="connsiteX25-51" fmla="*/ 3991233 w 7698260"/>
                <a:gd name="connsiteY25-52" fmla="*/ 1989438 h 2631990"/>
                <a:gd name="connsiteX26-53" fmla="*/ 3410465 w 7698260"/>
                <a:gd name="connsiteY26-54" fmla="*/ 2360141 h 2631990"/>
                <a:gd name="connsiteX27-55" fmla="*/ 2681417 w 7698260"/>
                <a:gd name="connsiteY27-56" fmla="*/ 1940011 h 2631990"/>
                <a:gd name="connsiteX28-57" fmla="*/ 2187146 w 7698260"/>
                <a:gd name="connsiteY28-58" fmla="*/ 2360141 h 2631990"/>
                <a:gd name="connsiteX29-59" fmla="*/ 1902941 w 7698260"/>
                <a:gd name="connsiteY29-60" fmla="*/ 2100649 h 2631990"/>
                <a:gd name="connsiteX30-61" fmla="*/ 1248033 w 7698260"/>
                <a:gd name="connsiteY30-62" fmla="*/ 2631990 h 2631990"/>
                <a:gd name="connsiteX31-63" fmla="*/ 852617 w 7698260"/>
                <a:gd name="connsiteY31-64" fmla="*/ 2075936 h 2631990"/>
                <a:gd name="connsiteX32-65" fmla="*/ 210065 w 7698260"/>
                <a:gd name="connsiteY32-66" fmla="*/ 2310714 h 2631990"/>
                <a:gd name="connsiteX33-67" fmla="*/ 395417 w 7698260"/>
                <a:gd name="connsiteY33-68" fmla="*/ 1804087 h 2631990"/>
                <a:gd name="connsiteX34-69" fmla="*/ 12357 w 7698260"/>
                <a:gd name="connsiteY34-70" fmla="*/ 1470454 h 2631990"/>
                <a:gd name="connsiteX35-71" fmla="*/ 358346 w 7698260"/>
                <a:gd name="connsiteY35-72" fmla="*/ 1087395 h 2631990"/>
                <a:gd name="connsiteX36-73" fmla="*/ 0 w 7698260"/>
                <a:gd name="connsiteY36-74" fmla="*/ 766119 h 2631990"/>
                <a:gd name="connsiteX37-75" fmla="*/ 234779 w 7698260"/>
                <a:gd name="connsiteY37-76" fmla="*/ 580768 h 2631990"/>
                <a:gd name="connsiteX38-77" fmla="*/ 98854 w 7698260"/>
                <a:gd name="connsiteY38-78" fmla="*/ 135925 h 2631990"/>
                <a:gd name="connsiteX0-79" fmla="*/ 210065 w 7698260"/>
                <a:gd name="connsiteY0-80" fmla="*/ 210066 h 2631990"/>
                <a:gd name="connsiteX1-81" fmla="*/ 654909 w 7698260"/>
                <a:gd name="connsiteY1-82" fmla="*/ 395416 h 2631990"/>
                <a:gd name="connsiteX2-83" fmla="*/ 1161536 w 7698260"/>
                <a:gd name="connsiteY2-84" fmla="*/ 222422 h 2631990"/>
                <a:gd name="connsiteX3-85" fmla="*/ 1680519 w 7698260"/>
                <a:gd name="connsiteY3-86" fmla="*/ 444844 h 2631990"/>
                <a:gd name="connsiteX4-87" fmla="*/ 2446638 w 7698260"/>
                <a:gd name="connsiteY4-88" fmla="*/ 210065 h 2631990"/>
                <a:gd name="connsiteX5-89" fmla="*/ 3027406 w 7698260"/>
                <a:gd name="connsiteY5-90" fmla="*/ 457200 h 2631990"/>
                <a:gd name="connsiteX6-91" fmla="*/ 3707027 w 7698260"/>
                <a:gd name="connsiteY6-92" fmla="*/ 210065 h 2631990"/>
                <a:gd name="connsiteX7-93" fmla="*/ 4361936 w 7698260"/>
                <a:gd name="connsiteY7-94" fmla="*/ 395417 h 2631990"/>
                <a:gd name="connsiteX8-95" fmla="*/ 4942703 w 7698260"/>
                <a:gd name="connsiteY8-96" fmla="*/ 210065 h 2631990"/>
                <a:gd name="connsiteX9-97" fmla="*/ 5338119 w 7698260"/>
                <a:gd name="connsiteY9-98" fmla="*/ 370703 h 2631990"/>
                <a:gd name="connsiteX10-99" fmla="*/ 5943600 w 7698260"/>
                <a:gd name="connsiteY10-100" fmla="*/ 135925 h 2631990"/>
                <a:gd name="connsiteX11-101" fmla="*/ 6376087 w 7698260"/>
                <a:gd name="connsiteY11-102" fmla="*/ 432487 h 2631990"/>
                <a:gd name="connsiteX12-103" fmla="*/ 7142206 w 7698260"/>
                <a:gd name="connsiteY12-104" fmla="*/ 0 h 2631990"/>
                <a:gd name="connsiteX13-105" fmla="*/ 7129849 w 7698260"/>
                <a:gd name="connsiteY13-106" fmla="*/ 481914 h 2631990"/>
                <a:gd name="connsiteX14-107" fmla="*/ 7698260 w 7698260"/>
                <a:gd name="connsiteY14-108" fmla="*/ 531341 h 2631990"/>
                <a:gd name="connsiteX15-109" fmla="*/ 7426411 w 7698260"/>
                <a:gd name="connsiteY15-110" fmla="*/ 1112109 h 2631990"/>
                <a:gd name="connsiteX16-111" fmla="*/ 7587049 w 7698260"/>
                <a:gd name="connsiteY16-112" fmla="*/ 1470454 h 2631990"/>
                <a:gd name="connsiteX17-113" fmla="*/ 7364627 w 7698260"/>
                <a:gd name="connsiteY17-114" fmla="*/ 1569309 h 2631990"/>
                <a:gd name="connsiteX18-115" fmla="*/ 7587049 w 7698260"/>
                <a:gd name="connsiteY18-116" fmla="*/ 2100649 h 2631990"/>
                <a:gd name="connsiteX19-117" fmla="*/ 6993925 w 7698260"/>
                <a:gd name="connsiteY19-118" fmla="*/ 1902941 h 2631990"/>
                <a:gd name="connsiteX20-119" fmla="*/ 6487298 w 7698260"/>
                <a:gd name="connsiteY20-120" fmla="*/ 2224217 h 2631990"/>
                <a:gd name="connsiteX21-121" fmla="*/ 5832390 w 7698260"/>
                <a:gd name="connsiteY21-122" fmla="*/ 1940011 h 2631990"/>
                <a:gd name="connsiteX22-123" fmla="*/ 5548184 w 7698260"/>
                <a:gd name="connsiteY22-124" fmla="*/ 2137719 h 2631990"/>
                <a:gd name="connsiteX23-125" fmla="*/ 5053914 w 7698260"/>
                <a:gd name="connsiteY23-126" fmla="*/ 1927654 h 2631990"/>
                <a:gd name="connsiteX24-127" fmla="*/ 4572000 w 7698260"/>
                <a:gd name="connsiteY24-128" fmla="*/ 2162433 h 2631990"/>
                <a:gd name="connsiteX25-129" fmla="*/ 3991233 w 7698260"/>
                <a:gd name="connsiteY25-130" fmla="*/ 1989438 h 2631990"/>
                <a:gd name="connsiteX26-131" fmla="*/ 3410465 w 7698260"/>
                <a:gd name="connsiteY26-132" fmla="*/ 2360141 h 2631990"/>
                <a:gd name="connsiteX27-133" fmla="*/ 2681417 w 7698260"/>
                <a:gd name="connsiteY27-134" fmla="*/ 1940011 h 2631990"/>
                <a:gd name="connsiteX28-135" fmla="*/ 2187146 w 7698260"/>
                <a:gd name="connsiteY28-136" fmla="*/ 2360141 h 2631990"/>
                <a:gd name="connsiteX29-137" fmla="*/ 1902941 w 7698260"/>
                <a:gd name="connsiteY29-138" fmla="*/ 2100649 h 2631990"/>
                <a:gd name="connsiteX30-139" fmla="*/ 1248033 w 7698260"/>
                <a:gd name="connsiteY30-140" fmla="*/ 2631990 h 2631990"/>
                <a:gd name="connsiteX31-141" fmla="*/ 852617 w 7698260"/>
                <a:gd name="connsiteY31-142" fmla="*/ 2075936 h 2631990"/>
                <a:gd name="connsiteX32-143" fmla="*/ 210065 w 7698260"/>
                <a:gd name="connsiteY32-144" fmla="*/ 2310714 h 2631990"/>
                <a:gd name="connsiteX33-145" fmla="*/ 395417 w 7698260"/>
                <a:gd name="connsiteY33-146" fmla="*/ 1804087 h 2631990"/>
                <a:gd name="connsiteX34-147" fmla="*/ 12357 w 7698260"/>
                <a:gd name="connsiteY34-148" fmla="*/ 1470454 h 2631990"/>
                <a:gd name="connsiteX35-149" fmla="*/ 358346 w 7698260"/>
                <a:gd name="connsiteY35-150" fmla="*/ 1087395 h 2631990"/>
                <a:gd name="connsiteX36-151" fmla="*/ 0 w 7698260"/>
                <a:gd name="connsiteY36-152" fmla="*/ 766119 h 2631990"/>
                <a:gd name="connsiteX37-153" fmla="*/ 234779 w 7698260"/>
                <a:gd name="connsiteY37-154" fmla="*/ 580768 h 2631990"/>
                <a:gd name="connsiteX38-155" fmla="*/ 210065 w 7698260"/>
                <a:gd name="connsiteY38-156" fmla="*/ 210066 h 2631990"/>
                <a:gd name="connsiteX0-157" fmla="*/ 210065 w 7698260"/>
                <a:gd name="connsiteY0-158" fmla="*/ 210066 h 2631990"/>
                <a:gd name="connsiteX1-159" fmla="*/ 654909 w 7698260"/>
                <a:gd name="connsiteY1-160" fmla="*/ 395416 h 2631990"/>
                <a:gd name="connsiteX2-161" fmla="*/ 1161536 w 7698260"/>
                <a:gd name="connsiteY2-162" fmla="*/ 222422 h 2631990"/>
                <a:gd name="connsiteX3-163" fmla="*/ 1680519 w 7698260"/>
                <a:gd name="connsiteY3-164" fmla="*/ 444844 h 2631990"/>
                <a:gd name="connsiteX4-165" fmla="*/ 2446638 w 7698260"/>
                <a:gd name="connsiteY4-166" fmla="*/ 210065 h 2631990"/>
                <a:gd name="connsiteX5-167" fmla="*/ 3027406 w 7698260"/>
                <a:gd name="connsiteY5-168" fmla="*/ 457200 h 2631990"/>
                <a:gd name="connsiteX6-169" fmla="*/ 3707027 w 7698260"/>
                <a:gd name="connsiteY6-170" fmla="*/ 210065 h 2631990"/>
                <a:gd name="connsiteX7-171" fmla="*/ 4361936 w 7698260"/>
                <a:gd name="connsiteY7-172" fmla="*/ 395417 h 2631990"/>
                <a:gd name="connsiteX8-173" fmla="*/ 4942703 w 7698260"/>
                <a:gd name="connsiteY8-174" fmla="*/ 210065 h 2631990"/>
                <a:gd name="connsiteX9-175" fmla="*/ 5338119 w 7698260"/>
                <a:gd name="connsiteY9-176" fmla="*/ 370703 h 2631990"/>
                <a:gd name="connsiteX10-177" fmla="*/ 5943600 w 7698260"/>
                <a:gd name="connsiteY10-178" fmla="*/ 135925 h 2631990"/>
                <a:gd name="connsiteX11-179" fmla="*/ 6376087 w 7698260"/>
                <a:gd name="connsiteY11-180" fmla="*/ 432487 h 2631990"/>
                <a:gd name="connsiteX12-181" fmla="*/ 7142206 w 7698260"/>
                <a:gd name="connsiteY12-182" fmla="*/ 0 h 2631990"/>
                <a:gd name="connsiteX13-183" fmla="*/ 7129849 w 7698260"/>
                <a:gd name="connsiteY13-184" fmla="*/ 481914 h 2631990"/>
                <a:gd name="connsiteX14-185" fmla="*/ 7698260 w 7698260"/>
                <a:gd name="connsiteY14-186" fmla="*/ 531341 h 2631990"/>
                <a:gd name="connsiteX15-187" fmla="*/ 7426411 w 7698260"/>
                <a:gd name="connsiteY15-188" fmla="*/ 1112109 h 2631990"/>
                <a:gd name="connsiteX16-189" fmla="*/ 7587049 w 7698260"/>
                <a:gd name="connsiteY16-190" fmla="*/ 1470454 h 2631990"/>
                <a:gd name="connsiteX17-191" fmla="*/ 7364627 w 7698260"/>
                <a:gd name="connsiteY17-192" fmla="*/ 1569309 h 2631990"/>
                <a:gd name="connsiteX18-193" fmla="*/ 7587049 w 7698260"/>
                <a:gd name="connsiteY18-194" fmla="*/ 2100649 h 2631990"/>
                <a:gd name="connsiteX19-195" fmla="*/ 6993925 w 7698260"/>
                <a:gd name="connsiteY19-196" fmla="*/ 1902941 h 2631990"/>
                <a:gd name="connsiteX20-197" fmla="*/ 6487298 w 7698260"/>
                <a:gd name="connsiteY20-198" fmla="*/ 2224217 h 2631990"/>
                <a:gd name="connsiteX21-199" fmla="*/ 5832390 w 7698260"/>
                <a:gd name="connsiteY21-200" fmla="*/ 1940011 h 2631990"/>
                <a:gd name="connsiteX22-201" fmla="*/ 5548184 w 7698260"/>
                <a:gd name="connsiteY22-202" fmla="*/ 2137719 h 2631990"/>
                <a:gd name="connsiteX23-203" fmla="*/ 5053914 w 7698260"/>
                <a:gd name="connsiteY23-204" fmla="*/ 1927654 h 2631990"/>
                <a:gd name="connsiteX24-205" fmla="*/ 4572000 w 7698260"/>
                <a:gd name="connsiteY24-206" fmla="*/ 2162433 h 2631990"/>
                <a:gd name="connsiteX25-207" fmla="*/ 3991233 w 7698260"/>
                <a:gd name="connsiteY25-208" fmla="*/ 1989438 h 2631990"/>
                <a:gd name="connsiteX26-209" fmla="*/ 3410465 w 7698260"/>
                <a:gd name="connsiteY26-210" fmla="*/ 2360141 h 2631990"/>
                <a:gd name="connsiteX27-211" fmla="*/ 2681417 w 7698260"/>
                <a:gd name="connsiteY27-212" fmla="*/ 1940011 h 2631990"/>
                <a:gd name="connsiteX28-213" fmla="*/ 2187146 w 7698260"/>
                <a:gd name="connsiteY28-214" fmla="*/ 2360141 h 2631990"/>
                <a:gd name="connsiteX29-215" fmla="*/ 1902941 w 7698260"/>
                <a:gd name="connsiteY29-216" fmla="*/ 2100649 h 2631990"/>
                <a:gd name="connsiteX30-217" fmla="*/ 1248033 w 7698260"/>
                <a:gd name="connsiteY30-218" fmla="*/ 2631990 h 2631990"/>
                <a:gd name="connsiteX31-219" fmla="*/ 803190 w 7698260"/>
                <a:gd name="connsiteY31-220" fmla="*/ 2199503 h 2631990"/>
                <a:gd name="connsiteX32-221" fmla="*/ 210065 w 7698260"/>
                <a:gd name="connsiteY32-222" fmla="*/ 2310714 h 2631990"/>
                <a:gd name="connsiteX33-223" fmla="*/ 395417 w 7698260"/>
                <a:gd name="connsiteY33-224" fmla="*/ 1804087 h 2631990"/>
                <a:gd name="connsiteX34-225" fmla="*/ 12357 w 7698260"/>
                <a:gd name="connsiteY34-226" fmla="*/ 1470454 h 2631990"/>
                <a:gd name="connsiteX35-227" fmla="*/ 358346 w 7698260"/>
                <a:gd name="connsiteY35-228" fmla="*/ 1087395 h 2631990"/>
                <a:gd name="connsiteX36-229" fmla="*/ 0 w 7698260"/>
                <a:gd name="connsiteY36-230" fmla="*/ 766119 h 2631990"/>
                <a:gd name="connsiteX37-231" fmla="*/ 234779 w 7698260"/>
                <a:gd name="connsiteY37-232" fmla="*/ 580768 h 2631990"/>
                <a:gd name="connsiteX38-233" fmla="*/ 210065 w 7698260"/>
                <a:gd name="connsiteY38-234" fmla="*/ 210066 h 2631990"/>
                <a:gd name="connsiteX0-235" fmla="*/ 210065 w 7698260"/>
                <a:gd name="connsiteY0-236" fmla="*/ 210066 h 2631990"/>
                <a:gd name="connsiteX1-237" fmla="*/ 654909 w 7698260"/>
                <a:gd name="connsiteY1-238" fmla="*/ 395416 h 2631990"/>
                <a:gd name="connsiteX2-239" fmla="*/ 1161536 w 7698260"/>
                <a:gd name="connsiteY2-240" fmla="*/ 222422 h 2631990"/>
                <a:gd name="connsiteX3-241" fmla="*/ 1680519 w 7698260"/>
                <a:gd name="connsiteY3-242" fmla="*/ 444844 h 2631990"/>
                <a:gd name="connsiteX4-243" fmla="*/ 2446638 w 7698260"/>
                <a:gd name="connsiteY4-244" fmla="*/ 210065 h 2631990"/>
                <a:gd name="connsiteX5-245" fmla="*/ 3027406 w 7698260"/>
                <a:gd name="connsiteY5-246" fmla="*/ 457200 h 2631990"/>
                <a:gd name="connsiteX6-247" fmla="*/ 3707027 w 7698260"/>
                <a:gd name="connsiteY6-248" fmla="*/ 210065 h 2631990"/>
                <a:gd name="connsiteX7-249" fmla="*/ 4361936 w 7698260"/>
                <a:gd name="connsiteY7-250" fmla="*/ 395417 h 2631990"/>
                <a:gd name="connsiteX8-251" fmla="*/ 4942703 w 7698260"/>
                <a:gd name="connsiteY8-252" fmla="*/ 210065 h 2631990"/>
                <a:gd name="connsiteX9-253" fmla="*/ 5338119 w 7698260"/>
                <a:gd name="connsiteY9-254" fmla="*/ 370703 h 2631990"/>
                <a:gd name="connsiteX10-255" fmla="*/ 5943600 w 7698260"/>
                <a:gd name="connsiteY10-256" fmla="*/ 135925 h 2631990"/>
                <a:gd name="connsiteX11-257" fmla="*/ 6561438 w 7698260"/>
                <a:gd name="connsiteY11-258" fmla="*/ 432487 h 2631990"/>
                <a:gd name="connsiteX12-259" fmla="*/ 7142206 w 7698260"/>
                <a:gd name="connsiteY12-260" fmla="*/ 0 h 2631990"/>
                <a:gd name="connsiteX13-261" fmla="*/ 7129849 w 7698260"/>
                <a:gd name="connsiteY13-262" fmla="*/ 481914 h 2631990"/>
                <a:gd name="connsiteX14-263" fmla="*/ 7698260 w 7698260"/>
                <a:gd name="connsiteY14-264" fmla="*/ 531341 h 2631990"/>
                <a:gd name="connsiteX15-265" fmla="*/ 7426411 w 7698260"/>
                <a:gd name="connsiteY15-266" fmla="*/ 1112109 h 2631990"/>
                <a:gd name="connsiteX16-267" fmla="*/ 7587049 w 7698260"/>
                <a:gd name="connsiteY16-268" fmla="*/ 1470454 h 2631990"/>
                <a:gd name="connsiteX17-269" fmla="*/ 7364627 w 7698260"/>
                <a:gd name="connsiteY17-270" fmla="*/ 1569309 h 2631990"/>
                <a:gd name="connsiteX18-271" fmla="*/ 7587049 w 7698260"/>
                <a:gd name="connsiteY18-272" fmla="*/ 2100649 h 2631990"/>
                <a:gd name="connsiteX19-273" fmla="*/ 6993925 w 7698260"/>
                <a:gd name="connsiteY19-274" fmla="*/ 1902941 h 2631990"/>
                <a:gd name="connsiteX20-275" fmla="*/ 6487298 w 7698260"/>
                <a:gd name="connsiteY20-276" fmla="*/ 2224217 h 2631990"/>
                <a:gd name="connsiteX21-277" fmla="*/ 5832390 w 7698260"/>
                <a:gd name="connsiteY21-278" fmla="*/ 1940011 h 2631990"/>
                <a:gd name="connsiteX22-279" fmla="*/ 5548184 w 7698260"/>
                <a:gd name="connsiteY22-280" fmla="*/ 2137719 h 2631990"/>
                <a:gd name="connsiteX23-281" fmla="*/ 5053914 w 7698260"/>
                <a:gd name="connsiteY23-282" fmla="*/ 1927654 h 2631990"/>
                <a:gd name="connsiteX24-283" fmla="*/ 4572000 w 7698260"/>
                <a:gd name="connsiteY24-284" fmla="*/ 2162433 h 2631990"/>
                <a:gd name="connsiteX25-285" fmla="*/ 3991233 w 7698260"/>
                <a:gd name="connsiteY25-286" fmla="*/ 1989438 h 2631990"/>
                <a:gd name="connsiteX26-287" fmla="*/ 3410465 w 7698260"/>
                <a:gd name="connsiteY26-288" fmla="*/ 2360141 h 2631990"/>
                <a:gd name="connsiteX27-289" fmla="*/ 2681417 w 7698260"/>
                <a:gd name="connsiteY27-290" fmla="*/ 1940011 h 2631990"/>
                <a:gd name="connsiteX28-291" fmla="*/ 2187146 w 7698260"/>
                <a:gd name="connsiteY28-292" fmla="*/ 2360141 h 2631990"/>
                <a:gd name="connsiteX29-293" fmla="*/ 1902941 w 7698260"/>
                <a:gd name="connsiteY29-294" fmla="*/ 2100649 h 2631990"/>
                <a:gd name="connsiteX30-295" fmla="*/ 1248033 w 7698260"/>
                <a:gd name="connsiteY30-296" fmla="*/ 2631990 h 2631990"/>
                <a:gd name="connsiteX31-297" fmla="*/ 803190 w 7698260"/>
                <a:gd name="connsiteY31-298" fmla="*/ 2199503 h 2631990"/>
                <a:gd name="connsiteX32-299" fmla="*/ 210065 w 7698260"/>
                <a:gd name="connsiteY32-300" fmla="*/ 2310714 h 2631990"/>
                <a:gd name="connsiteX33-301" fmla="*/ 395417 w 7698260"/>
                <a:gd name="connsiteY33-302" fmla="*/ 1804087 h 2631990"/>
                <a:gd name="connsiteX34-303" fmla="*/ 12357 w 7698260"/>
                <a:gd name="connsiteY34-304" fmla="*/ 1470454 h 2631990"/>
                <a:gd name="connsiteX35-305" fmla="*/ 358346 w 7698260"/>
                <a:gd name="connsiteY35-306" fmla="*/ 1087395 h 2631990"/>
                <a:gd name="connsiteX36-307" fmla="*/ 0 w 7698260"/>
                <a:gd name="connsiteY36-308" fmla="*/ 766119 h 2631990"/>
                <a:gd name="connsiteX37-309" fmla="*/ 234779 w 7698260"/>
                <a:gd name="connsiteY37-310" fmla="*/ 580768 h 2631990"/>
                <a:gd name="connsiteX38-311" fmla="*/ 210065 w 7698260"/>
                <a:gd name="connsiteY38-312" fmla="*/ 210066 h 2631990"/>
                <a:gd name="connsiteX0-313" fmla="*/ 210065 w 7698260"/>
                <a:gd name="connsiteY0-314" fmla="*/ 210066 h 2631990"/>
                <a:gd name="connsiteX1-315" fmla="*/ 654909 w 7698260"/>
                <a:gd name="connsiteY1-316" fmla="*/ 395416 h 2631990"/>
                <a:gd name="connsiteX2-317" fmla="*/ 1161536 w 7698260"/>
                <a:gd name="connsiteY2-318" fmla="*/ 222422 h 2631990"/>
                <a:gd name="connsiteX3-319" fmla="*/ 1680519 w 7698260"/>
                <a:gd name="connsiteY3-320" fmla="*/ 444844 h 2631990"/>
                <a:gd name="connsiteX4-321" fmla="*/ 2446638 w 7698260"/>
                <a:gd name="connsiteY4-322" fmla="*/ 210065 h 2631990"/>
                <a:gd name="connsiteX5-323" fmla="*/ 3027406 w 7698260"/>
                <a:gd name="connsiteY5-324" fmla="*/ 457200 h 2631990"/>
                <a:gd name="connsiteX6-325" fmla="*/ 3707027 w 7698260"/>
                <a:gd name="connsiteY6-326" fmla="*/ 210065 h 2631990"/>
                <a:gd name="connsiteX7-327" fmla="*/ 4361936 w 7698260"/>
                <a:gd name="connsiteY7-328" fmla="*/ 395417 h 2631990"/>
                <a:gd name="connsiteX8-329" fmla="*/ 4942703 w 7698260"/>
                <a:gd name="connsiteY8-330" fmla="*/ 210065 h 2631990"/>
                <a:gd name="connsiteX9-331" fmla="*/ 5338119 w 7698260"/>
                <a:gd name="connsiteY9-332" fmla="*/ 370703 h 2631990"/>
                <a:gd name="connsiteX10-333" fmla="*/ 6104238 w 7698260"/>
                <a:gd name="connsiteY10-334" fmla="*/ 123568 h 2631990"/>
                <a:gd name="connsiteX11-335" fmla="*/ 6561438 w 7698260"/>
                <a:gd name="connsiteY11-336" fmla="*/ 432487 h 2631990"/>
                <a:gd name="connsiteX12-337" fmla="*/ 7142206 w 7698260"/>
                <a:gd name="connsiteY12-338" fmla="*/ 0 h 2631990"/>
                <a:gd name="connsiteX13-339" fmla="*/ 7129849 w 7698260"/>
                <a:gd name="connsiteY13-340" fmla="*/ 481914 h 2631990"/>
                <a:gd name="connsiteX14-341" fmla="*/ 7698260 w 7698260"/>
                <a:gd name="connsiteY14-342" fmla="*/ 531341 h 2631990"/>
                <a:gd name="connsiteX15-343" fmla="*/ 7426411 w 7698260"/>
                <a:gd name="connsiteY15-344" fmla="*/ 1112109 h 2631990"/>
                <a:gd name="connsiteX16-345" fmla="*/ 7587049 w 7698260"/>
                <a:gd name="connsiteY16-346" fmla="*/ 1470454 h 2631990"/>
                <a:gd name="connsiteX17-347" fmla="*/ 7364627 w 7698260"/>
                <a:gd name="connsiteY17-348" fmla="*/ 1569309 h 2631990"/>
                <a:gd name="connsiteX18-349" fmla="*/ 7587049 w 7698260"/>
                <a:gd name="connsiteY18-350" fmla="*/ 2100649 h 2631990"/>
                <a:gd name="connsiteX19-351" fmla="*/ 6993925 w 7698260"/>
                <a:gd name="connsiteY19-352" fmla="*/ 1902941 h 2631990"/>
                <a:gd name="connsiteX20-353" fmla="*/ 6487298 w 7698260"/>
                <a:gd name="connsiteY20-354" fmla="*/ 2224217 h 2631990"/>
                <a:gd name="connsiteX21-355" fmla="*/ 5832390 w 7698260"/>
                <a:gd name="connsiteY21-356" fmla="*/ 1940011 h 2631990"/>
                <a:gd name="connsiteX22-357" fmla="*/ 5548184 w 7698260"/>
                <a:gd name="connsiteY22-358" fmla="*/ 2137719 h 2631990"/>
                <a:gd name="connsiteX23-359" fmla="*/ 5053914 w 7698260"/>
                <a:gd name="connsiteY23-360" fmla="*/ 1927654 h 2631990"/>
                <a:gd name="connsiteX24-361" fmla="*/ 4572000 w 7698260"/>
                <a:gd name="connsiteY24-362" fmla="*/ 2162433 h 2631990"/>
                <a:gd name="connsiteX25-363" fmla="*/ 3991233 w 7698260"/>
                <a:gd name="connsiteY25-364" fmla="*/ 1989438 h 2631990"/>
                <a:gd name="connsiteX26-365" fmla="*/ 3410465 w 7698260"/>
                <a:gd name="connsiteY26-366" fmla="*/ 2360141 h 2631990"/>
                <a:gd name="connsiteX27-367" fmla="*/ 2681417 w 7698260"/>
                <a:gd name="connsiteY27-368" fmla="*/ 1940011 h 2631990"/>
                <a:gd name="connsiteX28-369" fmla="*/ 2187146 w 7698260"/>
                <a:gd name="connsiteY28-370" fmla="*/ 2360141 h 2631990"/>
                <a:gd name="connsiteX29-371" fmla="*/ 1902941 w 7698260"/>
                <a:gd name="connsiteY29-372" fmla="*/ 2100649 h 2631990"/>
                <a:gd name="connsiteX30-373" fmla="*/ 1248033 w 7698260"/>
                <a:gd name="connsiteY30-374" fmla="*/ 2631990 h 2631990"/>
                <a:gd name="connsiteX31-375" fmla="*/ 803190 w 7698260"/>
                <a:gd name="connsiteY31-376" fmla="*/ 2199503 h 2631990"/>
                <a:gd name="connsiteX32-377" fmla="*/ 210065 w 7698260"/>
                <a:gd name="connsiteY32-378" fmla="*/ 2310714 h 2631990"/>
                <a:gd name="connsiteX33-379" fmla="*/ 395417 w 7698260"/>
                <a:gd name="connsiteY33-380" fmla="*/ 1804087 h 2631990"/>
                <a:gd name="connsiteX34-381" fmla="*/ 12357 w 7698260"/>
                <a:gd name="connsiteY34-382" fmla="*/ 1470454 h 2631990"/>
                <a:gd name="connsiteX35-383" fmla="*/ 358346 w 7698260"/>
                <a:gd name="connsiteY35-384" fmla="*/ 1087395 h 2631990"/>
                <a:gd name="connsiteX36-385" fmla="*/ 0 w 7698260"/>
                <a:gd name="connsiteY36-386" fmla="*/ 766119 h 2631990"/>
                <a:gd name="connsiteX37-387" fmla="*/ 234779 w 7698260"/>
                <a:gd name="connsiteY37-388" fmla="*/ 580768 h 2631990"/>
                <a:gd name="connsiteX38-389" fmla="*/ 210065 w 7698260"/>
                <a:gd name="connsiteY38-390" fmla="*/ 210066 h 2631990"/>
                <a:gd name="connsiteX0-391" fmla="*/ 210065 w 7698260"/>
                <a:gd name="connsiteY0-392" fmla="*/ 210066 h 2631990"/>
                <a:gd name="connsiteX1-393" fmla="*/ 654909 w 7698260"/>
                <a:gd name="connsiteY1-394" fmla="*/ 395416 h 2631990"/>
                <a:gd name="connsiteX2-395" fmla="*/ 1161536 w 7698260"/>
                <a:gd name="connsiteY2-396" fmla="*/ 222422 h 2631990"/>
                <a:gd name="connsiteX3-397" fmla="*/ 1680519 w 7698260"/>
                <a:gd name="connsiteY3-398" fmla="*/ 444844 h 2631990"/>
                <a:gd name="connsiteX4-399" fmla="*/ 2446638 w 7698260"/>
                <a:gd name="connsiteY4-400" fmla="*/ 210065 h 2631990"/>
                <a:gd name="connsiteX5-401" fmla="*/ 3027406 w 7698260"/>
                <a:gd name="connsiteY5-402" fmla="*/ 457200 h 2631990"/>
                <a:gd name="connsiteX6-403" fmla="*/ 3707027 w 7698260"/>
                <a:gd name="connsiteY6-404" fmla="*/ 210065 h 2631990"/>
                <a:gd name="connsiteX7-405" fmla="*/ 4361936 w 7698260"/>
                <a:gd name="connsiteY7-406" fmla="*/ 395417 h 2631990"/>
                <a:gd name="connsiteX8-407" fmla="*/ 4942703 w 7698260"/>
                <a:gd name="connsiteY8-408" fmla="*/ 210065 h 2631990"/>
                <a:gd name="connsiteX9-409" fmla="*/ 5498757 w 7698260"/>
                <a:gd name="connsiteY9-410" fmla="*/ 407774 h 2631990"/>
                <a:gd name="connsiteX10-411" fmla="*/ 6104238 w 7698260"/>
                <a:gd name="connsiteY10-412" fmla="*/ 123568 h 2631990"/>
                <a:gd name="connsiteX11-413" fmla="*/ 6561438 w 7698260"/>
                <a:gd name="connsiteY11-414" fmla="*/ 432487 h 2631990"/>
                <a:gd name="connsiteX12-415" fmla="*/ 7142206 w 7698260"/>
                <a:gd name="connsiteY12-416" fmla="*/ 0 h 2631990"/>
                <a:gd name="connsiteX13-417" fmla="*/ 7129849 w 7698260"/>
                <a:gd name="connsiteY13-418" fmla="*/ 481914 h 2631990"/>
                <a:gd name="connsiteX14-419" fmla="*/ 7698260 w 7698260"/>
                <a:gd name="connsiteY14-420" fmla="*/ 531341 h 2631990"/>
                <a:gd name="connsiteX15-421" fmla="*/ 7426411 w 7698260"/>
                <a:gd name="connsiteY15-422" fmla="*/ 1112109 h 2631990"/>
                <a:gd name="connsiteX16-423" fmla="*/ 7587049 w 7698260"/>
                <a:gd name="connsiteY16-424" fmla="*/ 1470454 h 2631990"/>
                <a:gd name="connsiteX17-425" fmla="*/ 7364627 w 7698260"/>
                <a:gd name="connsiteY17-426" fmla="*/ 1569309 h 2631990"/>
                <a:gd name="connsiteX18-427" fmla="*/ 7587049 w 7698260"/>
                <a:gd name="connsiteY18-428" fmla="*/ 2100649 h 2631990"/>
                <a:gd name="connsiteX19-429" fmla="*/ 6993925 w 7698260"/>
                <a:gd name="connsiteY19-430" fmla="*/ 1902941 h 2631990"/>
                <a:gd name="connsiteX20-431" fmla="*/ 6487298 w 7698260"/>
                <a:gd name="connsiteY20-432" fmla="*/ 2224217 h 2631990"/>
                <a:gd name="connsiteX21-433" fmla="*/ 5832390 w 7698260"/>
                <a:gd name="connsiteY21-434" fmla="*/ 1940011 h 2631990"/>
                <a:gd name="connsiteX22-435" fmla="*/ 5548184 w 7698260"/>
                <a:gd name="connsiteY22-436" fmla="*/ 2137719 h 2631990"/>
                <a:gd name="connsiteX23-437" fmla="*/ 5053914 w 7698260"/>
                <a:gd name="connsiteY23-438" fmla="*/ 1927654 h 2631990"/>
                <a:gd name="connsiteX24-439" fmla="*/ 4572000 w 7698260"/>
                <a:gd name="connsiteY24-440" fmla="*/ 2162433 h 2631990"/>
                <a:gd name="connsiteX25-441" fmla="*/ 3991233 w 7698260"/>
                <a:gd name="connsiteY25-442" fmla="*/ 1989438 h 2631990"/>
                <a:gd name="connsiteX26-443" fmla="*/ 3410465 w 7698260"/>
                <a:gd name="connsiteY26-444" fmla="*/ 2360141 h 2631990"/>
                <a:gd name="connsiteX27-445" fmla="*/ 2681417 w 7698260"/>
                <a:gd name="connsiteY27-446" fmla="*/ 1940011 h 2631990"/>
                <a:gd name="connsiteX28-447" fmla="*/ 2187146 w 7698260"/>
                <a:gd name="connsiteY28-448" fmla="*/ 2360141 h 2631990"/>
                <a:gd name="connsiteX29-449" fmla="*/ 1902941 w 7698260"/>
                <a:gd name="connsiteY29-450" fmla="*/ 2100649 h 2631990"/>
                <a:gd name="connsiteX30-451" fmla="*/ 1248033 w 7698260"/>
                <a:gd name="connsiteY30-452" fmla="*/ 2631990 h 2631990"/>
                <a:gd name="connsiteX31-453" fmla="*/ 803190 w 7698260"/>
                <a:gd name="connsiteY31-454" fmla="*/ 2199503 h 2631990"/>
                <a:gd name="connsiteX32-455" fmla="*/ 210065 w 7698260"/>
                <a:gd name="connsiteY32-456" fmla="*/ 2310714 h 2631990"/>
                <a:gd name="connsiteX33-457" fmla="*/ 395417 w 7698260"/>
                <a:gd name="connsiteY33-458" fmla="*/ 1804087 h 2631990"/>
                <a:gd name="connsiteX34-459" fmla="*/ 12357 w 7698260"/>
                <a:gd name="connsiteY34-460" fmla="*/ 1470454 h 2631990"/>
                <a:gd name="connsiteX35-461" fmla="*/ 358346 w 7698260"/>
                <a:gd name="connsiteY35-462" fmla="*/ 1087395 h 2631990"/>
                <a:gd name="connsiteX36-463" fmla="*/ 0 w 7698260"/>
                <a:gd name="connsiteY36-464" fmla="*/ 766119 h 2631990"/>
                <a:gd name="connsiteX37-465" fmla="*/ 234779 w 7698260"/>
                <a:gd name="connsiteY37-466" fmla="*/ 580768 h 2631990"/>
                <a:gd name="connsiteX38-467" fmla="*/ 210065 w 7698260"/>
                <a:gd name="connsiteY38-468" fmla="*/ 210066 h 26319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</a:cxnLst>
              <a:rect l="l" t="t" r="r" b="b"/>
              <a:pathLst>
                <a:path w="7698260" h="2631990">
                  <a:moveTo>
                    <a:pt x="210065" y="210066"/>
                  </a:moveTo>
                  <a:lnTo>
                    <a:pt x="654909" y="395416"/>
                  </a:lnTo>
                  <a:lnTo>
                    <a:pt x="1161536" y="222422"/>
                  </a:lnTo>
                  <a:lnTo>
                    <a:pt x="1680519" y="444844"/>
                  </a:lnTo>
                  <a:lnTo>
                    <a:pt x="2446638" y="210065"/>
                  </a:lnTo>
                  <a:lnTo>
                    <a:pt x="3027406" y="457200"/>
                  </a:lnTo>
                  <a:lnTo>
                    <a:pt x="3707027" y="210065"/>
                  </a:lnTo>
                  <a:lnTo>
                    <a:pt x="4361936" y="395417"/>
                  </a:lnTo>
                  <a:lnTo>
                    <a:pt x="4942703" y="210065"/>
                  </a:lnTo>
                  <a:lnTo>
                    <a:pt x="5498757" y="407774"/>
                  </a:lnTo>
                  <a:lnTo>
                    <a:pt x="6104238" y="123568"/>
                  </a:lnTo>
                  <a:lnTo>
                    <a:pt x="6561438" y="432487"/>
                  </a:lnTo>
                  <a:lnTo>
                    <a:pt x="7142206" y="0"/>
                  </a:lnTo>
                  <a:lnTo>
                    <a:pt x="7129849" y="481914"/>
                  </a:lnTo>
                  <a:lnTo>
                    <a:pt x="7698260" y="531341"/>
                  </a:lnTo>
                  <a:lnTo>
                    <a:pt x="7426411" y="1112109"/>
                  </a:lnTo>
                  <a:lnTo>
                    <a:pt x="7587049" y="1470454"/>
                  </a:lnTo>
                  <a:lnTo>
                    <a:pt x="7364627" y="1569309"/>
                  </a:lnTo>
                  <a:lnTo>
                    <a:pt x="7587049" y="2100649"/>
                  </a:lnTo>
                  <a:lnTo>
                    <a:pt x="6993925" y="1902941"/>
                  </a:lnTo>
                  <a:lnTo>
                    <a:pt x="6487298" y="2224217"/>
                  </a:lnTo>
                  <a:lnTo>
                    <a:pt x="5832390" y="1940011"/>
                  </a:lnTo>
                  <a:lnTo>
                    <a:pt x="5548184" y="2137719"/>
                  </a:lnTo>
                  <a:lnTo>
                    <a:pt x="5053914" y="1927654"/>
                  </a:lnTo>
                  <a:lnTo>
                    <a:pt x="4572000" y="2162433"/>
                  </a:lnTo>
                  <a:lnTo>
                    <a:pt x="3991233" y="1989438"/>
                  </a:lnTo>
                  <a:lnTo>
                    <a:pt x="3410465" y="2360141"/>
                  </a:lnTo>
                  <a:lnTo>
                    <a:pt x="2681417" y="1940011"/>
                  </a:lnTo>
                  <a:lnTo>
                    <a:pt x="2187146" y="2360141"/>
                  </a:lnTo>
                  <a:lnTo>
                    <a:pt x="1902941" y="2100649"/>
                  </a:lnTo>
                  <a:lnTo>
                    <a:pt x="1248033" y="2631990"/>
                  </a:lnTo>
                  <a:lnTo>
                    <a:pt x="803190" y="2199503"/>
                  </a:lnTo>
                  <a:lnTo>
                    <a:pt x="210065" y="2310714"/>
                  </a:lnTo>
                  <a:lnTo>
                    <a:pt x="395417" y="1804087"/>
                  </a:lnTo>
                  <a:lnTo>
                    <a:pt x="12357" y="1470454"/>
                  </a:lnTo>
                  <a:lnTo>
                    <a:pt x="358346" y="1087395"/>
                  </a:lnTo>
                  <a:lnTo>
                    <a:pt x="0" y="766119"/>
                  </a:lnTo>
                  <a:lnTo>
                    <a:pt x="234779" y="580768"/>
                  </a:lnTo>
                  <a:lnTo>
                    <a:pt x="210065" y="210066"/>
                  </a:lnTo>
                  <a:close/>
                </a:path>
              </a:pathLst>
            </a:custGeom>
            <a:solidFill>
              <a:srgbClr val="262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2347783" y="2335426"/>
              <a:ext cx="7685903" cy="2693774"/>
            </a:xfrm>
            <a:custGeom>
              <a:avLst/>
              <a:gdLst>
                <a:gd name="connsiteX0" fmla="*/ 98854 w 7698260"/>
                <a:gd name="connsiteY0" fmla="*/ 135925 h 2631990"/>
                <a:gd name="connsiteX1" fmla="*/ 469557 w 7698260"/>
                <a:gd name="connsiteY1" fmla="*/ 481914 h 2631990"/>
                <a:gd name="connsiteX2" fmla="*/ 1161536 w 7698260"/>
                <a:gd name="connsiteY2" fmla="*/ 222422 h 2631990"/>
                <a:gd name="connsiteX3" fmla="*/ 1680519 w 7698260"/>
                <a:gd name="connsiteY3" fmla="*/ 444844 h 2631990"/>
                <a:gd name="connsiteX4" fmla="*/ 2446638 w 7698260"/>
                <a:gd name="connsiteY4" fmla="*/ 210065 h 2631990"/>
                <a:gd name="connsiteX5" fmla="*/ 3027406 w 7698260"/>
                <a:gd name="connsiteY5" fmla="*/ 457200 h 2631990"/>
                <a:gd name="connsiteX6" fmla="*/ 3707027 w 7698260"/>
                <a:gd name="connsiteY6" fmla="*/ 210065 h 2631990"/>
                <a:gd name="connsiteX7" fmla="*/ 4361936 w 7698260"/>
                <a:gd name="connsiteY7" fmla="*/ 395417 h 2631990"/>
                <a:gd name="connsiteX8" fmla="*/ 4942703 w 7698260"/>
                <a:gd name="connsiteY8" fmla="*/ 210065 h 2631990"/>
                <a:gd name="connsiteX9" fmla="*/ 5338119 w 7698260"/>
                <a:gd name="connsiteY9" fmla="*/ 370703 h 2631990"/>
                <a:gd name="connsiteX10" fmla="*/ 5943600 w 7698260"/>
                <a:gd name="connsiteY10" fmla="*/ 135925 h 2631990"/>
                <a:gd name="connsiteX11" fmla="*/ 6376087 w 7698260"/>
                <a:gd name="connsiteY11" fmla="*/ 432487 h 2631990"/>
                <a:gd name="connsiteX12" fmla="*/ 7142206 w 7698260"/>
                <a:gd name="connsiteY12" fmla="*/ 0 h 2631990"/>
                <a:gd name="connsiteX13" fmla="*/ 7129849 w 7698260"/>
                <a:gd name="connsiteY13" fmla="*/ 481914 h 2631990"/>
                <a:gd name="connsiteX14" fmla="*/ 7698260 w 7698260"/>
                <a:gd name="connsiteY14" fmla="*/ 531341 h 2631990"/>
                <a:gd name="connsiteX15" fmla="*/ 7426411 w 7698260"/>
                <a:gd name="connsiteY15" fmla="*/ 1112109 h 2631990"/>
                <a:gd name="connsiteX16" fmla="*/ 7587049 w 7698260"/>
                <a:gd name="connsiteY16" fmla="*/ 1470454 h 2631990"/>
                <a:gd name="connsiteX17" fmla="*/ 7364627 w 7698260"/>
                <a:gd name="connsiteY17" fmla="*/ 1569309 h 2631990"/>
                <a:gd name="connsiteX18" fmla="*/ 7587049 w 7698260"/>
                <a:gd name="connsiteY18" fmla="*/ 2100649 h 2631990"/>
                <a:gd name="connsiteX19" fmla="*/ 6993925 w 7698260"/>
                <a:gd name="connsiteY19" fmla="*/ 1902941 h 2631990"/>
                <a:gd name="connsiteX20" fmla="*/ 6487298 w 7698260"/>
                <a:gd name="connsiteY20" fmla="*/ 2224217 h 2631990"/>
                <a:gd name="connsiteX21" fmla="*/ 5832390 w 7698260"/>
                <a:gd name="connsiteY21" fmla="*/ 1940011 h 2631990"/>
                <a:gd name="connsiteX22" fmla="*/ 5548184 w 7698260"/>
                <a:gd name="connsiteY22" fmla="*/ 2137719 h 2631990"/>
                <a:gd name="connsiteX23" fmla="*/ 5053914 w 7698260"/>
                <a:gd name="connsiteY23" fmla="*/ 1927654 h 2631990"/>
                <a:gd name="connsiteX24" fmla="*/ 4572000 w 7698260"/>
                <a:gd name="connsiteY24" fmla="*/ 2162433 h 2631990"/>
                <a:gd name="connsiteX25" fmla="*/ 3991233 w 7698260"/>
                <a:gd name="connsiteY25" fmla="*/ 1989438 h 2631990"/>
                <a:gd name="connsiteX26" fmla="*/ 3410465 w 7698260"/>
                <a:gd name="connsiteY26" fmla="*/ 2360141 h 2631990"/>
                <a:gd name="connsiteX27" fmla="*/ 2681417 w 7698260"/>
                <a:gd name="connsiteY27" fmla="*/ 1940011 h 2631990"/>
                <a:gd name="connsiteX28" fmla="*/ 2187146 w 7698260"/>
                <a:gd name="connsiteY28" fmla="*/ 2360141 h 2631990"/>
                <a:gd name="connsiteX29" fmla="*/ 1902941 w 7698260"/>
                <a:gd name="connsiteY29" fmla="*/ 2100649 h 2631990"/>
                <a:gd name="connsiteX30" fmla="*/ 1248033 w 7698260"/>
                <a:gd name="connsiteY30" fmla="*/ 2631990 h 2631990"/>
                <a:gd name="connsiteX31" fmla="*/ 852617 w 7698260"/>
                <a:gd name="connsiteY31" fmla="*/ 2075936 h 2631990"/>
                <a:gd name="connsiteX32" fmla="*/ 210065 w 7698260"/>
                <a:gd name="connsiteY32" fmla="*/ 2310714 h 2631990"/>
                <a:gd name="connsiteX33" fmla="*/ 395417 w 7698260"/>
                <a:gd name="connsiteY33" fmla="*/ 1804087 h 2631990"/>
                <a:gd name="connsiteX34" fmla="*/ 12357 w 7698260"/>
                <a:gd name="connsiteY34" fmla="*/ 1470454 h 2631990"/>
                <a:gd name="connsiteX35" fmla="*/ 358346 w 7698260"/>
                <a:gd name="connsiteY35" fmla="*/ 1087395 h 2631990"/>
                <a:gd name="connsiteX36" fmla="*/ 0 w 7698260"/>
                <a:gd name="connsiteY36" fmla="*/ 766119 h 2631990"/>
                <a:gd name="connsiteX37" fmla="*/ 234779 w 7698260"/>
                <a:gd name="connsiteY37" fmla="*/ 580768 h 2631990"/>
                <a:gd name="connsiteX38" fmla="*/ 98854 w 7698260"/>
                <a:gd name="connsiteY38" fmla="*/ 135925 h 2631990"/>
                <a:gd name="connsiteX0-1" fmla="*/ 98854 w 7698260"/>
                <a:gd name="connsiteY0-2" fmla="*/ 135925 h 2631990"/>
                <a:gd name="connsiteX1-3" fmla="*/ 654909 w 7698260"/>
                <a:gd name="connsiteY1-4" fmla="*/ 395416 h 2631990"/>
                <a:gd name="connsiteX2-5" fmla="*/ 1161536 w 7698260"/>
                <a:gd name="connsiteY2-6" fmla="*/ 222422 h 2631990"/>
                <a:gd name="connsiteX3-7" fmla="*/ 1680519 w 7698260"/>
                <a:gd name="connsiteY3-8" fmla="*/ 444844 h 2631990"/>
                <a:gd name="connsiteX4-9" fmla="*/ 2446638 w 7698260"/>
                <a:gd name="connsiteY4-10" fmla="*/ 210065 h 2631990"/>
                <a:gd name="connsiteX5-11" fmla="*/ 3027406 w 7698260"/>
                <a:gd name="connsiteY5-12" fmla="*/ 457200 h 2631990"/>
                <a:gd name="connsiteX6-13" fmla="*/ 3707027 w 7698260"/>
                <a:gd name="connsiteY6-14" fmla="*/ 210065 h 2631990"/>
                <a:gd name="connsiteX7-15" fmla="*/ 4361936 w 7698260"/>
                <a:gd name="connsiteY7-16" fmla="*/ 395417 h 2631990"/>
                <a:gd name="connsiteX8-17" fmla="*/ 4942703 w 7698260"/>
                <a:gd name="connsiteY8-18" fmla="*/ 210065 h 2631990"/>
                <a:gd name="connsiteX9-19" fmla="*/ 5338119 w 7698260"/>
                <a:gd name="connsiteY9-20" fmla="*/ 370703 h 2631990"/>
                <a:gd name="connsiteX10-21" fmla="*/ 5943600 w 7698260"/>
                <a:gd name="connsiteY10-22" fmla="*/ 135925 h 2631990"/>
                <a:gd name="connsiteX11-23" fmla="*/ 6376087 w 7698260"/>
                <a:gd name="connsiteY11-24" fmla="*/ 432487 h 2631990"/>
                <a:gd name="connsiteX12-25" fmla="*/ 7142206 w 7698260"/>
                <a:gd name="connsiteY12-26" fmla="*/ 0 h 2631990"/>
                <a:gd name="connsiteX13-27" fmla="*/ 7129849 w 7698260"/>
                <a:gd name="connsiteY13-28" fmla="*/ 481914 h 2631990"/>
                <a:gd name="connsiteX14-29" fmla="*/ 7698260 w 7698260"/>
                <a:gd name="connsiteY14-30" fmla="*/ 531341 h 2631990"/>
                <a:gd name="connsiteX15-31" fmla="*/ 7426411 w 7698260"/>
                <a:gd name="connsiteY15-32" fmla="*/ 1112109 h 2631990"/>
                <a:gd name="connsiteX16-33" fmla="*/ 7587049 w 7698260"/>
                <a:gd name="connsiteY16-34" fmla="*/ 1470454 h 2631990"/>
                <a:gd name="connsiteX17-35" fmla="*/ 7364627 w 7698260"/>
                <a:gd name="connsiteY17-36" fmla="*/ 1569309 h 2631990"/>
                <a:gd name="connsiteX18-37" fmla="*/ 7587049 w 7698260"/>
                <a:gd name="connsiteY18-38" fmla="*/ 2100649 h 2631990"/>
                <a:gd name="connsiteX19-39" fmla="*/ 6993925 w 7698260"/>
                <a:gd name="connsiteY19-40" fmla="*/ 1902941 h 2631990"/>
                <a:gd name="connsiteX20-41" fmla="*/ 6487298 w 7698260"/>
                <a:gd name="connsiteY20-42" fmla="*/ 2224217 h 2631990"/>
                <a:gd name="connsiteX21-43" fmla="*/ 5832390 w 7698260"/>
                <a:gd name="connsiteY21-44" fmla="*/ 1940011 h 2631990"/>
                <a:gd name="connsiteX22-45" fmla="*/ 5548184 w 7698260"/>
                <a:gd name="connsiteY22-46" fmla="*/ 2137719 h 2631990"/>
                <a:gd name="connsiteX23-47" fmla="*/ 5053914 w 7698260"/>
                <a:gd name="connsiteY23-48" fmla="*/ 1927654 h 2631990"/>
                <a:gd name="connsiteX24-49" fmla="*/ 4572000 w 7698260"/>
                <a:gd name="connsiteY24-50" fmla="*/ 2162433 h 2631990"/>
                <a:gd name="connsiteX25-51" fmla="*/ 3991233 w 7698260"/>
                <a:gd name="connsiteY25-52" fmla="*/ 1989438 h 2631990"/>
                <a:gd name="connsiteX26-53" fmla="*/ 3410465 w 7698260"/>
                <a:gd name="connsiteY26-54" fmla="*/ 2360141 h 2631990"/>
                <a:gd name="connsiteX27-55" fmla="*/ 2681417 w 7698260"/>
                <a:gd name="connsiteY27-56" fmla="*/ 1940011 h 2631990"/>
                <a:gd name="connsiteX28-57" fmla="*/ 2187146 w 7698260"/>
                <a:gd name="connsiteY28-58" fmla="*/ 2360141 h 2631990"/>
                <a:gd name="connsiteX29-59" fmla="*/ 1902941 w 7698260"/>
                <a:gd name="connsiteY29-60" fmla="*/ 2100649 h 2631990"/>
                <a:gd name="connsiteX30-61" fmla="*/ 1248033 w 7698260"/>
                <a:gd name="connsiteY30-62" fmla="*/ 2631990 h 2631990"/>
                <a:gd name="connsiteX31-63" fmla="*/ 852617 w 7698260"/>
                <a:gd name="connsiteY31-64" fmla="*/ 2075936 h 2631990"/>
                <a:gd name="connsiteX32-65" fmla="*/ 210065 w 7698260"/>
                <a:gd name="connsiteY32-66" fmla="*/ 2310714 h 2631990"/>
                <a:gd name="connsiteX33-67" fmla="*/ 395417 w 7698260"/>
                <a:gd name="connsiteY33-68" fmla="*/ 1804087 h 2631990"/>
                <a:gd name="connsiteX34-69" fmla="*/ 12357 w 7698260"/>
                <a:gd name="connsiteY34-70" fmla="*/ 1470454 h 2631990"/>
                <a:gd name="connsiteX35-71" fmla="*/ 358346 w 7698260"/>
                <a:gd name="connsiteY35-72" fmla="*/ 1087395 h 2631990"/>
                <a:gd name="connsiteX36-73" fmla="*/ 0 w 7698260"/>
                <a:gd name="connsiteY36-74" fmla="*/ 766119 h 2631990"/>
                <a:gd name="connsiteX37-75" fmla="*/ 234779 w 7698260"/>
                <a:gd name="connsiteY37-76" fmla="*/ 580768 h 2631990"/>
                <a:gd name="connsiteX38-77" fmla="*/ 98854 w 7698260"/>
                <a:gd name="connsiteY38-78" fmla="*/ 135925 h 2631990"/>
                <a:gd name="connsiteX0-79" fmla="*/ 210065 w 7698260"/>
                <a:gd name="connsiteY0-80" fmla="*/ 210066 h 2631990"/>
                <a:gd name="connsiteX1-81" fmla="*/ 654909 w 7698260"/>
                <a:gd name="connsiteY1-82" fmla="*/ 395416 h 2631990"/>
                <a:gd name="connsiteX2-83" fmla="*/ 1161536 w 7698260"/>
                <a:gd name="connsiteY2-84" fmla="*/ 222422 h 2631990"/>
                <a:gd name="connsiteX3-85" fmla="*/ 1680519 w 7698260"/>
                <a:gd name="connsiteY3-86" fmla="*/ 444844 h 2631990"/>
                <a:gd name="connsiteX4-87" fmla="*/ 2446638 w 7698260"/>
                <a:gd name="connsiteY4-88" fmla="*/ 210065 h 2631990"/>
                <a:gd name="connsiteX5-89" fmla="*/ 3027406 w 7698260"/>
                <a:gd name="connsiteY5-90" fmla="*/ 457200 h 2631990"/>
                <a:gd name="connsiteX6-91" fmla="*/ 3707027 w 7698260"/>
                <a:gd name="connsiteY6-92" fmla="*/ 210065 h 2631990"/>
                <a:gd name="connsiteX7-93" fmla="*/ 4361936 w 7698260"/>
                <a:gd name="connsiteY7-94" fmla="*/ 395417 h 2631990"/>
                <a:gd name="connsiteX8-95" fmla="*/ 4942703 w 7698260"/>
                <a:gd name="connsiteY8-96" fmla="*/ 210065 h 2631990"/>
                <a:gd name="connsiteX9-97" fmla="*/ 5338119 w 7698260"/>
                <a:gd name="connsiteY9-98" fmla="*/ 370703 h 2631990"/>
                <a:gd name="connsiteX10-99" fmla="*/ 5943600 w 7698260"/>
                <a:gd name="connsiteY10-100" fmla="*/ 135925 h 2631990"/>
                <a:gd name="connsiteX11-101" fmla="*/ 6376087 w 7698260"/>
                <a:gd name="connsiteY11-102" fmla="*/ 432487 h 2631990"/>
                <a:gd name="connsiteX12-103" fmla="*/ 7142206 w 7698260"/>
                <a:gd name="connsiteY12-104" fmla="*/ 0 h 2631990"/>
                <a:gd name="connsiteX13-105" fmla="*/ 7129849 w 7698260"/>
                <a:gd name="connsiteY13-106" fmla="*/ 481914 h 2631990"/>
                <a:gd name="connsiteX14-107" fmla="*/ 7698260 w 7698260"/>
                <a:gd name="connsiteY14-108" fmla="*/ 531341 h 2631990"/>
                <a:gd name="connsiteX15-109" fmla="*/ 7426411 w 7698260"/>
                <a:gd name="connsiteY15-110" fmla="*/ 1112109 h 2631990"/>
                <a:gd name="connsiteX16-111" fmla="*/ 7587049 w 7698260"/>
                <a:gd name="connsiteY16-112" fmla="*/ 1470454 h 2631990"/>
                <a:gd name="connsiteX17-113" fmla="*/ 7364627 w 7698260"/>
                <a:gd name="connsiteY17-114" fmla="*/ 1569309 h 2631990"/>
                <a:gd name="connsiteX18-115" fmla="*/ 7587049 w 7698260"/>
                <a:gd name="connsiteY18-116" fmla="*/ 2100649 h 2631990"/>
                <a:gd name="connsiteX19-117" fmla="*/ 6993925 w 7698260"/>
                <a:gd name="connsiteY19-118" fmla="*/ 1902941 h 2631990"/>
                <a:gd name="connsiteX20-119" fmla="*/ 6487298 w 7698260"/>
                <a:gd name="connsiteY20-120" fmla="*/ 2224217 h 2631990"/>
                <a:gd name="connsiteX21-121" fmla="*/ 5832390 w 7698260"/>
                <a:gd name="connsiteY21-122" fmla="*/ 1940011 h 2631990"/>
                <a:gd name="connsiteX22-123" fmla="*/ 5548184 w 7698260"/>
                <a:gd name="connsiteY22-124" fmla="*/ 2137719 h 2631990"/>
                <a:gd name="connsiteX23-125" fmla="*/ 5053914 w 7698260"/>
                <a:gd name="connsiteY23-126" fmla="*/ 1927654 h 2631990"/>
                <a:gd name="connsiteX24-127" fmla="*/ 4572000 w 7698260"/>
                <a:gd name="connsiteY24-128" fmla="*/ 2162433 h 2631990"/>
                <a:gd name="connsiteX25-129" fmla="*/ 3991233 w 7698260"/>
                <a:gd name="connsiteY25-130" fmla="*/ 1989438 h 2631990"/>
                <a:gd name="connsiteX26-131" fmla="*/ 3410465 w 7698260"/>
                <a:gd name="connsiteY26-132" fmla="*/ 2360141 h 2631990"/>
                <a:gd name="connsiteX27-133" fmla="*/ 2681417 w 7698260"/>
                <a:gd name="connsiteY27-134" fmla="*/ 1940011 h 2631990"/>
                <a:gd name="connsiteX28-135" fmla="*/ 2187146 w 7698260"/>
                <a:gd name="connsiteY28-136" fmla="*/ 2360141 h 2631990"/>
                <a:gd name="connsiteX29-137" fmla="*/ 1902941 w 7698260"/>
                <a:gd name="connsiteY29-138" fmla="*/ 2100649 h 2631990"/>
                <a:gd name="connsiteX30-139" fmla="*/ 1248033 w 7698260"/>
                <a:gd name="connsiteY30-140" fmla="*/ 2631990 h 2631990"/>
                <a:gd name="connsiteX31-141" fmla="*/ 852617 w 7698260"/>
                <a:gd name="connsiteY31-142" fmla="*/ 2075936 h 2631990"/>
                <a:gd name="connsiteX32-143" fmla="*/ 210065 w 7698260"/>
                <a:gd name="connsiteY32-144" fmla="*/ 2310714 h 2631990"/>
                <a:gd name="connsiteX33-145" fmla="*/ 395417 w 7698260"/>
                <a:gd name="connsiteY33-146" fmla="*/ 1804087 h 2631990"/>
                <a:gd name="connsiteX34-147" fmla="*/ 12357 w 7698260"/>
                <a:gd name="connsiteY34-148" fmla="*/ 1470454 h 2631990"/>
                <a:gd name="connsiteX35-149" fmla="*/ 358346 w 7698260"/>
                <a:gd name="connsiteY35-150" fmla="*/ 1087395 h 2631990"/>
                <a:gd name="connsiteX36-151" fmla="*/ 0 w 7698260"/>
                <a:gd name="connsiteY36-152" fmla="*/ 766119 h 2631990"/>
                <a:gd name="connsiteX37-153" fmla="*/ 234779 w 7698260"/>
                <a:gd name="connsiteY37-154" fmla="*/ 580768 h 2631990"/>
                <a:gd name="connsiteX38-155" fmla="*/ 210065 w 7698260"/>
                <a:gd name="connsiteY38-156" fmla="*/ 210066 h 2631990"/>
                <a:gd name="connsiteX0-157" fmla="*/ 210065 w 7698260"/>
                <a:gd name="connsiteY0-158" fmla="*/ 210066 h 2631990"/>
                <a:gd name="connsiteX1-159" fmla="*/ 654909 w 7698260"/>
                <a:gd name="connsiteY1-160" fmla="*/ 395416 h 2631990"/>
                <a:gd name="connsiteX2-161" fmla="*/ 1161536 w 7698260"/>
                <a:gd name="connsiteY2-162" fmla="*/ 222422 h 2631990"/>
                <a:gd name="connsiteX3-163" fmla="*/ 1680519 w 7698260"/>
                <a:gd name="connsiteY3-164" fmla="*/ 444844 h 2631990"/>
                <a:gd name="connsiteX4-165" fmla="*/ 2446638 w 7698260"/>
                <a:gd name="connsiteY4-166" fmla="*/ 210065 h 2631990"/>
                <a:gd name="connsiteX5-167" fmla="*/ 3027406 w 7698260"/>
                <a:gd name="connsiteY5-168" fmla="*/ 457200 h 2631990"/>
                <a:gd name="connsiteX6-169" fmla="*/ 3707027 w 7698260"/>
                <a:gd name="connsiteY6-170" fmla="*/ 210065 h 2631990"/>
                <a:gd name="connsiteX7-171" fmla="*/ 4361936 w 7698260"/>
                <a:gd name="connsiteY7-172" fmla="*/ 395417 h 2631990"/>
                <a:gd name="connsiteX8-173" fmla="*/ 4942703 w 7698260"/>
                <a:gd name="connsiteY8-174" fmla="*/ 210065 h 2631990"/>
                <a:gd name="connsiteX9-175" fmla="*/ 5338119 w 7698260"/>
                <a:gd name="connsiteY9-176" fmla="*/ 370703 h 2631990"/>
                <a:gd name="connsiteX10-177" fmla="*/ 5943600 w 7698260"/>
                <a:gd name="connsiteY10-178" fmla="*/ 135925 h 2631990"/>
                <a:gd name="connsiteX11-179" fmla="*/ 6376087 w 7698260"/>
                <a:gd name="connsiteY11-180" fmla="*/ 432487 h 2631990"/>
                <a:gd name="connsiteX12-181" fmla="*/ 7142206 w 7698260"/>
                <a:gd name="connsiteY12-182" fmla="*/ 0 h 2631990"/>
                <a:gd name="connsiteX13-183" fmla="*/ 7129849 w 7698260"/>
                <a:gd name="connsiteY13-184" fmla="*/ 481914 h 2631990"/>
                <a:gd name="connsiteX14-185" fmla="*/ 7698260 w 7698260"/>
                <a:gd name="connsiteY14-186" fmla="*/ 531341 h 2631990"/>
                <a:gd name="connsiteX15-187" fmla="*/ 7426411 w 7698260"/>
                <a:gd name="connsiteY15-188" fmla="*/ 1112109 h 2631990"/>
                <a:gd name="connsiteX16-189" fmla="*/ 7587049 w 7698260"/>
                <a:gd name="connsiteY16-190" fmla="*/ 1470454 h 2631990"/>
                <a:gd name="connsiteX17-191" fmla="*/ 7364627 w 7698260"/>
                <a:gd name="connsiteY17-192" fmla="*/ 1569309 h 2631990"/>
                <a:gd name="connsiteX18-193" fmla="*/ 7587049 w 7698260"/>
                <a:gd name="connsiteY18-194" fmla="*/ 2100649 h 2631990"/>
                <a:gd name="connsiteX19-195" fmla="*/ 6993925 w 7698260"/>
                <a:gd name="connsiteY19-196" fmla="*/ 1902941 h 2631990"/>
                <a:gd name="connsiteX20-197" fmla="*/ 6487298 w 7698260"/>
                <a:gd name="connsiteY20-198" fmla="*/ 2224217 h 2631990"/>
                <a:gd name="connsiteX21-199" fmla="*/ 5832390 w 7698260"/>
                <a:gd name="connsiteY21-200" fmla="*/ 1940011 h 2631990"/>
                <a:gd name="connsiteX22-201" fmla="*/ 5548184 w 7698260"/>
                <a:gd name="connsiteY22-202" fmla="*/ 2137719 h 2631990"/>
                <a:gd name="connsiteX23-203" fmla="*/ 5053914 w 7698260"/>
                <a:gd name="connsiteY23-204" fmla="*/ 1927654 h 2631990"/>
                <a:gd name="connsiteX24-205" fmla="*/ 4572000 w 7698260"/>
                <a:gd name="connsiteY24-206" fmla="*/ 2162433 h 2631990"/>
                <a:gd name="connsiteX25-207" fmla="*/ 3991233 w 7698260"/>
                <a:gd name="connsiteY25-208" fmla="*/ 1989438 h 2631990"/>
                <a:gd name="connsiteX26-209" fmla="*/ 3410465 w 7698260"/>
                <a:gd name="connsiteY26-210" fmla="*/ 2360141 h 2631990"/>
                <a:gd name="connsiteX27-211" fmla="*/ 2681417 w 7698260"/>
                <a:gd name="connsiteY27-212" fmla="*/ 1940011 h 2631990"/>
                <a:gd name="connsiteX28-213" fmla="*/ 2187146 w 7698260"/>
                <a:gd name="connsiteY28-214" fmla="*/ 2360141 h 2631990"/>
                <a:gd name="connsiteX29-215" fmla="*/ 1902941 w 7698260"/>
                <a:gd name="connsiteY29-216" fmla="*/ 2100649 h 2631990"/>
                <a:gd name="connsiteX30-217" fmla="*/ 1248033 w 7698260"/>
                <a:gd name="connsiteY30-218" fmla="*/ 2631990 h 2631990"/>
                <a:gd name="connsiteX31-219" fmla="*/ 803190 w 7698260"/>
                <a:gd name="connsiteY31-220" fmla="*/ 2199503 h 2631990"/>
                <a:gd name="connsiteX32-221" fmla="*/ 210065 w 7698260"/>
                <a:gd name="connsiteY32-222" fmla="*/ 2310714 h 2631990"/>
                <a:gd name="connsiteX33-223" fmla="*/ 395417 w 7698260"/>
                <a:gd name="connsiteY33-224" fmla="*/ 1804087 h 2631990"/>
                <a:gd name="connsiteX34-225" fmla="*/ 12357 w 7698260"/>
                <a:gd name="connsiteY34-226" fmla="*/ 1470454 h 2631990"/>
                <a:gd name="connsiteX35-227" fmla="*/ 358346 w 7698260"/>
                <a:gd name="connsiteY35-228" fmla="*/ 1087395 h 2631990"/>
                <a:gd name="connsiteX36-229" fmla="*/ 0 w 7698260"/>
                <a:gd name="connsiteY36-230" fmla="*/ 766119 h 2631990"/>
                <a:gd name="connsiteX37-231" fmla="*/ 234779 w 7698260"/>
                <a:gd name="connsiteY37-232" fmla="*/ 580768 h 2631990"/>
                <a:gd name="connsiteX38-233" fmla="*/ 210065 w 7698260"/>
                <a:gd name="connsiteY38-234" fmla="*/ 210066 h 2631990"/>
                <a:gd name="connsiteX0-235" fmla="*/ 210065 w 7698260"/>
                <a:gd name="connsiteY0-236" fmla="*/ 210066 h 2631990"/>
                <a:gd name="connsiteX1-237" fmla="*/ 654909 w 7698260"/>
                <a:gd name="connsiteY1-238" fmla="*/ 395416 h 2631990"/>
                <a:gd name="connsiteX2-239" fmla="*/ 1161536 w 7698260"/>
                <a:gd name="connsiteY2-240" fmla="*/ 222422 h 2631990"/>
                <a:gd name="connsiteX3-241" fmla="*/ 1680519 w 7698260"/>
                <a:gd name="connsiteY3-242" fmla="*/ 444844 h 2631990"/>
                <a:gd name="connsiteX4-243" fmla="*/ 2446638 w 7698260"/>
                <a:gd name="connsiteY4-244" fmla="*/ 210065 h 2631990"/>
                <a:gd name="connsiteX5-245" fmla="*/ 3027406 w 7698260"/>
                <a:gd name="connsiteY5-246" fmla="*/ 457200 h 2631990"/>
                <a:gd name="connsiteX6-247" fmla="*/ 3707027 w 7698260"/>
                <a:gd name="connsiteY6-248" fmla="*/ 210065 h 2631990"/>
                <a:gd name="connsiteX7-249" fmla="*/ 4361936 w 7698260"/>
                <a:gd name="connsiteY7-250" fmla="*/ 395417 h 2631990"/>
                <a:gd name="connsiteX8-251" fmla="*/ 4942703 w 7698260"/>
                <a:gd name="connsiteY8-252" fmla="*/ 210065 h 2631990"/>
                <a:gd name="connsiteX9-253" fmla="*/ 5338119 w 7698260"/>
                <a:gd name="connsiteY9-254" fmla="*/ 370703 h 2631990"/>
                <a:gd name="connsiteX10-255" fmla="*/ 5943600 w 7698260"/>
                <a:gd name="connsiteY10-256" fmla="*/ 135925 h 2631990"/>
                <a:gd name="connsiteX11-257" fmla="*/ 6561438 w 7698260"/>
                <a:gd name="connsiteY11-258" fmla="*/ 432487 h 2631990"/>
                <a:gd name="connsiteX12-259" fmla="*/ 7142206 w 7698260"/>
                <a:gd name="connsiteY12-260" fmla="*/ 0 h 2631990"/>
                <a:gd name="connsiteX13-261" fmla="*/ 7129849 w 7698260"/>
                <a:gd name="connsiteY13-262" fmla="*/ 481914 h 2631990"/>
                <a:gd name="connsiteX14-263" fmla="*/ 7698260 w 7698260"/>
                <a:gd name="connsiteY14-264" fmla="*/ 531341 h 2631990"/>
                <a:gd name="connsiteX15-265" fmla="*/ 7426411 w 7698260"/>
                <a:gd name="connsiteY15-266" fmla="*/ 1112109 h 2631990"/>
                <a:gd name="connsiteX16-267" fmla="*/ 7587049 w 7698260"/>
                <a:gd name="connsiteY16-268" fmla="*/ 1470454 h 2631990"/>
                <a:gd name="connsiteX17-269" fmla="*/ 7364627 w 7698260"/>
                <a:gd name="connsiteY17-270" fmla="*/ 1569309 h 2631990"/>
                <a:gd name="connsiteX18-271" fmla="*/ 7587049 w 7698260"/>
                <a:gd name="connsiteY18-272" fmla="*/ 2100649 h 2631990"/>
                <a:gd name="connsiteX19-273" fmla="*/ 6993925 w 7698260"/>
                <a:gd name="connsiteY19-274" fmla="*/ 1902941 h 2631990"/>
                <a:gd name="connsiteX20-275" fmla="*/ 6487298 w 7698260"/>
                <a:gd name="connsiteY20-276" fmla="*/ 2224217 h 2631990"/>
                <a:gd name="connsiteX21-277" fmla="*/ 5832390 w 7698260"/>
                <a:gd name="connsiteY21-278" fmla="*/ 1940011 h 2631990"/>
                <a:gd name="connsiteX22-279" fmla="*/ 5548184 w 7698260"/>
                <a:gd name="connsiteY22-280" fmla="*/ 2137719 h 2631990"/>
                <a:gd name="connsiteX23-281" fmla="*/ 5053914 w 7698260"/>
                <a:gd name="connsiteY23-282" fmla="*/ 1927654 h 2631990"/>
                <a:gd name="connsiteX24-283" fmla="*/ 4572000 w 7698260"/>
                <a:gd name="connsiteY24-284" fmla="*/ 2162433 h 2631990"/>
                <a:gd name="connsiteX25-285" fmla="*/ 3991233 w 7698260"/>
                <a:gd name="connsiteY25-286" fmla="*/ 1989438 h 2631990"/>
                <a:gd name="connsiteX26-287" fmla="*/ 3410465 w 7698260"/>
                <a:gd name="connsiteY26-288" fmla="*/ 2360141 h 2631990"/>
                <a:gd name="connsiteX27-289" fmla="*/ 2681417 w 7698260"/>
                <a:gd name="connsiteY27-290" fmla="*/ 1940011 h 2631990"/>
                <a:gd name="connsiteX28-291" fmla="*/ 2187146 w 7698260"/>
                <a:gd name="connsiteY28-292" fmla="*/ 2360141 h 2631990"/>
                <a:gd name="connsiteX29-293" fmla="*/ 1902941 w 7698260"/>
                <a:gd name="connsiteY29-294" fmla="*/ 2100649 h 2631990"/>
                <a:gd name="connsiteX30-295" fmla="*/ 1248033 w 7698260"/>
                <a:gd name="connsiteY30-296" fmla="*/ 2631990 h 2631990"/>
                <a:gd name="connsiteX31-297" fmla="*/ 803190 w 7698260"/>
                <a:gd name="connsiteY31-298" fmla="*/ 2199503 h 2631990"/>
                <a:gd name="connsiteX32-299" fmla="*/ 210065 w 7698260"/>
                <a:gd name="connsiteY32-300" fmla="*/ 2310714 h 2631990"/>
                <a:gd name="connsiteX33-301" fmla="*/ 395417 w 7698260"/>
                <a:gd name="connsiteY33-302" fmla="*/ 1804087 h 2631990"/>
                <a:gd name="connsiteX34-303" fmla="*/ 12357 w 7698260"/>
                <a:gd name="connsiteY34-304" fmla="*/ 1470454 h 2631990"/>
                <a:gd name="connsiteX35-305" fmla="*/ 358346 w 7698260"/>
                <a:gd name="connsiteY35-306" fmla="*/ 1087395 h 2631990"/>
                <a:gd name="connsiteX36-307" fmla="*/ 0 w 7698260"/>
                <a:gd name="connsiteY36-308" fmla="*/ 766119 h 2631990"/>
                <a:gd name="connsiteX37-309" fmla="*/ 234779 w 7698260"/>
                <a:gd name="connsiteY37-310" fmla="*/ 580768 h 2631990"/>
                <a:gd name="connsiteX38-311" fmla="*/ 210065 w 7698260"/>
                <a:gd name="connsiteY38-312" fmla="*/ 210066 h 2631990"/>
                <a:gd name="connsiteX0-313" fmla="*/ 210065 w 7698260"/>
                <a:gd name="connsiteY0-314" fmla="*/ 210066 h 2631990"/>
                <a:gd name="connsiteX1-315" fmla="*/ 654909 w 7698260"/>
                <a:gd name="connsiteY1-316" fmla="*/ 395416 h 2631990"/>
                <a:gd name="connsiteX2-317" fmla="*/ 1161536 w 7698260"/>
                <a:gd name="connsiteY2-318" fmla="*/ 222422 h 2631990"/>
                <a:gd name="connsiteX3-319" fmla="*/ 1680519 w 7698260"/>
                <a:gd name="connsiteY3-320" fmla="*/ 444844 h 2631990"/>
                <a:gd name="connsiteX4-321" fmla="*/ 2446638 w 7698260"/>
                <a:gd name="connsiteY4-322" fmla="*/ 210065 h 2631990"/>
                <a:gd name="connsiteX5-323" fmla="*/ 3027406 w 7698260"/>
                <a:gd name="connsiteY5-324" fmla="*/ 457200 h 2631990"/>
                <a:gd name="connsiteX6-325" fmla="*/ 3707027 w 7698260"/>
                <a:gd name="connsiteY6-326" fmla="*/ 210065 h 2631990"/>
                <a:gd name="connsiteX7-327" fmla="*/ 4361936 w 7698260"/>
                <a:gd name="connsiteY7-328" fmla="*/ 395417 h 2631990"/>
                <a:gd name="connsiteX8-329" fmla="*/ 4942703 w 7698260"/>
                <a:gd name="connsiteY8-330" fmla="*/ 210065 h 2631990"/>
                <a:gd name="connsiteX9-331" fmla="*/ 5338119 w 7698260"/>
                <a:gd name="connsiteY9-332" fmla="*/ 370703 h 2631990"/>
                <a:gd name="connsiteX10-333" fmla="*/ 6104238 w 7698260"/>
                <a:gd name="connsiteY10-334" fmla="*/ 123568 h 2631990"/>
                <a:gd name="connsiteX11-335" fmla="*/ 6561438 w 7698260"/>
                <a:gd name="connsiteY11-336" fmla="*/ 432487 h 2631990"/>
                <a:gd name="connsiteX12-337" fmla="*/ 7142206 w 7698260"/>
                <a:gd name="connsiteY12-338" fmla="*/ 0 h 2631990"/>
                <a:gd name="connsiteX13-339" fmla="*/ 7129849 w 7698260"/>
                <a:gd name="connsiteY13-340" fmla="*/ 481914 h 2631990"/>
                <a:gd name="connsiteX14-341" fmla="*/ 7698260 w 7698260"/>
                <a:gd name="connsiteY14-342" fmla="*/ 531341 h 2631990"/>
                <a:gd name="connsiteX15-343" fmla="*/ 7426411 w 7698260"/>
                <a:gd name="connsiteY15-344" fmla="*/ 1112109 h 2631990"/>
                <a:gd name="connsiteX16-345" fmla="*/ 7587049 w 7698260"/>
                <a:gd name="connsiteY16-346" fmla="*/ 1470454 h 2631990"/>
                <a:gd name="connsiteX17-347" fmla="*/ 7364627 w 7698260"/>
                <a:gd name="connsiteY17-348" fmla="*/ 1569309 h 2631990"/>
                <a:gd name="connsiteX18-349" fmla="*/ 7587049 w 7698260"/>
                <a:gd name="connsiteY18-350" fmla="*/ 2100649 h 2631990"/>
                <a:gd name="connsiteX19-351" fmla="*/ 6993925 w 7698260"/>
                <a:gd name="connsiteY19-352" fmla="*/ 1902941 h 2631990"/>
                <a:gd name="connsiteX20-353" fmla="*/ 6487298 w 7698260"/>
                <a:gd name="connsiteY20-354" fmla="*/ 2224217 h 2631990"/>
                <a:gd name="connsiteX21-355" fmla="*/ 5832390 w 7698260"/>
                <a:gd name="connsiteY21-356" fmla="*/ 1940011 h 2631990"/>
                <a:gd name="connsiteX22-357" fmla="*/ 5548184 w 7698260"/>
                <a:gd name="connsiteY22-358" fmla="*/ 2137719 h 2631990"/>
                <a:gd name="connsiteX23-359" fmla="*/ 5053914 w 7698260"/>
                <a:gd name="connsiteY23-360" fmla="*/ 1927654 h 2631990"/>
                <a:gd name="connsiteX24-361" fmla="*/ 4572000 w 7698260"/>
                <a:gd name="connsiteY24-362" fmla="*/ 2162433 h 2631990"/>
                <a:gd name="connsiteX25-363" fmla="*/ 3991233 w 7698260"/>
                <a:gd name="connsiteY25-364" fmla="*/ 1989438 h 2631990"/>
                <a:gd name="connsiteX26-365" fmla="*/ 3410465 w 7698260"/>
                <a:gd name="connsiteY26-366" fmla="*/ 2360141 h 2631990"/>
                <a:gd name="connsiteX27-367" fmla="*/ 2681417 w 7698260"/>
                <a:gd name="connsiteY27-368" fmla="*/ 1940011 h 2631990"/>
                <a:gd name="connsiteX28-369" fmla="*/ 2187146 w 7698260"/>
                <a:gd name="connsiteY28-370" fmla="*/ 2360141 h 2631990"/>
                <a:gd name="connsiteX29-371" fmla="*/ 1902941 w 7698260"/>
                <a:gd name="connsiteY29-372" fmla="*/ 2100649 h 2631990"/>
                <a:gd name="connsiteX30-373" fmla="*/ 1248033 w 7698260"/>
                <a:gd name="connsiteY30-374" fmla="*/ 2631990 h 2631990"/>
                <a:gd name="connsiteX31-375" fmla="*/ 803190 w 7698260"/>
                <a:gd name="connsiteY31-376" fmla="*/ 2199503 h 2631990"/>
                <a:gd name="connsiteX32-377" fmla="*/ 210065 w 7698260"/>
                <a:gd name="connsiteY32-378" fmla="*/ 2310714 h 2631990"/>
                <a:gd name="connsiteX33-379" fmla="*/ 395417 w 7698260"/>
                <a:gd name="connsiteY33-380" fmla="*/ 1804087 h 2631990"/>
                <a:gd name="connsiteX34-381" fmla="*/ 12357 w 7698260"/>
                <a:gd name="connsiteY34-382" fmla="*/ 1470454 h 2631990"/>
                <a:gd name="connsiteX35-383" fmla="*/ 358346 w 7698260"/>
                <a:gd name="connsiteY35-384" fmla="*/ 1087395 h 2631990"/>
                <a:gd name="connsiteX36-385" fmla="*/ 0 w 7698260"/>
                <a:gd name="connsiteY36-386" fmla="*/ 766119 h 2631990"/>
                <a:gd name="connsiteX37-387" fmla="*/ 234779 w 7698260"/>
                <a:gd name="connsiteY37-388" fmla="*/ 580768 h 2631990"/>
                <a:gd name="connsiteX38-389" fmla="*/ 210065 w 7698260"/>
                <a:gd name="connsiteY38-390" fmla="*/ 210066 h 2631990"/>
                <a:gd name="connsiteX0-391" fmla="*/ 210065 w 7698260"/>
                <a:gd name="connsiteY0-392" fmla="*/ 210066 h 2631990"/>
                <a:gd name="connsiteX1-393" fmla="*/ 654909 w 7698260"/>
                <a:gd name="connsiteY1-394" fmla="*/ 395416 h 2631990"/>
                <a:gd name="connsiteX2-395" fmla="*/ 1161536 w 7698260"/>
                <a:gd name="connsiteY2-396" fmla="*/ 222422 h 2631990"/>
                <a:gd name="connsiteX3-397" fmla="*/ 1680519 w 7698260"/>
                <a:gd name="connsiteY3-398" fmla="*/ 444844 h 2631990"/>
                <a:gd name="connsiteX4-399" fmla="*/ 2446638 w 7698260"/>
                <a:gd name="connsiteY4-400" fmla="*/ 210065 h 2631990"/>
                <a:gd name="connsiteX5-401" fmla="*/ 3027406 w 7698260"/>
                <a:gd name="connsiteY5-402" fmla="*/ 457200 h 2631990"/>
                <a:gd name="connsiteX6-403" fmla="*/ 3707027 w 7698260"/>
                <a:gd name="connsiteY6-404" fmla="*/ 210065 h 2631990"/>
                <a:gd name="connsiteX7-405" fmla="*/ 4361936 w 7698260"/>
                <a:gd name="connsiteY7-406" fmla="*/ 395417 h 2631990"/>
                <a:gd name="connsiteX8-407" fmla="*/ 4942703 w 7698260"/>
                <a:gd name="connsiteY8-408" fmla="*/ 210065 h 2631990"/>
                <a:gd name="connsiteX9-409" fmla="*/ 5498757 w 7698260"/>
                <a:gd name="connsiteY9-410" fmla="*/ 407774 h 2631990"/>
                <a:gd name="connsiteX10-411" fmla="*/ 6104238 w 7698260"/>
                <a:gd name="connsiteY10-412" fmla="*/ 123568 h 2631990"/>
                <a:gd name="connsiteX11-413" fmla="*/ 6561438 w 7698260"/>
                <a:gd name="connsiteY11-414" fmla="*/ 432487 h 2631990"/>
                <a:gd name="connsiteX12-415" fmla="*/ 7142206 w 7698260"/>
                <a:gd name="connsiteY12-416" fmla="*/ 0 h 2631990"/>
                <a:gd name="connsiteX13-417" fmla="*/ 7129849 w 7698260"/>
                <a:gd name="connsiteY13-418" fmla="*/ 481914 h 2631990"/>
                <a:gd name="connsiteX14-419" fmla="*/ 7698260 w 7698260"/>
                <a:gd name="connsiteY14-420" fmla="*/ 531341 h 2631990"/>
                <a:gd name="connsiteX15-421" fmla="*/ 7426411 w 7698260"/>
                <a:gd name="connsiteY15-422" fmla="*/ 1112109 h 2631990"/>
                <a:gd name="connsiteX16-423" fmla="*/ 7587049 w 7698260"/>
                <a:gd name="connsiteY16-424" fmla="*/ 1470454 h 2631990"/>
                <a:gd name="connsiteX17-425" fmla="*/ 7364627 w 7698260"/>
                <a:gd name="connsiteY17-426" fmla="*/ 1569309 h 2631990"/>
                <a:gd name="connsiteX18-427" fmla="*/ 7587049 w 7698260"/>
                <a:gd name="connsiteY18-428" fmla="*/ 2100649 h 2631990"/>
                <a:gd name="connsiteX19-429" fmla="*/ 6993925 w 7698260"/>
                <a:gd name="connsiteY19-430" fmla="*/ 1902941 h 2631990"/>
                <a:gd name="connsiteX20-431" fmla="*/ 6487298 w 7698260"/>
                <a:gd name="connsiteY20-432" fmla="*/ 2224217 h 2631990"/>
                <a:gd name="connsiteX21-433" fmla="*/ 5832390 w 7698260"/>
                <a:gd name="connsiteY21-434" fmla="*/ 1940011 h 2631990"/>
                <a:gd name="connsiteX22-435" fmla="*/ 5548184 w 7698260"/>
                <a:gd name="connsiteY22-436" fmla="*/ 2137719 h 2631990"/>
                <a:gd name="connsiteX23-437" fmla="*/ 5053914 w 7698260"/>
                <a:gd name="connsiteY23-438" fmla="*/ 1927654 h 2631990"/>
                <a:gd name="connsiteX24-439" fmla="*/ 4572000 w 7698260"/>
                <a:gd name="connsiteY24-440" fmla="*/ 2162433 h 2631990"/>
                <a:gd name="connsiteX25-441" fmla="*/ 3991233 w 7698260"/>
                <a:gd name="connsiteY25-442" fmla="*/ 1989438 h 2631990"/>
                <a:gd name="connsiteX26-443" fmla="*/ 3410465 w 7698260"/>
                <a:gd name="connsiteY26-444" fmla="*/ 2360141 h 2631990"/>
                <a:gd name="connsiteX27-445" fmla="*/ 2681417 w 7698260"/>
                <a:gd name="connsiteY27-446" fmla="*/ 1940011 h 2631990"/>
                <a:gd name="connsiteX28-447" fmla="*/ 2187146 w 7698260"/>
                <a:gd name="connsiteY28-448" fmla="*/ 2360141 h 2631990"/>
                <a:gd name="connsiteX29-449" fmla="*/ 1902941 w 7698260"/>
                <a:gd name="connsiteY29-450" fmla="*/ 2100649 h 2631990"/>
                <a:gd name="connsiteX30-451" fmla="*/ 1248033 w 7698260"/>
                <a:gd name="connsiteY30-452" fmla="*/ 2631990 h 2631990"/>
                <a:gd name="connsiteX31-453" fmla="*/ 803190 w 7698260"/>
                <a:gd name="connsiteY31-454" fmla="*/ 2199503 h 2631990"/>
                <a:gd name="connsiteX32-455" fmla="*/ 210065 w 7698260"/>
                <a:gd name="connsiteY32-456" fmla="*/ 2310714 h 2631990"/>
                <a:gd name="connsiteX33-457" fmla="*/ 395417 w 7698260"/>
                <a:gd name="connsiteY33-458" fmla="*/ 1804087 h 2631990"/>
                <a:gd name="connsiteX34-459" fmla="*/ 12357 w 7698260"/>
                <a:gd name="connsiteY34-460" fmla="*/ 1470454 h 2631990"/>
                <a:gd name="connsiteX35-461" fmla="*/ 358346 w 7698260"/>
                <a:gd name="connsiteY35-462" fmla="*/ 1087395 h 2631990"/>
                <a:gd name="connsiteX36-463" fmla="*/ 0 w 7698260"/>
                <a:gd name="connsiteY36-464" fmla="*/ 766119 h 2631990"/>
                <a:gd name="connsiteX37-465" fmla="*/ 234779 w 7698260"/>
                <a:gd name="connsiteY37-466" fmla="*/ 580768 h 2631990"/>
                <a:gd name="connsiteX38-467" fmla="*/ 210065 w 7698260"/>
                <a:gd name="connsiteY38-468" fmla="*/ 210066 h 2631990"/>
                <a:gd name="connsiteX0-469" fmla="*/ 308919 w 7698260"/>
                <a:gd name="connsiteY0-470" fmla="*/ 210066 h 2631990"/>
                <a:gd name="connsiteX1-471" fmla="*/ 654909 w 7698260"/>
                <a:gd name="connsiteY1-472" fmla="*/ 395416 h 2631990"/>
                <a:gd name="connsiteX2-473" fmla="*/ 1161536 w 7698260"/>
                <a:gd name="connsiteY2-474" fmla="*/ 222422 h 2631990"/>
                <a:gd name="connsiteX3-475" fmla="*/ 1680519 w 7698260"/>
                <a:gd name="connsiteY3-476" fmla="*/ 444844 h 2631990"/>
                <a:gd name="connsiteX4-477" fmla="*/ 2446638 w 7698260"/>
                <a:gd name="connsiteY4-478" fmla="*/ 210065 h 2631990"/>
                <a:gd name="connsiteX5-479" fmla="*/ 3027406 w 7698260"/>
                <a:gd name="connsiteY5-480" fmla="*/ 457200 h 2631990"/>
                <a:gd name="connsiteX6-481" fmla="*/ 3707027 w 7698260"/>
                <a:gd name="connsiteY6-482" fmla="*/ 210065 h 2631990"/>
                <a:gd name="connsiteX7-483" fmla="*/ 4361936 w 7698260"/>
                <a:gd name="connsiteY7-484" fmla="*/ 395417 h 2631990"/>
                <a:gd name="connsiteX8-485" fmla="*/ 4942703 w 7698260"/>
                <a:gd name="connsiteY8-486" fmla="*/ 210065 h 2631990"/>
                <a:gd name="connsiteX9-487" fmla="*/ 5498757 w 7698260"/>
                <a:gd name="connsiteY9-488" fmla="*/ 407774 h 2631990"/>
                <a:gd name="connsiteX10-489" fmla="*/ 6104238 w 7698260"/>
                <a:gd name="connsiteY10-490" fmla="*/ 123568 h 2631990"/>
                <a:gd name="connsiteX11-491" fmla="*/ 6561438 w 7698260"/>
                <a:gd name="connsiteY11-492" fmla="*/ 432487 h 2631990"/>
                <a:gd name="connsiteX12-493" fmla="*/ 7142206 w 7698260"/>
                <a:gd name="connsiteY12-494" fmla="*/ 0 h 2631990"/>
                <a:gd name="connsiteX13-495" fmla="*/ 7129849 w 7698260"/>
                <a:gd name="connsiteY13-496" fmla="*/ 481914 h 2631990"/>
                <a:gd name="connsiteX14-497" fmla="*/ 7698260 w 7698260"/>
                <a:gd name="connsiteY14-498" fmla="*/ 531341 h 2631990"/>
                <a:gd name="connsiteX15-499" fmla="*/ 7426411 w 7698260"/>
                <a:gd name="connsiteY15-500" fmla="*/ 1112109 h 2631990"/>
                <a:gd name="connsiteX16-501" fmla="*/ 7587049 w 7698260"/>
                <a:gd name="connsiteY16-502" fmla="*/ 1470454 h 2631990"/>
                <a:gd name="connsiteX17-503" fmla="*/ 7364627 w 7698260"/>
                <a:gd name="connsiteY17-504" fmla="*/ 1569309 h 2631990"/>
                <a:gd name="connsiteX18-505" fmla="*/ 7587049 w 7698260"/>
                <a:gd name="connsiteY18-506" fmla="*/ 2100649 h 2631990"/>
                <a:gd name="connsiteX19-507" fmla="*/ 6993925 w 7698260"/>
                <a:gd name="connsiteY19-508" fmla="*/ 1902941 h 2631990"/>
                <a:gd name="connsiteX20-509" fmla="*/ 6487298 w 7698260"/>
                <a:gd name="connsiteY20-510" fmla="*/ 2224217 h 2631990"/>
                <a:gd name="connsiteX21-511" fmla="*/ 5832390 w 7698260"/>
                <a:gd name="connsiteY21-512" fmla="*/ 1940011 h 2631990"/>
                <a:gd name="connsiteX22-513" fmla="*/ 5548184 w 7698260"/>
                <a:gd name="connsiteY22-514" fmla="*/ 2137719 h 2631990"/>
                <a:gd name="connsiteX23-515" fmla="*/ 5053914 w 7698260"/>
                <a:gd name="connsiteY23-516" fmla="*/ 1927654 h 2631990"/>
                <a:gd name="connsiteX24-517" fmla="*/ 4572000 w 7698260"/>
                <a:gd name="connsiteY24-518" fmla="*/ 2162433 h 2631990"/>
                <a:gd name="connsiteX25-519" fmla="*/ 3991233 w 7698260"/>
                <a:gd name="connsiteY25-520" fmla="*/ 1989438 h 2631990"/>
                <a:gd name="connsiteX26-521" fmla="*/ 3410465 w 7698260"/>
                <a:gd name="connsiteY26-522" fmla="*/ 2360141 h 2631990"/>
                <a:gd name="connsiteX27-523" fmla="*/ 2681417 w 7698260"/>
                <a:gd name="connsiteY27-524" fmla="*/ 1940011 h 2631990"/>
                <a:gd name="connsiteX28-525" fmla="*/ 2187146 w 7698260"/>
                <a:gd name="connsiteY28-526" fmla="*/ 2360141 h 2631990"/>
                <a:gd name="connsiteX29-527" fmla="*/ 1902941 w 7698260"/>
                <a:gd name="connsiteY29-528" fmla="*/ 2100649 h 2631990"/>
                <a:gd name="connsiteX30-529" fmla="*/ 1248033 w 7698260"/>
                <a:gd name="connsiteY30-530" fmla="*/ 2631990 h 2631990"/>
                <a:gd name="connsiteX31-531" fmla="*/ 803190 w 7698260"/>
                <a:gd name="connsiteY31-532" fmla="*/ 2199503 h 2631990"/>
                <a:gd name="connsiteX32-533" fmla="*/ 210065 w 7698260"/>
                <a:gd name="connsiteY32-534" fmla="*/ 2310714 h 2631990"/>
                <a:gd name="connsiteX33-535" fmla="*/ 395417 w 7698260"/>
                <a:gd name="connsiteY33-536" fmla="*/ 1804087 h 2631990"/>
                <a:gd name="connsiteX34-537" fmla="*/ 12357 w 7698260"/>
                <a:gd name="connsiteY34-538" fmla="*/ 1470454 h 2631990"/>
                <a:gd name="connsiteX35-539" fmla="*/ 358346 w 7698260"/>
                <a:gd name="connsiteY35-540" fmla="*/ 1087395 h 2631990"/>
                <a:gd name="connsiteX36-541" fmla="*/ 0 w 7698260"/>
                <a:gd name="connsiteY36-542" fmla="*/ 766119 h 2631990"/>
                <a:gd name="connsiteX37-543" fmla="*/ 234779 w 7698260"/>
                <a:gd name="connsiteY37-544" fmla="*/ 580768 h 2631990"/>
                <a:gd name="connsiteX38-545" fmla="*/ 308919 w 7698260"/>
                <a:gd name="connsiteY38-546" fmla="*/ 210066 h 2631990"/>
                <a:gd name="connsiteX0-547" fmla="*/ 234779 w 7698260"/>
                <a:gd name="connsiteY0-548" fmla="*/ 580768 h 2631990"/>
                <a:gd name="connsiteX1-549" fmla="*/ 654909 w 7698260"/>
                <a:gd name="connsiteY1-550" fmla="*/ 395416 h 2631990"/>
                <a:gd name="connsiteX2-551" fmla="*/ 1161536 w 7698260"/>
                <a:gd name="connsiteY2-552" fmla="*/ 222422 h 2631990"/>
                <a:gd name="connsiteX3-553" fmla="*/ 1680519 w 7698260"/>
                <a:gd name="connsiteY3-554" fmla="*/ 444844 h 2631990"/>
                <a:gd name="connsiteX4-555" fmla="*/ 2446638 w 7698260"/>
                <a:gd name="connsiteY4-556" fmla="*/ 210065 h 2631990"/>
                <a:gd name="connsiteX5-557" fmla="*/ 3027406 w 7698260"/>
                <a:gd name="connsiteY5-558" fmla="*/ 457200 h 2631990"/>
                <a:gd name="connsiteX6-559" fmla="*/ 3707027 w 7698260"/>
                <a:gd name="connsiteY6-560" fmla="*/ 210065 h 2631990"/>
                <a:gd name="connsiteX7-561" fmla="*/ 4361936 w 7698260"/>
                <a:gd name="connsiteY7-562" fmla="*/ 395417 h 2631990"/>
                <a:gd name="connsiteX8-563" fmla="*/ 4942703 w 7698260"/>
                <a:gd name="connsiteY8-564" fmla="*/ 210065 h 2631990"/>
                <a:gd name="connsiteX9-565" fmla="*/ 5498757 w 7698260"/>
                <a:gd name="connsiteY9-566" fmla="*/ 407774 h 2631990"/>
                <a:gd name="connsiteX10-567" fmla="*/ 6104238 w 7698260"/>
                <a:gd name="connsiteY10-568" fmla="*/ 123568 h 2631990"/>
                <a:gd name="connsiteX11-569" fmla="*/ 6561438 w 7698260"/>
                <a:gd name="connsiteY11-570" fmla="*/ 432487 h 2631990"/>
                <a:gd name="connsiteX12-571" fmla="*/ 7142206 w 7698260"/>
                <a:gd name="connsiteY12-572" fmla="*/ 0 h 2631990"/>
                <a:gd name="connsiteX13-573" fmla="*/ 7129849 w 7698260"/>
                <a:gd name="connsiteY13-574" fmla="*/ 481914 h 2631990"/>
                <a:gd name="connsiteX14-575" fmla="*/ 7698260 w 7698260"/>
                <a:gd name="connsiteY14-576" fmla="*/ 531341 h 2631990"/>
                <a:gd name="connsiteX15-577" fmla="*/ 7426411 w 7698260"/>
                <a:gd name="connsiteY15-578" fmla="*/ 1112109 h 2631990"/>
                <a:gd name="connsiteX16-579" fmla="*/ 7587049 w 7698260"/>
                <a:gd name="connsiteY16-580" fmla="*/ 1470454 h 2631990"/>
                <a:gd name="connsiteX17-581" fmla="*/ 7364627 w 7698260"/>
                <a:gd name="connsiteY17-582" fmla="*/ 1569309 h 2631990"/>
                <a:gd name="connsiteX18-583" fmla="*/ 7587049 w 7698260"/>
                <a:gd name="connsiteY18-584" fmla="*/ 2100649 h 2631990"/>
                <a:gd name="connsiteX19-585" fmla="*/ 6993925 w 7698260"/>
                <a:gd name="connsiteY19-586" fmla="*/ 1902941 h 2631990"/>
                <a:gd name="connsiteX20-587" fmla="*/ 6487298 w 7698260"/>
                <a:gd name="connsiteY20-588" fmla="*/ 2224217 h 2631990"/>
                <a:gd name="connsiteX21-589" fmla="*/ 5832390 w 7698260"/>
                <a:gd name="connsiteY21-590" fmla="*/ 1940011 h 2631990"/>
                <a:gd name="connsiteX22-591" fmla="*/ 5548184 w 7698260"/>
                <a:gd name="connsiteY22-592" fmla="*/ 2137719 h 2631990"/>
                <a:gd name="connsiteX23-593" fmla="*/ 5053914 w 7698260"/>
                <a:gd name="connsiteY23-594" fmla="*/ 1927654 h 2631990"/>
                <a:gd name="connsiteX24-595" fmla="*/ 4572000 w 7698260"/>
                <a:gd name="connsiteY24-596" fmla="*/ 2162433 h 2631990"/>
                <a:gd name="connsiteX25-597" fmla="*/ 3991233 w 7698260"/>
                <a:gd name="connsiteY25-598" fmla="*/ 1989438 h 2631990"/>
                <a:gd name="connsiteX26-599" fmla="*/ 3410465 w 7698260"/>
                <a:gd name="connsiteY26-600" fmla="*/ 2360141 h 2631990"/>
                <a:gd name="connsiteX27-601" fmla="*/ 2681417 w 7698260"/>
                <a:gd name="connsiteY27-602" fmla="*/ 1940011 h 2631990"/>
                <a:gd name="connsiteX28-603" fmla="*/ 2187146 w 7698260"/>
                <a:gd name="connsiteY28-604" fmla="*/ 2360141 h 2631990"/>
                <a:gd name="connsiteX29-605" fmla="*/ 1902941 w 7698260"/>
                <a:gd name="connsiteY29-606" fmla="*/ 2100649 h 2631990"/>
                <a:gd name="connsiteX30-607" fmla="*/ 1248033 w 7698260"/>
                <a:gd name="connsiteY30-608" fmla="*/ 2631990 h 2631990"/>
                <a:gd name="connsiteX31-609" fmla="*/ 803190 w 7698260"/>
                <a:gd name="connsiteY31-610" fmla="*/ 2199503 h 2631990"/>
                <a:gd name="connsiteX32-611" fmla="*/ 210065 w 7698260"/>
                <a:gd name="connsiteY32-612" fmla="*/ 2310714 h 2631990"/>
                <a:gd name="connsiteX33-613" fmla="*/ 395417 w 7698260"/>
                <a:gd name="connsiteY33-614" fmla="*/ 1804087 h 2631990"/>
                <a:gd name="connsiteX34-615" fmla="*/ 12357 w 7698260"/>
                <a:gd name="connsiteY34-616" fmla="*/ 1470454 h 2631990"/>
                <a:gd name="connsiteX35-617" fmla="*/ 358346 w 7698260"/>
                <a:gd name="connsiteY35-618" fmla="*/ 1087395 h 2631990"/>
                <a:gd name="connsiteX36-619" fmla="*/ 0 w 7698260"/>
                <a:gd name="connsiteY36-620" fmla="*/ 766119 h 2631990"/>
                <a:gd name="connsiteX37-621" fmla="*/ 234779 w 7698260"/>
                <a:gd name="connsiteY37-622" fmla="*/ 580768 h 2631990"/>
                <a:gd name="connsiteX0-623" fmla="*/ 234779 w 7698260"/>
                <a:gd name="connsiteY0-624" fmla="*/ 580768 h 2631990"/>
                <a:gd name="connsiteX1-625" fmla="*/ 210066 w 7698260"/>
                <a:gd name="connsiteY1-626" fmla="*/ 61784 h 2631990"/>
                <a:gd name="connsiteX2-627" fmla="*/ 1161536 w 7698260"/>
                <a:gd name="connsiteY2-628" fmla="*/ 222422 h 2631990"/>
                <a:gd name="connsiteX3-629" fmla="*/ 1680519 w 7698260"/>
                <a:gd name="connsiteY3-630" fmla="*/ 444844 h 2631990"/>
                <a:gd name="connsiteX4-631" fmla="*/ 2446638 w 7698260"/>
                <a:gd name="connsiteY4-632" fmla="*/ 210065 h 2631990"/>
                <a:gd name="connsiteX5-633" fmla="*/ 3027406 w 7698260"/>
                <a:gd name="connsiteY5-634" fmla="*/ 457200 h 2631990"/>
                <a:gd name="connsiteX6-635" fmla="*/ 3707027 w 7698260"/>
                <a:gd name="connsiteY6-636" fmla="*/ 210065 h 2631990"/>
                <a:gd name="connsiteX7-637" fmla="*/ 4361936 w 7698260"/>
                <a:gd name="connsiteY7-638" fmla="*/ 395417 h 2631990"/>
                <a:gd name="connsiteX8-639" fmla="*/ 4942703 w 7698260"/>
                <a:gd name="connsiteY8-640" fmla="*/ 210065 h 2631990"/>
                <a:gd name="connsiteX9-641" fmla="*/ 5498757 w 7698260"/>
                <a:gd name="connsiteY9-642" fmla="*/ 407774 h 2631990"/>
                <a:gd name="connsiteX10-643" fmla="*/ 6104238 w 7698260"/>
                <a:gd name="connsiteY10-644" fmla="*/ 123568 h 2631990"/>
                <a:gd name="connsiteX11-645" fmla="*/ 6561438 w 7698260"/>
                <a:gd name="connsiteY11-646" fmla="*/ 432487 h 2631990"/>
                <a:gd name="connsiteX12-647" fmla="*/ 7142206 w 7698260"/>
                <a:gd name="connsiteY12-648" fmla="*/ 0 h 2631990"/>
                <a:gd name="connsiteX13-649" fmla="*/ 7129849 w 7698260"/>
                <a:gd name="connsiteY13-650" fmla="*/ 481914 h 2631990"/>
                <a:gd name="connsiteX14-651" fmla="*/ 7698260 w 7698260"/>
                <a:gd name="connsiteY14-652" fmla="*/ 531341 h 2631990"/>
                <a:gd name="connsiteX15-653" fmla="*/ 7426411 w 7698260"/>
                <a:gd name="connsiteY15-654" fmla="*/ 1112109 h 2631990"/>
                <a:gd name="connsiteX16-655" fmla="*/ 7587049 w 7698260"/>
                <a:gd name="connsiteY16-656" fmla="*/ 1470454 h 2631990"/>
                <a:gd name="connsiteX17-657" fmla="*/ 7364627 w 7698260"/>
                <a:gd name="connsiteY17-658" fmla="*/ 1569309 h 2631990"/>
                <a:gd name="connsiteX18-659" fmla="*/ 7587049 w 7698260"/>
                <a:gd name="connsiteY18-660" fmla="*/ 2100649 h 2631990"/>
                <a:gd name="connsiteX19-661" fmla="*/ 6993925 w 7698260"/>
                <a:gd name="connsiteY19-662" fmla="*/ 1902941 h 2631990"/>
                <a:gd name="connsiteX20-663" fmla="*/ 6487298 w 7698260"/>
                <a:gd name="connsiteY20-664" fmla="*/ 2224217 h 2631990"/>
                <a:gd name="connsiteX21-665" fmla="*/ 5832390 w 7698260"/>
                <a:gd name="connsiteY21-666" fmla="*/ 1940011 h 2631990"/>
                <a:gd name="connsiteX22-667" fmla="*/ 5548184 w 7698260"/>
                <a:gd name="connsiteY22-668" fmla="*/ 2137719 h 2631990"/>
                <a:gd name="connsiteX23-669" fmla="*/ 5053914 w 7698260"/>
                <a:gd name="connsiteY23-670" fmla="*/ 1927654 h 2631990"/>
                <a:gd name="connsiteX24-671" fmla="*/ 4572000 w 7698260"/>
                <a:gd name="connsiteY24-672" fmla="*/ 2162433 h 2631990"/>
                <a:gd name="connsiteX25-673" fmla="*/ 3991233 w 7698260"/>
                <a:gd name="connsiteY25-674" fmla="*/ 1989438 h 2631990"/>
                <a:gd name="connsiteX26-675" fmla="*/ 3410465 w 7698260"/>
                <a:gd name="connsiteY26-676" fmla="*/ 2360141 h 2631990"/>
                <a:gd name="connsiteX27-677" fmla="*/ 2681417 w 7698260"/>
                <a:gd name="connsiteY27-678" fmla="*/ 1940011 h 2631990"/>
                <a:gd name="connsiteX28-679" fmla="*/ 2187146 w 7698260"/>
                <a:gd name="connsiteY28-680" fmla="*/ 2360141 h 2631990"/>
                <a:gd name="connsiteX29-681" fmla="*/ 1902941 w 7698260"/>
                <a:gd name="connsiteY29-682" fmla="*/ 2100649 h 2631990"/>
                <a:gd name="connsiteX30-683" fmla="*/ 1248033 w 7698260"/>
                <a:gd name="connsiteY30-684" fmla="*/ 2631990 h 2631990"/>
                <a:gd name="connsiteX31-685" fmla="*/ 803190 w 7698260"/>
                <a:gd name="connsiteY31-686" fmla="*/ 2199503 h 2631990"/>
                <a:gd name="connsiteX32-687" fmla="*/ 210065 w 7698260"/>
                <a:gd name="connsiteY32-688" fmla="*/ 2310714 h 2631990"/>
                <a:gd name="connsiteX33-689" fmla="*/ 395417 w 7698260"/>
                <a:gd name="connsiteY33-690" fmla="*/ 1804087 h 2631990"/>
                <a:gd name="connsiteX34-691" fmla="*/ 12357 w 7698260"/>
                <a:gd name="connsiteY34-692" fmla="*/ 1470454 h 2631990"/>
                <a:gd name="connsiteX35-693" fmla="*/ 358346 w 7698260"/>
                <a:gd name="connsiteY35-694" fmla="*/ 1087395 h 2631990"/>
                <a:gd name="connsiteX36-695" fmla="*/ 0 w 7698260"/>
                <a:gd name="connsiteY36-696" fmla="*/ 766119 h 2631990"/>
                <a:gd name="connsiteX37-697" fmla="*/ 234779 w 7698260"/>
                <a:gd name="connsiteY37-698" fmla="*/ 580768 h 2631990"/>
                <a:gd name="connsiteX0-699" fmla="*/ 234779 w 7698260"/>
                <a:gd name="connsiteY0-700" fmla="*/ 580768 h 2631990"/>
                <a:gd name="connsiteX1-701" fmla="*/ 210066 w 7698260"/>
                <a:gd name="connsiteY1-702" fmla="*/ 61784 h 2631990"/>
                <a:gd name="connsiteX2-703" fmla="*/ 1025611 w 7698260"/>
                <a:gd name="connsiteY2-704" fmla="*/ 481914 h 2631990"/>
                <a:gd name="connsiteX3-705" fmla="*/ 1680519 w 7698260"/>
                <a:gd name="connsiteY3-706" fmla="*/ 444844 h 2631990"/>
                <a:gd name="connsiteX4-707" fmla="*/ 2446638 w 7698260"/>
                <a:gd name="connsiteY4-708" fmla="*/ 210065 h 2631990"/>
                <a:gd name="connsiteX5-709" fmla="*/ 3027406 w 7698260"/>
                <a:gd name="connsiteY5-710" fmla="*/ 457200 h 2631990"/>
                <a:gd name="connsiteX6-711" fmla="*/ 3707027 w 7698260"/>
                <a:gd name="connsiteY6-712" fmla="*/ 210065 h 2631990"/>
                <a:gd name="connsiteX7-713" fmla="*/ 4361936 w 7698260"/>
                <a:gd name="connsiteY7-714" fmla="*/ 395417 h 2631990"/>
                <a:gd name="connsiteX8-715" fmla="*/ 4942703 w 7698260"/>
                <a:gd name="connsiteY8-716" fmla="*/ 210065 h 2631990"/>
                <a:gd name="connsiteX9-717" fmla="*/ 5498757 w 7698260"/>
                <a:gd name="connsiteY9-718" fmla="*/ 407774 h 2631990"/>
                <a:gd name="connsiteX10-719" fmla="*/ 6104238 w 7698260"/>
                <a:gd name="connsiteY10-720" fmla="*/ 123568 h 2631990"/>
                <a:gd name="connsiteX11-721" fmla="*/ 6561438 w 7698260"/>
                <a:gd name="connsiteY11-722" fmla="*/ 432487 h 2631990"/>
                <a:gd name="connsiteX12-723" fmla="*/ 7142206 w 7698260"/>
                <a:gd name="connsiteY12-724" fmla="*/ 0 h 2631990"/>
                <a:gd name="connsiteX13-725" fmla="*/ 7129849 w 7698260"/>
                <a:gd name="connsiteY13-726" fmla="*/ 481914 h 2631990"/>
                <a:gd name="connsiteX14-727" fmla="*/ 7698260 w 7698260"/>
                <a:gd name="connsiteY14-728" fmla="*/ 531341 h 2631990"/>
                <a:gd name="connsiteX15-729" fmla="*/ 7426411 w 7698260"/>
                <a:gd name="connsiteY15-730" fmla="*/ 1112109 h 2631990"/>
                <a:gd name="connsiteX16-731" fmla="*/ 7587049 w 7698260"/>
                <a:gd name="connsiteY16-732" fmla="*/ 1470454 h 2631990"/>
                <a:gd name="connsiteX17-733" fmla="*/ 7364627 w 7698260"/>
                <a:gd name="connsiteY17-734" fmla="*/ 1569309 h 2631990"/>
                <a:gd name="connsiteX18-735" fmla="*/ 7587049 w 7698260"/>
                <a:gd name="connsiteY18-736" fmla="*/ 2100649 h 2631990"/>
                <a:gd name="connsiteX19-737" fmla="*/ 6993925 w 7698260"/>
                <a:gd name="connsiteY19-738" fmla="*/ 1902941 h 2631990"/>
                <a:gd name="connsiteX20-739" fmla="*/ 6487298 w 7698260"/>
                <a:gd name="connsiteY20-740" fmla="*/ 2224217 h 2631990"/>
                <a:gd name="connsiteX21-741" fmla="*/ 5832390 w 7698260"/>
                <a:gd name="connsiteY21-742" fmla="*/ 1940011 h 2631990"/>
                <a:gd name="connsiteX22-743" fmla="*/ 5548184 w 7698260"/>
                <a:gd name="connsiteY22-744" fmla="*/ 2137719 h 2631990"/>
                <a:gd name="connsiteX23-745" fmla="*/ 5053914 w 7698260"/>
                <a:gd name="connsiteY23-746" fmla="*/ 1927654 h 2631990"/>
                <a:gd name="connsiteX24-747" fmla="*/ 4572000 w 7698260"/>
                <a:gd name="connsiteY24-748" fmla="*/ 2162433 h 2631990"/>
                <a:gd name="connsiteX25-749" fmla="*/ 3991233 w 7698260"/>
                <a:gd name="connsiteY25-750" fmla="*/ 1989438 h 2631990"/>
                <a:gd name="connsiteX26-751" fmla="*/ 3410465 w 7698260"/>
                <a:gd name="connsiteY26-752" fmla="*/ 2360141 h 2631990"/>
                <a:gd name="connsiteX27-753" fmla="*/ 2681417 w 7698260"/>
                <a:gd name="connsiteY27-754" fmla="*/ 1940011 h 2631990"/>
                <a:gd name="connsiteX28-755" fmla="*/ 2187146 w 7698260"/>
                <a:gd name="connsiteY28-756" fmla="*/ 2360141 h 2631990"/>
                <a:gd name="connsiteX29-757" fmla="*/ 1902941 w 7698260"/>
                <a:gd name="connsiteY29-758" fmla="*/ 2100649 h 2631990"/>
                <a:gd name="connsiteX30-759" fmla="*/ 1248033 w 7698260"/>
                <a:gd name="connsiteY30-760" fmla="*/ 2631990 h 2631990"/>
                <a:gd name="connsiteX31-761" fmla="*/ 803190 w 7698260"/>
                <a:gd name="connsiteY31-762" fmla="*/ 2199503 h 2631990"/>
                <a:gd name="connsiteX32-763" fmla="*/ 210065 w 7698260"/>
                <a:gd name="connsiteY32-764" fmla="*/ 2310714 h 2631990"/>
                <a:gd name="connsiteX33-765" fmla="*/ 395417 w 7698260"/>
                <a:gd name="connsiteY33-766" fmla="*/ 1804087 h 2631990"/>
                <a:gd name="connsiteX34-767" fmla="*/ 12357 w 7698260"/>
                <a:gd name="connsiteY34-768" fmla="*/ 1470454 h 2631990"/>
                <a:gd name="connsiteX35-769" fmla="*/ 358346 w 7698260"/>
                <a:gd name="connsiteY35-770" fmla="*/ 1087395 h 2631990"/>
                <a:gd name="connsiteX36-771" fmla="*/ 0 w 7698260"/>
                <a:gd name="connsiteY36-772" fmla="*/ 766119 h 2631990"/>
                <a:gd name="connsiteX37-773" fmla="*/ 234779 w 7698260"/>
                <a:gd name="connsiteY37-774" fmla="*/ 580768 h 2631990"/>
                <a:gd name="connsiteX0-775" fmla="*/ 234779 w 7698260"/>
                <a:gd name="connsiteY0-776" fmla="*/ 580768 h 2631990"/>
                <a:gd name="connsiteX1-777" fmla="*/ 210066 w 7698260"/>
                <a:gd name="connsiteY1-778" fmla="*/ 61784 h 2631990"/>
                <a:gd name="connsiteX2-779" fmla="*/ 1186249 w 7698260"/>
                <a:gd name="connsiteY2-780" fmla="*/ 222422 h 2631990"/>
                <a:gd name="connsiteX3-781" fmla="*/ 1680519 w 7698260"/>
                <a:gd name="connsiteY3-782" fmla="*/ 444844 h 2631990"/>
                <a:gd name="connsiteX4-783" fmla="*/ 2446638 w 7698260"/>
                <a:gd name="connsiteY4-784" fmla="*/ 210065 h 2631990"/>
                <a:gd name="connsiteX5-785" fmla="*/ 3027406 w 7698260"/>
                <a:gd name="connsiteY5-786" fmla="*/ 457200 h 2631990"/>
                <a:gd name="connsiteX6-787" fmla="*/ 3707027 w 7698260"/>
                <a:gd name="connsiteY6-788" fmla="*/ 210065 h 2631990"/>
                <a:gd name="connsiteX7-789" fmla="*/ 4361936 w 7698260"/>
                <a:gd name="connsiteY7-790" fmla="*/ 395417 h 2631990"/>
                <a:gd name="connsiteX8-791" fmla="*/ 4942703 w 7698260"/>
                <a:gd name="connsiteY8-792" fmla="*/ 210065 h 2631990"/>
                <a:gd name="connsiteX9-793" fmla="*/ 5498757 w 7698260"/>
                <a:gd name="connsiteY9-794" fmla="*/ 407774 h 2631990"/>
                <a:gd name="connsiteX10-795" fmla="*/ 6104238 w 7698260"/>
                <a:gd name="connsiteY10-796" fmla="*/ 123568 h 2631990"/>
                <a:gd name="connsiteX11-797" fmla="*/ 6561438 w 7698260"/>
                <a:gd name="connsiteY11-798" fmla="*/ 432487 h 2631990"/>
                <a:gd name="connsiteX12-799" fmla="*/ 7142206 w 7698260"/>
                <a:gd name="connsiteY12-800" fmla="*/ 0 h 2631990"/>
                <a:gd name="connsiteX13-801" fmla="*/ 7129849 w 7698260"/>
                <a:gd name="connsiteY13-802" fmla="*/ 481914 h 2631990"/>
                <a:gd name="connsiteX14-803" fmla="*/ 7698260 w 7698260"/>
                <a:gd name="connsiteY14-804" fmla="*/ 531341 h 2631990"/>
                <a:gd name="connsiteX15-805" fmla="*/ 7426411 w 7698260"/>
                <a:gd name="connsiteY15-806" fmla="*/ 1112109 h 2631990"/>
                <a:gd name="connsiteX16-807" fmla="*/ 7587049 w 7698260"/>
                <a:gd name="connsiteY16-808" fmla="*/ 1470454 h 2631990"/>
                <a:gd name="connsiteX17-809" fmla="*/ 7364627 w 7698260"/>
                <a:gd name="connsiteY17-810" fmla="*/ 1569309 h 2631990"/>
                <a:gd name="connsiteX18-811" fmla="*/ 7587049 w 7698260"/>
                <a:gd name="connsiteY18-812" fmla="*/ 2100649 h 2631990"/>
                <a:gd name="connsiteX19-813" fmla="*/ 6993925 w 7698260"/>
                <a:gd name="connsiteY19-814" fmla="*/ 1902941 h 2631990"/>
                <a:gd name="connsiteX20-815" fmla="*/ 6487298 w 7698260"/>
                <a:gd name="connsiteY20-816" fmla="*/ 2224217 h 2631990"/>
                <a:gd name="connsiteX21-817" fmla="*/ 5832390 w 7698260"/>
                <a:gd name="connsiteY21-818" fmla="*/ 1940011 h 2631990"/>
                <a:gd name="connsiteX22-819" fmla="*/ 5548184 w 7698260"/>
                <a:gd name="connsiteY22-820" fmla="*/ 2137719 h 2631990"/>
                <a:gd name="connsiteX23-821" fmla="*/ 5053914 w 7698260"/>
                <a:gd name="connsiteY23-822" fmla="*/ 1927654 h 2631990"/>
                <a:gd name="connsiteX24-823" fmla="*/ 4572000 w 7698260"/>
                <a:gd name="connsiteY24-824" fmla="*/ 2162433 h 2631990"/>
                <a:gd name="connsiteX25-825" fmla="*/ 3991233 w 7698260"/>
                <a:gd name="connsiteY25-826" fmla="*/ 1989438 h 2631990"/>
                <a:gd name="connsiteX26-827" fmla="*/ 3410465 w 7698260"/>
                <a:gd name="connsiteY26-828" fmla="*/ 2360141 h 2631990"/>
                <a:gd name="connsiteX27-829" fmla="*/ 2681417 w 7698260"/>
                <a:gd name="connsiteY27-830" fmla="*/ 1940011 h 2631990"/>
                <a:gd name="connsiteX28-831" fmla="*/ 2187146 w 7698260"/>
                <a:gd name="connsiteY28-832" fmla="*/ 2360141 h 2631990"/>
                <a:gd name="connsiteX29-833" fmla="*/ 1902941 w 7698260"/>
                <a:gd name="connsiteY29-834" fmla="*/ 2100649 h 2631990"/>
                <a:gd name="connsiteX30-835" fmla="*/ 1248033 w 7698260"/>
                <a:gd name="connsiteY30-836" fmla="*/ 2631990 h 2631990"/>
                <a:gd name="connsiteX31-837" fmla="*/ 803190 w 7698260"/>
                <a:gd name="connsiteY31-838" fmla="*/ 2199503 h 2631990"/>
                <a:gd name="connsiteX32-839" fmla="*/ 210065 w 7698260"/>
                <a:gd name="connsiteY32-840" fmla="*/ 2310714 h 2631990"/>
                <a:gd name="connsiteX33-841" fmla="*/ 395417 w 7698260"/>
                <a:gd name="connsiteY33-842" fmla="*/ 1804087 h 2631990"/>
                <a:gd name="connsiteX34-843" fmla="*/ 12357 w 7698260"/>
                <a:gd name="connsiteY34-844" fmla="*/ 1470454 h 2631990"/>
                <a:gd name="connsiteX35-845" fmla="*/ 358346 w 7698260"/>
                <a:gd name="connsiteY35-846" fmla="*/ 1087395 h 2631990"/>
                <a:gd name="connsiteX36-847" fmla="*/ 0 w 7698260"/>
                <a:gd name="connsiteY36-848" fmla="*/ 766119 h 2631990"/>
                <a:gd name="connsiteX37-849" fmla="*/ 234779 w 7698260"/>
                <a:gd name="connsiteY37-850" fmla="*/ 580768 h 2631990"/>
                <a:gd name="connsiteX0-851" fmla="*/ 234779 w 7698260"/>
                <a:gd name="connsiteY0-852" fmla="*/ 580768 h 2631990"/>
                <a:gd name="connsiteX1-853" fmla="*/ 617839 w 7698260"/>
                <a:gd name="connsiteY1-854" fmla="*/ 383059 h 2631990"/>
                <a:gd name="connsiteX2-855" fmla="*/ 1186249 w 7698260"/>
                <a:gd name="connsiteY2-856" fmla="*/ 222422 h 2631990"/>
                <a:gd name="connsiteX3-857" fmla="*/ 1680519 w 7698260"/>
                <a:gd name="connsiteY3-858" fmla="*/ 444844 h 2631990"/>
                <a:gd name="connsiteX4-859" fmla="*/ 2446638 w 7698260"/>
                <a:gd name="connsiteY4-860" fmla="*/ 210065 h 2631990"/>
                <a:gd name="connsiteX5-861" fmla="*/ 3027406 w 7698260"/>
                <a:gd name="connsiteY5-862" fmla="*/ 457200 h 2631990"/>
                <a:gd name="connsiteX6-863" fmla="*/ 3707027 w 7698260"/>
                <a:gd name="connsiteY6-864" fmla="*/ 210065 h 2631990"/>
                <a:gd name="connsiteX7-865" fmla="*/ 4361936 w 7698260"/>
                <a:gd name="connsiteY7-866" fmla="*/ 395417 h 2631990"/>
                <a:gd name="connsiteX8-867" fmla="*/ 4942703 w 7698260"/>
                <a:gd name="connsiteY8-868" fmla="*/ 210065 h 2631990"/>
                <a:gd name="connsiteX9-869" fmla="*/ 5498757 w 7698260"/>
                <a:gd name="connsiteY9-870" fmla="*/ 407774 h 2631990"/>
                <a:gd name="connsiteX10-871" fmla="*/ 6104238 w 7698260"/>
                <a:gd name="connsiteY10-872" fmla="*/ 123568 h 2631990"/>
                <a:gd name="connsiteX11-873" fmla="*/ 6561438 w 7698260"/>
                <a:gd name="connsiteY11-874" fmla="*/ 432487 h 2631990"/>
                <a:gd name="connsiteX12-875" fmla="*/ 7142206 w 7698260"/>
                <a:gd name="connsiteY12-876" fmla="*/ 0 h 2631990"/>
                <a:gd name="connsiteX13-877" fmla="*/ 7129849 w 7698260"/>
                <a:gd name="connsiteY13-878" fmla="*/ 481914 h 2631990"/>
                <a:gd name="connsiteX14-879" fmla="*/ 7698260 w 7698260"/>
                <a:gd name="connsiteY14-880" fmla="*/ 531341 h 2631990"/>
                <a:gd name="connsiteX15-881" fmla="*/ 7426411 w 7698260"/>
                <a:gd name="connsiteY15-882" fmla="*/ 1112109 h 2631990"/>
                <a:gd name="connsiteX16-883" fmla="*/ 7587049 w 7698260"/>
                <a:gd name="connsiteY16-884" fmla="*/ 1470454 h 2631990"/>
                <a:gd name="connsiteX17-885" fmla="*/ 7364627 w 7698260"/>
                <a:gd name="connsiteY17-886" fmla="*/ 1569309 h 2631990"/>
                <a:gd name="connsiteX18-887" fmla="*/ 7587049 w 7698260"/>
                <a:gd name="connsiteY18-888" fmla="*/ 2100649 h 2631990"/>
                <a:gd name="connsiteX19-889" fmla="*/ 6993925 w 7698260"/>
                <a:gd name="connsiteY19-890" fmla="*/ 1902941 h 2631990"/>
                <a:gd name="connsiteX20-891" fmla="*/ 6487298 w 7698260"/>
                <a:gd name="connsiteY20-892" fmla="*/ 2224217 h 2631990"/>
                <a:gd name="connsiteX21-893" fmla="*/ 5832390 w 7698260"/>
                <a:gd name="connsiteY21-894" fmla="*/ 1940011 h 2631990"/>
                <a:gd name="connsiteX22-895" fmla="*/ 5548184 w 7698260"/>
                <a:gd name="connsiteY22-896" fmla="*/ 2137719 h 2631990"/>
                <a:gd name="connsiteX23-897" fmla="*/ 5053914 w 7698260"/>
                <a:gd name="connsiteY23-898" fmla="*/ 1927654 h 2631990"/>
                <a:gd name="connsiteX24-899" fmla="*/ 4572000 w 7698260"/>
                <a:gd name="connsiteY24-900" fmla="*/ 2162433 h 2631990"/>
                <a:gd name="connsiteX25-901" fmla="*/ 3991233 w 7698260"/>
                <a:gd name="connsiteY25-902" fmla="*/ 1989438 h 2631990"/>
                <a:gd name="connsiteX26-903" fmla="*/ 3410465 w 7698260"/>
                <a:gd name="connsiteY26-904" fmla="*/ 2360141 h 2631990"/>
                <a:gd name="connsiteX27-905" fmla="*/ 2681417 w 7698260"/>
                <a:gd name="connsiteY27-906" fmla="*/ 1940011 h 2631990"/>
                <a:gd name="connsiteX28-907" fmla="*/ 2187146 w 7698260"/>
                <a:gd name="connsiteY28-908" fmla="*/ 2360141 h 2631990"/>
                <a:gd name="connsiteX29-909" fmla="*/ 1902941 w 7698260"/>
                <a:gd name="connsiteY29-910" fmla="*/ 2100649 h 2631990"/>
                <a:gd name="connsiteX30-911" fmla="*/ 1248033 w 7698260"/>
                <a:gd name="connsiteY30-912" fmla="*/ 2631990 h 2631990"/>
                <a:gd name="connsiteX31-913" fmla="*/ 803190 w 7698260"/>
                <a:gd name="connsiteY31-914" fmla="*/ 2199503 h 2631990"/>
                <a:gd name="connsiteX32-915" fmla="*/ 210065 w 7698260"/>
                <a:gd name="connsiteY32-916" fmla="*/ 2310714 h 2631990"/>
                <a:gd name="connsiteX33-917" fmla="*/ 395417 w 7698260"/>
                <a:gd name="connsiteY33-918" fmla="*/ 1804087 h 2631990"/>
                <a:gd name="connsiteX34-919" fmla="*/ 12357 w 7698260"/>
                <a:gd name="connsiteY34-920" fmla="*/ 1470454 h 2631990"/>
                <a:gd name="connsiteX35-921" fmla="*/ 358346 w 7698260"/>
                <a:gd name="connsiteY35-922" fmla="*/ 1087395 h 2631990"/>
                <a:gd name="connsiteX36-923" fmla="*/ 0 w 7698260"/>
                <a:gd name="connsiteY36-924" fmla="*/ 766119 h 2631990"/>
                <a:gd name="connsiteX37-925" fmla="*/ 234779 w 7698260"/>
                <a:gd name="connsiteY37-926" fmla="*/ 580768 h 2631990"/>
                <a:gd name="connsiteX0-927" fmla="*/ 234779 w 7698260"/>
                <a:gd name="connsiteY0-928" fmla="*/ 667265 h 2718487"/>
                <a:gd name="connsiteX1-929" fmla="*/ 617839 w 7698260"/>
                <a:gd name="connsiteY1-930" fmla="*/ 469556 h 2718487"/>
                <a:gd name="connsiteX2-931" fmla="*/ 790833 w 7698260"/>
                <a:gd name="connsiteY2-932" fmla="*/ 0 h 2718487"/>
                <a:gd name="connsiteX3-933" fmla="*/ 1680519 w 7698260"/>
                <a:gd name="connsiteY3-934" fmla="*/ 531341 h 2718487"/>
                <a:gd name="connsiteX4-935" fmla="*/ 2446638 w 7698260"/>
                <a:gd name="connsiteY4-936" fmla="*/ 296562 h 2718487"/>
                <a:gd name="connsiteX5-937" fmla="*/ 3027406 w 7698260"/>
                <a:gd name="connsiteY5-938" fmla="*/ 543697 h 2718487"/>
                <a:gd name="connsiteX6-939" fmla="*/ 3707027 w 7698260"/>
                <a:gd name="connsiteY6-940" fmla="*/ 296562 h 2718487"/>
                <a:gd name="connsiteX7-941" fmla="*/ 4361936 w 7698260"/>
                <a:gd name="connsiteY7-942" fmla="*/ 481914 h 2718487"/>
                <a:gd name="connsiteX8-943" fmla="*/ 4942703 w 7698260"/>
                <a:gd name="connsiteY8-944" fmla="*/ 296562 h 2718487"/>
                <a:gd name="connsiteX9-945" fmla="*/ 5498757 w 7698260"/>
                <a:gd name="connsiteY9-946" fmla="*/ 494271 h 2718487"/>
                <a:gd name="connsiteX10-947" fmla="*/ 6104238 w 7698260"/>
                <a:gd name="connsiteY10-948" fmla="*/ 210065 h 2718487"/>
                <a:gd name="connsiteX11-949" fmla="*/ 6561438 w 7698260"/>
                <a:gd name="connsiteY11-950" fmla="*/ 518984 h 2718487"/>
                <a:gd name="connsiteX12-951" fmla="*/ 7142206 w 7698260"/>
                <a:gd name="connsiteY12-952" fmla="*/ 86497 h 2718487"/>
                <a:gd name="connsiteX13-953" fmla="*/ 7129849 w 7698260"/>
                <a:gd name="connsiteY13-954" fmla="*/ 568411 h 2718487"/>
                <a:gd name="connsiteX14-955" fmla="*/ 7698260 w 7698260"/>
                <a:gd name="connsiteY14-956" fmla="*/ 617838 h 2718487"/>
                <a:gd name="connsiteX15-957" fmla="*/ 7426411 w 7698260"/>
                <a:gd name="connsiteY15-958" fmla="*/ 1198606 h 2718487"/>
                <a:gd name="connsiteX16-959" fmla="*/ 7587049 w 7698260"/>
                <a:gd name="connsiteY16-960" fmla="*/ 1556951 h 2718487"/>
                <a:gd name="connsiteX17-961" fmla="*/ 7364627 w 7698260"/>
                <a:gd name="connsiteY17-962" fmla="*/ 1655806 h 2718487"/>
                <a:gd name="connsiteX18-963" fmla="*/ 7587049 w 7698260"/>
                <a:gd name="connsiteY18-964" fmla="*/ 2187146 h 2718487"/>
                <a:gd name="connsiteX19-965" fmla="*/ 6993925 w 7698260"/>
                <a:gd name="connsiteY19-966" fmla="*/ 1989438 h 2718487"/>
                <a:gd name="connsiteX20-967" fmla="*/ 6487298 w 7698260"/>
                <a:gd name="connsiteY20-968" fmla="*/ 2310714 h 2718487"/>
                <a:gd name="connsiteX21-969" fmla="*/ 5832390 w 7698260"/>
                <a:gd name="connsiteY21-970" fmla="*/ 2026508 h 2718487"/>
                <a:gd name="connsiteX22-971" fmla="*/ 5548184 w 7698260"/>
                <a:gd name="connsiteY22-972" fmla="*/ 2224216 h 2718487"/>
                <a:gd name="connsiteX23-973" fmla="*/ 5053914 w 7698260"/>
                <a:gd name="connsiteY23-974" fmla="*/ 2014151 h 2718487"/>
                <a:gd name="connsiteX24-975" fmla="*/ 4572000 w 7698260"/>
                <a:gd name="connsiteY24-976" fmla="*/ 2248930 h 2718487"/>
                <a:gd name="connsiteX25-977" fmla="*/ 3991233 w 7698260"/>
                <a:gd name="connsiteY25-978" fmla="*/ 2075935 h 2718487"/>
                <a:gd name="connsiteX26-979" fmla="*/ 3410465 w 7698260"/>
                <a:gd name="connsiteY26-980" fmla="*/ 2446638 h 2718487"/>
                <a:gd name="connsiteX27-981" fmla="*/ 2681417 w 7698260"/>
                <a:gd name="connsiteY27-982" fmla="*/ 2026508 h 2718487"/>
                <a:gd name="connsiteX28-983" fmla="*/ 2187146 w 7698260"/>
                <a:gd name="connsiteY28-984" fmla="*/ 2446638 h 2718487"/>
                <a:gd name="connsiteX29-985" fmla="*/ 1902941 w 7698260"/>
                <a:gd name="connsiteY29-986" fmla="*/ 2187146 h 2718487"/>
                <a:gd name="connsiteX30-987" fmla="*/ 1248033 w 7698260"/>
                <a:gd name="connsiteY30-988" fmla="*/ 2718487 h 2718487"/>
                <a:gd name="connsiteX31-989" fmla="*/ 803190 w 7698260"/>
                <a:gd name="connsiteY31-990" fmla="*/ 2286000 h 2718487"/>
                <a:gd name="connsiteX32-991" fmla="*/ 210065 w 7698260"/>
                <a:gd name="connsiteY32-992" fmla="*/ 2397211 h 2718487"/>
                <a:gd name="connsiteX33-993" fmla="*/ 395417 w 7698260"/>
                <a:gd name="connsiteY33-994" fmla="*/ 1890584 h 2718487"/>
                <a:gd name="connsiteX34-995" fmla="*/ 12357 w 7698260"/>
                <a:gd name="connsiteY34-996" fmla="*/ 1556951 h 2718487"/>
                <a:gd name="connsiteX35-997" fmla="*/ 358346 w 7698260"/>
                <a:gd name="connsiteY35-998" fmla="*/ 1173892 h 2718487"/>
                <a:gd name="connsiteX36-999" fmla="*/ 0 w 7698260"/>
                <a:gd name="connsiteY36-1000" fmla="*/ 852616 h 2718487"/>
                <a:gd name="connsiteX37-1001" fmla="*/ 234779 w 7698260"/>
                <a:gd name="connsiteY37-1002" fmla="*/ 667265 h 2718487"/>
                <a:gd name="connsiteX0-1003" fmla="*/ 234779 w 7698260"/>
                <a:gd name="connsiteY0-1004" fmla="*/ 667265 h 2718487"/>
                <a:gd name="connsiteX1-1005" fmla="*/ 667267 w 7698260"/>
                <a:gd name="connsiteY1-1006" fmla="*/ 568410 h 2718487"/>
                <a:gd name="connsiteX2-1007" fmla="*/ 790833 w 7698260"/>
                <a:gd name="connsiteY2-1008" fmla="*/ 0 h 2718487"/>
                <a:gd name="connsiteX3-1009" fmla="*/ 1680519 w 7698260"/>
                <a:gd name="connsiteY3-1010" fmla="*/ 531341 h 2718487"/>
                <a:gd name="connsiteX4-1011" fmla="*/ 2446638 w 7698260"/>
                <a:gd name="connsiteY4-1012" fmla="*/ 296562 h 2718487"/>
                <a:gd name="connsiteX5-1013" fmla="*/ 3027406 w 7698260"/>
                <a:gd name="connsiteY5-1014" fmla="*/ 543697 h 2718487"/>
                <a:gd name="connsiteX6-1015" fmla="*/ 3707027 w 7698260"/>
                <a:gd name="connsiteY6-1016" fmla="*/ 296562 h 2718487"/>
                <a:gd name="connsiteX7-1017" fmla="*/ 4361936 w 7698260"/>
                <a:gd name="connsiteY7-1018" fmla="*/ 481914 h 2718487"/>
                <a:gd name="connsiteX8-1019" fmla="*/ 4942703 w 7698260"/>
                <a:gd name="connsiteY8-1020" fmla="*/ 296562 h 2718487"/>
                <a:gd name="connsiteX9-1021" fmla="*/ 5498757 w 7698260"/>
                <a:gd name="connsiteY9-1022" fmla="*/ 494271 h 2718487"/>
                <a:gd name="connsiteX10-1023" fmla="*/ 6104238 w 7698260"/>
                <a:gd name="connsiteY10-1024" fmla="*/ 210065 h 2718487"/>
                <a:gd name="connsiteX11-1025" fmla="*/ 6561438 w 7698260"/>
                <a:gd name="connsiteY11-1026" fmla="*/ 518984 h 2718487"/>
                <a:gd name="connsiteX12-1027" fmla="*/ 7142206 w 7698260"/>
                <a:gd name="connsiteY12-1028" fmla="*/ 86497 h 2718487"/>
                <a:gd name="connsiteX13-1029" fmla="*/ 7129849 w 7698260"/>
                <a:gd name="connsiteY13-1030" fmla="*/ 568411 h 2718487"/>
                <a:gd name="connsiteX14-1031" fmla="*/ 7698260 w 7698260"/>
                <a:gd name="connsiteY14-1032" fmla="*/ 617838 h 2718487"/>
                <a:gd name="connsiteX15-1033" fmla="*/ 7426411 w 7698260"/>
                <a:gd name="connsiteY15-1034" fmla="*/ 1198606 h 2718487"/>
                <a:gd name="connsiteX16-1035" fmla="*/ 7587049 w 7698260"/>
                <a:gd name="connsiteY16-1036" fmla="*/ 1556951 h 2718487"/>
                <a:gd name="connsiteX17-1037" fmla="*/ 7364627 w 7698260"/>
                <a:gd name="connsiteY17-1038" fmla="*/ 1655806 h 2718487"/>
                <a:gd name="connsiteX18-1039" fmla="*/ 7587049 w 7698260"/>
                <a:gd name="connsiteY18-1040" fmla="*/ 2187146 h 2718487"/>
                <a:gd name="connsiteX19-1041" fmla="*/ 6993925 w 7698260"/>
                <a:gd name="connsiteY19-1042" fmla="*/ 1989438 h 2718487"/>
                <a:gd name="connsiteX20-1043" fmla="*/ 6487298 w 7698260"/>
                <a:gd name="connsiteY20-1044" fmla="*/ 2310714 h 2718487"/>
                <a:gd name="connsiteX21-1045" fmla="*/ 5832390 w 7698260"/>
                <a:gd name="connsiteY21-1046" fmla="*/ 2026508 h 2718487"/>
                <a:gd name="connsiteX22-1047" fmla="*/ 5548184 w 7698260"/>
                <a:gd name="connsiteY22-1048" fmla="*/ 2224216 h 2718487"/>
                <a:gd name="connsiteX23-1049" fmla="*/ 5053914 w 7698260"/>
                <a:gd name="connsiteY23-1050" fmla="*/ 2014151 h 2718487"/>
                <a:gd name="connsiteX24-1051" fmla="*/ 4572000 w 7698260"/>
                <a:gd name="connsiteY24-1052" fmla="*/ 2248930 h 2718487"/>
                <a:gd name="connsiteX25-1053" fmla="*/ 3991233 w 7698260"/>
                <a:gd name="connsiteY25-1054" fmla="*/ 2075935 h 2718487"/>
                <a:gd name="connsiteX26-1055" fmla="*/ 3410465 w 7698260"/>
                <a:gd name="connsiteY26-1056" fmla="*/ 2446638 h 2718487"/>
                <a:gd name="connsiteX27-1057" fmla="*/ 2681417 w 7698260"/>
                <a:gd name="connsiteY27-1058" fmla="*/ 2026508 h 2718487"/>
                <a:gd name="connsiteX28-1059" fmla="*/ 2187146 w 7698260"/>
                <a:gd name="connsiteY28-1060" fmla="*/ 2446638 h 2718487"/>
                <a:gd name="connsiteX29-1061" fmla="*/ 1902941 w 7698260"/>
                <a:gd name="connsiteY29-1062" fmla="*/ 2187146 h 2718487"/>
                <a:gd name="connsiteX30-1063" fmla="*/ 1248033 w 7698260"/>
                <a:gd name="connsiteY30-1064" fmla="*/ 2718487 h 2718487"/>
                <a:gd name="connsiteX31-1065" fmla="*/ 803190 w 7698260"/>
                <a:gd name="connsiteY31-1066" fmla="*/ 2286000 h 2718487"/>
                <a:gd name="connsiteX32-1067" fmla="*/ 210065 w 7698260"/>
                <a:gd name="connsiteY32-1068" fmla="*/ 2397211 h 2718487"/>
                <a:gd name="connsiteX33-1069" fmla="*/ 395417 w 7698260"/>
                <a:gd name="connsiteY33-1070" fmla="*/ 1890584 h 2718487"/>
                <a:gd name="connsiteX34-1071" fmla="*/ 12357 w 7698260"/>
                <a:gd name="connsiteY34-1072" fmla="*/ 1556951 h 2718487"/>
                <a:gd name="connsiteX35-1073" fmla="*/ 358346 w 7698260"/>
                <a:gd name="connsiteY35-1074" fmla="*/ 1173892 h 2718487"/>
                <a:gd name="connsiteX36-1075" fmla="*/ 0 w 7698260"/>
                <a:gd name="connsiteY36-1076" fmla="*/ 852616 h 2718487"/>
                <a:gd name="connsiteX37-1077" fmla="*/ 234779 w 7698260"/>
                <a:gd name="connsiteY37-1078" fmla="*/ 667265 h 2718487"/>
                <a:gd name="connsiteX0-1079" fmla="*/ 0 w 7698260"/>
                <a:gd name="connsiteY0-1080" fmla="*/ 852616 h 2718487"/>
                <a:gd name="connsiteX1-1081" fmla="*/ 667267 w 7698260"/>
                <a:gd name="connsiteY1-1082" fmla="*/ 568410 h 2718487"/>
                <a:gd name="connsiteX2-1083" fmla="*/ 790833 w 7698260"/>
                <a:gd name="connsiteY2-1084" fmla="*/ 0 h 2718487"/>
                <a:gd name="connsiteX3-1085" fmla="*/ 1680519 w 7698260"/>
                <a:gd name="connsiteY3-1086" fmla="*/ 531341 h 2718487"/>
                <a:gd name="connsiteX4-1087" fmla="*/ 2446638 w 7698260"/>
                <a:gd name="connsiteY4-1088" fmla="*/ 296562 h 2718487"/>
                <a:gd name="connsiteX5-1089" fmla="*/ 3027406 w 7698260"/>
                <a:gd name="connsiteY5-1090" fmla="*/ 543697 h 2718487"/>
                <a:gd name="connsiteX6-1091" fmla="*/ 3707027 w 7698260"/>
                <a:gd name="connsiteY6-1092" fmla="*/ 296562 h 2718487"/>
                <a:gd name="connsiteX7-1093" fmla="*/ 4361936 w 7698260"/>
                <a:gd name="connsiteY7-1094" fmla="*/ 481914 h 2718487"/>
                <a:gd name="connsiteX8-1095" fmla="*/ 4942703 w 7698260"/>
                <a:gd name="connsiteY8-1096" fmla="*/ 296562 h 2718487"/>
                <a:gd name="connsiteX9-1097" fmla="*/ 5498757 w 7698260"/>
                <a:gd name="connsiteY9-1098" fmla="*/ 494271 h 2718487"/>
                <a:gd name="connsiteX10-1099" fmla="*/ 6104238 w 7698260"/>
                <a:gd name="connsiteY10-1100" fmla="*/ 210065 h 2718487"/>
                <a:gd name="connsiteX11-1101" fmla="*/ 6561438 w 7698260"/>
                <a:gd name="connsiteY11-1102" fmla="*/ 518984 h 2718487"/>
                <a:gd name="connsiteX12-1103" fmla="*/ 7142206 w 7698260"/>
                <a:gd name="connsiteY12-1104" fmla="*/ 86497 h 2718487"/>
                <a:gd name="connsiteX13-1105" fmla="*/ 7129849 w 7698260"/>
                <a:gd name="connsiteY13-1106" fmla="*/ 568411 h 2718487"/>
                <a:gd name="connsiteX14-1107" fmla="*/ 7698260 w 7698260"/>
                <a:gd name="connsiteY14-1108" fmla="*/ 617838 h 2718487"/>
                <a:gd name="connsiteX15-1109" fmla="*/ 7426411 w 7698260"/>
                <a:gd name="connsiteY15-1110" fmla="*/ 1198606 h 2718487"/>
                <a:gd name="connsiteX16-1111" fmla="*/ 7587049 w 7698260"/>
                <a:gd name="connsiteY16-1112" fmla="*/ 1556951 h 2718487"/>
                <a:gd name="connsiteX17-1113" fmla="*/ 7364627 w 7698260"/>
                <a:gd name="connsiteY17-1114" fmla="*/ 1655806 h 2718487"/>
                <a:gd name="connsiteX18-1115" fmla="*/ 7587049 w 7698260"/>
                <a:gd name="connsiteY18-1116" fmla="*/ 2187146 h 2718487"/>
                <a:gd name="connsiteX19-1117" fmla="*/ 6993925 w 7698260"/>
                <a:gd name="connsiteY19-1118" fmla="*/ 1989438 h 2718487"/>
                <a:gd name="connsiteX20-1119" fmla="*/ 6487298 w 7698260"/>
                <a:gd name="connsiteY20-1120" fmla="*/ 2310714 h 2718487"/>
                <a:gd name="connsiteX21-1121" fmla="*/ 5832390 w 7698260"/>
                <a:gd name="connsiteY21-1122" fmla="*/ 2026508 h 2718487"/>
                <a:gd name="connsiteX22-1123" fmla="*/ 5548184 w 7698260"/>
                <a:gd name="connsiteY22-1124" fmla="*/ 2224216 h 2718487"/>
                <a:gd name="connsiteX23-1125" fmla="*/ 5053914 w 7698260"/>
                <a:gd name="connsiteY23-1126" fmla="*/ 2014151 h 2718487"/>
                <a:gd name="connsiteX24-1127" fmla="*/ 4572000 w 7698260"/>
                <a:gd name="connsiteY24-1128" fmla="*/ 2248930 h 2718487"/>
                <a:gd name="connsiteX25-1129" fmla="*/ 3991233 w 7698260"/>
                <a:gd name="connsiteY25-1130" fmla="*/ 2075935 h 2718487"/>
                <a:gd name="connsiteX26-1131" fmla="*/ 3410465 w 7698260"/>
                <a:gd name="connsiteY26-1132" fmla="*/ 2446638 h 2718487"/>
                <a:gd name="connsiteX27-1133" fmla="*/ 2681417 w 7698260"/>
                <a:gd name="connsiteY27-1134" fmla="*/ 2026508 h 2718487"/>
                <a:gd name="connsiteX28-1135" fmla="*/ 2187146 w 7698260"/>
                <a:gd name="connsiteY28-1136" fmla="*/ 2446638 h 2718487"/>
                <a:gd name="connsiteX29-1137" fmla="*/ 1902941 w 7698260"/>
                <a:gd name="connsiteY29-1138" fmla="*/ 2187146 h 2718487"/>
                <a:gd name="connsiteX30-1139" fmla="*/ 1248033 w 7698260"/>
                <a:gd name="connsiteY30-1140" fmla="*/ 2718487 h 2718487"/>
                <a:gd name="connsiteX31-1141" fmla="*/ 803190 w 7698260"/>
                <a:gd name="connsiteY31-1142" fmla="*/ 2286000 h 2718487"/>
                <a:gd name="connsiteX32-1143" fmla="*/ 210065 w 7698260"/>
                <a:gd name="connsiteY32-1144" fmla="*/ 2397211 h 2718487"/>
                <a:gd name="connsiteX33-1145" fmla="*/ 395417 w 7698260"/>
                <a:gd name="connsiteY33-1146" fmla="*/ 1890584 h 2718487"/>
                <a:gd name="connsiteX34-1147" fmla="*/ 12357 w 7698260"/>
                <a:gd name="connsiteY34-1148" fmla="*/ 1556951 h 2718487"/>
                <a:gd name="connsiteX35-1149" fmla="*/ 358346 w 7698260"/>
                <a:gd name="connsiteY35-1150" fmla="*/ 1173892 h 2718487"/>
                <a:gd name="connsiteX36-1151" fmla="*/ 0 w 7698260"/>
                <a:gd name="connsiteY36-1152" fmla="*/ 852616 h 2718487"/>
                <a:gd name="connsiteX0-1153" fmla="*/ 0 w 7698260"/>
                <a:gd name="connsiteY0-1154" fmla="*/ 852616 h 2718487"/>
                <a:gd name="connsiteX1-1155" fmla="*/ 568413 w 7698260"/>
                <a:gd name="connsiteY1-1156" fmla="*/ 543697 h 2718487"/>
                <a:gd name="connsiteX2-1157" fmla="*/ 790833 w 7698260"/>
                <a:gd name="connsiteY2-1158" fmla="*/ 0 h 2718487"/>
                <a:gd name="connsiteX3-1159" fmla="*/ 1680519 w 7698260"/>
                <a:gd name="connsiteY3-1160" fmla="*/ 531341 h 2718487"/>
                <a:gd name="connsiteX4-1161" fmla="*/ 2446638 w 7698260"/>
                <a:gd name="connsiteY4-1162" fmla="*/ 296562 h 2718487"/>
                <a:gd name="connsiteX5-1163" fmla="*/ 3027406 w 7698260"/>
                <a:gd name="connsiteY5-1164" fmla="*/ 543697 h 2718487"/>
                <a:gd name="connsiteX6-1165" fmla="*/ 3707027 w 7698260"/>
                <a:gd name="connsiteY6-1166" fmla="*/ 296562 h 2718487"/>
                <a:gd name="connsiteX7-1167" fmla="*/ 4361936 w 7698260"/>
                <a:gd name="connsiteY7-1168" fmla="*/ 481914 h 2718487"/>
                <a:gd name="connsiteX8-1169" fmla="*/ 4942703 w 7698260"/>
                <a:gd name="connsiteY8-1170" fmla="*/ 296562 h 2718487"/>
                <a:gd name="connsiteX9-1171" fmla="*/ 5498757 w 7698260"/>
                <a:gd name="connsiteY9-1172" fmla="*/ 494271 h 2718487"/>
                <a:gd name="connsiteX10-1173" fmla="*/ 6104238 w 7698260"/>
                <a:gd name="connsiteY10-1174" fmla="*/ 210065 h 2718487"/>
                <a:gd name="connsiteX11-1175" fmla="*/ 6561438 w 7698260"/>
                <a:gd name="connsiteY11-1176" fmla="*/ 518984 h 2718487"/>
                <a:gd name="connsiteX12-1177" fmla="*/ 7142206 w 7698260"/>
                <a:gd name="connsiteY12-1178" fmla="*/ 86497 h 2718487"/>
                <a:gd name="connsiteX13-1179" fmla="*/ 7129849 w 7698260"/>
                <a:gd name="connsiteY13-1180" fmla="*/ 568411 h 2718487"/>
                <a:gd name="connsiteX14-1181" fmla="*/ 7698260 w 7698260"/>
                <a:gd name="connsiteY14-1182" fmla="*/ 617838 h 2718487"/>
                <a:gd name="connsiteX15-1183" fmla="*/ 7426411 w 7698260"/>
                <a:gd name="connsiteY15-1184" fmla="*/ 1198606 h 2718487"/>
                <a:gd name="connsiteX16-1185" fmla="*/ 7587049 w 7698260"/>
                <a:gd name="connsiteY16-1186" fmla="*/ 1556951 h 2718487"/>
                <a:gd name="connsiteX17-1187" fmla="*/ 7364627 w 7698260"/>
                <a:gd name="connsiteY17-1188" fmla="*/ 1655806 h 2718487"/>
                <a:gd name="connsiteX18-1189" fmla="*/ 7587049 w 7698260"/>
                <a:gd name="connsiteY18-1190" fmla="*/ 2187146 h 2718487"/>
                <a:gd name="connsiteX19-1191" fmla="*/ 6993925 w 7698260"/>
                <a:gd name="connsiteY19-1192" fmla="*/ 1989438 h 2718487"/>
                <a:gd name="connsiteX20-1193" fmla="*/ 6487298 w 7698260"/>
                <a:gd name="connsiteY20-1194" fmla="*/ 2310714 h 2718487"/>
                <a:gd name="connsiteX21-1195" fmla="*/ 5832390 w 7698260"/>
                <a:gd name="connsiteY21-1196" fmla="*/ 2026508 h 2718487"/>
                <a:gd name="connsiteX22-1197" fmla="*/ 5548184 w 7698260"/>
                <a:gd name="connsiteY22-1198" fmla="*/ 2224216 h 2718487"/>
                <a:gd name="connsiteX23-1199" fmla="*/ 5053914 w 7698260"/>
                <a:gd name="connsiteY23-1200" fmla="*/ 2014151 h 2718487"/>
                <a:gd name="connsiteX24-1201" fmla="*/ 4572000 w 7698260"/>
                <a:gd name="connsiteY24-1202" fmla="*/ 2248930 h 2718487"/>
                <a:gd name="connsiteX25-1203" fmla="*/ 3991233 w 7698260"/>
                <a:gd name="connsiteY25-1204" fmla="*/ 2075935 h 2718487"/>
                <a:gd name="connsiteX26-1205" fmla="*/ 3410465 w 7698260"/>
                <a:gd name="connsiteY26-1206" fmla="*/ 2446638 h 2718487"/>
                <a:gd name="connsiteX27-1207" fmla="*/ 2681417 w 7698260"/>
                <a:gd name="connsiteY27-1208" fmla="*/ 2026508 h 2718487"/>
                <a:gd name="connsiteX28-1209" fmla="*/ 2187146 w 7698260"/>
                <a:gd name="connsiteY28-1210" fmla="*/ 2446638 h 2718487"/>
                <a:gd name="connsiteX29-1211" fmla="*/ 1902941 w 7698260"/>
                <a:gd name="connsiteY29-1212" fmla="*/ 2187146 h 2718487"/>
                <a:gd name="connsiteX30-1213" fmla="*/ 1248033 w 7698260"/>
                <a:gd name="connsiteY30-1214" fmla="*/ 2718487 h 2718487"/>
                <a:gd name="connsiteX31-1215" fmla="*/ 803190 w 7698260"/>
                <a:gd name="connsiteY31-1216" fmla="*/ 2286000 h 2718487"/>
                <a:gd name="connsiteX32-1217" fmla="*/ 210065 w 7698260"/>
                <a:gd name="connsiteY32-1218" fmla="*/ 2397211 h 2718487"/>
                <a:gd name="connsiteX33-1219" fmla="*/ 395417 w 7698260"/>
                <a:gd name="connsiteY33-1220" fmla="*/ 1890584 h 2718487"/>
                <a:gd name="connsiteX34-1221" fmla="*/ 12357 w 7698260"/>
                <a:gd name="connsiteY34-1222" fmla="*/ 1556951 h 2718487"/>
                <a:gd name="connsiteX35-1223" fmla="*/ 358346 w 7698260"/>
                <a:gd name="connsiteY35-1224" fmla="*/ 1173892 h 2718487"/>
                <a:gd name="connsiteX36-1225" fmla="*/ 0 w 7698260"/>
                <a:gd name="connsiteY36-1226" fmla="*/ 852616 h 2718487"/>
                <a:gd name="connsiteX0-1227" fmla="*/ 0 w 7698260"/>
                <a:gd name="connsiteY0-1228" fmla="*/ 827903 h 2693774"/>
                <a:gd name="connsiteX1-1229" fmla="*/ 568413 w 7698260"/>
                <a:gd name="connsiteY1-1230" fmla="*/ 518984 h 2693774"/>
                <a:gd name="connsiteX2-1231" fmla="*/ 568411 w 7698260"/>
                <a:gd name="connsiteY2-1232" fmla="*/ 0 h 2693774"/>
                <a:gd name="connsiteX3-1233" fmla="*/ 1680519 w 7698260"/>
                <a:gd name="connsiteY3-1234" fmla="*/ 506628 h 2693774"/>
                <a:gd name="connsiteX4-1235" fmla="*/ 2446638 w 7698260"/>
                <a:gd name="connsiteY4-1236" fmla="*/ 271849 h 2693774"/>
                <a:gd name="connsiteX5-1237" fmla="*/ 3027406 w 7698260"/>
                <a:gd name="connsiteY5-1238" fmla="*/ 518984 h 2693774"/>
                <a:gd name="connsiteX6-1239" fmla="*/ 3707027 w 7698260"/>
                <a:gd name="connsiteY6-1240" fmla="*/ 271849 h 2693774"/>
                <a:gd name="connsiteX7-1241" fmla="*/ 4361936 w 7698260"/>
                <a:gd name="connsiteY7-1242" fmla="*/ 457201 h 2693774"/>
                <a:gd name="connsiteX8-1243" fmla="*/ 4942703 w 7698260"/>
                <a:gd name="connsiteY8-1244" fmla="*/ 271849 h 2693774"/>
                <a:gd name="connsiteX9-1245" fmla="*/ 5498757 w 7698260"/>
                <a:gd name="connsiteY9-1246" fmla="*/ 469558 h 2693774"/>
                <a:gd name="connsiteX10-1247" fmla="*/ 6104238 w 7698260"/>
                <a:gd name="connsiteY10-1248" fmla="*/ 185352 h 2693774"/>
                <a:gd name="connsiteX11-1249" fmla="*/ 6561438 w 7698260"/>
                <a:gd name="connsiteY11-1250" fmla="*/ 494271 h 2693774"/>
                <a:gd name="connsiteX12-1251" fmla="*/ 7142206 w 7698260"/>
                <a:gd name="connsiteY12-1252" fmla="*/ 61784 h 2693774"/>
                <a:gd name="connsiteX13-1253" fmla="*/ 7129849 w 7698260"/>
                <a:gd name="connsiteY13-1254" fmla="*/ 543698 h 2693774"/>
                <a:gd name="connsiteX14-1255" fmla="*/ 7698260 w 7698260"/>
                <a:gd name="connsiteY14-1256" fmla="*/ 593125 h 2693774"/>
                <a:gd name="connsiteX15-1257" fmla="*/ 7426411 w 7698260"/>
                <a:gd name="connsiteY15-1258" fmla="*/ 1173893 h 2693774"/>
                <a:gd name="connsiteX16-1259" fmla="*/ 7587049 w 7698260"/>
                <a:gd name="connsiteY16-1260" fmla="*/ 1532238 h 2693774"/>
                <a:gd name="connsiteX17-1261" fmla="*/ 7364627 w 7698260"/>
                <a:gd name="connsiteY17-1262" fmla="*/ 1631093 h 2693774"/>
                <a:gd name="connsiteX18-1263" fmla="*/ 7587049 w 7698260"/>
                <a:gd name="connsiteY18-1264" fmla="*/ 2162433 h 2693774"/>
                <a:gd name="connsiteX19-1265" fmla="*/ 6993925 w 7698260"/>
                <a:gd name="connsiteY19-1266" fmla="*/ 1964725 h 2693774"/>
                <a:gd name="connsiteX20-1267" fmla="*/ 6487298 w 7698260"/>
                <a:gd name="connsiteY20-1268" fmla="*/ 2286001 h 2693774"/>
                <a:gd name="connsiteX21-1269" fmla="*/ 5832390 w 7698260"/>
                <a:gd name="connsiteY21-1270" fmla="*/ 2001795 h 2693774"/>
                <a:gd name="connsiteX22-1271" fmla="*/ 5548184 w 7698260"/>
                <a:gd name="connsiteY22-1272" fmla="*/ 2199503 h 2693774"/>
                <a:gd name="connsiteX23-1273" fmla="*/ 5053914 w 7698260"/>
                <a:gd name="connsiteY23-1274" fmla="*/ 1989438 h 2693774"/>
                <a:gd name="connsiteX24-1275" fmla="*/ 4572000 w 7698260"/>
                <a:gd name="connsiteY24-1276" fmla="*/ 2224217 h 2693774"/>
                <a:gd name="connsiteX25-1277" fmla="*/ 3991233 w 7698260"/>
                <a:gd name="connsiteY25-1278" fmla="*/ 2051222 h 2693774"/>
                <a:gd name="connsiteX26-1279" fmla="*/ 3410465 w 7698260"/>
                <a:gd name="connsiteY26-1280" fmla="*/ 2421925 h 2693774"/>
                <a:gd name="connsiteX27-1281" fmla="*/ 2681417 w 7698260"/>
                <a:gd name="connsiteY27-1282" fmla="*/ 2001795 h 2693774"/>
                <a:gd name="connsiteX28-1283" fmla="*/ 2187146 w 7698260"/>
                <a:gd name="connsiteY28-1284" fmla="*/ 2421925 h 2693774"/>
                <a:gd name="connsiteX29-1285" fmla="*/ 1902941 w 7698260"/>
                <a:gd name="connsiteY29-1286" fmla="*/ 2162433 h 2693774"/>
                <a:gd name="connsiteX30-1287" fmla="*/ 1248033 w 7698260"/>
                <a:gd name="connsiteY30-1288" fmla="*/ 2693774 h 2693774"/>
                <a:gd name="connsiteX31-1289" fmla="*/ 803190 w 7698260"/>
                <a:gd name="connsiteY31-1290" fmla="*/ 2261287 h 2693774"/>
                <a:gd name="connsiteX32-1291" fmla="*/ 210065 w 7698260"/>
                <a:gd name="connsiteY32-1292" fmla="*/ 2372498 h 2693774"/>
                <a:gd name="connsiteX33-1293" fmla="*/ 395417 w 7698260"/>
                <a:gd name="connsiteY33-1294" fmla="*/ 1865871 h 2693774"/>
                <a:gd name="connsiteX34-1295" fmla="*/ 12357 w 7698260"/>
                <a:gd name="connsiteY34-1296" fmla="*/ 1532238 h 2693774"/>
                <a:gd name="connsiteX35-1297" fmla="*/ 358346 w 7698260"/>
                <a:gd name="connsiteY35-1298" fmla="*/ 1149179 h 2693774"/>
                <a:gd name="connsiteX36-1299" fmla="*/ 0 w 7698260"/>
                <a:gd name="connsiteY36-1300" fmla="*/ 827903 h 2693774"/>
                <a:gd name="connsiteX0-1301" fmla="*/ 37070 w 7685903"/>
                <a:gd name="connsiteY0-1302" fmla="*/ 679622 h 2693774"/>
                <a:gd name="connsiteX1-1303" fmla="*/ 556056 w 7685903"/>
                <a:gd name="connsiteY1-1304" fmla="*/ 518984 h 2693774"/>
                <a:gd name="connsiteX2-1305" fmla="*/ 556054 w 7685903"/>
                <a:gd name="connsiteY2-1306" fmla="*/ 0 h 2693774"/>
                <a:gd name="connsiteX3-1307" fmla="*/ 1668162 w 7685903"/>
                <a:gd name="connsiteY3-1308" fmla="*/ 506628 h 2693774"/>
                <a:gd name="connsiteX4-1309" fmla="*/ 2434281 w 7685903"/>
                <a:gd name="connsiteY4-1310" fmla="*/ 271849 h 2693774"/>
                <a:gd name="connsiteX5-1311" fmla="*/ 3015049 w 7685903"/>
                <a:gd name="connsiteY5-1312" fmla="*/ 518984 h 2693774"/>
                <a:gd name="connsiteX6-1313" fmla="*/ 3694670 w 7685903"/>
                <a:gd name="connsiteY6-1314" fmla="*/ 271849 h 2693774"/>
                <a:gd name="connsiteX7-1315" fmla="*/ 4349579 w 7685903"/>
                <a:gd name="connsiteY7-1316" fmla="*/ 457201 h 2693774"/>
                <a:gd name="connsiteX8-1317" fmla="*/ 4930346 w 7685903"/>
                <a:gd name="connsiteY8-1318" fmla="*/ 271849 h 2693774"/>
                <a:gd name="connsiteX9-1319" fmla="*/ 5486400 w 7685903"/>
                <a:gd name="connsiteY9-1320" fmla="*/ 469558 h 2693774"/>
                <a:gd name="connsiteX10-1321" fmla="*/ 6091881 w 7685903"/>
                <a:gd name="connsiteY10-1322" fmla="*/ 185352 h 2693774"/>
                <a:gd name="connsiteX11-1323" fmla="*/ 6549081 w 7685903"/>
                <a:gd name="connsiteY11-1324" fmla="*/ 494271 h 2693774"/>
                <a:gd name="connsiteX12-1325" fmla="*/ 7129849 w 7685903"/>
                <a:gd name="connsiteY12-1326" fmla="*/ 61784 h 2693774"/>
                <a:gd name="connsiteX13-1327" fmla="*/ 7117492 w 7685903"/>
                <a:gd name="connsiteY13-1328" fmla="*/ 543698 h 2693774"/>
                <a:gd name="connsiteX14-1329" fmla="*/ 7685903 w 7685903"/>
                <a:gd name="connsiteY14-1330" fmla="*/ 593125 h 2693774"/>
                <a:gd name="connsiteX15-1331" fmla="*/ 7414054 w 7685903"/>
                <a:gd name="connsiteY15-1332" fmla="*/ 1173893 h 2693774"/>
                <a:gd name="connsiteX16-1333" fmla="*/ 7574692 w 7685903"/>
                <a:gd name="connsiteY16-1334" fmla="*/ 1532238 h 2693774"/>
                <a:gd name="connsiteX17-1335" fmla="*/ 7352270 w 7685903"/>
                <a:gd name="connsiteY17-1336" fmla="*/ 1631093 h 2693774"/>
                <a:gd name="connsiteX18-1337" fmla="*/ 7574692 w 7685903"/>
                <a:gd name="connsiteY18-1338" fmla="*/ 2162433 h 2693774"/>
                <a:gd name="connsiteX19-1339" fmla="*/ 6981568 w 7685903"/>
                <a:gd name="connsiteY19-1340" fmla="*/ 1964725 h 2693774"/>
                <a:gd name="connsiteX20-1341" fmla="*/ 6474941 w 7685903"/>
                <a:gd name="connsiteY20-1342" fmla="*/ 2286001 h 2693774"/>
                <a:gd name="connsiteX21-1343" fmla="*/ 5820033 w 7685903"/>
                <a:gd name="connsiteY21-1344" fmla="*/ 2001795 h 2693774"/>
                <a:gd name="connsiteX22-1345" fmla="*/ 5535827 w 7685903"/>
                <a:gd name="connsiteY22-1346" fmla="*/ 2199503 h 2693774"/>
                <a:gd name="connsiteX23-1347" fmla="*/ 5041557 w 7685903"/>
                <a:gd name="connsiteY23-1348" fmla="*/ 1989438 h 2693774"/>
                <a:gd name="connsiteX24-1349" fmla="*/ 4559643 w 7685903"/>
                <a:gd name="connsiteY24-1350" fmla="*/ 2224217 h 2693774"/>
                <a:gd name="connsiteX25-1351" fmla="*/ 3978876 w 7685903"/>
                <a:gd name="connsiteY25-1352" fmla="*/ 2051222 h 2693774"/>
                <a:gd name="connsiteX26-1353" fmla="*/ 3398108 w 7685903"/>
                <a:gd name="connsiteY26-1354" fmla="*/ 2421925 h 2693774"/>
                <a:gd name="connsiteX27-1355" fmla="*/ 2669060 w 7685903"/>
                <a:gd name="connsiteY27-1356" fmla="*/ 2001795 h 2693774"/>
                <a:gd name="connsiteX28-1357" fmla="*/ 2174789 w 7685903"/>
                <a:gd name="connsiteY28-1358" fmla="*/ 2421925 h 2693774"/>
                <a:gd name="connsiteX29-1359" fmla="*/ 1890584 w 7685903"/>
                <a:gd name="connsiteY29-1360" fmla="*/ 2162433 h 2693774"/>
                <a:gd name="connsiteX30-1361" fmla="*/ 1235676 w 7685903"/>
                <a:gd name="connsiteY30-1362" fmla="*/ 2693774 h 2693774"/>
                <a:gd name="connsiteX31-1363" fmla="*/ 790833 w 7685903"/>
                <a:gd name="connsiteY31-1364" fmla="*/ 2261287 h 2693774"/>
                <a:gd name="connsiteX32-1365" fmla="*/ 197708 w 7685903"/>
                <a:gd name="connsiteY32-1366" fmla="*/ 2372498 h 2693774"/>
                <a:gd name="connsiteX33-1367" fmla="*/ 383060 w 7685903"/>
                <a:gd name="connsiteY33-1368" fmla="*/ 1865871 h 2693774"/>
                <a:gd name="connsiteX34-1369" fmla="*/ 0 w 7685903"/>
                <a:gd name="connsiteY34-1370" fmla="*/ 1532238 h 2693774"/>
                <a:gd name="connsiteX35-1371" fmla="*/ 345989 w 7685903"/>
                <a:gd name="connsiteY35-1372" fmla="*/ 1149179 h 2693774"/>
                <a:gd name="connsiteX36-1373" fmla="*/ 37070 w 7685903"/>
                <a:gd name="connsiteY36-1374" fmla="*/ 679622 h 2693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</a:cxnLst>
              <a:rect l="l" t="t" r="r" b="b"/>
              <a:pathLst>
                <a:path w="7685903" h="2693774">
                  <a:moveTo>
                    <a:pt x="37070" y="679622"/>
                  </a:moveTo>
                  <a:lnTo>
                    <a:pt x="556056" y="518984"/>
                  </a:lnTo>
                  <a:cubicBezTo>
                    <a:pt x="556055" y="345989"/>
                    <a:pt x="556055" y="172995"/>
                    <a:pt x="556054" y="0"/>
                  </a:cubicBezTo>
                  <a:lnTo>
                    <a:pt x="1668162" y="506628"/>
                  </a:lnTo>
                  <a:lnTo>
                    <a:pt x="2434281" y="271849"/>
                  </a:lnTo>
                  <a:lnTo>
                    <a:pt x="3015049" y="518984"/>
                  </a:lnTo>
                  <a:lnTo>
                    <a:pt x="3694670" y="271849"/>
                  </a:lnTo>
                  <a:lnTo>
                    <a:pt x="4349579" y="457201"/>
                  </a:lnTo>
                  <a:lnTo>
                    <a:pt x="4930346" y="271849"/>
                  </a:lnTo>
                  <a:lnTo>
                    <a:pt x="5486400" y="469558"/>
                  </a:lnTo>
                  <a:lnTo>
                    <a:pt x="6091881" y="185352"/>
                  </a:lnTo>
                  <a:lnTo>
                    <a:pt x="6549081" y="494271"/>
                  </a:lnTo>
                  <a:lnTo>
                    <a:pt x="7129849" y="61784"/>
                  </a:lnTo>
                  <a:lnTo>
                    <a:pt x="7117492" y="543698"/>
                  </a:lnTo>
                  <a:lnTo>
                    <a:pt x="7685903" y="593125"/>
                  </a:lnTo>
                  <a:lnTo>
                    <a:pt x="7414054" y="1173893"/>
                  </a:lnTo>
                  <a:lnTo>
                    <a:pt x="7574692" y="1532238"/>
                  </a:lnTo>
                  <a:lnTo>
                    <a:pt x="7352270" y="1631093"/>
                  </a:lnTo>
                  <a:lnTo>
                    <a:pt x="7574692" y="2162433"/>
                  </a:lnTo>
                  <a:lnTo>
                    <a:pt x="6981568" y="1964725"/>
                  </a:lnTo>
                  <a:lnTo>
                    <a:pt x="6474941" y="2286001"/>
                  </a:lnTo>
                  <a:lnTo>
                    <a:pt x="5820033" y="2001795"/>
                  </a:lnTo>
                  <a:lnTo>
                    <a:pt x="5535827" y="2199503"/>
                  </a:lnTo>
                  <a:lnTo>
                    <a:pt x="5041557" y="1989438"/>
                  </a:lnTo>
                  <a:lnTo>
                    <a:pt x="4559643" y="2224217"/>
                  </a:lnTo>
                  <a:lnTo>
                    <a:pt x="3978876" y="2051222"/>
                  </a:lnTo>
                  <a:lnTo>
                    <a:pt x="3398108" y="2421925"/>
                  </a:lnTo>
                  <a:lnTo>
                    <a:pt x="2669060" y="2001795"/>
                  </a:lnTo>
                  <a:lnTo>
                    <a:pt x="2174789" y="2421925"/>
                  </a:lnTo>
                  <a:lnTo>
                    <a:pt x="1890584" y="2162433"/>
                  </a:lnTo>
                  <a:lnTo>
                    <a:pt x="1235676" y="2693774"/>
                  </a:lnTo>
                  <a:lnTo>
                    <a:pt x="790833" y="2261287"/>
                  </a:lnTo>
                  <a:lnTo>
                    <a:pt x="197708" y="2372498"/>
                  </a:lnTo>
                  <a:lnTo>
                    <a:pt x="383060" y="1865871"/>
                  </a:lnTo>
                  <a:lnTo>
                    <a:pt x="0" y="1532238"/>
                  </a:lnTo>
                  <a:lnTo>
                    <a:pt x="345989" y="1149179"/>
                  </a:lnTo>
                  <a:lnTo>
                    <a:pt x="37070" y="6796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"/>
          <p:cNvSpPr txBox="1"/>
          <p:nvPr/>
        </p:nvSpPr>
        <p:spPr>
          <a:xfrm>
            <a:off x="3157032" y="1388548"/>
            <a:ext cx="62119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mtClean="0">
                <a:solidFill>
                  <a:srgbClr val="19ADD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“</a:t>
            </a:r>
            <a:r>
              <a:rPr lang="zh-CN" altLang="en-US" sz="5400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我</a:t>
            </a:r>
            <a:r>
              <a:rPr lang="zh-CN" altLang="en-US" sz="5400" smtClean="0">
                <a:solidFill>
                  <a:srgbClr val="19ADD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”</a:t>
            </a:r>
            <a:r>
              <a:rPr lang="zh-CN" altLang="en-US" sz="4400" smtClean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是</a:t>
            </a:r>
            <a:r>
              <a:rPr lang="zh-CN" altLang="en-US" sz="4400" dirty="0" smtClean="0">
                <a:solidFill>
                  <a:schemeClr val="bg1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你最好的选择</a:t>
            </a:r>
            <a:endParaRPr lang="zh-CN" altLang="en-US" sz="4400" dirty="0">
              <a:solidFill>
                <a:schemeClr val="bg1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sp>
        <p:nvSpPr>
          <p:cNvPr id="58" name="TextBox 6"/>
          <p:cNvSpPr txBox="1"/>
          <p:nvPr/>
        </p:nvSpPr>
        <p:spPr>
          <a:xfrm>
            <a:off x="8230820" y="4890184"/>
            <a:ext cx="2727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i="1" smtClean="0"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谢谢大家！</a:t>
            </a:r>
            <a:endParaRPr lang="zh-CN" altLang="en-US" sz="4800" i="1" dirty="0"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sp>
        <p:nvSpPr>
          <p:cNvPr id="59" name="TextBox 4"/>
          <p:cNvSpPr txBox="1"/>
          <p:nvPr/>
        </p:nvSpPr>
        <p:spPr>
          <a:xfrm>
            <a:off x="3090921" y="2921063"/>
            <a:ext cx="6503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 smtClean="0">
                <a:ln>
                  <a:solidFill>
                    <a:srgbClr val="262754"/>
                  </a:solidFill>
                </a:ln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请投我一票</a:t>
            </a:r>
            <a:r>
              <a:rPr lang="en-US" altLang="zh-CN" sz="7200" dirty="0" smtClean="0">
                <a:ln>
                  <a:solidFill>
                    <a:srgbClr val="262754"/>
                  </a:solidFill>
                </a:ln>
                <a:solidFill>
                  <a:srgbClr val="FFB719"/>
                </a:solidFill>
                <a:latin typeface="汉仪雅酷黑简" panose="00020600040101010101" pitchFamily="18" charset="-122"/>
                <a:ea typeface="汉仪雅酷黑简" panose="00020600040101010101" pitchFamily="18" charset="-122"/>
              </a:rPr>
              <a:t>!</a:t>
            </a:r>
            <a:endParaRPr lang="zh-CN" altLang="en-US" sz="7200" dirty="0">
              <a:ln>
                <a:solidFill>
                  <a:srgbClr val="262754"/>
                </a:solidFill>
              </a:ln>
              <a:solidFill>
                <a:srgbClr val="FFB719"/>
              </a:solidFill>
              <a:latin typeface="汉仪雅酷黑简" panose="00020600040101010101" pitchFamily="18" charset="-122"/>
              <a:ea typeface="汉仪雅酷黑简" panose="00020600040101010101" pitchFamily="18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 rot="15282014">
            <a:off x="2140999" y="1559195"/>
            <a:ext cx="766916" cy="781664"/>
            <a:chOff x="6467168" y="2433484"/>
            <a:chExt cx="766916" cy="781664"/>
          </a:xfrm>
        </p:grpSpPr>
        <p:sp>
          <p:nvSpPr>
            <p:cNvPr id="61" name="任意多边形 60"/>
            <p:cNvSpPr/>
            <p:nvPr/>
          </p:nvSpPr>
          <p:spPr>
            <a:xfrm>
              <a:off x="6467168" y="2433484"/>
              <a:ext cx="353961" cy="317090"/>
            </a:xfrm>
            <a:custGeom>
              <a:avLst/>
              <a:gdLst>
                <a:gd name="connsiteX0" fmla="*/ 0 w 353961"/>
                <a:gd name="connsiteY0" fmla="*/ 317090 h 317090"/>
                <a:gd name="connsiteX1" fmla="*/ 0 w 353961"/>
                <a:gd name="connsiteY1" fmla="*/ 0 h 317090"/>
                <a:gd name="connsiteX2" fmla="*/ 353961 w 353961"/>
                <a:gd name="connsiteY2" fmla="*/ 14748 h 317090"/>
                <a:gd name="connsiteX3" fmla="*/ 0 w 353961"/>
                <a:gd name="connsiteY3" fmla="*/ 317090 h 31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961" h="317090">
                  <a:moveTo>
                    <a:pt x="0" y="317090"/>
                  </a:moveTo>
                  <a:lnTo>
                    <a:pt x="0" y="0"/>
                  </a:lnTo>
                  <a:lnTo>
                    <a:pt x="353961" y="14748"/>
                  </a:lnTo>
                  <a:lnTo>
                    <a:pt x="0" y="317090"/>
                  </a:lnTo>
                  <a:close/>
                </a:path>
              </a:pathLst>
            </a:custGeom>
            <a:solidFill>
              <a:srgbClr val="FFB719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 rot="20529035">
              <a:off x="6681019" y="2588342"/>
              <a:ext cx="471949" cy="309716"/>
            </a:xfrm>
            <a:custGeom>
              <a:avLst/>
              <a:gdLst>
                <a:gd name="connsiteX0" fmla="*/ 0 w 471949"/>
                <a:gd name="connsiteY0" fmla="*/ 309716 h 309716"/>
                <a:gd name="connsiteX1" fmla="*/ 383458 w 471949"/>
                <a:gd name="connsiteY1" fmla="*/ 0 h 309716"/>
                <a:gd name="connsiteX2" fmla="*/ 471949 w 471949"/>
                <a:gd name="connsiteY2" fmla="*/ 199103 h 309716"/>
                <a:gd name="connsiteX3" fmla="*/ 0 w 471949"/>
                <a:gd name="connsiteY3" fmla="*/ 309716 h 3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949" h="309716">
                  <a:moveTo>
                    <a:pt x="0" y="309716"/>
                  </a:moveTo>
                  <a:lnTo>
                    <a:pt x="383458" y="0"/>
                  </a:lnTo>
                  <a:lnTo>
                    <a:pt x="471949" y="199103"/>
                  </a:lnTo>
                  <a:lnTo>
                    <a:pt x="0" y="309716"/>
                  </a:lnTo>
                  <a:close/>
                </a:path>
              </a:pathLst>
            </a:custGeom>
            <a:solidFill>
              <a:srgbClr val="11C1FF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6858000" y="2986549"/>
              <a:ext cx="376084" cy="228599"/>
            </a:xfrm>
            <a:custGeom>
              <a:avLst/>
              <a:gdLst>
                <a:gd name="connsiteX0" fmla="*/ 0 w 376084"/>
                <a:gd name="connsiteY0" fmla="*/ 0 h 154858"/>
                <a:gd name="connsiteX1" fmla="*/ 376084 w 376084"/>
                <a:gd name="connsiteY1" fmla="*/ 7375 h 154858"/>
                <a:gd name="connsiteX2" fmla="*/ 368710 w 376084"/>
                <a:gd name="connsiteY2" fmla="*/ 154858 h 154858"/>
                <a:gd name="connsiteX3" fmla="*/ 0 w 376084"/>
                <a:gd name="connsiteY3" fmla="*/ 0 h 154858"/>
                <a:gd name="connsiteX0-1" fmla="*/ 0 w 376084"/>
                <a:gd name="connsiteY0-2" fmla="*/ 81116 h 147483"/>
                <a:gd name="connsiteX1-3" fmla="*/ 376084 w 376084"/>
                <a:gd name="connsiteY1-4" fmla="*/ 0 h 147483"/>
                <a:gd name="connsiteX2-5" fmla="*/ 368710 w 376084"/>
                <a:gd name="connsiteY2-6" fmla="*/ 147483 h 147483"/>
                <a:gd name="connsiteX3-7" fmla="*/ 0 w 376084"/>
                <a:gd name="connsiteY3-8" fmla="*/ 81116 h 147483"/>
                <a:gd name="connsiteX0-9" fmla="*/ 0 w 376084"/>
                <a:gd name="connsiteY0-10" fmla="*/ 162232 h 228599"/>
                <a:gd name="connsiteX1-11" fmla="*/ 376084 w 376084"/>
                <a:gd name="connsiteY1-12" fmla="*/ 0 h 228599"/>
                <a:gd name="connsiteX2-13" fmla="*/ 368710 w 376084"/>
                <a:gd name="connsiteY2-14" fmla="*/ 228599 h 228599"/>
                <a:gd name="connsiteX3-15" fmla="*/ 0 w 376084"/>
                <a:gd name="connsiteY3-16" fmla="*/ 162232 h 2285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76084" h="228599">
                  <a:moveTo>
                    <a:pt x="0" y="162232"/>
                  </a:moveTo>
                  <a:lnTo>
                    <a:pt x="376084" y="0"/>
                  </a:lnTo>
                  <a:lnTo>
                    <a:pt x="368710" y="228599"/>
                  </a:lnTo>
                  <a:lnTo>
                    <a:pt x="0" y="162232"/>
                  </a:lnTo>
                  <a:close/>
                </a:path>
              </a:pathLst>
            </a:custGeom>
            <a:solidFill>
              <a:srgbClr val="F21920"/>
            </a:solidFill>
            <a:ln>
              <a:solidFill>
                <a:srgbClr val="1E4B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6" name="组合 195"/>
          <p:cNvGrpSpPr/>
          <p:nvPr/>
        </p:nvGrpSpPr>
        <p:grpSpPr>
          <a:xfrm flipH="1">
            <a:off x="6336669" y="4822247"/>
            <a:ext cx="1784829" cy="984733"/>
            <a:chOff x="9829800" y="7708900"/>
            <a:chExt cx="1104900" cy="609600"/>
          </a:xfrm>
          <a:solidFill>
            <a:srgbClr val="19ADD9"/>
          </a:solidFill>
        </p:grpSpPr>
        <p:sp>
          <p:nvSpPr>
            <p:cNvPr id="197" name="Freeform 316"/>
            <p:cNvSpPr/>
            <p:nvPr/>
          </p:nvSpPr>
          <p:spPr bwMode="auto">
            <a:xfrm>
              <a:off x="9967912" y="7815263"/>
              <a:ext cx="273050" cy="192088"/>
            </a:xfrm>
            <a:custGeom>
              <a:avLst/>
              <a:gdLst>
                <a:gd name="T0" fmla="*/ 18 w 57"/>
                <a:gd name="T1" fmla="*/ 0 h 40"/>
                <a:gd name="T2" fmla="*/ 0 w 57"/>
                <a:gd name="T3" fmla="*/ 26 h 40"/>
                <a:gd name="T4" fmla="*/ 12 w 57"/>
                <a:gd name="T5" fmla="*/ 35 h 40"/>
                <a:gd name="T6" fmla="*/ 57 w 57"/>
                <a:gd name="T7" fmla="*/ 27 h 40"/>
                <a:gd name="T8" fmla="*/ 42 w 57"/>
                <a:gd name="T9" fmla="*/ 1 h 40"/>
                <a:gd name="T10" fmla="*/ 29 w 57"/>
                <a:gd name="T11" fmla="*/ 6 h 40"/>
                <a:gd name="T12" fmla="*/ 18 w 57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0">
                  <a:moveTo>
                    <a:pt x="18" y="0"/>
                  </a:moveTo>
                  <a:cubicBezTo>
                    <a:pt x="18" y="0"/>
                    <a:pt x="2" y="0"/>
                    <a:pt x="0" y="26"/>
                  </a:cubicBezTo>
                  <a:cubicBezTo>
                    <a:pt x="0" y="26"/>
                    <a:pt x="1" y="34"/>
                    <a:pt x="12" y="35"/>
                  </a:cubicBezTo>
                  <a:cubicBezTo>
                    <a:pt x="23" y="37"/>
                    <a:pt x="50" y="40"/>
                    <a:pt x="57" y="27"/>
                  </a:cubicBezTo>
                  <a:cubicBezTo>
                    <a:pt x="57" y="27"/>
                    <a:pt x="56" y="7"/>
                    <a:pt x="42" y="1"/>
                  </a:cubicBezTo>
                  <a:cubicBezTo>
                    <a:pt x="42" y="1"/>
                    <a:pt x="40" y="7"/>
                    <a:pt x="29" y="6"/>
                  </a:cubicBezTo>
                  <a:cubicBezTo>
                    <a:pt x="29" y="6"/>
                    <a:pt x="19" y="5"/>
                    <a:pt x="18" y="0"/>
                  </a:cubicBezTo>
                  <a:close/>
                </a:path>
              </a:pathLst>
            </a:custGeom>
            <a:solidFill>
              <a:srgbClr val="3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317"/>
            <p:cNvSpPr>
              <a:spLocks noEditPoints="1"/>
            </p:cNvSpPr>
            <p:nvPr/>
          </p:nvSpPr>
          <p:spPr bwMode="auto">
            <a:xfrm>
              <a:off x="9963150" y="7800975"/>
              <a:ext cx="287338" cy="196850"/>
            </a:xfrm>
            <a:custGeom>
              <a:avLst/>
              <a:gdLst>
                <a:gd name="T0" fmla="*/ 0 w 60"/>
                <a:gd name="T1" fmla="*/ 30 h 41"/>
                <a:gd name="T2" fmla="*/ 0 w 60"/>
                <a:gd name="T3" fmla="*/ 29 h 41"/>
                <a:gd name="T4" fmla="*/ 0 w 60"/>
                <a:gd name="T5" fmla="*/ 29 h 41"/>
                <a:gd name="T6" fmla="*/ 25 w 60"/>
                <a:gd name="T7" fmla="*/ 0 h 41"/>
                <a:gd name="T8" fmla="*/ 25 w 60"/>
                <a:gd name="T9" fmla="*/ 0 h 41"/>
                <a:gd name="T10" fmla="*/ 25 w 60"/>
                <a:gd name="T11" fmla="*/ 0 h 41"/>
                <a:gd name="T12" fmla="*/ 29 w 60"/>
                <a:gd name="T13" fmla="*/ 0 h 41"/>
                <a:gd name="T14" fmla="*/ 29 w 60"/>
                <a:gd name="T15" fmla="*/ 0 h 41"/>
                <a:gd name="T16" fmla="*/ 59 w 60"/>
                <a:gd name="T17" fmla="*/ 29 h 41"/>
                <a:gd name="T18" fmla="*/ 59 w 60"/>
                <a:gd name="T19" fmla="*/ 29 h 41"/>
                <a:gd name="T20" fmla="*/ 60 w 60"/>
                <a:gd name="T21" fmla="*/ 30 h 41"/>
                <a:gd name="T22" fmla="*/ 59 w 60"/>
                <a:gd name="T23" fmla="*/ 30 h 41"/>
                <a:gd name="T24" fmla="*/ 55 w 60"/>
                <a:gd name="T25" fmla="*/ 36 h 41"/>
                <a:gd name="T26" fmla="*/ 55 w 60"/>
                <a:gd name="T27" fmla="*/ 36 h 41"/>
                <a:gd name="T28" fmla="*/ 30 w 60"/>
                <a:gd name="T29" fmla="*/ 41 h 41"/>
                <a:gd name="T30" fmla="*/ 30 w 60"/>
                <a:gd name="T31" fmla="*/ 41 h 41"/>
                <a:gd name="T32" fmla="*/ 0 w 60"/>
                <a:gd name="T33" fmla="*/ 30 h 41"/>
                <a:gd name="T34" fmla="*/ 30 w 60"/>
                <a:gd name="T35" fmla="*/ 39 h 41"/>
                <a:gd name="T36" fmla="*/ 57 w 60"/>
                <a:gd name="T37" fmla="*/ 29 h 41"/>
                <a:gd name="T38" fmla="*/ 57 w 60"/>
                <a:gd name="T39" fmla="*/ 29 h 41"/>
                <a:gd name="T40" fmla="*/ 57 w 60"/>
                <a:gd name="T41" fmla="*/ 29 h 41"/>
                <a:gd name="T42" fmla="*/ 57 w 60"/>
                <a:gd name="T43" fmla="*/ 29 h 41"/>
                <a:gd name="T44" fmla="*/ 29 w 60"/>
                <a:gd name="T45" fmla="*/ 2 h 41"/>
                <a:gd name="T46" fmla="*/ 29 w 60"/>
                <a:gd name="T47" fmla="*/ 2 h 41"/>
                <a:gd name="T48" fmla="*/ 25 w 60"/>
                <a:gd name="T49" fmla="*/ 2 h 41"/>
                <a:gd name="T50" fmla="*/ 25 w 60"/>
                <a:gd name="T51" fmla="*/ 2 h 41"/>
                <a:gd name="T52" fmla="*/ 25 w 60"/>
                <a:gd name="T53" fmla="*/ 1 h 41"/>
                <a:gd name="T54" fmla="*/ 25 w 60"/>
                <a:gd name="T55" fmla="*/ 2 h 41"/>
                <a:gd name="T56" fmla="*/ 2 w 60"/>
                <a:gd name="T57" fmla="*/ 30 h 41"/>
                <a:gd name="T58" fmla="*/ 2 w 60"/>
                <a:gd name="T59" fmla="*/ 30 h 41"/>
                <a:gd name="T60" fmla="*/ 2 w 60"/>
                <a:gd name="T61" fmla="*/ 30 h 41"/>
                <a:gd name="T62" fmla="*/ 2 w 60"/>
                <a:gd name="T63" fmla="*/ 30 h 41"/>
                <a:gd name="T64" fmla="*/ 2 w 60"/>
                <a:gd name="T65" fmla="*/ 30 h 41"/>
                <a:gd name="T66" fmla="*/ 30 w 60"/>
                <a:gd name="T67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41">
                  <a:moveTo>
                    <a:pt x="0" y="3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8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7" y="0"/>
                    <a:pt x="59" y="25"/>
                    <a:pt x="59" y="2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1"/>
                    <a:pt x="58" y="33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1" y="38"/>
                    <a:pt x="44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1" y="41"/>
                    <a:pt x="0" y="31"/>
                    <a:pt x="0" y="30"/>
                  </a:cubicBezTo>
                  <a:close/>
                  <a:moveTo>
                    <a:pt x="30" y="39"/>
                  </a:moveTo>
                  <a:cubicBezTo>
                    <a:pt x="58" y="38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7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3" y="4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8"/>
                    <a:pt x="3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318"/>
            <p:cNvSpPr/>
            <p:nvPr/>
          </p:nvSpPr>
          <p:spPr bwMode="auto">
            <a:xfrm>
              <a:off x="9829800" y="7900988"/>
              <a:ext cx="549275" cy="153988"/>
            </a:xfrm>
            <a:custGeom>
              <a:avLst/>
              <a:gdLst>
                <a:gd name="T0" fmla="*/ 17 w 115"/>
                <a:gd name="T1" fmla="*/ 27 h 32"/>
                <a:gd name="T2" fmla="*/ 0 w 115"/>
                <a:gd name="T3" fmla="*/ 15 h 32"/>
                <a:gd name="T4" fmla="*/ 0 w 115"/>
                <a:gd name="T5" fmla="*/ 15 h 32"/>
                <a:gd name="T6" fmla="*/ 30 w 115"/>
                <a:gd name="T7" fmla="*/ 1 h 32"/>
                <a:gd name="T8" fmla="*/ 30 w 115"/>
                <a:gd name="T9" fmla="*/ 1 h 32"/>
                <a:gd name="T10" fmla="*/ 30 w 115"/>
                <a:gd name="T11" fmla="*/ 3 h 32"/>
                <a:gd name="T12" fmla="*/ 2 w 115"/>
                <a:gd name="T13" fmla="*/ 15 h 32"/>
                <a:gd name="T14" fmla="*/ 2 w 115"/>
                <a:gd name="T15" fmla="*/ 15 h 32"/>
                <a:gd name="T16" fmla="*/ 18 w 115"/>
                <a:gd name="T17" fmla="*/ 26 h 32"/>
                <a:gd name="T18" fmla="*/ 18 w 115"/>
                <a:gd name="T19" fmla="*/ 26 h 32"/>
                <a:gd name="T20" fmla="*/ 57 w 115"/>
                <a:gd name="T21" fmla="*/ 30 h 32"/>
                <a:gd name="T22" fmla="*/ 57 w 115"/>
                <a:gd name="T23" fmla="*/ 30 h 32"/>
                <a:gd name="T24" fmla="*/ 97 w 115"/>
                <a:gd name="T25" fmla="*/ 26 h 32"/>
                <a:gd name="T26" fmla="*/ 97 w 115"/>
                <a:gd name="T27" fmla="*/ 26 h 32"/>
                <a:gd name="T28" fmla="*/ 113 w 115"/>
                <a:gd name="T29" fmla="*/ 15 h 32"/>
                <a:gd name="T30" fmla="*/ 113 w 115"/>
                <a:gd name="T31" fmla="*/ 15 h 32"/>
                <a:gd name="T32" fmla="*/ 85 w 115"/>
                <a:gd name="T33" fmla="*/ 2 h 32"/>
                <a:gd name="T34" fmla="*/ 85 w 115"/>
                <a:gd name="T35" fmla="*/ 2 h 32"/>
                <a:gd name="T36" fmla="*/ 85 w 115"/>
                <a:gd name="T37" fmla="*/ 0 h 32"/>
                <a:gd name="T38" fmla="*/ 115 w 115"/>
                <a:gd name="T39" fmla="*/ 15 h 32"/>
                <a:gd name="T40" fmla="*/ 115 w 115"/>
                <a:gd name="T41" fmla="*/ 15 h 32"/>
                <a:gd name="T42" fmla="*/ 98 w 115"/>
                <a:gd name="T43" fmla="*/ 27 h 32"/>
                <a:gd name="T44" fmla="*/ 98 w 115"/>
                <a:gd name="T45" fmla="*/ 27 h 32"/>
                <a:gd name="T46" fmla="*/ 57 w 115"/>
                <a:gd name="T47" fmla="*/ 32 h 32"/>
                <a:gd name="T48" fmla="*/ 57 w 115"/>
                <a:gd name="T49" fmla="*/ 32 h 32"/>
                <a:gd name="T50" fmla="*/ 17 w 115"/>
                <a:gd name="T5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" h="32">
                  <a:moveTo>
                    <a:pt x="17" y="27"/>
                  </a:moveTo>
                  <a:cubicBezTo>
                    <a:pt x="7" y="24"/>
                    <a:pt x="0" y="21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11" y="3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12" y="5"/>
                    <a:pt x="2" y="10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9"/>
                    <a:pt x="8" y="23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8" y="28"/>
                    <a:pt x="42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73" y="30"/>
                    <a:pt x="87" y="28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107" y="23"/>
                    <a:pt x="113" y="19"/>
                    <a:pt x="113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0"/>
                    <a:pt x="103" y="5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03" y="3"/>
                    <a:pt x="115" y="8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21"/>
                    <a:pt x="108" y="24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87" y="30"/>
                    <a:pt x="73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42" y="32"/>
                    <a:pt x="28" y="30"/>
                    <a:pt x="1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319"/>
            <p:cNvSpPr/>
            <p:nvPr/>
          </p:nvSpPr>
          <p:spPr bwMode="auto">
            <a:xfrm>
              <a:off x="9829800" y="7972425"/>
              <a:ext cx="549275" cy="101600"/>
            </a:xfrm>
            <a:custGeom>
              <a:avLst/>
              <a:gdLst>
                <a:gd name="T0" fmla="*/ 0 w 115"/>
                <a:gd name="T1" fmla="*/ 6 h 21"/>
                <a:gd name="T2" fmla="*/ 0 w 115"/>
                <a:gd name="T3" fmla="*/ 6 h 21"/>
                <a:gd name="T4" fmla="*/ 0 w 115"/>
                <a:gd name="T5" fmla="*/ 0 h 21"/>
                <a:gd name="T6" fmla="*/ 0 w 115"/>
                <a:gd name="T7" fmla="*/ 0 h 21"/>
                <a:gd name="T8" fmla="*/ 2 w 115"/>
                <a:gd name="T9" fmla="*/ 0 h 21"/>
                <a:gd name="T10" fmla="*/ 2 w 115"/>
                <a:gd name="T11" fmla="*/ 5 h 21"/>
                <a:gd name="T12" fmla="*/ 2 w 115"/>
                <a:gd name="T13" fmla="*/ 6 h 21"/>
                <a:gd name="T14" fmla="*/ 2 w 115"/>
                <a:gd name="T15" fmla="*/ 6 h 21"/>
                <a:gd name="T16" fmla="*/ 3 w 115"/>
                <a:gd name="T17" fmla="*/ 7 h 21"/>
                <a:gd name="T18" fmla="*/ 3 w 115"/>
                <a:gd name="T19" fmla="*/ 7 h 21"/>
                <a:gd name="T20" fmla="*/ 10 w 115"/>
                <a:gd name="T21" fmla="*/ 11 h 21"/>
                <a:gd name="T22" fmla="*/ 10 w 115"/>
                <a:gd name="T23" fmla="*/ 11 h 21"/>
                <a:gd name="T24" fmla="*/ 55 w 115"/>
                <a:gd name="T25" fmla="*/ 19 h 21"/>
                <a:gd name="T26" fmla="*/ 55 w 115"/>
                <a:gd name="T27" fmla="*/ 19 h 21"/>
                <a:gd name="T28" fmla="*/ 81 w 115"/>
                <a:gd name="T29" fmla="*/ 17 h 21"/>
                <a:gd name="T30" fmla="*/ 81 w 115"/>
                <a:gd name="T31" fmla="*/ 17 h 21"/>
                <a:gd name="T32" fmla="*/ 113 w 115"/>
                <a:gd name="T33" fmla="*/ 5 h 21"/>
                <a:gd name="T34" fmla="*/ 113 w 115"/>
                <a:gd name="T35" fmla="*/ 5 h 21"/>
                <a:gd name="T36" fmla="*/ 113 w 115"/>
                <a:gd name="T37" fmla="*/ 0 h 21"/>
                <a:gd name="T38" fmla="*/ 115 w 115"/>
                <a:gd name="T39" fmla="*/ 0 h 21"/>
                <a:gd name="T40" fmla="*/ 115 w 115"/>
                <a:gd name="T41" fmla="*/ 6 h 21"/>
                <a:gd name="T42" fmla="*/ 115 w 115"/>
                <a:gd name="T43" fmla="*/ 6 h 21"/>
                <a:gd name="T44" fmla="*/ 55 w 115"/>
                <a:gd name="T45" fmla="*/ 21 h 21"/>
                <a:gd name="T46" fmla="*/ 55 w 115"/>
                <a:gd name="T47" fmla="*/ 21 h 21"/>
                <a:gd name="T48" fmla="*/ 0 w 115"/>
                <a:gd name="T4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1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8"/>
                    <a:pt x="6" y="9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7" y="14"/>
                    <a:pt x="30" y="17"/>
                    <a:pt x="55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68" y="18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95" y="15"/>
                    <a:pt x="109" y="11"/>
                    <a:pt x="113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05" y="20"/>
                    <a:pt x="56" y="20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" y="18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320"/>
            <p:cNvSpPr/>
            <p:nvPr/>
          </p:nvSpPr>
          <p:spPr bwMode="auto">
            <a:xfrm>
              <a:off x="9986962" y="8054975"/>
              <a:ext cx="230188" cy="33338"/>
            </a:xfrm>
            <a:custGeom>
              <a:avLst/>
              <a:gdLst>
                <a:gd name="T0" fmla="*/ 0 w 48"/>
                <a:gd name="T1" fmla="*/ 2 h 7"/>
                <a:gd name="T2" fmla="*/ 0 w 48"/>
                <a:gd name="T3" fmla="*/ 2 h 7"/>
                <a:gd name="T4" fmla="*/ 1 w 48"/>
                <a:gd name="T5" fmla="*/ 0 h 7"/>
                <a:gd name="T6" fmla="*/ 8 w 48"/>
                <a:gd name="T7" fmla="*/ 3 h 7"/>
                <a:gd name="T8" fmla="*/ 8 w 48"/>
                <a:gd name="T9" fmla="*/ 3 h 7"/>
                <a:gd name="T10" fmla="*/ 26 w 48"/>
                <a:gd name="T11" fmla="*/ 5 h 7"/>
                <a:gd name="T12" fmla="*/ 26 w 48"/>
                <a:gd name="T13" fmla="*/ 5 h 7"/>
                <a:gd name="T14" fmla="*/ 47 w 48"/>
                <a:gd name="T15" fmla="*/ 0 h 7"/>
                <a:gd name="T16" fmla="*/ 47 w 48"/>
                <a:gd name="T17" fmla="*/ 0 h 7"/>
                <a:gd name="T18" fmla="*/ 48 w 48"/>
                <a:gd name="T19" fmla="*/ 2 h 7"/>
                <a:gd name="T20" fmla="*/ 26 w 48"/>
                <a:gd name="T21" fmla="*/ 7 h 7"/>
                <a:gd name="T22" fmla="*/ 26 w 48"/>
                <a:gd name="T23" fmla="*/ 7 h 7"/>
                <a:gd name="T24" fmla="*/ 0 w 48"/>
                <a:gd name="T2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7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4" y="1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4"/>
                    <a:pt x="19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33" y="5"/>
                    <a:pt x="40" y="4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1" y="6"/>
                    <a:pt x="33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2" y="7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321"/>
            <p:cNvSpPr/>
            <p:nvPr/>
          </p:nvSpPr>
          <p:spPr bwMode="auto">
            <a:xfrm>
              <a:off x="10001250" y="8069263"/>
              <a:ext cx="23813" cy="82550"/>
            </a:xfrm>
            <a:custGeom>
              <a:avLst/>
              <a:gdLst>
                <a:gd name="T0" fmla="*/ 0 w 15"/>
                <a:gd name="T1" fmla="*/ 52 h 52"/>
                <a:gd name="T2" fmla="*/ 9 w 15"/>
                <a:gd name="T3" fmla="*/ 0 h 52"/>
                <a:gd name="T4" fmla="*/ 15 w 15"/>
                <a:gd name="T5" fmla="*/ 3 h 52"/>
                <a:gd name="T6" fmla="*/ 3 w 15"/>
                <a:gd name="T7" fmla="*/ 52 h 52"/>
                <a:gd name="T8" fmla="*/ 0 w 15"/>
                <a:gd name="T9" fmla="*/ 52 h 52"/>
                <a:gd name="T10" fmla="*/ 0 w 15"/>
                <a:gd name="T1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2">
                  <a:moveTo>
                    <a:pt x="0" y="52"/>
                  </a:moveTo>
                  <a:lnTo>
                    <a:pt x="9" y="0"/>
                  </a:lnTo>
                  <a:lnTo>
                    <a:pt x="15" y="3"/>
                  </a:lnTo>
                  <a:lnTo>
                    <a:pt x="3" y="52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322"/>
            <p:cNvSpPr/>
            <p:nvPr/>
          </p:nvSpPr>
          <p:spPr bwMode="auto">
            <a:xfrm>
              <a:off x="10174287" y="8069263"/>
              <a:ext cx="23813" cy="82550"/>
            </a:xfrm>
            <a:custGeom>
              <a:avLst/>
              <a:gdLst>
                <a:gd name="T0" fmla="*/ 0 w 15"/>
                <a:gd name="T1" fmla="*/ 3 h 52"/>
                <a:gd name="T2" fmla="*/ 3 w 15"/>
                <a:gd name="T3" fmla="*/ 0 h 52"/>
                <a:gd name="T4" fmla="*/ 15 w 15"/>
                <a:gd name="T5" fmla="*/ 52 h 52"/>
                <a:gd name="T6" fmla="*/ 9 w 15"/>
                <a:gd name="T7" fmla="*/ 52 h 52"/>
                <a:gd name="T8" fmla="*/ 0 w 15"/>
                <a:gd name="T9" fmla="*/ 3 h 52"/>
                <a:gd name="T10" fmla="*/ 0 w 15"/>
                <a:gd name="T11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2">
                  <a:moveTo>
                    <a:pt x="0" y="3"/>
                  </a:moveTo>
                  <a:lnTo>
                    <a:pt x="3" y="0"/>
                  </a:lnTo>
                  <a:lnTo>
                    <a:pt x="15" y="52"/>
                  </a:lnTo>
                  <a:lnTo>
                    <a:pt x="9" y="5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Oval 323"/>
            <p:cNvSpPr>
              <a:spLocks noChangeArrowheads="1"/>
            </p:cNvSpPr>
            <p:nvPr/>
          </p:nvSpPr>
          <p:spPr bwMode="auto">
            <a:xfrm>
              <a:off x="9986962" y="8135938"/>
              <a:ext cx="28575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Oval 324"/>
            <p:cNvSpPr>
              <a:spLocks noChangeArrowheads="1"/>
            </p:cNvSpPr>
            <p:nvPr/>
          </p:nvSpPr>
          <p:spPr bwMode="auto">
            <a:xfrm>
              <a:off x="10179050" y="8140700"/>
              <a:ext cx="28575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325"/>
            <p:cNvSpPr/>
            <p:nvPr/>
          </p:nvSpPr>
          <p:spPr bwMode="auto">
            <a:xfrm>
              <a:off x="10101262" y="7761288"/>
              <a:ext cx="9525" cy="39688"/>
            </a:xfrm>
            <a:custGeom>
              <a:avLst/>
              <a:gdLst>
                <a:gd name="T0" fmla="*/ 0 w 6"/>
                <a:gd name="T1" fmla="*/ 25 h 25"/>
                <a:gd name="T2" fmla="*/ 0 w 6"/>
                <a:gd name="T3" fmla="*/ 0 h 25"/>
                <a:gd name="T4" fmla="*/ 6 w 6"/>
                <a:gd name="T5" fmla="*/ 0 h 25"/>
                <a:gd name="T6" fmla="*/ 6 w 6"/>
                <a:gd name="T7" fmla="*/ 25 h 25"/>
                <a:gd name="T8" fmla="*/ 0 w 6"/>
                <a:gd name="T9" fmla="*/ 25 h 25"/>
                <a:gd name="T10" fmla="*/ 0 w 6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5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326"/>
            <p:cNvSpPr/>
            <p:nvPr/>
          </p:nvSpPr>
          <p:spPr bwMode="auto">
            <a:xfrm>
              <a:off x="10072687" y="7708900"/>
              <a:ext cx="73025" cy="66675"/>
            </a:xfrm>
            <a:custGeom>
              <a:avLst/>
              <a:gdLst>
                <a:gd name="T0" fmla="*/ 21 w 46"/>
                <a:gd name="T1" fmla="*/ 0 h 42"/>
                <a:gd name="T2" fmla="*/ 30 w 46"/>
                <a:gd name="T3" fmla="*/ 12 h 42"/>
                <a:gd name="T4" fmla="*/ 46 w 46"/>
                <a:gd name="T5" fmla="*/ 15 h 42"/>
                <a:gd name="T6" fmla="*/ 33 w 46"/>
                <a:gd name="T7" fmla="*/ 27 h 42"/>
                <a:gd name="T8" fmla="*/ 36 w 46"/>
                <a:gd name="T9" fmla="*/ 42 h 42"/>
                <a:gd name="T10" fmla="*/ 21 w 46"/>
                <a:gd name="T11" fmla="*/ 36 h 42"/>
                <a:gd name="T12" fmla="*/ 9 w 46"/>
                <a:gd name="T13" fmla="*/ 42 h 42"/>
                <a:gd name="T14" fmla="*/ 12 w 46"/>
                <a:gd name="T15" fmla="*/ 27 h 42"/>
                <a:gd name="T16" fmla="*/ 0 w 46"/>
                <a:gd name="T17" fmla="*/ 15 h 42"/>
                <a:gd name="T18" fmla="*/ 15 w 46"/>
                <a:gd name="T19" fmla="*/ 12 h 42"/>
                <a:gd name="T20" fmla="*/ 21 w 46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2">
                  <a:moveTo>
                    <a:pt x="21" y="0"/>
                  </a:moveTo>
                  <a:lnTo>
                    <a:pt x="30" y="12"/>
                  </a:lnTo>
                  <a:lnTo>
                    <a:pt x="46" y="15"/>
                  </a:lnTo>
                  <a:lnTo>
                    <a:pt x="33" y="27"/>
                  </a:lnTo>
                  <a:lnTo>
                    <a:pt x="36" y="42"/>
                  </a:lnTo>
                  <a:lnTo>
                    <a:pt x="21" y="36"/>
                  </a:lnTo>
                  <a:lnTo>
                    <a:pt x="9" y="42"/>
                  </a:lnTo>
                  <a:lnTo>
                    <a:pt x="12" y="27"/>
                  </a:lnTo>
                  <a:lnTo>
                    <a:pt x="0" y="15"/>
                  </a:lnTo>
                  <a:lnTo>
                    <a:pt x="15" y="1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327"/>
            <p:cNvSpPr/>
            <p:nvPr/>
          </p:nvSpPr>
          <p:spPr bwMode="auto">
            <a:xfrm>
              <a:off x="10048875" y="7810500"/>
              <a:ext cx="120650" cy="42863"/>
            </a:xfrm>
            <a:custGeom>
              <a:avLst/>
              <a:gdLst>
                <a:gd name="T0" fmla="*/ 12 w 25"/>
                <a:gd name="T1" fmla="*/ 8 h 9"/>
                <a:gd name="T2" fmla="*/ 0 w 25"/>
                <a:gd name="T3" fmla="*/ 1 h 9"/>
                <a:gd name="T4" fmla="*/ 0 w 25"/>
                <a:gd name="T5" fmla="*/ 1 h 9"/>
                <a:gd name="T6" fmla="*/ 0 w 25"/>
                <a:gd name="T7" fmla="*/ 0 h 9"/>
                <a:gd name="T8" fmla="*/ 0 w 25"/>
                <a:gd name="T9" fmla="*/ 0 h 9"/>
                <a:gd name="T10" fmla="*/ 0 w 25"/>
                <a:gd name="T11" fmla="*/ 0 h 9"/>
                <a:gd name="T12" fmla="*/ 2 w 25"/>
                <a:gd name="T13" fmla="*/ 1 h 9"/>
                <a:gd name="T14" fmla="*/ 2 w 25"/>
                <a:gd name="T15" fmla="*/ 1 h 9"/>
                <a:gd name="T16" fmla="*/ 2 w 25"/>
                <a:gd name="T17" fmla="*/ 1 h 9"/>
                <a:gd name="T18" fmla="*/ 12 w 25"/>
                <a:gd name="T19" fmla="*/ 6 h 9"/>
                <a:gd name="T20" fmla="*/ 12 w 25"/>
                <a:gd name="T21" fmla="*/ 6 h 9"/>
                <a:gd name="T22" fmla="*/ 15 w 25"/>
                <a:gd name="T23" fmla="*/ 7 h 9"/>
                <a:gd name="T24" fmla="*/ 15 w 25"/>
                <a:gd name="T25" fmla="*/ 7 h 9"/>
                <a:gd name="T26" fmla="*/ 23 w 25"/>
                <a:gd name="T27" fmla="*/ 2 h 9"/>
                <a:gd name="T28" fmla="*/ 23 w 25"/>
                <a:gd name="T29" fmla="*/ 2 h 9"/>
                <a:gd name="T30" fmla="*/ 23 w 25"/>
                <a:gd name="T31" fmla="*/ 1 h 9"/>
                <a:gd name="T32" fmla="*/ 23 w 25"/>
                <a:gd name="T33" fmla="*/ 1 h 9"/>
                <a:gd name="T34" fmla="*/ 25 w 25"/>
                <a:gd name="T35" fmla="*/ 1 h 9"/>
                <a:gd name="T36" fmla="*/ 25 w 25"/>
                <a:gd name="T37" fmla="*/ 2 h 9"/>
                <a:gd name="T38" fmla="*/ 25 w 25"/>
                <a:gd name="T39" fmla="*/ 2 h 9"/>
                <a:gd name="T40" fmla="*/ 15 w 25"/>
                <a:gd name="T41" fmla="*/ 9 h 9"/>
                <a:gd name="T42" fmla="*/ 15 w 25"/>
                <a:gd name="T43" fmla="*/ 9 h 9"/>
                <a:gd name="T44" fmla="*/ 12 w 25"/>
                <a:gd name="T4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9">
                  <a:moveTo>
                    <a:pt x="12" y="8"/>
                  </a:moveTo>
                  <a:cubicBezTo>
                    <a:pt x="2" y="7"/>
                    <a:pt x="0" y="3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1" y="6"/>
                    <a:pt x="23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5"/>
                    <a:pt x="22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3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328"/>
            <p:cNvSpPr>
              <a:spLocks noEditPoints="1"/>
            </p:cNvSpPr>
            <p:nvPr/>
          </p:nvSpPr>
          <p:spPr bwMode="auto">
            <a:xfrm>
              <a:off x="10101262" y="7978775"/>
              <a:ext cx="833438" cy="339725"/>
            </a:xfrm>
            <a:custGeom>
              <a:avLst/>
              <a:gdLst>
                <a:gd name="T0" fmla="*/ 62 w 174"/>
                <a:gd name="T1" fmla="*/ 69 h 71"/>
                <a:gd name="T2" fmla="*/ 67 w 174"/>
                <a:gd name="T3" fmla="*/ 69 h 71"/>
                <a:gd name="T4" fmla="*/ 62 w 174"/>
                <a:gd name="T5" fmla="*/ 71 h 71"/>
                <a:gd name="T6" fmla="*/ 43 w 174"/>
                <a:gd name="T7" fmla="*/ 67 h 71"/>
                <a:gd name="T8" fmla="*/ 51 w 174"/>
                <a:gd name="T9" fmla="*/ 70 h 71"/>
                <a:gd name="T10" fmla="*/ 79 w 174"/>
                <a:gd name="T11" fmla="*/ 68 h 71"/>
                <a:gd name="T12" fmla="*/ 83 w 174"/>
                <a:gd name="T13" fmla="*/ 67 h 71"/>
                <a:gd name="T14" fmla="*/ 80 w 174"/>
                <a:gd name="T15" fmla="*/ 70 h 71"/>
                <a:gd name="T16" fmla="*/ 75 w 174"/>
                <a:gd name="T17" fmla="*/ 68 h 71"/>
                <a:gd name="T18" fmla="*/ 35 w 174"/>
                <a:gd name="T19" fmla="*/ 66 h 71"/>
                <a:gd name="T20" fmla="*/ 27 w 174"/>
                <a:gd name="T21" fmla="*/ 65 h 71"/>
                <a:gd name="T22" fmla="*/ 97 w 174"/>
                <a:gd name="T23" fmla="*/ 62 h 71"/>
                <a:gd name="T24" fmla="*/ 91 w 174"/>
                <a:gd name="T25" fmla="*/ 67 h 71"/>
                <a:gd name="T26" fmla="*/ 12 w 174"/>
                <a:gd name="T27" fmla="*/ 59 h 71"/>
                <a:gd name="T28" fmla="*/ 20 w 174"/>
                <a:gd name="T29" fmla="*/ 61 h 71"/>
                <a:gd name="T30" fmla="*/ 104 w 174"/>
                <a:gd name="T31" fmla="*/ 58 h 71"/>
                <a:gd name="T32" fmla="*/ 112 w 174"/>
                <a:gd name="T33" fmla="*/ 55 h 71"/>
                <a:gd name="T34" fmla="*/ 104 w 174"/>
                <a:gd name="T35" fmla="*/ 58 h 71"/>
                <a:gd name="T36" fmla="*/ 1 w 174"/>
                <a:gd name="T37" fmla="*/ 47 h 71"/>
                <a:gd name="T38" fmla="*/ 6 w 174"/>
                <a:gd name="T39" fmla="*/ 54 h 71"/>
                <a:gd name="T40" fmla="*/ 121 w 174"/>
                <a:gd name="T41" fmla="*/ 49 h 71"/>
                <a:gd name="T42" fmla="*/ 129 w 174"/>
                <a:gd name="T43" fmla="*/ 52 h 71"/>
                <a:gd name="T44" fmla="*/ 137 w 174"/>
                <a:gd name="T45" fmla="*/ 51 h 71"/>
                <a:gd name="T46" fmla="*/ 137 w 174"/>
                <a:gd name="T47" fmla="*/ 51 h 71"/>
                <a:gd name="T48" fmla="*/ 145 w 174"/>
                <a:gd name="T49" fmla="*/ 48 h 71"/>
                <a:gd name="T50" fmla="*/ 137 w 174"/>
                <a:gd name="T51" fmla="*/ 51 h 71"/>
                <a:gd name="T52" fmla="*/ 106 w 174"/>
                <a:gd name="T53" fmla="*/ 46 h 71"/>
                <a:gd name="T54" fmla="*/ 113 w 174"/>
                <a:gd name="T55" fmla="*/ 49 h 71"/>
                <a:gd name="T56" fmla="*/ 119 w 174"/>
                <a:gd name="T57" fmla="*/ 41 h 71"/>
                <a:gd name="T58" fmla="*/ 117 w 174"/>
                <a:gd name="T59" fmla="*/ 49 h 71"/>
                <a:gd name="T60" fmla="*/ 152 w 174"/>
                <a:gd name="T61" fmla="*/ 46 h 71"/>
                <a:gd name="T62" fmla="*/ 160 w 174"/>
                <a:gd name="T63" fmla="*/ 44 h 71"/>
                <a:gd name="T64" fmla="*/ 152 w 174"/>
                <a:gd name="T65" fmla="*/ 46 h 71"/>
                <a:gd name="T66" fmla="*/ 98 w 174"/>
                <a:gd name="T67" fmla="*/ 43 h 71"/>
                <a:gd name="T68" fmla="*/ 90 w 174"/>
                <a:gd name="T69" fmla="*/ 41 h 71"/>
                <a:gd name="T70" fmla="*/ 173 w 174"/>
                <a:gd name="T71" fmla="*/ 34 h 71"/>
                <a:gd name="T72" fmla="*/ 167 w 174"/>
                <a:gd name="T73" fmla="*/ 40 h 71"/>
                <a:gd name="T74" fmla="*/ 82 w 174"/>
                <a:gd name="T75" fmla="*/ 27 h 71"/>
                <a:gd name="T76" fmla="*/ 86 w 174"/>
                <a:gd name="T77" fmla="*/ 34 h 71"/>
                <a:gd name="T78" fmla="*/ 121 w 174"/>
                <a:gd name="T79" fmla="*/ 33 h 71"/>
                <a:gd name="T80" fmla="*/ 121 w 174"/>
                <a:gd name="T81" fmla="*/ 25 h 71"/>
                <a:gd name="T82" fmla="*/ 123 w 174"/>
                <a:gd name="T83" fmla="*/ 30 h 71"/>
                <a:gd name="T84" fmla="*/ 123 w 174"/>
                <a:gd name="T85" fmla="*/ 33 h 71"/>
                <a:gd name="T86" fmla="*/ 84 w 174"/>
                <a:gd name="T87" fmla="*/ 11 h 71"/>
                <a:gd name="T88" fmla="*/ 84 w 174"/>
                <a:gd name="T89" fmla="*/ 19 h 71"/>
                <a:gd name="T90" fmla="*/ 116 w 174"/>
                <a:gd name="T91" fmla="*/ 11 h 71"/>
                <a:gd name="T92" fmla="*/ 117 w 174"/>
                <a:gd name="T93" fmla="*/ 10 h 71"/>
                <a:gd name="T94" fmla="*/ 121 w 174"/>
                <a:gd name="T95" fmla="*/ 17 h 71"/>
                <a:gd name="T96" fmla="*/ 119 w 174"/>
                <a:gd name="T97" fmla="*/ 18 h 71"/>
                <a:gd name="T98" fmla="*/ 96 w 174"/>
                <a:gd name="T99" fmla="*/ 0 h 71"/>
                <a:gd name="T100" fmla="*/ 90 w 174"/>
                <a:gd name="T101" fmla="*/ 5 h 71"/>
                <a:gd name="T102" fmla="*/ 104 w 174"/>
                <a:gd name="T103" fmla="*/ 2 h 71"/>
                <a:gd name="T104" fmla="*/ 112 w 174"/>
                <a:gd name="T105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71">
                  <a:moveTo>
                    <a:pt x="59" y="71"/>
                  </a:moveTo>
                  <a:cubicBezTo>
                    <a:pt x="59" y="69"/>
                    <a:pt x="59" y="69"/>
                    <a:pt x="59" y="69"/>
                  </a:cubicBezTo>
                  <a:cubicBezTo>
                    <a:pt x="60" y="69"/>
                    <a:pt x="61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4" y="69"/>
                    <a:pt x="65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5" y="71"/>
                    <a:pt x="64" y="71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1"/>
                    <a:pt x="60" y="71"/>
                    <a:pt x="59" y="71"/>
                  </a:cubicBezTo>
                  <a:close/>
                  <a:moveTo>
                    <a:pt x="43" y="69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6" y="68"/>
                    <a:pt x="48" y="68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8" y="70"/>
                    <a:pt x="45" y="70"/>
                    <a:pt x="43" y="69"/>
                  </a:cubicBezTo>
                  <a:close/>
                  <a:moveTo>
                    <a:pt x="75" y="68"/>
                  </a:moveTo>
                  <a:cubicBezTo>
                    <a:pt x="76" y="68"/>
                    <a:pt x="78" y="68"/>
                    <a:pt x="79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80" y="68"/>
                    <a:pt x="81" y="67"/>
                    <a:pt x="83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2" y="69"/>
                    <a:pt x="81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78" y="70"/>
                    <a:pt x="76" y="70"/>
                    <a:pt x="75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5" y="68"/>
                    <a:pt x="75" y="68"/>
                    <a:pt x="75" y="68"/>
                  </a:cubicBezTo>
                  <a:close/>
                  <a:moveTo>
                    <a:pt x="27" y="65"/>
                  </a:moveTo>
                  <a:cubicBezTo>
                    <a:pt x="28" y="63"/>
                    <a:pt x="28" y="63"/>
                    <a:pt x="28" y="63"/>
                  </a:cubicBezTo>
                  <a:cubicBezTo>
                    <a:pt x="30" y="64"/>
                    <a:pt x="33" y="65"/>
                    <a:pt x="35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2" y="67"/>
                    <a:pt x="30" y="66"/>
                    <a:pt x="27" y="65"/>
                  </a:cubicBezTo>
                  <a:close/>
                  <a:moveTo>
                    <a:pt x="90" y="65"/>
                  </a:moveTo>
                  <a:cubicBezTo>
                    <a:pt x="93" y="64"/>
                    <a:pt x="95" y="63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6" y="65"/>
                    <a:pt x="93" y="66"/>
                    <a:pt x="91" y="67"/>
                  </a:cubicBezTo>
                  <a:cubicBezTo>
                    <a:pt x="91" y="67"/>
                    <a:pt x="91" y="67"/>
                    <a:pt x="91" y="67"/>
                  </a:cubicBezTo>
                  <a:cubicBezTo>
                    <a:pt x="90" y="65"/>
                    <a:pt x="90" y="65"/>
                    <a:pt x="90" y="65"/>
                  </a:cubicBezTo>
                  <a:close/>
                  <a:moveTo>
                    <a:pt x="12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6" y="58"/>
                    <a:pt x="18" y="59"/>
                    <a:pt x="2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7" y="61"/>
                    <a:pt x="15" y="60"/>
                    <a:pt x="12" y="59"/>
                  </a:cubicBezTo>
                  <a:close/>
                  <a:moveTo>
                    <a:pt x="104" y="58"/>
                  </a:moveTo>
                  <a:cubicBezTo>
                    <a:pt x="106" y="57"/>
                    <a:pt x="108" y="55"/>
                    <a:pt x="110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0" y="56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4" y="58"/>
                    <a:pt x="104" y="58"/>
                    <a:pt x="104" y="58"/>
                  </a:cubicBezTo>
                  <a:close/>
                  <a:moveTo>
                    <a:pt x="0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3" y="49"/>
                    <a:pt x="5" y="51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3" y="52"/>
                    <a:pt x="1" y="51"/>
                    <a:pt x="0" y="49"/>
                  </a:cubicBezTo>
                  <a:close/>
                  <a:moveTo>
                    <a:pt x="121" y="51"/>
                  </a:moveTo>
                  <a:cubicBezTo>
                    <a:pt x="121" y="49"/>
                    <a:pt x="121" y="49"/>
                    <a:pt x="121" y="49"/>
                  </a:cubicBezTo>
                  <a:cubicBezTo>
                    <a:pt x="124" y="50"/>
                    <a:pt x="126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6" y="52"/>
                    <a:pt x="124" y="52"/>
                    <a:pt x="121" y="51"/>
                  </a:cubicBezTo>
                  <a:close/>
                  <a:moveTo>
                    <a:pt x="137" y="51"/>
                  </a:moveTo>
                  <a:cubicBezTo>
                    <a:pt x="137" y="51"/>
                    <a:pt x="137" y="51"/>
                    <a:pt x="137" y="51"/>
                  </a:cubicBezTo>
                  <a:cubicBezTo>
                    <a:pt x="137" y="51"/>
                    <a:pt x="137" y="51"/>
                    <a:pt x="137" y="51"/>
                  </a:cubicBezTo>
                  <a:cubicBezTo>
                    <a:pt x="137" y="51"/>
                    <a:pt x="137" y="51"/>
                    <a:pt x="137" y="51"/>
                  </a:cubicBezTo>
                  <a:cubicBezTo>
                    <a:pt x="137" y="51"/>
                    <a:pt x="137" y="51"/>
                    <a:pt x="137" y="51"/>
                  </a:cubicBezTo>
                  <a:close/>
                  <a:moveTo>
                    <a:pt x="137" y="49"/>
                  </a:moveTo>
                  <a:cubicBezTo>
                    <a:pt x="139" y="49"/>
                    <a:pt x="142" y="49"/>
                    <a:pt x="145" y="48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2" y="51"/>
                    <a:pt x="140" y="51"/>
                    <a:pt x="137" y="51"/>
                  </a:cubicBezTo>
                  <a:cubicBezTo>
                    <a:pt x="137" y="51"/>
                    <a:pt x="137" y="51"/>
                    <a:pt x="137" y="51"/>
                  </a:cubicBezTo>
                  <a:cubicBezTo>
                    <a:pt x="137" y="49"/>
                    <a:pt x="137" y="49"/>
                    <a:pt x="137" y="49"/>
                  </a:cubicBezTo>
                  <a:close/>
                  <a:moveTo>
                    <a:pt x="105" y="47"/>
                  </a:moveTo>
                  <a:cubicBezTo>
                    <a:pt x="106" y="46"/>
                    <a:pt x="106" y="46"/>
                    <a:pt x="106" y="46"/>
                  </a:cubicBezTo>
                  <a:cubicBezTo>
                    <a:pt x="108" y="46"/>
                    <a:pt x="111" y="47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0" y="49"/>
                    <a:pt x="108" y="48"/>
                    <a:pt x="105" y="47"/>
                  </a:cubicBezTo>
                  <a:close/>
                  <a:moveTo>
                    <a:pt x="115" y="47"/>
                  </a:moveTo>
                  <a:cubicBezTo>
                    <a:pt x="117" y="45"/>
                    <a:pt x="118" y="43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4"/>
                    <a:pt x="119" y="46"/>
                    <a:pt x="117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5" y="47"/>
                    <a:pt x="115" y="47"/>
                    <a:pt x="115" y="47"/>
                  </a:cubicBezTo>
                  <a:close/>
                  <a:moveTo>
                    <a:pt x="152" y="46"/>
                  </a:moveTo>
                  <a:cubicBezTo>
                    <a:pt x="155" y="45"/>
                    <a:pt x="157" y="44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58" y="46"/>
                    <a:pt x="155" y="47"/>
                    <a:pt x="153" y="48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52" y="46"/>
                    <a:pt x="152" y="46"/>
                    <a:pt x="152" y="46"/>
                  </a:cubicBezTo>
                  <a:close/>
                  <a:moveTo>
                    <a:pt x="90" y="41"/>
                  </a:moveTo>
                  <a:cubicBezTo>
                    <a:pt x="92" y="39"/>
                    <a:pt x="92" y="39"/>
                    <a:pt x="92" y="39"/>
                  </a:cubicBezTo>
                  <a:cubicBezTo>
                    <a:pt x="94" y="41"/>
                    <a:pt x="96" y="42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5" y="44"/>
                    <a:pt x="93" y="42"/>
                    <a:pt x="90" y="41"/>
                  </a:cubicBezTo>
                  <a:close/>
                  <a:moveTo>
                    <a:pt x="166" y="39"/>
                  </a:moveTo>
                  <a:cubicBezTo>
                    <a:pt x="169" y="37"/>
                    <a:pt x="171" y="36"/>
                    <a:pt x="173" y="34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74" y="36"/>
                    <a:pt x="174" y="36"/>
                    <a:pt x="174" y="36"/>
                  </a:cubicBezTo>
                  <a:cubicBezTo>
                    <a:pt x="172" y="37"/>
                    <a:pt x="170" y="39"/>
                    <a:pt x="167" y="40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66" y="39"/>
                    <a:pt x="166" y="39"/>
                    <a:pt x="166" y="39"/>
                  </a:cubicBezTo>
                  <a:close/>
                  <a:moveTo>
                    <a:pt x="82" y="27"/>
                  </a:moveTo>
                  <a:cubicBezTo>
                    <a:pt x="82" y="27"/>
                    <a:pt x="82" y="27"/>
                    <a:pt x="82" y="27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84" y="29"/>
                    <a:pt x="85" y="32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3" y="32"/>
                    <a:pt x="82" y="30"/>
                    <a:pt x="82" y="27"/>
                  </a:cubicBezTo>
                  <a:close/>
                  <a:moveTo>
                    <a:pt x="121" y="33"/>
                  </a:moveTo>
                  <a:cubicBezTo>
                    <a:pt x="121" y="32"/>
                    <a:pt x="121" y="31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8"/>
                    <a:pt x="121" y="27"/>
                    <a:pt x="121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3" y="27"/>
                    <a:pt x="123" y="28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3" y="31"/>
                    <a:pt x="123" y="32"/>
                    <a:pt x="123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1" y="33"/>
                    <a:pt x="121" y="33"/>
                    <a:pt x="121" y="33"/>
                  </a:cubicBezTo>
                  <a:close/>
                  <a:moveTo>
                    <a:pt x="82" y="19"/>
                  </a:moveTo>
                  <a:cubicBezTo>
                    <a:pt x="82" y="16"/>
                    <a:pt x="83" y="13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4"/>
                    <a:pt x="84" y="16"/>
                    <a:pt x="84" y="19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2" y="19"/>
                    <a:pt x="82" y="19"/>
                    <a:pt x="82" y="19"/>
                  </a:cubicBezTo>
                  <a:close/>
                  <a:moveTo>
                    <a:pt x="116" y="11"/>
                  </a:moveTo>
                  <a:cubicBezTo>
                    <a:pt x="116" y="11"/>
                    <a:pt x="115" y="11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9" y="13"/>
                    <a:pt x="120" y="15"/>
                    <a:pt x="121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6"/>
                    <a:pt x="117" y="13"/>
                    <a:pt x="116" y="11"/>
                  </a:cubicBezTo>
                  <a:close/>
                  <a:moveTo>
                    <a:pt x="89" y="4"/>
                  </a:moveTo>
                  <a:cubicBezTo>
                    <a:pt x="91" y="2"/>
                    <a:pt x="93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2"/>
                    <a:pt x="92" y="4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4"/>
                    <a:pt x="89" y="4"/>
                    <a:pt x="89" y="4"/>
                  </a:cubicBezTo>
                  <a:close/>
                  <a:moveTo>
                    <a:pt x="104" y="2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7" y="0"/>
                    <a:pt x="109" y="2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8" y="3"/>
                    <a:pt x="106" y="2"/>
                    <a:pt x="10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46" name="图片 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-154238" y="3891044"/>
            <a:ext cx="3635567" cy="2966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</p:bldLst>
  </p:timing>
</p:sld>
</file>

<file path=ppt/tags/tag1.xml><?xml version="1.0" encoding="utf-8"?>
<p:tagLst xmlns:p="http://schemas.openxmlformats.org/presentationml/2006/main">
  <p:tag name="COMMONDATA" val="eyJjb3VudCI6MTIsImhkaWQiOiI2MzFmNTU5MTAwMDA3Nzc2NTliYjQxM2FhMWMzODE0OSIsInVzZXJDb3VudCI6MX0="/>
  <p:tag name="KSO_WPP_MARK_KEY" val="9b4e41e7-a3ba-4916-8784-8990580ce3f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1086</Words>
  <Application>WPS 演示</Application>
  <PresentationFormat>宽屏</PresentationFormat>
  <Paragraphs>103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1" baseType="lpstr">
      <vt:lpstr>Arial</vt:lpstr>
      <vt:lpstr>宋体</vt:lpstr>
      <vt:lpstr>Wingdings</vt:lpstr>
      <vt:lpstr>汉仪雅酷黑简</vt:lpstr>
      <vt:lpstr>汉仪典雅体简</vt:lpstr>
      <vt:lpstr>喵喵奶糖</vt:lpstr>
      <vt:lpstr>方正全福体</vt:lpstr>
      <vt:lpstr>Times New Roman</vt:lpstr>
      <vt:lpstr>字魂58号-创中黑-Regular</vt:lpstr>
      <vt:lpstr>黑体</vt:lpstr>
      <vt:lpstr>金山云技术体</vt:lpstr>
      <vt:lpstr>Segoe UI Light</vt:lpstr>
      <vt:lpstr>微软雅黑</vt:lpstr>
      <vt:lpstr>汉仪铸字美心体简</vt:lpstr>
      <vt:lpstr>楷体</vt:lpstr>
      <vt:lpstr>方正劲颜体</vt:lpstr>
      <vt:lpstr>从前的诺言</vt:lpstr>
      <vt:lpstr>方正楷体_GB2312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开心就好</cp:lastModifiedBy>
  <cp:revision>76</cp:revision>
  <dcterms:created xsi:type="dcterms:W3CDTF">2021-09-07T00:31:00Z</dcterms:created>
  <dcterms:modified xsi:type="dcterms:W3CDTF">2022-11-09T15:16:54Z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KSOTemplateUUID">
    <vt:lpwstr>v1.0_library_m9vb8jUo/RmxMCAb4pR3NQ==</vt:lpwstr>
  </property>
  <property fmtid="{D5CDD505-2E9C-101B-9397-08002B2CF9AE}" pid="4" name="ICV">
    <vt:lpwstr>6D5A35D10B42473A9CC425BD6FA5ECA0</vt:lpwstr>
  </property>
</Properties>
</file>