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3698" r:id="rId1"/>
    <p:sldMasterId id="2147503735" r:id="rId2"/>
  </p:sldMasterIdLst>
  <p:notesMasterIdLst>
    <p:notesMasterId r:id="rId3"/>
  </p:notesMasterIdLst>
  <p:sldIdLst>
    <p:sldId id="9239" r:id="rId4"/>
    <p:sldId id="9242" r:id="rId5"/>
    <p:sldId id="9245" r:id="rId6"/>
    <p:sldId id="9248" r:id="rId7"/>
    <p:sldId id="9251" r:id="rId8"/>
    <p:sldId id="9254" r:id="rId9"/>
    <p:sldId id="9257" r:id="rId10"/>
    <p:sldId id="9260" r:id="rId11"/>
    <p:sldId id="9263" r:id="rId12"/>
    <p:sldId id="9266" r:id="rId13"/>
    <p:sldId id="9269" r:id="rId14"/>
    <p:sldId id="9272" r:id="rId15"/>
    <p:sldId id="9275" r:id="rId16"/>
    <p:sldId id="9278" r:id="rId17"/>
    <p:sldId id="9281" r:id="rId18"/>
    <p:sldId id="9284" r:id="rId19"/>
    <p:sldId id="9287" r:id="rId20"/>
    <p:sldId id="9290" r:id="rId21"/>
    <p:sldId id="9293" r:id="rId22"/>
    <p:sldId id="9296" r:id="rId23"/>
    <p:sldId id="9299" r:id="rId24"/>
    <p:sldId id="9302" r:id="rId25"/>
    <p:sldId id="9305" r:id="rId26"/>
    <p:sldId id="9308" r:id="rId27"/>
    <p:sldId id="9311" r:id="rId28"/>
    <p:sldId id="9314" r:id="rId2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image" Target="../media/image1.png"/><Relationship Id="rId14" Type="http://schemas.openxmlformats.org/officeDocument/2006/relationships/tags" Target="../tags/tag13.xml"/><Relationship Id="rId15" Type="http://schemas.openxmlformats.org/officeDocument/2006/relationships/image" Target="../media/image2.png"/><Relationship Id="rId16" Type="http://schemas.openxmlformats.org/officeDocument/2006/relationships/tags" Target="../tags/tag14.xml"/><Relationship Id="rId17" Type="http://schemas.openxmlformats.org/officeDocument/2006/relationships/tags" Target="../tags/tag15.xml"/><Relationship Id="rId18" Type="http://schemas.openxmlformats.org/officeDocument/2006/relationships/tags" Target="../tags/tag16.xml"/><Relationship Id="rId19" Type="http://schemas.openxmlformats.org/officeDocument/2006/relationships/tags" Target="../tags/tag17.xml"/><Relationship Id="rId20" Type="http://schemas.openxmlformats.org/officeDocument/2006/relationships/tags" Target="../tags/tag18.xml"/><Relationship Id="rId21" Type="http://schemas.openxmlformats.org/officeDocument/2006/relationships/tags" Target="../tags/tag19.xml"/><Relationship Id="rId22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tags" Target="../tags/tag31.xml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tags" Target="../tags/tag48.xml"/><Relationship Id="rId8" Type="http://schemas.openxmlformats.org/officeDocument/2006/relationships/tags" Target="../tags/tag49.xml"/><Relationship Id="rId9" Type="http://schemas.openxmlformats.org/officeDocument/2006/relationships/tags" Target="../tags/tag50.xml"/><Relationship Id="rId10" Type="http://schemas.openxmlformats.org/officeDocument/2006/relationships/tags" Target="../tags/tag51.xml"/><Relationship Id="rId11" Type="http://schemas.openxmlformats.org/officeDocument/2006/relationships/tags" Target="../tags/tag52.xml"/><Relationship Id="rId12" Type="http://schemas.openxmlformats.org/officeDocument/2006/relationships/tags" Target="../tags/tag53.xml"/><Relationship Id="rId13" Type="http://schemas.openxmlformats.org/officeDocument/2006/relationships/image" Target="../media/image3.png"/><Relationship Id="rId14" Type="http://schemas.openxmlformats.org/officeDocument/2006/relationships/tags" Target="../tags/tag54.xml"/><Relationship Id="rId15" Type="http://schemas.openxmlformats.org/officeDocument/2006/relationships/image" Target="../media/image2.png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20" Type="http://schemas.openxmlformats.org/officeDocument/2006/relationships/tags" Target="../tags/tag59.xml"/><Relationship Id="rId2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tags" Target="../tags/tag67.xml"/><Relationship Id="rId9" Type="http://schemas.openxmlformats.org/officeDocument/2006/relationships/tags" Target="../tags/tag68.xml"/><Relationship Id="rId10" Type="http://schemas.openxmlformats.org/officeDocument/2006/relationships/tags" Target="../tags/tag69.xml"/><Relationship Id="rId11" Type="http://schemas.openxmlformats.org/officeDocument/2006/relationships/tags" Target="../tags/tag70.xml"/><Relationship Id="rId12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tags" Target="../tags/tag95.xml"/><Relationship Id="rId4" Type="http://schemas.openxmlformats.org/officeDocument/2006/relationships/tags" Target="../tags/tag96.xml"/><Relationship Id="rId5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12.xml"/><Relationship Id="rId2" Type="http://schemas.openxmlformats.org/officeDocument/2006/relationships/tags" Target="../tags/tag113.xml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image" Target="../media/image1.png"/><Relationship Id="rId9" Type="http://schemas.openxmlformats.org/officeDocument/2006/relationships/tags" Target="../tags/tag119.xml"/><Relationship Id="rId10" Type="http://schemas.openxmlformats.org/officeDocument/2006/relationships/image" Target="../media/image2.png"/><Relationship Id="rId11" Type="http://schemas.openxmlformats.org/officeDocument/2006/relationships/tags" Target="../tags/tag120.xml"/><Relationship Id="rId12" Type="http://schemas.openxmlformats.org/officeDocument/2006/relationships/tags" Target="../tags/tag121.xml"/><Relationship Id="rId13" Type="http://schemas.openxmlformats.org/officeDocument/2006/relationships/tags" Target="../tags/tag122.xml"/><Relationship Id="rId14" Type="http://schemas.openxmlformats.org/officeDocument/2006/relationships/tags" Target="../tags/tag123.xml"/><Relationship Id="rId15" Type="http://schemas.openxmlformats.org/officeDocument/2006/relationships/tags" Target="../tags/tag124.xml"/><Relationship Id="rId16" Type="http://schemas.openxmlformats.org/officeDocument/2006/relationships/tags" Target="../tags/tag125.xml"/><Relationship Id="rId17" Type="http://schemas.openxmlformats.org/officeDocument/2006/relationships/tags" Target="../tags/tag126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67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106285" y="2912110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674" name="矩形: 圆顶角 12"/>
          <p:cNvSpPr/>
          <p:nvPr>
            <p:custDataLst>
              <p:tags r:id="rId3"/>
            </p:custDataLst>
          </p:nvPr>
        </p:nvSpPr>
        <p:spPr>
          <a:xfrm rot="18900000" flipH="1">
            <a:off x="2332990" y="1199515"/>
            <a:ext cx="1979930" cy="368554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6" name="矩形: 圆顶角 13"/>
          <p:cNvSpPr/>
          <p:nvPr>
            <p:custDataLst>
              <p:tags r:id="rId4"/>
            </p:custDataLst>
          </p:nvPr>
        </p:nvSpPr>
        <p:spPr>
          <a:xfrm rot="8100000" flipH="1">
            <a:off x="2037080" y="2382520"/>
            <a:ext cx="1979930" cy="3736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678" name="任意多边形: 形状 11"/>
          <p:cNvSpPr/>
          <p:nvPr>
            <p:custDataLst>
              <p:tags r:id="rId5"/>
            </p:custDataLst>
          </p:nvPr>
        </p:nvSpPr>
        <p:spPr>
          <a:xfrm flipH="1">
            <a:off x="1019873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35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12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0" name="椭圆 11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65466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2" name="椭圆 10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9023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684" name="椭圆 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40701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3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5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686" name="副标题"/>
          <p:cNvSpPr txBox="1">
            <a:spLocks noGrp="1"/>
          </p:cNvSpPr>
          <p:nvPr>
            <p:ph type="body" idx="3" hasCustomPrompt="1"/>
            <p:custDataLst>
              <p:tags r:id="rId16"/>
            </p:custDataLst>
          </p:nvPr>
        </p:nvSpPr>
        <p:spPr>
          <a:xfrm>
            <a:off x="4460086" y="1543720"/>
            <a:ext cx="6724805" cy="876899"/>
          </a:xfrm>
          <a:prstGeom prst="rect"/>
          <a:noFill/>
        </p:spPr>
        <p:txBody>
          <a:bodyPr anchor="b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2200" i="0" kern="1200" kumimoji="0" lang="en-US" noProof="1" normalizeH="0" spc="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4460240" y="2521585"/>
            <a:ext cx="6724650" cy="142240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6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90" name="署名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9240891" y="3944064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4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00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2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3145741" name="直接连接符 9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直接连接符 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0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06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10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14" name="任意多边形: 形状 4"/>
          <p:cNvSpPr/>
          <p:nvPr>
            <p:custDataLst>
              <p:tags r:id="rId2"/>
            </p:custDataLst>
          </p:nvPr>
        </p:nvSpPr>
        <p:spPr>
          <a:xfrm flipH="1">
            <a:off x="1027556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47" name="直接连接符 21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9" name="直接连接符 2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1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6" name="矩形: 圆顶角 12"/>
          <p:cNvSpPr/>
          <p:nvPr>
            <p:custDataLst>
              <p:tags r:id="rId6"/>
            </p:custDataLst>
          </p:nvPr>
        </p:nvSpPr>
        <p:spPr>
          <a:xfrm rot="16200000" flipH="1">
            <a:off x="1751330" y="2410460"/>
            <a:ext cx="1711325" cy="31845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18" name="矩形: 圆顶角 13"/>
          <p:cNvSpPr/>
          <p:nvPr>
            <p:custDataLst>
              <p:tags r:id="rId7"/>
            </p:custDataLst>
          </p:nvPr>
        </p:nvSpPr>
        <p:spPr>
          <a:xfrm rot="5400000" flipH="1">
            <a:off x="2086610" y="3187065"/>
            <a:ext cx="1711325" cy="322897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20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739537" y="2045218"/>
            <a:ext cx="1764211" cy="45000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all" dirty="0" sz="1800" i="0" kern="1200" kumimoji="0" lang="en-US" noProof="1" normalizeH="0" spc="0" strike="noStrike" u="none">
                <a:solidFill>
                  <a:schemeClr val="accent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单击编辑副标题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1739265" y="1067435"/>
            <a:ext cx="1764030" cy="9074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1048724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8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32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7226300" y="295465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734" name="矩形: 圆顶角 12"/>
          <p:cNvSpPr/>
          <p:nvPr>
            <p:custDataLst>
              <p:tags r:id="rId3"/>
            </p:custDataLst>
          </p:nvPr>
        </p:nvSpPr>
        <p:spPr>
          <a:xfrm flipH="1">
            <a:off x="2816225" y="1450340"/>
            <a:ext cx="1893570" cy="352425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6" name="矩形: 圆顶角 13"/>
          <p:cNvSpPr/>
          <p:nvPr>
            <p:custDataLst>
              <p:tags r:id="rId4"/>
            </p:custDataLst>
          </p:nvPr>
        </p:nvSpPr>
        <p:spPr>
          <a:xfrm rot="10800000" flipH="1">
            <a:off x="1900555" y="1906270"/>
            <a:ext cx="1893570" cy="357314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95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738" name="任意多边形: 形状 9"/>
          <p:cNvSpPr/>
          <p:nvPr>
            <p:custDataLst>
              <p:tags r:id="rId5"/>
            </p:custDataLst>
          </p:nvPr>
        </p:nvSpPr>
        <p:spPr>
          <a:xfrm flipH="1">
            <a:off x="10156823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3" name="直接连接符 21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14490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5" name="直接连接符 24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14490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57" name="直接连接符 11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14490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椭圆 1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0348595" y="6252210"/>
            <a:ext cx="107950" cy="107950"/>
          </a:xfrm>
          <a:prstGeom prst="ellipse"/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2" name="椭圆 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05962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sp>
        <p:nvSpPr>
          <p:cNvPr id="1048744" name="椭圆 8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0100945" y="6252210"/>
            <a:ext cx="107950" cy="107950"/>
          </a:xfrm>
          <a:prstGeom prst="ellipse"/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" panose="00000500000000000000" charset="-122"/>
            </a:endParaRPr>
          </a:p>
        </p:txBody>
      </p:sp>
      <p:pic>
        <p:nvPicPr>
          <p:cNvPr id="2097157" name="图片 56" descr="箭头 右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412875" y="6229350"/>
            <a:ext cx="153670" cy="153670"/>
          </a:xfrm>
          <a:prstGeom prst="rect"/>
        </p:spPr>
      </p:pic>
      <p:pic>
        <p:nvPicPr>
          <p:cNvPr id="2097159" name="图片 57" descr="箭头 右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flipH="1">
            <a:off x="1144905" y="6229350"/>
            <a:ext cx="153670" cy="15367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2" hasCustomPrompt="1"/>
            <p:custDataLst>
              <p:tags r:id="rId16"/>
            </p:custDataLst>
          </p:nvPr>
        </p:nvSpPr>
        <p:spPr>
          <a:xfrm>
            <a:off x="4709795" y="2879090"/>
            <a:ext cx="6257925" cy="1645285"/>
          </a:xfrm>
          <a:prstGeom prst="rect"/>
          <a:noFill/>
        </p:spPr>
        <p:txBody>
          <a:bodyPr anchor="t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748" name="节编号"/>
          <p:cNvSpPr txBox="1">
            <a:spLocks noGrp="1"/>
          </p:cNvSpPr>
          <p:nvPr>
            <p:ph type="body" idx="1" hasCustomPrompt="1"/>
            <p:custDataLst>
              <p:tags r:id="rId17"/>
            </p:custDataLst>
          </p:nvPr>
        </p:nvSpPr>
        <p:spPr>
          <a:xfrm>
            <a:off x="6933081" y="1652096"/>
            <a:ext cx="4034659" cy="11518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20000"/>
              </a:lnSpc>
              <a:buClrTx/>
              <a:buSzTx/>
              <a:buFontTx/>
              <a:buNone/>
              <a:defRPr altLang="zh-CN" baseline="0" b="0" cap="none" dirty="0" sz="4400" i="0" kern="1200" kumimoji="0" lang="en-US" noProof="1" normalizeH="0" spc="300" strike="noStrike" u="none">
                <a:gradFill>
                  <a:gsLst>
                    <a:gs pos="7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7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algn="r" lvl="0">
              <a:lnSpc>
                <a:spcPct val="120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50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58" name="正文"/>
          <p:cNvSpPr txBox="1">
            <a:spLocks noGrp="1"/>
          </p:cNvSpPr>
          <p:nvPr>
            <p:ph idx="7"/>
            <p:custDataLst>
              <p:tags r:id="rId2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6"/>
            <p:custDataLst>
              <p:tags r:id="rId3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5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4" name="矩形: 圆顶角 12"/>
          <p:cNvSpPr/>
          <p:nvPr>
            <p:custDataLst>
              <p:tags r:id="rId5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59" name="直接连接符 14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1" name="直接连接符 15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3" name="直接连接符 16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66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70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74" name="正文"/>
          <p:cNvSpPr txBox="1">
            <a:spLocks noGrp="1"/>
          </p:cNvSpPr>
          <p:nvPr>
            <p:ph idx="9"/>
            <p:custDataLst>
              <p:tags r:id="rId2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76" name="标题"/>
          <p:cNvSpPr txBox="1">
            <a:spLocks noGrp="1"/>
          </p:cNvSpPr>
          <p:nvPr>
            <p:ph type="title" idx="8"/>
            <p:custDataLst>
              <p:tags r:id="rId3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8" name="正文"/>
          <p:cNvSpPr txBox="1">
            <a:spLocks noGrp="1"/>
          </p:cNvSpPr>
          <p:nvPr>
            <p:ph idx="7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80" name="标题"/>
          <p:cNvSpPr txBox="1">
            <a:spLocks noGrp="1"/>
          </p:cNvSpPr>
          <p:nvPr>
            <p:ph type="title" idx="6"/>
            <p:custDataLst>
              <p:tags r:id="rId5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2" name="标题"/>
          <p:cNvSpPr txBox="1">
            <a:spLocks noGrp="1"/>
          </p:cNvSpPr>
          <p:nvPr>
            <p:ph type="title" idx="5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84" name="矩形: 圆顶角 12"/>
          <p:cNvSpPr/>
          <p:nvPr>
            <p:custDataLst>
              <p:tags r:id="rId7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65" name="直接连接符 14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7" name="直接连接符 15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69" name="直接连接符 16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86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0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794" name="标题"/>
          <p:cNvSpPr txBox="1"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1" name="直接连接符 1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3" name="直接连接符 15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5" name="直接连接符 16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9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0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06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0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14" name="正文"/>
          <p:cNvSpPr txBox="1"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816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24" name="标题"/>
          <p:cNvSpPr txBox="1">
            <a:spLocks noGrp="1"/>
          </p:cNvSpPr>
          <p:nvPr>
            <p:ph type="title" idx="6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2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826" name="矩形: 圆顶角 12"/>
          <p:cNvSpPr/>
          <p:nvPr>
            <p:custDataLst>
              <p:tags r:id="rId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77" name="直接连接符 6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79" name="直接连接符 7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1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副标题"/>
          <p:cNvSpPr txBox="1"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l" lvl="0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830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2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34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lvl="0"/>
            <a:endParaRPr altLang="en-US" lang="zh-CN"/>
          </a:p>
        </p:txBody>
      </p:sp>
      <p:sp>
        <p:nvSpPr>
          <p:cNvPr id="1048838" name="椭圆 8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2155825" y="1458505"/>
            <a:ext cx="1763395" cy="1763395"/>
          </a:xfrm>
          <a:prstGeom prst="ellipse"/>
          <a:gradFill flip="none" rotWithShape="1">
            <a:gsLst>
              <a:gs pos="0">
                <a:schemeClr val="bg1">
                  <a:alpha val="5000"/>
                </a:schemeClr>
              </a:gs>
              <a:gs pos="89000">
                <a:schemeClr val="accent1">
                  <a:lumMod val="40000"/>
                  <a:lumOff val="60000"/>
                  <a:alpha val="60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cs typeface="MiSans" panose="00000500000000000000" charset="-122"/>
              <a:sym typeface="+mn-ea"/>
            </a:endParaRPr>
          </a:p>
        </p:txBody>
      </p:sp>
      <p:sp>
        <p:nvSpPr>
          <p:cNvPr id="1048840" name="任意多边形: 形状 6"/>
          <p:cNvSpPr/>
          <p:nvPr>
            <p:custDataLst>
              <p:tags r:id="rId3"/>
            </p:custDataLst>
          </p:nvPr>
        </p:nvSpPr>
        <p:spPr>
          <a:xfrm flipH="1">
            <a:off x="10275568" y="0"/>
            <a:ext cx="1490346" cy="807593"/>
          </a:xfrm>
          <a:custGeom>
            <a:avLst/>
            <a:gdLst>
              <a:gd name="connsiteX0" fmla="*/ 1484054 w 1490346"/>
              <a:gd name="connsiteY0" fmla="*/ 0 h 807593"/>
              <a:gd name="connsiteX1" fmla="*/ 6292 w 1490346"/>
              <a:gd name="connsiteY1" fmla="*/ 0 h 807593"/>
              <a:gd name="connsiteX2" fmla="*/ 0 w 1490346"/>
              <a:gd name="connsiteY2" fmla="*/ 62420 h 807593"/>
              <a:gd name="connsiteX3" fmla="*/ 745173 w 1490346"/>
              <a:gd name="connsiteY3" fmla="*/ 807593 h 807593"/>
              <a:gd name="connsiteX4" fmla="*/ 1490346 w 1490346"/>
              <a:gd name="connsiteY4" fmla="*/ 62420 h 80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07593">
                <a:moveTo>
                  <a:pt x="1484054" y="0"/>
                </a:moveTo>
                <a:lnTo>
                  <a:pt x="6292" y="0"/>
                </a:lnTo>
                <a:lnTo>
                  <a:pt x="0" y="62420"/>
                </a:lnTo>
                <a:cubicBezTo>
                  <a:pt x="0" y="473968"/>
                  <a:pt x="333625" y="807593"/>
                  <a:pt x="745173" y="807593"/>
                </a:cubicBezTo>
                <a:cubicBezTo>
                  <a:pt x="1156721" y="807593"/>
                  <a:pt x="1490346" y="473968"/>
                  <a:pt x="1490346" y="6242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0000"/>
                </a:schemeClr>
              </a:gs>
              <a:gs pos="89000">
                <a:schemeClr val="accent1">
                  <a:alpha val="25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83" name="直接连接符 21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837565" y="60134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5" name="直接连接符 24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37565" y="65976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87" name="直接连接符 8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837565" y="718185"/>
            <a:ext cx="182880" cy="0"/>
          </a:xfrm>
          <a:prstGeom prst="line"/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1" name="图片 56" descr="箭头 右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105535" y="6229350"/>
            <a:ext cx="153670" cy="153670"/>
          </a:xfrm>
          <a:prstGeom prst="rect"/>
        </p:spPr>
      </p:pic>
      <p:pic>
        <p:nvPicPr>
          <p:cNvPr id="2097163" name="图片 57" descr="箭头 右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837565" y="6229350"/>
            <a:ext cx="153670" cy="153670"/>
          </a:xfrm>
          <a:prstGeom prst="rect"/>
        </p:spPr>
      </p:pic>
      <p:sp>
        <p:nvSpPr>
          <p:cNvPr id="1048842" name="矩形: 圆顶角 12"/>
          <p:cNvSpPr/>
          <p:nvPr>
            <p:custDataLst>
              <p:tags r:id="rId11"/>
            </p:custDataLst>
          </p:nvPr>
        </p:nvSpPr>
        <p:spPr>
          <a:xfrm rot="18900000" flipH="1">
            <a:off x="8013065" y="1040130"/>
            <a:ext cx="2052955" cy="38214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4" name="矩形: 圆顶角 13"/>
          <p:cNvSpPr/>
          <p:nvPr>
            <p:custDataLst>
              <p:tags r:id="rId12"/>
            </p:custDataLst>
          </p:nvPr>
        </p:nvSpPr>
        <p:spPr>
          <a:xfrm rot="8100000" flipH="1">
            <a:off x="7706360" y="2266315"/>
            <a:ext cx="2052955" cy="387413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accent6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sp>
        <p:nvSpPr>
          <p:cNvPr id="1048846" name="标题"/>
          <p:cNvSpPr txBox="1">
            <a:spLocks noGrp="1"/>
          </p:cNvSpPr>
          <p:nvPr>
            <p:ph type="title" idx="2" hasCustomPrompt="1"/>
            <p:custDataLst>
              <p:tags r:id="rId13"/>
            </p:custDataLst>
          </p:nvPr>
        </p:nvSpPr>
        <p:spPr>
          <a:xfrm>
            <a:off x="837565" y="2507010"/>
            <a:ext cx="7294880" cy="101172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600" i="0" kern="1200" kumimoji="0" lang="en-US" noProof="1" normalizeH="0" spc="300" strike="noStrike" u="none">
                <a:gradFill>
                  <a:gsLst>
                    <a:gs pos="20000">
                      <a:schemeClr val="accent2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848" name="署名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837565" y="3988960"/>
            <a:ext cx="1944000" cy="457200"/>
          </a:xfrm>
          <a:prstGeom prst="roundRect">
            <a:avLst>
              <a:gd name="adj" fmla="val 49455"/>
            </a:avLst>
          </a:prstGeom>
          <a:solidFill>
            <a:schemeClr val="accent2"/>
          </a:solidFill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bg1"/>
                </a:solidFill>
                <a:latin typeface="+mn-ea"/>
                <a:ea typeface="+mn-ea"/>
                <a:cs typeface="MiSans" panose="00000500000000000000" charset="-122"/>
              </a:defRPr>
            </a:lvl1pPr>
          </a:lstStyle>
          <a:p>
            <a:pPr algn="ctr"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85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5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27.xml"/><Relationship Id="rId13" Type="http://schemas.openxmlformats.org/officeDocument/2006/relationships/tags" Target="../tags/tag128.xml"/><Relationship Id="rId14" Type="http://schemas.openxmlformats.org/officeDocument/2006/relationships/tags" Target="../tags/tag129.xml"/><Relationship Id="rId15" Type="http://schemas.openxmlformats.org/officeDocument/2006/relationships/tags" Target="../tags/tag130.xml"/><Relationship Id="rId16" Type="http://schemas.openxmlformats.org/officeDocument/2006/relationships/tags" Target="../tags/tag131.xml"/><Relationship Id="rId17" Type="http://schemas.openxmlformats.org/officeDocument/2006/relationships/tags" Target="../tags/tag132.xml"/><Relationship Id="rId18" Type="http://schemas.openxmlformats.org/officeDocument/2006/relationships/tags" Target="../tags/tag133.xml"/><Relationship Id="rId19" Type="http://schemas.openxmlformats.org/officeDocument/2006/relationships/tags" Target="../tags/tag134.xml"/><Relationship Id="rId20" Type="http://schemas.openxmlformats.org/officeDocument/2006/relationships/tags" Target="../tags/tag135.xml"/><Relationship Id="rId21" Type="http://schemas.openxmlformats.org/officeDocument/2006/relationships/tags" Target="../tags/tag136.xml"/><Relationship Id="rId22" Type="http://schemas.openxmlformats.org/officeDocument/2006/relationships/tags" Target="../tags/tag137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699" r:id="rId1"/>
    <p:sldLayoutId id="2147503700" r:id="rId2"/>
    <p:sldLayoutId id="2147503701" r:id="rId3"/>
    <p:sldLayoutId id="2147503702" r:id="rId4"/>
    <p:sldLayoutId id="2147503703" r:id="rId5"/>
    <p:sldLayoutId id="2147503704" r:id="rId6"/>
    <p:sldLayoutId id="2147503705" r:id="rId7"/>
    <p:sldLayoutId id="2147503706" r:id="rId8"/>
    <p:sldLayoutId id="2147503707" r:id="rId9"/>
    <p:sldLayoutId id="2147503708" r:id="rId10"/>
    <p:sldLayoutId id="214750370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/>
          <a:gradFill>
            <a:gsLst>
              <a:gs pos="0">
                <a:schemeClr val="bg2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6" name="矩形: 圆顶角 12"/>
          <p:cNvSpPr/>
          <p:nvPr>
            <p:custDataLst>
              <p:tags r:id="rId13"/>
            </p:custDataLst>
          </p:nvPr>
        </p:nvSpPr>
        <p:spPr>
          <a:xfrm rot="16200000" flipH="1">
            <a:off x="2978150" y="-1115695"/>
            <a:ext cx="76200" cy="460692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6000">
                <a:schemeClr val="accent1">
                  <a:lumMod val="60000"/>
                  <a:lumOff val="40000"/>
                  <a:alpha val="40000"/>
                </a:schemeClr>
              </a:gs>
              <a:gs pos="100000">
                <a:schemeClr val="accent1">
                  <a:alpha val="3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solidFill>
                <a:schemeClr val="lt1"/>
              </a:solidFill>
              <a:cs typeface="MiSans" panose="00000500000000000000" charset="-122"/>
            </a:endParaRPr>
          </a:p>
        </p:txBody>
      </p:sp>
      <p:cxnSp>
        <p:nvCxnSpPr>
          <p:cNvPr id="3145729" name="直接连接符 14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0972165" y="77216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5"/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0972165" y="847090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6"/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10972165" y="921385"/>
            <a:ext cx="205105" cy="0"/>
          </a:xfrm>
          <a:prstGeom prst="line"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8" name="日期占位符 8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D997B5FA-0921-464F-AAE1-844C04324D7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9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10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65CE74E-AB26-4998-AD42-012C4C1AD076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77760"/>
            <a:ext cx="10969200" cy="4699203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Char char="●"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fontAlgn="auto" indent="-231775" lvl="1" marL="44958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fontAlgn="auto" indent="-276225" lvl="2" marL="71945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Char char="●"/>
            </a:pPr>
            <a:r>
              <a:rPr altLang="en-US" dirty="0" lang="zh-CN"/>
              <a:t>三级</a:t>
            </a:r>
            <a:endParaRPr altLang="en-US" dirty="0" lang="zh-CN"/>
          </a:p>
          <a:p>
            <a:pPr fontAlgn="auto" indent="-262255" lvl="3" marL="987425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charset="0"/>
              <a:buChar char=""/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fontAlgn="auto" indent="-262255" lvl="4" marL="1256030" marR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3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08399" y="551328"/>
            <a:ext cx="10969199" cy="789907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3736" r:id="rId1"/>
    <p:sldLayoutId id="2147503737" r:id="rId2"/>
    <p:sldLayoutId id="2147503738" r:id="rId3"/>
    <p:sldLayoutId id="2147503739" r:id="rId4"/>
    <p:sldLayoutId id="2147503740" r:id="rId5"/>
    <p:sldLayoutId id="2147503741" r:id="rId6"/>
    <p:sldLayoutId id="2147503742" r:id="rId7"/>
    <p:sldLayoutId id="2147503743" r:id="rId8"/>
    <p:sldLayoutId id="2147503744" r:id="rId9"/>
    <p:sldLayoutId id="2147503745" r:id="rId10"/>
    <p:sldLayoutId id="214750374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200" i="0" kern="1200" kumimoji="0" lang="zh-CN" normalizeH="0" spc="300" strike="noStrike" u="none" smtClean="0">
          <a:ln>
            <a:noFill/>
            <a:prstDash val="sysDot"/>
          </a:ln>
          <a:solidFill>
            <a:schemeClr val="accent2"/>
          </a:solidFill>
          <a:latin typeface="+mj-ea"/>
          <a:ea typeface="+mj-ea"/>
          <a:cs typeface="MiSans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MiSans" panose="00000500000000000000" charset="-122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MiSans" panose="00000500000000000000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38.xml"/><Relationship Id="rId2" Type="http://schemas.openxmlformats.org/officeDocument/2006/relationships/tags" Target="../tags/tag139.xml"/><Relationship Id="rId3" Type="http://schemas.openxmlformats.org/officeDocument/2006/relationships/tags" Target="../tags/tag140.xml"/><Relationship Id="rId4" Type="http://schemas.openxmlformats.org/officeDocument/2006/relationships/tags" Target="../tags/tag141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70.xml"/><Relationship Id="rId2" Type="http://schemas.openxmlformats.org/officeDocument/2006/relationships/tags" Target="../tags/tag171.xml"/><Relationship Id="rId3" Type="http://schemas.openxmlformats.org/officeDocument/2006/relationships/tags" Target="../tags/tag172.xml"/><Relationship Id="rId4" Type="http://schemas.openxmlformats.org/officeDocument/2006/relationships/tags" Target="../tags/tag173.xml"/><Relationship Id="rId5" Type="http://schemas.openxmlformats.org/officeDocument/2006/relationships/tags" Target="../tags/tag174.xml"/><Relationship Id="rId6" Type="http://schemas.openxmlformats.org/officeDocument/2006/relationships/tags" Target="../tags/tag175.xml"/><Relationship Id="rId7" Type="http://schemas.openxmlformats.org/officeDocument/2006/relationships/tags" Target="../tags/tag176.xml"/><Relationship Id="rId8" Type="http://schemas.openxmlformats.org/officeDocument/2006/relationships/tags" Target="../tags/tag177.xml"/><Relationship Id="rId9" Type="http://schemas.openxmlformats.org/officeDocument/2006/relationships/tags" Target="../tags/tag178.xml"/><Relationship Id="rId10" Type="http://schemas.openxmlformats.org/officeDocument/2006/relationships/tags" Target="../tags/tag179.xml"/><Relationship Id="rId11" Type="http://schemas.openxmlformats.org/officeDocument/2006/relationships/tags" Target="../tags/tag180.xml"/><Relationship Id="rId12" Type="http://schemas.openxmlformats.org/officeDocument/2006/relationships/tags" Target="../tags/tag18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tags" Target="../tags/tag185.xml"/><Relationship Id="rId5" Type="http://schemas.openxmlformats.org/officeDocument/2006/relationships/tags" Target="../tags/tag186.xml"/><Relationship Id="rId6" Type="http://schemas.openxmlformats.org/officeDocument/2006/relationships/tags" Target="../tags/tag187.xml"/><Relationship Id="rId7" Type="http://schemas.openxmlformats.org/officeDocument/2006/relationships/tags" Target="../tags/tag188.xml"/><Relationship Id="rId8" Type="http://schemas.openxmlformats.org/officeDocument/2006/relationships/tags" Target="../tags/tag189.xml"/><Relationship Id="rId9" Type="http://schemas.openxmlformats.org/officeDocument/2006/relationships/tags" Target="../tags/tag190.xml"/><Relationship Id="rId10" Type="http://schemas.openxmlformats.org/officeDocument/2006/relationships/tags" Target="../tags/tag191.xml"/><Relationship Id="rId11" Type="http://schemas.openxmlformats.org/officeDocument/2006/relationships/tags" Target="../tags/tag192.xml"/><Relationship Id="rId12" Type="http://schemas.openxmlformats.org/officeDocument/2006/relationships/tags" Target="../tags/tag193.xml"/><Relationship Id="rId13" Type="http://schemas.openxmlformats.org/officeDocument/2006/relationships/tags" Target="../tags/tag194.xml"/><Relationship Id="rId14" Type="http://schemas.openxmlformats.org/officeDocument/2006/relationships/tags" Target="../tags/tag195.xml"/><Relationship Id="rId15" Type="http://schemas.openxmlformats.org/officeDocument/2006/relationships/tags" Target="../tags/tag196.xml"/><Relationship Id="rId16" Type="http://schemas.openxmlformats.org/officeDocument/2006/relationships/tags" Target="../tags/tag197.xml"/><Relationship Id="rId17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tags" Target="../tags/tag213.xml"/><Relationship Id="rId14" Type="http://schemas.openxmlformats.org/officeDocument/2006/relationships/tags" Target="../tags/tag214.xml"/><Relationship Id="rId15" Type="http://schemas.openxmlformats.org/officeDocument/2006/relationships/tags" Target="../tags/tag215.xml"/><Relationship Id="rId16" Type="http://schemas.openxmlformats.org/officeDocument/2006/relationships/tags" Target="../tags/tag216.xml"/><Relationship Id="rId17" Type="http://schemas.openxmlformats.org/officeDocument/2006/relationships/tags" Target="../tags/tag217.xml"/><Relationship Id="rId18" Type="http://schemas.openxmlformats.org/officeDocument/2006/relationships/tags" Target="../tags/tag218.xml"/><Relationship Id="rId19" Type="http://schemas.openxmlformats.org/officeDocument/2006/relationships/tags" Target="../tags/tag219.xml"/><Relationship Id="rId20" Type="http://schemas.openxmlformats.org/officeDocument/2006/relationships/tags" Target="../tags/tag220.xml"/><Relationship Id="rId2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tags" Target="../tags/tag236.xml"/><Relationship Id="rId5" Type="http://schemas.openxmlformats.org/officeDocument/2006/relationships/tags" Target="../tags/tag237.xml"/><Relationship Id="rId6" Type="http://schemas.openxmlformats.org/officeDocument/2006/relationships/tags" Target="../tags/tag238.xml"/><Relationship Id="rId7" Type="http://schemas.openxmlformats.org/officeDocument/2006/relationships/tags" Target="../tags/tag239.xml"/><Relationship Id="rId8" Type="http://schemas.openxmlformats.org/officeDocument/2006/relationships/tags" Target="../tags/tag24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tags" Target="../tags/tag248.xml"/><Relationship Id="rId6" Type="http://schemas.openxmlformats.org/officeDocument/2006/relationships/tags" Target="../tags/tag249.xml"/><Relationship Id="rId7" Type="http://schemas.openxmlformats.org/officeDocument/2006/relationships/tags" Target="../tags/tag250.xml"/><Relationship Id="rId8" Type="http://schemas.openxmlformats.org/officeDocument/2006/relationships/tags" Target="../tags/tag251.xml"/><Relationship Id="rId9" Type="http://schemas.openxmlformats.org/officeDocument/2006/relationships/tags" Target="../tags/tag252.xml"/><Relationship Id="rId10" Type="http://schemas.openxmlformats.org/officeDocument/2006/relationships/tags" Target="../tags/tag253.xml"/><Relationship Id="rId11" Type="http://schemas.openxmlformats.org/officeDocument/2006/relationships/tags" Target="../tags/tag254.xml"/><Relationship Id="rId12" Type="http://schemas.openxmlformats.org/officeDocument/2006/relationships/tags" Target="../tags/tag25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6.xml"/><Relationship Id="rId2" Type="http://schemas.openxmlformats.org/officeDocument/2006/relationships/tags" Target="../tags/tag257.xml"/><Relationship Id="rId3" Type="http://schemas.openxmlformats.org/officeDocument/2006/relationships/tags" Target="../tags/tag258.xml"/><Relationship Id="rId4" Type="http://schemas.openxmlformats.org/officeDocument/2006/relationships/tags" Target="../tags/tag259.xml"/><Relationship Id="rId5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60.xml"/><Relationship Id="rId2" Type="http://schemas.openxmlformats.org/officeDocument/2006/relationships/tags" Target="../tags/tag261.xml"/><Relationship Id="rId3" Type="http://schemas.openxmlformats.org/officeDocument/2006/relationships/tags" Target="../tags/tag262.xml"/><Relationship Id="rId4" Type="http://schemas.openxmlformats.org/officeDocument/2006/relationships/tags" Target="../tags/tag263.xml"/><Relationship Id="rId5" Type="http://schemas.openxmlformats.org/officeDocument/2006/relationships/tags" Target="../tags/tag264.xml"/><Relationship Id="rId6" Type="http://schemas.openxmlformats.org/officeDocument/2006/relationships/tags" Target="../tags/tag265.xml"/><Relationship Id="rId7" Type="http://schemas.openxmlformats.org/officeDocument/2006/relationships/tags" Target="../tags/tag266.xml"/><Relationship Id="rId8" Type="http://schemas.openxmlformats.org/officeDocument/2006/relationships/tags" Target="../tags/tag267.xml"/><Relationship Id="rId9" Type="http://schemas.openxmlformats.org/officeDocument/2006/relationships/tags" Target="../tags/tag268.xml"/><Relationship Id="rId10" Type="http://schemas.openxmlformats.org/officeDocument/2006/relationships/tags" Target="../tags/tag269.xml"/><Relationship Id="rId11" Type="http://schemas.openxmlformats.org/officeDocument/2006/relationships/tags" Target="../tags/tag270.xml"/><Relationship Id="rId12" Type="http://schemas.openxmlformats.org/officeDocument/2006/relationships/tags" Target="../tags/tag271.xml"/><Relationship Id="rId13" Type="http://schemas.openxmlformats.org/officeDocument/2006/relationships/tags" Target="../tags/tag272.xml"/><Relationship Id="rId14" Type="http://schemas.openxmlformats.org/officeDocument/2006/relationships/tags" Target="../tags/tag273.xml"/><Relationship Id="rId15" Type="http://schemas.openxmlformats.org/officeDocument/2006/relationships/tags" Target="../tags/tag274.xml"/><Relationship Id="rId16" Type="http://schemas.openxmlformats.org/officeDocument/2006/relationships/tags" Target="../tags/tag275.xml"/><Relationship Id="rId17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76.xml"/><Relationship Id="rId2" Type="http://schemas.openxmlformats.org/officeDocument/2006/relationships/tags" Target="../tags/tag277.xml"/><Relationship Id="rId3" Type="http://schemas.openxmlformats.org/officeDocument/2006/relationships/tags" Target="../tags/tag278.xml"/><Relationship Id="rId4" Type="http://schemas.openxmlformats.org/officeDocument/2006/relationships/tags" Target="../tags/tag279.xml"/><Relationship Id="rId5" Type="http://schemas.openxmlformats.org/officeDocument/2006/relationships/tags" Target="../tags/tag280.xml"/><Relationship Id="rId6" Type="http://schemas.openxmlformats.org/officeDocument/2006/relationships/tags" Target="../tags/tag281.xml"/><Relationship Id="rId7" Type="http://schemas.openxmlformats.org/officeDocument/2006/relationships/tags" Target="../tags/tag282.xml"/><Relationship Id="rId8" Type="http://schemas.openxmlformats.org/officeDocument/2006/relationships/tags" Target="../tags/tag283.xml"/><Relationship Id="rId9" Type="http://schemas.openxmlformats.org/officeDocument/2006/relationships/tags" Target="../tags/tag284.xml"/><Relationship Id="rId10" Type="http://schemas.openxmlformats.org/officeDocument/2006/relationships/tags" Target="../tags/tag285.xml"/><Relationship Id="rId11" Type="http://schemas.openxmlformats.org/officeDocument/2006/relationships/tags" Target="../tags/tag286.xml"/><Relationship Id="rId12" Type="http://schemas.openxmlformats.org/officeDocument/2006/relationships/tags" Target="../tags/tag287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1.xml"/><Relationship Id="rId2" Type="http://schemas.openxmlformats.org/officeDocument/2006/relationships/tags" Target="../tags/tag292.xml"/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tags" Target="../tags/tag295.xml"/><Relationship Id="rId6" Type="http://schemas.openxmlformats.org/officeDocument/2006/relationships/tags" Target="../tags/tag296.xml"/><Relationship Id="rId7" Type="http://schemas.openxmlformats.org/officeDocument/2006/relationships/tags" Target="../tags/tag297.xml"/><Relationship Id="rId8" Type="http://schemas.openxmlformats.org/officeDocument/2006/relationships/tags" Target="../tags/tag298.xml"/><Relationship Id="rId9" Type="http://schemas.openxmlformats.org/officeDocument/2006/relationships/tags" Target="../tags/tag299.xml"/><Relationship Id="rId10" Type="http://schemas.openxmlformats.org/officeDocument/2006/relationships/tags" Target="../tags/tag300.xml"/><Relationship Id="rId11" Type="http://schemas.openxmlformats.org/officeDocument/2006/relationships/tags" Target="../tags/tag301.xml"/><Relationship Id="rId12" Type="http://schemas.openxmlformats.org/officeDocument/2006/relationships/tags" Target="../tags/tag302.xml"/><Relationship Id="rId13" Type="http://schemas.openxmlformats.org/officeDocument/2006/relationships/tags" Target="../tags/tag303.xml"/><Relationship Id="rId14" Type="http://schemas.openxmlformats.org/officeDocument/2006/relationships/tags" Target="../tags/tag304.xml"/><Relationship Id="rId15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05.xml"/><Relationship Id="rId2" Type="http://schemas.openxmlformats.org/officeDocument/2006/relationships/tags" Target="../tags/tag306.xml"/><Relationship Id="rId3" Type="http://schemas.openxmlformats.org/officeDocument/2006/relationships/tags" Target="../tags/tag307.xml"/><Relationship Id="rId4" Type="http://schemas.openxmlformats.org/officeDocument/2006/relationships/tags" Target="../tags/tag308.xml"/><Relationship Id="rId5" Type="http://schemas.openxmlformats.org/officeDocument/2006/relationships/tags" Target="../tags/tag309.xml"/><Relationship Id="rId6" Type="http://schemas.openxmlformats.org/officeDocument/2006/relationships/tags" Target="../tags/tag310.xml"/><Relationship Id="rId7" Type="http://schemas.openxmlformats.org/officeDocument/2006/relationships/tags" Target="../tags/tag311.xml"/><Relationship Id="rId8" Type="http://schemas.openxmlformats.org/officeDocument/2006/relationships/tags" Target="../tags/tag312.xml"/><Relationship Id="rId9" Type="http://schemas.openxmlformats.org/officeDocument/2006/relationships/tags" Target="../tags/tag313.xml"/><Relationship Id="rId10" Type="http://schemas.openxmlformats.org/officeDocument/2006/relationships/tags" Target="../tags/tag314.xml"/><Relationship Id="rId11" Type="http://schemas.openxmlformats.org/officeDocument/2006/relationships/tags" Target="../tags/tag315.xml"/><Relationship Id="rId12" Type="http://schemas.openxmlformats.org/officeDocument/2006/relationships/tags" Target="../tags/tag316.xml"/><Relationship Id="rId13" Type="http://schemas.openxmlformats.org/officeDocument/2006/relationships/slideLayout" Target="../slideLayouts/slideLayout1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17.xml"/><Relationship Id="rId2" Type="http://schemas.openxmlformats.org/officeDocument/2006/relationships/tags" Target="../tags/tag318.xml"/><Relationship Id="rId3" Type="http://schemas.openxmlformats.org/officeDocument/2006/relationships/tags" Target="../tags/tag319.xml"/><Relationship Id="rId4" Type="http://schemas.openxmlformats.org/officeDocument/2006/relationships/tags" Target="../tags/tag320.xml"/><Relationship Id="rId5" Type="http://schemas.openxmlformats.org/officeDocument/2006/relationships/tags" Target="../tags/tag321.xml"/><Relationship Id="rId6" Type="http://schemas.openxmlformats.org/officeDocument/2006/relationships/tags" Target="../tags/tag322.xml"/><Relationship Id="rId7" Type="http://schemas.openxmlformats.org/officeDocument/2006/relationships/tags" Target="../tags/tag323.xml"/><Relationship Id="rId8" Type="http://schemas.openxmlformats.org/officeDocument/2006/relationships/tags" Target="../tags/tag324.xml"/><Relationship Id="rId9" Type="http://schemas.openxmlformats.org/officeDocument/2006/relationships/tags" Target="../tags/tag325.xml"/><Relationship Id="rId10" Type="http://schemas.openxmlformats.org/officeDocument/2006/relationships/tags" Target="../tags/tag326.xml"/><Relationship Id="rId11" Type="http://schemas.openxmlformats.org/officeDocument/2006/relationships/tags" Target="../tags/tag327.xml"/><Relationship Id="rId12" Type="http://schemas.openxmlformats.org/officeDocument/2006/relationships/tags" Target="../tags/tag328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29.xml"/><Relationship Id="rId2" Type="http://schemas.openxmlformats.org/officeDocument/2006/relationships/tags" Target="../tags/tag330.xml"/><Relationship Id="rId3" Type="http://schemas.openxmlformats.org/officeDocument/2006/relationships/tags" Target="../tags/tag331.xml"/><Relationship Id="rId4" Type="http://schemas.openxmlformats.org/officeDocument/2006/relationships/tags" Target="../tags/tag332.xml"/><Relationship Id="rId5" Type="http://schemas.openxmlformats.org/officeDocument/2006/relationships/tags" Target="../tags/tag333.xml"/><Relationship Id="rId6" Type="http://schemas.openxmlformats.org/officeDocument/2006/relationships/tags" Target="../tags/tag334.xml"/><Relationship Id="rId7" Type="http://schemas.openxmlformats.org/officeDocument/2006/relationships/tags" Target="../tags/tag335.xml"/><Relationship Id="rId8" Type="http://schemas.openxmlformats.org/officeDocument/2006/relationships/tags" Target="../tags/tag336.xml"/><Relationship Id="rId9" Type="http://schemas.openxmlformats.org/officeDocument/2006/relationships/tags" Target="../tags/tag337.xml"/><Relationship Id="rId10" Type="http://schemas.openxmlformats.org/officeDocument/2006/relationships/tags" Target="../tags/tag338.xml"/><Relationship Id="rId11" Type="http://schemas.openxmlformats.org/officeDocument/2006/relationships/tags" Target="../tags/tag339.xml"/><Relationship Id="rId12" Type="http://schemas.openxmlformats.org/officeDocument/2006/relationships/tags" Target="../tags/tag340.xml"/><Relationship Id="rId13" Type="http://schemas.openxmlformats.org/officeDocument/2006/relationships/tags" Target="../tags/tag341.xml"/><Relationship Id="rId14" Type="http://schemas.openxmlformats.org/officeDocument/2006/relationships/tags" Target="../tags/tag342.xml"/><Relationship Id="rId15" Type="http://schemas.openxmlformats.org/officeDocument/2006/relationships/tags" Target="../tags/tag343.xml"/><Relationship Id="rId16" Type="http://schemas.openxmlformats.org/officeDocument/2006/relationships/tags" Target="../tags/tag344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5.xml"/><Relationship Id="rId2" Type="http://schemas.openxmlformats.org/officeDocument/2006/relationships/tags" Target="../tags/tag346.xml"/><Relationship Id="rId3" Type="http://schemas.openxmlformats.org/officeDocument/2006/relationships/tags" Target="../tags/tag347.xml"/><Relationship Id="rId4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tags" Target="../tags/tag360.xml"/><Relationship Id="rId14" Type="http://schemas.openxmlformats.org/officeDocument/2006/relationships/tags" Target="../tags/tag361.xml"/><Relationship Id="rId15" Type="http://schemas.openxmlformats.org/officeDocument/2006/relationships/tags" Target="../tags/tag362.xml"/><Relationship Id="rId16" Type="http://schemas.openxmlformats.org/officeDocument/2006/relationships/tags" Target="../tags/tag363.xml"/><Relationship Id="rId17" Type="http://schemas.openxmlformats.org/officeDocument/2006/relationships/tags" Target="../tags/tag364.xml"/><Relationship Id="rId18" Type="http://schemas.openxmlformats.org/officeDocument/2006/relationships/tags" Target="../tags/tag365.xml"/><Relationship Id="rId19" Type="http://schemas.openxmlformats.org/officeDocument/2006/relationships/tags" Target="../tags/tag366.xml"/><Relationship Id="rId20" Type="http://schemas.openxmlformats.org/officeDocument/2006/relationships/tags" Target="../tags/tag367.xml"/><Relationship Id="rId21" Type="http://schemas.openxmlformats.org/officeDocument/2006/relationships/tags" Target="../tags/tag368.xml"/><Relationship Id="rId22" Type="http://schemas.openxmlformats.org/officeDocument/2006/relationships/tags" Target="../tags/tag369.xml"/><Relationship Id="rId23" Type="http://schemas.openxmlformats.org/officeDocument/2006/relationships/tags" Target="../tags/tag370.xml"/><Relationship Id="rId24" Type="http://schemas.openxmlformats.org/officeDocument/2006/relationships/tags" Target="../tags/tag371.xml"/><Relationship Id="rId25" Type="http://schemas.openxmlformats.org/officeDocument/2006/relationships/tags" Target="../tags/tag372.xml"/><Relationship Id="rId26" Type="http://schemas.openxmlformats.org/officeDocument/2006/relationships/tags" Target="../tags/tag373.xml"/><Relationship Id="rId27" Type="http://schemas.openxmlformats.org/officeDocument/2006/relationships/tags" Target="../tags/tag374.xml"/><Relationship Id="rId28" Type="http://schemas.openxmlformats.org/officeDocument/2006/relationships/tags" Target="../tags/tag375.xml"/><Relationship Id="rId29" Type="http://schemas.openxmlformats.org/officeDocument/2006/relationships/tags" Target="../tags/tag376.xml"/><Relationship Id="rId30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7.xml"/><Relationship Id="rId2" Type="http://schemas.openxmlformats.org/officeDocument/2006/relationships/tags" Target="../tags/tag378.xml"/><Relationship Id="rId3" Type="http://schemas.openxmlformats.org/officeDocument/2006/relationships/tags" Target="../tags/tag379.xml"/><Relationship Id="rId4" Type="http://schemas.openxmlformats.org/officeDocument/2006/relationships/tags" Target="../tags/tag380.xml"/><Relationship Id="rId5" Type="http://schemas.openxmlformats.org/officeDocument/2006/relationships/slideLayout" Target="../slideLayouts/slideLayout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Relationship Id="rId9" Type="http://schemas.openxmlformats.org/officeDocument/2006/relationships/tags" Target="../tags/tag38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tags" Target="../tags/tag393.xml"/><Relationship Id="rId14" Type="http://schemas.openxmlformats.org/officeDocument/2006/relationships/tags" Target="../tags/tag394.xml"/><Relationship Id="rId15" Type="http://schemas.openxmlformats.org/officeDocument/2006/relationships/tags" Target="../tags/tag395.xml"/><Relationship Id="rId16" Type="http://schemas.openxmlformats.org/officeDocument/2006/relationships/tags" Target="../tags/tag396.xml"/><Relationship Id="rId17" Type="http://schemas.openxmlformats.org/officeDocument/2006/relationships/tags" Target="../tags/tag397.xml"/><Relationship Id="rId18" Type="http://schemas.openxmlformats.org/officeDocument/2006/relationships/tags" Target="../tags/tag398.xml"/><Relationship Id="rId19" Type="http://schemas.openxmlformats.org/officeDocument/2006/relationships/tags" Target="../tags/tag399.xml"/><Relationship Id="rId20" Type="http://schemas.openxmlformats.org/officeDocument/2006/relationships/tags" Target="../tags/tag400.xml"/><Relationship Id="rId21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401.xml"/><Relationship Id="rId2" Type="http://schemas.openxmlformats.org/officeDocument/2006/relationships/tags" Target="../tags/tag402.xml"/><Relationship Id="rId3" Type="http://schemas.openxmlformats.org/officeDocument/2006/relationships/tags" Target="../tags/tag403.xml"/><Relationship Id="rId4" Type="http://schemas.openxmlformats.org/officeDocument/2006/relationships/tags" Target="../tags/tag404.xml"/><Relationship Id="rId5" Type="http://schemas.openxmlformats.org/officeDocument/2006/relationships/tags" Target="../tags/tag405.xml"/><Relationship Id="rId6" Type="http://schemas.openxmlformats.org/officeDocument/2006/relationships/tags" Target="../tags/tag406.xml"/><Relationship Id="rId7" Type="http://schemas.openxmlformats.org/officeDocument/2006/relationships/tags" Target="../tags/tag407.xml"/><Relationship Id="rId8" Type="http://schemas.openxmlformats.org/officeDocument/2006/relationships/tags" Target="../tags/tag408.xml"/><Relationship Id="rId9" Type="http://schemas.openxmlformats.org/officeDocument/2006/relationships/tags" Target="../tags/tag409.xml"/><Relationship Id="rId10" Type="http://schemas.openxmlformats.org/officeDocument/2006/relationships/tags" Target="../tags/tag410.xml"/><Relationship Id="rId11" Type="http://schemas.openxmlformats.org/officeDocument/2006/relationships/tags" Target="../tags/tag411.xml"/><Relationship Id="rId12" Type="http://schemas.openxmlformats.org/officeDocument/2006/relationships/tags" Target="../tags/tag412.xml"/><Relationship Id="rId13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13.xml"/><Relationship Id="rId2" Type="http://schemas.openxmlformats.org/officeDocument/2006/relationships/tags" Target="../tags/tag414.xml"/><Relationship Id="rId3" Type="http://schemas.openxmlformats.org/officeDocument/2006/relationships/tags" Target="../tags/tag415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 xxx,a click to unlimited possibilities</a:t>
            </a:r>
            <a:endParaRPr altLang="en-US" lang="zh-CN"/>
          </a:p>
        </p:txBody>
      </p:sp>
      <p:sp>
        <p:nvSpPr>
          <p:cNvPr id="1048650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2024初中学生社会适应力培养策略研究</a:t>
            </a:r>
            <a:endParaRPr altLang="en-US" lang="zh-CN"/>
          </a:p>
        </p:txBody>
      </p:sp>
      <p:sp>
        <p:nvSpPr>
          <p:cNvPr id="1048652" name="文本占位符 8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4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contents</a:t>
            </a:r>
            <a:endParaRPr altLang="en-US" lang="zh-CN"/>
          </a:p>
        </p:txBody>
      </p:sp>
      <p:sp>
        <p:nvSpPr>
          <p:cNvPr id="1048886" name="标题 6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>
            <a:normAutofit fontScale="90741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88" name="序号"/>
          <p:cNvSpPr txBox="1"/>
          <p:nvPr>
            <p:custDataLst>
              <p:tags r:id="rId3"/>
            </p:custDataLst>
          </p:nvPr>
        </p:nvSpPr>
        <p:spPr>
          <a:xfrm>
            <a:off x="6342199" y="117776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01.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0" name="标题"/>
          <p:cNvSpPr txBox="1"/>
          <p:nvPr>
            <p:custDataLst>
              <p:tags r:id="rId4"/>
            </p:custDataLst>
          </p:nvPr>
        </p:nvSpPr>
        <p:spPr>
          <a:xfrm>
            <a:off x="7291851" y="107019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初中学生社会适应力现状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2" name="序号"/>
          <p:cNvSpPr txBox="1"/>
          <p:nvPr>
            <p:custDataLst>
              <p:tags r:id="rId5"/>
            </p:custDataLst>
          </p:nvPr>
        </p:nvSpPr>
        <p:spPr>
          <a:xfrm>
            <a:off x="6342199" y="229637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02.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4" name="标题"/>
          <p:cNvSpPr txBox="1"/>
          <p:nvPr>
            <p:custDataLst>
              <p:tags r:id="rId6"/>
            </p:custDataLst>
          </p:nvPr>
        </p:nvSpPr>
        <p:spPr>
          <a:xfrm>
            <a:off x="7291851" y="218880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培养初中学生社会适应力的必要性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6" name="序号"/>
          <p:cNvSpPr txBox="1"/>
          <p:nvPr>
            <p:custDataLst>
              <p:tags r:id="rId7"/>
            </p:custDataLst>
          </p:nvPr>
        </p:nvSpPr>
        <p:spPr>
          <a:xfrm>
            <a:off x="6342199" y="341498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03.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898" name="标题"/>
          <p:cNvSpPr txBox="1"/>
          <p:nvPr>
            <p:custDataLst>
              <p:tags r:id="rId8"/>
            </p:custDataLst>
          </p:nvPr>
        </p:nvSpPr>
        <p:spPr>
          <a:xfrm>
            <a:off x="7291851" y="330741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培养初中学生社会适应力的策略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0" name="序号"/>
          <p:cNvSpPr txBox="1"/>
          <p:nvPr>
            <p:custDataLst>
              <p:tags r:id="rId9"/>
            </p:custDataLst>
          </p:nvPr>
        </p:nvSpPr>
        <p:spPr>
          <a:xfrm>
            <a:off x="6342199" y="453359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04.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2" name="标题"/>
          <p:cNvSpPr txBox="1"/>
          <p:nvPr>
            <p:custDataLst>
              <p:tags r:id="rId10"/>
            </p:custDataLst>
          </p:nvPr>
        </p:nvSpPr>
        <p:spPr>
          <a:xfrm>
            <a:off x="7291851" y="442602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培养初中学生社会适应力的实施路径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4" name="序号"/>
          <p:cNvSpPr txBox="1"/>
          <p:nvPr>
            <p:custDataLst>
              <p:tags r:id="rId11"/>
            </p:custDataLst>
          </p:nvPr>
        </p:nvSpPr>
        <p:spPr>
          <a:xfrm>
            <a:off x="6342199" y="5652201"/>
            <a:ext cx="720000" cy="720000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  <a:alpha val="80000"/>
                </a:schemeClr>
              </a:gs>
              <a:gs pos="100000">
                <a:schemeClr val="accent2"/>
              </a:gs>
            </a:gsLst>
            <a:lin ang="9600000" scaled="0"/>
          </a:gradFill>
        </p:spPr>
        <p:txBody>
          <a:bodyPr anchor="ctr" bIns="0" lIns="0" rIns="0" rtlCol="0" tIns="0" wrap="square">
            <a:normAutofit/>
          </a:bodyPr>
          <a:p>
            <a:pPr algn="ctr"/>
            <a:r>
              <a:rPr dirty="0" sz="2000" lang="en-US">
                <a:solidFill>
                  <a:schemeClr val="bg1"/>
                </a:solidFill>
                <a:latin typeface="+mj-ea"/>
                <a:ea typeface="+mj-ea"/>
                <a:cs typeface="MiSans" panose="00000500000000000000" charset="-122"/>
              </a:rPr>
              <a:t>05.</a:t>
            </a:r>
            <a:endParaRPr dirty="0" sz="2000" lang="en-US">
              <a:solidFill>
                <a:schemeClr val="bg1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  <p:sp>
        <p:nvSpPr>
          <p:cNvPr id="1048906" name="标题"/>
          <p:cNvSpPr txBox="1"/>
          <p:nvPr>
            <p:custDataLst>
              <p:tags r:id="rId12"/>
            </p:custDataLst>
          </p:nvPr>
        </p:nvSpPr>
        <p:spPr>
          <a:xfrm>
            <a:off x="7291851" y="5544634"/>
            <a:ext cx="3180714" cy="935134"/>
          </a:xfrm>
          <a:prstGeom prst="rect"/>
          <a:noFill/>
        </p:spPr>
        <p:txBody>
          <a:bodyPr anchor="ctr" bIns="0" lIns="0" rIns="0" rtlCol="0" tIns="0" wrap="square">
            <a:normAutofit fontScale="95833"/>
          </a:bodyPr>
          <a:p>
            <a:r>
              <a:rPr altLang="en-US" dirty="0" sz="2400" lang="zh-CN" spc="300"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</a:rPr>
              <a:t>培养初中学生社会适应力的保障措施</a:t>
            </a:r>
            <a:endParaRPr altLang="en-US" dirty="0" sz="2400" lang="zh-CN" spc="300">
              <a:solidFill>
                <a:schemeClr val="accent2"/>
              </a:solidFill>
              <a:latin typeface="+mj-ea"/>
              <a:ea typeface="+mj-ea"/>
              <a:cs typeface="MiSans" panose="000005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初中学生社会适应力现状</a:t>
            </a:r>
            <a:endParaRPr altLang="en-US" lang="zh-CN"/>
          </a:p>
        </p:txBody>
      </p:sp>
      <p:sp>
        <p:nvSpPr>
          <p:cNvPr id="104896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当前初中学生社会适应力问题</a:t>
            </a:r>
            <a:endParaRPr altLang="en-US" lang="zh-CN"/>
          </a:p>
        </p:txBody>
      </p:sp>
      <p:sp>
        <p:nvSpPr>
          <p:cNvPr id="1049034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36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38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0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42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4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046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48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050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心理承受力较弱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2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对新环境适应能力差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4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缺乏生活自理能力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056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社交能力不足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初中学生社会适应力问题产生的原因</a:t>
            </a:r>
            <a:endParaRPr altLang="en-US" lang="zh-CN"/>
          </a:p>
        </p:txBody>
      </p:sp>
      <p:sp>
        <p:nvSpPr>
          <p:cNvPr id="1049104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家庭教育缺失：家长缺乏对孩子的关爱和引导，导致孩子缺乏社交经验和技能。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06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08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0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学校教育不足：学校过于注重知识传授，忽视了学生的社会适应能力培养。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2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4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16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社会环境变化：随着科技的发展，社交媒体等新兴事物对初中学生的社交能力提出了更高的要求。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18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0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2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个人心理素质差：部分初中学生存在自卑、焦虑等心理问题，影响了他们的社交能力。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24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126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初中学生社会适应力问题的影响</a:t>
            </a:r>
            <a:endParaRPr altLang="en-US" lang="zh-CN"/>
          </a:p>
        </p:txBody>
      </p:sp>
      <p:sp>
        <p:nvSpPr>
          <p:cNvPr id="104917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人际关系紧张：适应力差会影响与同学、老师、家长之间的沟通与相处。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8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8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影响学业成绩：适应力差会导致学习困难，影响学业发展。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9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心理健康问题：适应力差容易导致焦虑、抑郁等心理问题。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9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0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未来职业发展受限：适应力差会影响个人职业规划和未来的发展前景。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培养初中学生社会适应力的必要性</a:t>
            </a:r>
            <a:endParaRPr altLang="en-US" lang="zh-CN"/>
          </a:p>
        </p:txBody>
      </p:sp>
      <p:sp>
        <p:nvSpPr>
          <p:cNvPr id="104925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适应未来社会发展的需要</a:t>
            </a:r>
            <a:endParaRPr altLang="en-US" lang="zh-CN"/>
          </a:p>
        </p:txBody>
      </p:sp>
      <p:sp>
        <p:nvSpPr>
          <p:cNvPr id="1049324" name="文本框 10"/>
          <p:cNvSpPr txBox="1"/>
          <p:nvPr>
            <p:custDataLst>
              <p:tags r:id="rId1"/>
            </p:custDataLst>
          </p:nvPr>
        </p:nvSpPr>
        <p:spPr>
          <a:xfrm>
            <a:off x="1026223" y="474547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培养初中学生社会适应力是未来社会发展的必然要求，随着科技的不断进步和社会的发展，人们需要不断适应新的环境和挑战。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26" name="矩形 11"/>
          <p:cNvSpPr/>
          <p:nvPr>
            <p:custDataLst>
              <p:tags r:id="rId2"/>
            </p:custDataLst>
          </p:nvPr>
        </p:nvSpPr>
        <p:spPr>
          <a:xfrm>
            <a:off x="1026223" y="4576678"/>
            <a:ext cx="3189054" cy="1670671"/>
          </a:xfrm>
          <a:prstGeom prst="rect"/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328" name="文本框 17"/>
          <p:cNvSpPr txBox="1"/>
          <p:nvPr>
            <p:custDataLst>
              <p:tags r:id="rId3"/>
            </p:custDataLst>
          </p:nvPr>
        </p:nvSpPr>
        <p:spPr>
          <a:xfrm>
            <a:off x="3317300" y="165919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培养初中学生社会适应力有助于提高学生的综合素质和竞争力，为未来的职业发展打下坚实的基础。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30" name="矩形 18"/>
          <p:cNvSpPr/>
          <p:nvPr>
            <p:custDataLst>
              <p:tags r:id="rId4"/>
            </p:custDataLst>
          </p:nvPr>
        </p:nvSpPr>
        <p:spPr>
          <a:xfrm>
            <a:off x="3317300" y="1490400"/>
            <a:ext cx="3189054" cy="1670671"/>
          </a:xfrm>
          <a:prstGeom prst="rect"/>
          <a:noFill/>
          <a:ln w="19050" cmpd="sng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332" name="燕尾形 3"/>
          <p:cNvSpPr/>
          <p:nvPr>
            <p:custDataLst>
              <p:tags r:id="rId5"/>
            </p:custDataLst>
          </p:nvPr>
        </p:nvSpPr>
        <p:spPr>
          <a:xfrm>
            <a:off x="1366058" y="351366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34" name="文本框 13"/>
          <p:cNvSpPr txBox="1"/>
          <p:nvPr>
            <p:custDataLst>
              <p:tags r:id="rId6"/>
            </p:custDataLst>
          </p:nvPr>
        </p:nvSpPr>
        <p:spPr>
          <a:xfrm>
            <a:off x="1622623" y="363219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dirty="0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dirty="0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36" name="燕尾形 25"/>
          <p:cNvSpPr/>
          <p:nvPr>
            <p:custDataLst>
              <p:tags r:id="rId7"/>
            </p:custDataLst>
          </p:nvPr>
        </p:nvSpPr>
        <p:spPr>
          <a:xfrm>
            <a:off x="1429824" y="355717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38" name="燕尾形 29"/>
          <p:cNvSpPr/>
          <p:nvPr>
            <p:custDataLst>
              <p:tags r:id="rId8"/>
            </p:custDataLst>
          </p:nvPr>
        </p:nvSpPr>
        <p:spPr>
          <a:xfrm>
            <a:off x="3693145" y="3515160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40" name="文本框 30"/>
          <p:cNvSpPr txBox="1"/>
          <p:nvPr>
            <p:custDataLst>
              <p:tags r:id="rId9"/>
            </p:custDataLst>
          </p:nvPr>
        </p:nvSpPr>
        <p:spPr>
          <a:xfrm>
            <a:off x="3949710" y="3633690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42" name="燕尾形 31"/>
          <p:cNvSpPr/>
          <p:nvPr>
            <p:custDataLst>
              <p:tags r:id="rId10"/>
            </p:custDataLst>
          </p:nvPr>
        </p:nvSpPr>
        <p:spPr>
          <a:xfrm>
            <a:off x="3756911" y="3558671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44" name="燕尾形 33"/>
          <p:cNvSpPr/>
          <p:nvPr>
            <p:custDataLst>
              <p:tags r:id="rId11"/>
            </p:custDataLst>
          </p:nvPr>
        </p:nvSpPr>
        <p:spPr>
          <a:xfrm>
            <a:off x="6020232" y="351666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46" name="文本框 34"/>
          <p:cNvSpPr txBox="1"/>
          <p:nvPr>
            <p:custDataLst>
              <p:tags r:id="rId12"/>
            </p:custDataLst>
          </p:nvPr>
        </p:nvSpPr>
        <p:spPr>
          <a:xfrm>
            <a:off x="6276796" y="3635191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48" name="燕尾形 35"/>
          <p:cNvSpPr/>
          <p:nvPr>
            <p:custDataLst>
              <p:tags r:id="rId13"/>
            </p:custDataLst>
          </p:nvPr>
        </p:nvSpPr>
        <p:spPr>
          <a:xfrm>
            <a:off x="6083998" y="356017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50" name="燕尾形 37"/>
          <p:cNvSpPr/>
          <p:nvPr>
            <p:custDataLst>
              <p:tags r:id="rId14"/>
            </p:custDataLst>
          </p:nvPr>
        </p:nvSpPr>
        <p:spPr>
          <a:xfrm>
            <a:off x="8347318" y="3518161"/>
            <a:ext cx="2437364" cy="708929"/>
          </a:xfrm>
          <a:prstGeom prst="chevron">
            <a:avLst>
              <a:gd name="adj" fmla="val 3201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52" name="文本框 38"/>
          <p:cNvSpPr txBox="1"/>
          <p:nvPr>
            <p:custDataLst>
              <p:tags r:id="rId15"/>
            </p:custDataLst>
          </p:nvPr>
        </p:nvSpPr>
        <p:spPr>
          <a:xfrm>
            <a:off x="8603883" y="3625438"/>
            <a:ext cx="1995503" cy="471119"/>
          </a:xfrm>
          <a:prstGeom prst="rect"/>
          <a:noFill/>
        </p:spPr>
        <p:txBody>
          <a:bodyPr bIns="0" rtlCol="0" wrap="square">
            <a:normAutofit/>
          </a:bodyPr>
          <a:p>
            <a:pPr algn="ctr"/>
            <a:r>
              <a:rPr altLang="en-US" b="1" sz="20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49354" name="燕尾形 39"/>
          <p:cNvSpPr/>
          <p:nvPr>
            <p:custDataLst>
              <p:tags r:id="rId16"/>
            </p:custDataLst>
          </p:nvPr>
        </p:nvSpPr>
        <p:spPr>
          <a:xfrm>
            <a:off x="8411084" y="3561672"/>
            <a:ext cx="2326336" cy="621907"/>
          </a:xfrm>
          <a:prstGeom prst="chevron">
            <a:avLst>
              <a:gd name="adj" fmla="val 32014"/>
            </a:avLst>
          </a:prstGeom>
          <a:noFill/>
          <a:ln w="9525">
            <a:solidFill>
              <a:schemeClr val="accent3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sz="2000" lang="zh-CN">
              <a:ln>
                <a:solidFill>
                  <a:schemeClr val="accent1"/>
                </a:solidFill>
              </a:ln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356" name="文本框 53"/>
          <p:cNvSpPr txBox="1"/>
          <p:nvPr>
            <p:custDataLst>
              <p:tags r:id="rId17"/>
            </p:custDataLst>
          </p:nvPr>
        </p:nvSpPr>
        <p:spPr>
          <a:xfrm>
            <a:off x="7971474" y="1661443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培养初中学生社会适应力是学校教育的重要任务之一，学校应该注重培养学生的社会适应能力，为学生的未来发展做好准备。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58" name="矩形 54"/>
          <p:cNvSpPr/>
          <p:nvPr>
            <p:custDataLst>
              <p:tags r:id="rId18"/>
            </p:custDataLst>
          </p:nvPr>
        </p:nvSpPr>
        <p:spPr>
          <a:xfrm>
            <a:off x="7971474" y="1492651"/>
            <a:ext cx="3189054" cy="1670671"/>
          </a:xfrm>
          <a:prstGeom prst="rect"/>
          <a:noFill/>
          <a:ln w="19050" cmpd="sng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  <p:sp>
        <p:nvSpPr>
          <p:cNvPr id="1049360" name="文本框 63"/>
          <p:cNvSpPr txBox="1"/>
          <p:nvPr>
            <p:custDataLst>
              <p:tags r:id="rId19"/>
            </p:custDataLst>
          </p:nvPr>
        </p:nvSpPr>
        <p:spPr>
          <a:xfrm>
            <a:off x="5644387" y="4748471"/>
            <a:ext cx="3189054" cy="1339088"/>
          </a:xfrm>
          <a:prstGeom prst="rect"/>
          <a:noFill/>
        </p:spPr>
        <p:txBody>
          <a:bodyPr anchor="ctr" anchorCtr="0" rtlCol="0" wrap="square">
            <a:normAutofit/>
          </a:bodyPr>
          <a:p>
            <a:pPr algn="ctr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培养初中学生社会适应力有助于增强学生的心理韧性和应对能力，减少心理问题的发生，促进学生的健康成长。</a:t>
            </a:r>
            <a:endParaRPr altLang="en-US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362" name="矩形 64"/>
          <p:cNvSpPr/>
          <p:nvPr>
            <p:custDataLst>
              <p:tags r:id="rId20"/>
            </p:custDataLst>
          </p:nvPr>
        </p:nvSpPr>
        <p:spPr>
          <a:xfrm>
            <a:off x="5644387" y="4579679"/>
            <a:ext cx="3189054" cy="1670671"/>
          </a:xfrm>
          <a:prstGeom prst="rect"/>
          <a:noFill/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提高个人综合素质的要求</a:t>
            </a:r>
            <a:endParaRPr altLang="en-US" lang="zh-CN"/>
          </a:p>
        </p:txBody>
      </p:sp>
      <p:sp>
        <p:nvSpPr>
          <p:cNvPr id="1049410" name="圆角矩形 3"/>
          <p:cNvSpPr/>
          <p:nvPr>
            <p:custDataLst>
              <p:tags r:id="rId1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2" name="圆角矩形 4"/>
          <p:cNvSpPr/>
          <p:nvPr>
            <p:custDataLst>
              <p:tags r:id="rId2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14" name="圆角矩形 5"/>
          <p:cNvSpPr/>
          <p:nvPr>
            <p:custDataLst>
              <p:tags r:id="rId3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6" name="圆角矩形 6"/>
          <p:cNvSpPr/>
          <p:nvPr>
            <p:custDataLst>
              <p:tags r:id="rId4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8" name="圆角矩形 9"/>
          <p:cNvSpPr/>
          <p:nvPr>
            <p:custDataLst>
              <p:tags r:id="rId5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0" name="圆角矩形 10"/>
          <p:cNvSpPr/>
          <p:nvPr>
            <p:custDataLst>
              <p:tags r:id="rId6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42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2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26" name="文本框 7"/>
          <p:cNvSpPr txBox="1"/>
          <p:nvPr>
            <p:custDataLst>
              <p:tags r:id="rId9"/>
            </p:custDataLst>
          </p:nvPr>
        </p:nvSpPr>
        <p:spPr>
          <a:xfrm>
            <a:off x="1071914" y="4011138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提高个人综合素质的要求是实现自我价值的需要，具备社会适应力能够更好地发挥个人潜能，实现自我价值。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28" name="文本框 8"/>
          <p:cNvSpPr txBox="1"/>
          <p:nvPr>
            <p:custDataLst>
              <p:tags r:id="rId10"/>
            </p:custDataLst>
          </p:nvPr>
        </p:nvSpPr>
        <p:spPr>
          <a:xfrm>
            <a:off x="1071914" y="5284251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提高个人综合素质的要求也是国家和社会发展的需要，具备社会适应力的初中学生将更好地服务于国家和社会的发展。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0" name="文本框 13"/>
          <p:cNvSpPr txBox="1"/>
          <p:nvPr>
            <p:custDataLst>
              <p:tags r:id="rId11"/>
            </p:custDataLst>
          </p:nvPr>
        </p:nvSpPr>
        <p:spPr>
          <a:xfrm>
            <a:off x="1071914" y="1490400"/>
            <a:ext cx="10501055" cy="965843"/>
          </a:xfrm>
          <a:prstGeom prst="rect"/>
        </p:spPr>
        <p:txBody>
          <a:bodyPr anchor="ctr" anchorCtr="0" bIns="46800" lIns="90000" rIns="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培养社会适应力是初中学生个人发展的需要，有助于提高他们的综合素质和竞争力。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432" name="文本框 14"/>
          <p:cNvSpPr txBox="1"/>
          <p:nvPr>
            <p:custDataLst>
              <p:tags r:id="rId12"/>
            </p:custDataLst>
          </p:nvPr>
        </p:nvSpPr>
        <p:spPr>
          <a:xfrm>
            <a:off x="1071914" y="2764787"/>
            <a:ext cx="10501055" cy="965047"/>
          </a:xfrm>
          <a:prstGeom prst="rect"/>
        </p:spPr>
        <p:txBody>
          <a:bodyPr anchor="ctr" anchorCtr="0" bIns="46800" lIns="90000" rIns="90000" rtlCol="0" tIns="46800" vert="horz" wrap="square">
            <a:normAutofit fontScale="83333"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随着社会的发展和科技的进步，对个人综合素质的要求越来越高，具备社会适应力是适应未来社会发展的必备能力。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8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促进个人全面发展的需要</a:t>
            </a:r>
            <a:endParaRPr altLang="en-US" lang="zh-CN"/>
          </a:p>
        </p:txBody>
      </p:sp>
      <p:sp>
        <p:nvSpPr>
          <p:cNvPr id="1049480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2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4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6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88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社会适应力是初中生适应社会、融入集体、与人交往必备的能力，对于个人成长和发展至关重要。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0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培养社会适应力是初中生个人成长的重要方面，有助于提高综合素质和应对未来挑战。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2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培养初中生的社会适应力有助于增强其自信心和自尊心，促进个人心理健康发展。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94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社会适应力是初中生未来职业发展的重要基础，对于个人职业发展和成就具有积极影响。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培养初中学生社会适应力的策略</a:t>
            </a:r>
            <a:endParaRPr altLang="en-US" lang="zh-CN"/>
          </a:p>
        </p:txBody>
      </p:sp>
      <p:sp>
        <p:nvSpPr>
          <p:cNvPr id="1049542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7727"/>
          </a:bodyPr>
          <a:p>
            <a:r>
              <a:rPr altLang="en-US" lang="zh-CN"/>
              <a:t>PART THREE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家庭教育策略</a:t>
            </a:r>
            <a:endParaRPr altLang="en-US" lang="zh-CN"/>
          </a:p>
        </p:txBody>
      </p:sp>
      <p:sp>
        <p:nvSpPr>
          <p:cNvPr id="104961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1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建立良好的家庭氛围，促进孩子的情感发展。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1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培养孩子的独立性和自主性，增强其自我管理能力。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2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2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鼓励孩子参加社会活动，提高其社交能力。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关注孩子的心理健康，及时发现和解决问题。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2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学校教育策略</a:t>
            </a:r>
            <a:endParaRPr altLang="en-US" lang="zh-CN"/>
          </a:p>
        </p:txBody>
      </p:sp>
      <p:sp>
        <p:nvSpPr>
          <p:cNvPr id="1049684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开设社会适应力培养课程，引导学生认识社会适应力的重要性。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开展社会实践活动，增强学生的社会实践能力和团队协作能力。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8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加强心理健康教育，帮助学生建立积极心态和应对压力的能力。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90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建立家校合作机制，共同关注学生的社会适应力发展。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社会教育策略</a:t>
            </a:r>
            <a:endParaRPr altLang="en-US" lang="zh-CN"/>
          </a:p>
        </p:txBody>
      </p:sp>
      <p:sp>
        <p:nvSpPr>
          <p:cNvPr id="104973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社会环境的营造：政府和社会组织应共同营造良好的社会环境，促进学生的社会适应能力。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4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家庭教育的重视：家长应积极参与孩子的成长，培养孩子的独立性和责任感。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5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学校教育的引导：学校应提供丰富的社会实践机会，培养学生的团队协作和沟通能力。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76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个人素质的提升：学生应积极提升自身素质，主动参与社会活动，增强自我适应能力。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个人自我教育策略</a:t>
            </a:r>
            <a:endParaRPr altLang="en-US" lang="zh-CN"/>
          </a:p>
        </p:txBody>
      </p:sp>
      <p:sp>
        <p:nvSpPr>
          <p:cNvPr id="1049816" name="矩形 15"/>
          <p:cNvSpPr/>
          <p:nvPr>
            <p:custDataLst>
              <p:tags r:id="rId1"/>
            </p:custDataLst>
          </p:nvPr>
        </p:nvSpPr>
        <p:spPr>
          <a:xfrm>
            <a:off x="2423413" y="157120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培养自主学习能力：引导学生独立思考、主动学习，提高解决问题的能力。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18" name="任意多边形 17"/>
          <p:cNvSpPr/>
          <p:nvPr>
            <p:custDataLst>
              <p:tags r:id="rId2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0" name="任意多边形 18"/>
          <p:cNvSpPr/>
          <p:nvPr>
            <p:custDataLst>
              <p:tags r:id="rId3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2" name="矩形 27"/>
          <p:cNvSpPr/>
          <p:nvPr>
            <p:custDataLst>
              <p:tags r:id="rId4"/>
            </p:custDataLst>
          </p:nvPr>
        </p:nvSpPr>
        <p:spPr>
          <a:xfrm>
            <a:off x="2423413" y="288853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培养社交能力：鼓励学生参与集体活动、团队协作，提高沟通、协调、领导能力。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24" name="任意多边形 29"/>
          <p:cNvSpPr/>
          <p:nvPr>
            <p:custDataLst>
              <p:tags r:id="rId5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6" name="任意多边形 30"/>
          <p:cNvSpPr/>
          <p:nvPr>
            <p:custDataLst>
              <p:tags r:id="rId6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28" name="矩形 5"/>
          <p:cNvSpPr/>
          <p:nvPr>
            <p:custDataLst>
              <p:tags r:id="rId7"/>
            </p:custDataLst>
          </p:nvPr>
        </p:nvSpPr>
        <p:spPr>
          <a:xfrm>
            <a:off x="2423413" y="420586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培养自我调节能力：引导学生认识自我、调节情绪，增强自我控制和抗挫折能力。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0" name="任意多边形 7"/>
          <p:cNvSpPr/>
          <p:nvPr>
            <p:custDataLst>
              <p:tags r:id="rId8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2" name="任意多边形 8"/>
          <p:cNvSpPr/>
          <p:nvPr>
            <p:custDataLst>
              <p:tags r:id="rId9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4" name="矩形 10"/>
          <p:cNvSpPr/>
          <p:nvPr>
            <p:custDataLst>
              <p:tags r:id="rId10"/>
            </p:custDataLst>
          </p:nvPr>
        </p:nvSpPr>
        <p:spPr>
          <a:xfrm>
            <a:off x="2423413" y="552319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培养自我评价能力：引导学生客观评价自己，认识自己的优点和不足，明确个人发展方向。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任意多边形 12"/>
          <p:cNvSpPr/>
          <p:nvPr>
            <p:custDataLst>
              <p:tags r:id="rId11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任意多边形 13"/>
          <p:cNvSpPr/>
          <p:nvPr>
            <p:custDataLst>
              <p:tags r:id="rId12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4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培养初中学生社会适应力的实施路径</a:t>
            </a:r>
            <a:endParaRPr altLang="en-US" lang="zh-CN"/>
          </a:p>
        </p:txBody>
      </p:sp>
      <p:sp>
        <p:nvSpPr>
          <p:cNvPr id="1049886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6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家庭教育实施路径</a:t>
            </a:r>
            <a:endParaRPr altLang="en-US" lang="zh-CN"/>
          </a:p>
        </p:txBody>
      </p:sp>
      <p:sp>
        <p:nvSpPr>
          <p:cNvPr id="1049958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0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2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4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66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关注孩子的心理健康，及时发现并解决问题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68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0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2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引导孩子正确处理人际关系，学会沟通与合作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74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6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78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培养孩子的独立自主能力，鼓励他们尝试新事物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980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2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84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建立良好的家庭关系，营造和谐的家庭氛围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学校教育实施路径</a:t>
            </a:r>
            <a:endParaRPr altLang="en-US" lang="zh-CN"/>
          </a:p>
        </p:txBody>
      </p:sp>
      <p:sp>
        <p:nvSpPr>
          <p:cNvPr id="105003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3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开设社会适应力培养课程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3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开展社会实践活动，增强学生社会适应能力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4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4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强化心理健康教育，提高学生心理素质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5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5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加强家校合作，共同关注学生社会适应力发展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社会教育实施路径</a:t>
            </a:r>
            <a:endParaRPr altLang="en-US" lang="zh-CN"/>
          </a:p>
        </p:txBody>
      </p:sp>
      <p:sp>
        <p:nvSpPr>
          <p:cNvPr id="1050102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04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106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开展社会适应力课程：学校应设置相关课程，帮助学生了解社会规则、人际关系等方面知识。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08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0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2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加强实践教育：鼓励学生参与社会实践活动，如志愿服务、社会调查等，增强社会责任感和实际操作能力。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14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16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18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5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家庭教育配合：家长应关注孩子的社会适应能力，与学校配合，共同培养孩子的良好行为习惯和社会交往能力。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0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122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124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 fontScale="90000" lnSpcReduction="10000"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营造良好的社会环境：政府和社会组织应积极营造有利于青少年成长的社会环境，提供更多的公共文化设施和社会资源。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个人自我教育实施路径</a:t>
            </a:r>
            <a:endParaRPr altLang="en-US" lang="zh-CN"/>
          </a:p>
        </p:txBody>
      </p:sp>
      <p:sp>
        <p:nvSpPr>
          <p:cNvPr id="1050172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4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6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78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自我激励：激发学生的内在动力，培养积极向上的心态和自信心。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0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2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4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86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自我认知：引导学生认识自己的优点和不足，明确个人发展方向。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88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0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2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4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自我管理：培养学生的时间管理、情绪调节等能力，提高自我控制力。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96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198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自我完善：鼓励学生不断反思和总结，发现自己的不足并积极改进。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培养初中学生社会适应力的保障措施</a:t>
            </a:r>
            <a:endParaRPr altLang="en-US" lang="zh-CN"/>
          </a:p>
        </p:txBody>
      </p:sp>
      <p:sp>
        <p:nvSpPr>
          <p:cNvPr id="105025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政策保障措施</a:t>
            </a:r>
            <a:endParaRPr altLang="en-US" lang="zh-CN"/>
          </a:p>
        </p:txBody>
      </p:sp>
      <p:sp>
        <p:nvSpPr>
          <p:cNvPr id="1050322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4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6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28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0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55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2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4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36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57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38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59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6161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0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2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44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63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6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65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48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6167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50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2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4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6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58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制定相关政策，确保初中学生社会适应力的培养得到有效实施。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0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加强初中学生社会适应力培养的师资队伍建设，提高教师的专业素养和教学能力。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2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建立完善的初中学生社会适应力评价体系，定期对培养效果进行评估和反馈。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64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 fontScale="91667" lnSpcReduction="10000"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加大对初中学生社会适应力培养的投入，提供必要的资金和资源支持。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3750"/>
          </a:bodyPr>
          <a:p>
            <a:r>
              <a:rPr altLang="en-US" lang="zh-CN"/>
              <a:t>资金保障措施</a:t>
            </a:r>
            <a:endParaRPr altLang="en-US" lang="zh-CN"/>
          </a:p>
        </p:txBody>
      </p:sp>
      <p:sp>
        <p:nvSpPr>
          <p:cNvPr id="1050412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政府投入：政府应加大对初中学生社会适应力培养的资金投入，提供必要的资金支持。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4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社会筹措：鼓励社会各界通过捐赠、资助等方式筹措资金，为初中学生社会适应力培养提供支持。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6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学校自筹：学校可以通过自筹资金、社会合作等方式筹措资金，用于初中学生社会适应力培养。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18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个人承担：对于家庭经济困难的初中学生，个人和家庭应承担一定的费用，以减轻经济负担。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64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资源保障措施</a:t>
            </a:r>
            <a:endParaRPr altLang="en-US" lang="zh-CN"/>
          </a:p>
        </p:txBody>
      </p:sp>
      <p:sp>
        <p:nvSpPr>
          <p:cNvPr id="10504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提供充足的资金支持，确保学生社会适应力培养活动的顺利开展。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建立完善的社会实践基地，为学生提供更多的实践机会和资源，增强学生的社会适应能力。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加强学校与家庭、社区的合作，共同营造有利于学生社会适应力培养的良好环境。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加强师资队伍建设，提高教师的专业素养和教学能力，为学生提供更好的指导和支持。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0" name="标题 2"/>
          <p:cNvSpPr>
            <a:spLocks noGrp="1"/>
          </p:cNvSpPr>
          <p:nvPr>
            <p:ph type="title" idx="5"/>
          </p:nvPr>
        </p:nvSpPr>
        <p:spPr/>
        <p:txBody>
          <a:bodyPr>
            <a:normAutofit fontScale="96875"/>
          </a:bodyPr>
          <a:p>
            <a:r>
              <a:rPr altLang="en-US" lang="zh-CN"/>
              <a:t>监督保障措施</a:t>
            </a:r>
            <a:endParaRPr altLang="en-US" lang="zh-CN"/>
          </a:p>
        </p:txBody>
      </p:sp>
      <p:sp>
        <p:nvSpPr>
          <p:cNvPr id="105055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5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建立健全监督机制，确保各项措施得到有效执行。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5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定期开展评估和检查，及时发现问题并采取措施解决。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6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6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加强监督力度，对违反规定的行为进行严肃处理。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57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57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0000"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建立信息反馈机制，及时收集和处理学生及家长的意见和建议。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2700000" scaled="0"/>
        </a:gradFill>
        <a:effectLst/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0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>
            <a:normAutofit fontScale="98214"/>
          </a:bodyPr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622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1.0"/>
</p:tagLst>
</file>

<file path=ppt/tags/tag12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1.0"/>
</p:tagLst>
</file>

<file path=ppt/tags/tag1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  <p:tag name="KSO_WM_UNIT_CONTENT_GROUP_TYPE" val="titlestyle"/>
</p:tagLst>
</file>

<file path=ppt/tags/tag24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  <p:tag name="KSO_WM_UNIT_CONTENT_GROUP_TYPE" val="titlestyle"/>
</p:tagLst>
</file>

<file path=ppt/tags/tag2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2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BEAUTIFY_FLAG" val="#wm#"/>
  <p:tag name="KSO_WM_UNIT_TYPE" val="i"/>
  <p:tag name="KSO_WM_UNIT_INDEX" val="7"/>
</p:tagLst>
</file>

<file path=ppt/tags/tag3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3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TYPE" val="i"/>
  <p:tag name="KSO_WM_UNIT_INDEX" val="5"/>
</p:tagLst>
</file>

<file path=ppt/tags/tag3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TYPE" val="i"/>
  <p:tag name="KSO_WM_UNIT_INDEX" val="6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1.0"/>
  <p:tag name="KSO_WM_BEAUTIFY_FLAG" val="#wm#"/>
  <p:tag name="KSO_WM_UNIT_TYPE" val="i"/>
  <p:tag name="KSO_WM_UNIT_INDEX" val="13"/>
</p:tagLst>
</file>

<file path=ppt/tags/tag4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1.0"/>
  <p:tag name="KSO_WM_BEAUTIFY_FLAG" val="#wm#"/>
  <p:tag name="KSO_WM_UNIT_TYPE" val="i"/>
  <p:tag name="KSO_WM_UNIT_INDEX" val="9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1.0"/>
  <p:tag name="KSO_WM_UNIT_TYPE" val="i"/>
  <p:tag name="KSO_WM_UNIT_INDEX" val="10"/>
</p:tagLst>
</file>

<file path=ppt/tags/tag5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1.0"/>
  <p:tag name="KSO_WM_UNIT_TYPE" val="i"/>
  <p:tag name="KSO_WM_UNIT_INDEX" val="11"/>
</p:tagLst>
</file>

<file path=ppt/tags/tag5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1.0"/>
  <p:tag name="KSO_WM_UNIT_TYPE" val="i"/>
  <p:tag name="KSO_WM_UNIT_INDEX" val="12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5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6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6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6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8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10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CONTENT_GROUP_TYPE" val="titlestyle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0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7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1.0"/>
  <p:tag name="KSO_WM_BEAUTIFY_FLAG" val="#wm#"/>
  <p:tag name="KSO_WM_UNIT_TYPE" val="i"/>
  <p:tag name="KSO_WM_UNIT_INDEX" val="11"/>
</p:tagLst>
</file>

<file path=ppt/tags/tag11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1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1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8"/>
  <p:tag name="KSO_WM_UNIT_FILL_TYPE" val="1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2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2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1.0"/>
  <p:tag name="KSO_WM_UNIT_TYPE" val="i"/>
  <p:tag name="KSO_WM_UNIT_INDEX" val="9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2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9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3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CONTENT_GROUP_TYPE" val="titlestyle"/>
  <p:tag name="KSO_WM_UNIT_TYPE" val="i"/>
  <p:tag name="KSO_WM_UNIT_INDEX" val="4"/>
</p:tagLst>
</file>

<file path=ppt/tags/tag131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1.0"/>
  <p:tag name="KSO_WM_UNIT_CONTENT_GROUP_TYPE" val="titlestyle"/>
  <p:tag name="KSO_WM_UNIT_TYPE" val="i"/>
  <p:tag name="KSO_WM_UNIT_INDEX" val="5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11"/>
</p:tagLst>
</file>

<file path=ppt/tags/tag13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311"/>
  <p:tag name="KSO_WM_TEMPLATE_THUMBS_INDEX" val="1、9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1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 WPS,a click to unlimited possibilities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1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40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1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41.xml><?xml version="1.0" encoding="utf-8"?>
<p:tagLst xmlns:p="http://schemas.openxmlformats.org/presentationml/2006/main">
  <p:tag name="KSO_WM_SLIDE_ID" val="custom20230311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311"/>
  <p:tag name="KSO_WM_SLIDE_LAYOUT" val="a_b_f"/>
  <p:tag name="KSO_WM_SLIDE_LAYOUT_CNT" val="1_1_1"/>
  <p:tag name="KSO_WM_TEMPLATE_THUMBS_INDEX" val="1、9"/>
  <p:tag name="KSO_WM_SLIDE_CONTENT_AREA" val="{&quot;left&quot;:&quot;312.85&quot;,&quot;top&quot;:&quot;117.3&quot;,&quot;width&quot;:&quot;619.95&quot;,&quot;height&quot;:&quot;244.5&quot;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11_5*b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4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5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311_5*l_h_i*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1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311_5*l_h_i*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2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311_5*l_h_i*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3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311_5*l_h_i*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4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311_5*l_h_i*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.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gradient&quot;:[{&quot;brightness&quot;:0.4000000059604645,&quot;colorType&quot;:1,&quot;foreColorIndex&quot;:5,&quot;pos&quot;:0,&quot;transparency&quot;:0.20000000298023224},{&quot;brightness&quot;:0,&quot;colorType&quot;:1,&quot;foreColorIndex&quot;:6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11"/>
  <p:tag name="KSO_WM_UNIT_LAYERLEVEL" val="1_1_1"/>
  <p:tag name="KSO_WM_TAG_VERSION" val="1.0"/>
  <p:tag name="KSO_WM_BEAUTIFY_FLAG" val="#wm#"/>
  <p:tag name="KSO_WM_DIAGRAM_GROUP_CODE" val="l1-1"/>
  <p:tag name="KSO_WM_UNIT_VALUE" val="27"/>
  <p:tag name="KSO_WM_UNIT_TYPE" val="l_h_a"/>
  <p:tag name="KSO_WM_UNIT_ID" val="custom20230311_5*l_h_a*1_5_1"/>
  <p:tag name="KSO_WM_DIAGRAM_VERSION" val="3"/>
  <p:tag name="KSO_WM_UNIT_PRESET_TEXT" val="单击添加目录标题"/>
  <p:tag name="KSO_WM_DIAGRAM_MAX_ITEMCNT" val="6"/>
  <p:tag name="KSO_WM_DIAGRAM_MIN_ITEMCNT" val="2"/>
  <p:tag name="KSO_WM_DIAGRAM_VIRTUALLY_FRAME" val="{&quot;height&quot;:438.6035433070866,&quot;width&quot;:396.6141732283466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SLIDE_ID" val="custom20230311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30311"/>
  <p:tag name="KSO_WM_SLIDE_LAYOUT" val="a_b_l"/>
  <p:tag name="KSO_WM_SLIDE_LAYOUT_CNT" val="1_1_1"/>
  <p:tag name="KSO_WM_SLIDE_TYPE" val="contents"/>
  <p:tag name="KSO_WM_SLIDE_SUBTYPE" val="diag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5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57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9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200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01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7_4*l_h_f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7_4*l_h_i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7_4*l_h_f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7_4*l_h_i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87_4*l_h_i*1_1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487_4*l_h_a*1_1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487_4*l_h_i*1_1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5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87_4*l_h_i*1_2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487_4*l_h_a*1_2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487_4*l_h_i*1_2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6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87_4*l_h_i*1_3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487_4*l_h_a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487_4*l_h_i*1_3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87_4*l_h_i*1_4_2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FILL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solid&quot;:{&quot;brightness&quot;:0.400000005960464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TEXT_FILL_FORE_SCHEMECOLOR_INDEX_BRIGHTNESS" val="-0.25"/>
  <p:tag name="KSO_WM_UNIT_TEXT_FILL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487_4*l_h_a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"/>
  <p:tag name="KSO_WM_DIAGRAM_VERSION" val="3"/>
  <p:tag name="KSO_WM_DIAGRAM_COLOR_TRICK" val="4"/>
  <p:tag name="KSO_WM_DIAGRAM_COLOR_TEXT_CAN_REMOVE" val="n"/>
  <p:tag name="KSO_WM_UNIT_PRESET_TEXT" val="添加标题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LINE_FORE_SCHEMECOLOR_INDEX_BRIGHTNESS" val="-0.5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487_4*l_h_i*1_4_3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7_4*l_h_f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7_4*l_h_i*1_4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10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TEXT_FILL_FORE_SCHEMECOLOR_INDEX_BRIGHTNESS" val="0.5"/>
  <p:tag name="KSO_WM_UNIT_TEXT_FILL_TYPE" val="1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7_4*l_h_f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UNIT_VALUE" val="64"/>
  <p:tag name="KSO_WM_DIAGRAM_VERSION" val="3"/>
  <p:tag name="KSO_WM_DIAGRAM_COLOR_TRICK" val="4"/>
  <p:tag name="KSO_WM_DIAGRAM_COLOR_TEXT_CAN_REMOVE" val="n"/>
  <p:tag name="KSO_WM_UNIT_PRESET_TEXT" val="单击此处输入你的项正文，文字是您思想的提炼，请尽量言简意赅的阐述观点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LINE_FORE_SCHEMECOLOR_INDEX_BRIGHTNESS" val="0.4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7_4*l_h_i*1_3_1"/>
  <p:tag name="KSO_WM_TEMPLATE_CATEGORY" val="diagram"/>
  <p:tag name="KSO_WM_TEMPLATE_INDEX" val="20231487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LINE_FORE_SCHEMECOLOR_INDEX" val="7"/>
  <p:tag name="KSO_WM_DIAGRAM_MAX_ITEMCNT" val="6"/>
  <p:tag name="KSO_WM_DIAGRAM_MIN_ITEMCNT" val="1"/>
  <p:tag name="KSO_WM_DIAGRAM_VIRTUALLY_FRAME" val="{&quot;height&quot;:318.04998779296875,&quot;width&quot;:940.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4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243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90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7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4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11_7*e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347.xml><?xml version="1.0" encoding="utf-8"?>
<p:tagLst xmlns:p="http://schemas.openxmlformats.org/presentationml/2006/main">
  <p:tag name="KSO_WM_SLIDE_ID" val="custom20230311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311"/>
  <p:tag name="KSO_WM_SLIDE_LAYOUT" val="a_e"/>
  <p:tag name="KSO_WM_SLIDE_LAYOUT_CNT" val="1_1"/>
  <p:tag name="KSO_WM_SLIDE_TYPE" val="sectionTitle"/>
  <p:tag name="KSO_WM_SLIDE_SUBTYPE" val="pureTxt"/>
  <p:tag name="KSO_WM_SLIDE_CONTENT_AREA" val="{&quot;left&quot;:&quot;379.35&quot;,&quot;top&quot;:&quot;120.4&quot;,&quot;width&quot;:&quot;569.05&quot;,&quot;height&quot;:&quot;244.5&quot;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9*a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414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11_9*f*1"/>
  <p:tag name="KSO_WM_TEMPLATE_CATEGORY" val="custom"/>
  <p:tag name="KSO_WM_TEMPLATE_INDEX" val="2023031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415.xml><?xml version="1.0" encoding="utf-8"?>
<p:tagLst xmlns:p="http://schemas.openxmlformats.org/presentationml/2006/main">
  <p:tag name="KSO_WM_SLIDE_ID" val="custom2023031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311"/>
  <p:tag name="KSO_WM_SLIDE_LAYOUT" val="a_f"/>
  <p:tag name="KSO_WM_SLIDE_LAYOUT_CNT" val="1_1"/>
  <p:tag name="KSO_WM_SLIDE_TYPE" val="endPage"/>
  <p:tag name="KSO_WM_SLIDE_SUBTYPE" val="pureTxt"/>
  <p:tag name="KSO_WM_SLIDE_CONTENT_AREA" val="{&quot;left&quot;:&quot;47.50008&quot;,&quot;top&quot;:&quot;152.4&quot;,&quot;width&quot;:&quot;612.5&quot;,&quot;height&quot;:&quot;244.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101">
      <a:dk1>
        <a:srgbClr val="000000"/>
      </a:dk1>
      <a:lt1>
        <a:srgbClr val="FFFFFF"/>
      </a:lt1>
      <a:dk2>
        <a:srgbClr val="260C60"/>
      </a:dk2>
      <a:lt2>
        <a:srgbClr val="D7E3FA"/>
      </a:lt2>
      <a:accent1>
        <a:srgbClr val="6124E5"/>
      </a:accent1>
      <a:accent2>
        <a:srgbClr val="4E4DE7"/>
      </a:accent2>
      <a:accent3>
        <a:srgbClr val="3A76E9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自定义 89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2024-01-01T08:25:07Z</dcterms:created>
  <dcterms:modified xsi:type="dcterms:W3CDTF">2024-01-01T08:25:07Z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9c7e03d2651f4805a24e998920256dbe_21</vt:lpwstr>
  </property>
</Properties>
</file>